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6" r:id="rId2"/>
    <p:sldId id="263" r:id="rId3"/>
    <p:sldId id="264" r:id="rId4"/>
    <p:sldId id="265" r:id="rId5"/>
    <p:sldId id="272" r:id="rId6"/>
    <p:sldId id="274" r:id="rId7"/>
    <p:sldId id="278" r:id="rId8"/>
    <p:sldId id="275" r:id="rId9"/>
    <p:sldId id="276" r:id="rId10"/>
    <p:sldId id="277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73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ECD8A6"/>
    <a:srgbClr val="996633"/>
    <a:srgbClr val="E2D59F"/>
    <a:srgbClr val="824720"/>
    <a:srgbClr val="7F6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-204" y="-84"/>
      </p:cViewPr>
      <p:guideLst>
        <p:guide orient="horz" pos="3135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32B4-2FDF-4008-8ACE-F90B2AD0E983}" type="datetimeFigureOut">
              <a:rPr lang="zh-CN" altLang="en-US" smtClean="0"/>
              <a:t>2018/1/18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790A2-842E-4A53-B846-E90ADBF1784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22712" y="1282118"/>
            <a:ext cx="6873551" cy="1082352"/>
            <a:chOff x="2913063" y="1885951"/>
            <a:chExt cx="12107863" cy="2273300"/>
          </a:xfrm>
          <a:solidFill>
            <a:srgbClr val="824720"/>
          </a:solidFill>
        </p:grpSpPr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6229350" y="1885951"/>
              <a:ext cx="2540000" cy="2270125"/>
            </a:xfrm>
            <a:custGeom>
              <a:avLst/>
              <a:gdLst>
                <a:gd name="T0" fmla="*/ 367 w 677"/>
                <a:gd name="T1" fmla="*/ 116 h 605"/>
                <a:gd name="T2" fmla="*/ 325 w 677"/>
                <a:gd name="T3" fmla="*/ 253 h 605"/>
                <a:gd name="T4" fmla="*/ 261 w 677"/>
                <a:gd name="T5" fmla="*/ 180 h 605"/>
                <a:gd name="T6" fmla="*/ 245 w 677"/>
                <a:gd name="T7" fmla="*/ 345 h 605"/>
                <a:gd name="T8" fmla="*/ 175 w 677"/>
                <a:gd name="T9" fmla="*/ 263 h 605"/>
                <a:gd name="T10" fmla="*/ 180 w 677"/>
                <a:gd name="T11" fmla="*/ 347 h 605"/>
                <a:gd name="T12" fmla="*/ 49 w 677"/>
                <a:gd name="T13" fmla="*/ 435 h 605"/>
                <a:gd name="T14" fmla="*/ 0 w 677"/>
                <a:gd name="T15" fmla="*/ 381 h 605"/>
                <a:gd name="T16" fmla="*/ 39 w 677"/>
                <a:gd name="T17" fmla="*/ 409 h 605"/>
                <a:gd name="T18" fmla="*/ 87 w 677"/>
                <a:gd name="T19" fmla="*/ 405 h 605"/>
                <a:gd name="T20" fmla="*/ 119 w 677"/>
                <a:gd name="T21" fmla="*/ 313 h 605"/>
                <a:gd name="T22" fmla="*/ 112 w 677"/>
                <a:gd name="T23" fmla="*/ 355 h 605"/>
                <a:gd name="T24" fmla="*/ 69 w 677"/>
                <a:gd name="T25" fmla="*/ 399 h 605"/>
                <a:gd name="T26" fmla="*/ 13 w 677"/>
                <a:gd name="T27" fmla="*/ 371 h 605"/>
                <a:gd name="T28" fmla="*/ 25 w 677"/>
                <a:gd name="T29" fmla="*/ 373 h 605"/>
                <a:gd name="T30" fmla="*/ 74 w 677"/>
                <a:gd name="T31" fmla="*/ 340 h 605"/>
                <a:gd name="T32" fmla="*/ 73 w 677"/>
                <a:gd name="T33" fmla="*/ 242 h 605"/>
                <a:gd name="T34" fmla="*/ 83 w 677"/>
                <a:gd name="T35" fmla="*/ 140 h 605"/>
                <a:gd name="T36" fmla="*/ 236 w 677"/>
                <a:gd name="T37" fmla="*/ 19 h 605"/>
                <a:gd name="T38" fmla="*/ 471 w 677"/>
                <a:gd name="T39" fmla="*/ 92 h 605"/>
                <a:gd name="T40" fmla="*/ 676 w 677"/>
                <a:gd name="T41" fmla="*/ 399 h 605"/>
                <a:gd name="T42" fmla="*/ 676 w 677"/>
                <a:gd name="T43" fmla="*/ 406 h 605"/>
                <a:gd name="T44" fmla="*/ 573 w 677"/>
                <a:gd name="T45" fmla="*/ 422 h 605"/>
                <a:gd name="T46" fmla="*/ 536 w 677"/>
                <a:gd name="T47" fmla="*/ 460 h 605"/>
                <a:gd name="T48" fmla="*/ 535 w 677"/>
                <a:gd name="T49" fmla="*/ 504 h 605"/>
                <a:gd name="T50" fmla="*/ 579 w 677"/>
                <a:gd name="T51" fmla="*/ 522 h 605"/>
                <a:gd name="T52" fmla="*/ 598 w 677"/>
                <a:gd name="T53" fmla="*/ 519 h 605"/>
                <a:gd name="T54" fmla="*/ 496 w 677"/>
                <a:gd name="T55" fmla="*/ 595 h 605"/>
                <a:gd name="T56" fmla="*/ 454 w 677"/>
                <a:gd name="T57" fmla="*/ 461 h 605"/>
                <a:gd name="T58" fmla="*/ 405 w 677"/>
                <a:gd name="T59" fmla="*/ 494 h 605"/>
                <a:gd name="T60" fmla="*/ 380 w 677"/>
                <a:gd name="T61" fmla="*/ 411 h 605"/>
                <a:gd name="T62" fmla="*/ 441 w 677"/>
                <a:gd name="T63" fmla="*/ 348 h 605"/>
                <a:gd name="T64" fmla="*/ 387 w 677"/>
                <a:gd name="T65" fmla="*/ 343 h 605"/>
                <a:gd name="T66" fmla="*/ 423 w 677"/>
                <a:gd name="T67" fmla="*/ 274 h 605"/>
                <a:gd name="T68" fmla="*/ 602 w 677"/>
                <a:gd name="T69" fmla="*/ 299 h 605"/>
                <a:gd name="T70" fmla="*/ 486 w 677"/>
                <a:gd name="T71" fmla="*/ 195 h 605"/>
                <a:gd name="T72" fmla="*/ 445 w 677"/>
                <a:gd name="T73" fmla="*/ 180 h 605"/>
                <a:gd name="T74" fmla="*/ 367 w 677"/>
                <a:gd name="T75" fmla="*/ 116 h 605"/>
                <a:gd name="T76" fmla="*/ 395 w 677"/>
                <a:gd name="T77" fmla="*/ 465 h 605"/>
                <a:gd name="T78" fmla="*/ 565 w 677"/>
                <a:gd name="T79" fmla="*/ 355 h 605"/>
                <a:gd name="T80" fmla="*/ 439 w 677"/>
                <a:gd name="T81" fmla="*/ 379 h 605"/>
                <a:gd name="T82" fmla="*/ 394 w 677"/>
                <a:gd name="T83" fmla="*/ 440 h 605"/>
                <a:gd name="T84" fmla="*/ 395 w 677"/>
                <a:gd name="T85" fmla="*/ 465 h 605"/>
                <a:gd name="T86" fmla="*/ 545 w 677"/>
                <a:gd name="T87" fmla="*/ 406 h 605"/>
                <a:gd name="T88" fmla="*/ 472 w 677"/>
                <a:gd name="T89" fmla="*/ 505 h 605"/>
                <a:gd name="T90" fmla="*/ 532 w 677"/>
                <a:gd name="T91" fmla="*/ 558 h 605"/>
                <a:gd name="T92" fmla="*/ 545 w 677"/>
                <a:gd name="T93" fmla="*/ 406 h 605"/>
                <a:gd name="T94" fmla="*/ 162 w 677"/>
                <a:gd name="T95" fmla="*/ 173 h 605"/>
                <a:gd name="T96" fmla="*/ 252 w 677"/>
                <a:gd name="T97" fmla="*/ 312 h 605"/>
                <a:gd name="T98" fmla="*/ 162 w 677"/>
                <a:gd name="T99" fmla="*/ 173 h 605"/>
                <a:gd name="T100" fmla="*/ 402 w 677"/>
                <a:gd name="T101" fmla="*/ 322 h 605"/>
                <a:gd name="T102" fmla="*/ 556 w 677"/>
                <a:gd name="T103" fmla="*/ 299 h 605"/>
                <a:gd name="T104" fmla="*/ 402 w 677"/>
                <a:gd name="T105" fmla="*/ 322 h 605"/>
                <a:gd name="T106" fmla="*/ 293 w 677"/>
                <a:gd name="T107" fmla="*/ 103 h 605"/>
                <a:gd name="T108" fmla="*/ 330 w 677"/>
                <a:gd name="T109" fmla="*/ 223 h 605"/>
                <a:gd name="T110" fmla="*/ 293 w 677"/>
                <a:gd name="T111" fmla="*/ 10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7" h="605">
                  <a:moveTo>
                    <a:pt x="367" y="116"/>
                  </a:moveTo>
                  <a:cubicBezTo>
                    <a:pt x="357" y="163"/>
                    <a:pt x="371" y="216"/>
                    <a:pt x="325" y="253"/>
                  </a:cubicBezTo>
                  <a:cubicBezTo>
                    <a:pt x="316" y="219"/>
                    <a:pt x="301" y="192"/>
                    <a:pt x="261" y="180"/>
                  </a:cubicBezTo>
                  <a:cubicBezTo>
                    <a:pt x="276" y="239"/>
                    <a:pt x="296" y="296"/>
                    <a:pt x="245" y="345"/>
                  </a:cubicBezTo>
                  <a:cubicBezTo>
                    <a:pt x="231" y="307"/>
                    <a:pt x="210" y="278"/>
                    <a:pt x="175" y="263"/>
                  </a:cubicBezTo>
                  <a:cubicBezTo>
                    <a:pt x="177" y="293"/>
                    <a:pt x="182" y="320"/>
                    <a:pt x="180" y="347"/>
                  </a:cubicBezTo>
                  <a:cubicBezTo>
                    <a:pt x="173" y="414"/>
                    <a:pt x="112" y="454"/>
                    <a:pt x="49" y="435"/>
                  </a:cubicBezTo>
                  <a:cubicBezTo>
                    <a:pt x="20" y="427"/>
                    <a:pt x="3" y="406"/>
                    <a:pt x="0" y="381"/>
                  </a:cubicBezTo>
                  <a:cubicBezTo>
                    <a:pt x="12" y="390"/>
                    <a:pt x="24" y="405"/>
                    <a:pt x="39" y="409"/>
                  </a:cubicBezTo>
                  <a:cubicBezTo>
                    <a:pt x="54" y="413"/>
                    <a:pt x="73" y="411"/>
                    <a:pt x="87" y="405"/>
                  </a:cubicBezTo>
                  <a:cubicBezTo>
                    <a:pt x="114" y="393"/>
                    <a:pt x="127" y="354"/>
                    <a:pt x="119" y="313"/>
                  </a:cubicBezTo>
                  <a:cubicBezTo>
                    <a:pt x="117" y="329"/>
                    <a:pt x="115" y="342"/>
                    <a:pt x="112" y="355"/>
                  </a:cubicBezTo>
                  <a:cubicBezTo>
                    <a:pt x="106" y="378"/>
                    <a:pt x="93" y="395"/>
                    <a:pt x="69" y="399"/>
                  </a:cubicBezTo>
                  <a:cubicBezTo>
                    <a:pt x="46" y="403"/>
                    <a:pt x="27" y="393"/>
                    <a:pt x="13" y="371"/>
                  </a:cubicBezTo>
                  <a:cubicBezTo>
                    <a:pt x="18" y="372"/>
                    <a:pt x="21" y="372"/>
                    <a:pt x="25" y="373"/>
                  </a:cubicBezTo>
                  <a:cubicBezTo>
                    <a:pt x="50" y="378"/>
                    <a:pt x="72" y="366"/>
                    <a:pt x="74" y="340"/>
                  </a:cubicBezTo>
                  <a:cubicBezTo>
                    <a:pt x="77" y="308"/>
                    <a:pt x="72" y="275"/>
                    <a:pt x="73" y="242"/>
                  </a:cubicBezTo>
                  <a:cubicBezTo>
                    <a:pt x="74" y="208"/>
                    <a:pt x="73" y="172"/>
                    <a:pt x="83" y="140"/>
                  </a:cubicBezTo>
                  <a:cubicBezTo>
                    <a:pt x="105" y="66"/>
                    <a:pt x="165" y="33"/>
                    <a:pt x="236" y="19"/>
                  </a:cubicBezTo>
                  <a:cubicBezTo>
                    <a:pt x="327" y="0"/>
                    <a:pt x="403" y="35"/>
                    <a:pt x="471" y="92"/>
                  </a:cubicBezTo>
                  <a:cubicBezTo>
                    <a:pt x="570" y="173"/>
                    <a:pt x="631" y="281"/>
                    <a:pt x="676" y="399"/>
                  </a:cubicBezTo>
                  <a:cubicBezTo>
                    <a:pt x="677" y="401"/>
                    <a:pt x="676" y="403"/>
                    <a:pt x="676" y="406"/>
                  </a:cubicBezTo>
                  <a:cubicBezTo>
                    <a:pt x="639" y="394"/>
                    <a:pt x="604" y="402"/>
                    <a:pt x="573" y="422"/>
                  </a:cubicBezTo>
                  <a:cubicBezTo>
                    <a:pt x="559" y="431"/>
                    <a:pt x="547" y="446"/>
                    <a:pt x="536" y="460"/>
                  </a:cubicBezTo>
                  <a:cubicBezTo>
                    <a:pt x="526" y="473"/>
                    <a:pt x="525" y="489"/>
                    <a:pt x="535" y="504"/>
                  </a:cubicBezTo>
                  <a:cubicBezTo>
                    <a:pt x="546" y="520"/>
                    <a:pt x="561" y="524"/>
                    <a:pt x="579" y="522"/>
                  </a:cubicBezTo>
                  <a:cubicBezTo>
                    <a:pt x="585" y="522"/>
                    <a:pt x="591" y="520"/>
                    <a:pt x="598" y="519"/>
                  </a:cubicBezTo>
                  <a:cubicBezTo>
                    <a:pt x="587" y="571"/>
                    <a:pt x="544" y="605"/>
                    <a:pt x="496" y="595"/>
                  </a:cubicBezTo>
                  <a:cubicBezTo>
                    <a:pt x="446" y="584"/>
                    <a:pt x="432" y="539"/>
                    <a:pt x="454" y="461"/>
                  </a:cubicBezTo>
                  <a:cubicBezTo>
                    <a:pt x="428" y="458"/>
                    <a:pt x="417" y="477"/>
                    <a:pt x="405" y="494"/>
                  </a:cubicBezTo>
                  <a:cubicBezTo>
                    <a:pt x="382" y="478"/>
                    <a:pt x="372" y="443"/>
                    <a:pt x="380" y="411"/>
                  </a:cubicBezTo>
                  <a:cubicBezTo>
                    <a:pt x="389" y="379"/>
                    <a:pt x="412" y="362"/>
                    <a:pt x="441" y="348"/>
                  </a:cubicBezTo>
                  <a:cubicBezTo>
                    <a:pt x="424" y="329"/>
                    <a:pt x="407" y="337"/>
                    <a:pt x="387" y="343"/>
                  </a:cubicBezTo>
                  <a:cubicBezTo>
                    <a:pt x="388" y="312"/>
                    <a:pt x="401" y="290"/>
                    <a:pt x="423" y="274"/>
                  </a:cubicBezTo>
                  <a:cubicBezTo>
                    <a:pt x="490" y="226"/>
                    <a:pt x="546" y="260"/>
                    <a:pt x="602" y="299"/>
                  </a:cubicBezTo>
                  <a:cubicBezTo>
                    <a:pt x="575" y="251"/>
                    <a:pt x="539" y="214"/>
                    <a:pt x="486" y="195"/>
                  </a:cubicBezTo>
                  <a:cubicBezTo>
                    <a:pt x="472" y="190"/>
                    <a:pt x="458" y="186"/>
                    <a:pt x="445" y="180"/>
                  </a:cubicBezTo>
                  <a:cubicBezTo>
                    <a:pt x="414" y="166"/>
                    <a:pt x="385" y="149"/>
                    <a:pt x="367" y="116"/>
                  </a:cubicBezTo>
                  <a:close/>
                  <a:moveTo>
                    <a:pt x="395" y="465"/>
                  </a:moveTo>
                  <a:cubicBezTo>
                    <a:pt x="430" y="389"/>
                    <a:pt x="435" y="386"/>
                    <a:pt x="565" y="355"/>
                  </a:cubicBezTo>
                  <a:cubicBezTo>
                    <a:pt x="528" y="347"/>
                    <a:pt x="474" y="357"/>
                    <a:pt x="439" y="379"/>
                  </a:cubicBezTo>
                  <a:cubicBezTo>
                    <a:pt x="416" y="394"/>
                    <a:pt x="399" y="413"/>
                    <a:pt x="394" y="440"/>
                  </a:cubicBezTo>
                  <a:cubicBezTo>
                    <a:pt x="393" y="448"/>
                    <a:pt x="395" y="457"/>
                    <a:pt x="395" y="465"/>
                  </a:cubicBezTo>
                  <a:close/>
                  <a:moveTo>
                    <a:pt x="545" y="406"/>
                  </a:moveTo>
                  <a:cubicBezTo>
                    <a:pt x="499" y="414"/>
                    <a:pt x="467" y="460"/>
                    <a:pt x="472" y="505"/>
                  </a:cubicBezTo>
                  <a:cubicBezTo>
                    <a:pt x="476" y="536"/>
                    <a:pt x="502" y="559"/>
                    <a:pt x="532" y="558"/>
                  </a:cubicBezTo>
                  <a:cubicBezTo>
                    <a:pt x="470" y="510"/>
                    <a:pt x="473" y="464"/>
                    <a:pt x="545" y="406"/>
                  </a:cubicBezTo>
                  <a:close/>
                  <a:moveTo>
                    <a:pt x="162" y="173"/>
                  </a:moveTo>
                  <a:cubicBezTo>
                    <a:pt x="212" y="206"/>
                    <a:pt x="248" y="248"/>
                    <a:pt x="252" y="312"/>
                  </a:cubicBezTo>
                  <a:cubicBezTo>
                    <a:pt x="274" y="260"/>
                    <a:pt x="229" y="192"/>
                    <a:pt x="162" y="173"/>
                  </a:cubicBezTo>
                  <a:close/>
                  <a:moveTo>
                    <a:pt x="402" y="322"/>
                  </a:moveTo>
                  <a:cubicBezTo>
                    <a:pt x="450" y="291"/>
                    <a:pt x="499" y="282"/>
                    <a:pt x="556" y="299"/>
                  </a:cubicBezTo>
                  <a:cubicBezTo>
                    <a:pt x="509" y="261"/>
                    <a:pt x="425" y="274"/>
                    <a:pt x="402" y="322"/>
                  </a:cubicBezTo>
                  <a:close/>
                  <a:moveTo>
                    <a:pt x="293" y="103"/>
                  </a:moveTo>
                  <a:cubicBezTo>
                    <a:pt x="320" y="137"/>
                    <a:pt x="329" y="177"/>
                    <a:pt x="330" y="223"/>
                  </a:cubicBezTo>
                  <a:cubicBezTo>
                    <a:pt x="353" y="186"/>
                    <a:pt x="333" y="122"/>
                    <a:pt x="29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9159875" y="1930401"/>
              <a:ext cx="2543175" cy="2228850"/>
            </a:xfrm>
            <a:custGeom>
              <a:avLst/>
              <a:gdLst>
                <a:gd name="T0" fmla="*/ 80 w 678"/>
                <a:gd name="T1" fmla="*/ 507 h 594"/>
                <a:gd name="T2" fmla="*/ 107 w 678"/>
                <a:gd name="T3" fmla="*/ 511 h 594"/>
                <a:gd name="T4" fmla="*/ 145 w 678"/>
                <a:gd name="T5" fmla="*/ 452 h 594"/>
                <a:gd name="T6" fmla="*/ 24 w 678"/>
                <a:gd name="T7" fmla="*/ 390 h 594"/>
                <a:gd name="T8" fmla="*/ 0 w 678"/>
                <a:gd name="T9" fmla="*/ 394 h 594"/>
                <a:gd name="T10" fmla="*/ 14 w 678"/>
                <a:gd name="T11" fmla="*/ 358 h 594"/>
                <a:gd name="T12" fmla="*/ 222 w 678"/>
                <a:gd name="T13" fmla="*/ 68 h 594"/>
                <a:gd name="T14" fmla="*/ 413 w 678"/>
                <a:gd name="T15" fmla="*/ 2 h 594"/>
                <a:gd name="T16" fmla="*/ 600 w 678"/>
                <a:gd name="T17" fmla="*/ 145 h 594"/>
                <a:gd name="T18" fmla="*/ 602 w 678"/>
                <a:gd name="T19" fmla="*/ 282 h 594"/>
                <a:gd name="T20" fmla="*/ 603 w 678"/>
                <a:gd name="T21" fmla="*/ 323 h 594"/>
                <a:gd name="T22" fmla="*/ 657 w 678"/>
                <a:gd name="T23" fmla="*/ 360 h 594"/>
                <a:gd name="T24" fmla="*/ 667 w 678"/>
                <a:gd name="T25" fmla="*/ 359 h 594"/>
                <a:gd name="T26" fmla="*/ 612 w 678"/>
                <a:gd name="T27" fmla="*/ 387 h 594"/>
                <a:gd name="T28" fmla="*/ 559 w 678"/>
                <a:gd name="T29" fmla="*/ 301 h 594"/>
                <a:gd name="T30" fmla="*/ 594 w 678"/>
                <a:gd name="T31" fmla="*/ 395 h 594"/>
                <a:gd name="T32" fmla="*/ 677 w 678"/>
                <a:gd name="T33" fmla="*/ 367 h 594"/>
                <a:gd name="T34" fmla="*/ 631 w 678"/>
                <a:gd name="T35" fmla="*/ 423 h 594"/>
                <a:gd name="T36" fmla="*/ 499 w 678"/>
                <a:gd name="T37" fmla="*/ 334 h 594"/>
                <a:gd name="T38" fmla="*/ 504 w 678"/>
                <a:gd name="T39" fmla="*/ 254 h 594"/>
                <a:gd name="T40" fmla="*/ 434 w 678"/>
                <a:gd name="T41" fmla="*/ 332 h 594"/>
                <a:gd name="T42" fmla="*/ 401 w 678"/>
                <a:gd name="T43" fmla="*/ 257 h 594"/>
                <a:gd name="T44" fmla="*/ 414 w 678"/>
                <a:gd name="T45" fmla="*/ 173 h 594"/>
                <a:gd name="T46" fmla="*/ 353 w 678"/>
                <a:gd name="T47" fmla="*/ 240 h 594"/>
                <a:gd name="T48" fmla="*/ 312 w 678"/>
                <a:gd name="T49" fmla="*/ 101 h 594"/>
                <a:gd name="T50" fmla="*/ 189 w 678"/>
                <a:gd name="T51" fmla="*/ 185 h 594"/>
                <a:gd name="T52" fmla="*/ 79 w 678"/>
                <a:gd name="T53" fmla="*/ 287 h 594"/>
                <a:gd name="T54" fmla="*/ 92 w 678"/>
                <a:gd name="T55" fmla="*/ 279 h 594"/>
                <a:gd name="T56" fmla="*/ 175 w 678"/>
                <a:gd name="T57" fmla="*/ 241 h 594"/>
                <a:gd name="T58" fmla="*/ 289 w 678"/>
                <a:gd name="T59" fmla="*/ 310 h 594"/>
                <a:gd name="T60" fmla="*/ 292 w 678"/>
                <a:gd name="T61" fmla="*/ 331 h 594"/>
                <a:gd name="T62" fmla="*/ 238 w 678"/>
                <a:gd name="T63" fmla="*/ 336 h 594"/>
                <a:gd name="T64" fmla="*/ 300 w 678"/>
                <a:gd name="T65" fmla="*/ 426 h 594"/>
                <a:gd name="T66" fmla="*/ 276 w 678"/>
                <a:gd name="T67" fmla="*/ 483 h 594"/>
                <a:gd name="T68" fmla="*/ 223 w 678"/>
                <a:gd name="T69" fmla="*/ 451 h 594"/>
                <a:gd name="T70" fmla="*/ 225 w 678"/>
                <a:gd name="T71" fmla="*/ 551 h 594"/>
                <a:gd name="T72" fmla="*/ 181 w 678"/>
                <a:gd name="T73" fmla="*/ 582 h 594"/>
                <a:gd name="T74" fmla="*/ 80 w 678"/>
                <a:gd name="T75" fmla="*/ 507 h 594"/>
                <a:gd name="T76" fmla="*/ 146 w 678"/>
                <a:gd name="T77" fmla="*/ 547 h 594"/>
                <a:gd name="T78" fmla="*/ 207 w 678"/>
                <a:gd name="T79" fmla="*/ 487 h 594"/>
                <a:gd name="T80" fmla="*/ 136 w 678"/>
                <a:gd name="T81" fmla="*/ 394 h 594"/>
                <a:gd name="T82" fmla="*/ 146 w 678"/>
                <a:gd name="T83" fmla="*/ 547 h 594"/>
                <a:gd name="T84" fmla="*/ 283 w 678"/>
                <a:gd name="T85" fmla="*/ 454 h 594"/>
                <a:gd name="T86" fmla="*/ 284 w 678"/>
                <a:gd name="T87" fmla="*/ 430 h 594"/>
                <a:gd name="T88" fmla="*/ 260 w 678"/>
                <a:gd name="T89" fmla="*/ 386 h 594"/>
                <a:gd name="T90" fmla="*/ 113 w 678"/>
                <a:gd name="T91" fmla="*/ 342 h 594"/>
                <a:gd name="T92" fmla="*/ 283 w 678"/>
                <a:gd name="T93" fmla="*/ 454 h 594"/>
                <a:gd name="T94" fmla="*/ 519 w 678"/>
                <a:gd name="T95" fmla="*/ 159 h 594"/>
                <a:gd name="T96" fmla="*/ 426 w 678"/>
                <a:gd name="T97" fmla="*/ 297 h 594"/>
                <a:gd name="T98" fmla="*/ 519 w 678"/>
                <a:gd name="T99" fmla="*/ 159 h 594"/>
                <a:gd name="T100" fmla="*/ 276 w 678"/>
                <a:gd name="T101" fmla="*/ 310 h 594"/>
                <a:gd name="T102" fmla="*/ 122 w 678"/>
                <a:gd name="T103" fmla="*/ 288 h 594"/>
                <a:gd name="T104" fmla="*/ 276 w 678"/>
                <a:gd name="T105" fmla="*/ 310 h 594"/>
                <a:gd name="T106" fmla="*/ 348 w 678"/>
                <a:gd name="T107" fmla="*/ 208 h 594"/>
                <a:gd name="T108" fmla="*/ 393 w 678"/>
                <a:gd name="T109" fmla="*/ 83 h 594"/>
                <a:gd name="T110" fmla="*/ 348 w 678"/>
                <a:gd name="T111" fmla="*/ 208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8" h="594">
                  <a:moveTo>
                    <a:pt x="80" y="507"/>
                  </a:moveTo>
                  <a:cubicBezTo>
                    <a:pt x="89" y="508"/>
                    <a:pt x="98" y="511"/>
                    <a:pt x="107" y="511"/>
                  </a:cubicBezTo>
                  <a:cubicBezTo>
                    <a:pt x="140" y="511"/>
                    <a:pt x="159" y="482"/>
                    <a:pt x="145" y="452"/>
                  </a:cubicBezTo>
                  <a:cubicBezTo>
                    <a:pt x="128" y="413"/>
                    <a:pt x="68" y="382"/>
                    <a:pt x="24" y="390"/>
                  </a:cubicBezTo>
                  <a:cubicBezTo>
                    <a:pt x="17" y="391"/>
                    <a:pt x="10" y="392"/>
                    <a:pt x="0" y="394"/>
                  </a:cubicBezTo>
                  <a:cubicBezTo>
                    <a:pt x="5" y="381"/>
                    <a:pt x="9" y="369"/>
                    <a:pt x="14" y="358"/>
                  </a:cubicBezTo>
                  <a:cubicBezTo>
                    <a:pt x="61" y="245"/>
                    <a:pt x="123" y="143"/>
                    <a:pt x="222" y="68"/>
                  </a:cubicBezTo>
                  <a:cubicBezTo>
                    <a:pt x="278" y="25"/>
                    <a:pt x="340" y="0"/>
                    <a:pt x="413" y="2"/>
                  </a:cubicBezTo>
                  <a:cubicBezTo>
                    <a:pt x="503" y="6"/>
                    <a:pt x="586" y="64"/>
                    <a:pt x="600" y="145"/>
                  </a:cubicBezTo>
                  <a:cubicBezTo>
                    <a:pt x="608" y="189"/>
                    <a:pt x="602" y="236"/>
                    <a:pt x="602" y="282"/>
                  </a:cubicBezTo>
                  <a:cubicBezTo>
                    <a:pt x="602" y="295"/>
                    <a:pt x="601" y="310"/>
                    <a:pt x="603" y="323"/>
                  </a:cubicBezTo>
                  <a:cubicBezTo>
                    <a:pt x="608" y="354"/>
                    <a:pt x="626" y="366"/>
                    <a:pt x="657" y="360"/>
                  </a:cubicBezTo>
                  <a:cubicBezTo>
                    <a:pt x="659" y="359"/>
                    <a:pt x="662" y="359"/>
                    <a:pt x="667" y="359"/>
                  </a:cubicBezTo>
                  <a:cubicBezTo>
                    <a:pt x="653" y="381"/>
                    <a:pt x="635" y="391"/>
                    <a:pt x="612" y="387"/>
                  </a:cubicBezTo>
                  <a:cubicBezTo>
                    <a:pt x="565" y="380"/>
                    <a:pt x="567" y="339"/>
                    <a:pt x="559" y="301"/>
                  </a:cubicBezTo>
                  <a:cubicBezTo>
                    <a:pt x="551" y="343"/>
                    <a:pt x="566" y="381"/>
                    <a:pt x="594" y="395"/>
                  </a:cubicBezTo>
                  <a:cubicBezTo>
                    <a:pt x="624" y="410"/>
                    <a:pt x="647" y="402"/>
                    <a:pt x="677" y="367"/>
                  </a:cubicBezTo>
                  <a:cubicBezTo>
                    <a:pt x="678" y="391"/>
                    <a:pt x="659" y="414"/>
                    <a:pt x="631" y="423"/>
                  </a:cubicBezTo>
                  <a:cubicBezTo>
                    <a:pt x="568" y="443"/>
                    <a:pt x="505" y="402"/>
                    <a:pt x="499" y="334"/>
                  </a:cubicBezTo>
                  <a:cubicBezTo>
                    <a:pt x="496" y="308"/>
                    <a:pt x="502" y="281"/>
                    <a:pt x="504" y="254"/>
                  </a:cubicBezTo>
                  <a:cubicBezTo>
                    <a:pt x="483" y="253"/>
                    <a:pt x="456" y="281"/>
                    <a:pt x="434" y="332"/>
                  </a:cubicBezTo>
                  <a:cubicBezTo>
                    <a:pt x="410" y="312"/>
                    <a:pt x="399" y="286"/>
                    <a:pt x="401" y="257"/>
                  </a:cubicBezTo>
                  <a:cubicBezTo>
                    <a:pt x="403" y="229"/>
                    <a:pt x="410" y="201"/>
                    <a:pt x="414" y="173"/>
                  </a:cubicBezTo>
                  <a:cubicBezTo>
                    <a:pt x="388" y="172"/>
                    <a:pt x="368" y="194"/>
                    <a:pt x="353" y="240"/>
                  </a:cubicBezTo>
                  <a:cubicBezTo>
                    <a:pt x="306" y="205"/>
                    <a:pt x="323" y="151"/>
                    <a:pt x="312" y="101"/>
                  </a:cubicBezTo>
                  <a:cubicBezTo>
                    <a:pt x="283" y="151"/>
                    <a:pt x="237" y="168"/>
                    <a:pt x="189" y="185"/>
                  </a:cubicBezTo>
                  <a:cubicBezTo>
                    <a:pt x="139" y="202"/>
                    <a:pt x="104" y="239"/>
                    <a:pt x="79" y="287"/>
                  </a:cubicBezTo>
                  <a:cubicBezTo>
                    <a:pt x="83" y="284"/>
                    <a:pt x="87" y="281"/>
                    <a:pt x="92" y="279"/>
                  </a:cubicBezTo>
                  <a:cubicBezTo>
                    <a:pt x="119" y="266"/>
                    <a:pt x="146" y="249"/>
                    <a:pt x="175" y="241"/>
                  </a:cubicBezTo>
                  <a:cubicBezTo>
                    <a:pt x="221" y="228"/>
                    <a:pt x="275" y="264"/>
                    <a:pt x="289" y="310"/>
                  </a:cubicBezTo>
                  <a:cubicBezTo>
                    <a:pt x="290" y="316"/>
                    <a:pt x="290" y="322"/>
                    <a:pt x="292" y="331"/>
                  </a:cubicBezTo>
                  <a:cubicBezTo>
                    <a:pt x="272" y="325"/>
                    <a:pt x="255" y="317"/>
                    <a:pt x="238" y="336"/>
                  </a:cubicBezTo>
                  <a:cubicBezTo>
                    <a:pt x="276" y="354"/>
                    <a:pt x="303" y="380"/>
                    <a:pt x="300" y="426"/>
                  </a:cubicBezTo>
                  <a:cubicBezTo>
                    <a:pt x="299" y="448"/>
                    <a:pt x="292" y="467"/>
                    <a:pt x="276" y="483"/>
                  </a:cubicBezTo>
                  <a:cubicBezTo>
                    <a:pt x="250" y="451"/>
                    <a:pt x="245" y="448"/>
                    <a:pt x="223" y="451"/>
                  </a:cubicBezTo>
                  <a:cubicBezTo>
                    <a:pt x="239" y="484"/>
                    <a:pt x="249" y="519"/>
                    <a:pt x="225" y="551"/>
                  </a:cubicBezTo>
                  <a:cubicBezTo>
                    <a:pt x="215" y="565"/>
                    <a:pt x="198" y="578"/>
                    <a:pt x="181" y="582"/>
                  </a:cubicBezTo>
                  <a:cubicBezTo>
                    <a:pt x="136" y="594"/>
                    <a:pt x="92" y="560"/>
                    <a:pt x="80" y="507"/>
                  </a:cubicBezTo>
                  <a:close/>
                  <a:moveTo>
                    <a:pt x="146" y="547"/>
                  </a:moveTo>
                  <a:cubicBezTo>
                    <a:pt x="182" y="544"/>
                    <a:pt x="205" y="521"/>
                    <a:pt x="207" y="487"/>
                  </a:cubicBezTo>
                  <a:cubicBezTo>
                    <a:pt x="209" y="444"/>
                    <a:pt x="176" y="400"/>
                    <a:pt x="136" y="394"/>
                  </a:cubicBezTo>
                  <a:cubicBezTo>
                    <a:pt x="207" y="465"/>
                    <a:pt x="209" y="492"/>
                    <a:pt x="146" y="547"/>
                  </a:cubicBezTo>
                  <a:close/>
                  <a:moveTo>
                    <a:pt x="283" y="454"/>
                  </a:moveTo>
                  <a:cubicBezTo>
                    <a:pt x="283" y="446"/>
                    <a:pt x="287" y="437"/>
                    <a:pt x="284" y="430"/>
                  </a:cubicBezTo>
                  <a:cubicBezTo>
                    <a:pt x="278" y="415"/>
                    <a:pt x="272" y="397"/>
                    <a:pt x="260" y="386"/>
                  </a:cubicBezTo>
                  <a:cubicBezTo>
                    <a:pt x="220" y="345"/>
                    <a:pt x="168" y="338"/>
                    <a:pt x="113" y="342"/>
                  </a:cubicBezTo>
                  <a:cubicBezTo>
                    <a:pt x="188" y="351"/>
                    <a:pt x="257" y="367"/>
                    <a:pt x="283" y="454"/>
                  </a:cubicBezTo>
                  <a:close/>
                  <a:moveTo>
                    <a:pt x="519" y="159"/>
                  </a:moveTo>
                  <a:cubicBezTo>
                    <a:pt x="448" y="181"/>
                    <a:pt x="398" y="258"/>
                    <a:pt x="426" y="297"/>
                  </a:cubicBezTo>
                  <a:cubicBezTo>
                    <a:pt x="451" y="218"/>
                    <a:pt x="451" y="218"/>
                    <a:pt x="519" y="159"/>
                  </a:cubicBezTo>
                  <a:close/>
                  <a:moveTo>
                    <a:pt x="276" y="310"/>
                  </a:moveTo>
                  <a:cubicBezTo>
                    <a:pt x="253" y="262"/>
                    <a:pt x="167" y="248"/>
                    <a:pt x="122" y="288"/>
                  </a:cubicBezTo>
                  <a:cubicBezTo>
                    <a:pt x="180" y="269"/>
                    <a:pt x="228" y="279"/>
                    <a:pt x="276" y="310"/>
                  </a:cubicBezTo>
                  <a:close/>
                  <a:moveTo>
                    <a:pt x="348" y="208"/>
                  </a:moveTo>
                  <a:cubicBezTo>
                    <a:pt x="349" y="162"/>
                    <a:pt x="359" y="118"/>
                    <a:pt x="393" y="83"/>
                  </a:cubicBezTo>
                  <a:cubicBezTo>
                    <a:pt x="348" y="106"/>
                    <a:pt x="325" y="170"/>
                    <a:pt x="348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11576050" y="2163763"/>
              <a:ext cx="1816100" cy="1676400"/>
            </a:xfrm>
            <a:custGeom>
              <a:avLst/>
              <a:gdLst>
                <a:gd name="T0" fmla="*/ 198 w 484"/>
                <a:gd name="T1" fmla="*/ 428 h 447"/>
                <a:gd name="T2" fmla="*/ 211 w 484"/>
                <a:gd name="T3" fmla="*/ 308 h 447"/>
                <a:gd name="T4" fmla="*/ 51 w 484"/>
                <a:gd name="T5" fmla="*/ 213 h 447"/>
                <a:gd name="T6" fmla="*/ 152 w 484"/>
                <a:gd name="T7" fmla="*/ 235 h 447"/>
                <a:gd name="T8" fmla="*/ 61 w 484"/>
                <a:gd name="T9" fmla="*/ 209 h 447"/>
                <a:gd name="T10" fmla="*/ 63 w 484"/>
                <a:gd name="T11" fmla="*/ 202 h 447"/>
                <a:gd name="T12" fmla="*/ 118 w 484"/>
                <a:gd name="T13" fmla="*/ 197 h 447"/>
                <a:gd name="T14" fmla="*/ 120 w 484"/>
                <a:gd name="T15" fmla="*/ 192 h 447"/>
                <a:gd name="T16" fmla="*/ 30 w 484"/>
                <a:gd name="T17" fmla="*/ 117 h 447"/>
                <a:gd name="T18" fmla="*/ 10 w 484"/>
                <a:gd name="T19" fmla="*/ 0 h 447"/>
                <a:gd name="T20" fmla="*/ 116 w 484"/>
                <a:gd name="T21" fmla="*/ 48 h 447"/>
                <a:gd name="T22" fmla="*/ 247 w 484"/>
                <a:gd name="T23" fmla="*/ 102 h 447"/>
                <a:gd name="T24" fmla="*/ 356 w 484"/>
                <a:gd name="T25" fmla="*/ 230 h 447"/>
                <a:gd name="T26" fmla="*/ 405 w 484"/>
                <a:gd name="T27" fmla="*/ 343 h 447"/>
                <a:gd name="T28" fmla="*/ 475 w 484"/>
                <a:gd name="T29" fmla="*/ 432 h 447"/>
                <a:gd name="T30" fmla="*/ 484 w 484"/>
                <a:gd name="T31" fmla="*/ 441 h 447"/>
                <a:gd name="T32" fmla="*/ 483 w 484"/>
                <a:gd name="T33" fmla="*/ 447 h 447"/>
                <a:gd name="T34" fmla="*/ 423 w 484"/>
                <a:gd name="T35" fmla="*/ 439 h 447"/>
                <a:gd name="T36" fmla="*/ 326 w 484"/>
                <a:gd name="T37" fmla="*/ 404 h 447"/>
                <a:gd name="T38" fmla="*/ 276 w 484"/>
                <a:gd name="T39" fmla="*/ 391 h 447"/>
                <a:gd name="T40" fmla="*/ 211 w 484"/>
                <a:gd name="T41" fmla="*/ 420 h 447"/>
                <a:gd name="T42" fmla="*/ 197 w 484"/>
                <a:gd name="T43" fmla="*/ 428 h 447"/>
                <a:gd name="T44" fmla="*/ 202 w 484"/>
                <a:gd name="T45" fmla="*/ 413 h 447"/>
                <a:gd name="T46" fmla="*/ 289 w 484"/>
                <a:gd name="T47" fmla="*/ 327 h 447"/>
                <a:gd name="T48" fmla="*/ 307 w 484"/>
                <a:gd name="T49" fmla="*/ 325 h 447"/>
                <a:gd name="T50" fmla="*/ 226 w 484"/>
                <a:gd name="T51" fmla="*/ 335 h 447"/>
                <a:gd name="T52" fmla="*/ 198 w 484"/>
                <a:gd name="T53" fmla="*/ 428 h 447"/>
                <a:gd name="T54" fmla="*/ 341 w 484"/>
                <a:gd name="T55" fmla="*/ 260 h 447"/>
                <a:gd name="T56" fmla="*/ 344 w 484"/>
                <a:gd name="T57" fmla="*/ 258 h 447"/>
                <a:gd name="T58" fmla="*/ 336 w 484"/>
                <a:gd name="T59" fmla="*/ 239 h 447"/>
                <a:gd name="T60" fmla="*/ 169 w 484"/>
                <a:gd name="T61" fmla="*/ 89 h 447"/>
                <a:gd name="T62" fmla="*/ 46 w 484"/>
                <a:gd name="T63" fmla="*/ 48 h 447"/>
                <a:gd name="T64" fmla="*/ 51 w 484"/>
                <a:gd name="T65" fmla="*/ 56 h 447"/>
                <a:gd name="T66" fmla="*/ 128 w 484"/>
                <a:gd name="T67" fmla="*/ 88 h 447"/>
                <a:gd name="T68" fmla="*/ 333 w 484"/>
                <a:gd name="T69" fmla="*/ 250 h 447"/>
                <a:gd name="T70" fmla="*/ 341 w 484"/>
                <a:gd name="T71" fmla="*/ 26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4" h="447">
                  <a:moveTo>
                    <a:pt x="198" y="428"/>
                  </a:moveTo>
                  <a:cubicBezTo>
                    <a:pt x="163" y="389"/>
                    <a:pt x="167" y="353"/>
                    <a:pt x="211" y="308"/>
                  </a:cubicBezTo>
                  <a:cubicBezTo>
                    <a:pt x="144" y="299"/>
                    <a:pt x="82" y="281"/>
                    <a:pt x="51" y="213"/>
                  </a:cubicBezTo>
                  <a:cubicBezTo>
                    <a:pt x="82" y="234"/>
                    <a:pt x="114" y="247"/>
                    <a:pt x="152" y="235"/>
                  </a:cubicBezTo>
                  <a:cubicBezTo>
                    <a:pt x="121" y="226"/>
                    <a:pt x="91" y="217"/>
                    <a:pt x="61" y="209"/>
                  </a:cubicBezTo>
                  <a:cubicBezTo>
                    <a:pt x="62" y="206"/>
                    <a:pt x="62" y="204"/>
                    <a:pt x="63" y="202"/>
                  </a:cubicBezTo>
                  <a:cubicBezTo>
                    <a:pt x="81" y="200"/>
                    <a:pt x="100" y="199"/>
                    <a:pt x="118" y="197"/>
                  </a:cubicBezTo>
                  <a:cubicBezTo>
                    <a:pt x="118" y="196"/>
                    <a:pt x="119" y="194"/>
                    <a:pt x="120" y="192"/>
                  </a:cubicBezTo>
                  <a:cubicBezTo>
                    <a:pt x="84" y="173"/>
                    <a:pt x="52" y="151"/>
                    <a:pt x="30" y="117"/>
                  </a:cubicBezTo>
                  <a:cubicBezTo>
                    <a:pt x="7" y="81"/>
                    <a:pt x="0" y="43"/>
                    <a:pt x="10" y="0"/>
                  </a:cubicBezTo>
                  <a:cubicBezTo>
                    <a:pt x="40" y="30"/>
                    <a:pt x="80" y="35"/>
                    <a:pt x="116" y="48"/>
                  </a:cubicBezTo>
                  <a:cubicBezTo>
                    <a:pt x="161" y="65"/>
                    <a:pt x="206" y="80"/>
                    <a:pt x="247" y="102"/>
                  </a:cubicBezTo>
                  <a:cubicBezTo>
                    <a:pt x="299" y="129"/>
                    <a:pt x="335" y="173"/>
                    <a:pt x="356" y="230"/>
                  </a:cubicBezTo>
                  <a:cubicBezTo>
                    <a:pt x="370" y="268"/>
                    <a:pt x="384" y="308"/>
                    <a:pt x="405" y="343"/>
                  </a:cubicBezTo>
                  <a:cubicBezTo>
                    <a:pt x="424" y="375"/>
                    <a:pt x="452" y="402"/>
                    <a:pt x="475" y="432"/>
                  </a:cubicBezTo>
                  <a:cubicBezTo>
                    <a:pt x="478" y="435"/>
                    <a:pt x="481" y="438"/>
                    <a:pt x="484" y="441"/>
                  </a:cubicBezTo>
                  <a:cubicBezTo>
                    <a:pt x="484" y="443"/>
                    <a:pt x="483" y="445"/>
                    <a:pt x="483" y="447"/>
                  </a:cubicBezTo>
                  <a:cubicBezTo>
                    <a:pt x="463" y="444"/>
                    <a:pt x="442" y="444"/>
                    <a:pt x="423" y="439"/>
                  </a:cubicBezTo>
                  <a:cubicBezTo>
                    <a:pt x="390" y="429"/>
                    <a:pt x="358" y="415"/>
                    <a:pt x="326" y="404"/>
                  </a:cubicBezTo>
                  <a:cubicBezTo>
                    <a:pt x="309" y="399"/>
                    <a:pt x="292" y="393"/>
                    <a:pt x="276" y="391"/>
                  </a:cubicBezTo>
                  <a:cubicBezTo>
                    <a:pt x="248" y="387"/>
                    <a:pt x="226" y="395"/>
                    <a:pt x="211" y="420"/>
                  </a:cubicBezTo>
                  <a:cubicBezTo>
                    <a:pt x="209" y="424"/>
                    <a:pt x="202" y="425"/>
                    <a:pt x="197" y="428"/>
                  </a:cubicBezTo>
                  <a:cubicBezTo>
                    <a:pt x="199" y="423"/>
                    <a:pt x="201" y="418"/>
                    <a:pt x="202" y="413"/>
                  </a:cubicBezTo>
                  <a:cubicBezTo>
                    <a:pt x="206" y="363"/>
                    <a:pt x="239" y="330"/>
                    <a:pt x="289" y="327"/>
                  </a:cubicBezTo>
                  <a:cubicBezTo>
                    <a:pt x="295" y="326"/>
                    <a:pt x="301" y="325"/>
                    <a:pt x="307" y="325"/>
                  </a:cubicBezTo>
                  <a:cubicBezTo>
                    <a:pt x="277" y="312"/>
                    <a:pt x="249" y="315"/>
                    <a:pt x="226" y="335"/>
                  </a:cubicBezTo>
                  <a:cubicBezTo>
                    <a:pt x="197" y="360"/>
                    <a:pt x="187" y="391"/>
                    <a:pt x="198" y="428"/>
                  </a:cubicBezTo>
                  <a:close/>
                  <a:moveTo>
                    <a:pt x="341" y="260"/>
                  </a:moveTo>
                  <a:cubicBezTo>
                    <a:pt x="342" y="259"/>
                    <a:pt x="343" y="259"/>
                    <a:pt x="344" y="258"/>
                  </a:cubicBezTo>
                  <a:cubicBezTo>
                    <a:pt x="341" y="252"/>
                    <a:pt x="339" y="245"/>
                    <a:pt x="336" y="239"/>
                  </a:cubicBezTo>
                  <a:cubicBezTo>
                    <a:pt x="302" y="165"/>
                    <a:pt x="247" y="114"/>
                    <a:pt x="169" y="89"/>
                  </a:cubicBezTo>
                  <a:cubicBezTo>
                    <a:pt x="128" y="76"/>
                    <a:pt x="87" y="62"/>
                    <a:pt x="46" y="48"/>
                  </a:cubicBezTo>
                  <a:cubicBezTo>
                    <a:pt x="46" y="53"/>
                    <a:pt x="48" y="54"/>
                    <a:pt x="51" y="56"/>
                  </a:cubicBezTo>
                  <a:cubicBezTo>
                    <a:pt x="77" y="67"/>
                    <a:pt x="102" y="80"/>
                    <a:pt x="128" y="88"/>
                  </a:cubicBezTo>
                  <a:cubicBezTo>
                    <a:pt x="217" y="116"/>
                    <a:pt x="285" y="170"/>
                    <a:pt x="333" y="250"/>
                  </a:cubicBezTo>
                  <a:cubicBezTo>
                    <a:pt x="335" y="253"/>
                    <a:pt x="338" y="256"/>
                    <a:pt x="341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4545013" y="2185988"/>
              <a:ext cx="1871663" cy="1651000"/>
            </a:xfrm>
            <a:custGeom>
              <a:avLst/>
              <a:gdLst>
                <a:gd name="T0" fmla="*/ 286 w 499"/>
                <a:gd name="T1" fmla="*/ 421 h 440"/>
                <a:gd name="T2" fmla="*/ 274 w 499"/>
                <a:gd name="T3" fmla="*/ 417 h 440"/>
                <a:gd name="T4" fmla="*/ 199 w 499"/>
                <a:gd name="T5" fmla="*/ 387 h 440"/>
                <a:gd name="T6" fmla="*/ 97 w 499"/>
                <a:gd name="T7" fmla="*/ 421 h 440"/>
                <a:gd name="T8" fmla="*/ 16 w 499"/>
                <a:gd name="T9" fmla="*/ 439 h 440"/>
                <a:gd name="T10" fmla="*/ 1 w 499"/>
                <a:gd name="T11" fmla="*/ 438 h 440"/>
                <a:gd name="T12" fmla="*/ 1 w 499"/>
                <a:gd name="T13" fmla="*/ 432 h 440"/>
                <a:gd name="T14" fmla="*/ 118 w 499"/>
                <a:gd name="T15" fmla="*/ 250 h 440"/>
                <a:gd name="T16" fmla="*/ 317 w 499"/>
                <a:gd name="T17" fmla="*/ 58 h 440"/>
                <a:gd name="T18" fmla="*/ 416 w 499"/>
                <a:gd name="T19" fmla="*/ 27 h 440"/>
                <a:gd name="T20" fmla="*/ 473 w 499"/>
                <a:gd name="T21" fmla="*/ 0 h 440"/>
                <a:gd name="T22" fmla="*/ 365 w 499"/>
                <a:gd name="T23" fmla="*/ 191 h 440"/>
                <a:gd name="T24" fmla="*/ 422 w 499"/>
                <a:gd name="T25" fmla="*/ 196 h 440"/>
                <a:gd name="T26" fmla="*/ 332 w 499"/>
                <a:gd name="T27" fmla="*/ 227 h 440"/>
                <a:gd name="T28" fmla="*/ 432 w 499"/>
                <a:gd name="T29" fmla="*/ 207 h 440"/>
                <a:gd name="T30" fmla="*/ 270 w 499"/>
                <a:gd name="T31" fmla="*/ 302 h 440"/>
                <a:gd name="T32" fmla="*/ 308 w 499"/>
                <a:gd name="T33" fmla="*/ 370 h 440"/>
                <a:gd name="T34" fmla="*/ 286 w 499"/>
                <a:gd name="T35" fmla="*/ 422 h 440"/>
                <a:gd name="T36" fmla="*/ 254 w 499"/>
                <a:gd name="T37" fmla="*/ 326 h 440"/>
                <a:gd name="T38" fmla="*/ 175 w 499"/>
                <a:gd name="T39" fmla="*/ 319 h 440"/>
                <a:gd name="T40" fmla="*/ 190 w 499"/>
                <a:gd name="T41" fmla="*/ 320 h 440"/>
                <a:gd name="T42" fmla="*/ 282 w 499"/>
                <a:gd name="T43" fmla="*/ 409 h 440"/>
                <a:gd name="T44" fmla="*/ 286 w 499"/>
                <a:gd name="T45" fmla="*/ 421 h 440"/>
                <a:gd name="T46" fmla="*/ 143 w 499"/>
                <a:gd name="T47" fmla="*/ 254 h 440"/>
                <a:gd name="T48" fmla="*/ 156 w 499"/>
                <a:gd name="T49" fmla="*/ 235 h 440"/>
                <a:gd name="T50" fmla="*/ 333 w 499"/>
                <a:gd name="T51" fmla="*/ 90 h 440"/>
                <a:gd name="T52" fmla="*/ 409 w 499"/>
                <a:gd name="T53" fmla="*/ 61 h 440"/>
                <a:gd name="T54" fmla="*/ 439 w 499"/>
                <a:gd name="T55" fmla="*/ 45 h 440"/>
                <a:gd name="T56" fmla="*/ 299 w 499"/>
                <a:gd name="T57" fmla="*/ 90 h 440"/>
                <a:gd name="T58" fmla="*/ 210 w 499"/>
                <a:gd name="T59" fmla="*/ 145 h 440"/>
                <a:gd name="T60" fmla="*/ 143 w 499"/>
                <a:gd name="T61" fmla="*/ 254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9" h="440">
                  <a:moveTo>
                    <a:pt x="286" y="421"/>
                  </a:moveTo>
                  <a:cubicBezTo>
                    <a:pt x="282" y="420"/>
                    <a:pt x="276" y="420"/>
                    <a:pt x="274" y="417"/>
                  </a:cubicBezTo>
                  <a:cubicBezTo>
                    <a:pt x="253" y="387"/>
                    <a:pt x="234" y="378"/>
                    <a:pt x="199" y="387"/>
                  </a:cubicBezTo>
                  <a:cubicBezTo>
                    <a:pt x="164" y="396"/>
                    <a:pt x="131" y="411"/>
                    <a:pt x="97" y="421"/>
                  </a:cubicBezTo>
                  <a:cubicBezTo>
                    <a:pt x="70" y="429"/>
                    <a:pt x="43" y="434"/>
                    <a:pt x="16" y="439"/>
                  </a:cubicBezTo>
                  <a:cubicBezTo>
                    <a:pt x="11" y="440"/>
                    <a:pt x="6" y="438"/>
                    <a:pt x="1" y="438"/>
                  </a:cubicBezTo>
                  <a:cubicBezTo>
                    <a:pt x="1" y="435"/>
                    <a:pt x="0" y="433"/>
                    <a:pt x="1" y="432"/>
                  </a:cubicBezTo>
                  <a:cubicBezTo>
                    <a:pt x="60" y="384"/>
                    <a:pt x="96" y="321"/>
                    <a:pt x="118" y="250"/>
                  </a:cubicBezTo>
                  <a:cubicBezTo>
                    <a:pt x="149" y="148"/>
                    <a:pt x="220" y="90"/>
                    <a:pt x="317" y="58"/>
                  </a:cubicBezTo>
                  <a:cubicBezTo>
                    <a:pt x="350" y="47"/>
                    <a:pt x="384" y="38"/>
                    <a:pt x="416" y="27"/>
                  </a:cubicBezTo>
                  <a:cubicBezTo>
                    <a:pt x="436" y="20"/>
                    <a:pt x="454" y="9"/>
                    <a:pt x="473" y="0"/>
                  </a:cubicBezTo>
                  <a:cubicBezTo>
                    <a:pt x="499" y="51"/>
                    <a:pt x="462" y="119"/>
                    <a:pt x="365" y="191"/>
                  </a:cubicBezTo>
                  <a:cubicBezTo>
                    <a:pt x="383" y="193"/>
                    <a:pt x="402" y="194"/>
                    <a:pt x="422" y="196"/>
                  </a:cubicBezTo>
                  <a:cubicBezTo>
                    <a:pt x="395" y="218"/>
                    <a:pt x="364" y="224"/>
                    <a:pt x="332" y="227"/>
                  </a:cubicBezTo>
                  <a:cubicBezTo>
                    <a:pt x="369" y="241"/>
                    <a:pt x="401" y="228"/>
                    <a:pt x="432" y="207"/>
                  </a:cubicBezTo>
                  <a:cubicBezTo>
                    <a:pt x="401" y="274"/>
                    <a:pt x="341" y="294"/>
                    <a:pt x="270" y="302"/>
                  </a:cubicBezTo>
                  <a:cubicBezTo>
                    <a:pt x="295" y="320"/>
                    <a:pt x="312" y="342"/>
                    <a:pt x="308" y="370"/>
                  </a:cubicBezTo>
                  <a:cubicBezTo>
                    <a:pt x="306" y="388"/>
                    <a:pt x="294" y="404"/>
                    <a:pt x="286" y="422"/>
                  </a:cubicBezTo>
                  <a:cubicBezTo>
                    <a:pt x="296" y="383"/>
                    <a:pt x="286" y="350"/>
                    <a:pt x="254" y="326"/>
                  </a:cubicBezTo>
                  <a:cubicBezTo>
                    <a:pt x="230" y="308"/>
                    <a:pt x="196" y="305"/>
                    <a:pt x="175" y="319"/>
                  </a:cubicBezTo>
                  <a:cubicBezTo>
                    <a:pt x="181" y="319"/>
                    <a:pt x="185" y="320"/>
                    <a:pt x="190" y="320"/>
                  </a:cubicBezTo>
                  <a:cubicBezTo>
                    <a:pt x="244" y="324"/>
                    <a:pt x="276" y="355"/>
                    <a:pt x="282" y="409"/>
                  </a:cubicBezTo>
                  <a:cubicBezTo>
                    <a:pt x="282" y="413"/>
                    <a:pt x="285" y="417"/>
                    <a:pt x="286" y="421"/>
                  </a:cubicBezTo>
                  <a:close/>
                  <a:moveTo>
                    <a:pt x="143" y="254"/>
                  </a:moveTo>
                  <a:cubicBezTo>
                    <a:pt x="147" y="248"/>
                    <a:pt x="152" y="242"/>
                    <a:pt x="156" y="235"/>
                  </a:cubicBezTo>
                  <a:cubicBezTo>
                    <a:pt x="200" y="168"/>
                    <a:pt x="257" y="117"/>
                    <a:pt x="333" y="90"/>
                  </a:cubicBezTo>
                  <a:cubicBezTo>
                    <a:pt x="359" y="81"/>
                    <a:pt x="384" y="72"/>
                    <a:pt x="409" y="61"/>
                  </a:cubicBezTo>
                  <a:cubicBezTo>
                    <a:pt x="420" y="57"/>
                    <a:pt x="429" y="50"/>
                    <a:pt x="439" y="45"/>
                  </a:cubicBezTo>
                  <a:cubicBezTo>
                    <a:pt x="391" y="57"/>
                    <a:pt x="344" y="70"/>
                    <a:pt x="299" y="90"/>
                  </a:cubicBezTo>
                  <a:cubicBezTo>
                    <a:pt x="267" y="103"/>
                    <a:pt x="237" y="123"/>
                    <a:pt x="210" y="145"/>
                  </a:cubicBezTo>
                  <a:cubicBezTo>
                    <a:pt x="176" y="173"/>
                    <a:pt x="155" y="211"/>
                    <a:pt x="143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8623300" y="2324101"/>
              <a:ext cx="671513" cy="1092200"/>
            </a:xfrm>
            <a:custGeom>
              <a:avLst/>
              <a:gdLst>
                <a:gd name="T0" fmla="*/ 52 w 179"/>
                <a:gd name="T1" fmla="*/ 50 h 291"/>
                <a:gd name="T2" fmla="*/ 46 w 179"/>
                <a:gd name="T3" fmla="*/ 171 h 291"/>
                <a:gd name="T4" fmla="*/ 57 w 179"/>
                <a:gd name="T5" fmla="*/ 81 h 291"/>
                <a:gd name="T6" fmla="*/ 88 w 179"/>
                <a:gd name="T7" fmla="*/ 0 h 291"/>
                <a:gd name="T8" fmla="*/ 136 w 179"/>
                <a:gd name="T9" fmla="*/ 167 h 291"/>
                <a:gd name="T10" fmla="*/ 132 w 179"/>
                <a:gd name="T11" fmla="*/ 54 h 291"/>
                <a:gd name="T12" fmla="*/ 160 w 179"/>
                <a:gd name="T13" fmla="*/ 188 h 291"/>
                <a:gd name="T14" fmla="*/ 122 w 179"/>
                <a:gd name="T15" fmla="*/ 291 h 291"/>
                <a:gd name="T16" fmla="*/ 92 w 179"/>
                <a:gd name="T17" fmla="*/ 280 h 291"/>
                <a:gd name="T18" fmla="*/ 61 w 179"/>
                <a:gd name="T19" fmla="*/ 290 h 291"/>
                <a:gd name="T20" fmla="*/ 29 w 179"/>
                <a:gd name="T21" fmla="*/ 207 h 291"/>
                <a:gd name="T22" fmla="*/ 52 w 179"/>
                <a:gd name="T23" fmla="*/ 50 h 291"/>
                <a:gd name="T24" fmla="*/ 91 w 179"/>
                <a:gd name="T25" fmla="*/ 205 h 291"/>
                <a:gd name="T26" fmla="*/ 90 w 179"/>
                <a:gd name="T27" fmla="*/ 23 h 291"/>
                <a:gd name="T28" fmla="*/ 91 w 179"/>
                <a:gd name="T29" fmla="*/ 20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291">
                  <a:moveTo>
                    <a:pt x="52" y="50"/>
                  </a:moveTo>
                  <a:cubicBezTo>
                    <a:pt x="36" y="88"/>
                    <a:pt x="25" y="127"/>
                    <a:pt x="46" y="171"/>
                  </a:cubicBezTo>
                  <a:cubicBezTo>
                    <a:pt x="49" y="138"/>
                    <a:pt x="50" y="109"/>
                    <a:pt x="57" y="81"/>
                  </a:cubicBezTo>
                  <a:cubicBezTo>
                    <a:pt x="63" y="53"/>
                    <a:pt x="75" y="26"/>
                    <a:pt x="88" y="0"/>
                  </a:cubicBezTo>
                  <a:cubicBezTo>
                    <a:pt x="127" y="51"/>
                    <a:pt x="134" y="108"/>
                    <a:pt x="136" y="167"/>
                  </a:cubicBezTo>
                  <a:cubicBezTo>
                    <a:pt x="157" y="128"/>
                    <a:pt x="146" y="91"/>
                    <a:pt x="132" y="54"/>
                  </a:cubicBezTo>
                  <a:cubicBezTo>
                    <a:pt x="164" y="93"/>
                    <a:pt x="179" y="137"/>
                    <a:pt x="160" y="188"/>
                  </a:cubicBezTo>
                  <a:cubicBezTo>
                    <a:pt x="148" y="222"/>
                    <a:pt x="135" y="257"/>
                    <a:pt x="122" y="291"/>
                  </a:cubicBezTo>
                  <a:cubicBezTo>
                    <a:pt x="115" y="288"/>
                    <a:pt x="103" y="280"/>
                    <a:pt x="92" y="280"/>
                  </a:cubicBezTo>
                  <a:cubicBezTo>
                    <a:pt x="81" y="279"/>
                    <a:pt x="69" y="287"/>
                    <a:pt x="61" y="290"/>
                  </a:cubicBezTo>
                  <a:cubicBezTo>
                    <a:pt x="51" y="263"/>
                    <a:pt x="43" y="234"/>
                    <a:pt x="29" y="207"/>
                  </a:cubicBezTo>
                  <a:cubicBezTo>
                    <a:pt x="0" y="149"/>
                    <a:pt x="13" y="98"/>
                    <a:pt x="52" y="50"/>
                  </a:cubicBezTo>
                  <a:close/>
                  <a:moveTo>
                    <a:pt x="91" y="205"/>
                  </a:moveTo>
                  <a:cubicBezTo>
                    <a:pt x="107" y="144"/>
                    <a:pt x="95" y="83"/>
                    <a:pt x="90" y="23"/>
                  </a:cubicBezTo>
                  <a:cubicBezTo>
                    <a:pt x="87" y="83"/>
                    <a:pt x="72" y="144"/>
                    <a:pt x="91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4179888" y="2370138"/>
              <a:ext cx="973138" cy="625475"/>
            </a:xfrm>
            <a:custGeom>
              <a:avLst/>
              <a:gdLst>
                <a:gd name="T0" fmla="*/ 176 w 259"/>
                <a:gd name="T1" fmla="*/ 152 h 167"/>
                <a:gd name="T2" fmla="*/ 157 w 259"/>
                <a:gd name="T3" fmla="*/ 158 h 167"/>
                <a:gd name="T4" fmla="*/ 142 w 259"/>
                <a:gd name="T5" fmla="*/ 34 h 167"/>
                <a:gd name="T6" fmla="*/ 134 w 259"/>
                <a:gd name="T7" fmla="*/ 35 h 167"/>
                <a:gd name="T8" fmla="*/ 144 w 259"/>
                <a:gd name="T9" fmla="*/ 167 h 167"/>
                <a:gd name="T10" fmla="*/ 87 w 259"/>
                <a:gd name="T11" fmla="*/ 128 h 167"/>
                <a:gd name="T12" fmla="*/ 41 w 259"/>
                <a:gd name="T13" fmla="*/ 83 h 167"/>
                <a:gd name="T14" fmla="*/ 120 w 259"/>
                <a:gd name="T15" fmla="*/ 163 h 167"/>
                <a:gd name="T16" fmla="*/ 7 w 259"/>
                <a:gd name="T17" fmla="*/ 40 h 167"/>
                <a:gd name="T18" fmla="*/ 91 w 259"/>
                <a:gd name="T19" fmla="*/ 76 h 167"/>
                <a:gd name="T20" fmla="*/ 116 w 259"/>
                <a:gd name="T21" fmla="*/ 25 h 167"/>
                <a:gd name="T22" fmla="*/ 161 w 259"/>
                <a:gd name="T23" fmla="*/ 21 h 167"/>
                <a:gd name="T24" fmla="*/ 193 w 259"/>
                <a:gd name="T25" fmla="*/ 69 h 167"/>
                <a:gd name="T26" fmla="*/ 242 w 259"/>
                <a:gd name="T27" fmla="*/ 15 h 167"/>
                <a:gd name="T28" fmla="*/ 251 w 259"/>
                <a:gd name="T29" fmla="*/ 17 h 167"/>
                <a:gd name="T30" fmla="*/ 257 w 259"/>
                <a:gd name="T31" fmla="*/ 57 h 167"/>
                <a:gd name="T32" fmla="*/ 188 w 259"/>
                <a:gd name="T33" fmla="*/ 151 h 167"/>
                <a:gd name="T34" fmla="*/ 176 w 259"/>
                <a:gd name="T35" fmla="*/ 152 h 167"/>
                <a:gd name="T36" fmla="*/ 231 w 259"/>
                <a:gd name="T37" fmla="*/ 70 h 167"/>
                <a:gd name="T38" fmla="*/ 200 w 259"/>
                <a:gd name="T39" fmla="*/ 122 h 167"/>
                <a:gd name="T40" fmla="*/ 176 w 259"/>
                <a:gd name="T41" fmla="*/ 15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9" h="167">
                  <a:moveTo>
                    <a:pt x="176" y="152"/>
                  </a:moveTo>
                  <a:cubicBezTo>
                    <a:pt x="170" y="154"/>
                    <a:pt x="165" y="155"/>
                    <a:pt x="157" y="158"/>
                  </a:cubicBezTo>
                  <a:cubicBezTo>
                    <a:pt x="152" y="116"/>
                    <a:pt x="147" y="75"/>
                    <a:pt x="142" y="34"/>
                  </a:cubicBezTo>
                  <a:cubicBezTo>
                    <a:pt x="139" y="34"/>
                    <a:pt x="137" y="34"/>
                    <a:pt x="134" y="35"/>
                  </a:cubicBezTo>
                  <a:cubicBezTo>
                    <a:pt x="127" y="77"/>
                    <a:pt x="140" y="118"/>
                    <a:pt x="144" y="167"/>
                  </a:cubicBezTo>
                  <a:cubicBezTo>
                    <a:pt x="122" y="152"/>
                    <a:pt x="103" y="142"/>
                    <a:pt x="87" y="128"/>
                  </a:cubicBezTo>
                  <a:cubicBezTo>
                    <a:pt x="71" y="114"/>
                    <a:pt x="57" y="97"/>
                    <a:pt x="41" y="83"/>
                  </a:cubicBezTo>
                  <a:cubicBezTo>
                    <a:pt x="53" y="120"/>
                    <a:pt x="83" y="142"/>
                    <a:pt x="120" y="163"/>
                  </a:cubicBezTo>
                  <a:cubicBezTo>
                    <a:pt x="49" y="148"/>
                    <a:pt x="0" y="94"/>
                    <a:pt x="7" y="40"/>
                  </a:cubicBezTo>
                  <a:cubicBezTo>
                    <a:pt x="31" y="34"/>
                    <a:pt x="34" y="36"/>
                    <a:pt x="91" y="76"/>
                  </a:cubicBezTo>
                  <a:cubicBezTo>
                    <a:pt x="99" y="59"/>
                    <a:pt x="106" y="41"/>
                    <a:pt x="116" y="25"/>
                  </a:cubicBezTo>
                  <a:cubicBezTo>
                    <a:pt x="131" y="1"/>
                    <a:pt x="142" y="0"/>
                    <a:pt x="161" y="21"/>
                  </a:cubicBezTo>
                  <a:cubicBezTo>
                    <a:pt x="173" y="36"/>
                    <a:pt x="183" y="53"/>
                    <a:pt x="193" y="69"/>
                  </a:cubicBezTo>
                  <a:cubicBezTo>
                    <a:pt x="209" y="52"/>
                    <a:pt x="226" y="33"/>
                    <a:pt x="242" y="15"/>
                  </a:cubicBezTo>
                  <a:cubicBezTo>
                    <a:pt x="245" y="16"/>
                    <a:pt x="248" y="16"/>
                    <a:pt x="251" y="17"/>
                  </a:cubicBezTo>
                  <a:cubicBezTo>
                    <a:pt x="253" y="30"/>
                    <a:pt x="259" y="44"/>
                    <a:pt x="257" y="57"/>
                  </a:cubicBezTo>
                  <a:cubicBezTo>
                    <a:pt x="252" y="101"/>
                    <a:pt x="226" y="131"/>
                    <a:pt x="188" y="151"/>
                  </a:cubicBezTo>
                  <a:cubicBezTo>
                    <a:pt x="185" y="153"/>
                    <a:pt x="180" y="152"/>
                    <a:pt x="176" y="152"/>
                  </a:cubicBezTo>
                  <a:cubicBezTo>
                    <a:pt x="208" y="142"/>
                    <a:pt x="238" y="97"/>
                    <a:pt x="231" y="70"/>
                  </a:cubicBezTo>
                  <a:cubicBezTo>
                    <a:pt x="220" y="87"/>
                    <a:pt x="211" y="105"/>
                    <a:pt x="200" y="122"/>
                  </a:cubicBezTo>
                  <a:cubicBezTo>
                    <a:pt x="193" y="132"/>
                    <a:pt x="184" y="142"/>
                    <a:pt x="176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12734925" y="2395538"/>
              <a:ext cx="1031875" cy="582613"/>
            </a:xfrm>
            <a:custGeom>
              <a:avLst/>
              <a:gdLst>
                <a:gd name="T0" fmla="*/ 96 w 275"/>
                <a:gd name="T1" fmla="*/ 145 h 155"/>
                <a:gd name="T2" fmla="*/ 88 w 275"/>
                <a:gd name="T3" fmla="*/ 146 h 155"/>
                <a:gd name="T4" fmla="*/ 17 w 275"/>
                <a:gd name="T5" fmla="*/ 21 h 155"/>
                <a:gd name="T6" fmla="*/ 26 w 275"/>
                <a:gd name="T7" fmla="*/ 6 h 155"/>
                <a:gd name="T8" fmla="*/ 79 w 275"/>
                <a:gd name="T9" fmla="*/ 63 h 155"/>
                <a:gd name="T10" fmla="*/ 97 w 275"/>
                <a:gd name="T11" fmla="*/ 32 h 155"/>
                <a:gd name="T12" fmla="*/ 135 w 275"/>
                <a:gd name="T13" fmla="*/ 1 h 155"/>
                <a:gd name="T14" fmla="*/ 165 w 275"/>
                <a:gd name="T15" fmla="*/ 34 h 155"/>
                <a:gd name="T16" fmla="*/ 180 w 275"/>
                <a:gd name="T17" fmla="*/ 71 h 155"/>
                <a:gd name="T18" fmla="*/ 263 w 275"/>
                <a:gd name="T19" fmla="*/ 31 h 155"/>
                <a:gd name="T20" fmla="*/ 151 w 275"/>
                <a:gd name="T21" fmla="*/ 155 h 155"/>
                <a:gd name="T22" fmla="*/ 230 w 275"/>
                <a:gd name="T23" fmla="*/ 75 h 155"/>
                <a:gd name="T24" fmla="*/ 129 w 275"/>
                <a:gd name="T25" fmla="*/ 155 h 155"/>
                <a:gd name="T26" fmla="*/ 139 w 275"/>
                <a:gd name="T27" fmla="*/ 29 h 155"/>
                <a:gd name="T28" fmla="*/ 132 w 275"/>
                <a:gd name="T29" fmla="*/ 28 h 155"/>
                <a:gd name="T30" fmla="*/ 124 w 275"/>
                <a:gd name="T31" fmla="*/ 66 h 155"/>
                <a:gd name="T32" fmla="*/ 119 w 275"/>
                <a:gd name="T33" fmla="*/ 108 h 155"/>
                <a:gd name="T34" fmla="*/ 117 w 275"/>
                <a:gd name="T35" fmla="*/ 151 h 155"/>
                <a:gd name="T36" fmla="*/ 95 w 275"/>
                <a:gd name="T37" fmla="*/ 145 h 155"/>
                <a:gd name="T38" fmla="*/ 69 w 275"/>
                <a:gd name="T39" fmla="*/ 111 h 155"/>
                <a:gd name="T40" fmla="*/ 40 w 275"/>
                <a:gd name="T41" fmla="*/ 61 h 155"/>
                <a:gd name="T42" fmla="*/ 96 w 275"/>
                <a:gd name="T43" fmla="*/ 14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" h="155">
                  <a:moveTo>
                    <a:pt x="96" y="145"/>
                  </a:moveTo>
                  <a:cubicBezTo>
                    <a:pt x="93" y="145"/>
                    <a:pt x="90" y="147"/>
                    <a:pt x="88" y="146"/>
                  </a:cubicBezTo>
                  <a:cubicBezTo>
                    <a:pt x="47" y="131"/>
                    <a:pt x="0" y="74"/>
                    <a:pt x="17" y="21"/>
                  </a:cubicBezTo>
                  <a:cubicBezTo>
                    <a:pt x="18" y="17"/>
                    <a:pt x="21" y="14"/>
                    <a:pt x="26" y="6"/>
                  </a:cubicBezTo>
                  <a:cubicBezTo>
                    <a:pt x="45" y="26"/>
                    <a:pt x="61" y="44"/>
                    <a:pt x="79" y="63"/>
                  </a:cubicBezTo>
                  <a:cubicBezTo>
                    <a:pt x="85" y="53"/>
                    <a:pt x="89" y="41"/>
                    <a:pt x="97" y="32"/>
                  </a:cubicBezTo>
                  <a:cubicBezTo>
                    <a:pt x="108" y="20"/>
                    <a:pt x="121" y="4"/>
                    <a:pt x="135" y="1"/>
                  </a:cubicBezTo>
                  <a:cubicBezTo>
                    <a:pt x="143" y="0"/>
                    <a:pt x="157" y="21"/>
                    <a:pt x="165" y="34"/>
                  </a:cubicBezTo>
                  <a:cubicBezTo>
                    <a:pt x="172" y="44"/>
                    <a:pt x="175" y="57"/>
                    <a:pt x="180" y="71"/>
                  </a:cubicBezTo>
                  <a:cubicBezTo>
                    <a:pt x="205" y="49"/>
                    <a:pt x="229" y="28"/>
                    <a:pt x="263" y="31"/>
                  </a:cubicBezTo>
                  <a:cubicBezTo>
                    <a:pt x="275" y="83"/>
                    <a:pt x="223" y="142"/>
                    <a:pt x="151" y="155"/>
                  </a:cubicBezTo>
                  <a:cubicBezTo>
                    <a:pt x="188" y="136"/>
                    <a:pt x="217" y="114"/>
                    <a:pt x="230" y="75"/>
                  </a:cubicBezTo>
                  <a:cubicBezTo>
                    <a:pt x="201" y="106"/>
                    <a:pt x="174" y="140"/>
                    <a:pt x="129" y="155"/>
                  </a:cubicBezTo>
                  <a:cubicBezTo>
                    <a:pt x="131" y="111"/>
                    <a:pt x="144" y="70"/>
                    <a:pt x="139" y="29"/>
                  </a:cubicBezTo>
                  <a:cubicBezTo>
                    <a:pt x="136" y="28"/>
                    <a:pt x="134" y="28"/>
                    <a:pt x="132" y="28"/>
                  </a:cubicBezTo>
                  <a:cubicBezTo>
                    <a:pt x="129" y="40"/>
                    <a:pt x="126" y="53"/>
                    <a:pt x="124" y="66"/>
                  </a:cubicBezTo>
                  <a:cubicBezTo>
                    <a:pt x="122" y="80"/>
                    <a:pt x="120" y="94"/>
                    <a:pt x="119" y="108"/>
                  </a:cubicBezTo>
                  <a:cubicBezTo>
                    <a:pt x="118" y="121"/>
                    <a:pt x="118" y="135"/>
                    <a:pt x="117" y="151"/>
                  </a:cubicBezTo>
                  <a:cubicBezTo>
                    <a:pt x="108" y="149"/>
                    <a:pt x="102" y="147"/>
                    <a:pt x="95" y="145"/>
                  </a:cubicBezTo>
                  <a:cubicBezTo>
                    <a:pt x="87" y="134"/>
                    <a:pt x="77" y="123"/>
                    <a:pt x="69" y="111"/>
                  </a:cubicBezTo>
                  <a:cubicBezTo>
                    <a:pt x="59" y="96"/>
                    <a:pt x="50" y="79"/>
                    <a:pt x="40" y="61"/>
                  </a:cubicBezTo>
                  <a:cubicBezTo>
                    <a:pt x="35" y="92"/>
                    <a:pt x="64" y="135"/>
                    <a:pt x="9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3182938" y="3074988"/>
              <a:ext cx="663575" cy="690563"/>
            </a:xfrm>
            <a:custGeom>
              <a:avLst/>
              <a:gdLst>
                <a:gd name="T0" fmla="*/ 2 w 177"/>
                <a:gd name="T1" fmla="*/ 8 h 184"/>
                <a:gd name="T2" fmla="*/ 113 w 177"/>
                <a:gd name="T3" fmla="*/ 56 h 184"/>
                <a:gd name="T4" fmla="*/ 140 w 177"/>
                <a:gd name="T5" fmla="*/ 98 h 184"/>
                <a:gd name="T6" fmla="*/ 177 w 177"/>
                <a:gd name="T7" fmla="*/ 128 h 184"/>
                <a:gd name="T8" fmla="*/ 120 w 177"/>
                <a:gd name="T9" fmla="*/ 184 h 184"/>
                <a:gd name="T10" fmla="*/ 65 w 177"/>
                <a:gd name="T11" fmla="*/ 125 h 184"/>
                <a:gd name="T12" fmla="*/ 2 w 177"/>
                <a:gd name="T13" fmla="*/ 8 h 184"/>
                <a:gd name="T14" fmla="*/ 17 w 177"/>
                <a:gd name="T15" fmla="*/ 20 h 184"/>
                <a:gd name="T16" fmla="*/ 16 w 177"/>
                <a:gd name="T17" fmla="*/ 20 h 184"/>
                <a:gd name="T18" fmla="*/ 80 w 177"/>
                <a:gd name="T19" fmla="*/ 84 h 184"/>
                <a:gd name="T20" fmla="*/ 83 w 177"/>
                <a:gd name="T21" fmla="*/ 81 h 184"/>
                <a:gd name="T22" fmla="*/ 17 w 177"/>
                <a:gd name="T23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84">
                  <a:moveTo>
                    <a:pt x="2" y="8"/>
                  </a:moveTo>
                  <a:cubicBezTo>
                    <a:pt x="47" y="0"/>
                    <a:pt x="90" y="18"/>
                    <a:pt x="113" y="56"/>
                  </a:cubicBezTo>
                  <a:cubicBezTo>
                    <a:pt x="121" y="70"/>
                    <a:pt x="129" y="86"/>
                    <a:pt x="140" y="98"/>
                  </a:cubicBezTo>
                  <a:cubicBezTo>
                    <a:pt x="150" y="109"/>
                    <a:pt x="164" y="117"/>
                    <a:pt x="177" y="128"/>
                  </a:cubicBezTo>
                  <a:cubicBezTo>
                    <a:pt x="173" y="147"/>
                    <a:pt x="147" y="174"/>
                    <a:pt x="120" y="184"/>
                  </a:cubicBezTo>
                  <a:cubicBezTo>
                    <a:pt x="112" y="155"/>
                    <a:pt x="90" y="139"/>
                    <a:pt x="65" y="125"/>
                  </a:cubicBezTo>
                  <a:cubicBezTo>
                    <a:pt x="14" y="96"/>
                    <a:pt x="0" y="69"/>
                    <a:pt x="2" y="8"/>
                  </a:cubicBezTo>
                  <a:close/>
                  <a:moveTo>
                    <a:pt x="17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7" y="42"/>
                    <a:pt x="59" y="63"/>
                    <a:pt x="80" y="84"/>
                  </a:cubicBezTo>
                  <a:cubicBezTo>
                    <a:pt x="81" y="83"/>
                    <a:pt x="82" y="82"/>
                    <a:pt x="83" y="81"/>
                  </a:cubicBezTo>
                  <a:cubicBezTo>
                    <a:pt x="61" y="61"/>
                    <a:pt x="39" y="40"/>
                    <a:pt x="1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14052550" y="3071813"/>
              <a:ext cx="698500" cy="704850"/>
            </a:xfrm>
            <a:custGeom>
              <a:avLst/>
              <a:gdLst>
                <a:gd name="T0" fmla="*/ 60 w 186"/>
                <a:gd name="T1" fmla="*/ 188 h 188"/>
                <a:gd name="T2" fmla="*/ 0 w 186"/>
                <a:gd name="T3" fmla="*/ 127 h 188"/>
                <a:gd name="T4" fmla="*/ 74 w 186"/>
                <a:gd name="T5" fmla="*/ 57 h 188"/>
                <a:gd name="T6" fmla="*/ 185 w 186"/>
                <a:gd name="T7" fmla="*/ 9 h 188"/>
                <a:gd name="T8" fmla="*/ 119 w 186"/>
                <a:gd name="T9" fmla="*/ 128 h 188"/>
                <a:gd name="T10" fmla="*/ 67 w 186"/>
                <a:gd name="T11" fmla="*/ 185 h 188"/>
                <a:gd name="T12" fmla="*/ 60 w 186"/>
                <a:gd name="T13" fmla="*/ 188 h 188"/>
                <a:gd name="T14" fmla="*/ 170 w 186"/>
                <a:gd name="T15" fmla="*/ 21 h 188"/>
                <a:gd name="T16" fmla="*/ 167 w 186"/>
                <a:gd name="T17" fmla="*/ 18 h 188"/>
                <a:gd name="T18" fmla="*/ 104 w 186"/>
                <a:gd name="T19" fmla="*/ 83 h 188"/>
                <a:gd name="T20" fmla="*/ 105 w 186"/>
                <a:gd name="T21" fmla="*/ 84 h 188"/>
                <a:gd name="T22" fmla="*/ 170 w 186"/>
                <a:gd name="T23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88">
                  <a:moveTo>
                    <a:pt x="60" y="188"/>
                  </a:moveTo>
                  <a:cubicBezTo>
                    <a:pt x="41" y="169"/>
                    <a:pt x="22" y="150"/>
                    <a:pt x="0" y="127"/>
                  </a:cubicBezTo>
                  <a:cubicBezTo>
                    <a:pt x="43" y="116"/>
                    <a:pt x="57" y="85"/>
                    <a:pt x="74" y="57"/>
                  </a:cubicBezTo>
                  <a:cubicBezTo>
                    <a:pt x="97" y="19"/>
                    <a:pt x="142" y="0"/>
                    <a:pt x="185" y="9"/>
                  </a:cubicBezTo>
                  <a:cubicBezTo>
                    <a:pt x="186" y="61"/>
                    <a:pt x="171" y="104"/>
                    <a:pt x="119" y="128"/>
                  </a:cubicBezTo>
                  <a:cubicBezTo>
                    <a:pt x="95" y="139"/>
                    <a:pt x="74" y="156"/>
                    <a:pt x="67" y="185"/>
                  </a:cubicBezTo>
                  <a:cubicBezTo>
                    <a:pt x="65" y="186"/>
                    <a:pt x="63" y="187"/>
                    <a:pt x="60" y="188"/>
                  </a:cubicBezTo>
                  <a:close/>
                  <a:moveTo>
                    <a:pt x="170" y="21"/>
                  </a:moveTo>
                  <a:cubicBezTo>
                    <a:pt x="169" y="20"/>
                    <a:pt x="168" y="19"/>
                    <a:pt x="167" y="18"/>
                  </a:cubicBezTo>
                  <a:cubicBezTo>
                    <a:pt x="146" y="40"/>
                    <a:pt x="125" y="61"/>
                    <a:pt x="104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27" y="63"/>
                    <a:pt x="149" y="42"/>
                    <a:pt x="17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 noEditPoints="1"/>
            </p:cNvSpPr>
            <p:nvPr/>
          </p:nvSpPr>
          <p:spPr bwMode="auto">
            <a:xfrm>
              <a:off x="13827125" y="2824163"/>
              <a:ext cx="533400" cy="674688"/>
            </a:xfrm>
            <a:custGeom>
              <a:avLst/>
              <a:gdLst>
                <a:gd name="T0" fmla="*/ 101 w 142"/>
                <a:gd name="T1" fmla="*/ 105 h 180"/>
                <a:gd name="T2" fmla="*/ 122 w 142"/>
                <a:gd name="T3" fmla="*/ 8 h 180"/>
                <a:gd name="T4" fmla="*/ 127 w 142"/>
                <a:gd name="T5" fmla="*/ 114 h 180"/>
                <a:gd name="T6" fmla="*/ 75 w 142"/>
                <a:gd name="T7" fmla="*/ 173 h 180"/>
                <a:gd name="T8" fmla="*/ 50 w 142"/>
                <a:gd name="T9" fmla="*/ 166 h 180"/>
                <a:gd name="T10" fmla="*/ 30 w 142"/>
                <a:gd name="T11" fmla="*/ 96 h 180"/>
                <a:gd name="T12" fmla="*/ 0 w 142"/>
                <a:gd name="T13" fmla="*/ 52 h 180"/>
                <a:gd name="T14" fmla="*/ 68 w 142"/>
                <a:gd name="T15" fmla="*/ 58 h 180"/>
                <a:gd name="T16" fmla="*/ 111 w 142"/>
                <a:gd name="T17" fmla="*/ 0 h 180"/>
                <a:gd name="T18" fmla="*/ 94 w 142"/>
                <a:gd name="T19" fmla="*/ 103 h 180"/>
                <a:gd name="T20" fmla="*/ 101 w 142"/>
                <a:gd name="T21" fmla="*/ 105 h 180"/>
                <a:gd name="T22" fmla="*/ 54 w 142"/>
                <a:gd name="T23" fmla="*/ 83 h 180"/>
                <a:gd name="T24" fmla="*/ 40 w 142"/>
                <a:gd name="T25" fmla="*/ 48 h 180"/>
                <a:gd name="T26" fmla="*/ 16 w 142"/>
                <a:gd name="T27" fmla="*/ 39 h 180"/>
                <a:gd name="T28" fmla="*/ 54 w 142"/>
                <a:gd name="T29" fmla="*/ 8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2" h="180">
                  <a:moveTo>
                    <a:pt x="101" y="105"/>
                  </a:moveTo>
                  <a:cubicBezTo>
                    <a:pt x="108" y="72"/>
                    <a:pt x="115" y="40"/>
                    <a:pt x="122" y="8"/>
                  </a:cubicBezTo>
                  <a:cubicBezTo>
                    <a:pt x="142" y="41"/>
                    <a:pt x="141" y="77"/>
                    <a:pt x="127" y="114"/>
                  </a:cubicBezTo>
                  <a:cubicBezTo>
                    <a:pt x="118" y="140"/>
                    <a:pt x="99" y="159"/>
                    <a:pt x="75" y="173"/>
                  </a:cubicBezTo>
                  <a:cubicBezTo>
                    <a:pt x="64" y="180"/>
                    <a:pt x="54" y="178"/>
                    <a:pt x="50" y="166"/>
                  </a:cubicBezTo>
                  <a:cubicBezTo>
                    <a:pt x="42" y="143"/>
                    <a:pt x="34" y="120"/>
                    <a:pt x="30" y="96"/>
                  </a:cubicBezTo>
                  <a:cubicBezTo>
                    <a:pt x="27" y="75"/>
                    <a:pt x="21" y="59"/>
                    <a:pt x="0" y="52"/>
                  </a:cubicBezTo>
                  <a:cubicBezTo>
                    <a:pt x="13" y="23"/>
                    <a:pt x="35" y="25"/>
                    <a:pt x="68" y="58"/>
                  </a:cubicBezTo>
                  <a:cubicBezTo>
                    <a:pt x="74" y="34"/>
                    <a:pt x="83" y="12"/>
                    <a:pt x="111" y="0"/>
                  </a:cubicBezTo>
                  <a:cubicBezTo>
                    <a:pt x="105" y="36"/>
                    <a:pt x="99" y="69"/>
                    <a:pt x="94" y="103"/>
                  </a:cubicBezTo>
                  <a:cubicBezTo>
                    <a:pt x="96" y="103"/>
                    <a:pt x="98" y="104"/>
                    <a:pt x="101" y="105"/>
                  </a:cubicBezTo>
                  <a:close/>
                  <a:moveTo>
                    <a:pt x="54" y="83"/>
                  </a:moveTo>
                  <a:cubicBezTo>
                    <a:pt x="57" y="71"/>
                    <a:pt x="52" y="58"/>
                    <a:pt x="40" y="48"/>
                  </a:cubicBezTo>
                  <a:cubicBezTo>
                    <a:pt x="34" y="43"/>
                    <a:pt x="25" y="42"/>
                    <a:pt x="16" y="39"/>
                  </a:cubicBezTo>
                  <a:cubicBezTo>
                    <a:pt x="30" y="55"/>
                    <a:pt x="42" y="69"/>
                    <a:pt x="5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14349413" y="3435351"/>
              <a:ext cx="671513" cy="608013"/>
            </a:xfrm>
            <a:custGeom>
              <a:avLst/>
              <a:gdLst>
                <a:gd name="T0" fmla="*/ 169 w 179"/>
                <a:gd name="T1" fmla="*/ 32 h 162"/>
                <a:gd name="T2" fmla="*/ 72 w 179"/>
                <a:gd name="T3" fmla="*/ 56 h 162"/>
                <a:gd name="T4" fmla="*/ 74 w 179"/>
                <a:gd name="T5" fmla="*/ 62 h 162"/>
                <a:gd name="T6" fmla="*/ 179 w 179"/>
                <a:gd name="T7" fmla="*/ 44 h 162"/>
                <a:gd name="T8" fmla="*/ 127 w 179"/>
                <a:gd name="T9" fmla="*/ 85 h 162"/>
                <a:gd name="T10" fmla="*/ 146 w 179"/>
                <a:gd name="T11" fmla="*/ 132 h 162"/>
                <a:gd name="T12" fmla="*/ 131 w 179"/>
                <a:gd name="T13" fmla="*/ 162 h 162"/>
                <a:gd name="T14" fmla="*/ 76 w 179"/>
                <a:gd name="T15" fmla="*/ 125 h 162"/>
                <a:gd name="T16" fmla="*/ 12 w 179"/>
                <a:gd name="T17" fmla="*/ 105 h 162"/>
                <a:gd name="T18" fmla="*/ 6 w 179"/>
                <a:gd name="T19" fmla="*/ 81 h 162"/>
                <a:gd name="T20" fmla="*/ 169 w 179"/>
                <a:gd name="T21" fmla="*/ 32 h 162"/>
                <a:gd name="T22" fmla="*/ 99 w 179"/>
                <a:gd name="T23" fmla="*/ 101 h 162"/>
                <a:gd name="T24" fmla="*/ 137 w 179"/>
                <a:gd name="T25" fmla="*/ 138 h 162"/>
                <a:gd name="T26" fmla="*/ 99 w 179"/>
                <a:gd name="T27" fmla="*/ 10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162">
                  <a:moveTo>
                    <a:pt x="169" y="32"/>
                  </a:moveTo>
                  <a:cubicBezTo>
                    <a:pt x="137" y="40"/>
                    <a:pt x="104" y="48"/>
                    <a:pt x="72" y="56"/>
                  </a:cubicBezTo>
                  <a:cubicBezTo>
                    <a:pt x="73" y="58"/>
                    <a:pt x="73" y="60"/>
                    <a:pt x="74" y="62"/>
                  </a:cubicBezTo>
                  <a:cubicBezTo>
                    <a:pt x="108" y="56"/>
                    <a:pt x="141" y="50"/>
                    <a:pt x="179" y="44"/>
                  </a:cubicBezTo>
                  <a:cubicBezTo>
                    <a:pt x="167" y="71"/>
                    <a:pt x="147" y="81"/>
                    <a:pt x="127" y="85"/>
                  </a:cubicBezTo>
                  <a:cubicBezTo>
                    <a:pt x="134" y="102"/>
                    <a:pt x="143" y="116"/>
                    <a:pt x="146" y="132"/>
                  </a:cubicBezTo>
                  <a:cubicBezTo>
                    <a:pt x="148" y="139"/>
                    <a:pt x="138" y="149"/>
                    <a:pt x="131" y="162"/>
                  </a:cubicBezTo>
                  <a:cubicBezTo>
                    <a:pt x="120" y="131"/>
                    <a:pt x="100" y="127"/>
                    <a:pt x="76" y="125"/>
                  </a:cubicBezTo>
                  <a:cubicBezTo>
                    <a:pt x="54" y="123"/>
                    <a:pt x="33" y="113"/>
                    <a:pt x="12" y="105"/>
                  </a:cubicBezTo>
                  <a:cubicBezTo>
                    <a:pt x="1" y="100"/>
                    <a:pt x="0" y="92"/>
                    <a:pt x="6" y="81"/>
                  </a:cubicBezTo>
                  <a:cubicBezTo>
                    <a:pt x="36" y="23"/>
                    <a:pt x="112" y="0"/>
                    <a:pt x="169" y="32"/>
                  </a:cubicBezTo>
                  <a:close/>
                  <a:moveTo>
                    <a:pt x="99" y="101"/>
                  </a:moveTo>
                  <a:cubicBezTo>
                    <a:pt x="111" y="113"/>
                    <a:pt x="124" y="126"/>
                    <a:pt x="137" y="138"/>
                  </a:cubicBezTo>
                  <a:cubicBezTo>
                    <a:pt x="140" y="115"/>
                    <a:pt x="123" y="99"/>
                    <a:pt x="99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 noEditPoints="1"/>
            </p:cNvSpPr>
            <p:nvPr/>
          </p:nvSpPr>
          <p:spPr bwMode="auto">
            <a:xfrm>
              <a:off x="2913063" y="3495676"/>
              <a:ext cx="674688" cy="525463"/>
            </a:xfrm>
            <a:custGeom>
              <a:avLst/>
              <a:gdLst>
                <a:gd name="T0" fmla="*/ 51 w 180"/>
                <a:gd name="T1" fmla="*/ 140 h 140"/>
                <a:gd name="T2" fmla="*/ 57 w 180"/>
                <a:gd name="T3" fmla="*/ 71 h 140"/>
                <a:gd name="T4" fmla="*/ 0 w 180"/>
                <a:gd name="T5" fmla="*/ 28 h 140"/>
                <a:gd name="T6" fmla="*/ 109 w 180"/>
                <a:gd name="T7" fmla="*/ 47 h 140"/>
                <a:gd name="T8" fmla="*/ 12 w 180"/>
                <a:gd name="T9" fmla="*/ 18 h 140"/>
                <a:gd name="T10" fmla="*/ 68 w 180"/>
                <a:gd name="T11" fmla="*/ 2 h 140"/>
                <a:gd name="T12" fmla="*/ 174 w 180"/>
                <a:gd name="T13" fmla="*/ 65 h 140"/>
                <a:gd name="T14" fmla="*/ 168 w 180"/>
                <a:gd name="T15" fmla="*/ 88 h 140"/>
                <a:gd name="T16" fmla="*/ 101 w 180"/>
                <a:gd name="T17" fmla="*/ 109 h 140"/>
                <a:gd name="T18" fmla="*/ 51 w 180"/>
                <a:gd name="T19" fmla="*/ 140 h 140"/>
                <a:gd name="T20" fmla="*/ 42 w 180"/>
                <a:gd name="T21" fmla="*/ 122 h 140"/>
                <a:gd name="T22" fmla="*/ 81 w 180"/>
                <a:gd name="T23" fmla="*/ 85 h 140"/>
                <a:gd name="T24" fmla="*/ 42 w 180"/>
                <a:gd name="T25" fmla="*/ 1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0">
                  <a:moveTo>
                    <a:pt x="51" y="140"/>
                  </a:moveTo>
                  <a:cubicBezTo>
                    <a:pt x="24" y="123"/>
                    <a:pt x="25" y="109"/>
                    <a:pt x="57" y="71"/>
                  </a:cubicBezTo>
                  <a:cubicBezTo>
                    <a:pt x="33" y="65"/>
                    <a:pt x="13" y="55"/>
                    <a:pt x="0" y="28"/>
                  </a:cubicBezTo>
                  <a:cubicBezTo>
                    <a:pt x="38" y="34"/>
                    <a:pt x="72" y="40"/>
                    <a:pt x="109" y="47"/>
                  </a:cubicBezTo>
                  <a:cubicBezTo>
                    <a:pt x="78" y="25"/>
                    <a:pt x="45" y="23"/>
                    <a:pt x="12" y="18"/>
                  </a:cubicBezTo>
                  <a:cubicBezTo>
                    <a:pt x="25" y="6"/>
                    <a:pt x="41" y="0"/>
                    <a:pt x="68" y="2"/>
                  </a:cubicBezTo>
                  <a:cubicBezTo>
                    <a:pt x="115" y="4"/>
                    <a:pt x="150" y="24"/>
                    <a:pt x="174" y="65"/>
                  </a:cubicBezTo>
                  <a:cubicBezTo>
                    <a:pt x="180" y="76"/>
                    <a:pt x="179" y="84"/>
                    <a:pt x="168" y="88"/>
                  </a:cubicBezTo>
                  <a:cubicBezTo>
                    <a:pt x="146" y="96"/>
                    <a:pt x="124" y="107"/>
                    <a:pt x="101" y="109"/>
                  </a:cubicBezTo>
                  <a:cubicBezTo>
                    <a:pt x="78" y="112"/>
                    <a:pt x="59" y="116"/>
                    <a:pt x="51" y="140"/>
                  </a:cubicBezTo>
                  <a:close/>
                  <a:moveTo>
                    <a:pt x="42" y="122"/>
                  </a:moveTo>
                  <a:cubicBezTo>
                    <a:pt x="56" y="109"/>
                    <a:pt x="69" y="96"/>
                    <a:pt x="81" y="85"/>
                  </a:cubicBezTo>
                  <a:cubicBezTo>
                    <a:pt x="55" y="85"/>
                    <a:pt x="39" y="100"/>
                    <a:pt x="42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3516313" y="2824163"/>
              <a:ext cx="600075" cy="663575"/>
            </a:xfrm>
            <a:custGeom>
              <a:avLst/>
              <a:gdLst>
                <a:gd name="T0" fmla="*/ 158 w 160"/>
                <a:gd name="T1" fmla="*/ 51 h 177"/>
                <a:gd name="T2" fmla="*/ 127 w 160"/>
                <a:gd name="T3" fmla="*/ 98 h 177"/>
                <a:gd name="T4" fmla="*/ 107 w 160"/>
                <a:gd name="T5" fmla="*/ 167 h 177"/>
                <a:gd name="T6" fmla="*/ 88 w 160"/>
                <a:gd name="T7" fmla="*/ 175 h 177"/>
                <a:gd name="T8" fmla="*/ 37 w 160"/>
                <a:gd name="T9" fmla="*/ 7 h 177"/>
                <a:gd name="T10" fmla="*/ 64 w 160"/>
                <a:gd name="T11" fmla="*/ 105 h 177"/>
                <a:gd name="T12" fmla="*/ 46 w 160"/>
                <a:gd name="T13" fmla="*/ 0 h 177"/>
                <a:gd name="T14" fmla="*/ 88 w 160"/>
                <a:gd name="T15" fmla="*/ 53 h 177"/>
                <a:gd name="T16" fmla="*/ 135 w 160"/>
                <a:gd name="T17" fmla="*/ 33 h 177"/>
                <a:gd name="T18" fmla="*/ 160 w 160"/>
                <a:gd name="T19" fmla="*/ 46 h 177"/>
                <a:gd name="T20" fmla="*/ 158 w 160"/>
                <a:gd name="T21" fmla="*/ 51 h 177"/>
                <a:gd name="T22" fmla="*/ 144 w 160"/>
                <a:gd name="T23" fmla="*/ 46 h 177"/>
                <a:gd name="T24" fmla="*/ 140 w 160"/>
                <a:gd name="T25" fmla="*/ 38 h 177"/>
                <a:gd name="T26" fmla="*/ 114 w 160"/>
                <a:gd name="T27" fmla="*/ 51 h 177"/>
                <a:gd name="T28" fmla="*/ 109 w 160"/>
                <a:gd name="T29" fmla="*/ 88 h 177"/>
                <a:gd name="T30" fmla="*/ 144 w 160"/>
                <a:gd name="T31" fmla="*/ 4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7">
                  <a:moveTo>
                    <a:pt x="158" y="51"/>
                  </a:moveTo>
                  <a:cubicBezTo>
                    <a:pt x="135" y="59"/>
                    <a:pt x="130" y="76"/>
                    <a:pt x="127" y="98"/>
                  </a:cubicBezTo>
                  <a:cubicBezTo>
                    <a:pt x="123" y="121"/>
                    <a:pt x="115" y="144"/>
                    <a:pt x="107" y="167"/>
                  </a:cubicBezTo>
                  <a:cubicBezTo>
                    <a:pt x="105" y="172"/>
                    <a:pt x="93" y="177"/>
                    <a:pt x="88" y="175"/>
                  </a:cubicBezTo>
                  <a:cubicBezTo>
                    <a:pt x="28" y="154"/>
                    <a:pt x="0" y="59"/>
                    <a:pt x="37" y="7"/>
                  </a:cubicBezTo>
                  <a:cubicBezTo>
                    <a:pt x="47" y="79"/>
                    <a:pt x="49" y="85"/>
                    <a:pt x="64" y="105"/>
                  </a:cubicBezTo>
                  <a:cubicBezTo>
                    <a:pt x="58" y="70"/>
                    <a:pt x="52" y="36"/>
                    <a:pt x="46" y="0"/>
                  </a:cubicBezTo>
                  <a:cubicBezTo>
                    <a:pt x="74" y="12"/>
                    <a:pt x="84" y="33"/>
                    <a:pt x="88" y="53"/>
                  </a:cubicBezTo>
                  <a:cubicBezTo>
                    <a:pt x="104" y="46"/>
                    <a:pt x="119" y="37"/>
                    <a:pt x="135" y="33"/>
                  </a:cubicBezTo>
                  <a:cubicBezTo>
                    <a:pt x="142" y="32"/>
                    <a:pt x="151" y="41"/>
                    <a:pt x="160" y="46"/>
                  </a:cubicBezTo>
                  <a:cubicBezTo>
                    <a:pt x="159" y="48"/>
                    <a:pt x="159" y="50"/>
                    <a:pt x="158" y="51"/>
                  </a:cubicBezTo>
                  <a:close/>
                  <a:moveTo>
                    <a:pt x="144" y="46"/>
                  </a:moveTo>
                  <a:cubicBezTo>
                    <a:pt x="142" y="43"/>
                    <a:pt x="141" y="41"/>
                    <a:pt x="140" y="38"/>
                  </a:cubicBezTo>
                  <a:cubicBezTo>
                    <a:pt x="131" y="42"/>
                    <a:pt x="121" y="45"/>
                    <a:pt x="114" y="51"/>
                  </a:cubicBezTo>
                  <a:cubicBezTo>
                    <a:pt x="102" y="62"/>
                    <a:pt x="102" y="72"/>
                    <a:pt x="109" y="88"/>
                  </a:cubicBezTo>
                  <a:cubicBezTo>
                    <a:pt x="110" y="64"/>
                    <a:pt x="123" y="52"/>
                    <a:pt x="1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12893675" y="2117726"/>
              <a:ext cx="787400" cy="454025"/>
            </a:xfrm>
            <a:custGeom>
              <a:avLst/>
              <a:gdLst>
                <a:gd name="T0" fmla="*/ 145 w 210"/>
                <a:gd name="T1" fmla="*/ 121 h 121"/>
                <a:gd name="T2" fmla="*/ 113 w 210"/>
                <a:gd name="T3" fmla="*/ 71 h 121"/>
                <a:gd name="T4" fmla="*/ 75 w 210"/>
                <a:gd name="T5" fmla="*/ 66 h 121"/>
                <a:gd name="T6" fmla="*/ 32 w 210"/>
                <a:gd name="T7" fmla="*/ 111 h 121"/>
                <a:gd name="T8" fmla="*/ 6 w 210"/>
                <a:gd name="T9" fmla="*/ 80 h 121"/>
                <a:gd name="T10" fmla="*/ 2 w 210"/>
                <a:gd name="T11" fmla="*/ 56 h 121"/>
                <a:gd name="T12" fmla="*/ 18 w 210"/>
                <a:gd name="T13" fmla="*/ 25 h 121"/>
                <a:gd name="T14" fmla="*/ 42 w 210"/>
                <a:gd name="T15" fmla="*/ 42 h 121"/>
                <a:gd name="T16" fmla="*/ 46 w 210"/>
                <a:gd name="T17" fmla="*/ 45 h 121"/>
                <a:gd name="T18" fmla="*/ 93 w 210"/>
                <a:gd name="T19" fmla="*/ 8 h 121"/>
                <a:gd name="T20" fmla="*/ 120 w 210"/>
                <a:gd name="T21" fmla="*/ 12 h 121"/>
                <a:gd name="T22" fmla="*/ 148 w 210"/>
                <a:gd name="T23" fmla="*/ 58 h 121"/>
                <a:gd name="T24" fmla="*/ 176 w 210"/>
                <a:gd name="T25" fmla="*/ 39 h 121"/>
                <a:gd name="T26" fmla="*/ 200 w 210"/>
                <a:gd name="T27" fmla="*/ 48 h 121"/>
                <a:gd name="T28" fmla="*/ 180 w 210"/>
                <a:gd name="T29" fmla="*/ 99 h 121"/>
                <a:gd name="T30" fmla="*/ 163 w 210"/>
                <a:gd name="T31" fmla="*/ 109 h 121"/>
                <a:gd name="T32" fmla="*/ 145 w 210"/>
                <a:gd name="T3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0" h="121">
                  <a:moveTo>
                    <a:pt x="145" y="121"/>
                  </a:moveTo>
                  <a:cubicBezTo>
                    <a:pt x="134" y="103"/>
                    <a:pt x="124" y="87"/>
                    <a:pt x="113" y="71"/>
                  </a:cubicBezTo>
                  <a:cubicBezTo>
                    <a:pt x="102" y="55"/>
                    <a:pt x="89" y="54"/>
                    <a:pt x="75" y="66"/>
                  </a:cubicBezTo>
                  <a:cubicBezTo>
                    <a:pt x="60" y="80"/>
                    <a:pt x="47" y="95"/>
                    <a:pt x="32" y="111"/>
                  </a:cubicBezTo>
                  <a:cubicBezTo>
                    <a:pt x="24" y="101"/>
                    <a:pt x="14" y="92"/>
                    <a:pt x="6" y="80"/>
                  </a:cubicBezTo>
                  <a:cubicBezTo>
                    <a:pt x="2" y="73"/>
                    <a:pt x="0" y="63"/>
                    <a:pt x="2" y="56"/>
                  </a:cubicBezTo>
                  <a:cubicBezTo>
                    <a:pt x="5" y="45"/>
                    <a:pt x="13" y="35"/>
                    <a:pt x="18" y="25"/>
                  </a:cubicBezTo>
                  <a:cubicBezTo>
                    <a:pt x="26" y="31"/>
                    <a:pt x="34" y="36"/>
                    <a:pt x="42" y="42"/>
                  </a:cubicBezTo>
                  <a:cubicBezTo>
                    <a:pt x="45" y="45"/>
                    <a:pt x="47" y="50"/>
                    <a:pt x="46" y="45"/>
                  </a:cubicBezTo>
                  <a:cubicBezTo>
                    <a:pt x="62" y="33"/>
                    <a:pt x="78" y="21"/>
                    <a:pt x="93" y="8"/>
                  </a:cubicBezTo>
                  <a:cubicBezTo>
                    <a:pt x="103" y="0"/>
                    <a:pt x="113" y="1"/>
                    <a:pt x="120" y="12"/>
                  </a:cubicBezTo>
                  <a:cubicBezTo>
                    <a:pt x="129" y="27"/>
                    <a:pt x="138" y="43"/>
                    <a:pt x="148" y="58"/>
                  </a:cubicBezTo>
                  <a:cubicBezTo>
                    <a:pt x="157" y="52"/>
                    <a:pt x="166" y="45"/>
                    <a:pt x="176" y="39"/>
                  </a:cubicBezTo>
                  <a:cubicBezTo>
                    <a:pt x="187" y="32"/>
                    <a:pt x="195" y="36"/>
                    <a:pt x="200" y="48"/>
                  </a:cubicBezTo>
                  <a:cubicBezTo>
                    <a:pt x="210" y="73"/>
                    <a:pt x="205" y="87"/>
                    <a:pt x="180" y="99"/>
                  </a:cubicBezTo>
                  <a:cubicBezTo>
                    <a:pt x="174" y="101"/>
                    <a:pt x="168" y="105"/>
                    <a:pt x="163" y="109"/>
                  </a:cubicBezTo>
                  <a:cubicBezTo>
                    <a:pt x="157" y="112"/>
                    <a:pt x="152" y="116"/>
                    <a:pt x="14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267200" y="2117726"/>
              <a:ext cx="784225" cy="447675"/>
            </a:xfrm>
            <a:custGeom>
              <a:avLst/>
              <a:gdLst>
                <a:gd name="T0" fmla="*/ 63 w 209"/>
                <a:gd name="T1" fmla="*/ 119 h 119"/>
                <a:gd name="T2" fmla="*/ 11 w 209"/>
                <a:gd name="T3" fmla="*/ 92 h 119"/>
                <a:gd name="T4" fmla="*/ 9 w 209"/>
                <a:gd name="T5" fmla="*/ 45 h 119"/>
                <a:gd name="T6" fmla="*/ 37 w 209"/>
                <a:gd name="T7" fmla="*/ 42 h 119"/>
                <a:gd name="T8" fmla="*/ 58 w 209"/>
                <a:gd name="T9" fmla="*/ 59 h 119"/>
                <a:gd name="T10" fmla="*/ 86 w 209"/>
                <a:gd name="T11" fmla="*/ 12 h 119"/>
                <a:gd name="T12" fmla="*/ 113 w 209"/>
                <a:gd name="T13" fmla="*/ 8 h 119"/>
                <a:gd name="T14" fmla="*/ 160 w 209"/>
                <a:gd name="T15" fmla="*/ 45 h 119"/>
                <a:gd name="T16" fmla="*/ 156 w 209"/>
                <a:gd name="T17" fmla="*/ 52 h 119"/>
                <a:gd name="T18" fmla="*/ 172 w 209"/>
                <a:gd name="T19" fmla="*/ 35 h 119"/>
                <a:gd name="T20" fmla="*/ 201 w 209"/>
                <a:gd name="T21" fmla="*/ 41 h 119"/>
                <a:gd name="T22" fmla="*/ 194 w 209"/>
                <a:gd name="T23" fmla="*/ 88 h 119"/>
                <a:gd name="T24" fmla="*/ 174 w 209"/>
                <a:gd name="T25" fmla="*/ 112 h 119"/>
                <a:gd name="T26" fmla="*/ 142 w 209"/>
                <a:gd name="T27" fmla="*/ 75 h 119"/>
                <a:gd name="T28" fmla="*/ 87 w 209"/>
                <a:gd name="T29" fmla="*/ 80 h 119"/>
                <a:gd name="T30" fmla="*/ 63 w 209"/>
                <a:gd name="T3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3" y="119"/>
                  </a:moveTo>
                  <a:cubicBezTo>
                    <a:pt x="45" y="110"/>
                    <a:pt x="28" y="101"/>
                    <a:pt x="11" y="92"/>
                  </a:cubicBezTo>
                  <a:cubicBezTo>
                    <a:pt x="0" y="87"/>
                    <a:pt x="0" y="62"/>
                    <a:pt x="9" y="45"/>
                  </a:cubicBezTo>
                  <a:cubicBezTo>
                    <a:pt x="17" y="29"/>
                    <a:pt x="28" y="37"/>
                    <a:pt x="37" y="42"/>
                  </a:cubicBezTo>
                  <a:cubicBezTo>
                    <a:pt x="45" y="47"/>
                    <a:pt x="52" y="53"/>
                    <a:pt x="58" y="59"/>
                  </a:cubicBezTo>
                  <a:cubicBezTo>
                    <a:pt x="68" y="43"/>
                    <a:pt x="77" y="27"/>
                    <a:pt x="86" y="12"/>
                  </a:cubicBezTo>
                  <a:cubicBezTo>
                    <a:pt x="94" y="1"/>
                    <a:pt x="103" y="0"/>
                    <a:pt x="113" y="8"/>
                  </a:cubicBezTo>
                  <a:cubicBezTo>
                    <a:pt x="129" y="21"/>
                    <a:pt x="144" y="33"/>
                    <a:pt x="160" y="45"/>
                  </a:cubicBezTo>
                  <a:cubicBezTo>
                    <a:pt x="159" y="48"/>
                    <a:pt x="157" y="50"/>
                    <a:pt x="156" y="52"/>
                  </a:cubicBezTo>
                  <a:cubicBezTo>
                    <a:pt x="161" y="46"/>
                    <a:pt x="166" y="40"/>
                    <a:pt x="172" y="35"/>
                  </a:cubicBezTo>
                  <a:cubicBezTo>
                    <a:pt x="186" y="21"/>
                    <a:pt x="193" y="22"/>
                    <a:pt x="201" y="41"/>
                  </a:cubicBezTo>
                  <a:cubicBezTo>
                    <a:pt x="207" y="57"/>
                    <a:pt x="209" y="74"/>
                    <a:pt x="194" y="88"/>
                  </a:cubicBezTo>
                  <a:cubicBezTo>
                    <a:pt x="186" y="95"/>
                    <a:pt x="181" y="103"/>
                    <a:pt x="174" y="112"/>
                  </a:cubicBezTo>
                  <a:cubicBezTo>
                    <a:pt x="163" y="99"/>
                    <a:pt x="154" y="86"/>
                    <a:pt x="142" y="75"/>
                  </a:cubicBezTo>
                  <a:cubicBezTo>
                    <a:pt x="116" y="50"/>
                    <a:pt x="107" y="51"/>
                    <a:pt x="87" y="80"/>
                  </a:cubicBezTo>
                  <a:cubicBezTo>
                    <a:pt x="78" y="93"/>
                    <a:pt x="70" y="107"/>
                    <a:pt x="63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8702675" y="3427413"/>
              <a:ext cx="523875" cy="425450"/>
            </a:xfrm>
            <a:custGeom>
              <a:avLst/>
              <a:gdLst>
                <a:gd name="T0" fmla="*/ 140 w 140"/>
                <a:gd name="T1" fmla="*/ 68 h 113"/>
                <a:gd name="T2" fmla="*/ 103 w 140"/>
                <a:gd name="T3" fmla="*/ 74 h 113"/>
                <a:gd name="T4" fmla="*/ 70 w 140"/>
                <a:gd name="T5" fmla="*/ 113 h 113"/>
                <a:gd name="T6" fmla="*/ 36 w 140"/>
                <a:gd name="T7" fmla="*/ 72 h 113"/>
                <a:gd name="T8" fmla="*/ 0 w 140"/>
                <a:gd name="T9" fmla="*/ 68 h 113"/>
                <a:gd name="T10" fmla="*/ 34 w 140"/>
                <a:gd name="T11" fmla="*/ 18 h 113"/>
                <a:gd name="T12" fmla="*/ 74 w 140"/>
                <a:gd name="T13" fmla="*/ 1 h 113"/>
                <a:gd name="T14" fmla="*/ 109 w 140"/>
                <a:gd name="T15" fmla="*/ 24 h 113"/>
                <a:gd name="T16" fmla="*/ 140 w 140"/>
                <a:gd name="T17" fmla="*/ 6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13">
                  <a:moveTo>
                    <a:pt x="140" y="68"/>
                  </a:moveTo>
                  <a:cubicBezTo>
                    <a:pt x="133" y="83"/>
                    <a:pt x="116" y="76"/>
                    <a:pt x="103" y="74"/>
                  </a:cubicBezTo>
                  <a:cubicBezTo>
                    <a:pt x="92" y="87"/>
                    <a:pt x="82" y="99"/>
                    <a:pt x="70" y="113"/>
                  </a:cubicBezTo>
                  <a:cubicBezTo>
                    <a:pt x="58" y="98"/>
                    <a:pt x="47" y="86"/>
                    <a:pt x="36" y="72"/>
                  </a:cubicBezTo>
                  <a:cubicBezTo>
                    <a:pt x="22" y="77"/>
                    <a:pt x="7" y="81"/>
                    <a:pt x="0" y="68"/>
                  </a:cubicBezTo>
                  <a:cubicBezTo>
                    <a:pt x="12" y="50"/>
                    <a:pt x="21" y="31"/>
                    <a:pt x="34" y="18"/>
                  </a:cubicBezTo>
                  <a:cubicBezTo>
                    <a:pt x="44" y="8"/>
                    <a:pt x="61" y="0"/>
                    <a:pt x="74" y="1"/>
                  </a:cubicBezTo>
                  <a:cubicBezTo>
                    <a:pt x="86" y="2"/>
                    <a:pt x="100" y="14"/>
                    <a:pt x="109" y="24"/>
                  </a:cubicBezTo>
                  <a:cubicBezTo>
                    <a:pt x="121" y="36"/>
                    <a:pt x="129" y="51"/>
                    <a:pt x="14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4498975" y="3019426"/>
              <a:ext cx="436563" cy="292100"/>
            </a:xfrm>
            <a:custGeom>
              <a:avLst/>
              <a:gdLst>
                <a:gd name="T0" fmla="*/ 109 w 116"/>
                <a:gd name="T1" fmla="*/ 4 h 78"/>
                <a:gd name="T2" fmla="*/ 90 w 116"/>
                <a:gd name="T3" fmla="*/ 61 h 78"/>
                <a:gd name="T4" fmla="*/ 35 w 116"/>
                <a:gd name="T5" fmla="*/ 70 h 78"/>
                <a:gd name="T6" fmla="*/ 0 w 116"/>
                <a:gd name="T7" fmla="*/ 21 h 78"/>
                <a:gd name="T8" fmla="*/ 21 w 116"/>
                <a:gd name="T9" fmla="*/ 3 h 78"/>
                <a:gd name="T10" fmla="*/ 109 w 116"/>
                <a:gd name="T11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78">
                  <a:moveTo>
                    <a:pt x="109" y="4"/>
                  </a:moveTo>
                  <a:cubicBezTo>
                    <a:pt x="116" y="25"/>
                    <a:pt x="107" y="45"/>
                    <a:pt x="90" y="61"/>
                  </a:cubicBezTo>
                  <a:cubicBezTo>
                    <a:pt x="74" y="77"/>
                    <a:pt x="55" y="78"/>
                    <a:pt x="35" y="70"/>
                  </a:cubicBezTo>
                  <a:cubicBezTo>
                    <a:pt x="13" y="61"/>
                    <a:pt x="1" y="44"/>
                    <a:pt x="0" y="21"/>
                  </a:cubicBezTo>
                  <a:cubicBezTo>
                    <a:pt x="0" y="7"/>
                    <a:pt x="2" y="0"/>
                    <a:pt x="21" y="3"/>
                  </a:cubicBezTo>
                  <a:cubicBezTo>
                    <a:pt x="49" y="7"/>
                    <a:pt x="77" y="4"/>
                    <a:pt x="10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3006388" y="3008313"/>
              <a:ext cx="434975" cy="306388"/>
            </a:xfrm>
            <a:custGeom>
              <a:avLst/>
              <a:gdLst>
                <a:gd name="T0" fmla="*/ 9 w 116"/>
                <a:gd name="T1" fmla="*/ 0 h 82"/>
                <a:gd name="T2" fmla="*/ 100 w 116"/>
                <a:gd name="T3" fmla="*/ 5 h 82"/>
                <a:gd name="T4" fmla="*/ 114 w 116"/>
                <a:gd name="T5" fmla="*/ 21 h 82"/>
                <a:gd name="T6" fmla="*/ 83 w 116"/>
                <a:gd name="T7" fmla="*/ 72 h 82"/>
                <a:gd name="T8" fmla="*/ 23 w 116"/>
                <a:gd name="T9" fmla="*/ 64 h 82"/>
                <a:gd name="T10" fmla="*/ 9 w 116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82">
                  <a:moveTo>
                    <a:pt x="9" y="0"/>
                  </a:moveTo>
                  <a:cubicBezTo>
                    <a:pt x="40" y="13"/>
                    <a:pt x="69" y="15"/>
                    <a:pt x="100" y="5"/>
                  </a:cubicBezTo>
                  <a:cubicBezTo>
                    <a:pt x="112" y="1"/>
                    <a:pt x="113" y="12"/>
                    <a:pt x="114" y="21"/>
                  </a:cubicBezTo>
                  <a:cubicBezTo>
                    <a:pt x="116" y="41"/>
                    <a:pt x="103" y="62"/>
                    <a:pt x="83" y="72"/>
                  </a:cubicBezTo>
                  <a:cubicBezTo>
                    <a:pt x="63" y="82"/>
                    <a:pt x="39" y="79"/>
                    <a:pt x="23" y="64"/>
                  </a:cubicBezTo>
                  <a:cubicBezTo>
                    <a:pt x="5" y="47"/>
                    <a:pt x="0" y="2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13174663" y="3341688"/>
              <a:ext cx="952500" cy="469900"/>
            </a:xfrm>
            <a:custGeom>
              <a:avLst/>
              <a:gdLst>
                <a:gd name="T0" fmla="*/ 5 w 254"/>
                <a:gd name="T1" fmla="*/ 0 h 125"/>
                <a:gd name="T2" fmla="*/ 24 w 254"/>
                <a:gd name="T3" fmla="*/ 13 h 125"/>
                <a:gd name="T4" fmla="*/ 152 w 254"/>
                <a:gd name="T5" fmla="*/ 98 h 125"/>
                <a:gd name="T6" fmla="*/ 230 w 254"/>
                <a:gd name="T7" fmla="*/ 96 h 125"/>
                <a:gd name="T8" fmla="*/ 254 w 254"/>
                <a:gd name="T9" fmla="*/ 108 h 125"/>
                <a:gd name="T10" fmla="*/ 92 w 254"/>
                <a:gd name="T11" fmla="*/ 104 h 125"/>
                <a:gd name="T12" fmla="*/ 0 w 254"/>
                <a:gd name="T13" fmla="*/ 7 h 125"/>
                <a:gd name="T14" fmla="*/ 5 w 254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25">
                  <a:moveTo>
                    <a:pt x="5" y="0"/>
                  </a:moveTo>
                  <a:cubicBezTo>
                    <a:pt x="12" y="4"/>
                    <a:pt x="22" y="7"/>
                    <a:pt x="24" y="13"/>
                  </a:cubicBezTo>
                  <a:cubicBezTo>
                    <a:pt x="49" y="69"/>
                    <a:pt x="96" y="91"/>
                    <a:pt x="152" y="98"/>
                  </a:cubicBezTo>
                  <a:cubicBezTo>
                    <a:pt x="178" y="101"/>
                    <a:pt x="204" y="96"/>
                    <a:pt x="230" y="96"/>
                  </a:cubicBezTo>
                  <a:cubicBezTo>
                    <a:pt x="238" y="97"/>
                    <a:pt x="247" y="101"/>
                    <a:pt x="254" y="108"/>
                  </a:cubicBezTo>
                  <a:cubicBezTo>
                    <a:pt x="199" y="124"/>
                    <a:pt x="145" y="125"/>
                    <a:pt x="92" y="104"/>
                  </a:cubicBezTo>
                  <a:cubicBezTo>
                    <a:pt x="46" y="86"/>
                    <a:pt x="15" y="54"/>
                    <a:pt x="0" y="7"/>
                  </a:cubicBezTo>
                  <a:cubicBezTo>
                    <a:pt x="2" y="5"/>
                    <a:pt x="4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3802063" y="3341688"/>
              <a:ext cx="952500" cy="555625"/>
            </a:xfrm>
            <a:custGeom>
              <a:avLst/>
              <a:gdLst>
                <a:gd name="T0" fmla="*/ 0 w 254"/>
                <a:gd name="T1" fmla="*/ 104 h 148"/>
                <a:gd name="T2" fmla="*/ 29 w 254"/>
                <a:gd name="T3" fmla="*/ 97 h 148"/>
                <a:gd name="T4" fmla="*/ 165 w 254"/>
                <a:gd name="T5" fmla="*/ 81 h 148"/>
                <a:gd name="T6" fmla="*/ 229 w 254"/>
                <a:gd name="T7" fmla="*/ 15 h 148"/>
                <a:gd name="T8" fmla="*/ 254 w 254"/>
                <a:gd name="T9" fmla="*/ 5 h 148"/>
                <a:gd name="T10" fmla="*/ 2 w 254"/>
                <a:gd name="T11" fmla="*/ 111 h 148"/>
                <a:gd name="T12" fmla="*/ 0 w 254"/>
                <a:gd name="T13" fmla="*/ 10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148">
                  <a:moveTo>
                    <a:pt x="0" y="104"/>
                  </a:moveTo>
                  <a:cubicBezTo>
                    <a:pt x="10" y="101"/>
                    <a:pt x="19" y="96"/>
                    <a:pt x="29" y="97"/>
                  </a:cubicBezTo>
                  <a:cubicBezTo>
                    <a:pt x="76" y="102"/>
                    <a:pt x="121" y="101"/>
                    <a:pt x="165" y="81"/>
                  </a:cubicBezTo>
                  <a:cubicBezTo>
                    <a:pt x="194" y="67"/>
                    <a:pt x="217" y="46"/>
                    <a:pt x="229" y="15"/>
                  </a:cubicBezTo>
                  <a:cubicBezTo>
                    <a:pt x="235" y="2"/>
                    <a:pt x="242" y="0"/>
                    <a:pt x="254" y="5"/>
                  </a:cubicBezTo>
                  <a:cubicBezTo>
                    <a:pt x="243" y="89"/>
                    <a:pt x="104" y="148"/>
                    <a:pt x="2" y="111"/>
                  </a:cubicBezTo>
                  <a:cubicBezTo>
                    <a:pt x="2" y="109"/>
                    <a:pt x="1" y="106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13061950" y="1922463"/>
              <a:ext cx="465138" cy="338138"/>
            </a:xfrm>
            <a:custGeom>
              <a:avLst/>
              <a:gdLst>
                <a:gd name="T0" fmla="*/ 107 w 124"/>
                <a:gd name="T1" fmla="*/ 90 h 90"/>
                <a:gd name="T2" fmla="*/ 80 w 124"/>
                <a:gd name="T3" fmla="*/ 49 h 90"/>
                <a:gd name="T4" fmla="*/ 48 w 124"/>
                <a:gd name="T5" fmla="*/ 44 h 90"/>
                <a:gd name="T6" fmla="*/ 2 w 124"/>
                <a:gd name="T7" fmla="*/ 84 h 90"/>
                <a:gd name="T8" fmla="*/ 2 w 124"/>
                <a:gd name="T9" fmla="*/ 67 h 90"/>
                <a:gd name="T10" fmla="*/ 47 w 124"/>
                <a:gd name="T11" fmla="*/ 17 h 90"/>
                <a:gd name="T12" fmla="*/ 93 w 124"/>
                <a:gd name="T13" fmla="*/ 23 h 90"/>
                <a:gd name="T14" fmla="*/ 118 w 124"/>
                <a:gd name="T15" fmla="*/ 65 h 90"/>
                <a:gd name="T16" fmla="*/ 107 w 124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90">
                  <a:moveTo>
                    <a:pt x="107" y="90"/>
                  </a:moveTo>
                  <a:cubicBezTo>
                    <a:pt x="97" y="76"/>
                    <a:pt x="89" y="63"/>
                    <a:pt x="80" y="49"/>
                  </a:cubicBezTo>
                  <a:cubicBezTo>
                    <a:pt x="71" y="36"/>
                    <a:pt x="60" y="35"/>
                    <a:pt x="48" y="44"/>
                  </a:cubicBezTo>
                  <a:cubicBezTo>
                    <a:pt x="33" y="56"/>
                    <a:pt x="19" y="69"/>
                    <a:pt x="2" y="84"/>
                  </a:cubicBezTo>
                  <a:cubicBezTo>
                    <a:pt x="2" y="77"/>
                    <a:pt x="0" y="70"/>
                    <a:pt x="2" y="67"/>
                  </a:cubicBezTo>
                  <a:cubicBezTo>
                    <a:pt x="16" y="49"/>
                    <a:pt x="30" y="31"/>
                    <a:pt x="47" y="17"/>
                  </a:cubicBezTo>
                  <a:cubicBezTo>
                    <a:pt x="68" y="0"/>
                    <a:pt x="75" y="1"/>
                    <a:pt x="93" y="23"/>
                  </a:cubicBezTo>
                  <a:cubicBezTo>
                    <a:pt x="104" y="35"/>
                    <a:pt x="111" y="50"/>
                    <a:pt x="118" y="65"/>
                  </a:cubicBezTo>
                  <a:cubicBezTo>
                    <a:pt x="124" y="76"/>
                    <a:pt x="121" y="85"/>
                    <a:pt x="107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4413250" y="1938338"/>
              <a:ext cx="461963" cy="319088"/>
            </a:xfrm>
            <a:custGeom>
              <a:avLst/>
              <a:gdLst>
                <a:gd name="T0" fmla="*/ 120 w 123"/>
                <a:gd name="T1" fmla="*/ 78 h 85"/>
                <a:gd name="T2" fmla="*/ 73 w 123"/>
                <a:gd name="T3" fmla="*/ 39 h 85"/>
                <a:gd name="T4" fmla="*/ 43 w 123"/>
                <a:gd name="T5" fmla="*/ 45 h 85"/>
                <a:gd name="T6" fmla="*/ 16 w 123"/>
                <a:gd name="T7" fmla="*/ 85 h 85"/>
                <a:gd name="T8" fmla="*/ 4 w 123"/>
                <a:gd name="T9" fmla="*/ 61 h 85"/>
                <a:gd name="T10" fmla="*/ 4 w 123"/>
                <a:gd name="T11" fmla="*/ 59 h 85"/>
                <a:gd name="T12" fmla="*/ 54 w 123"/>
                <a:gd name="T13" fmla="*/ 1 h 85"/>
                <a:gd name="T14" fmla="*/ 123 w 123"/>
                <a:gd name="T15" fmla="*/ 67 h 85"/>
                <a:gd name="T16" fmla="*/ 120 w 123"/>
                <a:gd name="T17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85">
                  <a:moveTo>
                    <a:pt x="120" y="78"/>
                  </a:moveTo>
                  <a:cubicBezTo>
                    <a:pt x="103" y="65"/>
                    <a:pt x="88" y="52"/>
                    <a:pt x="73" y="39"/>
                  </a:cubicBezTo>
                  <a:cubicBezTo>
                    <a:pt x="61" y="30"/>
                    <a:pt x="51" y="33"/>
                    <a:pt x="43" y="45"/>
                  </a:cubicBezTo>
                  <a:cubicBezTo>
                    <a:pt x="34" y="58"/>
                    <a:pt x="25" y="71"/>
                    <a:pt x="16" y="85"/>
                  </a:cubicBezTo>
                  <a:cubicBezTo>
                    <a:pt x="2" y="83"/>
                    <a:pt x="0" y="74"/>
                    <a:pt x="4" y="61"/>
                  </a:cubicBezTo>
                  <a:cubicBezTo>
                    <a:pt x="4" y="60"/>
                    <a:pt x="4" y="60"/>
                    <a:pt x="4" y="59"/>
                  </a:cubicBezTo>
                  <a:cubicBezTo>
                    <a:pt x="13" y="33"/>
                    <a:pt x="41" y="0"/>
                    <a:pt x="54" y="1"/>
                  </a:cubicBezTo>
                  <a:cubicBezTo>
                    <a:pt x="73" y="3"/>
                    <a:pt x="118" y="46"/>
                    <a:pt x="123" y="67"/>
                  </a:cubicBezTo>
                  <a:cubicBezTo>
                    <a:pt x="123" y="71"/>
                    <a:pt x="121" y="75"/>
                    <a:pt x="12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 flipV="1">
            <a:off x="2622712" y="4195827"/>
            <a:ext cx="6873551" cy="1082352"/>
            <a:chOff x="2913063" y="1885951"/>
            <a:chExt cx="12107863" cy="2273300"/>
          </a:xfrm>
          <a:solidFill>
            <a:srgbClr val="824720"/>
          </a:solidFill>
        </p:grpSpPr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6229350" y="1885951"/>
              <a:ext cx="2540000" cy="2270125"/>
            </a:xfrm>
            <a:custGeom>
              <a:avLst/>
              <a:gdLst>
                <a:gd name="T0" fmla="*/ 367 w 677"/>
                <a:gd name="T1" fmla="*/ 116 h 605"/>
                <a:gd name="T2" fmla="*/ 325 w 677"/>
                <a:gd name="T3" fmla="*/ 253 h 605"/>
                <a:gd name="T4" fmla="*/ 261 w 677"/>
                <a:gd name="T5" fmla="*/ 180 h 605"/>
                <a:gd name="T6" fmla="*/ 245 w 677"/>
                <a:gd name="T7" fmla="*/ 345 h 605"/>
                <a:gd name="T8" fmla="*/ 175 w 677"/>
                <a:gd name="T9" fmla="*/ 263 h 605"/>
                <a:gd name="T10" fmla="*/ 180 w 677"/>
                <a:gd name="T11" fmla="*/ 347 h 605"/>
                <a:gd name="T12" fmla="*/ 49 w 677"/>
                <a:gd name="T13" fmla="*/ 435 h 605"/>
                <a:gd name="T14" fmla="*/ 0 w 677"/>
                <a:gd name="T15" fmla="*/ 381 h 605"/>
                <a:gd name="T16" fmla="*/ 39 w 677"/>
                <a:gd name="T17" fmla="*/ 409 h 605"/>
                <a:gd name="T18" fmla="*/ 87 w 677"/>
                <a:gd name="T19" fmla="*/ 405 h 605"/>
                <a:gd name="T20" fmla="*/ 119 w 677"/>
                <a:gd name="T21" fmla="*/ 313 h 605"/>
                <a:gd name="T22" fmla="*/ 112 w 677"/>
                <a:gd name="T23" fmla="*/ 355 h 605"/>
                <a:gd name="T24" fmla="*/ 69 w 677"/>
                <a:gd name="T25" fmla="*/ 399 h 605"/>
                <a:gd name="T26" fmla="*/ 13 w 677"/>
                <a:gd name="T27" fmla="*/ 371 h 605"/>
                <a:gd name="T28" fmla="*/ 25 w 677"/>
                <a:gd name="T29" fmla="*/ 373 h 605"/>
                <a:gd name="T30" fmla="*/ 74 w 677"/>
                <a:gd name="T31" fmla="*/ 340 h 605"/>
                <a:gd name="T32" fmla="*/ 73 w 677"/>
                <a:gd name="T33" fmla="*/ 242 h 605"/>
                <a:gd name="T34" fmla="*/ 83 w 677"/>
                <a:gd name="T35" fmla="*/ 140 h 605"/>
                <a:gd name="T36" fmla="*/ 236 w 677"/>
                <a:gd name="T37" fmla="*/ 19 h 605"/>
                <a:gd name="T38" fmla="*/ 471 w 677"/>
                <a:gd name="T39" fmla="*/ 92 h 605"/>
                <a:gd name="T40" fmla="*/ 676 w 677"/>
                <a:gd name="T41" fmla="*/ 399 h 605"/>
                <a:gd name="T42" fmla="*/ 676 w 677"/>
                <a:gd name="T43" fmla="*/ 406 h 605"/>
                <a:gd name="T44" fmla="*/ 573 w 677"/>
                <a:gd name="T45" fmla="*/ 422 h 605"/>
                <a:gd name="T46" fmla="*/ 536 w 677"/>
                <a:gd name="T47" fmla="*/ 460 h 605"/>
                <a:gd name="T48" fmla="*/ 535 w 677"/>
                <a:gd name="T49" fmla="*/ 504 h 605"/>
                <a:gd name="T50" fmla="*/ 579 w 677"/>
                <a:gd name="T51" fmla="*/ 522 h 605"/>
                <a:gd name="T52" fmla="*/ 598 w 677"/>
                <a:gd name="T53" fmla="*/ 519 h 605"/>
                <a:gd name="T54" fmla="*/ 496 w 677"/>
                <a:gd name="T55" fmla="*/ 595 h 605"/>
                <a:gd name="T56" fmla="*/ 454 w 677"/>
                <a:gd name="T57" fmla="*/ 461 h 605"/>
                <a:gd name="T58" fmla="*/ 405 w 677"/>
                <a:gd name="T59" fmla="*/ 494 h 605"/>
                <a:gd name="T60" fmla="*/ 380 w 677"/>
                <a:gd name="T61" fmla="*/ 411 h 605"/>
                <a:gd name="T62" fmla="*/ 441 w 677"/>
                <a:gd name="T63" fmla="*/ 348 h 605"/>
                <a:gd name="T64" fmla="*/ 387 w 677"/>
                <a:gd name="T65" fmla="*/ 343 h 605"/>
                <a:gd name="T66" fmla="*/ 423 w 677"/>
                <a:gd name="T67" fmla="*/ 274 h 605"/>
                <a:gd name="T68" fmla="*/ 602 w 677"/>
                <a:gd name="T69" fmla="*/ 299 h 605"/>
                <a:gd name="T70" fmla="*/ 486 w 677"/>
                <a:gd name="T71" fmla="*/ 195 h 605"/>
                <a:gd name="T72" fmla="*/ 445 w 677"/>
                <a:gd name="T73" fmla="*/ 180 h 605"/>
                <a:gd name="T74" fmla="*/ 367 w 677"/>
                <a:gd name="T75" fmla="*/ 116 h 605"/>
                <a:gd name="T76" fmla="*/ 395 w 677"/>
                <a:gd name="T77" fmla="*/ 465 h 605"/>
                <a:gd name="T78" fmla="*/ 565 w 677"/>
                <a:gd name="T79" fmla="*/ 355 h 605"/>
                <a:gd name="T80" fmla="*/ 439 w 677"/>
                <a:gd name="T81" fmla="*/ 379 h 605"/>
                <a:gd name="T82" fmla="*/ 394 w 677"/>
                <a:gd name="T83" fmla="*/ 440 h 605"/>
                <a:gd name="T84" fmla="*/ 395 w 677"/>
                <a:gd name="T85" fmla="*/ 465 h 605"/>
                <a:gd name="T86" fmla="*/ 545 w 677"/>
                <a:gd name="T87" fmla="*/ 406 h 605"/>
                <a:gd name="T88" fmla="*/ 472 w 677"/>
                <a:gd name="T89" fmla="*/ 505 h 605"/>
                <a:gd name="T90" fmla="*/ 532 w 677"/>
                <a:gd name="T91" fmla="*/ 558 h 605"/>
                <a:gd name="T92" fmla="*/ 545 w 677"/>
                <a:gd name="T93" fmla="*/ 406 h 605"/>
                <a:gd name="T94" fmla="*/ 162 w 677"/>
                <a:gd name="T95" fmla="*/ 173 h 605"/>
                <a:gd name="T96" fmla="*/ 252 w 677"/>
                <a:gd name="T97" fmla="*/ 312 h 605"/>
                <a:gd name="T98" fmla="*/ 162 w 677"/>
                <a:gd name="T99" fmla="*/ 173 h 605"/>
                <a:gd name="T100" fmla="*/ 402 w 677"/>
                <a:gd name="T101" fmla="*/ 322 h 605"/>
                <a:gd name="T102" fmla="*/ 556 w 677"/>
                <a:gd name="T103" fmla="*/ 299 h 605"/>
                <a:gd name="T104" fmla="*/ 402 w 677"/>
                <a:gd name="T105" fmla="*/ 322 h 605"/>
                <a:gd name="T106" fmla="*/ 293 w 677"/>
                <a:gd name="T107" fmla="*/ 103 h 605"/>
                <a:gd name="T108" fmla="*/ 330 w 677"/>
                <a:gd name="T109" fmla="*/ 223 h 605"/>
                <a:gd name="T110" fmla="*/ 293 w 677"/>
                <a:gd name="T111" fmla="*/ 10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7" h="605">
                  <a:moveTo>
                    <a:pt x="367" y="116"/>
                  </a:moveTo>
                  <a:cubicBezTo>
                    <a:pt x="357" y="163"/>
                    <a:pt x="371" y="216"/>
                    <a:pt x="325" y="253"/>
                  </a:cubicBezTo>
                  <a:cubicBezTo>
                    <a:pt x="316" y="219"/>
                    <a:pt x="301" y="192"/>
                    <a:pt x="261" y="180"/>
                  </a:cubicBezTo>
                  <a:cubicBezTo>
                    <a:pt x="276" y="239"/>
                    <a:pt x="296" y="296"/>
                    <a:pt x="245" y="345"/>
                  </a:cubicBezTo>
                  <a:cubicBezTo>
                    <a:pt x="231" y="307"/>
                    <a:pt x="210" y="278"/>
                    <a:pt x="175" y="263"/>
                  </a:cubicBezTo>
                  <a:cubicBezTo>
                    <a:pt x="177" y="293"/>
                    <a:pt x="182" y="320"/>
                    <a:pt x="180" y="347"/>
                  </a:cubicBezTo>
                  <a:cubicBezTo>
                    <a:pt x="173" y="414"/>
                    <a:pt x="112" y="454"/>
                    <a:pt x="49" y="435"/>
                  </a:cubicBezTo>
                  <a:cubicBezTo>
                    <a:pt x="20" y="427"/>
                    <a:pt x="3" y="406"/>
                    <a:pt x="0" y="381"/>
                  </a:cubicBezTo>
                  <a:cubicBezTo>
                    <a:pt x="12" y="390"/>
                    <a:pt x="24" y="405"/>
                    <a:pt x="39" y="409"/>
                  </a:cubicBezTo>
                  <a:cubicBezTo>
                    <a:pt x="54" y="413"/>
                    <a:pt x="73" y="411"/>
                    <a:pt x="87" y="405"/>
                  </a:cubicBezTo>
                  <a:cubicBezTo>
                    <a:pt x="114" y="393"/>
                    <a:pt x="127" y="354"/>
                    <a:pt x="119" y="313"/>
                  </a:cubicBezTo>
                  <a:cubicBezTo>
                    <a:pt x="117" y="329"/>
                    <a:pt x="115" y="342"/>
                    <a:pt x="112" y="355"/>
                  </a:cubicBezTo>
                  <a:cubicBezTo>
                    <a:pt x="106" y="378"/>
                    <a:pt x="93" y="395"/>
                    <a:pt x="69" y="399"/>
                  </a:cubicBezTo>
                  <a:cubicBezTo>
                    <a:pt x="46" y="403"/>
                    <a:pt x="27" y="393"/>
                    <a:pt x="13" y="371"/>
                  </a:cubicBezTo>
                  <a:cubicBezTo>
                    <a:pt x="18" y="372"/>
                    <a:pt x="21" y="372"/>
                    <a:pt x="25" y="373"/>
                  </a:cubicBezTo>
                  <a:cubicBezTo>
                    <a:pt x="50" y="378"/>
                    <a:pt x="72" y="366"/>
                    <a:pt x="74" y="340"/>
                  </a:cubicBezTo>
                  <a:cubicBezTo>
                    <a:pt x="77" y="308"/>
                    <a:pt x="72" y="275"/>
                    <a:pt x="73" y="242"/>
                  </a:cubicBezTo>
                  <a:cubicBezTo>
                    <a:pt x="74" y="208"/>
                    <a:pt x="73" y="172"/>
                    <a:pt x="83" y="140"/>
                  </a:cubicBezTo>
                  <a:cubicBezTo>
                    <a:pt x="105" y="66"/>
                    <a:pt x="165" y="33"/>
                    <a:pt x="236" y="19"/>
                  </a:cubicBezTo>
                  <a:cubicBezTo>
                    <a:pt x="327" y="0"/>
                    <a:pt x="403" y="35"/>
                    <a:pt x="471" y="92"/>
                  </a:cubicBezTo>
                  <a:cubicBezTo>
                    <a:pt x="570" y="173"/>
                    <a:pt x="631" y="281"/>
                    <a:pt x="676" y="399"/>
                  </a:cubicBezTo>
                  <a:cubicBezTo>
                    <a:pt x="677" y="401"/>
                    <a:pt x="676" y="403"/>
                    <a:pt x="676" y="406"/>
                  </a:cubicBezTo>
                  <a:cubicBezTo>
                    <a:pt x="639" y="394"/>
                    <a:pt x="604" y="402"/>
                    <a:pt x="573" y="422"/>
                  </a:cubicBezTo>
                  <a:cubicBezTo>
                    <a:pt x="559" y="431"/>
                    <a:pt x="547" y="446"/>
                    <a:pt x="536" y="460"/>
                  </a:cubicBezTo>
                  <a:cubicBezTo>
                    <a:pt x="526" y="473"/>
                    <a:pt x="525" y="489"/>
                    <a:pt x="535" y="504"/>
                  </a:cubicBezTo>
                  <a:cubicBezTo>
                    <a:pt x="546" y="520"/>
                    <a:pt x="561" y="524"/>
                    <a:pt x="579" y="522"/>
                  </a:cubicBezTo>
                  <a:cubicBezTo>
                    <a:pt x="585" y="522"/>
                    <a:pt x="591" y="520"/>
                    <a:pt x="598" y="519"/>
                  </a:cubicBezTo>
                  <a:cubicBezTo>
                    <a:pt x="587" y="571"/>
                    <a:pt x="544" y="605"/>
                    <a:pt x="496" y="595"/>
                  </a:cubicBezTo>
                  <a:cubicBezTo>
                    <a:pt x="446" y="584"/>
                    <a:pt x="432" y="539"/>
                    <a:pt x="454" y="461"/>
                  </a:cubicBezTo>
                  <a:cubicBezTo>
                    <a:pt x="428" y="458"/>
                    <a:pt x="417" y="477"/>
                    <a:pt x="405" y="494"/>
                  </a:cubicBezTo>
                  <a:cubicBezTo>
                    <a:pt x="382" y="478"/>
                    <a:pt x="372" y="443"/>
                    <a:pt x="380" y="411"/>
                  </a:cubicBezTo>
                  <a:cubicBezTo>
                    <a:pt x="389" y="379"/>
                    <a:pt x="412" y="362"/>
                    <a:pt x="441" y="348"/>
                  </a:cubicBezTo>
                  <a:cubicBezTo>
                    <a:pt x="424" y="329"/>
                    <a:pt x="407" y="337"/>
                    <a:pt x="387" y="343"/>
                  </a:cubicBezTo>
                  <a:cubicBezTo>
                    <a:pt x="388" y="312"/>
                    <a:pt x="401" y="290"/>
                    <a:pt x="423" y="274"/>
                  </a:cubicBezTo>
                  <a:cubicBezTo>
                    <a:pt x="490" y="226"/>
                    <a:pt x="546" y="260"/>
                    <a:pt x="602" y="299"/>
                  </a:cubicBezTo>
                  <a:cubicBezTo>
                    <a:pt x="575" y="251"/>
                    <a:pt x="539" y="214"/>
                    <a:pt x="486" y="195"/>
                  </a:cubicBezTo>
                  <a:cubicBezTo>
                    <a:pt x="472" y="190"/>
                    <a:pt x="458" y="186"/>
                    <a:pt x="445" y="180"/>
                  </a:cubicBezTo>
                  <a:cubicBezTo>
                    <a:pt x="414" y="166"/>
                    <a:pt x="385" y="149"/>
                    <a:pt x="367" y="116"/>
                  </a:cubicBezTo>
                  <a:close/>
                  <a:moveTo>
                    <a:pt x="395" y="465"/>
                  </a:moveTo>
                  <a:cubicBezTo>
                    <a:pt x="430" y="389"/>
                    <a:pt x="435" y="386"/>
                    <a:pt x="565" y="355"/>
                  </a:cubicBezTo>
                  <a:cubicBezTo>
                    <a:pt x="528" y="347"/>
                    <a:pt x="474" y="357"/>
                    <a:pt x="439" y="379"/>
                  </a:cubicBezTo>
                  <a:cubicBezTo>
                    <a:pt x="416" y="394"/>
                    <a:pt x="399" y="413"/>
                    <a:pt x="394" y="440"/>
                  </a:cubicBezTo>
                  <a:cubicBezTo>
                    <a:pt x="393" y="448"/>
                    <a:pt x="395" y="457"/>
                    <a:pt x="395" y="465"/>
                  </a:cubicBezTo>
                  <a:close/>
                  <a:moveTo>
                    <a:pt x="545" y="406"/>
                  </a:moveTo>
                  <a:cubicBezTo>
                    <a:pt x="499" y="414"/>
                    <a:pt x="467" y="460"/>
                    <a:pt x="472" y="505"/>
                  </a:cubicBezTo>
                  <a:cubicBezTo>
                    <a:pt x="476" y="536"/>
                    <a:pt x="502" y="559"/>
                    <a:pt x="532" y="558"/>
                  </a:cubicBezTo>
                  <a:cubicBezTo>
                    <a:pt x="470" y="510"/>
                    <a:pt x="473" y="464"/>
                    <a:pt x="545" y="406"/>
                  </a:cubicBezTo>
                  <a:close/>
                  <a:moveTo>
                    <a:pt x="162" y="173"/>
                  </a:moveTo>
                  <a:cubicBezTo>
                    <a:pt x="212" y="206"/>
                    <a:pt x="248" y="248"/>
                    <a:pt x="252" y="312"/>
                  </a:cubicBezTo>
                  <a:cubicBezTo>
                    <a:pt x="274" y="260"/>
                    <a:pt x="229" y="192"/>
                    <a:pt x="162" y="173"/>
                  </a:cubicBezTo>
                  <a:close/>
                  <a:moveTo>
                    <a:pt x="402" y="322"/>
                  </a:moveTo>
                  <a:cubicBezTo>
                    <a:pt x="450" y="291"/>
                    <a:pt x="499" y="282"/>
                    <a:pt x="556" y="299"/>
                  </a:cubicBezTo>
                  <a:cubicBezTo>
                    <a:pt x="509" y="261"/>
                    <a:pt x="425" y="274"/>
                    <a:pt x="402" y="322"/>
                  </a:cubicBezTo>
                  <a:close/>
                  <a:moveTo>
                    <a:pt x="293" y="103"/>
                  </a:moveTo>
                  <a:cubicBezTo>
                    <a:pt x="320" y="137"/>
                    <a:pt x="329" y="177"/>
                    <a:pt x="330" y="223"/>
                  </a:cubicBezTo>
                  <a:cubicBezTo>
                    <a:pt x="353" y="186"/>
                    <a:pt x="333" y="122"/>
                    <a:pt x="29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7"/>
            <p:cNvSpPr>
              <a:spLocks noEditPoints="1"/>
            </p:cNvSpPr>
            <p:nvPr/>
          </p:nvSpPr>
          <p:spPr bwMode="auto">
            <a:xfrm>
              <a:off x="9159875" y="1930401"/>
              <a:ext cx="2543175" cy="2228850"/>
            </a:xfrm>
            <a:custGeom>
              <a:avLst/>
              <a:gdLst>
                <a:gd name="T0" fmla="*/ 80 w 678"/>
                <a:gd name="T1" fmla="*/ 507 h 594"/>
                <a:gd name="T2" fmla="*/ 107 w 678"/>
                <a:gd name="T3" fmla="*/ 511 h 594"/>
                <a:gd name="T4" fmla="*/ 145 w 678"/>
                <a:gd name="T5" fmla="*/ 452 h 594"/>
                <a:gd name="T6" fmla="*/ 24 w 678"/>
                <a:gd name="T7" fmla="*/ 390 h 594"/>
                <a:gd name="T8" fmla="*/ 0 w 678"/>
                <a:gd name="T9" fmla="*/ 394 h 594"/>
                <a:gd name="T10" fmla="*/ 14 w 678"/>
                <a:gd name="T11" fmla="*/ 358 h 594"/>
                <a:gd name="T12" fmla="*/ 222 w 678"/>
                <a:gd name="T13" fmla="*/ 68 h 594"/>
                <a:gd name="T14" fmla="*/ 413 w 678"/>
                <a:gd name="T15" fmla="*/ 2 h 594"/>
                <a:gd name="T16" fmla="*/ 600 w 678"/>
                <a:gd name="T17" fmla="*/ 145 h 594"/>
                <a:gd name="T18" fmla="*/ 602 w 678"/>
                <a:gd name="T19" fmla="*/ 282 h 594"/>
                <a:gd name="T20" fmla="*/ 603 w 678"/>
                <a:gd name="T21" fmla="*/ 323 h 594"/>
                <a:gd name="T22" fmla="*/ 657 w 678"/>
                <a:gd name="T23" fmla="*/ 360 h 594"/>
                <a:gd name="T24" fmla="*/ 667 w 678"/>
                <a:gd name="T25" fmla="*/ 359 h 594"/>
                <a:gd name="T26" fmla="*/ 612 w 678"/>
                <a:gd name="T27" fmla="*/ 387 h 594"/>
                <a:gd name="T28" fmla="*/ 559 w 678"/>
                <a:gd name="T29" fmla="*/ 301 h 594"/>
                <a:gd name="T30" fmla="*/ 594 w 678"/>
                <a:gd name="T31" fmla="*/ 395 h 594"/>
                <a:gd name="T32" fmla="*/ 677 w 678"/>
                <a:gd name="T33" fmla="*/ 367 h 594"/>
                <a:gd name="T34" fmla="*/ 631 w 678"/>
                <a:gd name="T35" fmla="*/ 423 h 594"/>
                <a:gd name="T36" fmla="*/ 499 w 678"/>
                <a:gd name="T37" fmla="*/ 334 h 594"/>
                <a:gd name="T38" fmla="*/ 504 w 678"/>
                <a:gd name="T39" fmla="*/ 254 h 594"/>
                <a:gd name="T40" fmla="*/ 434 w 678"/>
                <a:gd name="T41" fmla="*/ 332 h 594"/>
                <a:gd name="T42" fmla="*/ 401 w 678"/>
                <a:gd name="T43" fmla="*/ 257 h 594"/>
                <a:gd name="T44" fmla="*/ 414 w 678"/>
                <a:gd name="T45" fmla="*/ 173 h 594"/>
                <a:gd name="T46" fmla="*/ 353 w 678"/>
                <a:gd name="T47" fmla="*/ 240 h 594"/>
                <a:gd name="T48" fmla="*/ 312 w 678"/>
                <a:gd name="T49" fmla="*/ 101 h 594"/>
                <a:gd name="T50" fmla="*/ 189 w 678"/>
                <a:gd name="T51" fmla="*/ 185 h 594"/>
                <a:gd name="T52" fmla="*/ 79 w 678"/>
                <a:gd name="T53" fmla="*/ 287 h 594"/>
                <a:gd name="T54" fmla="*/ 92 w 678"/>
                <a:gd name="T55" fmla="*/ 279 h 594"/>
                <a:gd name="T56" fmla="*/ 175 w 678"/>
                <a:gd name="T57" fmla="*/ 241 h 594"/>
                <a:gd name="T58" fmla="*/ 289 w 678"/>
                <a:gd name="T59" fmla="*/ 310 h 594"/>
                <a:gd name="T60" fmla="*/ 292 w 678"/>
                <a:gd name="T61" fmla="*/ 331 h 594"/>
                <a:gd name="T62" fmla="*/ 238 w 678"/>
                <a:gd name="T63" fmla="*/ 336 h 594"/>
                <a:gd name="T64" fmla="*/ 300 w 678"/>
                <a:gd name="T65" fmla="*/ 426 h 594"/>
                <a:gd name="T66" fmla="*/ 276 w 678"/>
                <a:gd name="T67" fmla="*/ 483 h 594"/>
                <a:gd name="T68" fmla="*/ 223 w 678"/>
                <a:gd name="T69" fmla="*/ 451 h 594"/>
                <a:gd name="T70" fmla="*/ 225 w 678"/>
                <a:gd name="T71" fmla="*/ 551 h 594"/>
                <a:gd name="T72" fmla="*/ 181 w 678"/>
                <a:gd name="T73" fmla="*/ 582 h 594"/>
                <a:gd name="T74" fmla="*/ 80 w 678"/>
                <a:gd name="T75" fmla="*/ 507 h 594"/>
                <a:gd name="T76" fmla="*/ 146 w 678"/>
                <a:gd name="T77" fmla="*/ 547 h 594"/>
                <a:gd name="T78" fmla="*/ 207 w 678"/>
                <a:gd name="T79" fmla="*/ 487 h 594"/>
                <a:gd name="T80" fmla="*/ 136 w 678"/>
                <a:gd name="T81" fmla="*/ 394 h 594"/>
                <a:gd name="T82" fmla="*/ 146 w 678"/>
                <a:gd name="T83" fmla="*/ 547 h 594"/>
                <a:gd name="T84" fmla="*/ 283 w 678"/>
                <a:gd name="T85" fmla="*/ 454 h 594"/>
                <a:gd name="T86" fmla="*/ 284 w 678"/>
                <a:gd name="T87" fmla="*/ 430 h 594"/>
                <a:gd name="T88" fmla="*/ 260 w 678"/>
                <a:gd name="T89" fmla="*/ 386 h 594"/>
                <a:gd name="T90" fmla="*/ 113 w 678"/>
                <a:gd name="T91" fmla="*/ 342 h 594"/>
                <a:gd name="T92" fmla="*/ 283 w 678"/>
                <a:gd name="T93" fmla="*/ 454 h 594"/>
                <a:gd name="T94" fmla="*/ 519 w 678"/>
                <a:gd name="T95" fmla="*/ 159 h 594"/>
                <a:gd name="T96" fmla="*/ 426 w 678"/>
                <a:gd name="T97" fmla="*/ 297 h 594"/>
                <a:gd name="T98" fmla="*/ 519 w 678"/>
                <a:gd name="T99" fmla="*/ 159 h 594"/>
                <a:gd name="T100" fmla="*/ 276 w 678"/>
                <a:gd name="T101" fmla="*/ 310 h 594"/>
                <a:gd name="T102" fmla="*/ 122 w 678"/>
                <a:gd name="T103" fmla="*/ 288 h 594"/>
                <a:gd name="T104" fmla="*/ 276 w 678"/>
                <a:gd name="T105" fmla="*/ 310 h 594"/>
                <a:gd name="T106" fmla="*/ 348 w 678"/>
                <a:gd name="T107" fmla="*/ 208 h 594"/>
                <a:gd name="T108" fmla="*/ 393 w 678"/>
                <a:gd name="T109" fmla="*/ 83 h 594"/>
                <a:gd name="T110" fmla="*/ 348 w 678"/>
                <a:gd name="T111" fmla="*/ 208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8" h="594">
                  <a:moveTo>
                    <a:pt x="80" y="507"/>
                  </a:moveTo>
                  <a:cubicBezTo>
                    <a:pt x="89" y="508"/>
                    <a:pt x="98" y="511"/>
                    <a:pt x="107" y="511"/>
                  </a:cubicBezTo>
                  <a:cubicBezTo>
                    <a:pt x="140" y="511"/>
                    <a:pt x="159" y="482"/>
                    <a:pt x="145" y="452"/>
                  </a:cubicBezTo>
                  <a:cubicBezTo>
                    <a:pt x="128" y="413"/>
                    <a:pt x="68" y="382"/>
                    <a:pt x="24" y="390"/>
                  </a:cubicBezTo>
                  <a:cubicBezTo>
                    <a:pt x="17" y="391"/>
                    <a:pt x="10" y="392"/>
                    <a:pt x="0" y="394"/>
                  </a:cubicBezTo>
                  <a:cubicBezTo>
                    <a:pt x="5" y="381"/>
                    <a:pt x="9" y="369"/>
                    <a:pt x="14" y="358"/>
                  </a:cubicBezTo>
                  <a:cubicBezTo>
                    <a:pt x="61" y="245"/>
                    <a:pt x="123" y="143"/>
                    <a:pt x="222" y="68"/>
                  </a:cubicBezTo>
                  <a:cubicBezTo>
                    <a:pt x="278" y="25"/>
                    <a:pt x="340" y="0"/>
                    <a:pt x="413" y="2"/>
                  </a:cubicBezTo>
                  <a:cubicBezTo>
                    <a:pt x="503" y="6"/>
                    <a:pt x="586" y="64"/>
                    <a:pt x="600" y="145"/>
                  </a:cubicBezTo>
                  <a:cubicBezTo>
                    <a:pt x="608" y="189"/>
                    <a:pt x="602" y="236"/>
                    <a:pt x="602" y="282"/>
                  </a:cubicBezTo>
                  <a:cubicBezTo>
                    <a:pt x="602" y="295"/>
                    <a:pt x="601" y="310"/>
                    <a:pt x="603" y="323"/>
                  </a:cubicBezTo>
                  <a:cubicBezTo>
                    <a:pt x="608" y="354"/>
                    <a:pt x="626" y="366"/>
                    <a:pt x="657" y="360"/>
                  </a:cubicBezTo>
                  <a:cubicBezTo>
                    <a:pt x="659" y="359"/>
                    <a:pt x="662" y="359"/>
                    <a:pt x="667" y="359"/>
                  </a:cubicBezTo>
                  <a:cubicBezTo>
                    <a:pt x="653" y="381"/>
                    <a:pt x="635" y="391"/>
                    <a:pt x="612" y="387"/>
                  </a:cubicBezTo>
                  <a:cubicBezTo>
                    <a:pt x="565" y="380"/>
                    <a:pt x="567" y="339"/>
                    <a:pt x="559" y="301"/>
                  </a:cubicBezTo>
                  <a:cubicBezTo>
                    <a:pt x="551" y="343"/>
                    <a:pt x="566" y="381"/>
                    <a:pt x="594" y="395"/>
                  </a:cubicBezTo>
                  <a:cubicBezTo>
                    <a:pt x="624" y="410"/>
                    <a:pt x="647" y="402"/>
                    <a:pt x="677" y="367"/>
                  </a:cubicBezTo>
                  <a:cubicBezTo>
                    <a:pt x="678" y="391"/>
                    <a:pt x="659" y="414"/>
                    <a:pt x="631" y="423"/>
                  </a:cubicBezTo>
                  <a:cubicBezTo>
                    <a:pt x="568" y="443"/>
                    <a:pt x="505" y="402"/>
                    <a:pt x="499" y="334"/>
                  </a:cubicBezTo>
                  <a:cubicBezTo>
                    <a:pt x="496" y="308"/>
                    <a:pt x="502" y="281"/>
                    <a:pt x="504" y="254"/>
                  </a:cubicBezTo>
                  <a:cubicBezTo>
                    <a:pt x="483" y="253"/>
                    <a:pt x="456" y="281"/>
                    <a:pt x="434" y="332"/>
                  </a:cubicBezTo>
                  <a:cubicBezTo>
                    <a:pt x="410" y="312"/>
                    <a:pt x="399" y="286"/>
                    <a:pt x="401" y="257"/>
                  </a:cubicBezTo>
                  <a:cubicBezTo>
                    <a:pt x="403" y="229"/>
                    <a:pt x="410" y="201"/>
                    <a:pt x="414" y="173"/>
                  </a:cubicBezTo>
                  <a:cubicBezTo>
                    <a:pt x="388" y="172"/>
                    <a:pt x="368" y="194"/>
                    <a:pt x="353" y="240"/>
                  </a:cubicBezTo>
                  <a:cubicBezTo>
                    <a:pt x="306" y="205"/>
                    <a:pt x="323" y="151"/>
                    <a:pt x="312" y="101"/>
                  </a:cubicBezTo>
                  <a:cubicBezTo>
                    <a:pt x="283" y="151"/>
                    <a:pt x="237" y="168"/>
                    <a:pt x="189" y="185"/>
                  </a:cubicBezTo>
                  <a:cubicBezTo>
                    <a:pt x="139" y="202"/>
                    <a:pt x="104" y="239"/>
                    <a:pt x="79" y="287"/>
                  </a:cubicBezTo>
                  <a:cubicBezTo>
                    <a:pt x="83" y="284"/>
                    <a:pt x="87" y="281"/>
                    <a:pt x="92" y="279"/>
                  </a:cubicBezTo>
                  <a:cubicBezTo>
                    <a:pt x="119" y="266"/>
                    <a:pt x="146" y="249"/>
                    <a:pt x="175" y="241"/>
                  </a:cubicBezTo>
                  <a:cubicBezTo>
                    <a:pt x="221" y="228"/>
                    <a:pt x="275" y="264"/>
                    <a:pt x="289" y="310"/>
                  </a:cubicBezTo>
                  <a:cubicBezTo>
                    <a:pt x="290" y="316"/>
                    <a:pt x="290" y="322"/>
                    <a:pt x="292" y="331"/>
                  </a:cubicBezTo>
                  <a:cubicBezTo>
                    <a:pt x="272" y="325"/>
                    <a:pt x="255" y="317"/>
                    <a:pt x="238" y="336"/>
                  </a:cubicBezTo>
                  <a:cubicBezTo>
                    <a:pt x="276" y="354"/>
                    <a:pt x="303" y="380"/>
                    <a:pt x="300" y="426"/>
                  </a:cubicBezTo>
                  <a:cubicBezTo>
                    <a:pt x="299" y="448"/>
                    <a:pt x="292" y="467"/>
                    <a:pt x="276" y="483"/>
                  </a:cubicBezTo>
                  <a:cubicBezTo>
                    <a:pt x="250" y="451"/>
                    <a:pt x="245" y="448"/>
                    <a:pt x="223" y="451"/>
                  </a:cubicBezTo>
                  <a:cubicBezTo>
                    <a:pt x="239" y="484"/>
                    <a:pt x="249" y="519"/>
                    <a:pt x="225" y="551"/>
                  </a:cubicBezTo>
                  <a:cubicBezTo>
                    <a:pt x="215" y="565"/>
                    <a:pt x="198" y="578"/>
                    <a:pt x="181" y="582"/>
                  </a:cubicBezTo>
                  <a:cubicBezTo>
                    <a:pt x="136" y="594"/>
                    <a:pt x="92" y="560"/>
                    <a:pt x="80" y="507"/>
                  </a:cubicBezTo>
                  <a:close/>
                  <a:moveTo>
                    <a:pt x="146" y="547"/>
                  </a:moveTo>
                  <a:cubicBezTo>
                    <a:pt x="182" y="544"/>
                    <a:pt x="205" y="521"/>
                    <a:pt x="207" y="487"/>
                  </a:cubicBezTo>
                  <a:cubicBezTo>
                    <a:pt x="209" y="444"/>
                    <a:pt x="176" y="400"/>
                    <a:pt x="136" y="394"/>
                  </a:cubicBezTo>
                  <a:cubicBezTo>
                    <a:pt x="207" y="465"/>
                    <a:pt x="209" y="492"/>
                    <a:pt x="146" y="547"/>
                  </a:cubicBezTo>
                  <a:close/>
                  <a:moveTo>
                    <a:pt x="283" y="454"/>
                  </a:moveTo>
                  <a:cubicBezTo>
                    <a:pt x="283" y="446"/>
                    <a:pt x="287" y="437"/>
                    <a:pt x="284" y="430"/>
                  </a:cubicBezTo>
                  <a:cubicBezTo>
                    <a:pt x="278" y="415"/>
                    <a:pt x="272" y="397"/>
                    <a:pt x="260" y="386"/>
                  </a:cubicBezTo>
                  <a:cubicBezTo>
                    <a:pt x="220" y="345"/>
                    <a:pt x="168" y="338"/>
                    <a:pt x="113" y="342"/>
                  </a:cubicBezTo>
                  <a:cubicBezTo>
                    <a:pt x="188" y="351"/>
                    <a:pt x="257" y="367"/>
                    <a:pt x="283" y="454"/>
                  </a:cubicBezTo>
                  <a:close/>
                  <a:moveTo>
                    <a:pt x="519" y="159"/>
                  </a:moveTo>
                  <a:cubicBezTo>
                    <a:pt x="448" y="181"/>
                    <a:pt x="398" y="258"/>
                    <a:pt x="426" y="297"/>
                  </a:cubicBezTo>
                  <a:cubicBezTo>
                    <a:pt x="451" y="218"/>
                    <a:pt x="451" y="218"/>
                    <a:pt x="519" y="159"/>
                  </a:cubicBezTo>
                  <a:close/>
                  <a:moveTo>
                    <a:pt x="276" y="310"/>
                  </a:moveTo>
                  <a:cubicBezTo>
                    <a:pt x="253" y="262"/>
                    <a:pt x="167" y="248"/>
                    <a:pt x="122" y="288"/>
                  </a:cubicBezTo>
                  <a:cubicBezTo>
                    <a:pt x="180" y="269"/>
                    <a:pt x="228" y="279"/>
                    <a:pt x="276" y="310"/>
                  </a:cubicBezTo>
                  <a:close/>
                  <a:moveTo>
                    <a:pt x="348" y="208"/>
                  </a:moveTo>
                  <a:cubicBezTo>
                    <a:pt x="349" y="162"/>
                    <a:pt x="359" y="118"/>
                    <a:pt x="393" y="83"/>
                  </a:cubicBezTo>
                  <a:cubicBezTo>
                    <a:pt x="348" y="106"/>
                    <a:pt x="325" y="170"/>
                    <a:pt x="348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11576050" y="2163763"/>
              <a:ext cx="1816100" cy="1676400"/>
            </a:xfrm>
            <a:custGeom>
              <a:avLst/>
              <a:gdLst>
                <a:gd name="T0" fmla="*/ 198 w 484"/>
                <a:gd name="T1" fmla="*/ 428 h 447"/>
                <a:gd name="T2" fmla="*/ 211 w 484"/>
                <a:gd name="T3" fmla="*/ 308 h 447"/>
                <a:gd name="T4" fmla="*/ 51 w 484"/>
                <a:gd name="T5" fmla="*/ 213 h 447"/>
                <a:gd name="T6" fmla="*/ 152 w 484"/>
                <a:gd name="T7" fmla="*/ 235 h 447"/>
                <a:gd name="T8" fmla="*/ 61 w 484"/>
                <a:gd name="T9" fmla="*/ 209 h 447"/>
                <a:gd name="T10" fmla="*/ 63 w 484"/>
                <a:gd name="T11" fmla="*/ 202 h 447"/>
                <a:gd name="T12" fmla="*/ 118 w 484"/>
                <a:gd name="T13" fmla="*/ 197 h 447"/>
                <a:gd name="T14" fmla="*/ 120 w 484"/>
                <a:gd name="T15" fmla="*/ 192 h 447"/>
                <a:gd name="T16" fmla="*/ 30 w 484"/>
                <a:gd name="T17" fmla="*/ 117 h 447"/>
                <a:gd name="T18" fmla="*/ 10 w 484"/>
                <a:gd name="T19" fmla="*/ 0 h 447"/>
                <a:gd name="T20" fmla="*/ 116 w 484"/>
                <a:gd name="T21" fmla="*/ 48 h 447"/>
                <a:gd name="T22" fmla="*/ 247 w 484"/>
                <a:gd name="T23" fmla="*/ 102 h 447"/>
                <a:gd name="T24" fmla="*/ 356 w 484"/>
                <a:gd name="T25" fmla="*/ 230 h 447"/>
                <a:gd name="T26" fmla="*/ 405 w 484"/>
                <a:gd name="T27" fmla="*/ 343 h 447"/>
                <a:gd name="T28" fmla="*/ 475 w 484"/>
                <a:gd name="T29" fmla="*/ 432 h 447"/>
                <a:gd name="T30" fmla="*/ 484 w 484"/>
                <a:gd name="T31" fmla="*/ 441 h 447"/>
                <a:gd name="T32" fmla="*/ 483 w 484"/>
                <a:gd name="T33" fmla="*/ 447 h 447"/>
                <a:gd name="T34" fmla="*/ 423 w 484"/>
                <a:gd name="T35" fmla="*/ 439 h 447"/>
                <a:gd name="T36" fmla="*/ 326 w 484"/>
                <a:gd name="T37" fmla="*/ 404 h 447"/>
                <a:gd name="T38" fmla="*/ 276 w 484"/>
                <a:gd name="T39" fmla="*/ 391 h 447"/>
                <a:gd name="T40" fmla="*/ 211 w 484"/>
                <a:gd name="T41" fmla="*/ 420 h 447"/>
                <a:gd name="T42" fmla="*/ 197 w 484"/>
                <a:gd name="T43" fmla="*/ 428 h 447"/>
                <a:gd name="T44" fmla="*/ 202 w 484"/>
                <a:gd name="T45" fmla="*/ 413 h 447"/>
                <a:gd name="T46" fmla="*/ 289 w 484"/>
                <a:gd name="T47" fmla="*/ 327 h 447"/>
                <a:gd name="T48" fmla="*/ 307 w 484"/>
                <a:gd name="T49" fmla="*/ 325 h 447"/>
                <a:gd name="T50" fmla="*/ 226 w 484"/>
                <a:gd name="T51" fmla="*/ 335 h 447"/>
                <a:gd name="T52" fmla="*/ 198 w 484"/>
                <a:gd name="T53" fmla="*/ 428 h 447"/>
                <a:gd name="T54" fmla="*/ 341 w 484"/>
                <a:gd name="T55" fmla="*/ 260 h 447"/>
                <a:gd name="T56" fmla="*/ 344 w 484"/>
                <a:gd name="T57" fmla="*/ 258 h 447"/>
                <a:gd name="T58" fmla="*/ 336 w 484"/>
                <a:gd name="T59" fmla="*/ 239 h 447"/>
                <a:gd name="T60" fmla="*/ 169 w 484"/>
                <a:gd name="T61" fmla="*/ 89 h 447"/>
                <a:gd name="T62" fmla="*/ 46 w 484"/>
                <a:gd name="T63" fmla="*/ 48 h 447"/>
                <a:gd name="T64" fmla="*/ 51 w 484"/>
                <a:gd name="T65" fmla="*/ 56 h 447"/>
                <a:gd name="T66" fmla="*/ 128 w 484"/>
                <a:gd name="T67" fmla="*/ 88 h 447"/>
                <a:gd name="T68" fmla="*/ 333 w 484"/>
                <a:gd name="T69" fmla="*/ 250 h 447"/>
                <a:gd name="T70" fmla="*/ 341 w 484"/>
                <a:gd name="T71" fmla="*/ 26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4" h="447">
                  <a:moveTo>
                    <a:pt x="198" y="428"/>
                  </a:moveTo>
                  <a:cubicBezTo>
                    <a:pt x="163" y="389"/>
                    <a:pt x="167" y="353"/>
                    <a:pt x="211" y="308"/>
                  </a:cubicBezTo>
                  <a:cubicBezTo>
                    <a:pt x="144" y="299"/>
                    <a:pt x="82" y="281"/>
                    <a:pt x="51" y="213"/>
                  </a:cubicBezTo>
                  <a:cubicBezTo>
                    <a:pt x="82" y="234"/>
                    <a:pt x="114" y="247"/>
                    <a:pt x="152" y="235"/>
                  </a:cubicBezTo>
                  <a:cubicBezTo>
                    <a:pt x="121" y="226"/>
                    <a:pt x="91" y="217"/>
                    <a:pt x="61" y="209"/>
                  </a:cubicBezTo>
                  <a:cubicBezTo>
                    <a:pt x="62" y="206"/>
                    <a:pt x="62" y="204"/>
                    <a:pt x="63" y="202"/>
                  </a:cubicBezTo>
                  <a:cubicBezTo>
                    <a:pt x="81" y="200"/>
                    <a:pt x="100" y="199"/>
                    <a:pt x="118" y="197"/>
                  </a:cubicBezTo>
                  <a:cubicBezTo>
                    <a:pt x="118" y="196"/>
                    <a:pt x="119" y="194"/>
                    <a:pt x="120" y="192"/>
                  </a:cubicBezTo>
                  <a:cubicBezTo>
                    <a:pt x="84" y="173"/>
                    <a:pt x="52" y="151"/>
                    <a:pt x="30" y="117"/>
                  </a:cubicBezTo>
                  <a:cubicBezTo>
                    <a:pt x="7" y="81"/>
                    <a:pt x="0" y="43"/>
                    <a:pt x="10" y="0"/>
                  </a:cubicBezTo>
                  <a:cubicBezTo>
                    <a:pt x="40" y="30"/>
                    <a:pt x="80" y="35"/>
                    <a:pt x="116" y="48"/>
                  </a:cubicBezTo>
                  <a:cubicBezTo>
                    <a:pt x="161" y="65"/>
                    <a:pt x="206" y="80"/>
                    <a:pt x="247" y="102"/>
                  </a:cubicBezTo>
                  <a:cubicBezTo>
                    <a:pt x="299" y="129"/>
                    <a:pt x="335" y="173"/>
                    <a:pt x="356" y="230"/>
                  </a:cubicBezTo>
                  <a:cubicBezTo>
                    <a:pt x="370" y="268"/>
                    <a:pt x="384" y="308"/>
                    <a:pt x="405" y="343"/>
                  </a:cubicBezTo>
                  <a:cubicBezTo>
                    <a:pt x="424" y="375"/>
                    <a:pt x="452" y="402"/>
                    <a:pt x="475" y="432"/>
                  </a:cubicBezTo>
                  <a:cubicBezTo>
                    <a:pt x="478" y="435"/>
                    <a:pt x="481" y="438"/>
                    <a:pt x="484" y="441"/>
                  </a:cubicBezTo>
                  <a:cubicBezTo>
                    <a:pt x="484" y="443"/>
                    <a:pt x="483" y="445"/>
                    <a:pt x="483" y="447"/>
                  </a:cubicBezTo>
                  <a:cubicBezTo>
                    <a:pt x="463" y="444"/>
                    <a:pt x="442" y="444"/>
                    <a:pt x="423" y="439"/>
                  </a:cubicBezTo>
                  <a:cubicBezTo>
                    <a:pt x="390" y="429"/>
                    <a:pt x="358" y="415"/>
                    <a:pt x="326" y="404"/>
                  </a:cubicBezTo>
                  <a:cubicBezTo>
                    <a:pt x="309" y="399"/>
                    <a:pt x="292" y="393"/>
                    <a:pt x="276" y="391"/>
                  </a:cubicBezTo>
                  <a:cubicBezTo>
                    <a:pt x="248" y="387"/>
                    <a:pt x="226" y="395"/>
                    <a:pt x="211" y="420"/>
                  </a:cubicBezTo>
                  <a:cubicBezTo>
                    <a:pt x="209" y="424"/>
                    <a:pt x="202" y="425"/>
                    <a:pt x="197" y="428"/>
                  </a:cubicBezTo>
                  <a:cubicBezTo>
                    <a:pt x="199" y="423"/>
                    <a:pt x="201" y="418"/>
                    <a:pt x="202" y="413"/>
                  </a:cubicBezTo>
                  <a:cubicBezTo>
                    <a:pt x="206" y="363"/>
                    <a:pt x="239" y="330"/>
                    <a:pt x="289" y="327"/>
                  </a:cubicBezTo>
                  <a:cubicBezTo>
                    <a:pt x="295" y="326"/>
                    <a:pt x="301" y="325"/>
                    <a:pt x="307" y="325"/>
                  </a:cubicBezTo>
                  <a:cubicBezTo>
                    <a:pt x="277" y="312"/>
                    <a:pt x="249" y="315"/>
                    <a:pt x="226" y="335"/>
                  </a:cubicBezTo>
                  <a:cubicBezTo>
                    <a:pt x="197" y="360"/>
                    <a:pt x="187" y="391"/>
                    <a:pt x="198" y="428"/>
                  </a:cubicBezTo>
                  <a:close/>
                  <a:moveTo>
                    <a:pt x="341" y="260"/>
                  </a:moveTo>
                  <a:cubicBezTo>
                    <a:pt x="342" y="259"/>
                    <a:pt x="343" y="259"/>
                    <a:pt x="344" y="258"/>
                  </a:cubicBezTo>
                  <a:cubicBezTo>
                    <a:pt x="341" y="252"/>
                    <a:pt x="339" y="245"/>
                    <a:pt x="336" y="239"/>
                  </a:cubicBezTo>
                  <a:cubicBezTo>
                    <a:pt x="302" y="165"/>
                    <a:pt x="247" y="114"/>
                    <a:pt x="169" y="89"/>
                  </a:cubicBezTo>
                  <a:cubicBezTo>
                    <a:pt x="128" y="76"/>
                    <a:pt x="87" y="62"/>
                    <a:pt x="46" y="48"/>
                  </a:cubicBezTo>
                  <a:cubicBezTo>
                    <a:pt x="46" y="53"/>
                    <a:pt x="48" y="54"/>
                    <a:pt x="51" y="56"/>
                  </a:cubicBezTo>
                  <a:cubicBezTo>
                    <a:pt x="77" y="67"/>
                    <a:pt x="102" y="80"/>
                    <a:pt x="128" y="88"/>
                  </a:cubicBezTo>
                  <a:cubicBezTo>
                    <a:pt x="217" y="116"/>
                    <a:pt x="285" y="170"/>
                    <a:pt x="333" y="250"/>
                  </a:cubicBezTo>
                  <a:cubicBezTo>
                    <a:pt x="335" y="253"/>
                    <a:pt x="338" y="256"/>
                    <a:pt x="341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9"/>
            <p:cNvSpPr>
              <a:spLocks noEditPoints="1"/>
            </p:cNvSpPr>
            <p:nvPr/>
          </p:nvSpPr>
          <p:spPr bwMode="auto">
            <a:xfrm>
              <a:off x="4545013" y="2185988"/>
              <a:ext cx="1871663" cy="1651000"/>
            </a:xfrm>
            <a:custGeom>
              <a:avLst/>
              <a:gdLst>
                <a:gd name="T0" fmla="*/ 286 w 499"/>
                <a:gd name="T1" fmla="*/ 421 h 440"/>
                <a:gd name="T2" fmla="*/ 274 w 499"/>
                <a:gd name="T3" fmla="*/ 417 h 440"/>
                <a:gd name="T4" fmla="*/ 199 w 499"/>
                <a:gd name="T5" fmla="*/ 387 h 440"/>
                <a:gd name="T6" fmla="*/ 97 w 499"/>
                <a:gd name="T7" fmla="*/ 421 h 440"/>
                <a:gd name="T8" fmla="*/ 16 w 499"/>
                <a:gd name="T9" fmla="*/ 439 h 440"/>
                <a:gd name="T10" fmla="*/ 1 w 499"/>
                <a:gd name="T11" fmla="*/ 438 h 440"/>
                <a:gd name="T12" fmla="*/ 1 w 499"/>
                <a:gd name="T13" fmla="*/ 432 h 440"/>
                <a:gd name="T14" fmla="*/ 118 w 499"/>
                <a:gd name="T15" fmla="*/ 250 h 440"/>
                <a:gd name="T16" fmla="*/ 317 w 499"/>
                <a:gd name="T17" fmla="*/ 58 h 440"/>
                <a:gd name="T18" fmla="*/ 416 w 499"/>
                <a:gd name="T19" fmla="*/ 27 h 440"/>
                <a:gd name="T20" fmla="*/ 473 w 499"/>
                <a:gd name="T21" fmla="*/ 0 h 440"/>
                <a:gd name="T22" fmla="*/ 365 w 499"/>
                <a:gd name="T23" fmla="*/ 191 h 440"/>
                <a:gd name="T24" fmla="*/ 422 w 499"/>
                <a:gd name="T25" fmla="*/ 196 h 440"/>
                <a:gd name="T26" fmla="*/ 332 w 499"/>
                <a:gd name="T27" fmla="*/ 227 h 440"/>
                <a:gd name="T28" fmla="*/ 432 w 499"/>
                <a:gd name="T29" fmla="*/ 207 h 440"/>
                <a:gd name="T30" fmla="*/ 270 w 499"/>
                <a:gd name="T31" fmla="*/ 302 h 440"/>
                <a:gd name="T32" fmla="*/ 308 w 499"/>
                <a:gd name="T33" fmla="*/ 370 h 440"/>
                <a:gd name="T34" fmla="*/ 286 w 499"/>
                <a:gd name="T35" fmla="*/ 422 h 440"/>
                <a:gd name="T36" fmla="*/ 254 w 499"/>
                <a:gd name="T37" fmla="*/ 326 h 440"/>
                <a:gd name="T38" fmla="*/ 175 w 499"/>
                <a:gd name="T39" fmla="*/ 319 h 440"/>
                <a:gd name="T40" fmla="*/ 190 w 499"/>
                <a:gd name="T41" fmla="*/ 320 h 440"/>
                <a:gd name="T42" fmla="*/ 282 w 499"/>
                <a:gd name="T43" fmla="*/ 409 h 440"/>
                <a:gd name="T44" fmla="*/ 286 w 499"/>
                <a:gd name="T45" fmla="*/ 421 h 440"/>
                <a:gd name="T46" fmla="*/ 143 w 499"/>
                <a:gd name="T47" fmla="*/ 254 h 440"/>
                <a:gd name="T48" fmla="*/ 156 w 499"/>
                <a:gd name="T49" fmla="*/ 235 h 440"/>
                <a:gd name="T50" fmla="*/ 333 w 499"/>
                <a:gd name="T51" fmla="*/ 90 h 440"/>
                <a:gd name="T52" fmla="*/ 409 w 499"/>
                <a:gd name="T53" fmla="*/ 61 h 440"/>
                <a:gd name="T54" fmla="*/ 439 w 499"/>
                <a:gd name="T55" fmla="*/ 45 h 440"/>
                <a:gd name="T56" fmla="*/ 299 w 499"/>
                <a:gd name="T57" fmla="*/ 90 h 440"/>
                <a:gd name="T58" fmla="*/ 210 w 499"/>
                <a:gd name="T59" fmla="*/ 145 h 440"/>
                <a:gd name="T60" fmla="*/ 143 w 499"/>
                <a:gd name="T61" fmla="*/ 254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9" h="440">
                  <a:moveTo>
                    <a:pt x="286" y="421"/>
                  </a:moveTo>
                  <a:cubicBezTo>
                    <a:pt x="282" y="420"/>
                    <a:pt x="276" y="420"/>
                    <a:pt x="274" y="417"/>
                  </a:cubicBezTo>
                  <a:cubicBezTo>
                    <a:pt x="253" y="387"/>
                    <a:pt x="234" y="378"/>
                    <a:pt x="199" y="387"/>
                  </a:cubicBezTo>
                  <a:cubicBezTo>
                    <a:pt x="164" y="396"/>
                    <a:pt x="131" y="411"/>
                    <a:pt x="97" y="421"/>
                  </a:cubicBezTo>
                  <a:cubicBezTo>
                    <a:pt x="70" y="429"/>
                    <a:pt x="43" y="434"/>
                    <a:pt x="16" y="439"/>
                  </a:cubicBezTo>
                  <a:cubicBezTo>
                    <a:pt x="11" y="440"/>
                    <a:pt x="6" y="438"/>
                    <a:pt x="1" y="438"/>
                  </a:cubicBezTo>
                  <a:cubicBezTo>
                    <a:pt x="1" y="435"/>
                    <a:pt x="0" y="433"/>
                    <a:pt x="1" y="432"/>
                  </a:cubicBezTo>
                  <a:cubicBezTo>
                    <a:pt x="60" y="384"/>
                    <a:pt x="96" y="321"/>
                    <a:pt x="118" y="250"/>
                  </a:cubicBezTo>
                  <a:cubicBezTo>
                    <a:pt x="149" y="148"/>
                    <a:pt x="220" y="90"/>
                    <a:pt x="317" y="58"/>
                  </a:cubicBezTo>
                  <a:cubicBezTo>
                    <a:pt x="350" y="47"/>
                    <a:pt x="384" y="38"/>
                    <a:pt x="416" y="27"/>
                  </a:cubicBezTo>
                  <a:cubicBezTo>
                    <a:pt x="436" y="20"/>
                    <a:pt x="454" y="9"/>
                    <a:pt x="473" y="0"/>
                  </a:cubicBezTo>
                  <a:cubicBezTo>
                    <a:pt x="499" y="51"/>
                    <a:pt x="462" y="119"/>
                    <a:pt x="365" y="191"/>
                  </a:cubicBezTo>
                  <a:cubicBezTo>
                    <a:pt x="383" y="193"/>
                    <a:pt x="402" y="194"/>
                    <a:pt x="422" y="196"/>
                  </a:cubicBezTo>
                  <a:cubicBezTo>
                    <a:pt x="395" y="218"/>
                    <a:pt x="364" y="224"/>
                    <a:pt x="332" y="227"/>
                  </a:cubicBezTo>
                  <a:cubicBezTo>
                    <a:pt x="369" y="241"/>
                    <a:pt x="401" y="228"/>
                    <a:pt x="432" y="207"/>
                  </a:cubicBezTo>
                  <a:cubicBezTo>
                    <a:pt x="401" y="274"/>
                    <a:pt x="341" y="294"/>
                    <a:pt x="270" y="302"/>
                  </a:cubicBezTo>
                  <a:cubicBezTo>
                    <a:pt x="295" y="320"/>
                    <a:pt x="312" y="342"/>
                    <a:pt x="308" y="370"/>
                  </a:cubicBezTo>
                  <a:cubicBezTo>
                    <a:pt x="306" y="388"/>
                    <a:pt x="294" y="404"/>
                    <a:pt x="286" y="422"/>
                  </a:cubicBezTo>
                  <a:cubicBezTo>
                    <a:pt x="296" y="383"/>
                    <a:pt x="286" y="350"/>
                    <a:pt x="254" y="326"/>
                  </a:cubicBezTo>
                  <a:cubicBezTo>
                    <a:pt x="230" y="308"/>
                    <a:pt x="196" y="305"/>
                    <a:pt x="175" y="319"/>
                  </a:cubicBezTo>
                  <a:cubicBezTo>
                    <a:pt x="181" y="319"/>
                    <a:pt x="185" y="320"/>
                    <a:pt x="190" y="320"/>
                  </a:cubicBezTo>
                  <a:cubicBezTo>
                    <a:pt x="244" y="324"/>
                    <a:pt x="276" y="355"/>
                    <a:pt x="282" y="409"/>
                  </a:cubicBezTo>
                  <a:cubicBezTo>
                    <a:pt x="282" y="413"/>
                    <a:pt x="285" y="417"/>
                    <a:pt x="286" y="421"/>
                  </a:cubicBezTo>
                  <a:close/>
                  <a:moveTo>
                    <a:pt x="143" y="254"/>
                  </a:moveTo>
                  <a:cubicBezTo>
                    <a:pt x="147" y="248"/>
                    <a:pt x="152" y="242"/>
                    <a:pt x="156" y="235"/>
                  </a:cubicBezTo>
                  <a:cubicBezTo>
                    <a:pt x="200" y="168"/>
                    <a:pt x="257" y="117"/>
                    <a:pt x="333" y="90"/>
                  </a:cubicBezTo>
                  <a:cubicBezTo>
                    <a:pt x="359" y="81"/>
                    <a:pt x="384" y="72"/>
                    <a:pt x="409" y="61"/>
                  </a:cubicBezTo>
                  <a:cubicBezTo>
                    <a:pt x="420" y="57"/>
                    <a:pt x="429" y="50"/>
                    <a:pt x="439" y="45"/>
                  </a:cubicBezTo>
                  <a:cubicBezTo>
                    <a:pt x="391" y="57"/>
                    <a:pt x="344" y="70"/>
                    <a:pt x="299" y="90"/>
                  </a:cubicBezTo>
                  <a:cubicBezTo>
                    <a:pt x="267" y="103"/>
                    <a:pt x="237" y="123"/>
                    <a:pt x="210" y="145"/>
                  </a:cubicBezTo>
                  <a:cubicBezTo>
                    <a:pt x="176" y="173"/>
                    <a:pt x="155" y="211"/>
                    <a:pt x="143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0"/>
            <p:cNvSpPr>
              <a:spLocks noEditPoints="1"/>
            </p:cNvSpPr>
            <p:nvPr/>
          </p:nvSpPr>
          <p:spPr bwMode="auto">
            <a:xfrm>
              <a:off x="8623300" y="2324101"/>
              <a:ext cx="671513" cy="1092200"/>
            </a:xfrm>
            <a:custGeom>
              <a:avLst/>
              <a:gdLst>
                <a:gd name="T0" fmla="*/ 52 w 179"/>
                <a:gd name="T1" fmla="*/ 50 h 291"/>
                <a:gd name="T2" fmla="*/ 46 w 179"/>
                <a:gd name="T3" fmla="*/ 171 h 291"/>
                <a:gd name="T4" fmla="*/ 57 w 179"/>
                <a:gd name="T5" fmla="*/ 81 h 291"/>
                <a:gd name="T6" fmla="*/ 88 w 179"/>
                <a:gd name="T7" fmla="*/ 0 h 291"/>
                <a:gd name="T8" fmla="*/ 136 w 179"/>
                <a:gd name="T9" fmla="*/ 167 h 291"/>
                <a:gd name="T10" fmla="*/ 132 w 179"/>
                <a:gd name="T11" fmla="*/ 54 h 291"/>
                <a:gd name="T12" fmla="*/ 160 w 179"/>
                <a:gd name="T13" fmla="*/ 188 h 291"/>
                <a:gd name="T14" fmla="*/ 122 w 179"/>
                <a:gd name="T15" fmla="*/ 291 h 291"/>
                <a:gd name="T16" fmla="*/ 92 w 179"/>
                <a:gd name="T17" fmla="*/ 280 h 291"/>
                <a:gd name="T18" fmla="*/ 61 w 179"/>
                <a:gd name="T19" fmla="*/ 290 h 291"/>
                <a:gd name="T20" fmla="*/ 29 w 179"/>
                <a:gd name="T21" fmla="*/ 207 h 291"/>
                <a:gd name="T22" fmla="*/ 52 w 179"/>
                <a:gd name="T23" fmla="*/ 50 h 291"/>
                <a:gd name="T24" fmla="*/ 91 w 179"/>
                <a:gd name="T25" fmla="*/ 205 h 291"/>
                <a:gd name="T26" fmla="*/ 90 w 179"/>
                <a:gd name="T27" fmla="*/ 23 h 291"/>
                <a:gd name="T28" fmla="*/ 91 w 179"/>
                <a:gd name="T29" fmla="*/ 20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291">
                  <a:moveTo>
                    <a:pt x="52" y="50"/>
                  </a:moveTo>
                  <a:cubicBezTo>
                    <a:pt x="36" y="88"/>
                    <a:pt x="25" y="127"/>
                    <a:pt x="46" y="171"/>
                  </a:cubicBezTo>
                  <a:cubicBezTo>
                    <a:pt x="49" y="138"/>
                    <a:pt x="50" y="109"/>
                    <a:pt x="57" y="81"/>
                  </a:cubicBezTo>
                  <a:cubicBezTo>
                    <a:pt x="63" y="53"/>
                    <a:pt x="75" y="26"/>
                    <a:pt x="88" y="0"/>
                  </a:cubicBezTo>
                  <a:cubicBezTo>
                    <a:pt x="127" y="51"/>
                    <a:pt x="134" y="108"/>
                    <a:pt x="136" y="167"/>
                  </a:cubicBezTo>
                  <a:cubicBezTo>
                    <a:pt x="157" y="128"/>
                    <a:pt x="146" y="91"/>
                    <a:pt x="132" y="54"/>
                  </a:cubicBezTo>
                  <a:cubicBezTo>
                    <a:pt x="164" y="93"/>
                    <a:pt x="179" y="137"/>
                    <a:pt x="160" y="188"/>
                  </a:cubicBezTo>
                  <a:cubicBezTo>
                    <a:pt x="148" y="222"/>
                    <a:pt x="135" y="257"/>
                    <a:pt x="122" y="291"/>
                  </a:cubicBezTo>
                  <a:cubicBezTo>
                    <a:pt x="115" y="288"/>
                    <a:pt x="103" y="280"/>
                    <a:pt x="92" y="280"/>
                  </a:cubicBezTo>
                  <a:cubicBezTo>
                    <a:pt x="81" y="279"/>
                    <a:pt x="69" y="287"/>
                    <a:pt x="61" y="290"/>
                  </a:cubicBezTo>
                  <a:cubicBezTo>
                    <a:pt x="51" y="263"/>
                    <a:pt x="43" y="234"/>
                    <a:pt x="29" y="207"/>
                  </a:cubicBezTo>
                  <a:cubicBezTo>
                    <a:pt x="0" y="149"/>
                    <a:pt x="13" y="98"/>
                    <a:pt x="52" y="50"/>
                  </a:cubicBezTo>
                  <a:close/>
                  <a:moveTo>
                    <a:pt x="91" y="205"/>
                  </a:moveTo>
                  <a:cubicBezTo>
                    <a:pt x="107" y="144"/>
                    <a:pt x="95" y="83"/>
                    <a:pt x="90" y="23"/>
                  </a:cubicBezTo>
                  <a:cubicBezTo>
                    <a:pt x="87" y="83"/>
                    <a:pt x="72" y="144"/>
                    <a:pt x="91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1"/>
            <p:cNvSpPr/>
            <p:nvPr/>
          </p:nvSpPr>
          <p:spPr bwMode="auto">
            <a:xfrm>
              <a:off x="4179888" y="2370138"/>
              <a:ext cx="973138" cy="625475"/>
            </a:xfrm>
            <a:custGeom>
              <a:avLst/>
              <a:gdLst>
                <a:gd name="T0" fmla="*/ 176 w 259"/>
                <a:gd name="T1" fmla="*/ 152 h 167"/>
                <a:gd name="T2" fmla="*/ 157 w 259"/>
                <a:gd name="T3" fmla="*/ 158 h 167"/>
                <a:gd name="T4" fmla="*/ 142 w 259"/>
                <a:gd name="T5" fmla="*/ 34 h 167"/>
                <a:gd name="T6" fmla="*/ 134 w 259"/>
                <a:gd name="T7" fmla="*/ 35 h 167"/>
                <a:gd name="T8" fmla="*/ 144 w 259"/>
                <a:gd name="T9" fmla="*/ 167 h 167"/>
                <a:gd name="T10" fmla="*/ 87 w 259"/>
                <a:gd name="T11" fmla="*/ 128 h 167"/>
                <a:gd name="T12" fmla="*/ 41 w 259"/>
                <a:gd name="T13" fmla="*/ 83 h 167"/>
                <a:gd name="T14" fmla="*/ 120 w 259"/>
                <a:gd name="T15" fmla="*/ 163 h 167"/>
                <a:gd name="T16" fmla="*/ 7 w 259"/>
                <a:gd name="T17" fmla="*/ 40 h 167"/>
                <a:gd name="T18" fmla="*/ 91 w 259"/>
                <a:gd name="T19" fmla="*/ 76 h 167"/>
                <a:gd name="T20" fmla="*/ 116 w 259"/>
                <a:gd name="T21" fmla="*/ 25 h 167"/>
                <a:gd name="T22" fmla="*/ 161 w 259"/>
                <a:gd name="T23" fmla="*/ 21 h 167"/>
                <a:gd name="T24" fmla="*/ 193 w 259"/>
                <a:gd name="T25" fmla="*/ 69 h 167"/>
                <a:gd name="T26" fmla="*/ 242 w 259"/>
                <a:gd name="T27" fmla="*/ 15 h 167"/>
                <a:gd name="T28" fmla="*/ 251 w 259"/>
                <a:gd name="T29" fmla="*/ 17 h 167"/>
                <a:gd name="T30" fmla="*/ 257 w 259"/>
                <a:gd name="T31" fmla="*/ 57 h 167"/>
                <a:gd name="T32" fmla="*/ 188 w 259"/>
                <a:gd name="T33" fmla="*/ 151 h 167"/>
                <a:gd name="T34" fmla="*/ 176 w 259"/>
                <a:gd name="T35" fmla="*/ 152 h 167"/>
                <a:gd name="T36" fmla="*/ 231 w 259"/>
                <a:gd name="T37" fmla="*/ 70 h 167"/>
                <a:gd name="T38" fmla="*/ 200 w 259"/>
                <a:gd name="T39" fmla="*/ 122 h 167"/>
                <a:gd name="T40" fmla="*/ 176 w 259"/>
                <a:gd name="T41" fmla="*/ 15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9" h="167">
                  <a:moveTo>
                    <a:pt x="176" y="152"/>
                  </a:moveTo>
                  <a:cubicBezTo>
                    <a:pt x="170" y="154"/>
                    <a:pt x="165" y="155"/>
                    <a:pt x="157" y="158"/>
                  </a:cubicBezTo>
                  <a:cubicBezTo>
                    <a:pt x="152" y="116"/>
                    <a:pt x="147" y="75"/>
                    <a:pt x="142" y="34"/>
                  </a:cubicBezTo>
                  <a:cubicBezTo>
                    <a:pt x="139" y="34"/>
                    <a:pt x="137" y="34"/>
                    <a:pt x="134" y="35"/>
                  </a:cubicBezTo>
                  <a:cubicBezTo>
                    <a:pt x="127" y="77"/>
                    <a:pt x="140" y="118"/>
                    <a:pt x="144" y="167"/>
                  </a:cubicBezTo>
                  <a:cubicBezTo>
                    <a:pt x="122" y="152"/>
                    <a:pt x="103" y="142"/>
                    <a:pt x="87" y="128"/>
                  </a:cubicBezTo>
                  <a:cubicBezTo>
                    <a:pt x="71" y="114"/>
                    <a:pt x="57" y="97"/>
                    <a:pt x="41" y="83"/>
                  </a:cubicBezTo>
                  <a:cubicBezTo>
                    <a:pt x="53" y="120"/>
                    <a:pt x="83" y="142"/>
                    <a:pt x="120" y="163"/>
                  </a:cubicBezTo>
                  <a:cubicBezTo>
                    <a:pt x="49" y="148"/>
                    <a:pt x="0" y="94"/>
                    <a:pt x="7" y="40"/>
                  </a:cubicBezTo>
                  <a:cubicBezTo>
                    <a:pt x="31" y="34"/>
                    <a:pt x="34" y="36"/>
                    <a:pt x="91" y="76"/>
                  </a:cubicBezTo>
                  <a:cubicBezTo>
                    <a:pt x="99" y="59"/>
                    <a:pt x="106" y="41"/>
                    <a:pt x="116" y="25"/>
                  </a:cubicBezTo>
                  <a:cubicBezTo>
                    <a:pt x="131" y="1"/>
                    <a:pt x="142" y="0"/>
                    <a:pt x="161" y="21"/>
                  </a:cubicBezTo>
                  <a:cubicBezTo>
                    <a:pt x="173" y="36"/>
                    <a:pt x="183" y="53"/>
                    <a:pt x="193" y="69"/>
                  </a:cubicBezTo>
                  <a:cubicBezTo>
                    <a:pt x="209" y="52"/>
                    <a:pt x="226" y="33"/>
                    <a:pt x="242" y="15"/>
                  </a:cubicBezTo>
                  <a:cubicBezTo>
                    <a:pt x="245" y="16"/>
                    <a:pt x="248" y="16"/>
                    <a:pt x="251" y="17"/>
                  </a:cubicBezTo>
                  <a:cubicBezTo>
                    <a:pt x="253" y="30"/>
                    <a:pt x="259" y="44"/>
                    <a:pt x="257" y="57"/>
                  </a:cubicBezTo>
                  <a:cubicBezTo>
                    <a:pt x="252" y="101"/>
                    <a:pt x="226" y="131"/>
                    <a:pt x="188" y="151"/>
                  </a:cubicBezTo>
                  <a:cubicBezTo>
                    <a:pt x="185" y="153"/>
                    <a:pt x="180" y="152"/>
                    <a:pt x="176" y="152"/>
                  </a:cubicBezTo>
                  <a:cubicBezTo>
                    <a:pt x="208" y="142"/>
                    <a:pt x="238" y="97"/>
                    <a:pt x="231" y="70"/>
                  </a:cubicBezTo>
                  <a:cubicBezTo>
                    <a:pt x="220" y="87"/>
                    <a:pt x="211" y="105"/>
                    <a:pt x="200" y="122"/>
                  </a:cubicBezTo>
                  <a:cubicBezTo>
                    <a:pt x="193" y="132"/>
                    <a:pt x="184" y="142"/>
                    <a:pt x="176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2"/>
            <p:cNvSpPr/>
            <p:nvPr/>
          </p:nvSpPr>
          <p:spPr bwMode="auto">
            <a:xfrm>
              <a:off x="12734925" y="2395538"/>
              <a:ext cx="1031875" cy="582613"/>
            </a:xfrm>
            <a:custGeom>
              <a:avLst/>
              <a:gdLst>
                <a:gd name="T0" fmla="*/ 96 w 275"/>
                <a:gd name="T1" fmla="*/ 145 h 155"/>
                <a:gd name="T2" fmla="*/ 88 w 275"/>
                <a:gd name="T3" fmla="*/ 146 h 155"/>
                <a:gd name="T4" fmla="*/ 17 w 275"/>
                <a:gd name="T5" fmla="*/ 21 h 155"/>
                <a:gd name="T6" fmla="*/ 26 w 275"/>
                <a:gd name="T7" fmla="*/ 6 h 155"/>
                <a:gd name="T8" fmla="*/ 79 w 275"/>
                <a:gd name="T9" fmla="*/ 63 h 155"/>
                <a:gd name="T10" fmla="*/ 97 w 275"/>
                <a:gd name="T11" fmla="*/ 32 h 155"/>
                <a:gd name="T12" fmla="*/ 135 w 275"/>
                <a:gd name="T13" fmla="*/ 1 h 155"/>
                <a:gd name="T14" fmla="*/ 165 w 275"/>
                <a:gd name="T15" fmla="*/ 34 h 155"/>
                <a:gd name="T16" fmla="*/ 180 w 275"/>
                <a:gd name="T17" fmla="*/ 71 h 155"/>
                <a:gd name="T18" fmla="*/ 263 w 275"/>
                <a:gd name="T19" fmla="*/ 31 h 155"/>
                <a:gd name="T20" fmla="*/ 151 w 275"/>
                <a:gd name="T21" fmla="*/ 155 h 155"/>
                <a:gd name="T22" fmla="*/ 230 w 275"/>
                <a:gd name="T23" fmla="*/ 75 h 155"/>
                <a:gd name="T24" fmla="*/ 129 w 275"/>
                <a:gd name="T25" fmla="*/ 155 h 155"/>
                <a:gd name="T26" fmla="*/ 139 w 275"/>
                <a:gd name="T27" fmla="*/ 29 h 155"/>
                <a:gd name="T28" fmla="*/ 132 w 275"/>
                <a:gd name="T29" fmla="*/ 28 h 155"/>
                <a:gd name="T30" fmla="*/ 124 w 275"/>
                <a:gd name="T31" fmla="*/ 66 h 155"/>
                <a:gd name="T32" fmla="*/ 119 w 275"/>
                <a:gd name="T33" fmla="*/ 108 h 155"/>
                <a:gd name="T34" fmla="*/ 117 w 275"/>
                <a:gd name="T35" fmla="*/ 151 h 155"/>
                <a:gd name="T36" fmla="*/ 95 w 275"/>
                <a:gd name="T37" fmla="*/ 145 h 155"/>
                <a:gd name="T38" fmla="*/ 69 w 275"/>
                <a:gd name="T39" fmla="*/ 111 h 155"/>
                <a:gd name="T40" fmla="*/ 40 w 275"/>
                <a:gd name="T41" fmla="*/ 61 h 155"/>
                <a:gd name="T42" fmla="*/ 96 w 275"/>
                <a:gd name="T43" fmla="*/ 14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" h="155">
                  <a:moveTo>
                    <a:pt x="96" y="145"/>
                  </a:moveTo>
                  <a:cubicBezTo>
                    <a:pt x="93" y="145"/>
                    <a:pt x="90" y="147"/>
                    <a:pt x="88" y="146"/>
                  </a:cubicBezTo>
                  <a:cubicBezTo>
                    <a:pt x="47" y="131"/>
                    <a:pt x="0" y="74"/>
                    <a:pt x="17" y="21"/>
                  </a:cubicBezTo>
                  <a:cubicBezTo>
                    <a:pt x="18" y="17"/>
                    <a:pt x="21" y="14"/>
                    <a:pt x="26" y="6"/>
                  </a:cubicBezTo>
                  <a:cubicBezTo>
                    <a:pt x="45" y="26"/>
                    <a:pt x="61" y="44"/>
                    <a:pt x="79" y="63"/>
                  </a:cubicBezTo>
                  <a:cubicBezTo>
                    <a:pt x="85" y="53"/>
                    <a:pt x="89" y="41"/>
                    <a:pt x="97" y="32"/>
                  </a:cubicBezTo>
                  <a:cubicBezTo>
                    <a:pt x="108" y="20"/>
                    <a:pt x="121" y="4"/>
                    <a:pt x="135" y="1"/>
                  </a:cubicBezTo>
                  <a:cubicBezTo>
                    <a:pt x="143" y="0"/>
                    <a:pt x="157" y="21"/>
                    <a:pt x="165" y="34"/>
                  </a:cubicBezTo>
                  <a:cubicBezTo>
                    <a:pt x="172" y="44"/>
                    <a:pt x="175" y="57"/>
                    <a:pt x="180" y="71"/>
                  </a:cubicBezTo>
                  <a:cubicBezTo>
                    <a:pt x="205" y="49"/>
                    <a:pt x="229" y="28"/>
                    <a:pt x="263" y="31"/>
                  </a:cubicBezTo>
                  <a:cubicBezTo>
                    <a:pt x="275" y="83"/>
                    <a:pt x="223" y="142"/>
                    <a:pt x="151" y="155"/>
                  </a:cubicBezTo>
                  <a:cubicBezTo>
                    <a:pt x="188" y="136"/>
                    <a:pt x="217" y="114"/>
                    <a:pt x="230" y="75"/>
                  </a:cubicBezTo>
                  <a:cubicBezTo>
                    <a:pt x="201" y="106"/>
                    <a:pt x="174" y="140"/>
                    <a:pt x="129" y="155"/>
                  </a:cubicBezTo>
                  <a:cubicBezTo>
                    <a:pt x="131" y="111"/>
                    <a:pt x="144" y="70"/>
                    <a:pt x="139" y="29"/>
                  </a:cubicBezTo>
                  <a:cubicBezTo>
                    <a:pt x="136" y="28"/>
                    <a:pt x="134" y="28"/>
                    <a:pt x="132" y="28"/>
                  </a:cubicBezTo>
                  <a:cubicBezTo>
                    <a:pt x="129" y="40"/>
                    <a:pt x="126" y="53"/>
                    <a:pt x="124" y="66"/>
                  </a:cubicBezTo>
                  <a:cubicBezTo>
                    <a:pt x="122" y="80"/>
                    <a:pt x="120" y="94"/>
                    <a:pt x="119" y="108"/>
                  </a:cubicBezTo>
                  <a:cubicBezTo>
                    <a:pt x="118" y="121"/>
                    <a:pt x="118" y="135"/>
                    <a:pt x="117" y="151"/>
                  </a:cubicBezTo>
                  <a:cubicBezTo>
                    <a:pt x="108" y="149"/>
                    <a:pt x="102" y="147"/>
                    <a:pt x="95" y="145"/>
                  </a:cubicBezTo>
                  <a:cubicBezTo>
                    <a:pt x="87" y="134"/>
                    <a:pt x="77" y="123"/>
                    <a:pt x="69" y="111"/>
                  </a:cubicBezTo>
                  <a:cubicBezTo>
                    <a:pt x="59" y="96"/>
                    <a:pt x="50" y="79"/>
                    <a:pt x="40" y="61"/>
                  </a:cubicBezTo>
                  <a:cubicBezTo>
                    <a:pt x="35" y="92"/>
                    <a:pt x="64" y="135"/>
                    <a:pt x="9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3"/>
            <p:cNvSpPr>
              <a:spLocks noEditPoints="1"/>
            </p:cNvSpPr>
            <p:nvPr/>
          </p:nvSpPr>
          <p:spPr bwMode="auto">
            <a:xfrm>
              <a:off x="3182938" y="3074988"/>
              <a:ext cx="663575" cy="690563"/>
            </a:xfrm>
            <a:custGeom>
              <a:avLst/>
              <a:gdLst>
                <a:gd name="T0" fmla="*/ 2 w 177"/>
                <a:gd name="T1" fmla="*/ 8 h 184"/>
                <a:gd name="T2" fmla="*/ 113 w 177"/>
                <a:gd name="T3" fmla="*/ 56 h 184"/>
                <a:gd name="T4" fmla="*/ 140 w 177"/>
                <a:gd name="T5" fmla="*/ 98 h 184"/>
                <a:gd name="T6" fmla="*/ 177 w 177"/>
                <a:gd name="T7" fmla="*/ 128 h 184"/>
                <a:gd name="T8" fmla="*/ 120 w 177"/>
                <a:gd name="T9" fmla="*/ 184 h 184"/>
                <a:gd name="T10" fmla="*/ 65 w 177"/>
                <a:gd name="T11" fmla="*/ 125 h 184"/>
                <a:gd name="T12" fmla="*/ 2 w 177"/>
                <a:gd name="T13" fmla="*/ 8 h 184"/>
                <a:gd name="T14" fmla="*/ 17 w 177"/>
                <a:gd name="T15" fmla="*/ 20 h 184"/>
                <a:gd name="T16" fmla="*/ 16 w 177"/>
                <a:gd name="T17" fmla="*/ 20 h 184"/>
                <a:gd name="T18" fmla="*/ 80 w 177"/>
                <a:gd name="T19" fmla="*/ 84 h 184"/>
                <a:gd name="T20" fmla="*/ 83 w 177"/>
                <a:gd name="T21" fmla="*/ 81 h 184"/>
                <a:gd name="T22" fmla="*/ 17 w 177"/>
                <a:gd name="T23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84">
                  <a:moveTo>
                    <a:pt x="2" y="8"/>
                  </a:moveTo>
                  <a:cubicBezTo>
                    <a:pt x="47" y="0"/>
                    <a:pt x="90" y="18"/>
                    <a:pt x="113" y="56"/>
                  </a:cubicBezTo>
                  <a:cubicBezTo>
                    <a:pt x="121" y="70"/>
                    <a:pt x="129" y="86"/>
                    <a:pt x="140" y="98"/>
                  </a:cubicBezTo>
                  <a:cubicBezTo>
                    <a:pt x="150" y="109"/>
                    <a:pt x="164" y="117"/>
                    <a:pt x="177" y="128"/>
                  </a:cubicBezTo>
                  <a:cubicBezTo>
                    <a:pt x="173" y="147"/>
                    <a:pt x="147" y="174"/>
                    <a:pt x="120" y="184"/>
                  </a:cubicBezTo>
                  <a:cubicBezTo>
                    <a:pt x="112" y="155"/>
                    <a:pt x="90" y="139"/>
                    <a:pt x="65" y="125"/>
                  </a:cubicBezTo>
                  <a:cubicBezTo>
                    <a:pt x="14" y="96"/>
                    <a:pt x="0" y="69"/>
                    <a:pt x="2" y="8"/>
                  </a:cubicBezTo>
                  <a:close/>
                  <a:moveTo>
                    <a:pt x="17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7" y="42"/>
                    <a:pt x="59" y="63"/>
                    <a:pt x="80" y="84"/>
                  </a:cubicBezTo>
                  <a:cubicBezTo>
                    <a:pt x="81" y="83"/>
                    <a:pt x="82" y="82"/>
                    <a:pt x="83" y="81"/>
                  </a:cubicBezTo>
                  <a:cubicBezTo>
                    <a:pt x="61" y="61"/>
                    <a:pt x="39" y="40"/>
                    <a:pt x="1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4"/>
            <p:cNvSpPr>
              <a:spLocks noEditPoints="1"/>
            </p:cNvSpPr>
            <p:nvPr/>
          </p:nvSpPr>
          <p:spPr bwMode="auto">
            <a:xfrm>
              <a:off x="14052550" y="3071813"/>
              <a:ext cx="698500" cy="704850"/>
            </a:xfrm>
            <a:custGeom>
              <a:avLst/>
              <a:gdLst>
                <a:gd name="T0" fmla="*/ 60 w 186"/>
                <a:gd name="T1" fmla="*/ 188 h 188"/>
                <a:gd name="T2" fmla="*/ 0 w 186"/>
                <a:gd name="T3" fmla="*/ 127 h 188"/>
                <a:gd name="T4" fmla="*/ 74 w 186"/>
                <a:gd name="T5" fmla="*/ 57 h 188"/>
                <a:gd name="T6" fmla="*/ 185 w 186"/>
                <a:gd name="T7" fmla="*/ 9 h 188"/>
                <a:gd name="T8" fmla="*/ 119 w 186"/>
                <a:gd name="T9" fmla="*/ 128 h 188"/>
                <a:gd name="T10" fmla="*/ 67 w 186"/>
                <a:gd name="T11" fmla="*/ 185 h 188"/>
                <a:gd name="T12" fmla="*/ 60 w 186"/>
                <a:gd name="T13" fmla="*/ 188 h 188"/>
                <a:gd name="T14" fmla="*/ 170 w 186"/>
                <a:gd name="T15" fmla="*/ 21 h 188"/>
                <a:gd name="T16" fmla="*/ 167 w 186"/>
                <a:gd name="T17" fmla="*/ 18 h 188"/>
                <a:gd name="T18" fmla="*/ 104 w 186"/>
                <a:gd name="T19" fmla="*/ 83 h 188"/>
                <a:gd name="T20" fmla="*/ 105 w 186"/>
                <a:gd name="T21" fmla="*/ 84 h 188"/>
                <a:gd name="T22" fmla="*/ 170 w 186"/>
                <a:gd name="T23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88">
                  <a:moveTo>
                    <a:pt x="60" y="188"/>
                  </a:moveTo>
                  <a:cubicBezTo>
                    <a:pt x="41" y="169"/>
                    <a:pt x="22" y="150"/>
                    <a:pt x="0" y="127"/>
                  </a:cubicBezTo>
                  <a:cubicBezTo>
                    <a:pt x="43" y="116"/>
                    <a:pt x="57" y="85"/>
                    <a:pt x="74" y="57"/>
                  </a:cubicBezTo>
                  <a:cubicBezTo>
                    <a:pt x="97" y="19"/>
                    <a:pt x="142" y="0"/>
                    <a:pt x="185" y="9"/>
                  </a:cubicBezTo>
                  <a:cubicBezTo>
                    <a:pt x="186" y="61"/>
                    <a:pt x="171" y="104"/>
                    <a:pt x="119" y="128"/>
                  </a:cubicBezTo>
                  <a:cubicBezTo>
                    <a:pt x="95" y="139"/>
                    <a:pt x="74" y="156"/>
                    <a:pt x="67" y="185"/>
                  </a:cubicBezTo>
                  <a:cubicBezTo>
                    <a:pt x="65" y="186"/>
                    <a:pt x="63" y="187"/>
                    <a:pt x="60" y="188"/>
                  </a:cubicBezTo>
                  <a:close/>
                  <a:moveTo>
                    <a:pt x="170" y="21"/>
                  </a:moveTo>
                  <a:cubicBezTo>
                    <a:pt x="169" y="20"/>
                    <a:pt x="168" y="19"/>
                    <a:pt x="167" y="18"/>
                  </a:cubicBezTo>
                  <a:cubicBezTo>
                    <a:pt x="146" y="40"/>
                    <a:pt x="125" y="61"/>
                    <a:pt x="104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27" y="63"/>
                    <a:pt x="149" y="42"/>
                    <a:pt x="17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5"/>
            <p:cNvSpPr>
              <a:spLocks noEditPoints="1"/>
            </p:cNvSpPr>
            <p:nvPr/>
          </p:nvSpPr>
          <p:spPr bwMode="auto">
            <a:xfrm>
              <a:off x="13827125" y="2824163"/>
              <a:ext cx="533400" cy="674688"/>
            </a:xfrm>
            <a:custGeom>
              <a:avLst/>
              <a:gdLst>
                <a:gd name="T0" fmla="*/ 101 w 142"/>
                <a:gd name="T1" fmla="*/ 105 h 180"/>
                <a:gd name="T2" fmla="*/ 122 w 142"/>
                <a:gd name="T3" fmla="*/ 8 h 180"/>
                <a:gd name="T4" fmla="*/ 127 w 142"/>
                <a:gd name="T5" fmla="*/ 114 h 180"/>
                <a:gd name="T6" fmla="*/ 75 w 142"/>
                <a:gd name="T7" fmla="*/ 173 h 180"/>
                <a:gd name="T8" fmla="*/ 50 w 142"/>
                <a:gd name="T9" fmla="*/ 166 h 180"/>
                <a:gd name="T10" fmla="*/ 30 w 142"/>
                <a:gd name="T11" fmla="*/ 96 h 180"/>
                <a:gd name="T12" fmla="*/ 0 w 142"/>
                <a:gd name="T13" fmla="*/ 52 h 180"/>
                <a:gd name="T14" fmla="*/ 68 w 142"/>
                <a:gd name="T15" fmla="*/ 58 h 180"/>
                <a:gd name="T16" fmla="*/ 111 w 142"/>
                <a:gd name="T17" fmla="*/ 0 h 180"/>
                <a:gd name="T18" fmla="*/ 94 w 142"/>
                <a:gd name="T19" fmla="*/ 103 h 180"/>
                <a:gd name="T20" fmla="*/ 101 w 142"/>
                <a:gd name="T21" fmla="*/ 105 h 180"/>
                <a:gd name="T22" fmla="*/ 54 w 142"/>
                <a:gd name="T23" fmla="*/ 83 h 180"/>
                <a:gd name="T24" fmla="*/ 40 w 142"/>
                <a:gd name="T25" fmla="*/ 48 h 180"/>
                <a:gd name="T26" fmla="*/ 16 w 142"/>
                <a:gd name="T27" fmla="*/ 39 h 180"/>
                <a:gd name="T28" fmla="*/ 54 w 142"/>
                <a:gd name="T29" fmla="*/ 8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2" h="180">
                  <a:moveTo>
                    <a:pt x="101" y="105"/>
                  </a:moveTo>
                  <a:cubicBezTo>
                    <a:pt x="108" y="72"/>
                    <a:pt x="115" y="40"/>
                    <a:pt x="122" y="8"/>
                  </a:cubicBezTo>
                  <a:cubicBezTo>
                    <a:pt x="142" y="41"/>
                    <a:pt x="141" y="77"/>
                    <a:pt x="127" y="114"/>
                  </a:cubicBezTo>
                  <a:cubicBezTo>
                    <a:pt x="118" y="140"/>
                    <a:pt x="99" y="159"/>
                    <a:pt x="75" y="173"/>
                  </a:cubicBezTo>
                  <a:cubicBezTo>
                    <a:pt x="64" y="180"/>
                    <a:pt x="54" y="178"/>
                    <a:pt x="50" y="166"/>
                  </a:cubicBezTo>
                  <a:cubicBezTo>
                    <a:pt x="42" y="143"/>
                    <a:pt x="34" y="120"/>
                    <a:pt x="30" y="96"/>
                  </a:cubicBezTo>
                  <a:cubicBezTo>
                    <a:pt x="27" y="75"/>
                    <a:pt x="21" y="59"/>
                    <a:pt x="0" y="52"/>
                  </a:cubicBezTo>
                  <a:cubicBezTo>
                    <a:pt x="13" y="23"/>
                    <a:pt x="35" y="25"/>
                    <a:pt x="68" y="58"/>
                  </a:cubicBezTo>
                  <a:cubicBezTo>
                    <a:pt x="74" y="34"/>
                    <a:pt x="83" y="12"/>
                    <a:pt x="111" y="0"/>
                  </a:cubicBezTo>
                  <a:cubicBezTo>
                    <a:pt x="105" y="36"/>
                    <a:pt x="99" y="69"/>
                    <a:pt x="94" y="103"/>
                  </a:cubicBezTo>
                  <a:cubicBezTo>
                    <a:pt x="96" y="103"/>
                    <a:pt x="98" y="104"/>
                    <a:pt x="101" y="105"/>
                  </a:cubicBezTo>
                  <a:close/>
                  <a:moveTo>
                    <a:pt x="54" y="83"/>
                  </a:moveTo>
                  <a:cubicBezTo>
                    <a:pt x="57" y="71"/>
                    <a:pt x="52" y="58"/>
                    <a:pt x="40" y="48"/>
                  </a:cubicBezTo>
                  <a:cubicBezTo>
                    <a:pt x="34" y="43"/>
                    <a:pt x="25" y="42"/>
                    <a:pt x="16" y="39"/>
                  </a:cubicBezTo>
                  <a:cubicBezTo>
                    <a:pt x="30" y="55"/>
                    <a:pt x="42" y="69"/>
                    <a:pt x="5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6"/>
            <p:cNvSpPr>
              <a:spLocks noEditPoints="1"/>
            </p:cNvSpPr>
            <p:nvPr/>
          </p:nvSpPr>
          <p:spPr bwMode="auto">
            <a:xfrm>
              <a:off x="14349413" y="3435351"/>
              <a:ext cx="671513" cy="608013"/>
            </a:xfrm>
            <a:custGeom>
              <a:avLst/>
              <a:gdLst>
                <a:gd name="T0" fmla="*/ 169 w 179"/>
                <a:gd name="T1" fmla="*/ 32 h 162"/>
                <a:gd name="T2" fmla="*/ 72 w 179"/>
                <a:gd name="T3" fmla="*/ 56 h 162"/>
                <a:gd name="T4" fmla="*/ 74 w 179"/>
                <a:gd name="T5" fmla="*/ 62 h 162"/>
                <a:gd name="T6" fmla="*/ 179 w 179"/>
                <a:gd name="T7" fmla="*/ 44 h 162"/>
                <a:gd name="T8" fmla="*/ 127 w 179"/>
                <a:gd name="T9" fmla="*/ 85 h 162"/>
                <a:gd name="T10" fmla="*/ 146 w 179"/>
                <a:gd name="T11" fmla="*/ 132 h 162"/>
                <a:gd name="T12" fmla="*/ 131 w 179"/>
                <a:gd name="T13" fmla="*/ 162 h 162"/>
                <a:gd name="T14" fmla="*/ 76 w 179"/>
                <a:gd name="T15" fmla="*/ 125 h 162"/>
                <a:gd name="T16" fmla="*/ 12 w 179"/>
                <a:gd name="T17" fmla="*/ 105 h 162"/>
                <a:gd name="T18" fmla="*/ 6 w 179"/>
                <a:gd name="T19" fmla="*/ 81 h 162"/>
                <a:gd name="T20" fmla="*/ 169 w 179"/>
                <a:gd name="T21" fmla="*/ 32 h 162"/>
                <a:gd name="T22" fmla="*/ 99 w 179"/>
                <a:gd name="T23" fmla="*/ 101 h 162"/>
                <a:gd name="T24" fmla="*/ 137 w 179"/>
                <a:gd name="T25" fmla="*/ 138 h 162"/>
                <a:gd name="T26" fmla="*/ 99 w 179"/>
                <a:gd name="T27" fmla="*/ 10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162">
                  <a:moveTo>
                    <a:pt x="169" y="32"/>
                  </a:moveTo>
                  <a:cubicBezTo>
                    <a:pt x="137" y="40"/>
                    <a:pt x="104" y="48"/>
                    <a:pt x="72" y="56"/>
                  </a:cubicBezTo>
                  <a:cubicBezTo>
                    <a:pt x="73" y="58"/>
                    <a:pt x="73" y="60"/>
                    <a:pt x="74" y="62"/>
                  </a:cubicBezTo>
                  <a:cubicBezTo>
                    <a:pt x="108" y="56"/>
                    <a:pt x="141" y="50"/>
                    <a:pt x="179" y="44"/>
                  </a:cubicBezTo>
                  <a:cubicBezTo>
                    <a:pt x="167" y="71"/>
                    <a:pt x="147" y="81"/>
                    <a:pt x="127" y="85"/>
                  </a:cubicBezTo>
                  <a:cubicBezTo>
                    <a:pt x="134" y="102"/>
                    <a:pt x="143" y="116"/>
                    <a:pt x="146" y="132"/>
                  </a:cubicBezTo>
                  <a:cubicBezTo>
                    <a:pt x="148" y="139"/>
                    <a:pt x="138" y="149"/>
                    <a:pt x="131" y="162"/>
                  </a:cubicBezTo>
                  <a:cubicBezTo>
                    <a:pt x="120" y="131"/>
                    <a:pt x="100" y="127"/>
                    <a:pt x="76" y="125"/>
                  </a:cubicBezTo>
                  <a:cubicBezTo>
                    <a:pt x="54" y="123"/>
                    <a:pt x="33" y="113"/>
                    <a:pt x="12" y="105"/>
                  </a:cubicBezTo>
                  <a:cubicBezTo>
                    <a:pt x="1" y="100"/>
                    <a:pt x="0" y="92"/>
                    <a:pt x="6" y="81"/>
                  </a:cubicBezTo>
                  <a:cubicBezTo>
                    <a:pt x="36" y="23"/>
                    <a:pt x="112" y="0"/>
                    <a:pt x="169" y="32"/>
                  </a:cubicBezTo>
                  <a:close/>
                  <a:moveTo>
                    <a:pt x="99" y="101"/>
                  </a:moveTo>
                  <a:cubicBezTo>
                    <a:pt x="111" y="113"/>
                    <a:pt x="124" y="126"/>
                    <a:pt x="137" y="138"/>
                  </a:cubicBezTo>
                  <a:cubicBezTo>
                    <a:pt x="140" y="115"/>
                    <a:pt x="123" y="99"/>
                    <a:pt x="99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7"/>
            <p:cNvSpPr>
              <a:spLocks noEditPoints="1"/>
            </p:cNvSpPr>
            <p:nvPr/>
          </p:nvSpPr>
          <p:spPr bwMode="auto">
            <a:xfrm>
              <a:off x="2913063" y="3495676"/>
              <a:ext cx="674688" cy="525463"/>
            </a:xfrm>
            <a:custGeom>
              <a:avLst/>
              <a:gdLst>
                <a:gd name="T0" fmla="*/ 51 w 180"/>
                <a:gd name="T1" fmla="*/ 140 h 140"/>
                <a:gd name="T2" fmla="*/ 57 w 180"/>
                <a:gd name="T3" fmla="*/ 71 h 140"/>
                <a:gd name="T4" fmla="*/ 0 w 180"/>
                <a:gd name="T5" fmla="*/ 28 h 140"/>
                <a:gd name="T6" fmla="*/ 109 w 180"/>
                <a:gd name="T7" fmla="*/ 47 h 140"/>
                <a:gd name="T8" fmla="*/ 12 w 180"/>
                <a:gd name="T9" fmla="*/ 18 h 140"/>
                <a:gd name="T10" fmla="*/ 68 w 180"/>
                <a:gd name="T11" fmla="*/ 2 h 140"/>
                <a:gd name="T12" fmla="*/ 174 w 180"/>
                <a:gd name="T13" fmla="*/ 65 h 140"/>
                <a:gd name="T14" fmla="*/ 168 w 180"/>
                <a:gd name="T15" fmla="*/ 88 h 140"/>
                <a:gd name="T16" fmla="*/ 101 w 180"/>
                <a:gd name="T17" fmla="*/ 109 h 140"/>
                <a:gd name="T18" fmla="*/ 51 w 180"/>
                <a:gd name="T19" fmla="*/ 140 h 140"/>
                <a:gd name="T20" fmla="*/ 42 w 180"/>
                <a:gd name="T21" fmla="*/ 122 h 140"/>
                <a:gd name="T22" fmla="*/ 81 w 180"/>
                <a:gd name="T23" fmla="*/ 85 h 140"/>
                <a:gd name="T24" fmla="*/ 42 w 180"/>
                <a:gd name="T25" fmla="*/ 1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0">
                  <a:moveTo>
                    <a:pt x="51" y="140"/>
                  </a:moveTo>
                  <a:cubicBezTo>
                    <a:pt x="24" y="123"/>
                    <a:pt x="25" y="109"/>
                    <a:pt x="57" y="71"/>
                  </a:cubicBezTo>
                  <a:cubicBezTo>
                    <a:pt x="33" y="65"/>
                    <a:pt x="13" y="55"/>
                    <a:pt x="0" y="28"/>
                  </a:cubicBezTo>
                  <a:cubicBezTo>
                    <a:pt x="38" y="34"/>
                    <a:pt x="72" y="40"/>
                    <a:pt x="109" y="47"/>
                  </a:cubicBezTo>
                  <a:cubicBezTo>
                    <a:pt x="78" y="25"/>
                    <a:pt x="45" y="23"/>
                    <a:pt x="12" y="18"/>
                  </a:cubicBezTo>
                  <a:cubicBezTo>
                    <a:pt x="25" y="6"/>
                    <a:pt x="41" y="0"/>
                    <a:pt x="68" y="2"/>
                  </a:cubicBezTo>
                  <a:cubicBezTo>
                    <a:pt x="115" y="4"/>
                    <a:pt x="150" y="24"/>
                    <a:pt x="174" y="65"/>
                  </a:cubicBezTo>
                  <a:cubicBezTo>
                    <a:pt x="180" y="76"/>
                    <a:pt x="179" y="84"/>
                    <a:pt x="168" y="88"/>
                  </a:cubicBezTo>
                  <a:cubicBezTo>
                    <a:pt x="146" y="96"/>
                    <a:pt x="124" y="107"/>
                    <a:pt x="101" y="109"/>
                  </a:cubicBezTo>
                  <a:cubicBezTo>
                    <a:pt x="78" y="112"/>
                    <a:pt x="59" y="116"/>
                    <a:pt x="51" y="140"/>
                  </a:cubicBezTo>
                  <a:close/>
                  <a:moveTo>
                    <a:pt x="42" y="122"/>
                  </a:moveTo>
                  <a:cubicBezTo>
                    <a:pt x="56" y="109"/>
                    <a:pt x="69" y="96"/>
                    <a:pt x="81" y="85"/>
                  </a:cubicBezTo>
                  <a:cubicBezTo>
                    <a:pt x="55" y="85"/>
                    <a:pt x="39" y="100"/>
                    <a:pt x="42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8"/>
            <p:cNvSpPr>
              <a:spLocks noEditPoints="1"/>
            </p:cNvSpPr>
            <p:nvPr/>
          </p:nvSpPr>
          <p:spPr bwMode="auto">
            <a:xfrm>
              <a:off x="3516313" y="2824163"/>
              <a:ext cx="600075" cy="663575"/>
            </a:xfrm>
            <a:custGeom>
              <a:avLst/>
              <a:gdLst>
                <a:gd name="T0" fmla="*/ 158 w 160"/>
                <a:gd name="T1" fmla="*/ 51 h 177"/>
                <a:gd name="T2" fmla="*/ 127 w 160"/>
                <a:gd name="T3" fmla="*/ 98 h 177"/>
                <a:gd name="T4" fmla="*/ 107 w 160"/>
                <a:gd name="T5" fmla="*/ 167 h 177"/>
                <a:gd name="T6" fmla="*/ 88 w 160"/>
                <a:gd name="T7" fmla="*/ 175 h 177"/>
                <a:gd name="T8" fmla="*/ 37 w 160"/>
                <a:gd name="T9" fmla="*/ 7 h 177"/>
                <a:gd name="T10" fmla="*/ 64 w 160"/>
                <a:gd name="T11" fmla="*/ 105 h 177"/>
                <a:gd name="T12" fmla="*/ 46 w 160"/>
                <a:gd name="T13" fmla="*/ 0 h 177"/>
                <a:gd name="T14" fmla="*/ 88 w 160"/>
                <a:gd name="T15" fmla="*/ 53 h 177"/>
                <a:gd name="T16" fmla="*/ 135 w 160"/>
                <a:gd name="T17" fmla="*/ 33 h 177"/>
                <a:gd name="T18" fmla="*/ 160 w 160"/>
                <a:gd name="T19" fmla="*/ 46 h 177"/>
                <a:gd name="T20" fmla="*/ 158 w 160"/>
                <a:gd name="T21" fmla="*/ 51 h 177"/>
                <a:gd name="T22" fmla="*/ 144 w 160"/>
                <a:gd name="T23" fmla="*/ 46 h 177"/>
                <a:gd name="T24" fmla="*/ 140 w 160"/>
                <a:gd name="T25" fmla="*/ 38 h 177"/>
                <a:gd name="T26" fmla="*/ 114 w 160"/>
                <a:gd name="T27" fmla="*/ 51 h 177"/>
                <a:gd name="T28" fmla="*/ 109 w 160"/>
                <a:gd name="T29" fmla="*/ 88 h 177"/>
                <a:gd name="T30" fmla="*/ 144 w 160"/>
                <a:gd name="T31" fmla="*/ 4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7">
                  <a:moveTo>
                    <a:pt x="158" y="51"/>
                  </a:moveTo>
                  <a:cubicBezTo>
                    <a:pt x="135" y="59"/>
                    <a:pt x="130" y="76"/>
                    <a:pt x="127" y="98"/>
                  </a:cubicBezTo>
                  <a:cubicBezTo>
                    <a:pt x="123" y="121"/>
                    <a:pt x="115" y="144"/>
                    <a:pt x="107" y="167"/>
                  </a:cubicBezTo>
                  <a:cubicBezTo>
                    <a:pt x="105" y="172"/>
                    <a:pt x="93" y="177"/>
                    <a:pt x="88" y="175"/>
                  </a:cubicBezTo>
                  <a:cubicBezTo>
                    <a:pt x="28" y="154"/>
                    <a:pt x="0" y="59"/>
                    <a:pt x="37" y="7"/>
                  </a:cubicBezTo>
                  <a:cubicBezTo>
                    <a:pt x="47" y="79"/>
                    <a:pt x="49" y="85"/>
                    <a:pt x="64" y="105"/>
                  </a:cubicBezTo>
                  <a:cubicBezTo>
                    <a:pt x="58" y="70"/>
                    <a:pt x="52" y="36"/>
                    <a:pt x="46" y="0"/>
                  </a:cubicBezTo>
                  <a:cubicBezTo>
                    <a:pt x="74" y="12"/>
                    <a:pt x="84" y="33"/>
                    <a:pt x="88" y="53"/>
                  </a:cubicBezTo>
                  <a:cubicBezTo>
                    <a:pt x="104" y="46"/>
                    <a:pt x="119" y="37"/>
                    <a:pt x="135" y="33"/>
                  </a:cubicBezTo>
                  <a:cubicBezTo>
                    <a:pt x="142" y="32"/>
                    <a:pt x="151" y="41"/>
                    <a:pt x="160" y="46"/>
                  </a:cubicBezTo>
                  <a:cubicBezTo>
                    <a:pt x="159" y="48"/>
                    <a:pt x="159" y="50"/>
                    <a:pt x="158" y="51"/>
                  </a:cubicBezTo>
                  <a:close/>
                  <a:moveTo>
                    <a:pt x="144" y="46"/>
                  </a:moveTo>
                  <a:cubicBezTo>
                    <a:pt x="142" y="43"/>
                    <a:pt x="141" y="41"/>
                    <a:pt x="140" y="38"/>
                  </a:cubicBezTo>
                  <a:cubicBezTo>
                    <a:pt x="131" y="42"/>
                    <a:pt x="121" y="45"/>
                    <a:pt x="114" y="51"/>
                  </a:cubicBezTo>
                  <a:cubicBezTo>
                    <a:pt x="102" y="62"/>
                    <a:pt x="102" y="72"/>
                    <a:pt x="109" y="88"/>
                  </a:cubicBezTo>
                  <a:cubicBezTo>
                    <a:pt x="110" y="64"/>
                    <a:pt x="123" y="52"/>
                    <a:pt x="1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9"/>
            <p:cNvSpPr/>
            <p:nvPr/>
          </p:nvSpPr>
          <p:spPr bwMode="auto">
            <a:xfrm>
              <a:off x="12893675" y="2117726"/>
              <a:ext cx="787400" cy="454025"/>
            </a:xfrm>
            <a:custGeom>
              <a:avLst/>
              <a:gdLst>
                <a:gd name="T0" fmla="*/ 145 w 210"/>
                <a:gd name="T1" fmla="*/ 121 h 121"/>
                <a:gd name="T2" fmla="*/ 113 w 210"/>
                <a:gd name="T3" fmla="*/ 71 h 121"/>
                <a:gd name="T4" fmla="*/ 75 w 210"/>
                <a:gd name="T5" fmla="*/ 66 h 121"/>
                <a:gd name="T6" fmla="*/ 32 w 210"/>
                <a:gd name="T7" fmla="*/ 111 h 121"/>
                <a:gd name="T8" fmla="*/ 6 w 210"/>
                <a:gd name="T9" fmla="*/ 80 h 121"/>
                <a:gd name="T10" fmla="*/ 2 w 210"/>
                <a:gd name="T11" fmla="*/ 56 h 121"/>
                <a:gd name="T12" fmla="*/ 18 w 210"/>
                <a:gd name="T13" fmla="*/ 25 h 121"/>
                <a:gd name="T14" fmla="*/ 42 w 210"/>
                <a:gd name="T15" fmla="*/ 42 h 121"/>
                <a:gd name="T16" fmla="*/ 46 w 210"/>
                <a:gd name="T17" fmla="*/ 45 h 121"/>
                <a:gd name="T18" fmla="*/ 93 w 210"/>
                <a:gd name="T19" fmla="*/ 8 h 121"/>
                <a:gd name="T20" fmla="*/ 120 w 210"/>
                <a:gd name="T21" fmla="*/ 12 h 121"/>
                <a:gd name="T22" fmla="*/ 148 w 210"/>
                <a:gd name="T23" fmla="*/ 58 h 121"/>
                <a:gd name="T24" fmla="*/ 176 w 210"/>
                <a:gd name="T25" fmla="*/ 39 h 121"/>
                <a:gd name="T26" fmla="*/ 200 w 210"/>
                <a:gd name="T27" fmla="*/ 48 h 121"/>
                <a:gd name="T28" fmla="*/ 180 w 210"/>
                <a:gd name="T29" fmla="*/ 99 h 121"/>
                <a:gd name="T30" fmla="*/ 163 w 210"/>
                <a:gd name="T31" fmla="*/ 109 h 121"/>
                <a:gd name="T32" fmla="*/ 145 w 210"/>
                <a:gd name="T3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0" h="121">
                  <a:moveTo>
                    <a:pt x="145" y="121"/>
                  </a:moveTo>
                  <a:cubicBezTo>
                    <a:pt x="134" y="103"/>
                    <a:pt x="124" y="87"/>
                    <a:pt x="113" y="71"/>
                  </a:cubicBezTo>
                  <a:cubicBezTo>
                    <a:pt x="102" y="55"/>
                    <a:pt x="89" y="54"/>
                    <a:pt x="75" y="66"/>
                  </a:cubicBezTo>
                  <a:cubicBezTo>
                    <a:pt x="60" y="80"/>
                    <a:pt x="47" y="95"/>
                    <a:pt x="32" y="111"/>
                  </a:cubicBezTo>
                  <a:cubicBezTo>
                    <a:pt x="24" y="101"/>
                    <a:pt x="14" y="92"/>
                    <a:pt x="6" y="80"/>
                  </a:cubicBezTo>
                  <a:cubicBezTo>
                    <a:pt x="2" y="73"/>
                    <a:pt x="0" y="63"/>
                    <a:pt x="2" y="56"/>
                  </a:cubicBezTo>
                  <a:cubicBezTo>
                    <a:pt x="5" y="45"/>
                    <a:pt x="13" y="35"/>
                    <a:pt x="18" y="25"/>
                  </a:cubicBezTo>
                  <a:cubicBezTo>
                    <a:pt x="26" y="31"/>
                    <a:pt x="34" y="36"/>
                    <a:pt x="42" y="42"/>
                  </a:cubicBezTo>
                  <a:cubicBezTo>
                    <a:pt x="45" y="45"/>
                    <a:pt x="47" y="50"/>
                    <a:pt x="46" y="45"/>
                  </a:cubicBezTo>
                  <a:cubicBezTo>
                    <a:pt x="62" y="33"/>
                    <a:pt x="78" y="21"/>
                    <a:pt x="93" y="8"/>
                  </a:cubicBezTo>
                  <a:cubicBezTo>
                    <a:pt x="103" y="0"/>
                    <a:pt x="113" y="1"/>
                    <a:pt x="120" y="12"/>
                  </a:cubicBezTo>
                  <a:cubicBezTo>
                    <a:pt x="129" y="27"/>
                    <a:pt x="138" y="43"/>
                    <a:pt x="148" y="58"/>
                  </a:cubicBezTo>
                  <a:cubicBezTo>
                    <a:pt x="157" y="52"/>
                    <a:pt x="166" y="45"/>
                    <a:pt x="176" y="39"/>
                  </a:cubicBezTo>
                  <a:cubicBezTo>
                    <a:pt x="187" y="32"/>
                    <a:pt x="195" y="36"/>
                    <a:pt x="200" y="48"/>
                  </a:cubicBezTo>
                  <a:cubicBezTo>
                    <a:pt x="210" y="73"/>
                    <a:pt x="205" y="87"/>
                    <a:pt x="180" y="99"/>
                  </a:cubicBezTo>
                  <a:cubicBezTo>
                    <a:pt x="174" y="101"/>
                    <a:pt x="168" y="105"/>
                    <a:pt x="163" y="109"/>
                  </a:cubicBezTo>
                  <a:cubicBezTo>
                    <a:pt x="157" y="112"/>
                    <a:pt x="152" y="116"/>
                    <a:pt x="14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0"/>
            <p:cNvSpPr/>
            <p:nvPr/>
          </p:nvSpPr>
          <p:spPr bwMode="auto">
            <a:xfrm>
              <a:off x="4267200" y="2117726"/>
              <a:ext cx="784225" cy="447675"/>
            </a:xfrm>
            <a:custGeom>
              <a:avLst/>
              <a:gdLst>
                <a:gd name="T0" fmla="*/ 63 w 209"/>
                <a:gd name="T1" fmla="*/ 119 h 119"/>
                <a:gd name="T2" fmla="*/ 11 w 209"/>
                <a:gd name="T3" fmla="*/ 92 h 119"/>
                <a:gd name="T4" fmla="*/ 9 w 209"/>
                <a:gd name="T5" fmla="*/ 45 h 119"/>
                <a:gd name="T6" fmla="*/ 37 w 209"/>
                <a:gd name="T7" fmla="*/ 42 h 119"/>
                <a:gd name="T8" fmla="*/ 58 w 209"/>
                <a:gd name="T9" fmla="*/ 59 h 119"/>
                <a:gd name="T10" fmla="*/ 86 w 209"/>
                <a:gd name="T11" fmla="*/ 12 h 119"/>
                <a:gd name="T12" fmla="*/ 113 w 209"/>
                <a:gd name="T13" fmla="*/ 8 h 119"/>
                <a:gd name="T14" fmla="*/ 160 w 209"/>
                <a:gd name="T15" fmla="*/ 45 h 119"/>
                <a:gd name="T16" fmla="*/ 156 w 209"/>
                <a:gd name="T17" fmla="*/ 52 h 119"/>
                <a:gd name="T18" fmla="*/ 172 w 209"/>
                <a:gd name="T19" fmla="*/ 35 h 119"/>
                <a:gd name="T20" fmla="*/ 201 w 209"/>
                <a:gd name="T21" fmla="*/ 41 h 119"/>
                <a:gd name="T22" fmla="*/ 194 w 209"/>
                <a:gd name="T23" fmla="*/ 88 h 119"/>
                <a:gd name="T24" fmla="*/ 174 w 209"/>
                <a:gd name="T25" fmla="*/ 112 h 119"/>
                <a:gd name="T26" fmla="*/ 142 w 209"/>
                <a:gd name="T27" fmla="*/ 75 h 119"/>
                <a:gd name="T28" fmla="*/ 87 w 209"/>
                <a:gd name="T29" fmla="*/ 80 h 119"/>
                <a:gd name="T30" fmla="*/ 63 w 209"/>
                <a:gd name="T3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3" y="119"/>
                  </a:moveTo>
                  <a:cubicBezTo>
                    <a:pt x="45" y="110"/>
                    <a:pt x="28" y="101"/>
                    <a:pt x="11" y="92"/>
                  </a:cubicBezTo>
                  <a:cubicBezTo>
                    <a:pt x="0" y="87"/>
                    <a:pt x="0" y="62"/>
                    <a:pt x="9" y="45"/>
                  </a:cubicBezTo>
                  <a:cubicBezTo>
                    <a:pt x="17" y="29"/>
                    <a:pt x="28" y="37"/>
                    <a:pt x="37" y="42"/>
                  </a:cubicBezTo>
                  <a:cubicBezTo>
                    <a:pt x="45" y="47"/>
                    <a:pt x="52" y="53"/>
                    <a:pt x="58" y="59"/>
                  </a:cubicBezTo>
                  <a:cubicBezTo>
                    <a:pt x="68" y="43"/>
                    <a:pt x="77" y="27"/>
                    <a:pt x="86" y="12"/>
                  </a:cubicBezTo>
                  <a:cubicBezTo>
                    <a:pt x="94" y="1"/>
                    <a:pt x="103" y="0"/>
                    <a:pt x="113" y="8"/>
                  </a:cubicBezTo>
                  <a:cubicBezTo>
                    <a:pt x="129" y="21"/>
                    <a:pt x="144" y="33"/>
                    <a:pt x="160" y="45"/>
                  </a:cubicBezTo>
                  <a:cubicBezTo>
                    <a:pt x="159" y="48"/>
                    <a:pt x="157" y="50"/>
                    <a:pt x="156" y="52"/>
                  </a:cubicBezTo>
                  <a:cubicBezTo>
                    <a:pt x="161" y="46"/>
                    <a:pt x="166" y="40"/>
                    <a:pt x="172" y="35"/>
                  </a:cubicBezTo>
                  <a:cubicBezTo>
                    <a:pt x="186" y="21"/>
                    <a:pt x="193" y="22"/>
                    <a:pt x="201" y="41"/>
                  </a:cubicBezTo>
                  <a:cubicBezTo>
                    <a:pt x="207" y="57"/>
                    <a:pt x="209" y="74"/>
                    <a:pt x="194" y="88"/>
                  </a:cubicBezTo>
                  <a:cubicBezTo>
                    <a:pt x="186" y="95"/>
                    <a:pt x="181" y="103"/>
                    <a:pt x="174" y="112"/>
                  </a:cubicBezTo>
                  <a:cubicBezTo>
                    <a:pt x="163" y="99"/>
                    <a:pt x="154" y="86"/>
                    <a:pt x="142" y="75"/>
                  </a:cubicBezTo>
                  <a:cubicBezTo>
                    <a:pt x="116" y="50"/>
                    <a:pt x="107" y="51"/>
                    <a:pt x="87" y="80"/>
                  </a:cubicBezTo>
                  <a:cubicBezTo>
                    <a:pt x="78" y="93"/>
                    <a:pt x="70" y="107"/>
                    <a:pt x="63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1"/>
            <p:cNvSpPr/>
            <p:nvPr/>
          </p:nvSpPr>
          <p:spPr bwMode="auto">
            <a:xfrm>
              <a:off x="8702675" y="3427413"/>
              <a:ext cx="523875" cy="425450"/>
            </a:xfrm>
            <a:custGeom>
              <a:avLst/>
              <a:gdLst>
                <a:gd name="T0" fmla="*/ 140 w 140"/>
                <a:gd name="T1" fmla="*/ 68 h 113"/>
                <a:gd name="T2" fmla="*/ 103 w 140"/>
                <a:gd name="T3" fmla="*/ 74 h 113"/>
                <a:gd name="T4" fmla="*/ 70 w 140"/>
                <a:gd name="T5" fmla="*/ 113 h 113"/>
                <a:gd name="T6" fmla="*/ 36 w 140"/>
                <a:gd name="T7" fmla="*/ 72 h 113"/>
                <a:gd name="T8" fmla="*/ 0 w 140"/>
                <a:gd name="T9" fmla="*/ 68 h 113"/>
                <a:gd name="T10" fmla="*/ 34 w 140"/>
                <a:gd name="T11" fmla="*/ 18 h 113"/>
                <a:gd name="T12" fmla="*/ 74 w 140"/>
                <a:gd name="T13" fmla="*/ 1 h 113"/>
                <a:gd name="T14" fmla="*/ 109 w 140"/>
                <a:gd name="T15" fmla="*/ 24 h 113"/>
                <a:gd name="T16" fmla="*/ 140 w 140"/>
                <a:gd name="T17" fmla="*/ 6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13">
                  <a:moveTo>
                    <a:pt x="140" y="68"/>
                  </a:moveTo>
                  <a:cubicBezTo>
                    <a:pt x="133" y="83"/>
                    <a:pt x="116" y="76"/>
                    <a:pt x="103" y="74"/>
                  </a:cubicBezTo>
                  <a:cubicBezTo>
                    <a:pt x="92" y="87"/>
                    <a:pt x="82" y="99"/>
                    <a:pt x="70" y="113"/>
                  </a:cubicBezTo>
                  <a:cubicBezTo>
                    <a:pt x="58" y="98"/>
                    <a:pt x="47" y="86"/>
                    <a:pt x="36" y="72"/>
                  </a:cubicBezTo>
                  <a:cubicBezTo>
                    <a:pt x="22" y="77"/>
                    <a:pt x="7" y="81"/>
                    <a:pt x="0" y="68"/>
                  </a:cubicBezTo>
                  <a:cubicBezTo>
                    <a:pt x="12" y="50"/>
                    <a:pt x="21" y="31"/>
                    <a:pt x="34" y="18"/>
                  </a:cubicBezTo>
                  <a:cubicBezTo>
                    <a:pt x="44" y="8"/>
                    <a:pt x="61" y="0"/>
                    <a:pt x="74" y="1"/>
                  </a:cubicBezTo>
                  <a:cubicBezTo>
                    <a:pt x="86" y="2"/>
                    <a:pt x="100" y="14"/>
                    <a:pt x="109" y="24"/>
                  </a:cubicBezTo>
                  <a:cubicBezTo>
                    <a:pt x="121" y="36"/>
                    <a:pt x="129" y="51"/>
                    <a:pt x="14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2"/>
            <p:cNvSpPr/>
            <p:nvPr/>
          </p:nvSpPr>
          <p:spPr bwMode="auto">
            <a:xfrm>
              <a:off x="4498975" y="3019426"/>
              <a:ext cx="436563" cy="292100"/>
            </a:xfrm>
            <a:custGeom>
              <a:avLst/>
              <a:gdLst>
                <a:gd name="T0" fmla="*/ 109 w 116"/>
                <a:gd name="T1" fmla="*/ 4 h 78"/>
                <a:gd name="T2" fmla="*/ 90 w 116"/>
                <a:gd name="T3" fmla="*/ 61 h 78"/>
                <a:gd name="T4" fmla="*/ 35 w 116"/>
                <a:gd name="T5" fmla="*/ 70 h 78"/>
                <a:gd name="T6" fmla="*/ 0 w 116"/>
                <a:gd name="T7" fmla="*/ 21 h 78"/>
                <a:gd name="T8" fmla="*/ 21 w 116"/>
                <a:gd name="T9" fmla="*/ 3 h 78"/>
                <a:gd name="T10" fmla="*/ 109 w 116"/>
                <a:gd name="T11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78">
                  <a:moveTo>
                    <a:pt x="109" y="4"/>
                  </a:moveTo>
                  <a:cubicBezTo>
                    <a:pt x="116" y="25"/>
                    <a:pt x="107" y="45"/>
                    <a:pt x="90" y="61"/>
                  </a:cubicBezTo>
                  <a:cubicBezTo>
                    <a:pt x="74" y="77"/>
                    <a:pt x="55" y="78"/>
                    <a:pt x="35" y="70"/>
                  </a:cubicBezTo>
                  <a:cubicBezTo>
                    <a:pt x="13" y="61"/>
                    <a:pt x="1" y="44"/>
                    <a:pt x="0" y="21"/>
                  </a:cubicBezTo>
                  <a:cubicBezTo>
                    <a:pt x="0" y="7"/>
                    <a:pt x="2" y="0"/>
                    <a:pt x="21" y="3"/>
                  </a:cubicBezTo>
                  <a:cubicBezTo>
                    <a:pt x="49" y="7"/>
                    <a:pt x="77" y="4"/>
                    <a:pt x="10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3"/>
            <p:cNvSpPr/>
            <p:nvPr/>
          </p:nvSpPr>
          <p:spPr bwMode="auto">
            <a:xfrm>
              <a:off x="13006388" y="3008313"/>
              <a:ext cx="434975" cy="306388"/>
            </a:xfrm>
            <a:custGeom>
              <a:avLst/>
              <a:gdLst>
                <a:gd name="T0" fmla="*/ 9 w 116"/>
                <a:gd name="T1" fmla="*/ 0 h 82"/>
                <a:gd name="T2" fmla="*/ 100 w 116"/>
                <a:gd name="T3" fmla="*/ 5 h 82"/>
                <a:gd name="T4" fmla="*/ 114 w 116"/>
                <a:gd name="T5" fmla="*/ 21 h 82"/>
                <a:gd name="T6" fmla="*/ 83 w 116"/>
                <a:gd name="T7" fmla="*/ 72 h 82"/>
                <a:gd name="T8" fmla="*/ 23 w 116"/>
                <a:gd name="T9" fmla="*/ 64 h 82"/>
                <a:gd name="T10" fmla="*/ 9 w 116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82">
                  <a:moveTo>
                    <a:pt x="9" y="0"/>
                  </a:moveTo>
                  <a:cubicBezTo>
                    <a:pt x="40" y="13"/>
                    <a:pt x="69" y="15"/>
                    <a:pt x="100" y="5"/>
                  </a:cubicBezTo>
                  <a:cubicBezTo>
                    <a:pt x="112" y="1"/>
                    <a:pt x="113" y="12"/>
                    <a:pt x="114" y="21"/>
                  </a:cubicBezTo>
                  <a:cubicBezTo>
                    <a:pt x="116" y="41"/>
                    <a:pt x="103" y="62"/>
                    <a:pt x="83" y="72"/>
                  </a:cubicBezTo>
                  <a:cubicBezTo>
                    <a:pt x="63" y="82"/>
                    <a:pt x="39" y="79"/>
                    <a:pt x="23" y="64"/>
                  </a:cubicBezTo>
                  <a:cubicBezTo>
                    <a:pt x="5" y="47"/>
                    <a:pt x="0" y="2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"/>
            <p:cNvSpPr/>
            <p:nvPr/>
          </p:nvSpPr>
          <p:spPr bwMode="auto">
            <a:xfrm>
              <a:off x="13174663" y="3341688"/>
              <a:ext cx="952500" cy="469900"/>
            </a:xfrm>
            <a:custGeom>
              <a:avLst/>
              <a:gdLst>
                <a:gd name="T0" fmla="*/ 5 w 254"/>
                <a:gd name="T1" fmla="*/ 0 h 125"/>
                <a:gd name="T2" fmla="*/ 24 w 254"/>
                <a:gd name="T3" fmla="*/ 13 h 125"/>
                <a:gd name="T4" fmla="*/ 152 w 254"/>
                <a:gd name="T5" fmla="*/ 98 h 125"/>
                <a:gd name="T6" fmla="*/ 230 w 254"/>
                <a:gd name="T7" fmla="*/ 96 h 125"/>
                <a:gd name="T8" fmla="*/ 254 w 254"/>
                <a:gd name="T9" fmla="*/ 108 h 125"/>
                <a:gd name="T10" fmla="*/ 92 w 254"/>
                <a:gd name="T11" fmla="*/ 104 h 125"/>
                <a:gd name="T12" fmla="*/ 0 w 254"/>
                <a:gd name="T13" fmla="*/ 7 h 125"/>
                <a:gd name="T14" fmla="*/ 5 w 254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25">
                  <a:moveTo>
                    <a:pt x="5" y="0"/>
                  </a:moveTo>
                  <a:cubicBezTo>
                    <a:pt x="12" y="4"/>
                    <a:pt x="22" y="7"/>
                    <a:pt x="24" y="13"/>
                  </a:cubicBezTo>
                  <a:cubicBezTo>
                    <a:pt x="49" y="69"/>
                    <a:pt x="96" y="91"/>
                    <a:pt x="152" y="98"/>
                  </a:cubicBezTo>
                  <a:cubicBezTo>
                    <a:pt x="178" y="101"/>
                    <a:pt x="204" y="96"/>
                    <a:pt x="230" y="96"/>
                  </a:cubicBezTo>
                  <a:cubicBezTo>
                    <a:pt x="238" y="97"/>
                    <a:pt x="247" y="101"/>
                    <a:pt x="254" y="108"/>
                  </a:cubicBezTo>
                  <a:cubicBezTo>
                    <a:pt x="199" y="124"/>
                    <a:pt x="145" y="125"/>
                    <a:pt x="92" y="104"/>
                  </a:cubicBezTo>
                  <a:cubicBezTo>
                    <a:pt x="46" y="86"/>
                    <a:pt x="15" y="54"/>
                    <a:pt x="0" y="7"/>
                  </a:cubicBezTo>
                  <a:cubicBezTo>
                    <a:pt x="2" y="5"/>
                    <a:pt x="4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3802063" y="3341688"/>
              <a:ext cx="952500" cy="555625"/>
            </a:xfrm>
            <a:custGeom>
              <a:avLst/>
              <a:gdLst>
                <a:gd name="T0" fmla="*/ 0 w 254"/>
                <a:gd name="T1" fmla="*/ 104 h 148"/>
                <a:gd name="T2" fmla="*/ 29 w 254"/>
                <a:gd name="T3" fmla="*/ 97 h 148"/>
                <a:gd name="T4" fmla="*/ 165 w 254"/>
                <a:gd name="T5" fmla="*/ 81 h 148"/>
                <a:gd name="T6" fmla="*/ 229 w 254"/>
                <a:gd name="T7" fmla="*/ 15 h 148"/>
                <a:gd name="T8" fmla="*/ 254 w 254"/>
                <a:gd name="T9" fmla="*/ 5 h 148"/>
                <a:gd name="T10" fmla="*/ 2 w 254"/>
                <a:gd name="T11" fmla="*/ 111 h 148"/>
                <a:gd name="T12" fmla="*/ 0 w 254"/>
                <a:gd name="T13" fmla="*/ 10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148">
                  <a:moveTo>
                    <a:pt x="0" y="104"/>
                  </a:moveTo>
                  <a:cubicBezTo>
                    <a:pt x="10" y="101"/>
                    <a:pt x="19" y="96"/>
                    <a:pt x="29" y="97"/>
                  </a:cubicBezTo>
                  <a:cubicBezTo>
                    <a:pt x="76" y="102"/>
                    <a:pt x="121" y="101"/>
                    <a:pt x="165" y="81"/>
                  </a:cubicBezTo>
                  <a:cubicBezTo>
                    <a:pt x="194" y="67"/>
                    <a:pt x="217" y="46"/>
                    <a:pt x="229" y="15"/>
                  </a:cubicBezTo>
                  <a:cubicBezTo>
                    <a:pt x="235" y="2"/>
                    <a:pt x="242" y="0"/>
                    <a:pt x="254" y="5"/>
                  </a:cubicBezTo>
                  <a:cubicBezTo>
                    <a:pt x="243" y="89"/>
                    <a:pt x="104" y="148"/>
                    <a:pt x="2" y="111"/>
                  </a:cubicBezTo>
                  <a:cubicBezTo>
                    <a:pt x="2" y="109"/>
                    <a:pt x="1" y="106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6"/>
            <p:cNvSpPr/>
            <p:nvPr/>
          </p:nvSpPr>
          <p:spPr bwMode="auto">
            <a:xfrm>
              <a:off x="13061950" y="1922463"/>
              <a:ext cx="465138" cy="338138"/>
            </a:xfrm>
            <a:custGeom>
              <a:avLst/>
              <a:gdLst>
                <a:gd name="T0" fmla="*/ 107 w 124"/>
                <a:gd name="T1" fmla="*/ 90 h 90"/>
                <a:gd name="T2" fmla="*/ 80 w 124"/>
                <a:gd name="T3" fmla="*/ 49 h 90"/>
                <a:gd name="T4" fmla="*/ 48 w 124"/>
                <a:gd name="T5" fmla="*/ 44 h 90"/>
                <a:gd name="T6" fmla="*/ 2 w 124"/>
                <a:gd name="T7" fmla="*/ 84 h 90"/>
                <a:gd name="T8" fmla="*/ 2 w 124"/>
                <a:gd name="T9" fmla="*/ 67 h 90"/>
                <a:gd name="T10" fmla="*/ 47 w 124"/>
                <a:gd name="T11" fmla="*/ 17 h 90"/>
                <a:gd name="T12" fmla="*/ 93 w 124"/>
                <a:gd name="T13" fmla="*/ 23 h 90"/>
                <a:gd name="T14" fmla="*/ 118 w 124"/>
                <a:gd name="T15" fmla="*/ 65 h 90"/>
                <a:gd name="T16" fmla="*/ 107 w 124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90">
                  <a:moveTo>
                    <a:pt x="107" y="90"/>
                  </a:moveTo>
                  <a:cubicBezTo>
                    <a:pt x="97" y="76"/>
                    <a:pt x="89" y="63"/>
                    <a:pt x="80" y="49"/>
                  </a:cubicBezTo>
                  <a:cubicBezTo>
                    <a:pt x="71" y="36"/>
                    <a:pt x="60" y="35"/>
                    <a:pt x="48" y="44"/>
                  </a:cubicBezTo>
                  <a:cubicBezTo>
                    <a:pt x="33" y="56"/>
                    <a:pt x="19" y="69"/>
                    <a:pt x="2" y="84"/>
                  </a:cubicBezTo>
                  <a:cubicBezTo>
                    <a:pt x="2" y="77"/>
                    <a:pt x="0" y="70"/>
                    <a:pt x="2" y="67"/>
                  </a:cubicBezTo>
                  <a:cubicBezTo>
                    <a:pt x="16" y="49"/>
                    <a:pt x="30" y="31"/>
                    <a:pt x="47" y="17"/>
                  </a:cubicBezTo>
                  <a:cubicBezTo>
                    <a:pt x="68" y="0"/>
                    <a:pt x="75" y="1"/>
                    <a:pt x="93" y="23"/>
                  </a:cubicBezTo>
                  <a:cubicBezTo>
                    <a:pt x="104" y="35"/>
                    <a:pt x="111" y="50"/>
                    <a:pt x="118" y="65"/>
                  </a:cubicBezTo>
                  <a:cubicBezTo>
                    <a:pt x="124" y="76"/>
                    <a:pt x="121" y="85"/>
                    <a:pt x="107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7"/>
            <p:cNvSpPr/>
            <p:nvPr/>
          </p:nvSpPr>
          <p:spPr bwMode="auto">
            <a:xfrm>
              <a:off x="4413250" y="1938338"/>
              <a:ext cx="461963" cy="319088"/>
            </a:xfrm>
            <a:custGeom>
              <a:avLst/>
              <a:gdLst>
                <a:gd name="T0" fmla="*/ 120 w 123"/>
                <a:gd name="T1" fmla="*/ 78 h 85"/>
                <a:gd name="T2" fmla="*/ 73 w 123"/>
                <a:gd name="T3" fmla="*/ 39 h 85"/>
                <a:gd name="T4" fmla="*/ 43 w 123"/>
                <a:gd name="T5" fmla="*/ 45 h 85"/>
                <a:gd name="T6" fmla="*/ 16 w 123"/>
                <a:gd name="T7" fmla="*/ 85 h 85"/>
                <a:gd name="T8" fmla="*/ 4 w 123"/>
                <a:gd name="T9" fmla="*/ 61 h 85"/>
                <a:gd name="T10" fmla="*/ 4 w 123"/>
                <a:gd name="T11" fmla="*/ 59 h 85"/>
                <a:gd name="T12" fmla="*/ 54 w 123"/>
                <a:gd name="T13" fmla="*/ 1 h 85"/>
                <a:gd name="T14" fmla="*/ 123 w 123"/>
                <a:gd name="T15" fmla="*/ 67 h 85"/>
                <a:gd name="T16" fmla="*/ 120 w 123"/>
                <a:gd name="T17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85">
                  <a:moveTo>
                    <a:pt x="120" y="78"/>
                  </a:moveTo>
                  <a:cubicBezTo>
                    <a:pt x="103" y="65"/>
                    <a:pt x="88" y="52"/>
                    <a:pt x="73" y="39"/>
                  </a:cubicBezTo>
                  <a:cubicBezTo>
                    <a:pt x="61" y="30"/>
                    <a:pt x="51" y="33"/>
                    <a:pt x="43" y="45"/>
                  </a:cubicBezTo>
                  <a:cubicBezTo>
                    <a:pt x="34" y="58"/>
                    <a:pt x="25" y="71"/>
                    <a:pt x="16" y="85"/>
                  </a:cubicBezTo>
                  <a:cubicBezTo>
                    <a:pt x="2" y="83"/>
                    <a:pt x="0" y="74"/>
                    <a:pt x="4" y="61"/>
                  </a:cubicBezTo>
                  <a:cubicBezTo>
                    <a:pt x="4" y="60"/>
                    <a:pt x="4" y="60"/>
                    <a:pt x="4" y="59"/>
                  </a:cubicBezTo>
                  <a:cubicBezTo>
                    <a:pt x="13" y="33"/>
                    <a:pt x="41" y="0"/>
                    <a:pt x="54" y="1"/>
                  </a:cubicBezTo>
                  <a:cubicBezTo>
                    <a:pt x="73" y="3"/>
                    <a:pt x="118" y="46"/>
                    <a:pt x="123" y="67"/>
                  </a:cubicBezTo>
                  <a:cubicBezTo>
                    <a:pt x="123" y="71"/>
                    <a:pt x="121" y="75"/>
                    <a:pt x="12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327758" y="2491619"/>
            <a:ext cx="10429321" cy="1487148"/>
            <a:chOff x="1327758" y="2491619"/>
            <a:chExt cx="10429321" cy="1487148"/>
          </a:xfrm>
        </p:grpSpPr>
        <p:sp>
          <p:nvSpPr>
            <p:cNvPr id="50" name="文本框 49"/>
            <p:cNvSpPr txBox="1"/>
            <p:nvPr/>
          </p:nvSpPr>
          <p:spPr>
            <a:xfrm>
              <a:off x="2948388" y="3270881"/>
              <a:ext cx="83172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66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欧美古典风格年终总结模板</a:t>
              </a:r>
              <a:endParaRPr lang="zh-CN" altLang="en-US" sz="4000" b="1" dirty="0">
                <a:solidFill>
                  <a:srgbClr val="66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327758" y="2491619"/>
              <a:ext cx="104293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 smtClean="0">
                  <a:solidFill>
                    <a:srgbClr val="663300"/>
                  </a:solidFill>
                </a:rPr>
                <a:t>YEAR-END SUMMARY TEMPLATE</a:t>
              </a:r>
              <a:endParaRPr lang="zh-CN" altLang="en-US" sz="5400" b="1" dirty="0">
                <a:solidFill>
                  <a:srgbClr val="6633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20"/>
          <p:cNvSpPr>
            <a:spLocks noEditPoints="1"/>
          </p:cNvSpPr>
          <p:nvPr/>
        </p:nvSpPr>
        <p:spPr bwMode="auto">
          <a:xfrm rot="11461865">
            <a:off x="2725208" y="1730816"/>
            <a:ext cx="1833576" cy="1618553"/>
          </a:xfrm>
          <a:custGeom>
            <a:avLst/>
            <a:gdLst>
              <a:gd name="T0" fmla="*/ 1951 w 2242"/>
              <a:gd name="T1" fmla="*/ 885 h 1979"/>
              <a:gd name="T2" fmla="*/ 1724 w 2242"/>
              <a:gd name="T3" fmla="*/ 1442 h 1979"/>
              <a:gd name="T4" fmla="*/ 1569 w 2242"/>
              <a:gd name="T5" fmla="*/ 1464 h 1979"/>
              <a:gd name="T6" fmla="*/ 1530 w 2242"/>
              <a:gd name="T7" fmla="*/ 1740 h 1979"/>
              <a:gd name="T8" fmla="*/ 1357 w 2242"/>
              <a:gd name="T9" fmla="*/ 1932 h 1979"/>
              <a:gd name="T10" fmla="*/ 1317 w 2242"/>
              <a:gd name="T11" fmla="*/ 1972 h 1979"/>
              <a:gd name="T12" fmla="*/ 1354 w 2242"/>
              <a:gd name="T13" fmla="*/ 1908 h 1979"/>
              <a:gd name="T14" fmla="*/ 1420 w 2242"/>
              <a:gd name="T15" fmla="*/ 1665 h 1979"/>
              <a:gd name="T16" fmla="*/ 1487 w 2242"/>
              <a:gd name="T17" fmla="*/ 1543 h 1979"/>
              <a:gd name="T18" fmla="*/ 1494 w 2242"/>
              <a:gd name="T19" fmla="*/ 1214 h 1979"/>
              <a:gd name="T20" fmla="*/ 978 w 2242"/>
              <a:gd name="T21" fmla="*/ 1164 h 1979"/>
              <a:gd name="T22" fmla="*/ 124 w 2242"/>
              <a:gd name="T23" fmla="*/ 1715 h 1979"/>
              <a:gd name="T24" fmla="*/ 6 w 2242"/>
              <a:gd name="T25" fmla="*/ 1865 h 1979"/>
              <a:gd name="T26" fmla="*/ 41 w 2242"/>
              <a:gd name="T27" fmla="*/ 1780 h 1979"/>
              <a:gd name="T28" fmla="*/ 982 w 2242"/>
              <a:gd name="T29" fmla="*/ 1098 h 1979"/>
              <a:gd name="T30" fmla="*/ 1514 w 2242"/>
              <a:gd name="T31" fmla="*/ 927 h 1979"/>
              <a:gd name="T32" fmla="*/ 1826 w 2242"/>
              <a:gd name="T33" fmla="*/ 816 h 1979"/>
              <a:gd name="T34" fmla="*/ 2133 w 2242"/>
              <a:gd name="T35" fmla="*/ 570 h 1979"/>
              <a:gd name="T36" fmla="*/ 2103 w 2242"/>
              <a:gd name="T37" fmla="*/ 175 h 1979"/>
              <a:gd name="T38" fmla="*/ 1672 w 2242"/>
              <a:gd name="T39" fmla="*/ 56 h 1979"/>
              <a:gd name="T40" fmla="*/ 1498 w 2242"/>
              <a:gd name="T41" fmla="*/ 396 h 1979"/>
              <a:gd name="T42" fmla="*/ 1672 w 2242"/>
              <a:gd name="T43" fmla="*/ 485 h 1979"/>
              <a:gd name="T44" fmla="*/ 1779 w 2242"/>
              <a:gd name="T45" fmla="*/ 435 h 1979"/>
              <a:gd name="T46" fmla="*/ 1940 w 2242"/>
              <a:gd name="T47" fmla="*/ 515 h 1979"/>
              <a:gd name="T48" fmla="*/ 2045 w 2242"/>
              <a:gd name="T49" fmla="*/ 422 h 1979"/>
              <a:gd name="T50" fmla="*/ 1963 w 2242"/>
              <a:gd name="T51" fmla="*/ 377 h 1979"/>
              <a:gd name="T52" fmla="*/ 2055 w 2242"/>
              <a:gd name="T53" fmla="*/ 382 h 1979"/>
              <a:gd name="T54" fmla="*/ 2000 w 2242"/>
              <a:gd name="T55" fmla="*/ 546 h 1979"/>
              <a:gd name="T56" fmla="*/ 1780 w 2242"/>
              <a:gd name="T57" fmla="*/ 554 h 1979"/>
              <a:gd name="T58" fmla="*/ 1705 w 2242"/>
              <a:gd name="T59" fmla="*/ 511 h 1979"/>
              <a:gd name="T60" fmla="*/ 1449 w 2242"/>
              <a:gd name="T61" fmla="*/ 336 h 1979"/>
              <a:gd name="T62" fmla="*/ 1779 w 2242"/>
              <a:gd name="T63" fmla="*/ 5 h 1979"/>
              <a:gd name="T64" fmla="*/ 2229 w 2242"/>
              <a:gd name="T65" fmla="*/ 416 h 1979"/>
              <a:gd name="T66" fmla="*/ 1913 w 2242"/>
              <a:gd name="T67" fmla="*/ 830 h 1979"/>
              <a:gd name="T68" fmla="*/ 1310 w 2242"/>
              <a:gd name="T69" fmla="*/ 1058 h 1979"/>
              <a:gd name="T70" fmla="*/ 1525 w 2242"/>
              <a:gd name="T71" fmla="*/ 1220 h 1979"/>
              <a:gd name="T72" fmla="*/ 1601 w 2242"/>
              <a:gd name="T73" fmla="*/ 1425 h 1979"/>
              <a:gd name="T74" fmla="*/ 1864 w 2242"/>
              <a:gd name="T75" fmla="*/ 1374 h 1979"/>
              <a:gd name="T76" fmla="*/ 2019 w 2242"/>
              <a:gd name="T77" fmla="*/ 1087 h 1979"/>
              <a:gd name="T78" fmla="*/ 1840 w 2242"/>
              <a:gd name="T79" fmla="*/ 869 h 1979"/>
              <a:gd name="T80" fmla="*/ 1515 w 2242"/>
              <a:gd name="T81" fmla="*/ 1004 h 1979"/>
              <a:gd name="T82" fmla="*/ 1664 w 2242"/>
              <a:gd name="T83" fmla="*/ 1159 h 1979"/>
              <a:gd name="T84" fmla="*/ 1810 w 2242"/>
              <a:gd name="T85" fmla="*/ 1218 h 1979"/>
              <a:gd name="T86" fmla="*/ 1897 w 2242"/>
              <a:gd name="T87" fmla="*/ 1213 h 1979"/>
              <a:gd name="T88" fmla="*/ 1841 w 2242"/>
              <a:gd name="T89" fmla="*/ 1136 h 1979"/>
              <a:gd name="T90" fmla="*/ 1862 w 2242"/>
              <a:gd name="T91" fmla="*/ 1112 h 1979"/>
              <a:gd name="T92" fmla="*/ 1857 w 2242"/>
              <a:gd name="T93" fmla="*/ 1269 h 1979"/>
              <a:gd name="T94" fmla="*/ 1658 w 2242"/>
              <a:gd name="T95" fmla="*/ 1200 h 1979"/>
              <a:gd name="T96" fmla="*/ 1502 w 2242"/>
              <a:gd name="T97" fmla="*/ 1066 h 1979"/>
              <a:gd name="T98" fmla="*/ 1310 w 2242"/>
              <a:gd name="T99" fmla="*/ 1058 h 1979"/>
              <a:gd name="T100" fmla="*/ 1793 w 2242"/>
              <a:gd name="T101" fmla="*/ 843 h 1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42" h="1979">
                <a:moveTo>
                  <a:pt x="1894" y="841"/>
                </a:moveTo>
                <a:cubicBezTo>
                  <a:pt x="1914" y="857"/>
                  <a:pt x="1934" y="869"/>
                  <a:pt x="1951" y="885"/>
                </a:cubicBezTo>
                <a:cubicBezTo>
                  <a:pt x="2071" y="992"/>
                  <a:pt x="2083" y="1176"/>
                  <a:pt x="1981" y="1306"/>
                </a:cubicBezTo>
                <a:cubicBezTo>
                  <a:pt x="1915" y="1389"/>
                  <a:pt x="1827" y="1431"/>
                  <a:pt x="1724" y="1442"/>
                </a:cubicBezTo>
                <a:cubicBezTo>
                  <a:pt x="1678" y="1447"/>
                  <a:pt x="1631" y="1447"/>
                  <a:pt x="1585" y="1448"/>
                </a:cubicBezTo>
                <a:cubicBezTo>
                  <a:pt x="1573" y="1449"/>
                  <a:pt x="1571" y="1455"/>
                  <a:pt x="1569" y="1464"/>
                </a:cubicBezTo>
                <a:cubicBezTo>
                  <a:pt x="1555" y="1513"/>
                  <a:pt x="1557" y="1562"/>
                  <a:pt x="1569" y="1608"/>
                </a:cubicBezTo>
                <a:cubicBezTo>
                  <a:pt x="1583" y="1662"/>
                  <a:pt x="1568" y="1704"/>
                  <a:pt x="1530" y="1740"/>
                </a:cubicBezTo>
                <a:cubicBezTo>
                  <a:pt x="1513" y="1757"/>
                  <a:pt x="1496" y="1774"/>
                  <a:pt x="1478" y="1789"/>
                </a:cubicBezTo>
                <a:cubicBezTo>
                  <a:pt x="1427" y="1829"/>
                  <a:pt x="1391" y="1880"/>
                  <a:pt x="1357" y="1932"/>
                </a:cubicBezTo>
                <a:cubicBezTo>
                  <a:pt x="1351" y="1942"/>
                  <a:pt x="1347" y="1954"/>
                  <a:pt x="1342" y="1964"/>
                </a:cubicBezTo>
                <a:cubicBezTo>
                  <a:pt x="1336" y="1974"/>
                  <a:pt x="1328" y="1979"/>
                  <a:pt x="1317" y="1972"/>
                </a:cubicBezTo>
                <a:cubicBezTo>
                  <a:pt x="1306" y="1965"/>
                  <a:pt x="1308" y="1956"/>
                  <a:pt x="1315" y="1948"/>
                </a:cubicBezTo>
                <a:cubicBezTo>
                  <a:pt x="1327" y="1934"/>
                  <a:pt x="1340" y="1920"/>
                  <a:pt x="1354" y="1908"/>
                </a:cubicBezTo>
                <a:cubicBezTo>
                  <a:pt x="1396" y="1873"/>
                  <a:pt x="1413" y="1827"/>
                  <a:pt x="1417" y="1775"/>
                </a:cubicBezTo>
                <a:cubicBezTo>
                  <a:pt x="1419" y="1738"/>
                  <a:pt x="1421" y="1701"/>
                  <a:pt x="1420" y="1665"/>
                </a:cubicBezTo>
                <a:cubicBezTo>
                  <a:pt x="1419" y="1636"/>
                  <a:pt x="1429" y="1611"/>
                  <a:pt x="1446" y="1590"/>
                </a:cubicBezTo>
                <a:cubicBezTo>
                  <a:pt x="1460" y="1574"/>
                  <a:pt x="1472" y="1557"/>
                  <a:pt x="1487" y="1543"/>
                </a:cubicBezTo>
                <a:cubicBezTo>
                  <a:pt x="1532" y="1501"/>
                  <a:pt x="1549" y="1450"/>
                  <a:pt x="1545" y="1390"/>
                </a:cubicBezTo>
                <a:cubicBezTo>
                  <a:pt x="1540" y="1328"/>
                  <a:pt x="1529" y="1267"/>
                  <a:pt x="1494" y="1214"/>
                </a:cubicBezTo>
                <a:cubicBezTo>
                  <a:pt x="1439" y="1128"/>
                  <a:pt x="1360" y="1090"/>
                  <a:pt x="1258" y="1098"/>
                </a:cubicBezTo>
                <a:cubicBezTo>
                  <a:pt x="1161" y="1105"/>
                  <a:pt x="1070" y="1136"/>
                  <a:pt x="978" y="1164"/>
                </a:cubicBezTo>
                <a:cubicBezTo>
                  <a:pt x="872" y="1196"/>
                  <a:pt x="765" y="1226"/>
                  <a:pt x="662" y="1265"/>
                </a:cubicBezTo>
                <a:cubicBezTo>
                  <a:pt x="432" y="1353"/>
                  <a:pt x="252" y="1504"/>
                  <a:pt x="124" y="1715"/>
                </a:cubicBezTo>
                <a:cubicBezTo>
                  <a:pt x="100" y="1754"/>
                  <a:pt x="75" y="1792"/>
                  <a:pt x="48" y="1828"/>
                </a:cubicBezTo>
                <a:cubicBezTo>
                  <a:pt x="37" y="1843"/>
                  <a:pt x="20" y="1853"/>
                  <a:pt x="6" y="1865"/>
                </a:cubicBezTo>
                <a:cubicBezTo>
                  <a:pt x="4" y="1864"/>
                  <a:pt x="2" y="1862"/>
                  <a:pt x="0" y="1861"/>
                </a:cubicBezTo>
                <a:cubicBezTo>
                  <a:pt x="14" y="1834"/>
                  <a:pt x="26" y="1806"/>
                  <a:pt x="41" y="1780"/>
                </a:cubicBezTo>
                <a:cubicBezTo>
                  <a:pt x="158" y="1575"/>
                  <a:pt x="319" y="1415"/>
                  <a:pt x="520" y="1292"/>
                </a:cubicBezTo>
                <a:cubicBezTo>
                  <a:pt x="665" y="1204"/>
                  <a:pt x="821" y="1145"/>
                  <a:pt x="982" y="1098"/>
                </a:cubicBezTo>
                <a:cubicBezTo>
                  <a:pt x="1148" y="1049"/>
                  <a:pt x="1315" y="1004"/>
                  <a:pt x="1482" y="957"/>
                </a:cubicBezTo>
                <a:cubicBezTo>
                  <a:pt x="1499" y="953"/>
                  <a:pt x="1508" y="945"/>
                  <a:pt x="1514" y="927"/>
                </a:cubicBezTo>
                <a:cubicBezTo>
                  <a:pt x="1541" y="846"/>
                  <a:pt x="1598" y="805"/>
                  <a:pt x="1684" y="801"/>
                </a:cubicBezTo>
                <a:cubicBezTo>
                  <a:pt x="1732" y="798"/>
                  <a:pt x="1779" y="801"/>
                  <a:pt x="1826" y="816"/>
                </a:cubicBezTo>
                <a:cubicBezTo>
                  <a:pt x="1833" y="818"/>
                  <a:pt x="1843" y="818"/>
                  <a:pt x="1849" y="814"/>
                </a:cubicBezTo>
                <a:cubicBezTo>
                  <a:pt x="1961" y="753"/>
                  <a:pt x="2064" y="681"/>
                  <a:pt x="2133" y="570"/>
                </a:cubicBezTo>
                <a:cubicBezTo>
                  <a:pt x="2165" y="519"/>
                  <a:pt x="2186" y="463"/>
                  <a:pt x="2189" y="403"/>
                </a:cubicBezTo>
                <a:cubicBezTo>
                  <a:pt x="2193" y="315"/>
                  <a:pt x="2158" y="241"/>
                  <a:pt x="2103" y="175"/>
                </a:cubicBezTo>
                <a:cubicBezTo>
                  <a:pt x="2031" y="87"/>
                  <a:pt x="1937" y="46"/>
                  <a:pt x="1826" y="43"/>
                </a:cubicBezTo>
                <a:cubicBezTo>
                  <a:pt x="1774" y="41"/>
                  <a:pt x="1722" y="40"/>
                  <a:pt x="1672" y="56"/>
                </a:cubicBezTo>
                <a:cubicBezTo>
                  <a:pt x="1566" y="90"/>
                  <a:pt x="1512" y="169"/>
                  <a:pt x="1487" y="271"/>
                </a:cubicBezTo>
                <a:cubicBezTo>
                  <a:pt x="1476" y="313"/>
                  <a:pt x="1479" y="356"/>
                  <a:pt x="1498" y="396"/>
                </a:cubicBezTo>
                <a:cubicBezTo>
                  <a:pt x="1524" y="452"/>
                  <a:pt x="1569" y="479"/>
                  <a:pt x="1629" y="485"/>
                </a:cubicBezTo>
                <a:cubicBezTo>
                  <a:pt x="1643" y="486"/>
                  <a:pt x="1658" y="487"/>
                  <a:pt x="1672" y="485"/>
                </a:cubicBezTo>
                <a:cubicBezTo>
                  <a:pt x="1685" y="482"/>
                  <a:pt x="1698" y="476"/>
                  <a:pt x="1710" y="470"/>
                </a:cubicBezTo>
                <a:cubicBezTo>
                  <a:pt x="1733" y="458"/>
                  <a:pt x="1755" y="443"/>
                  <a:pt x="1779" y="435"/>
                </a:cubicBezTo>
                <a:cubicBezTo>
                  <a:pt x="1806" y="425"/>
                  <a:pt x="1829" y="435"/>
                  <a:pt x="1849" y="456"/>
                </a:cubicBezTo>
                <a:cubicBezTo>
                  <a:pt x="1874" y="483"/>
                  <a:pt x="1903" y="506"/>
                  <a:pt x="1940" y="515"/>
                </a:cubicBezTo>
                <a:cubicBezTo>
                  <a:pt x="1976" y="523"/>
                  <a:pt x="2007" y="514"/>
                  <a:pt x="2033" y="487"/>
                </a:cubicBezTo>
                <a:cubicBezTo>
                  <a:pt x="2050" y="468"/>
                  <a:pt x="2054" y="446"/>
                  <a:pt x="2045" y="422"/>
                </a:cubicBezTo>
                <a:cubicBezTo>
                  <a:pt x="2039" y="407"/>
                  <a:pt x="2030" y="400"/>
                  <a:pt x="2013" y="398"/>
                </a:cubicBezTo>
                <a:cubicBezTo>
                  <a:pt x="1995" y="395"/>
                  <a:pt x="1977" y="387"/>
                  <a:pt x="1963" y="377"/>
                </a:cubicBezTo>
                <a:cubicBezTo>
                  <a:pt x="1947" y="366"/>
                  <a:pt x="1952" y="352"/>
                  <a:pt x="1971" y="347"/>
                </a:cubicBezTo>
                <a:cubicBezTo>
                  <a:pt x="2011" y="335"/>
                  <a:pt x="2035" y="345"/>
                  <a:pt x="2055" y="382"/>
                </a:cubicBezTo>
                <a:cubicBezTo>
                  <a:pt x="2073" y="416"/>
                  <a:pt x="2075" y="452"/>
                  <a:pt x="2064" y="489"/>
                </a:cubicBezTo>
                <a:cubicBezTo>
                  <a:pt x="2054" y="520"/>
                  <a:pt x="2029" y="537"/>
                  <a:pt x="2000" y="546"/>
                </a:cubicBezTo>
                <a:cubicBezTo>
                  <a:pt x="1949" y="562"/>
                  <a:pt x="1898" y="564"/>
                  <a:pt x="1845" y="561"/>
                </a:cubicBezTo>
                <a:cubicBezTo>
                  <a:pt x="1824" y="560"/>
                  <a:pt x="1802" y="558"/>
                  <a:pt x="1780" y="554"/>
                </a:cubicBezTo>
                <a:cubicBezTo>
                  <a:pt x="1757" y="550"/>
                  <a:pt x="1738" y="540"/>
                  <a:pt x="1723" y="520"/>
                </a:cubicBezTo>
                <a:cubicBezTo>
                  <a:pt x="1719" y="515"/>
                  <a:pt x="1712" y="512"/>
                  <a:pt x="1705" y="511"/>
                </a:cubicBezTo>
                <a:cubicBezTo>
                  <a:pt x="1665" y="503"/>
                  <a:pt x="1626" y="495"/>
                  <a:pt x="1586" y="487"/>
                </a:cubicBezTo>
                <a:cubicBezTo>
                  <a:pt x="1504" y="470"/>
                  <a:pt x="1465" y="412"/>
                  <a:pt x="1449" y="336"/>
                </a:cubicBezTo>
                <a:cubicBezTo>
                  <a:pt x="1434" y="262"/>
                  <a:pt x="1463" y="199"/>
                  <a:pt x="1507" y="143"/>
                </a:cubicBezTo>
                <a:cubicBezTo>
                  <a:pt x="1575" y="54"/>
                  <a:pt x="1667" y="10"/>
                  <a:pt x="1779" y="5"/>
                </a:cubicBezTo>
                <a:cubicBezTo>
                  <a:pt x="1905" y="0"/>
                  <a:pt x="2019" y="35"/>
                  <a:pt x="2111" y="125"/>
                </a:cubicBezTo>
                <a:cubicBezTo>
                  <a:pt x="2192" y="204"/>
                  <a:pt x="2242" y="300"/>
                  <a:pt x="2229" y="416"/>
                </a:cubicBezTo>
                <a:cubicBezTo>
                  <a:pt x="2214" y="549"/>
                  <a:pt x="2157" y="664"/>
                  <a:pt x="2047" y="745"/>
                </a:cubicBezTo>
                <a:cubicBezTo>
                  <a:pt x="2005" y="777"/>
                  <a:pt x="1958" y="802"/>
                  <a:pt x="1913" y="830"/>
                </a:cubicBezTo>
                <a:cubicBezTo>
                  <a:pt x="1907" y="833"/>
                  <a:pt x="1901" y="837"/>
                  <a:pt x="1894" y="841"/>
                </a:cubicBezTo>
                <a:close/>
                <a:moveTo>
                  <a:pt x="1310" y="1058"/>
                </a:moveTo>
                <a:cubicBezTo>
                  <a:pt x="1315" y="1062"/>
                  <a:pt x="1316" y="1064"/>
                  <a:pt x="1318" y="1064"/>
                </a:cubicBezTo>
                <a:cubicBezTo>
                  <a:pt x="1411" y="1084"/>
                  <a:pt x="1480" y="1137"/>
                  <a:pt x="1525" y="1220"/>
                </a:cubicBezTo>
                <a:cubicBezTo>
                  <a:pt x="1554" y="1274"/>
                  <a:pt x="1567" y="1335"/>
                  <a:pt x="1570" y="1396"/>
                </a:cubicBezTo>
                <a:cubicBezTo>
                  <a:pt x="1572" y="1425"/>
                  <a:pt x="1571" y="1425"/>
                  <a:pt x="1601" y="1425"/>
                </a:cubicBezTo>
                <a:cubicBezTo>
                  <a:pt x="1631" y="1425"/>
                  <a:pt x="1662" y="1425"/>
                  <a:pt x="1693" y="1425"/>
                </a:cubicBezTo>
                <a:cubicBezTo>
                  <a:pt x="1755" y="1424"/>
                  <a:pt x="1813" y="1411"/>
                  <a:pt x="1864" y="1374"/>
                </a:cubicBezTo>
                <a:cubicBezTo>
                  <a:pt x="1910" y="1339"/>
                  <a:pt x="1950" y="1298"/>
                  <a:pt x="1983" y="1251"/>
                </a:cubicBezTo>
                <a:cubicBezTo>
                  <a:pt x="2017" y="1201"/>
                  <a:pt x="2029" y="1145"/>
                  <a:pt x="2019" y="1087"/>
                </a:cubicBezTo>
                <a:cubicBezTo>
                  <a:pt x="2002" y="991"/>
                  <a:pt x="1946" y="921"/>
                  <a:pt x="1863" y="871"/>
                </a:cubicBezTo>
                <a:cubicBezTo>
                  <a:pt x="1857" y="867"/>
                  <a:pt x="1846" y="866"/>
                  <a:pt x="1840" y="869"/>
                </a:cubicBezTo>
                <a:cubicBezTo>
                  <a:pt x="1740" y="918"/>
                  <a:pt x="1635" y="956"/>
                  <a:pt x="1530" y="991"/>
                </a:cubicBezTo>
                <a:cubicBezTo>
                  <a:pt x="1524" y="993"/>
                  <a:pt x="1517" y="999"/>
                  <a:pt x="1515" y="1004"/>
                </a:cubicBezTo>
                <a:cubicBezTo>
                  <a:pt x="1505" y="1043"/>
                  <a:pt x="1507" y="1081"/>
                  <a:pt x="1538" y="1110"/>
                </a:cubicBezTo>
                <a:cubicBezTo>
                  <a:pt x="1573" y="1143"/>
                  <a:pt x="1613" y="1170"/>
                  <a:pt x="1664" y="1159"/>
                </a:cubicBezTo>
                <a:cubicBezTo>
                  <a:pt x="1704" y="1150"/>
                  <a:pt x="1738" y="1153"/>
                  <a:pt x="1767" y="1182"/>
                </a:cubicBezTo>
                <a:cubicBezTo>
                  <a:pt x="1781" y="1195"/>
                  <a:pt x="1795" y="1207"/>
                  <a:pt x="1810" y="1218"/>
                </a:cubicBezTo>
                <a:cubicBezTo>
                  <a:pt x="1820" y="1226"/>
                  <a:pt x="1831" y="1233"/>
                  <a:pt x="1843" y="1237"/>
                </a:cubicBezTo>
                <a:cubicBezTo>
                  <a:pt x="1864" y="1246"/>
                  <a:pt x="1885" y="1235"/>
                  <a:pt x="1897" y="1213"/>
                </a:cubicBezTo>
                <a:cubicBezTo>
                  <a:pt x="1909" y="1190"/>
                  <a:pt x="1894" y="1184"/>
                  <a:pt x="1879" y="1174"/>
                </a:cubicBezTo>
                <a:cubicBezTo>
                  <a:pt x="1865" y="1163"/>
                  <a:pt x="1852" y="1150"/>
                  <a:pt x="1841" y="1136"/>
                </a:cubicBezTo>
                <a:cubicBezTo>
                  <a:pt x="1837" y="1131"/>
                  <a:pt x="1838" y="1119"/>
                  <a:pt x="1841" y="1113"/>
                </a:cubicBezTo>
                <a:cubicBezTo>
                  <a:pt x="1843" y="1109"/>
                  <a:pt x="1857" y="1109"/>
                  <a:pt x="1862" y="1112"/>
                </a:cubicBezTo>
                <a:cubicBezTo>
                  <a:pt x="1875" y="1119"/>
                  <a:pt x="1889" y="1128"/>
                  <a:pt x="1899" y="1139"/>
                </a:cubicBezTo>
                <a:cubicBezTo>
                  <a:pt x="1945" y="1190"/>
                  <a:pt x="1925" y="1256"/>
                  <a:pt x="1857" y="1269"/>
                </a:cubicBezTo>
                <a:cubicBezTo>
                  <a:pt x="1828" y="1275"/>
                  <a:pt x="1796" y="1275"/>
                  <a:pt x="1766" y="1275"/>
                </a:cubicBezTo>
                <a:cubicBezTo>
                  <a:pt x="1714" y="1274"/>
                  <a:pt x="1678" y="1247"/>
                  <a:pt x="1658" y="1200"/>
                </a:cubicBezTo>
                <a:cubicBezTo>
                  <a:pt x="1652" y="1188"/>
                  <a:pt x="1646" y="1184"/>
                  <a:pt x="1633" y="1182"/>
                </a:cubicBezTo>
                <a:cubicBezTo>
                  <a:pt x="1563" y="1174"/>
                  <a:pt x="1516" y="1132"/>
                  <a:pt x="1502" y="1066"/>
                </a:cubicBezTo>
                <a:cubicBezTo>
                  <a:pt x="1498" y="1046"/>
                  <a:pt x="1497" y="1025"/>
                  <a:pt x="1494" y="1002"/>
                </a:cubicBezTo>
                <a:cubicBezTo>
                  <a:pt x="1433" y="1021"/>
                  <a:pt x="1373" y="1039"/>
                  <a:pt x="1310" y="1058"/>
                </a:cubicBezTo>
                <a:close/>
                <a:moveTo>
                  <a:pt x="1539" y="939"/>
                </a:moveTo>
                <a:cubicBezTo>
                  <a:pt x="1627" y="914"/>
                  <a:pt x="1710" y="883"/>
                  <a:pt x="1793" y="843"/>
                </a:cubicBezTo>
                <a:cubicBezTo>
                  <a:pt x="1701" y="793"/>
                  <a:pt x="1559" y="848"/>
                  <a:pt x="1539" y="939"/>
                </a:cubicBezTo>
                <a:close/>
              </a:path>
            </a:pathLst>
          </a:custGeom>
          <a:solidFill>
            <a:srgbClr val="8247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659224" y="58854"/>
            <a:ext cx="6873551" cy="1082352"/>
            <a:chOff x="2913063" y="1885951"/>
            <a:chExt cx="12107863" cy="2273300"/>
          </a:xfrm>
          <a:solidFill>
            <a:srgbClr val="824720"/>
          </a:solidFill>
        </p:grpSpPr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6229350" y="1885951"/>
              <a:ext cx="2540000" cy="2270125"/>
            </a:xfrm>
            <a:custGeom>
              <a:avLst/>
              <a:gdLst>
                <a:gd name="T0" fmla="*/ 367 w 677"/>
                <a:gd name="T1" fmla="*/ 116 h 605"/>
                <a:gd name="T2" fmla="*/ 325 w 677"/>
                <a:gd name="T3" fmla="*/ 253 h 605"/>
                <a:gd name="T4" fmla="*/ 261 w 677"/>
                <a:gd name="T5" fmla="*/ 180 h 605"/>
                <a:gd name="T6" fmla="*/ 245 w 677"/>
                <a:gd name="T7" fmla="*/ 345 h 605"/>
                <a:gd name="T8" fmla="*/ 175 w 677"/>
                <a:gd name="T9" fmla="*/ 263 h 605"/>
                <a:gd name="T10" fmla="*/ 180 w 677"/>
                <a:gd name="T11" fmla="*/ 347 h 605"/>
                <a:gd name="T12" fmla="*/ 49 w 677"/>
                <a:gd name="T13" fmla="*/ 435 h 605"/>
                <a:gd name="T14" fmla="*/ 0 w 677"/>
                <a:gd name="T15" fmla="*/ 381 h 605"/>
                <a:gd name="T16" fmla="*/ 39 w 677"/>
                <a:gd name="T17" fmla="*/ 409 h 605"/>
                <a:gd name="T18" fmla="*/ 87 w 677"/>
                <a:gd name="T19" fmla="*/ 405 h 605"/>
                <a:gd name="T20" fmla="*/ 119 w 677"/>
                <a:gd name="T21" fmla="*/ 313 h 605"/>
                <a:gd name="T22" fmla="*/ 112 w 677"/>
                <a:gd name="T23" fmla="*/ 355 h 605"/>
                <a:gd name="T24" fmla="*/ 69 w 677"/>
                <a:gd name="T25" fmla="*/ 399 h 605"/>
                <a:gd name="T26" fmla="*/ 13 w 677"/>
                <a:gd name="T27" fmla="*/ 371 h 605"/>
                <a:gd name="T28" fmla="*/ 25 w 677"/>
                <a:gd name="T29" fmla="*/ 373 h 605"/>
                <a:gd name="T30" fmla="*/ 74 w 677"/>
                <a:gd name="T31" fmla="*/ 340 h 605"/>
                <a:gd name="T32" fmla="*/ 73 w 677"/>
                <a:gd name="T33" fmla="*/ 242 h 605"/>
                <a:gd name="T34" fmla="*/ 83 w 677"/>
                <a:gd name="T35" fmla="*/ 140 h 605"/>
                <a:gd name="T36" fmla="*/ 236 w 677"/>
                <a:gd name="T37" fmla="*/ 19 h 605"/>
                <a:gd name="T38" fmla="*/ 471 w 677"/>
                <a:gd name="T39" fmla="*/ 92 h 605"/>
                <a:gd name="T40" fmla="*/ 676 w 677"/>
                <a:gd name="T41" fmla="*/ 399 h 605"/>
                <a:gd name="T42" fmla="*/ 676 w 677"/>
                <a:gd name="T43" fmla="*/ 406 h 605"/>
                <a:gd name="T44" fmla="*/ 573 w 677"/>
                <a:gd name="T45" fmla="*/ 422 h 605"/>
                <a:gd name="T46" fmla="*/ 536 w 677"/>
                <a:gd name="T47" fmla="*/ 460 h 605"/>
                <a:gd name="T48" fmla="*/ 535 w 677"/>
                <a:gd name="T49" fmla="*/ 504 h 605"/>
                <a:gd name="T50" fmla="*/ 579 w 677"/>
                <a:gd name="T51" fmla="*/ 522 h 605"/>
                <a:gd name="T52" fmla="*/ 598 w 677"/>
                <a:gd name="T53" fmla="*/ 519 h 605"/>
                <a:gd name="T54" fmla="*/ 496 w 677"/>
                <a:gd name="T55" fmla="*/ 595 h 605"/>
                <a:gd name="T56" fmla="*/ 454 w 677"/>
                <a:gd name="T57" fmla="*/ 461 h 605"/>
                <a:gd name="T58" fmla="*/ 405 w 677"/>
                <a:gd name="T59" fmla="*/ 494 h 605"/>
                <a:gd name="T60" fmla="*/ 380 w 677"/>
                <a:gd name="T61" fmla="*/ 411 h 605"/>
                <a:gd name="T62" fmla="*/ 441 w 677"/>
                <a:gd name="T63" fmla="*/ 348 h 605"/>
                <a:gd name="T64" fmla="*/ 387 w 677"/>
                <a:gd name="T65" fmla="*/ 343 h 605"/>
                <a:gd name="T66" fmla="*/ 423 w 677"/>
                <a:gd name="T67" fmla="*/ 274 h 605"/>
                <a:gd name="T68" fmla="*/ 602 w 677"/>
                <a:gd name="T69" fmla="*/ 299 h 605"/>
                <a:gd name="T70" fmla="*/ 486 w 677"/>
                <a:gd name="T71" fmla="*/ 195 h 605"/>
                <a:gd name="T72" fmla="*/ 445 w 677"/>
                <a:gd name="T73" fmla="*/ 180 h 605"/>
                <a:gd name="T74" fmla="*/ 367 w 677"/>
                <a:gd name="T75" fmla="*/ 116 h 605"/>
                <a:gd name="T76" fmla="*/ 395 w 677"/>
                <a:gd name="T77" fmla="*/ 465 h 605"/>
                <a:gd name="T78" fmla="*/ 565 w 677"/>
                <a:gd name="T79" fmla="*/ 355 h 605"/>
                <a:gd name="T80" fmla="*/ 439 w 677"/>
                <a:gd name="T81" fmla="*/ 379 h 605"/>
                <a:gd name="T82" fmla="*/ 394 w 677"/>
                <a:gd name="T83" fmla="*/ 440 h 605"/>
                <a:gd name="T84" fmla="*/ 395 w 677"/>
                <a:gd name="T85" fmla="*/ 465 h 605"/>
                <a:gd name="T86" fmla="*/ 545 w 677"/>
                <a:gd name="T87" fmla="*/ 406 h 605"/>
                <a:gd name="T88" fmla="*/ 472 w 677"/>
                <a:gd name="T89" fmla="*/ 505 h 605"/>
                <a:gd name="T90" fmla="*/ 532 w 677"/>
                <a:gd name="T91" fmla="*/ 558 h 605"/>
                <a:gd name="T92" fmla="*/ 545 w 677"/>
                <a:gd name="T93" fmla="*/ 406 h 605"/>
                <a:gd name="T94" fmla="*/ 162 w 677"/>
                <a:gd name="T95" fmla="*/ 173 h 605"/>
                <a:gd name="T96" fmla="*/ 252 w 677"/>
                <a:gd name="T97" fmla="*/ 312 h 605"/>
                <a:gd name="T98" fmla="*/ 162 w 677"/>
                <a:gd name="T99" fmla="*/ 173 h 605"/>
                <a:gd name="T100" fmla="*/ 402 w 677"/>
                <a:gd name="T101" fmla="*/ 322 h 605"/>
                <a:gd name="T102" fmla="*/ 556 w 677"/>
                <a:gd name="T103" fmla="*/ 299 h 605"/>
                <a:gd name="T104" fmla="*/ 402 w 677"/>
                <a:gd name="T105" fmla="*/ 322 h 605"/>
                <a:gd name="T106" fmla="*/ 293 w 677"/>
                <a:gd name="T107" fmla="*/ 103 h 605"/>
                <a:gd name="T108" fmla="*/ 330 w 677"/>
                <a:gd name="T109" fmla="*/ 223 h 605"/>
                <a:gd name="T110" fmla="*/ 293 w 677"/>
                <a:gd name="T111" fmla="*/ 10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7" h="605">
                  <a:moveTo>
                    <a:pt x="367" y="116"/>
                  </a:moveTo>
                  <a:cubicBezTo>
                    <a:pt x="357" y="163"/>
                    <a:pt x="371" y="216"/>
                    <a:pt x="325" y="253"/>
                  </a:cubicBezTo>
                  <a:cubicBezTo>
                    <a:pt x="316" y="219"/>
                    <a:pt x="301" y="192"/>
                    <a:pt x="261" y="180"/>
                  </a:cubicBezTo>
                  <a:cubicBezTo>
                    <a:pt x="276" y="239"/>
                    <a:pt x="296" y="296"/>
                    <a:pt x="245" y="345"/>
                  </a:cubicBezTo>
                  <a:cubicBezTo>
                    <a:pt x="231" y="307"/>
                    <a:pt x="210" y="278"/>
                    <a:pt x="175" y="263"/>
                  </a:cubicBezTo>
                  <a:cubicBezTo>
                    <a:pt x="177" y="293"/>
                    <a:pt x="182" y="320"/>
                    <a:pt x="180" y="347"/>
                  </a:cubicBezTo>
                  <a:cubicBezTo>
                    <a:pt x="173" y="414"/>
                    <a:pt x="112" y="454"/>
                    <a:pt x="49" y="435"/>
                  </a:cubicBezTo>
                  <a:cubicBezTo>
                    <a:pt x="20" y="427"/>
                    <a:pt x="3" y="406"/>
                    <a:pt x="0" y="381"/>
                  </a:cubicBezTo>
                  <a:cubicBezTo>
                    <a:pt x="12" y="390"/>
                    <a:pt x="24" y="405"/>
                    <a:pt x="39" y="409"/>
                  </a:cubicBezTo>
                  <a:cubicBezTo>
                    <a:pt x="54" y="413"/>
                    <a:pt x="73" y="411"/>
                    <a:pt x="87" y="405"/>
                  </a:cubicBezTo>
                  <a:cubicBezTo>
                    <a:pt x="114" y="393"/>
                    <a:pt x="127" y="354"/>
                    <a:pt x="119" y="313"/>
                  </a:cubicBezTo>
                  <a:cubicBezTo>
                    <a:pt x="117" y="329"/>
                    <a:pt x="115" y="342"/>
                    <a:pt x="112" y="355"/>
                  </a:cubicBezTo>
                  <a:cubicBezTo>
                    <a:pt x="106" y="378"/>
                    <a:pt x="93" y="395"/>
                    <a:pt x="69" y="399"/>
                  </a:cubicBezTo>
                  <a:cubicBezTo>
                    <a:pt x="46" y="403"/>
                    <a:pt x="27" y="393"/>
                    <a:pt x="13" y="371"/>
                  </a:cubicBezTo>
                  <a:cubicBezTo>
                    <a:pt x="18" y="372"/>
                    <a:pt x="21" y="372"/>
                    <a:pt x="25" y="373"/>
                  </a:cubicBezTo>
                  <a:cubicBezTo>
                    <a:pt x="50" y="378"/>
                    <a:pt x="72" y="366"/>
                    <a:pt x="74" y="340"/>
                  </a:cubicBezTo>
                  <a:cubicBezTo>
                    <a:pt x="77" y="308"/>
                    <a:pt x="72" y="275"/>
                    <a:pt x="73" y="242"/>
                  </a:cubicBezTo>
                  <a:cubicBezTo>
                    <a:pt x="74" y="208"/>
                    <a:pt x="73" y="172"/>
                    <a:pt x="83" y="140"/>
                  </a:cubicBezTo>
                  <a:cubicBezTo>
                    <a:pt x="105" y="66"/>
                    <a:pt x="165" y="33"/>
                    <a:pt x="236" y="19"/>
                  </a:cubicBezTo>
                  <a:cubicBezTo>
                    <a:pt x="327" y="0"/>
                    <a:pt x="403" y="35"/>
                    <a:pt x="471" y="92"/>
                  </a:cubicBezTo>
                  <a:cubicBezTo>
                    <a:pt x="570" y="173"/>
                    <a:pt x="631" y="281"/>
                    <a:pt x="676" y="399"/>
                  </a:cubicBezTo>
                  <a:cubicBezTo>
                    <a:pt x="677" y="401"/>
                    <a:pt x="676" y="403"/>
                    <a:pt x="676" y="406"/>
                  </a:cubicBezTo>
                  <a:cubicBezTo>
                    <a:pt x="639" y="394"/>
                    <a:pt x="604" y="402"/>
                    <a:pt x="573" y="422"/>
                  </a:cubicBezTo>
                  <a:cubicBezTo>
                    <a:pt x="559" y="431"/>
                    <a:pt x="547" y="446"/>
                    <a:pt x="536" y="460"/>
                  </a:cubicBezTo>
                  <a:cubicBezTo>
                    <a:pt x="526" y="473"/>
                    <a:pt x="525" y="489"/>
                    <a:pt x="535" y="504"/>
                  </a:cubicBezTo>
                  <a:cubicBezTo>
                    <a:pt x="546" y="520"/>
                    <a:pt x="561" y="524"/>
                    <a:pt x="579" y="522"/>
                  </a:cubicBezTo>
                  <a:cubicBezTo>
                    <a:pt x="585" y="522"/>
                    <a:pt x="591" y="520"/>
                    <a:pt x="598" y="519"/>
                  </a:cubicBezTo>
                  <a:cubicBezTo>
                    <a:pt x="587" y="571"/>
                    <a:pt x="544" y="605"/>
                    <a:pt x="496" y="595"/>
                  </a:cubicBezTo>
                  <a:cubicBezTo>
                    <a:pt x="446" y="584"/>
                    <a:pt x="432" y="539"/>
                    <a:pt x="454" y="461"/>
                  </a:cubicBezTo>
                  <a:cubicBezTo>
                    <a:pt x="428" y="458"/>
                    <a:pt x="417" y="477"/>
                    <a:pt x="405" y="494"/>
                  </a:cubicBezTo>
                  <a:cubicBezTo>
                    <a:pt x="382" y="478"/>
                    <a:pt x="372" y="443"/>
                    <a:pt x="380" y="411"/>
                  </a:cubicBezTo>
                  <a:cubicBezTo>
                    <a:pt x="389" y="379"/>
                    <a:pt x="412" y="362"/>
                    <a:pt x="441" y="348"/>
                  </a:cubicBezTo>
                  <a:cubicBezTo>
                    <a:pt x="424" y="329"/>
                    <a:pt x="407" y="337"/>
                    <a:pt x="387" y="343"/>
                  </a:cubicBezTo>
                  <a:cubicBezTo>
                    <a:pt x="388" y="312"/>
                    <a:pt x="401" y="290"/>
                    <a:pt x="423" y="274"/>
                  </a:cubicBezTo>
                  <a:cubicBezTo>
                    <a:pt x="490" y="226"/>
                    <a:pt x="546" y="260"/>
                    <a:pt x="602" y="299"/>
                  </a:cubicBezTo>
                  <a:cubicBezTo>
                    <a:pt x="575" y="251"/>
                    <a:pt x="539" y="214"/>
                    <a:pt x="486" y="195"/>
                  </a:cubicBezTo>
                  <a:cubicBezTo>
                    <a:pt x="472" y="190"/>
                    <a:pt x="458" y="186"/>
                    <a:pt x="445" y="180"/>
                  </a:cubicBezTo>
                  <a:cubicBezTo>
                    <a:pt x="414" y="166"/>
                    <a:pt x="385" y="149"/>
                    <a:pt x="367" y="116"/>
                  </a:cubicBezTo>
                  <a:close/>
                  <a:moveTo>
                    <a:pt x="395" y="465"/>
                  </a:moveTo>
                  <a:cubicBezTo>
                    <a:pt x="430" y="389"/>
                    <a:pt x="435" y="386"/>
                    <a:pt x="565" y="355"/>
                  </a:cubicBezTo>
                  <a:cubicBezTo>
                    <a:pt x="528" y="347"/>
                    <a:pt x="474" y="357"/>
                    <a:pt x="439" y="379"/>
                  </a:cubicBezTo>
                  <a:cubicBezTo>
                    <a:pt x="416" y="394"/>
                    <a:pt x="399" y="413"/>
                    <a:pt x="394" y="440"/>
                  </a:cubicBezTo>
                  <a:cubicBezTo>
                    <a:pt x="393" y="448"/>
                    <a:pt x="395" y="457"/>
                    <a:pt x="395" y="465"/>
                  </a:cubicBezTo>
                  <a:close/>
                  <a:moveTo>
                    <a:pt x="545" y="406"/>
                  </a:moveTo>
                  <a:cubicBezTo>
                    <a:pt x="499" y="414"/>
                    <a:pt x="467" y="460"/>
                    <a:pt x="472" y="505"/>
                  </a:cubicBezTo>
                  <a:cubicBezTo>
                    <a:pt x="476" y="536"/>
                    <a:pt x="502" y="559"/>
                    <a:pt x="532" y="558"/>
                  </a:cubicBezTo>
                  <a:cubicBezTo>
                    <a:pt x="470" y="510"/>
                    <a:pt x="473" y="464"/>
                    <a:pt x="545" y="406"/>
                  </a:cubicBezTo>
                  <a:close/>
                  <a:moveTo>
                    <a:pt x="162" y="173"/>
                  </a:moveTo>
                  <a:cubicBezTo>
                    <a:pt x="212" y="206"/>
                    <a:pt x="248" y="248"/>
                    <a:pt x="252" y="312"/>
                  </a:cubicBezTo>
                  <a:cubicBezTo>
                    <a:pt x="274" y="260"/>
                    <a:pt x="229" y="192"/>
                    <a:pt x="162" y="173"/>
                  </a:cubicBezTo>
                  <a:close/>
                  <a:moveTo>
                    <a:pt x="402" y="322"/>
                  </a:moveTo>
                  <a:cubicBezTo>
                    <a:pt x="450" y="291"/>
                    <a:pt x="499" y="282"/>
                    <a:pt x="556" y="299"/>
                  </a:cubicBezTo>
                  <a:cubicBezTo>
                    <a:pt x="509" y="261"/>
                    <a:pt x="425" y="274"/>
                    <a:pt x="402" y="322"/>
                  </a:cubicBezTo>
                  <a:close/>
                  <a:moveTo>
                    <a:pt x="293" y="103"/>
                  </a:moveTo>
                  <a:cubicBezTo>
                    <a:pt x="320" y="137"/>
                    <a:pt x="329" y="177"/>
                    <a:pt x="330" y="223"/>
                  </a:cubicBezTo>
                  <a:cubicBezTo>
                    <a:pt x="353" y="186"/>
                    <a:pt x="333" y="122"/>
                    <a:pt x="29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9159875" y="1930401"/>
              <a:ext cx="2543175" cy="2228850"/>
            </a:xfrm>
            <a:custGeom>
              <a:avLst/>
              <a:gdLst>
                <a:gd name="T0" fmla="*/ 80 w 678"/>
                <a:gd name="T1" fmla="*/ 507 h 594"/>
                <a:gd name="T2" fmla="*/ 107 w 678"/>
                <a:gd name="T3" fmla="*/ 511 h 594"/>
                <a:gd name="T4" fmla="*/ 145 w 678"/>
                <a:gd name="T5" fmla="*/ 452 h 594"/>
                <a:gd name="T6" fmla="*/ 24 w 678"/>
                <a:gd name="T7" fmla="*/ 390 h 594"/>
                <a:gd name="T8" fmla="*/ 0 w 678"/>
                <a:gd name="T9" fmla="*/ 394 h 594"/>
                <a:gd name="T10" fmla="*/ 14 w 678"/>
                <a:gd name="T11" fmla="*/ 358 h 594"/>
                <a:gd name="T12" fmla="*/ 222 w 678"/>
                <a:gd name="T13" fmla="*/ 68 h 594"/>
                <a:gd name="T14" fmla="*/ 413 w 678"/>
                <a:gd name="T15" fmla="*/ 2 h 594"/>
                <a:gd name="T16" fmla="*/ 600 w 678"/>
                <a:gd name="T17" fmla="*/ 145 h 594"/>
                <a:gd name="T18" fmla="*/ 602 w 678"/>
                <a:gd name="T19" fmla="*/ 282 h 594"/>
                <a:gd name="T20" fmla="*/ 603 w 678"/>
                <a:gd name="T21" fmla="*/ 323 h 594"/>
                <a:gd name="T22" fmla="*/ 657 w 678"/>
                <a:gd name="T23" fmla="*/ 360 h 594"/>
                <a:gd name="T24" fmla="*/ 667 w 678"/>
                <a:gd name="T25" fmla="*/ 359 h 594"/>
                <a:gd name="T26" fmla="*/ 612 w 678"/>
                <a:gd name="T27" fmla="*/ 387 h 594"/>
                <a:gd name="T28" fmla="*/ 559 w 678"/>
                <a:gd name="T29" fmla="*/ 301 h 594"/>
                <a:gd name="T30" fmla="*/ 594 w 678"/>
                <a:gd name="T31" fmla="*/ 395 h 594"/>
                <a:gd name="T32" fmla="*/ 677 w 678"/>
                <a:gd name="T33" fmla="*/ 367 h 594"/>
                <a:gd name="T34" fmla="*/ 631 w 678"/>
                <a:gd name="T35" fmla="*/ 423 h 594"/>
                <a:gd name="T36" fmla="*/ 499 w 678"/>
                <a:gd name="T37" fmla="*/ 334 h 594"/>
                <a:gd name="T38" fmla="*/ 504 w 678"/>
                <a:gd name="T39" fmla="*/ 254 h 594"/>
                <a:gd name="T40" fmla="*/ 434 w 678"/>
                <a:gd name="T41" fmla="*/ 332 h 594"/>
                <a:gd name="T42" fmla="*/ 401 w 678"/>
                <a:gd name="T43" fmla="*/ 257 h 594"/>
                <a:gd name="T44" fmla="*/ 414 w 678"/>
                <a:gd name="T45" fmla="*/ 173 h 594"/>
                <a:gd name="T46" fmla="*/ 353 w 678"/>
                <a:gd name="T47" fmla="*/ 240 h 594"/>
                <a:gd name="T48" fmla="*/ 312 w 678"/>
                <a:gd name="T49" fmla="*/ 101 h 594"/>
                <a:gd name="T50" fmla="*/ 189 w 678"/>
                <a:gd name="T51" fmla="*/ 185 h 594"/>
                <a:gd name="T52" fmla="*/ 79 w 678"/>
                <a:gd name="T53" fmla="*/ 287 h 594"/>
                <a:gd name="T54" fmla="*/ 92 w 678"/>
                <a:gd name="T55" fmla="*/ 279 h 594"/>
                <a:gd name="T56" fmla="*/ 175 w 678"/>
                <a:gd name="T57" fmla="*/ 241 h 594"/>
                <a:gd name="T58" fmla="*/ 289 w 678"/>
                <a:gd name="T59" fmla="*/ 310 h 594"/>
                <a:gd name="T60" fmla="*/ 292 w 678"/>
                <a:gd name="T61" fmla="*/ 331 h 594"/>
                <a:gd name="T62" fmla="*/ 238 w 678"/>
                <a:gd name="T63" fmla="*/ 336 h 594"/>
                <a:gd name="T64" fmla="*/ 300 w 678"/>
                <a:gd name="T65" fmla="*/ 426 h 594"/>
                <a:gd name="T66" fmla="*/ 276 w 678"/>
                <a:gd name="T67" fmla="*/ 483 h 594"/>
                <a:gd name="T68" fmla="*/ 223 w 678"/>
                <a:gd name="T69" fmla="*/ 451 h 594"/>
                <a:gd name="T70" fmla="*/ 225 w 678"/>
                <a:gd name="T71" fmla="*/ 551 h 594"/>
                <a:gd name="T72" fmla="*/ 181 w 678"/>
                <a:gd name="T73" fmla="*/ 582 h 594"/>
                <a:gd name="T74" fmla="*/ 80 w 678"/>
                <a:gd name="T75" fmla="*/ 507 h 594"/>
                <a:gd name="T76" fmla="*/ 146 w 678"/>
                <a:gd name="T77" fmla="*/ 547 h 594"/>
                <a:gd name="T78" fmla="*/ 207 w 678"/>
                <a:gd name="T79" fmla="*/ 487 h 594"/>
                <a:gd name="T80" fmla="*/ 136 w 678"/>
                <a:gd name="T81" fmla="*/ 394 h 594"/>
                <a:gd name="T82" fmla="*/ 146 w 678"/>
                <a:gd name="T83" fmla="*/ 547 h 594"/>
                <a:gd name="T84" fmla="*/ 283 w 678"/>
                <a:gd name="T85" fmla="*/ 454 h 594"/>
                <a:gd name="T86" fmla="*/ 284 w 678"/>
                <a:gd name="T87" fmla="*/ 430 h 594"/>
                <a:gd name="T88" fmla="*/ 260 w 678"/>
                <a:gd name="T89" fmla="*/ 386 h 594"/>
                <a:gd name="T90" fmla="*/ 113 w 678"/>
                <a:gd name="T91" fmla="*/ 342 h 594"/>
                <a:gd name="T92" fmla="*/ 283 w 678"/>
                <a:gd name="T93" fmla="*/ 454 h 594"/>
                <a:gd name="T94" fmla="*/ 519 w 678"/>
                <a:gd name="T95" fmla="*/ 159 h 594"/>
                <a:gd name="T96" fmla="*/ 426 w 678"/>
                <a:gd name="T97" fmla="*/ 297 h 594"/>
                <a:gd name="T98" fmla="*/ 519 w 678"/>
                <a:gd name="T99" fmla="*/ 159 h 594"/>
                <a:gd name="T100" fmla="*/ 276 w 678"/>
                <a:gd name="T101" fmla="*/ 310 h 594"/>
                <a:gd name="T102" fmla="*/ 122 w 678"/>
                <a:gd name="T103" fmla="*/ 288 h 594"/>
                <a:gd name="T104" fmla="*/ 276 w 678"/>
                <a:gd name="T105" fmla="*/ 310 h 594"/>
                <a:gd name="T106" fmla="*/ 348 w 678"/>
                <a:gd name="T107" fmla="*/ 208 h 594"/>
                <a:gd name="T108" fmla="*/ 393 w 678"/>
                <a:gd name="T109" fmla="*/ 83 h 594"/>
                <a:gd name="T110" fmla="*/ 348 w 678"/>
                <a:gd name="T111" fmla="*/ 208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8" h="594">
                  <a:moveTo>
                    <a:pt x="80" y="507"/>
                  </a:moveTo>
                  <a:cubicBezTo>
                    <a:pt x="89" y="508"/>
                    <a:pt x="98" y="511"/>
                    <a:pt x="107" y="511"/>
                  </a:cubicBezTo>
                  <a:cubicBezTo>
                    <a:pt x="140" y="511"/>
                    <a:pt x="159" y="482"/>
                    <a:pt x="145" y="452"/>
                  </a:cubicBezTo>
                  <a:cubicBezTo>
                    <a:pt x="128" y="413"/>
                    <a:pt x="68" y="382"/>
                    <a:pt x="24" y="390"/>
                  </a:cubicBezTo>
                  <a:cubicBezTo>
                    <a:pt x="17" y="391"/>
                    <a:pt x="10" y="392"/>
                    <a:pt x="0" y="394"/>
                  </a:cubicBezTo>
                  <a:cubicBezTo>
                    <a:pt x="5" y="381"/>
                    <a:pt x="9" y="369"/>
                    <a:pt x="14" y="358"/>
                  </a:cubicBezTo>
                  <a:cubicBezTo>
                    <a:pt x="61" y="245"/>
                    <a:pt x="123" y="143"/>
                    <a:pt x="222" y="68"/>
                  </a:cubicBezTo>
                  <a:cubicBezTo>
                    <a:pt x="278" y="25"/>
                    <a:pt x="340" y="0"/>
                    <a:pt x="413" y="2"/>
                  </a:cubicBezTo>
                  <a:cubicBezTo>
                    <a:pt x="503" y="6"/>
                    <a:pt x="586" y="64"/>
                    <a:pt x="600" y="145"/>
                  </a:cubicBezTo>
                  <a:cubicBezTo>
                    <a:pt x="608" y="189"/>
                    <a:pt x="602" y="236"/>
                    <a:pt x="602" y="282"/>
                  </a:cubicBezTo>
                  <a:cubicBezTo>
                    <a:pt x="602" y="295"/>
                    <a:pt x="601" y="310"/>
                    <a:pt x="603" y="323"/>
                  </a:cubicBezTo>
                  <a:cubicBezTo>
                    <a:pt x="608" y="354"/>
                    <a:pt x="626" y="366"/>
                    <a:pt x="657" y="360"/>
                  </a:cubicBezTo>
                  <a:cubicBezTo>
                    <a:pt x="659" y="359"/>
                    <a:pt x="662" y="359"/>
                    <a:pt x="667" y="359"/>
                  </a:cubicBezTo>
                  <a:cubicBezTo>
                    <a:pt x="653" y="381"/>
                    <a:pt x="635" y="391"/>
                    <a:pt x="612" y="387"/>
                  </a:cubicBezTo>
                  <a:cubicBezTo>
                    <a:pt x="565" y="380"/>
                    <a:pt x="567" y="339"/>
                    <a:pt x="559" y="301"/>
                  </a:cubicBezTo>
                  <a:cubicBezTo>
                    <a:pt x="551" y="343"/>
                    <a:pt x="566" y="381"/>
                    <a:pt x="594" y="395"/>
                  </a:cubicBezTo>
                  <a:cubicBezTo>
                    <a:pt x="624" y="410"/>
                    <a:pt x="647" y="402"/>
                    <a:pt x="677" y="367"/>
                  </a:cubicBezTo>
                  <a:cubicBezTo>
                    <a:pt x="678" y="391"/>
                    <a:pt x="659" y="414"/>
                    <a:pt x="631" y="423"/>
                  </a:cubicBezTo>
                  <a:cubicBezTo>
                    <a:pt x="568" y="443"/>
                    <a:pt x="505" y="402"/>
                    <a:pt x="499" y="334"/>
                  </a:cubicBezTo>
                  <a:cubicBezTo>
                    <a:pt x="496" y="308"/>
                    <a:pt x="502" y="281"/>
                    <a:pt x="504" y="254"/>
                  </a:cubicBezTo>
                  <a:cubicBezTo>
                    <a:pt x="483" y="253"/>
                    <a:pt x="456" y="281"/>
                    <a:pt x="434" y="332"/>
                  </a:cubicBezTo>
                  <a:cubicBezTo>
                    <a:pt x="410" y="312"/>
                    <a:pt x="399" y="286"/>
                    <a:pt x="401" y="257"/>
                  </a:cubicBezTo>
                  <a:cubicBezTo>
                    <a:pt x="403" y="229"/>
                    <a:pt x="410" y="201"/>
                    <a:pt x="414" y="173"/>
                  </a:cubicBezTo>
                  <a:cubicBezTo>
                    <a:pt x="388" y="172"/>
                    <a:pt x="368" y="194"/>
                    <a:pt x="353" y="240"/>
                  </a:cubicBezTo>
                  <a:cubicBezTo>
                    <a:pt x="306" y="205"/>
                    <a:pt x="323" y="151"/>
                    <a:pt x="312" y="101"/>
                  </a:cubicBezTo>
                  <a:cubicBezTo>
                    <a:pt x="283" y="151"/>
                    <a:pt x="237" y="168"/>
                    <a:pt x="189" y="185"/>
                  </a:cubicBezTo>
                  <a:cubicBezTo>
                    <a:pt x="139" y="202"/>
                    <a:pt x="104" y="239"/>
                    <a:pt x="79" y="287"/>
                  </a:cubicBezTo>
                  <a:cubicBezTo>
                    <a:pt x="83" y="284"/>
                    <a:pt x="87" y="281"/>
                    <a:pt x="92" y="279"/>
                  </a:cubicBezTo>
                  <a:cubicBezTo>
                    <a:pt x="119" y="266"/>
                    <a:pt x="146" y="249"/>
                    <a:pt x="175" y="241"/>
                  </a:cubicBezTo>
                  <a:cubicBezTo>
                    <a:pt x="221" y="228"/>
                    <a:pt x="275" y="264"/>
                    <a:pt x="289" y="310"/>
                  </a:cubicBezTo>
                  <a:cubicBezTo>
                    <a:pt x="290" y="316"/>
                    <a:pt x="290" y="322"/>
                    <a:pt x="292" y="331"/>
                  </a:cubicBezTo>
                  <a:cubicBezTo>
                    <a:pt x="272" y="325"/>
                    <a:pt x="255" y="317"/>
                    <a:pt x="238" y="336"/>
                  </a:cubicBezTo>
                  <a:cubicBezTo>
                    <a:pt x="276" y="354"/>
                    <a:pt x="303" y="380"/>
                    <a:pt x="300" y="426"/>
                  </a:cubicBezTo>
                  <a:cubicBezTo>
                    <a:pt x="299" y="448"/>
                    <a:pt x="292" y="467"/>
                    <a:pt x="276" y="483"/>
                  </a:cubicBezTo>
                  <a:cubicBezTo>
                    <a:pt x="250" y="451"/>
                    <a:pt x="245" y="448"/>
                    <a:pt x="223" y="451"/>
                  </a:cubicBezTo>
                  <a:cubicBezTo>
                    <a:pt x="239" y="484"/>
                    <a:pt x="249" y="519"/>
                    <a:pt x="225" y="551"/>
                  </a:cubicBezTo>
                  <a:cubicBezTo>
                    <a:pt x="215" y="565"/>
                    <a:pt x="198" y="578"/>
                    <a:pt x="181" y="582"/>
                  </a:cubicBezTo>
                  <a:cubicBezTo>
                    <a:pt x="136" y="594"/>
                    <a:pt x="92" y="560"/>
                    <a:pt x="80" y="507"/>
                  </a:cubicBezTo>
                  <a:close/>
                  <a:moveTo>
                    <a:pt x="146" y="547"/>
                  </a:moveTo>
                  <a:cubicBezTo>
                    <a:pt x="182" y="544"/>
                    <a:pt x="205" y="521"/>
                    <a:pt x="207" y="487"/>
                  </a:cubicBezTo>
                  <a:cubicBezTo>
                    <a:pt x="209" y="444"/>
                    <a:pt x="176" y="400"/>
                    <a:pt x="136" y="394"/>
                  </a:cubicBezTo>
                  <a:cubicBezTo>
                    <a:pt x="207" y="465"/>
                    <a:pt x="209" y="492"/>
                    <a:pt x="146" y="547"/>
                  </a:cubicBezTo>
                  <a:close/>
                  <a:moveTo>
                    <a:pt x="283" y="454"/>
                  </a:moveTo>
                  <a:cubicBezTo>
                    <a:pt x="283" y="446"/>
                    <a:pt x="287" y="437"/>
                    <a:pt x="284" y="430"/>
                  </a:cubicBezTo>
                  <a:cubicBezTo>
                    <a:pt x="278" y="415"/>
                    <a:pt x="272" y="397"/>
                    <a:pt x="260" y="386"/>
                  </a:cubicBezTo>
                  <a:cubicBezTo>
                    <a:pt x="220" y="345"/>
                    <a:pt x="168" y="338"/>
                    <a:pt x="113" y="342"/>
                  </a:cubicBezTo>
                  <a:cubicBezTo>
                    <a:pt x="188" y="351"/>
                    <a:pt x="257" y="367"/>
                    <a:pt x="283" y="454"/>
                  </a:cubicBezTo>
                  <a:close/>
                  <a:moveTo>
                    <a:pt x="519" y="159"/>
                  </a:moveTo>
                  <a:cubicBezTo>
                    <a:pt x="448" y="181"/>
                    <a:pt x="398" y="258"/>
                    <a:pt x="426" y="297"/>
                  </a:cubicBezTo>
                  <a:cubicBezTo>
                    <a:pt x="451" y="218"/>
                    <a:pt x="451" y="218"/>
                    <a:pt x="519" y="159"/>
                  </a:cubicBezTo>
                  <a:close/>
                  <a:moveTo>
                    <a:pt x="276" y="310"/>
                  </a:moveTo>
                  <a:cubicBezTo>
                    <a:pt x="253" y="262"/>
                    <a:pt x="167" y="248"/>
                    <a:pt x="122" y="288"/>
                  </a:cubicBezTo>
                  <a:cubicBezTo>
                    <a:pt x="180" y="269"/>
                    <a:pt x="228" y="279"/>
                    <a:pt x="276" y="310"/>
                  </a:cubicBezTo>
                  <a:close/>
                  <a:moveTo>
                    <a:pt x="348" y="208"/>
                  </a:moveTo>
                  <a:cubicBezTo>
                    <a:pt x="349" y="162"/>
                    <a:pt x="359" y="118"/>
                    <a:pt x="393" y="83"/>
                  </a:cubicBezTo>
                  <a:cubicBezTo>
                    <a:pt x="348" y="106"/>
                    <a:pt x="325" y="170"/>
                    <a:pt x="348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11576050" y="2163763"/>
              <a:ext cx="1816100" cy="1676400"/>
            </a:xfrm>
            <a:custGeom>
              <a:avLst/>
              <a:gdLst>
                <a:gd name="T0" fmla="*/ 198 w 484"/>
                <a:gd name="T1" fmla="*/ 428 h 447"/>
                <a:gd name="T2" fmla="*/ 211 w 484"/>
                <a:gd name="T3" fmla="*/ 308 h 447"/>
                <a:gd name="T4" fmla="*/ 51 w 484"/>
                <a:gd name="T5" fmla="*/ 213 h 447"/>
                <a:gd name="T6" fmla="*/ 152 w 484"/>
                <a:gd name="T7" fmla="*/ 235 h 447"/>
                <a:gd name="T8" fmla="*/ 61 w 484"/>
                <a:gd name="T9" fmla="*/ 209 h 447"/>
                <a:gd name="T10" fmla="*/ 63 w 484"/>
                <a:gd name="T11" fmla="*/ 202 h 447"/>
                <a:gd name="T12" fmla="*/ 118 w 484"/>
                <a:gd name="T13" fmla="*/ 197 h 447"/>
                <a:gd name="T14" fmla="*/ 120 w 484"/>
                <a:gd name="T15" fmla="*/ 192 h 447"/>
                <a:gd name="T16" fmla="*/ 30 w 484"/>
                <a:gd name="T17" fmla="*/ 117 h 447"/>
                <a:gd name="T18" fmla="*/ 10 w 484"/>
                <a:gd name="T19" fmla="*/ 0 h 447"/>
                <a:gd name="T20" fmla="*/ 116 w 484"/>
                <a:gd name="T21" fmla="*/ 48 h 447"/>
                <a:gd name="T22" fmla="*/ 247 w 484"/>
                <a:gd name="T23" fmla="*/ 102 h 447"/>
                <a:gd name="T24" fmla="*/ 356 w 484"/>
                <a:gd name="T25" fmla="*/ 230 h 447"/>
                <a:gd name="T26" fmla="*/ 405 w 484"/>
                <a:gd name="T27" fmla="*/ 343 h 447"/>
                <a:gd name="T28" fmla="*/ 475 w 484"/>
                <a:gd name="T29" fmla="*/ 432 h 447"/>
                <a:gd name="T30" fmla="*/ 484 w 484"/>
                <a:gd name="T31" fmla="*/ 441 h 447"/>
                <a:gd name="T32" fmla="*/ 483 w 484"/>
                <a:gd name="T33" fmla="*/ 447 h 447"/>
                <a:gd name="T34" fmla="*/ 423 w 484"/>
                <a:gd name="T35" fmla="*/ 439 h 447"/>
                <a:gd name="T36" fmla="*/ 326 w 484"/>
                <a:gd name="T37" fmla="*/ 404 h 447"/>
                <a:gd name="T38" fmla="*/ 276 w 484"/>
                <a:gd name="T39" fmla="*/ 391 h 447"/>
                <a:gd name="T40" fmla="*/ 211 w 484"/>
                <a:gd name="T41" fmla="*/ 420 h 447"/>
                <a:gd name="T42" fmla="*/ 197 w 484"/>
                <a:gd name="T43" fmla="*/ 428 h 447"/>
                <a:gd name="T44" fmla="*/ 202 w 484"/>
                <a:gd name="T45" fmla="*/ 413 h 447"/>
                <a:gd name="T46" fmla="*/ 289 w 484"/>
                <a:gd name="T47" fmla="*/ 327 h 447"/>
                <a:gd name="T48" fmla="*/ 307 w 484"/>
                <a:gd name="T49" fmla="*/ 325 h 447"/>
                <a:gd name="T50" fmla="*/ 226 w 484"/>
                <a:gd name="T51" fmla="*/ 335 h 447"/>
                <a:gd name="T52" fmla="*/ 198 w 484"/>
                <a:gd name="T53" fmla="*/ 428 h 447"/>
                <a:gd name="T54" fmla="*/ 341 w 484"/>
                <a:gd name="T55" fmla="*/ 260 h 447"/>
                <a:gd name="T56" fmla="*/ 344 w 484"/>
                <a:gd name="T57" fmla="*/ 258 h 447"/>
                <a:gd name="T58" fmla="*/ 336 w 484"/>
                <a:gd name="T59" fmla="*/ 239 h 447"/>
                <a:gd name="T60" fmla="*/ 169 w 484"/>
                <a:gd name="T61" fmla="*/ 89 h 447"/>
                <a:gd name="T62" fmla="*/ 46 w 484"/>
                <a:gd name="T63" fmla="*/ 48 h 447"/>
                <a:gd name="T64" fmla="*/ 51 w 484"/>
                <a:gd name="T65" fmla="*/ 56 h 447"/>
                <a:gd name="T66" fmla="*/ 128 w 484"/>
                <a:gd name="T67" fmla="*/ 88 h 447"/>
                <a:gd name="T68" fmla="*/ 333 w 484"/>
                <a:gd name="T69" fmla="*/ 250 h 447"/>
                <a:gd name="T70" fmla="*/ 341 w 484"/>
                <a:gd name="T71" fmla="*/ 26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4" h="447">
                  <a:moveTo>
                    <a:pt x="198" y="428"/>
                  </a:moveTo>
                  <a:cubicBezTo>
                    <a:pt x="163" y="389"/>
                    <a:pt x="167" y="353"/>
                    <a:pt x="211" y="308"/>
                  </a:cubicBezTo>
                  <a:cubicBezTo>
                    <a:pt x="144" y="299"/>
                    <a:pt x="82" y="281"/>
                    <a:pt x="51" y="213"/>
                  </a:cubicBezTo>
                  <a:cubicBezTo>
                    <a:pt x="82" y="234"/>
                    <a:pt x="114" y="247"/>
                    <a:pt x="152" y="235"/>
                  </a:cubicBezTo>
                  <a:cubicBezTo>
                    <a:pt x="121" y="226"/>
                    <a:pt x="91" y="217"/>
                    <a:pt x="61" y="209"/>
                  </a:cubicBezTo>
                  <a:cubicBezTo>
                    <a:pt x="62" y="206"/>
                    <a:pt x="62" y="204"/>
                    <a:pt x="63" y="202"/>
                  </a:cubicBezTo>
                  <a:cubicBezTo>
                    <a:pt x="81" y="200"/>
                    <a:pt x="100" y="199"/>
                    <a:pt x="118" y="197"/>
                  </a:cubicBezTo>
                  <a:cubicBezTo>
                    <a:pt x="118" y="196"/>
                    <a:pt x="119" y="194"/>
                    <a:pt x="120" y="192"/>
                  </a:cubicBezTo>
                  <a:cubicBezTo>
                    <a:pt x="84" y="173"/>
                    <a:pt x="52" y="151"/>
                    <a:pt x="30" y="117"/>
                  </a:cubicBezTo>
                  <a:cubicBezTo>
                    <a:pt x="7" y="81"/>
                    <a:pt x="0" y="43"/>
                    <a:pt x="10" y="0"/>
                  </a:cubicBezTo>
                  <a:cubicBezTo>
                    <a:pt x="40" y="30"/>
                    <a:pt x="80" y="35"/>
                    <a:pt x="116" y="48"/>
                  </a:cubicBezTo>
                  <a:cubicBezTo>
                    <a:pt x="161" y="65"/>
                    <a:pt x="206" y="80"/>
                    <a:pt x="247" y="102"/>
                  </a:cubicBezTo>
                  <a:cubicBezTo>
                    <a:pt x="299" y="129"/>
                    <a:pt x="335" y="173"/>
                    <a:pt x="356" y="230"/>
                  </a:cubicBezTo>
                  <a:cubicBezTo>
                    <a:pt x="370" y="268"/>
                    <a:pt x="384" y="308"/>
                    <a:pt x="405" y="343"/>
                  </a:cubicBezTo>
                  <a:cubicBezTo>
                    <a:pt x="424" y="375"/>
                    <a:pt x="452" y="402"/>
                    <a:pt x="475" y="432"/>
                  </a:cubicBezTo>
                  <a:cubicBezTo>
                    <a:pt x="478" y="435"/>
                    <a:pt x="481" y="438"/>
                    <a:pt x="484" y="441"/>
                  </a:cubicBezTo>
                  <a:cubicBezTo>
                    <a:pt x="484" y="443"/>
                    <a:pt x="483" y="445"/>
                    <a:pt x="483" y="447"/>
                  </a:cubicBezTo>
                  <a:cubicBezTo>
                    <a:pt x="463" y="444"/>
                    <a:pt x="442" y="444"/>
                    <a:pt x="423" y="439"/>
                  </a:cubicBezTo>
                  <a:cubicBezTo>
                    <a:pt x="390" y="429"/>
                    <a:pt x="358" y="415"/>
                    <a:pt x="326" y="404"/>
                  </a:cubicBezTo>
                  <a:cubicBezTo>
                    <a:pt x="309" y="399"/>
                    <a:pt x="292" y="393"/>
                    <a:pt x="276" y="391"/>
                  </a:cubicBezTo>
                  <a:cubicBezTo>
                    <a:pt x="248" y="387"/>
                    <a:pt x="226" y="395"/>
                    <a:pt x="211" y="420"/>
                  </a:cubicBezTo>
                  <a:cubicBezTo>
                    <a:pt x="209" y="424"/>
                    <a:pt x="202" y="425"/>
                    <a:pt x="197" y="428"/>
                  </a:cubicBezTo>
                  <a:cubicBezTo>
                    <a:pt x="199" y="423"/>
                    <a:pt x="201" y="418"/>
                    <a:pt x="202" y="413"/>
                  </a:cubicBezTo>
                  <a:cubicBezTo>
                    <a:pt x="206" y="363"/>
                    <a:pt x="239" y="330"/>
                    <a:pt x="289" y="327"/>
                  </a:cubicBezTo>
                  <a:cubicBezTo>
                    <a:pt x="295" y="326"/>
                    <a:pt x="301" y="325"/>
                    <a:pt x="307" y="325"/>
                  </a:cubicBezTo>
                  <a:cubicBezTo>
                    <a:pt x="277" y="312"/>
                    <a:pt x="249" y="315"/>
                    <a:pt x="226" y="335"/>
                  </a:cubicBezTo>
                  <a:cubicBezTo>
                    <a:pt x="197" y="360"/>
                    <a:pt x="187" y="391"/>
                    <a:pt x="198" y="428"/>
                  </a:cubicBezTo>
                  <a:close/>
                  <a:moveTo>
                    <a:pt x="341" y="260"/>
                  </a:moveTo>
                  <a:cubicBezTo>
                    <a:pt x="342" y="259"/>
                    <a:pt x="343" y="259"/>
                    <a:pt x="344" y="258"/>
                  </a:cubicBezTo>
                  <a:cubicBezTo>
                    <a:pt x="341" y="252"/>
                    <a:pt x="339" y="245"/>
                    <a:pt x="336" y="239"/>
                  </a:cubicBezTo>
                  <a:cubicBezTo>
                    <a:pt x="302" y="165"/>
                    <a:pt x="247" y="114"/>
                    <a:pt x="169" y="89"/>
                  </a:cubicBezTo>
                  <a:cubicBezTo>
                    <a:pt x="128" y="76"/>
                    <a:pt x="87" y="62"/>
                    <a:pt x="46" y="48"/>
                  </a:cubicBezTo>
                  <a:cubicBezTo>
                    <a:pt x="46" y="53"/>
                    <a:pt x="48" y="54"/>
                    <a:pt x="51" y="56"/>
                  </a:cubicBezTo>
                  <a:cubicBezTo>
                    <a:pt x="77" y="67"/>
                    <a:pt x="102" y="80"/>
                    <a:pt x="128" y="88"/>
                  </a:cubicBezTo>
                  <a:cubicBezTo>
                    <a:pt x="217" y="116"/>
                    <a:pt x="285" y="170"/>
                    <a:pt x="333" y="250"/>
                  </a:cubicBezTo>
                  <a:cubicBezTo>
                    <a:pt x="335" y="253"/>
                    <a:pt x="338" y="256"/>
                    <a:pt x="341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4545013" y="2185988"/>
              <a:ext cx="1871663" cy="1651000"/>
            </a:xfrm>
            <a:custGeom>
              <a:avLst/>
              <a:gdLst>
                <a:gd name="T0" fmla="*/ 286 w 499"/>
                <a:gd name="T1" fmla="*/ 421 h 440"/>
                <a:gd name="T2" fmla="*/ 274 w 499"/>
                <a:gd name="T3" fmla="*/ 417 h 440"/>
                <a:gd name="T4" fmla="*/ 199 w 499"/>
                <a:gd name="T5" fmla="*/ 387 h 440"/>
                <a:gd name="T6" fmla="*/ 97 w 499"/>
                <a:gd name="T7" fmla="*/ 421 h 440"/>
                <a:gd name="T8" fmla="*/ 16 w 499"/>
                <a:gd name="T9" fmla="*/ 439 h 440"/>
                <a:gd name="T10" fmla="*/ 1 w 499"/>
                <a:gd name="T11" fmla="*/ 438 h 440"/>
                <a:gd name="T12" fmla="*/ 1 w 499"/>
                <a:gd name="T13" fmla="*/ 432 h 440"/>
                <a:gd name="T14" fmla="*/ 118 w 499"/>
                <a:gd name="T15" fmla="*/ 250 h 440"/>
                <a:gd name="T16" fmla="*/ 317 w 499"/>
                <a:gd name="T17" fmla="*/ 58 h 440"/>
                <a:gd name="T18" fmla="*/ 416 w 499"/>
                <a:gd name="T19" fmla="*/ 27 h 440"/>
                <a:gd name="T20" fmla="*/ 473 w 499"/>
                <a:gd name="T21" fmla="*/ 0 h 440"/>
                <a:gd name="T22" fmla="*/ 365 w 499"/>
                <a:gd name="T23" fmla="*/ 191 h 440"/>
                <a:gd name="T24" fmla="*/ 422 w 499"/>
                <a:gd name="T25" fmla="*/ 196 h 440"/>
                <a:gd name="T26" fmla="*/ 332 w 499"/>
                <a:gd name="T27" fmla="*/ 227 h 440"/>
                <a:gd name="T28" fmla="*/ 432 w 499"/>
                <a:gd name="T29" fmla="*/ 207 h 440"/>
                <a:gd name="T30" fmla="*/ 270 w 499"/>
                <a:gd name="T31" fmla="*/ 302 h 440"/>
                <a:gd name="T32" fmla="*/ 308 w 499"/>
                <a:gd name="T33" fmla="*/ 370 h 440"/>
                <a:gd name="T34" fmla="*/ 286 w 499"/>
                <a:gd name="T35" fmla="*/ 422 h 440"/>
                <a:gd name="T36" fmla="*/ 254 w 499"/>
                <a:gd name="T37" fmla="*/ 326 h 440"/>
                <a:gd name="T38" fmla="*/ 175 w 499"/>
                <a:gd name="T39" fmla="*/ 319 h 440"/>
                <a:gd name="T40" fmla="*/ 190 w 499"/>
                <a:gd name="T41" fmla="*/ 320 h 440"/>
                <a:gd name="T42" fmla="*/ 282 w 499"/>
                <a:gd name="T43" fmla="*/ 409 h 440"/>
                <a:gd name="T44" fmla="*/ 286 w 499"/>
                <a:gd name="T45" fmla="*/ 421 h 440"/>
                <a:gd name="T46" fmla="*/ 143 w 499"/>
                <a:gd name="T47" fmla="*/ 254 h 440"/>
                <a:gd name="T48" fmla="*/ 156 w 499"/>
                <a:gd name="T49" fmla="*/ 235 h 440"/>
                <a:gd name="T50" fmla="*/ 333 w 499"/>
                <a:gd name="T51" fmla="*/ 90 h 440"/>
                <a:gd name="T52" fmla="*/ 409 w 499"/>
                <a:gd name="T53" fmla="*/ 61 h 440"/>
                <a:gd name="T54" fmla="*/ 439 w 499"/>
                <a:gd name="T55" fmla="*/ 45 h 440"/>
                <a:gd name="T56" fmla="*/ 299 w 499"/>
                <a:gd name="T57" fmla="*/ 90 h 440"/>
                <a:gd name="T58" fmla="*/ 210 w 499"/>
                <a:gd name="T59" fmla="*/ 145 h 440"/>
                <a:gd name="T60" fmla="*/ 143 w 499"/>
                <a:gd name="T61" fmla="*/ 254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9" h="440">
                  <a:moveTo>
                    <a:pt x="286" y="421"/>
                  </a:moveTo>
                  <a:cubicBezTo>
                    <a:pt x="282" y="420"/>
                    <a:pt x="276" y="420"/>
                    <a:pt x="274" y="417"/>
                  </a:cubicBezTo>
                  <a:cubicBezTo>
                    <a:pt x="253" y="387"/>
                    <a:pt x="234" y="378"/>
                    <a:pt x="199" y="387"/>
                  </a:cubicBezTo>
                  <a:cubicBezTo>
                    <a:pt x="164" y="396"/>
                    <a:pt x="131" y="411"/>
                    <a:pt x="97" y="421"/>
                  </a:cubicBezTo>
                  <a:cubicBezTo>
                    <a:pt x="70" y="429"/>
                    <a:pt x="43" y="434"/>
                    <a:pt x="16" y="439"/>
                  </a:cubicBezTo>
                  <a:cubicBezTo>
                    <a:pt x="11" y="440"/>
                    <a:pt x="6" y="438"/>
                    <a:pt x="1" y="438"/>
                  </a:cubicBezTo>
                  <a:cubicBezTo>
                    <a:pt x="1" y="435"/>
                    <a:pt x="0" y="433"/>
                    <a:pt x="1" y="432"/>
                  </a:cubicBezTo>
                  <a:cubicBezTo>
                    <a:pt x="60" y="384"/>
                    <a:pt x="96" y="321"/>
                    <a:pt x="118" y="250"/>
                  </a:cubicBezTo>
                  <a:cubicBezTo>
                    <a:pt x="149" y="148"/>
                    <a:pt x="220" y="90"/>
                    <a:pt x="317" y="58"/>
                  </a:cubicBezTo>
                  <a:cubicBezTo>
                    <a:pt x="350" y="47"/>
                    <a:pt x="384" y="38"/>
                    <a:pt x="416" y="27"/>
                  </a:cubicBezTo>
                  <a:cubicBezTo>
                    <a:pt x="436" y="20"/>
                    <a:pt x="454" y="9"/>
                    <a:pt x="473" y="0"/>
                  </a:cubicBezTo>
                  <a:cubicBezTo>
                    <a:pt x="499" y="51"/>
                    <a:pt x="462" y="119"/>
                    <a:pt x="365" y="191"/>
                  </a:cubicBezTo>
                  <a:cubicBezTo>
                    <a:pt x="383" y="193"/>
                    <a:pt x="402" y="194"/>
                    <a:pt x="422" y="196"/>
                  </a:cubicBezTo>
                  <a:cubicBezTo>
                    <a:pt x="395" y="218"/>
                    <a:pt x="364" y="224"/>
                    <a:pt x="332" y="227"/>
                  </a:cubicBezTo>
                  <a:cubicBezTo>
                    <a:pt x="369" y="241"/>
                    <a:pt x="401" y="228"/>
                    <a:pt x="432" y="207"/>
                  </a:cubicBezTo>
                  <a:cubicBezTo>
                    <a:pt x="401" y="274"/>
                    <a:pt x="341" y="294"/>
                    <a:pt x="270" y="302"/>
                  </a:cubicBezTo>
                  <a:cubicBezTo>
                    <a:pt x="295" y="320"/>
                    <a:pt x="312" y="342"/>
                    <a:pt x="308" y="370"/>
                  </a:cubicBezTo>
                  <a:cubicBezTo>
                    <a:pt x="306" y="388"/>
                    <a:pt x="294" y="404"/>
                    <a:pt x="286" y="422"/>
                  </a:cubicBezTo>
                  <a:cubicBezTo>
                    <a:pt x="296" y="383"/>
                    <a:pt x="286" y="350"/>
                    <a:pt x="254" y="326"/>
                  </a:cubicBezTo>
                  <a:cubicBezTo>
                    <a:pt x="230" y="308"/>
                    <a:pt x="196" y="305"/>
                    <a:pt x="175" y="319"/>
                  </a:cubicBezTo>
                  <a:cubicBezTo>
                    <a:pt x="181" y="319"/>
                    <a:pt x="185" y="320"/>
                    <a:pt x="190" y="320"/>
                  </a:cubicBezTo>
                  <a:cubicBezTo>
                    <a:pt x="244" y="324"/>
                    <a:pt x="276" y="355"/>
                    <a:pt x="282" y="409"/>
                  </a:cubicBezTo>
                  <a:cubicBezTo>
                    <a:pt x="282" y="413"/>
                    <a:pt x="285" y="417"/>
                    <a:pt x="286" y="421"/>
                  </a:cubicBezTo>
                  <a:close/>
                  <a:moveTo>
                    <a:pt x="143" y="254"/>
                  </a:moveTo>
                  <a:cubicBezTo>
                    <a:pt x="147" y="248"/>
                    <a:pt x="152" y="242"/>
                    <a:pt x="156" y="235"/>
                  </a:cubicBezTo>
                  <a:cubicBezTo>
                    <a:pt x="200" y="168"/>
                    <a:pt x="257" y="117"/>
                    <a:pt x="333" y="90"/>
                  </a:cubicBezTo>
                  <a:cubicBezTo>
                    <a:pt x="359" y="81"/>
                    <a:pt x="384" y="72"/>
                    <a:pt x="409" y="61"/>
                  </a:cubicBezTo>
                  <a:cubicBezTo>
                    <a:pt x="420" y="57"/>
                    <a:pt x="429" y="50"/>
                    <a:pt x="439" y="45"/>
                  </a:cubicBezTo>
                  <a:cubicBezTo>
                    <a:pt x="391" y="57"/>
                    <a:pt x="344" y="70"/>
                    <a:pt x="299" y="90"/>
                  </a:cubicBezTo>
                  <a:cubicBezTo>
                    <a:pt x="267" y="103"/>
                    <a:pt x="237" y="123"/>
                    <a:pt x="210" y="145"/>
                  </a:cubicBezTo>
                  <a:cubicBezTo>
                    <a:pt x="176" y="173"/>
                    <a:pt x="155" y="211"/>
                    <a:pt x="143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8623300" y="2324101"/>
              <a:ext cx="671513" cy="1092200"/>
            </a:xfrm>
            <a:custGeom>
              <a:avLst/>
              <a:gdLst>
                <a:gd name="T0" fmla="*/ 52 w 179"/>
                <a:gd name="T1" fmla="*/ 50 h 291"/>
                <a:gd name="T2" fmla="*/ 46 w 179"/>
                <a:gd name="T3" fmla="*/ 171 h 291"/>
                <a:gd name="T4" fmla="*/ 57 w 179"/>
                <a:gd name="T5" fmla="*/ 81 h 291"/>
                <a:gd name="T6" fmla="*/ 88 w 179"/>
                <a:gd name="T7" fmla="*/ 0 h 291"/>
                <a:gd name="T8" fmla="*/ 136 w 179"/>
                <a:gd name="T9" fmla="*/ 167 h 291"/>
                <a:gd name="T10" fmla="*/ 132 w 179"/>
                <a:gd name="T11" fmla="*/ 54 h 291"/>
                <a:gd name="T12" fmla="*/ 160 w 179"/>
                <a:gd name="T13" fmla="*/ 188 h 291"/>
                <a:gd name="T14" fmla="*/ 122 w 179"/>
                <a:gd name="T15" fmla="*/ 291 h 291"/>
                <a:gd name="T16" fmla="*/ 92 w 179"/>
                <a:gd name="T17" fmla="*/ 280 h 291"/>
                <a:gd name="T18" fmla="*/ 61 w 179"/>
                <a:gd name="T19" fmla="*/ 290 h 291"/>
                <a:gd name="T20" fmla="*/ 29 w 179"/>
                <a:gd name="T21" fmla="*/ 207 h 291"/>
                <a:gd name="T22" fmla="*/ 52 w 179"/>
                <a:gd name="T23" fmla="*/ 50 h 291"/>
                <a:gd name="T24" fmla="*/ 91 w 179"/>
                <a:gd name="T25" fmla="*/ 205 h 291"/>
                <a:gd name="T26" fmla="*/ 90 w 179"/>
                <a:gd name="T27" fmla="*/ 23 h 291"/>
                <a:gd name="T28" fmla="*/ 91 w 179"/>
                <a:gd name="T29" fmla="*/ 20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291">
                  <a:moveTo>
                    <a:pt x="52" y="50"/>
                  </a:moveTo>
                  <a:cubicBezTo>
                    <a:pt x="36" y="88"/>
                    <a:pt x="25" y="127"/>
                    <a:pt x="46" y="171"/>
                  </a:cubicBezTo>
                  <a:cubicBezTo>
                    <a:pt x="49" y="138"/>
                    <a:pt x="50" y="109"/>
                    <a:pt x="57" y="81"/>
                  </a:cubicBezTo>
                  <a:cubicBezTo>
                    <a:pt x="63" y="53"/>
                    <a:pt x="75" y="26"/>
                    <a:pt x="88" y="0"/>
                  </a:cubicBezTo>
                  <a:cubicBezTo>
                    <a:pt x="127" y="51"/>
                    <a:pt x="134" y="108"/>
                    <a:pt x="136" y="167"/>
                  </a:cubicBezTo>
                  <a:cubicBezTo>
                    <a:pt x="157" y="128"/>
                    <a:pt x="146" y="91"/>
                    <a:pt x="132" y="54"/>
                  </a:cubicBezTo>
                  <a:cubicBezTo>
                    <a:pt x="164" y="93"/>
                    <a:pt x="179" y="137"/>
                    <a:pt x="160" y="188"/>
                  </a:cubicBezTo>
                  <a:cubicBezTo>
                    <a:pt x="148" y="222"/>
                    <a:pt x="135" y="257"/>
                    <a:pt x="122" y="291"/>
                  </a:cubicBezTo>
                  <a:cubicBezTo>
                    <a:pt x="115" y="288"/>
                    <a:pt x="103" y="280"/>
                    <a:pt x="92" y="280"/>
                  </a:cubicBezTo>
                  <a:cubicBezTo>
                    <a:pt x="81" y="279"/>
                    <a:pt x="69" y="287"/>
                    <a:pt x="61" y="290"/>
                  </a:cubicBezTo>
                  <a:cubicBezTo>
                    <a:pt x="51" y="263"/>
                    <a:pt x="43" y="234"/>
                    <a:pt x="29" y="207"/>
                  </a:cubicBezTo>
                  <a:cubicBezTo>
                    <a:pt x="0" y="149"/>
                    <a:pt x="13" y="98"/>
                    <a:pt x="52" y="50"/>
                  </a:cubicBezTo>
                  <a:close/>
                  <a:moveTo>
                    <a:pt x="91" y="205"/>
                  </a:moveTo>
                  <a:cubicBezTo>
                    <a:pt x="107" y="144"/>
                    <a:pt x="95" y="83"/>
                    <a:pt x="90" y="23"/>
                  </a:cubicBezTo>
                  <a:cubicBezTo>
                    <a:pt x="87" y="83"/>
                    <a:pt x="72" y="144"/>
                    <a:pt x="91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4179888" y="2370138"/>
              <a:ext cx="973138" cy="625475"/>
            </a:xfrm>
            <a:custGeom>
              <a:avLst/>
              <a:gdLst>
                <a:gd name="T0" fmla="*/ 176 w 259"/>
                <a:gd name="T1" fmla="*/ 152 h 167"/>
                <a:gd name="T2" fmla="*/ 157 w 259"/>
                <a:gd name="T3" fmla="*/ 158 h 167"/>
                <a:gd name="T4" fmla="*/ 142 w 259"/>
                <a:gd name="T5" fmla="*/ 34 h 167"/>
                <a:gd name="T6" fmla="*/ 134 w 259"/>
                <a:gd name="T7" fmla="*/ 35 h 167"/>
                <a:gd name="T8" fmla="*/ 144 w 259"/>
                <a:gd name="T9" fmla="*/ 167 h 167"/>
                <a:gd name="T10" fmla="*/ 87 w 259"/>
                <a:gd name="T11" fmla="*/ 128 h 167"/>
                <a:gd name="T12" fmla="*/ 41 w 259"/>
                <a:gd name="T13" fmla="*/ 83 h 167"/>
                <a:gd name="T14" fmla="*/ 120 w 259"/>
                <a:gd name="T15" fmla="*/ 163 h 167"/>
                <a:gd name="T16" fmla="*/ 7 w 259"/>
                <a:gd name="T17" fmla="*/ 40 h 167"/>
                <a:gd name="T18" fmla="*/ 91 w 259"/>
                <a:gd name="T19" fmla="*/ 76 h 167"/>
                <a:gd name="T20" fmla="*/ 116 w 259"/>
                <a:gd name="T21" fmla="*/ 25 h 167"/>
                <a:gd name="T22" fmla="*/ 161 w 259"/>
                <a:gd name="T23" fmla="*/ 21 h 167"/>
                <a:gd name="T24" fmla="*/ 193 w 259"/>
                <a:gd name="T25" fmla="*/ 69 h 167"/>
                <a:gd name="T26" fmla="*/ 242 w 259"/>
                <a:gd name="T27" fmla="*/ 15 h 167"/>
                <a:gd name="T28" fmla="*/ 251 w 259"/>
                <a:gd name="T29" fmla="*/ 17 h 167"/>
                <a:gd name="T30" fmla="*/ 257 w 259"/>
                <a:gd name="T31" fmla="*/ 57 h 167"/>
                <a:gd name="T32" fmla="*/ 188 w 259"/>
                <a:gd name="T33" fmla="*/ 151 h 167"/>
                <a:gd name="T34" fmla="*/ 176 w 259"/>
                <a:gd name="T35" fmla="*/ 152 h 167"/>
                <a:gd name="T36" fmla="*/ 231 w 259"/>
                <a:gd name="T37" fmla="*/ 70 h 167"/>
                <a:gd name="T38" fmla="*/ 200 w 259"/>
                <a:gd name="T39" fmla="*/ 122 h 167"/>
                <a:gd name="T40" fmla="*/ 176 w 259"/>
                <a:gd name="T41" fmla="*/ 15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9" h="167">
                  <a:moveTo>
                    <a:pt x="176" y="152"/>
                  </a:moveTo>
                  <a:cubicBezTo>
                    <a:pt x="170" y="154"/>
                    <a:pt x="165" y="155"/>
                    <a:pt x="157" y="158"/>
                  </a:cubicBezTo>
                  <a:cubicBezTo>
                    <a:pt x="152" y="116"/>
                    <a:pt x="147" y="75"/>
                    <a:pt x="142" y="34"/>
                  </a:cubicBezTo>
                  <a:cubicBezTo>
                    <a:pt x="139" y="34"/>
                    <a:pt x="137" y="34"/>
                    <a:pt x="134" y="35"/>
                  </a:cubicBezTo>
                  <a:cubicBezTo>
                    <a:pt x="127" y="77"/>
                    <a:pt x="140" y="118"/>
                    <a:pt x="144" y="167"/>
                  </a:cubicBezTo>
                  <a:cubicBezTo>
                    <a:pt x="122" y="152"/>
                    <a:pt x="103" y="142"/>
                    <a:pt x="87" y="128"/>
                  </a:cubicBezTo>
                  <a:cubicBezTo>
                    <a:pt x="71" y="114"/>
                    <a:pt x="57" y="97"/>
                    <a:pt x="41" y="83"/>
                  </a:cubicBezTo>
                  <a:cubicBezTo>
                    <a:pt x="53" y="120"/>
                    <a:pt x="83" y="142"/>
                    <a:pt x="120" y="163"/>
                  </a:cubicBezTo>
                  <a:cubicBezTo>
                    <a:pt x="49" y="148"/>
                    <a:pt x="0" y="94"/>
                    <a:pt x="7" y="40"/>
                  </a:cubicBezTo>
                  <a:cubicBezTo>
                    <a:pt x="31" y="34"/>
                    <a:pt x="34" y="36"/>
                    <a:pt x="91" y="76"/>
                  </a:cubicBezTo>
                  <a:cubicBezTo>
                    <a:pt x="99" y="59"/>
                    <a:pt x="106" y="41"/>
                    <a:pt x="116" y="25"/>
                  </a:cubicBezTo>
                  <a:cubicBezTo>
                    <a:pt x="131" y="1"/>
                    <a:pt x="142" y="0"/>
                    <a:pt x="161" y="21"/>
                  </a:cubicBezTo>
                  <a:cubicBezTo>
                    <a:pt x="173" y="36"/>
                    <a:pt x="183" y="53"/>
                    <a:pt x="193" y="69"/>
                  </a:cubicBezTo>
                  <a:cubicBezTo>
                    <a:pt x="209" y="52"/>
                    <a:pt x="226" y="33"/>
                    <a:pt x="242" y="15"/>
                  </a:cubicBezTo>
                  <a:cubicBezTo>
                    <a:pt x="245" y="16"/>
                    <a:pt x="248" y="16"/>
                    <a:pt x="251" y="17"/>
                  </a:cubicBezTo>
                  <a:cubicBezTo>
                    <a:pt x="253" y="30"/>
                    <a:pt x="259" y="44"/>
                    <a:pt x="257" y="57"/>
                  </a:cubicBezTo>
                  <a:cubicBezTo>
                    <a:pt x="252" y="101"/>
                    <a:pt x="226" y="131"/>
                    <a:pt x="188" y="151"/>
                  </a:cubicBezTo>
                  <a:cubicBezTo>
                    <a:pt x="185" y="153"/>
                    <a:pt x="180" y="152"/>
                    <a:pt x="176" y="152"/>
                  </a:cubicBezTo>
                  <a:cubicBezTo>
                    <a:pt x="208" y="142"/>
                    <a:pt x="238" y="97"/>
                    <a:pt x="231" y="70"/>
                  </a:cubicBezTo>
                  <a:cubicBezTo>
                    <a:pt x="220" y="87"/>
                    <a:pt x="211" y="105"/>
                    <a:pt x="200" y="122"/>
                  </a:cubicBezTo>
                  <a:cubicBezTo>
                    <a:pt x="193" y="132"/>
                    <a:pt x="184" y="142"/>
                    <a:pt x="176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12734925" y="2395538"/>
              <a:ext cx="1031875" cy="582613"/>
            </a:xfrm>
            <a:custGeom>
              <a:avLst/>
              <a:gdLst>
                <a:gd name="T0" fmla="*/ 96 w 275"/>
                <a:gd name="T1" fmla="*/ 145 h 155"/>
                <a:gd name="T2" fmla="*/ 88 w 275"/>
                <a:gd name="T3" fmla="*/ 146 h 155"/>
                <a:gd name="T4" fmla="*/ 17 w 275"/>
                <a:gd name="T5" fmla="*/ 21 h 155"/>
                <a:gd name="T6" fmla="*/ 26 w 275"/>
                <a:gd name="T7" fmla="*/ 6 h 155"/>
                <a:gd name="T8" fmla="*/ 79 w 275"/>
                <a:gd name="T9" fmla="*/ 63 h 155"/>
                <a:gd name="T10" fmla="*/ 97 w 275"/>
                <a:gd name="T11" fmla="*/ 32 h 155"/>
                <a:gd name="T12" fmla="*/ 135 w 275"/>
                <a:gd name="T13" fmla="*/ 1 h 155"/>
                <a:gd name="T14" fmla="*/ 165 w 275"/>
                <a:gd name="T15" fmla="*/ 34 h 155"/>
                <a:gd name="T16" fmla="*/ 180 w 275"/>
                <a:gd name="T17" fmla="*/ 71 h 155"/>
                <a:gd name="T18" fmla="*/ 263 w 275"/>
                <a:gd name="T19" fmla="*/ 31 h 155"/>
                <a:gd name="T20" fmla="*/ 151 w 275"/>
                <a:gd name="T21" fmla="*/ 155 h 155"/>
                <a:gd name="T22" fmla="*/ 230 w 275"/>
                <a:gd name="T23" fmla="*/ 75 h 155"/>
                <a:gd name="T24" fmla="*/ 129 w 275"/>
                <a:gd name="T25" fmla="*/ 155 h 155"/>
                <a:gd name="T26" fmla="*/ 139 w 275"/>
                <a:gd name="T27" fmla="*/ 29 h 155"/>
                <a:gd name="T28" fmla="*/ 132 w 275"/>
                <a:gd name="T29" fmla="*/ 28 h 155"/>
                <a:gd name="T30" fmla="*/ 124 w 275"/>
                <a:gd name="T31" fmla="*/ 66 h 155"/>
                <a:gd name="T32" fmla="*/ 119 w 275"/>
                <a:gd name="T33" fmla="*/ 108 h 155"/>
                <a:gd name="T34" fmla="*/ 117 w 275"/>
                <a:gd name="T35" fmla="*/ 151 h 155"/>
                <a:gd name="T36" fmla="*/ 95 w 275"/>
                <a:gd name="T37" fmla="*/ 145 h 155"/>
                <a:gd name="T38" fmla="*/ 69 w 275"/>
                <a:gd name="T39" fmla="*/ 111 h 155"/>
                <a:gd name="T40" fmla="*/ 40 w 275"/>
                <a:gd name="T41" fmla="*/ 61 h 155"/>
                <a:gd name="T42" fmla="*/ 96 w 275"/>
                <a:gd name="T43" fmla="*/ 14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" h="155">
                  <a:moveTo>
                    <a:pt x="96" y="145"/>
                  </a:moveTo>
                  <a:cubicBezTo>
                    <a:pt x="93" y="145"/>
                    <a:pt x="90" y="147"/>
                    <a:pt x="88" y="146"/>
                  </a:cubicBezTo>
                  <a:cubicBezTo>
                    <a:pt x="47" y="131"/>
                    <a:pt x="0" y="74"/>
                    <a:pt x="17" y="21"/>
                  </a:cubicBezTo>
                  <a:cubicBezTo>
                    <a:pt x="18" y="17"/>
                    <a:pt x="21" y="14"/>
                    <a:pt x="26" y="6"/>
                  </a:cubicBezTo>
                  <a:cubicBezTo>
                    <a:pt x="45" y="26"/>
                    <a:pt x="61" y="44"/>
                    <a:pt x="79" y="63"/>
                  </a:cubicBezTo>
                  <a:cubicBezTo>
                    <a:pt x="85" y="53"/>
                    <a:pt x="89" y="41"/>
                    <a:pt x="97" y="32"/>
                  </a:cubicBezTo>
                  <a:cubicBezTo>
                    <a:pt x="108" y="20"/>
                    <a:pt x="121" y="4"/>
                    <a:pt x="135" y="1"/>
                  </a:cubicBezTo>
                  <a:cubicBezTo>
                    <a:pt x="143" y="0"/>
                    <a:pt x="157" y="21"/>
                    <a:pt x="165" y="34"/>
                  </a:cubicBezTo>
                  <a:cubicBezTo>
                    <a:pt x="172" y="44"/>
                    <a:pt x="175" y="57"/>
                    <a:pt x="180" y="71"/>
                  </a:cubicBezTo>
                  <a:cubicBezTo>
                    <a:pt x="205" y="49"/>
                    <a:pt x="229" y="28"/>
                    <a:pt x="263" y="31"/>
                  </a:cubicBezTo>
                  <a:cubicBezTo>
                    <a:pt x="275" y="83"/>
                    <a:pt x="223" y="142"/>
                    <a:pt x="151" y="155"/>
                  </a:cubicBezTo>
                  <a:cubicBezTo>
                    <a:pt x="188" y="136"/>
                    <a:pt x="217" y="114"/>
                    <a:pt x="230" y="75"/>
                  </a:cubicBezTo>
                  <a:cubicBezTo>
                    <a:pt x="201" y="106"/>
                    <a:pt x="174" y="140"/>
                    <a:pt x="129" y="155"/>
                  </a:cubicBezTo>
                  <a:cubicBezTo>
                    <a:pt x="131" y="111"/>
                    <a:pt x="144" y="70"/>
                    <a:pt x="139" y="29"/>
                  </a:cubicBezTo>
                  <a:cubicBezTo>
                    <a:pt x="136" y="28"/>
                    <a:pt x="134" y="28"/>
                    <a:pt x="132" y="28"/>
                  </a:cubicBezTo>
                  <a:cubicBezTo>
                    <a:pt x="129" y="40"/>
                    <a:pt x="126" y="53"/>
                    <a:pt x="124" y="66"/>
                  </a:cubicBezTo>
                  <a:cubicBezTo>
                    <a:pt x="122" y="80"/>
                    <a:pt x="120" y="94"/>
                    <a:pt x="119" y="108"/>
                  </a:cubicBezTo>
                  <a:cubicBezTo>
                    <a:pt x="118" y="121"/>
                    <a:pt x="118" y="135"/>
                    <a:pt x="117" y="151"/>
                  </a:cubicBezTo>
                  <a:cubicBezTo>
                    <a:pt x="108" y="149"/>
                    <a:pt x="102" y="147"/>
                    <a:pt x="95" y="145"/>
                  </a:cubicBezTo>
                  <a:cubicBezTo>
                    <a:pt x="87" y="134"/>
                    <a:pt x="77" y="123"/>
                    <a:pt x="69" y="111"/>
                  </a:cubicBezTo>
                  <a:cubicBezTo>
                    <a:pt x="59" y="96"/>
                    <a:pt x="50" y="79"/>
                    <a:pt x="40" y="61"/>
                  </a:cubicBezTo>
                  <a:cubicBezTo>
                    <a:pt x="35" y="92"/>
                    <a:pt x="64" y="135"/>
                    <a:pt x="9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3182938" y="3074988"/>
              <a:ext cx="663575" cy="690563"/>
            </a:xfrm>
            <a:custGeom>
              <a:avLst/>
              <a:gdLst>
                <a:gd name="T0" fmla="*/ 2 w 177"/>
                <a:gd name="T1" fmla="*/ 8 h 184"/>
                <a:gd name="T2" fmla="*/ 113 w 177"/>
                <a:gd name="T3" fmla="*/ 56 h 184"/>
                <a:gd name="T4" fmla="*/ 140 w 177"/>
                <a:gd name="T5" fmla="*/ 98 h 184"/>
                <a:gd name="T6" fmla="*/ 177 w 177"/>
                <a:gd name="T7" fmla="*/ 128 h 184"/>
                <a:gd name="T8" fmla="*/ 120 w 177"/>
                <a:gd name="T9" fmla="*/ 184 h 184"/>
                <a:gd name="T10" fmla="*/ 65 w 177"/>
                <a:gd name="T11" fmla="*/ 125 h 184"/>
                <a:gd name="T12" fmla="*/ 2 w 177"/>
                <a:gd name="T13" fmla="*/ 8 h 184"/>
                <a:gd name="T14" fmla="*/ 17 w 177"/>
                <a:gd name="T15" fmla="*/ 20 h 184"/>
                <a:gd name="T16" fmla="*/ 16 w 177"/>
                <a:gd name="T17" fmla="*/ 20 h 184"/>
                <a:gd name="T18" fmla="*/ 80 w 177"/>
                <a:gd name="T19" fmla="*/ 84 h 184"/>
                <a:gd name="T20" fmla="*/ 83 w 177"/>
                <a:gd name="T21" fmla="*/ 81 h 184"/>
                <a:gd name="T22" fmla="*/ 17 w 177"/>
                <a:gd name="T23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84">
                  <a:moveTo>
                    <a:pt x="2" y="8"/>
                  </a:moveTo>
                  <a:cubicBezTo>
                    <a:pt x="47" y="0"/>
                    <a:pt x="90" y="18"/>
                    <a:pt x="113" y="56"/>
                  </a:cubicBezTo>
                  <a:cubicBezTo>
                    <a:pt x="121" y="70"/>
                    <a:pt x="129" y="86"/>
                    <a:pt x="140" y="98"/>
                  </a:cubicBezTo>
                  <a:cubicBezTo>
                    <a:pt x="150" y="109"/>
                    <a:pt x="164" y="117"/>
                    <a:pt x="177" y="128"/>
                  </a:cubicBezTo>
                  <a:cubicBezTo>
                    <a:pt x="173" y="147"/>
                    <a:pt x="147" y="174"/>
                    <a:pt x="120" y="184"/>
                  </a:cubicBezTo>
                  <a:cubicBezTo>
                    <a:pt x="112" y="155"/>
                    <a:pt x="90" y="139"/>
                    <a:pt x="65" y="125"/>
                  </a:cubicBezTo>
                  <a:cubicBezTo>
                    <a:pt x="14" y="96"/>
                    <a:pt x="0" y="69"/>
                    <a:pt x="2" y="8"/>
                  </a:cubicBezTo>
                  <a:close/>
                  <a:moveTo>
                    <a:pt x="17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7" y="42"/>
                    <a:pt x="59" y="63"/>
                    <a:pt x="80" y="84"/>
                  </a:cubicBezTo>
                  <a:cubicBezTo>
                    <a:pt x="81" y="83"/>
                    <a:pt x="82" y="82"/>
                    <a:pt x="83" y="81"/>
                  </a:cubicBezTo>
                  <a:cubicBezTo>
                    <a:pt x="61" y="61"/>
                    <a:pt x="39" y="40"/>
                    <a:pt x="1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4"/>
            <p:cNvSpPr>
              <a:spLocks noEditPoints="1"/>
            </p:cNvSpPr>
            <p:nvPr/>
          </p:nvSpPr>
          <p:spPr bwMode="auto">
            <a:xfrm>
              <a:off x="14052550" y="3071813"/>
              <a:ext cx="698500" cy="704850"/>
            </a:xfrm>
            <a:custGeom>
              <a:avLst/>
              <a:gdLst>
                <a:gd name="T0" fmla="*/ 60 w 186"/>
                <a:gd name="T1" fmla="*/ 188 h 188"/>
                <a:gd name="T2" fmla="*/ 0 w 186"/>
                <a:gd name="T3" fmla="*/ 127 h 188"/>
                <a:gd name="T4" fmla="*/ 74 w 186"/>
                <a:gd name="T5" fmla="*/ 57 h 188"/>
                <a:gd name="T6" fmla="*/ 185 w 186"/>
                <a:gd name="T7" fmla="*/ 9 h 188"/>
                <a:gd name="T8" fmla="*/ 119 w 186"/>
                <a:gd name="T9" fmla="*/ 128 h 188"/>
                <a:gd name="T10" fmla="*/ 67 w 186"/>
                <a:gd name="T11" fmla="*/ 185 h 188"/>
                <a:gd name="T12" fmla="*/ 60 w 186"/>
                <a:gd name="T13" fmla="*/ 188 h 188"/>
                <a:gd name="T14" fmla="*/ 170 w 186"/>
                <a:gd name="T15" fmla="*/ 21 h 188"/>
                <a:gd name="T16" fmla="*/ 167 w 186"/>
                <a:gd name="T17" fmla="*/ 18 h 188"/>
                <a:gd name="T18" fmla="*/ 104 w 186"/>
                <a:gd name="T19" fmla="*/ 83 h 188"/>
                <a:gd name="T20" fmla="*/ 105 w 186"/>
                <a:gd name="T21" fmla="*/ 84 h 188"/>
                <a:gd name="T22" fmla="*/ 170 w 186"/>
                <a:gd name="T23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88">
                  <a:moveTo>
                    <a:pt x="60" y="188"/>
                  </a:moveTo>
                  <a:cubicBezTo>
                    <a:pt x="41" y="169"/>
                    <a:pt x="22" y="150"/>
                    <a:pt x="0" y="127"/>
                  </a:cubicBezTo>
                  <a:cubicBezTo>
                    <a:pt x="43" y="116"/>
                    <a:pt x="57" y="85"/>
                    <a:pt x="74" y="57"/>
                  </a:cubicBezTo>
                  <a:cubicBezTo>
                    <a:pt x="97" y="19"/>
                    <a:pt x="142" y="0"/>
                    <a:pt x="185" y="9"/>
                  </a:cubicBezTo>
                  <a:cubicBezTo>
                    <a:pt x="186" y="61"/>
                    <a:pt x="171" y="104"/>
                    <a:pt x="119" y="128"/>
                  </a:cubicBezTo>
                  <a:cubicBezTo>
                    <a:pt x="95" y="139"/>
                    <a:pt x="74" y="156"/>
                    <a:pt x="67" y="185"/>
                  </a:cubicBezTo>
                  <a:cubicBezTo>
                    <a:pt x="65" y="186"/>
                    <a:pt x="63" y="187"/>
                    <a:pt x="60" y="188"/>
                  </a:cubicBezTo>
                  <a:close/>
                  <a:moveTo>
                    <a:pt x="170" y="21"/>
                  </a:moveTo>
                  <a:cubicBezTo>
                    <a:pt x="169" y="20"/>
                    <a:pt x="168" y="19"/>
                    <a:pt x="167" y="18"/>
                  </a:cubicBezTo>
                  <a:cubicBezTo>
                    <a:pt x="146" y="40"/>
                    <a:pt x="125" y="61"/>
                    <a:pt x="104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27" y="63"/>
                    <a:pt x="149" y="42"/>
                    <a:pt x="17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13827125" y="2824163"/>
              <a:ext cx="533400" cy="674688"/>
            </a:xfrm>
            <a:custGeom>
              <a:avLst/>
              <a:gdLst>
                <a:gd name="T0" fmla="*/ 101 w 142"/>
                <a:gd name="T1" fmla="*/ 105 h 180"/>
                <a:gd name="T2" fmla="*/ 122 w 142"/>
                <a:gd name="T3" fmla="*/ 8 h 180"/>
                <a:gd name="T4" fmla="*/ 127 w 142"/>
                <a:gd name="T5" fmla="*/ 114 h 180"/>
                <a:gd name="T6" fmla="*/ 75 w 142"/>
                <a:gd name="T7" fmla="*/ 173 h 180"/>
                <a:gd name="T8" fmla="*/ 50 w 142"/>
                <a:gd name="T9" fmla="*/ 166 h 180"/>
                <a:gd name="T10" fmla="*/ 30 w 142"/>
                <a:gd name="T11" fmla="*/ 96 h 180"/>
                <a:gd name="T12" fmla="*/ 0 w 142"/>
                <a:gd name="T13" fmla="*/ 52 h 180"/>
                <a:gd name="T14" fmla="*/ 68 w 142"/>
                <a:gd name="T15" fmla="*/ 58 h 180"/>
                <a:gd name="T16" fmla="*/ 111 w 142"/>
                <a:gd name="T17" fmla="*/ 0 h 180"/>
                <a:gd name="T18" fmla="*/ 94 w 142"/>
                <a:gd name="T19" fmla="*/ 103 h 180"/>
                <a:gd name="T20" fmla="*/ 101 w 142"/>
                <a:gd name="T21" fmla="*/ 105 h 180"/>
                <a:gd name="T22" fmla="*/ 54 w 142"/>
                <a:gd name="T23" fmla="*/ 83 h 180"/>
                <a:gd name="T24" fmla="*/ 40 w 142"/>
                <a:gd name="T25" fmla="*/ 48 h 180"/>
                <a:gd name="T26" fmla="*/ 16 w 142"/>
                <a:gd name="T27" fmla="*/ 39 h 180"/>
                <a:gd name="T28" fmla="*/ 54 w 142"/>
                <a:gd name="T29" fmla="*/ 8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2" h="180">
                  <a:moveTo>
                    <a:pt x="101" y="105"/>
                  </a:moveTo>
                  <a:cubicBezTo>
                    <a:pt x="108" y="72"/>
                    <a:pt x="115" y="40"/>
                    <a:pt x="122" y="8"/>
                  </a:cubicBezTo>
                  <a:cubicBezTo>
                    <a:pt x="142" y="41"/>
                    <a:pt x="141" y="77"/>
                    <a:pt x="127" y="114"/>
                  </a:cubicBezTo>
                  <a:cubicBezTo>
                    <a:pt x="118" y="140"/>
                    <a:pt x="99" y="159"/>
                    <a:pt x="75" y="173"/>
                  </a:cubicBezTo>
                  <a:cubicBezTo>
                    <a:pt x="64" y="180"/>
                    <a:pt x="54" y="178"/>
                    <a:pt x="50" y="166"/>
                  </a:cubicBezTo>
                  <a:cubicBezTo>
                    <a:pt x="42" y="143"/>
                    <a:pt x="34" y="120"/>
                    <a:pt x="30" y="96"/>
                  </a:cubicBezTo>
                  <a:cubicBezTo>
                    <a:pt x="27" y="75"/>
                    <a:pt x="21" y="59"/>
                    <a:pt x="0" y="52"/>
                  </a:cubicBezTo>
                  <a:cubicBezTo>
                    <a:pt x="13" y="23"/>
                    <a:pt x="35" y="25"/>
                    <a:pt x="68" y="58"/>
                  </a:cubicBezTo>
                  <a:cubicBezTo>
                    <a:pt x="74" y="34"/>
                    <a:pt x="83" y="12"/>
                    <a:pt x="111" y="0"/>
                  </a:cubicBezTo>
                  <a:cubicBezTo>
                    <a:pt x="105" y="36"/>
                    <a:pt x="99" y="69"/>
                    <a:pt x="94" y="103"/>
                  </a:cubicBezTo>
                  <a:cubicBezTo>
                    <a:pt x="96" y="103"/>
                    <a:pt x="98" y="104"/>
                    <a:pt x="101" y="105"/>
                  </a:cubicBezTo>
                  <a:close/>
                  <a:moveTo>
                    <a:pt x="54" y="83"/>
                  </a:moveTo>
                  <a:cubicBezTo>
                    <a:pt x="57" y="71"/>
                    <a:pt x="52" y="58"/>
                    <a:pt x="40" y="48"/>
                  </a:cubicBezTo>
                  <a:cubicBezTo>
                    <a:pt x="34" y="43"/>
                    <a:pt x="25" y="42"/>
                    <a:pt x="16" y="39"/>
                  </a:cubicBezTo>
                  <a:cubicBezTo>
                    <a:pt x="30" y="55"/>
                    <a:pt x="42" y="69"/>
                    <a:pt x="5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14349413" y="3435351"/>
              <a:ext cx="671513" cy="608013"/>
            </a:xfrm>
            <a:custGeom>
              <a:avLst/>
              <a:gdLst>
                <a:gd name="T0" fmla="*/ 169 w 179"/>
                <a:gd name="T1" fmla="*/ 32 h 162"/>
                <a:gd name="T2" fmla="*/ 72 w 179"/>
                <a:gd name="T3" fmla="*/ 56 h 162"/>
                <a:gd name="T4" fmla="*/ 74 w 179"/>
                <a:gd name="T5" fmla="*/ 62 h 162"/>
                <a:gd name="T6" fmla="*/ 179 w 179"/>
                <a:gd name="T7" fmla="*/ 44 h 162"/>
                <a:gd name="T8" fmla="*/ 127 w 179"/>
                <a:gd name="T9" fmla="*/ 85 h 162"/>
                <a:gd name="T10" fmla="*/ 146 w 179"/>
                <a:gd name="T11" fmla="*/ 132 h 162"/>
                <a:gd name="T12" fmla="*/ 131 w 179"/>
                <a:gd name="T13" fmla="*/ 162 h 162"/>
                <a:gd name="T14" fmla="*/ 76 w 179"/>
                <a:gd name="T15" fmla="*/ 125 h 162"/>
                <a:gd name="T16" fmla="*/ 12 w 179"/>
                <a:gd name="T17" fmla="*/ 105 h 162"/>
                <a:gd name="T18" fmla="*/ 6 w 179"/>
                <a:gd name="T19" fmla="*/ 81 h 162"/>
                <a:gd name="T20" fmla="*/ 169 w 179"/>
                <a:gd name="T21" fmla="*/ 32 h 162"/>
                <a:gd name="T22" fmla="*/ 99 w 179"/>
                <a:gd name="T23" fmla="*/ 101 h 162"/>
                <a:gd name="T24" fmla="*/ 137 w 179"/>
                <a:gd name="T25" fmla="*/ 138 h 162"/>
                <a:gd name="T26" fmla="*/ 99 w 179"/>
                <a:gd name="T27" fmla="*/ 10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162">
                  <a:moveTo>
                    <a:pt x="169" y="32"/>
                  </a:moveTo>
                  <a:cubicBezTo>
                    <a:pt x="137" y="40"/>
                    <a:pt x="104" y="48"/>
                    <a:pt x="72" y="56"/>
                  </a:cubicBezTo>
                  <a:cubicBezTo>
                    <a:pt x="73" y="58"/>
                    <a:pt x="73" y="60"/>
                    <a:pt x="74" y="62"/>
                  </a:cubicBezTo>
                  <a:cubicBezTo>
                    <a:pt x="108" y="56"/>
                    <a:pt x="141" y="50"/>
                    <a:pt x="179" y="44"/>
                  </a:cubicBezTo>
                  <a:cubicBezTo>
                    <a:pt x="167" y="71"/>
                    <a:pt x="147" y="81"/>
                    <a:pt x="127" y="85"/>
                  </a:cubicBezTo>
                  <a:cubicBezTo>
                    <a:pt x="134" y="102"/>
                    <a:pt x="143" y="116"/>
                    <a:pt x="146" y="132"/>
                  </a:cubicBezTo>
                  <a:cubicBezTo>
                    <a:pt x="148" y="139"/>
                    <a:pt x="138" y="149"/>
                    <a:pt x="131" y="162"/>
                  </a:cubicBezTo>
                  <a:cubicBezTo>
                    <a:pt x="120" y="131"/>
                    <a:pt x="100" y="127"/>
                    <a:pt x="76" y="125"/>
                  </a:cubicBezTo>
                  <a:cubicBezTo>
                    <a:pt x="54" y="123"/>
                    <a:pt x="33" y="113"/>
                    <a:pt x="12" y="105"/>
                  </a:cubicBezTo>
                  <a:cubicBezTo>
                    <a:pt x="1" y="100"/>
                    <a:pt x="0" y="92"/>
                    <a:pt x="6" y="81"/>
                  </a:cubicBezTo>
                  <a:cubicBezTo>
                    <a:pt x="36" y="23"/>
                    <a:pt x="112" y="0"/>
                    <a:pt x="169" y="32"/>
                  </a:cubicBezTo>
                  <a:close/>
                  <a:moveTo>
                    <a:pt x="99" y="101"/>
                  </a:moveTo>
                  <a:cubicBezTo>
                    <a:pt x="111" y="113"/>
                    <a:pt x="124" y="126"/>
                    <a:pt x="137" y="138"/>
                  </a:cubicBezTo>
                  <a:cubicBezTo>
                    <a:pt x="140" y="115"/>
                    <a:pt x="123" y="99"/>
                    <a:pt x="99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2913063" y="3495676"/>
              <a:ext cx="674688" cy="525463"/>
            </a:xfrm>
            <a:custGeom>
              <a:avLst/>
              <a:gdLst>
                <a:gd name="T0" fmla="*/ 51 w 180"/>
                <a:gd name="T1" fmla="*/ 140 h 140"/>
                <a:gd name="T2" fmla="*/ 57 w 180"/>
                <a:gd name="T3" fmla="*/ 71 h 140"/>
                <a:gd name="T4" fmla="*/ 0 w 180"/>
                <a:gd name="T5" fmla="*/ 28 h 140"/>
                <a:gd name="T6" fmla="*/ 109 w 180"/>
                <a:gd name="T7" fmla="*/ 47 h 140"/>
                <a:gd name="T8" fmla="*/ 12 w 180"/>
                <a:gd name="T9" fmla="*/ 18 h 140"/>
                <a:gd name="T10" fmla="*/ 68 w 180"/>
                <a:gd name="T11" fmla="*/ 2 h 140"/>
                <a:gd name="T12" fmla="*/ 174 w 180"/>
                <a:gd name="T13" fmla="*/ 65 h 140"/>
                <a:gd name="T14" fmla="*/ 168 w 180"/>
                <a:gd name="T15" fmla="*/ 88 h 140"/>
                <a:gd name="T16" fmla="*/ 101 w 180"/>
                <a:gd name="T17" fmla="*/ 109 h 140"/>
                <a:gd name="T18" fmla="*/ 51 w 180"/>
                <a:gd name="T19" fmla="*/ 140 h 140"/>
                <a:gd name="T20" fmla="*/ 42 w 180"/>
                <a:gd name="T21" fmla="*/ 122 h 140"/>
                <a:gd name="T22" fmla="*/ 81 w 180"/>
                <a:gd name="T23" fmla="*/ 85 h 140"/>
                <a:gd name="T24" fmla="*/ 42 w 180"/>
                <a:gd name="T25" fmla="*/ 1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0">
                  <a:moveTo>
                    <a:pt x="51" y="140"/>
                  </a:moveTo>
                  <a:cubicBezTo>
                    <a:pt x="24" y="123"/>
                    <a:pt x="25" y="109"/>
                    <a:pt x="57" y="71"/>
                  </a:cubicBezTo>
                  <a:cubicBezTo>
                    <a:pt x="33" y="65"/>
                    <a:pt x="13" y="55"/>
                    <a:pt x="0" y="28"/>
                  </a:cubicBezTo>
                  <a:cubicBezTo>
                    <a:pt x="38" y="34"/>
                    <a:pt x="72" y="40"/>
                    <a:pt x="109" y="47"/>
                  </a:cubicBezTo>
                  <a:cubicBezTo>
                    <a:pt x="78" y="25"/>
                    <a:pt x="45" y="23"/>
                    <a:pt x="12" y="18"/>
                  </a:cubicBezTo>
                  <a:cubicBezTo>
                    <a:pt x="25" y="6"/>
                    <a:pt x="41" y="0"/>
                    <a:pt x="68" y="2"/>
                  </a:cubicBezTo>
                  <a:cubicBezTo>
                    <a:pt x="115" y="4"/>
                    <a:pt x="150" y="24"/>
                    <a:pt x="174" y="65"/>
                  </a:cubicBezTo>
                  <a:cubicBezTo>
                    <a:pt x="180" y="76"/>
                    <a:pt x="179" y="84"/>
                    <a:pt x="168" y="88"/>
                  </a:cubicBezTo>
                  <a:cubicBezTo>
                    <a:pt x="146" y="96"/>
                    <a:pt x="124" y="107"/>
                    <a:pt x="101" y="109"/>
                  </a:cubicBezTo>
                  <a:cubicBezTo>
                    <a:pt x="78" y="112"/>
                    <a:pt x="59" y="116"/>
                    <a:pt x="51" y="140"/>
                  </a:cubicBezTo>
                  <a:close/>
                  <a:moveTo>
                    <a:pt x="42" y="122"/>
                  </a:moveTo>
                  <a:cubicBezTo>
                    <a:pt x="56" y="109"/>
                    <a:pt x="69" y="96"/>
                    <a:pt x="81" y="85"/>
                  </a:cubicBezTo>
                  <a:cubicBezTo>
                    <a:pt x="55" y="85"/>
                    <a:pt x="39" y="100"/>
                    <a:pt x="42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3516313" y="2824163"/>
              <a:ext cx="600075" cy="663575"/>
            </a:xfrm>
            <a:custGeom>
              <a:avLst/>
              <a:gdLst>
                <a:gd name="T0" fmla="*/ 158 w 160"/>
                <a:gd name="T1" fmla="*/ 51 h 177"/>
                <a:gd name="T2" fmla="*/ 127 w 160"/>
                <a:gd name="T3" fmla="*/ 98 h 177"/>
                <a:gd name="T4" fmla="*/ 107 w 160"/>
                <a:gd name="T5" fmla="*/ 167 h 177"/>
                <a:gd name="T6" fmla="*/ 88 w 160"/>
                <a:gd name="T7" fmla="*/ 175 h 177"/>
                <a:gd name="T8" fmla="*/ 37 w 160"/>
                <a:gd name="T9" fmla="*/ 7 h 177"/>
                <a:gd name="T10" fmla="*/ 64 w 160"/>
                <a:gd name="T11" fmla="*/ 105 h 177"/>
                <a:gd name="T12" fmla="*/ 46 w 160"/>
                <a:gd name="T13" fmla="*/ 0 h 177"/>
                <a:gd name="T14" fmla="*/ 88 w 160"/>
                <a:gd name="T15" fmla="*/ 53 h 177"/>
                <a:gd name="T16" fmla="*/ 135 w 160"/>
                <a:gd name="T17" fmla="*/ 33 h 177"/>
                <a:gd name="T18" fmla="*/ 160 w 160"/>
                <a:gd name="T19" fmla="*/ 46 h 177"/>
                <a:gd name="T20" fmla="*/ 158 w 160"/>
                <a:gd name="T21" fmla="*/ 51 h 177"/>
                <a:gd name="T22" fmla="*/ 144 w 160"/>
                <a:gd name="T23" fmla="*/ 46 h 177"/>
                <a:gd name="T24" fmla="*/ 140 w 160"/>
                <a:gd name="T25" fmla="*/ 38 h 177"/>
                <a:gd name="T26" fmla="*/ 114 w 160"/>
                <a:gd name="T27" fmla="*/ 51 h 177"/>
                <a:gd name="T28" fmla="*/ 109 w 160"/>
                <a:gd name="T29" fmla="*/ 88 h 177"/>
                <a:gd name="T30" fmla="*/ 144 w 160"/>
                <a:gd name="T31" fmla="*/ 4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7">
                  <a:moveTo>
                    <a:pt x="158" y="51"/>
                  </a:moveTo>
                  <a:cubicBezTo>
                    <a:pt x="135" y="59"/>
                    <a:pt x="130" y="76"/>
                    <a:pt x="127" y="98"/>
                  </a:cubicBezTo>
                  <a:cubicBezTo>
                    <a:pt x="123" y="121"/>
                    <a:pt x="115" y="144"/>
                    <a:pt x="107" y="167"/>
                  </a:cubicBezTo>
                  <a:cubicBezTo>
                    <a:pt x="105" y="172"/>
                    <a:pt x="93" y="177"/>
                    <a:pt x="88" y="175"/>
                  </a:cubicBezTo>
                  <a:cubicBezTo>
                    <a:pt x="28" y="154"/>
                    <a:pt x="0" y="59"/>
                    <a:pt x="37" y="7"/>
                  </a:cubicBezTo>
                  <a:cubicBezTo>
                    <a:pt x="47" y="79"/>
                    <a:pt x="49" y="85"/>
                    <a:pt x="64" y="105"/>
                  </a:cubicBezTo>
                  <a:cubicBezTo>
                    <a:pt x="58" y="70"/>
                    <a:pt x="52" y="36"/>
                    <a:pt x="46" y="0"/>
                  </a:cubicBezTo>
                  <a:cubicBezTo>
                    <a:pt x="74" y="12"/>
                    <a:pt x="84" y="33"/>
                    <a:pt x="88" y="53"/>
                  </a:cubicBezTo>
                  <a:cubicBezTo>
                    <a:pt x="104" y="46"/>
                    <a:pt x="119" y="37"/>
                    <a:pt x="135" y="33"/>
                  </a:cubicBezTo>
                  <a:cubicBezTo>
                    <a:pt x="142" y="32"/>
                    <a:pt x="151" y="41"/>
                    <a:pt x="160" y="46"/>
                  </a:cubicBezTo>
                  <a:cubicBezTo>
                    <a:pt x="159" y="48"/>
                    <a:pt x="159" y="50"/>
                    <a:pt x="158" y="51"/>
                  </a:cubicBezTo>
                  <a:close/>
                  <a:moveTo>
                    <a:pt x="144" y="46"/>
                  </a:moveTo>
                  <a:cubicBezTo>
                    <a:pt x="142" y="43"/>
                    <a:pt x="141" y="41"/>
                    <a:pt x="140" y="38"/>
                  </a:cubicBezTo>
                  <a:cubicBezTo>
                    <a:pt x="131" y="42"/>
                    <a:pt x="121" y="45"/>
                    <a:pt x="114" y="51"/>
                  </a:cubicBezTo>
                  <a:cubicBezTo>
                    <a:pt x="102" y="62"/>
                    <a:pt x="102" y="72"/>
                    <a:pt x="109" y="88"/>
                  </a:cubicBezTo>
                  <a:cubicBezTo>
                    <a:pt x="110" y="64"/>
                    <a:pt x="123" y="52"/>
                    <a:pt x="1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12893675" y="2117726"/>
              <a:ext cx="787400" cy="454025"/>
            </a:xfrm>
            <a:custGeom>
              <a:avLst/>
              <a:gdLst>
                <a:gd name="T0" fmla="*/ 145 w 210"/>
                <a:gd name="T1" fmla="*/ 121 h 121"/>
                <a:gd name="T2" fmla="*/ 113 w 210"/>
                <a:gd name="T3" fmla="*/ 71 h 121"/>
                <a:gd name="T4" fmla="*/ 75 w 210"/>
                <a:gd name="T5" fmla="*/ 66 h 121"/>
                <a:gd name="T6" fmla="*/ 32 w 210"/>
                <a:gd name="T7" fmla="*/ 111 h 121"/>
                <a:gd name="T8" fmla="*/ 6 w 210"/>
                <a:gd name="T9" fmla="*/ 80 h 121"/>
                <a:gd name="T10" fmla="*/ 2 w 210"/>
                <a:gd name="T11" fmla="*/ 56 h 121"/>
                <a:gd name="T12" fmla="*/ 18 w 210"/>
                <a:gd name="T13" fmla="*/ 25 h 121"/>
                <a:gd name="T14" fmla="*/ 42 w 210"/>
                <a:gd name="T15" fmla="*/ 42 h 121"/>
                <a:gd name="T16" fmla="*/ 46 w 210"/>
                <a:gd name="T17" fmla="*/ 45 h 121"/>
                <a:gd name="T18" fmla="*/ 93 w 210"/>
                <a:gd name="T19" fmla="*/ 8 h 121"/>
                <a:gd name="T20" fmla="*/ 120 w 210"/>
                <a:gd name="T21" fmla="*/ 12 h 121"/>
                <a:gd name="T22" fmla="*/ 148 w 210"/>
                <a:gd name="T23" fmla="*/ 58 h 121"/>
                <a:gd name="T24" fmla="*/ 176 w 210"/>
                <a:gd name="T25" fmla="*/ 39 h 121"/>
                <a:gd name="T26" fmla="*/ 200 w 210"/>
                <a:gd name="T27" fmla="*/ 48 h 121"/>
                <a:gd name="T28" fmla="*/ 180 w 210"/>
                <a:gd name="T29" fmla="*/ 99 h 121"/>
                <a:gd name="T30" fmla="*/ 163 w 210"/>
                <a:gd name="T31" fmla="*/ 109 h 121"/>
                <a:gd name="T32" fmla="*/ 145 w 210"/>
                <a:gd name="T3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0" h="121">
                  <a:moveTo>
                    <a:pt x="145" y="121"/>
                  </a:moveTo>
                  <a:cubicBezTo>
                    <a:pt x="134" y="103"/>
                    <a:pt x="124" y="87"/>
                    <a:pt x="113" y="71"/>
                  </a:cubicBezTo>
                  <a:cubicBezTo>
                    <a:pt x="102" y="55"/>
                    <a:pt x="89" y="54"/>
                    <a:pt x="75" y="66"/>
                  </a:cubicBezTo>
                  <a:cubicBezTo>
                    <a:pt x="60" y="80"/>
                    <a:pt x="47" y="95"/>
                    <a:pt x="32" y="111"/>
                  </a:cubicBezTo>
                  <a:cubicBezTo>
                    <a:pt x="24" y="101"/>
                    <a:pt x="14" y="92"/>
                    <a:pt x="6" y="80"/>
                  </a:cubicBezTo>
                  <a:cubicBezTo>
                    <a:pt x="2" y="73"/>
                    <a:pt x="0" y="63"/>
                    <a:pt x="2" y="56"/>
                  </a:cubicBezTo>
                  <a:cubicBezTo>
                    <a:pt x="5" y="45"/>
                    <a:pt x="13" y="35"/>
                    <a:pt x="18" y="25"/>
                  </a:cubicBezTo>
                  <a:cubicBezTo>
                    <a:pt x="26" y="31"/>
                    <a:pt x="34" y="36"/>
                    <a:pt x="42" y="42"/>
                  </a:cubicBezTo>
                  <a:cubicBezTo>
                    <a:pt x="45" y="45"/>
                    <a:pt x="47" y="50"/>
                    <a:pt x="46" y="45"/>
                  </a:cubicBezTo>
                  <a:cubicBezTo>
                    <a:pt x="62" y="33"/>
                    <a:pt x="78" y="21"/>
                    <a:pt x="93" y="8"/>
                  </a:cubicBezTo>
                  <a:cubicBezTo>
                    <a:pt x="103" y="0"/>
                    <a:pt x="113" y="1"/>
                    <a:pt x="120" y="12"/>
                  </a:cubicBezTo>
                  <a:cubicBezTo>
                    <a:pt x="129" y="27"/>
                    <a:pt x="138" y="43"/>
                    <a:pt x="148" y="58"/>
                  </a:cubicBezTo>
                  <a:cubicBezTo>
                    <a:pt x="157" y="52"/>
                    <a:pt x="166" y="45"/>
                    <a:pt x="176" y="39"/>
                  </a:cubicBezTo>
                  <a:cubicBezTo>
                    <a:pt x="187" y="32"/>
                    <a:pt x="195" y="36"/>
                    <a:pt x="200" y="48"/>
                  </a:cubicBezTo>
                  <a:cubicBezTo>
                    <a:pt x="210" y="73"/>
                    <a:pt x="205" y="87"/>
                    <a:pt x="180" y="99"/>
                  </a:cubicBezTo>
                  <a:cubicBezTo>
                    <a:pt x="174" y="101"/>
                    <a:pt x="168" y="105"/>
                    <a:pt x="163" y="109"/>
                  </a:cubicBezTo>
                  <a:cubicBezTo>
                    <a:pt x="157" y="112"/>
                    <a:pt x="152" y="116"/>
                    <a:pt x="14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4267200" y="2117726"/>
              <a:ext cx="784225" cy="447675"/>
            </a:xfrm>
            <a:custGeom>
              <a:avLst/>
              <a:gdLst>
                <a:gd name="T0" fmla="*/ 63 w 209"/>
                <a:gd name="T1" fmla="*/ 119 h 119"/>
                <a:gd name="T2" fmla="*/ 11 w 209"/>
                <a:gd name="T3" fmla="*/ 92 h 119"/>
                <a:gd name="T4" fmla="*/ 9 w 209"/>
                <a:gd name="T5" fmla="*/ 45 h 119"/>
                <a:gd name="T6" fmla="*/ 37 w 209"/>
                <a:gd name="T7" fmla="*/ 42 h 119"/>
                <a:gd name="T8" fmla="*/ 58 w 209"/>
                <a:gd name="T9" fmla="*/ 59 h 119"/>
                <a:gd name="T10" fmla="*/ 86 w 209"/>
                <a:gd name="T11" fmla="*/ 12 h 119"/>
                <a:gd name="T12" fmla="*/ 113 w 209"/>
                <a:gd name="T13" fmla="*/ 8 h 119"/>
                <a:gd name="T14" fmla="*/ 160 w 209"/>
                <a:gd name="T15" fmla="*/ 45 h 119"/>
                <a:gd name="T16" fmla="*/ 156 w 209"/>
                <a:gd name="T17" fmla="*/ 52 h 119"/>
                <a:gd name="T18" fmla="*/ 172 w 209"/>
                <a:gd name="T19" fmla="*/ 35 h 119"/>
                <a:gd name="T20" fmla="*/ 201 w 209"/>
                <a:gd name="T21" fmla="*/ 41 h 119"/>
                <a:gd name="T22" fmla="*/ 194 w 209"/>
                <a:gd name="T23" fmla="*/ 88 h 119"/>
                <a:gd name="T24" fmla="*/ 174 w 209"/>
                <a:gd name="T25" fmla="*/ 112 h 119"/>
                <a:gd name="T26" fmla="*/ 142 w 209"/>
                <a:gd name="T27" fmla="*/ 75 h 119"/>
                <a:gd name="T28" fmla="*/ 87 w 209"/>
                <a:gd name="T29" fmla="*/ 80 h 119"/>
                <a:gd name="T30" fmla="*/ 63 w 209"/>
                <a:gd name="T3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3" y="119"/>
                  </a:moveTo>
                  <a:cubicBezTo>
                    <a:pt x="45" y="110"/>
                    <a:pt x="28" y="101"/>
                    <a:pt x="11" y="92"/>
                  </a:cubicBezTo>
                  <a:cubicBezTo>
                    <a:pt x="0" y="87"/>
                    <a:pt x="0" y="62"/>
                    <a:pt x="9" y="45"/>
                  </a:cubicBezTo>
                  <a:cubicBezTo>
                    <a:pt x="17" y="29"/>
                    <a:pt x="28" y="37"/>
                    <a:pt x="37" y="42"/>
                  </a:cubicBezTo>
                  <a:cubicBezTo>
                    <a:pt x="45" y="47"/>
                    <a:pt x="52" y="53"/>
                    <a:pt x="58" y="59"/>
                  </a:cubicBezTo>
                  <a:cubicBezTo>
                    <a:pt x="68" y="43"/>
                    <a:pt x="77" y="27"/>
                    <a:pt x="86" y="12"/>
                  </a:cubicBezTo>
                  <a:cubicBezTo>
                    <a:pt x="94" y="1"/>
                    <a:pt x="103" y="0"/>
                    <a:pt x="113" y="8"/>
                  </a:cubicBezTo>
                  <a:cubicBezTo>
                    <a:pt x="129" y="21"/>
                    <a:pt x="144" y="33"/>
                    <a:pt x="160" y="45"/>
                  </a:cubicBezTo>
                  <a:cubicBezTo>
                    <a:pt x="159" y="48"/>
                    <a:pt x="157" y="50"/>
                    <a:pt x="156" y="52"/>
                  </a:cubicBezTo>
                  <a:cubicBezTo>
                    <a:pt x="161" y="46"/>
                    <a:pt x="166" y="40"/>
                    <a:pt x="172" y="35"/>
                  </a:cubicBezTo>
                  <a:cubicBezTo>
                    <a:pt x="186" y="21"/>
                    <a:pt x="193" y="22"/>
                    <a:pt x="201" y="41"/>
                  </a:cubicBezTo>
                  <a:cubicBezTo>
                    <a:pt x="207" y="57"/>
                    <a:pt x="209" y="74"/>
                    <a:pt x="194" y="88"/>
                  </a:cubicBezTo>
                  <a:cubicBezTo>
                    <a:pt x="186" y="95"/>
                    <a:pt x="181" y="103"/>
                    <a:pt x="174" y="112"/>
                  </a:cubicBezTo>
                  <a:cubicBezTo>
                    <a:pt x="163" y="99"/>
                    <a:pt x="154" y="86"/>
                    <a:pt x="142" y="75"/>
                  </a:cubicBezTo>
                  <a:cubicBezTo>
                    <a:pt x="116" y="50"/>
                    <a:pt x="107" y="51"/>
                    <a:pt x="87" y="80"/>
                  </a:cubicBezTo>
                  <a:cubicBezTo>
                    <a:pt x="78" y="93"/>
                    <a:pt x="70" y="107"/>
                    <a:pt x="63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"/>
            <p:cNvSpPr/>
            <p:nvPr/>
          </p:nvSpPr>
          <p:spPr bwMode="auto">
            <a:xfrm>
              <a:off x="8702675" y="3427413"/>
              <a:ext cx="523875" cy="425450"/>
            </a:xfrm>
            <a:custGeom>
              <a:avLst/>
              <a:gdLst>
                <a:gd name="T0" fmla="*/ 140 w 140"/>
                <a:gd name="T1" fmla="*/ 68 h 113"/>
                <a:gd name="T2" fmla="*/ 103 w 140"/>
                <a:gd name="T3" fmla="*/ 74 h 113"/>
                <a:gd name="T4" fmla="*/ 70 w 140"/>
                <a:gd name="T5" fmla="*/ 113 h 113"/>
                <a:gd name="T6" fmla="*/ 36 w 140"/>
                <a:gd name="T7" fmla="*/ 72 h 113"/>
                <a:gd name="T8" fmla="*/ 0 w 140"/>
                <a:gd name="T9" fmla="*/ 68 h 113"/>
                <a:gd name="T10" fmla="*/ 34 w 140"/>
                <a:gd name="T11" fmla="*/ 18 h 113"/>
                <a:gd name="T12" fmla="*/ 74 w 140"/>
                <a:gd name="T13" fmla="*/ 1 h 113"/>
                <a:gd name="T14" fmla="*/ 109 w 140"/>
                <a:gd name="T15" fmla="*/ 24 h 113"/>
                <a:gd name="T16" fmla="*/ 140 w 140"/>
                <a:gd name="T17" fmla="*/ 6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13">
                  <a:moveTo>
                    <a:pt x="140" y="68"/>
                  </a:moveTo>
                  <a:cubicBezTo>
                    <a:pt x="133" y="83"/>
                    <a:pt x="116" y="76"/>
                    <a:pt x="103" y="74"/>
                  </a:cubicBezTo>
                  <a:cubicBezTo>
                    <a:pt x="92" y="87"/>
                    <a:pt x="82" y="99"/>
                    <a:pt x="70" y="113"/>
                  </a:cubicBezTo>
                  <a:cubicBezTo>
                    <a:pt x="58" y="98"/>
                    <a:pt x="47" y="86"/>
                    <a:pt x="36" y="72"/>
                  </a:cubicBezTo>
                  <a:cubicBezTo>
                    <a:pt x="22" y="77"/>
                    <a:pt x="7" y="81"/>
                    <a:pt x="0" y="68"/>
                  </a:cubicBezTo>
                  <a:cubicBezTo>
                    <a:pt x="12" y="50"/>
                    <a:pt x="21" y="31"/>
                    <a:pt x="34" y="18"/>
                  </a:cubicBezTo>
                  <a:cubicBezTo>
                    <a:pt x="44" y="8"/>
                    <a:pt x="61" y="0"/>
                    <a:pt x="74" y="1"/>
                  </a:cubicBezTo>
                  <a:cubicBezTo>
                    <a:pt x="86" y="2"/>
                    <a:pt x="100" y="14"/>
                    <a:pt x="109" y="24"/>
                  </a:cubicBezTo>
                  <a:cubicBezTo>
                    <a:pt x="121" y="36"/>
                    <a:pt x="129" y="51"/>
                    <a:pt x="14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4498975" y="3019426"/>
              <a:ext cx="436563" cy="292100"/>
            </a:xfrm>
            <a:custGeom>
              <a:avLst/>
              <a:gdLst>
                <a:gd name="T0" fmla="*/ 109 w 116"/>
                <a:gd name="T1" fmla="*/ 4 h 78"/>
                <a:gd name="T2" fmla="*/ 90 w 116"/>
                <a:gd name="T3" fmla="*/ 61 h 78"/>
                <a:gd name="T4" fmla="*/ 35 w 116"/>
                <a:gd name="T5" fmla="*/ 70 h 78"/>
                <a:gd name="T6" fmla="*/ 0 w 116"/>
                <a:gd name="T7" fmla="*/ 21 h 78"/>
                <a:gd name="T8" fmla="*/ 21 w 116"/>
                <a:gd name="T9" fmla="*/ 3 h 78"/>
                <a:gd name="T10" fmla="*/ 109 w 116"/>
                <a:gd name="T11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78">
                  <a:moveTo>
                    <a:pt x="109" y="4"/>
                  </a:moveTo>
                  <a:cubicBezTo>
                    <a:pt x="116" y="25"/>
                    <a:pt x="107" y="45"/>
                    <a:pt x="90" y="61"/>
                  </a:cubicBezTo>
                  <a:cubicBezTo>
                    <a:pt x="74" y="77"/>
                    <a:pt x="55" y="78"/>
                    <a:pt x="35" y="70"/>
                  </a:cubicBezTo>
                  <a:cubicBezTo>
                    <a:pt x="13" y="61"/>
                    <a:pt x="1" y="44"/>
                    <a:pt x="0" y="21"/>
                  </a:cubicBezTo>
                  <a:cubicBezTo>
                    <a:pt x="0" y="7"/>
                    <a:pt x="2" y="0"/>
                    <a:pt x="21" y="3"/>
                  </a:cubicBezTo>
                  <a:cubicBezTo>
                    <a:pt x="49" y="7"/>
                    <a:pt x="77" y="4"/>
                    <a:pt x="10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13006388" y="3008313"/>
              <a:ext cx="434975" cy="306388"/>
            </a:xfrm>
            <a:custGeom>
              <a:avLst/>
              <a:gdLst>
                <a:gd name="T0" fmla="*/ 9 w 116"/>
                <a:gd name="T1" fmla="*/ 0 h 82"/>
                <a:gd name="T2" fmla="*/ 100 w 116"/>
                <a:gd name="T3" fmla="*/ 5 h 82"/>
                <a:gd name="T4" fmla="*/ 114 w 116"/>
                <a:gd name="T5" fmla="*/ 21 h 82"/>
                <a:gd name="T6" fmla="*/ 83 w 116"/>
                <a:gd name="T7" fmla="*/ 72 h 82"/>
                <a:gd name="T8" fmla="*/ 23 w 116"/>
                <a:gd name="T9" fmla="*/ 64 h 82"/>
                <a:gd name="T10" fmla="*/ 9 w 116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82">
                  <a:moveTo>
                    <a:pt x="9" y="0"/>
                  </a:moveTo>
                  <a:cubicBezTo>
                    <a:pt x="40" y="13"/>
                    <a:pt x="69" y="15"/>
                    <a:pt x="100" y="5"/>
                  </a:cubicBezTo>
                  <a:cubicBezTo>
                    <a:pt x="112" y="1"/>
                    <a:pt x="113" y="12"/>
                    <a:pt x="114" y="21"/>
                  </a:cubicBezTo>
                  <a:cubicBezTo>
                    <a:pt x="116" y="41"/>
                    <a:pt x="103" y="62"/>
                    <a:pt x="83" y="72"/>
                  </a:cubicBezTo>
                  <a:cubicBezTo>
                    <a:pt x="63" y="82"/>
                    <a:pt x="39" y="79"/>
                    <a:pt x="23" y="64"/>
                  </a:cubicBezTo>
                  <a:cubicBezTo>
                    <a:pt x="5" y="47"/>
                    <a:pt x="0" y="2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13174663" y="3341688"/>
              <a:ext cx="952500" cy="469900"/>
            </a:xfrm>
            <a:custGeom>
              <a:avLst/>
              <a:gdLst>
                <a:gd name="T0" fmla="*/ 5 w 254"/>
                <a:gd name="T1" fmla="*/ 0 h 125"/>
                <a:gd name="T2" fmla="*/ 24 w 254"/>
                <a:gd name="T3" fmla="*/ 13 h 125"/>
                <a:gd name="T4" fmla="*/ 152 w 254"/>
                <a:gd name="T5" fmla="*/ 98 h 125"/>
                <a:gd name="T6" fmla="*/ 230 w 254"/>
                <a:gd name="T7" fmla="*/ 96 h 125"/>
                <a:gd name="T8" fmla="*/ 254 w 254"/>
                <a:gd name="T9" fmla="*/ 108 h 125"/>
                <a:gd name="T10" fmla="*/ 92 w 254"/>
                <a:gd name="T11" fmla="*/ 104 h 125"/>
                <a:gd name="T12" fmla="*/ 0 w 254"/>
                <a:gd name="T13" fmla="*/ 7 h 125"/>
                <a:gd name="T14" fmla="*/ 5 w 254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25">
                  <a:moveTo>
                    <a:pt x="5" y="0"/>
                  </a:moveTo>
                  <a:cubicBezTo>
                    <a:pt x="12" y="4"/>
                    <a:pt x="22" y="7"/>
                    <a:pt x="24" y="13"/>
                  </a:cubicBezTo>
                  <a:cubicBezTo>
                    <a:pt x="49" y="69"/>
                    <a:pt x="96" y="91"/>
                    <a:pt x="152" y="98"/>
                  </a:cubicBezTo>
                  <a:cubicBezTo>
                    <a:pt x="178" y="101"/>
                    <a:pt x="204" y="96"/>
                    <a:pt x="230" y="96"/>
                  </a:cubicBezTo>
                  <a:cubicBezTo>
                    <a:pt x="238" y="97"/>
                    <a:pt x="247" y="101"/>
                    <a:pt x="254" y="108"/>
                  </a:cubicBezTo>
                  <a:cubicBezTo>
                    <a:pt x="199" y="124"/>
                    <a:pt x="145" y="125"/>
                    <a:pt x="92" y="104"/>
                  </a:cubicBezTo>
                  <a:cubicBezTo>
                    <a:pt x="46" y="86"/>
                    <a:pt x="15" y="54"/>
                    <a:pt x="0" y="7"/>
                  </a:cubicBezTo>
                  <a:cubicBezTo>
                    <a:pt x="2" y="5"/>
                    <a:pt x="4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3802063" y="3341688"/>
              <a:ext cx="952500" cy="555625"/>
            </a:xfrm>
            <a:custGeom>
              <a:avLst/>
              <a:gdLst>
                <a:gd name="T0" fmla="*/ 0 w 254"/>
                <a:gd name="T1" fmla="*/ 104 h 148"/>
                <a:gd name="T2" fmla="*/ 29 w 254"/>
                <a:gd name="T3" fmla="*/ 97 h 148"/>
                <a:gd name="T4" fmla="*/ 165 w 254"/>
                <a:gd name="T5" fmla="*/ 81 h 148"/>
                <a:gd name="T6" fmla="*/ 229 w 254"/>
                <a:gd name="T7" fmla="*/ 15 h 148"/>
                <a:gd name="T8" fmla="*/ 254 w 254"/>
                <a:gd name="T9" fmla="*/ 5 h 148"/>
                <a:gd name="T10" fmla="*/ 2 w 254"/>
                <a:gd name="T11" fmla="*/ 111 h 148"/>
                <a:gd name="T12" fmla="*/ 0 w 254"/>
                <a:gd name="T13" fmla="*/ 10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148">
                  <a:moveTo>
                    <a:pt x="0" y="104"/>
                  </a:moveTo>
                  <a:cubicBezTo>
                    <a:pt x="10" y="101"/>
                    <a:pt x="19" y="96"/>
                    <a:pt x="29" y="97"/>
                  </a:cubicBezTo>
                  <a:cubicBezTo>
                    <a:pt x="76" y="102"/>
                    <a:pt x="121" y="101"/>
                    <a:pt x="165" y="81"/>
                  </a:cubicBezTo>
                  <a:cubicBezTo>
                    <a:pt x="194" y="67"/>
                    <a:pt x="217" y="46"/>
                    <a:pt x="229" y="15"/>
                  </a:cubicBezTo>
                  <a:cubicBezTo>
                    <a:pt x="235" y="2"/>
                    <a:pt x="242" y="0"/>
                    <a:pt x="254" y="5"/>
                  </a:cubicBezTo>
                  <a:cubicBezTo>
                    <a:pt x="243" y="89"/>
                    <a:pt x="104" y="148"/>
                    <a:pt x="2" y="111"/>
                  </a:cubicBezTo>
                  <a:cubicBezTo>
                    <a:pt x="2" y="109"/>
                    <a:pt x="1" y="106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13061950" y="1922463"/>
              <a:ext cx="465138" cy="338138"/>
            </a:xfrm>
            <a:custGeom>
              <a:avLst/>
              <a:gdLst>
                <a:gd name="T0" fmla="*/ 107 w 124"/>
                <a:gd name="T1" fmla="*/ 90 h 90"/>
                <a:gd name="T2" fmla="*/ 80 w 124"/>
                <a:gd name="T3" fmla="*/ 49 h 90"/>
                <a:gd name="T4" fmla="*/ 48 w 124"/>
                <a:gd name="T5" fmla="*/ 44 h 90"/>
                <a:gd name="T6" fmla="*/ 2 w 124"/>
                <a:gd name="T7" fmla="*/ 84 h 90"/>
                <a:gd name="T8" fmla="*/ 2 w 124"/>
                <a:gd name="T9" fmla="*/ 67 h 90"/>
                <a:gd name="T10" fmla="*/ 47 w 124"/>
                <a:gd name="T11" fmla="*/ 17 h 90"/>
                <a:gd name="T12" fmla="*/ 93 w 124"/>
                <a:gd name="T13" fmla="*/ 23 h 90"/>
                <a:gd name="T14" fmla="*/ 118 w 124"/>
                <a:gd name="T15" fmla="*/ 65 h 90"/>
                <a:gd name="T16" fmla="*/ 107 w 124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90">
                  <a:moveTo>
                    <a:pt x="107" y="90"/>
                  </a:moveTo>
                  <a:cubicBezTo>
                    <a:pt x="97" y="76"/>
                    <a:pt x="89" y="63"/>
                    <a:pt x="80" y="49"/>
                  </a:cubicBezTo>
                  <a:cubicBezTo>
                    <a:pt x="71" y="36"/>
                    <a:pt x="60" y="35"/>
                    <a:pt x="48" y="44"/>
                  </a:cubicBezTo>
                  <a:cubicBezTo>
                    <a:pt x="33" y="56"/>
                    <a:pt x="19" y="69"/>
                    <a:pt x="2" y="84"/>
                  </a:cubicBezTo>
                  <a:cubicBezTo>
                    <a:pt x="2" y="77"/>
                    <a:pt x="0" y="70"/>
                    <a:pt x="2" y="67"/>
                  </a:cubicBezTo>
                  <a:cubicBezTo>
                    <a:pt x="16" y="49"/>
                    <a:pt x="30" y="31"/>
                    <a:pt x="47" y="17"/>
                  </a:cubicBezTo>
                  <a:cubicBezTo>
                    <a:pt x="68" y="0"/>
                    <a:pt x="75" y="1"/>
                    <a:pt x="93" y="23"/>
                  </a:cubicBezTo>
                  <a:cubicBezTo>
                    <a:pt x="104" y="35"/>
                    <a:pt x="111" y="50"/>
                    <a:pt x="118" y="65"/>
                  </a:cubicBezTo>
                  <a:cubicBezTo>
                    <a:pt x="124" y="76"/>
                    <a:pt x="121" y="85"/>
                    <a:pt x="107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4413250" y="1938338"/>
              <a:ext cx="461963" cy="319088"/>
            </a:xfrm>
            <a:custGeom>
              <a:avLst/>
              <a:gdLst>
                <a:gd name="T0" fmla="*/ 120 w 123"/>
                <a:gd name="T1" fmla="*/ 78 h 85"/>
                <a:gd name="T2" fmla="*/ 73 w 123"/>
                <a:gd name="T3" fmla="*/ 39 h 85"/>
                <a:gd name="T4" fmla="*/ 43 w 123"/>
                <a:gd name="T5" fmla="*/ 45 h 85"/>
                <a:gd name="T6" fmla="*/ 16 w 123"/>
                <a:gd name="T7" fmla="*/ 85 h 85"/>
                <a:gd name="T8" fmla="*/ 4 w 123"/>
                <a:gd name="T9" fmla="*/ 61 h 85"/>
                <a:gd name="T10" fmla="*/ 4 w 123"/>
                <a:gd name="T11" fmla="*/ 59 h 85"/>
                <a:gd name="T12" fmla="*/ 54 w 123"/>
                <a:gd name="T13" fmla="*/ 1 h 85"/>
                <a:gd name="T14" fmla="*/ 123 w 123"/>
                <a:gd name="T15" fmla="*/ 67 h 85"/>
                <a:gd name="T16" fmla="*/ 120 w 123"/>
                <a:gd name="T17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85">
                  <a:moveTo>
                    <a:pt x="120" y="78"/>
                  </a:moveTo>
                  <a:cubicBezTo>
                    <a:pt x="103" y="65"/>
                    <a:pt x="88" y="52"/>
                    <a:pt x="73" y="39"/>
                  </a:cubicBezTo>
                  <a:cubicBezTo>
                    <a:pt x="61" y="30"/>
                    <a:pt x="51" y="33"/>
                    <a:pt x="43" y="45"/>
                  </a:cubicBezTo>
                  <a:cubicBezTo>
                    <a:pt x="34" y="58"/>
                    <a:pt x="25" y="71"/>
                    <a:pt x="16" y="85"/>
                  </a:cubicBezTo>
                  <a:cubicBezTo>
                    <a:pt x="2" y="83"/>
                    <a:pt x="0" y="74"/>
                    <a:pt x="4" y="61"/>
                  </a:cubicBezTo>
                  <a:cubicBezTo>
                    <a:pt x="4" y="60"/>
                    <a:pt x="4" y="60"/>
                    <a:pt x="4" y="59"/>
                  </a:cubicBezTo>
                  <a:cubicBezTo>
                    <a:pt x="13" y="33"/>
                    <a:pt x="41" y="0"/>
                    <a:pt x="54" y="1"/>
                  </a:cubicBezTo>
                  <a:cubicBezTo>
                    <a:pt x="73" y="3"/>
                    <a:pt x="118" y="46"/>
                    <a:pt x="123" y="67"/>
                  </a:cubicBezTo>
                  <a:cubicBezTo>
                    <a:pt x="123" y="71"/>
                    <a:pt x="121" y="75"/>
                    <a:pt x="12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133929" y="959446"/>
            <a:ext cx="4747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/>
              <a:t>CONTENT</a:t>
            </a:r>
            <a:endParaRPr lang="zh-CN" altLang="en-US" sz="7200" b="1" dirty="0"/>
          </a:p>
        </p:txBody>
      </p:sp>
      <p:grpSp>
        <p:nvGrpSpPr>
          <p:cNvPr id="68" name="组合 67"/>
          <p:cNvGrpSpPr/>
          <p:nvPr/>
        </p:nvGrpSpPr>
        <p:grpSpPr>
          <a:xfrm rot="6391502">
            <a:off x="8375818" y="4478322"/>
            <a:ext cx="2086362" cy="2914043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69" name="Freeform 31"/>
            <p:cNvSpPr/>
            <p:nvPr/>
          </p:nvSpPr>
          <p:spPr bwMode="auto">
            <a:xfrm>
              <a:off x="4872036" y="1658937"/>
              <a:ext cx="269874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3513137" y="1130300"/>
              <a:ext cx="5226050" cy="6827838"/>
              <a:chOff x="3513137" y="1130299"/>
              <a:chExt cx="5226050" cy="6827838"/>
            </a:xfrm>
            <a:grpFill/>
          </p:grpSpPr>
          <p:sp>
            <p:nvSpPr>
              <p:cNvPr id="71" name="Freeform 29"/>
              <p:cNvSpPr/>
              <p:nvPr/>
            </p:nvSpPr>
            <p:spPr bwMode="auto">
              <a:xfrm>
                <a:off x="3884613" y="1130299"/>
                <a:ext cx="4854574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3410501" y="2349004"/>
            <a:ext cx="1092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rgbClr val="824720"/>
                </a:solidFill>
              </a:rPr>
              <a:t>1</a:t>
            </a:r>
            <a:endParaRPr lang="zh-CN" altLang="en-US" sz="7200" b="1" dirty="0">
              <a:solidFill>
                <a:srgbClr val="82472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049124" y="2659559"/>
            <a:ext cx="47059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SUMMARY Of 2014</a:t>
            </a:r>
            <a:endParaRPr lang="zh-CN" altLang="en-US" sz="4400" b="1" dirty="0"/>
          </a:p>
        </p:txBody>
      </p:sp>
      <p:sp>
        <p:nvSpPr>
          <p:cNvPr id="91" name="文本框 90"/>
          <p:cNvSpPr txBox="1"/>
          <p:nvPr/>
        </p:nvSpPr>
        <p:spPr>
          <a:xfrm>
            <a:off x="3421790" y="3290478"/>
            <a:ext cx="1092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824720"/>
                </a:solidFill>
              </a:rPr>
              <a:t>2</a:t>
            </a:r>
            <a:endParaRPr lang="zh-CN" altLang="en-US" sz="7200" b="1" dirty="0">
              <a:solidFill>
                <a:srgbClr val="824720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063733" y="3619121"/>
            <a:ext cx="38691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DATA ANALYSIS </a:t>
            </a:r>
            <a:endParaRPr lang="zh-CN" altLang="en-US" sz="4400" b="1" dirty="0"/>
          </a:p>
        </p:txBody>
      </p:sp>
      <p:sp>
        <p:nvSpPr>
          <p:cNvPr id="97" name="文本框 96"/>
          <p:cNvSpPr txBox="1"/>
          <p:nvPr/>
        </p:nvSpPr>
        <p:spPr>
          <a:xfrm>
            <a:off x="3410501" y="4243863"/>
            <a:ext cx="1092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824720"/>
                </a:solidFill>
              </a:rPr>
              <a:t>3</a:t>
            </a:r>
            <a:endParaRPr lang="zh-CN" altLang="en-US" sz="7200" b="1" dirty="0">
              <a:solidFill>
                <a:srgbClr val="824720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4032515" y="4558773"/>
            <a:ext cx="47030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PERSONAL WORKS </a:t>
            </a:r>
            <a:endParaRPr lang="zh-CN" altLang="en-US" sz="4400" b="1" dirty="0"/>
          </a:p>
        </p:txBody>
      </p:sp>
      <p:sp>
        <p:nvSpPr>
          <p:cNvPr id="103" name="文本框 102"/>
          <p:cNvSpPr txBox="1"/>
          <p:nvPr/>
        </p:nvSpPr>
        <p:spPr>
          <a:xfrm>
            <a:off x="3410501" y="5179477"/>
            <a:ext cx="1092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rgbClr val="824720"/>
                </a:solidFill>
              </a:rPr>
              <a:t>4</a:t>
            </a:r>
            <a:endParaRPr lang="zh-CN" altLang="en-US" sz="7200" b="1" dirty="0">
              <a:solidFill>
                <a:srgbClr val="824720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032515" y="5500351"/>
            <a:ext cx="40550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/>
              <a:t>PLANS FOR 2015</a:t>
            </a:r>
            <a:endParaRPr lang="zh-CN" altLang="en-US" sz="4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2" grpId="0"/>
      <p:bldP spid="3" grpId="0"/>
      <p:bldP spid="4" grpId="0"/>
      <p:bldP spid="91" grpId="0"/>
      <p:bldP spid="92" grpId="0"/>
      <p:bldP spid="97" grpId="0"/>
      <p:bldP spid="98" grpId="0"/>
      <p:bldP spid="103" grpId="0"/>
      <p:bldP spid="10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7725212">
            <a:off x="7677588" y="2002648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5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7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2933231" y="2116607"/>
            <a:ext cx="4002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824720"/>
                </a:solidFill>
              </a:rPr>
              <a:t>PART 1</a:t>
            </a:r>
            <a:endParaRPr lang="zh-CN" altLang="en-US" sz="8000" b="1" dirty="0">
              <a:solidFill>
                <a:srgbClr val="82472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33233" y="3188118"/>
            <a:ext cx="63531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/>
              <a:t>SUMMARY Of 2014</a:t>
            </a:r>
            <a:endParaRPr lang="zh-CN" altLang="en-US" sz="60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2868522" y="58772"/>
            <a:ext cx="6454955" cy="1063336"/>
            <a:chOff x="3081338" y="1836738"/>
            <a:chExt cx="12990512" cy="2139950"/>
          </a:xfrm>
          <a:solidFill>
            <a:srgbClr val="824720"/>
          </a:solidFill>
        </p:grpSpPr>
        <p:sp>
          <p:nvSpPr>
            <p:cNvPr id="95" name="Freeform 6"/>
            <p:cNvSpPr>
              <a:spLocks noEditPoints="1"/>
            </p:cNvSpPr>
            <p:nvPr/>
          </p:nvSpPr>
          <p:spPr bwMode="auto">
            <a:xfrm>
              <a:off x="10717213" y="2062163"/>
              <a:ext cx="5354637" cy="1892300"/>
            </a:xfrm>
            <a:custGeom>
              <a:avLst/>
              <a:gdLst>
                <a:gd name="T0" fmla="*/ 201 w 1427"/>
                <a:gd name="T1" fmla="*/ 168 h 504"/>
                <a:gd name="T2" fmla="*/ 155 w 1427"/>
                <a:gd name="T3" fmla="*/ 90 h 504"/>
                <a:gd name="T4" fmla="*/ 108 w 1427"/>
                <a:gd name="T5" fmla="*/ 32 h 504"/>
                <a:gd name="T6" fmla="*/ 160 w 1427"/>
                <a:gd name="T7" fmla="*/ 84 h 504"/>
                <a:gd name="T8" fmla="*/ 164 w 1427"/>
                <a:gd name="T9" fmla="*/ 51 h 504"/>
                <a:gd name="T10" fmla="*/ 216 w 1427"/>
                <a:gd name="T11" fmla="*/ 108 h 504"/>
                <a:gd name="T12" fmla="*/ 185 w 1427"/>
                <a:gd name="T13" fmla="*/ 212 h 504"/>
                <a:gd name="T14" fmla="*/ 252 w 1427"/>
                <a:gd name="T15" fmla="*/ 149 h 504"/>
                <a:gd name="T16" fmla="*/ 261 w 1427"/>
                <a:gd name="T17" fmla="*/ 96 h 504"/>
                <a:gd name="T18" fmla="*/ 145 w 1427"/>
                <a:gd name="T19" fmla="*/ 252 h 504"/>
                <a:gd name="T20" fmla="*/ 213 w 1427"/>
                <a:gd name="T21" fmla="*/ 283 h 504"/>
                <a:gd name="T22" fmla="*/ 217 w 1427"/>
                <a:gd name="T23" fmla="*/ 413 h 504"/>
                <a:gd name="T24" fmla="*/ 1401 w 1427"/>
                <a:gd name="T25" fmla="*/ 449 h 504"/>
                <a:gd name="T26" fmla="*/ 1427 w 1427"/>
                <a:gd name="T27" fmla="*/ 457 h 504"/>
                <a:gd name="T28" fmla="*/ 188 w 1427"/>
                <a:gd name="T29" fmla="*/ 458 h 504"/>
                <a:gd name="T30" fmla="*/ 39 w 1427"/>
                <a:gd name="T31" fmla="*/ 467 h 504"/>
                <a:gd name="T32" fmla="*/ 0 w 1427"/>
                <a:gd name="T33" fmla="*/ 456 h 504"/>
                <a:gd name="T34" fmla="*/ 14 w 1427"/>
                <a:gd name="T35" fmla="*/ 449 h 504"/>
                <a:gd name="T36" fmla="*/ 111 w 1427"/>
                <a:gd name="T37" fmla="*/ 441 h 504"/>
                <a:gd name="T38" fmla="*/ 85 w 1427"/>
                <a:gd name="T39" fmla="*/ 383 h 504"/>
                <a:gd name="T40" fmla="*/ 75 w 1427"/>
                <a:gd name="T41" fmla="*/ 242 h 504"/>
                <a:gd name="T42" fmla="*/ 78 w 1427"/>
                <a:gd name="T43" fmla="*/ 486 h 504"/>
                <a:gd name="T44" fmla="*/ 137 w 1427"/>
                <a:gd name="T45" fmla="*/ 467 h 504"/>
                <a:gd name="T46" fmla="*/ 45 w 1427"/>
                <a:gd name="T47" fmla="*/ 459 h 504"/>
                <a:gd name="T48" fmla="*/ 170 w 1427"/>
                <a:gd name="T49" fmla="*/ 412 h 504"/>
                <a:gd name="T50" fmla="*/ 201 w 1427"/>
                <a:gd name="T51" fmla="*/ 412 h 504"/>
                <a:gd name="T52" fmla="*/ 208 w 1427"/>
                <a:gd name="T53" fmla="*/ 424 h 504"/>
                <a:gd name="T54" fmla="*/ 192 w 1427"/>
                <a:gd name="T55" fmla="*/ 276 h 504"/>
                <a:gd name="T56" fmla="*/ 115 w 1427"/>
                <a:gd name="T57" fmla="*/ 252 h 504"/>
                <a:gd name="T58" fmla="*/ 161 w 1427"/>
                <a:gd name="T59" fmla="*/ 445 h 504"/>
                <a:gd name="T60" fmla="*/ 109 w 1427"/>
                <a:gd name="T61" fmla="*/ 389 h 504"/>
                <a:gd name="T62" fmla="*/ 143 w 1427"/>
                <a:gd name="T63" fmla="*/ 307 h 504"/>
                <a:gd name="T64" fmla="*/ 105 w 1427"/>
                <a:gd name="T65" fmla="*/ 446 h 504"/>
                <a:gd name="T66" fmla="*/ 42 w 1427"/>
                <a:gd name="T67" fmla="*/ 444 h 504"/>
                <a:gd name="T68" fmla="*/ 63 w 1427"/>
                <a:gd name="T69" fmla="*/ 44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7" h="504">
                  <a:moveTo>
                    <a:pt x="75" y="242"/>
                  </a:moveTo>
                  <a:cubicBezTo>
                    <a:pt x="131" y="240"/>
                    <a:pt x="173" y="214"/>
                    <a:pt x="201" y="168"/>
                  </a:cubicBezTo>
                  <a:cubicBezTo>
                    <a:pt x="223" y="132"/>
                    <a:pt x="218" y="95"/>
                    <a:pt x="192" y="70"/>
                  </a:cubicBezTo>
                  <a:cubicBezTo>
                    <a:pt x="179" y="77"/>
                    <a:pt x="168" y="86"/>
                    <a:pt x="155" y="90"/>
                  </a:cubicBezTo>
                  <a:cubicBezTo>
                    <a:pt x="146" y="92"/>
                    <a:pt x="135" y="89"/>
                    <a:pt x="126" y="85"/>
                  </a:cubicBezTo>
                  <a:cubicBezTo>
                    <a:pt x="107" y="76"/>
                    <a:pt x="101" y="59"/>
                    <a:pt x="108" y="32"/>
                  </a:cubicBezTo>
                  <a:cubicBezTo>
                    <a:pt x="108" y="38"/>
                    <a:pt x="107" y="45"/>
                    <a:pt x="108" y="51"/>
                  </a:cubicBezTo>
                  <a:cubicBezTo>
                    <a:pt x="112" y="76"/>
                    <a:pt x="136" y="92"/>
                    <a:pt x="160" y="84"/>
                  </a:cubicBezTo>
                  <a:cubicBezTo>
                    <a:pt x="167" y="82"/>
                    <a:pt x="173" y="73"/>
                    <a:pt x="180" y="67"/>
                  </a:cubicBezTo>
                  <a:cubicBezTo>
                    <a:pt x="175" y="61"/>
                    <a:pt x="170" y="55"/>
                    <a:pt x="164" y="51"/>
                  </a:cubicBezTo>
                  <a:cubicBezTo>
                    <a:pt x="161" y="48"/>
                    <a:pt x="156" y="47"/>
                    <a:pt x="152" y="46"/>
                  </a:cubicBezTo>
                  <a:cubicBezTo>
                    <a:pt x="182" y="45"/>
                    <a:pt x="214" y="74"/>
                    <a:pt x="216" y="108"/>
                  </a:cubicBezTo>
                  <a:cubicBezTo>
                    <a:pt x="218" y="126"/>
                    <a:pt x="213" y="146"/>
                    <a:pt x="208" y="164"/>
                  </a:cubicBezTo>
                  <a:cubicBezTo>
                    <a:pt x="203" y="181"/>
                    <a:pt x="194" y="197"/>
                    <a:pt x="185" y="212"/>
                  </a:cubicBezTo>
                  <a:cubicBezTo>
                    <a:pt x="180" y="221"/>
                    <a:pt x="170" y="226"/>
                    <a:pt x="163" y="233"/>
                  </a:cubicBezTo>
                  <a:cubicBezTo>
                    <a:pt x="201" y="232"/>
                    <a:pt x="238" y="197"/>
                    <a:pt x="252" y="149"/>
                  </a:cubicBezTo>
                  <a:cubicBezTo>
                    <a:pt x="270" y="91"/>
                    <a:pt x="250" y="37"/>
                    <a:pt x="197" y="0"/>
                  </a:cubicBezTo>
                  <a:cubicBezTo>
                    <a:pt x="232" y="14"/>
                    <a:pt x="259" y="55"/>
                    <a:pt x="261" y="96"/>
                  </a:cubicBezTo>
                  <a:cubicBezTo>
                    <a:pt x="265" y="178"/>
                    <a:pt x="228" y="230"/>
                    <a:pt x="144" y="247"/>
                  </a:cubicBezTo>
                  <a:cubicBezTo>
                    <a:pt x="145" y="249"/>
                    <a:pt x="145" y="250"/>
                    <a:pt x="145" y="252"/>
                  </a:cubicBezTo>
                  <a:cubicBezTo>
                    <a:pt x="167" y="260"/>
                    <a:pt x="188" y="268"/>
                    <a:pt x="212" y="277"/>
                  </a:cubicBezTo>
                  <a:cubicBezTo>
                    <a:pt x="212" y="277"/>
                    <a:pt x="214" y="281"/>
                    <a:pt x="213" y="283"/>
                  </a:cubicBezTo>
                  <a:cubicBezTo>
                    <a:pt x="202" y="303"/>
                    <a:pt x="207" y="323"/>
                    <a:pt x="213" y="344"/>
                  </a:cubicBezTo>
                  <a:cubicBezTo>
                    <a:pt x="218" y="366"/>
                    <a:pt x="216" y="390"/>
                    <a:pt x="217" y="413"/>
                  </a:cubicBezTo>
                  <a:cubicBezTo>
                    <a:pt x="219" y="446"/>
                    <a:pt x="221" y="449"/>
                    <a:pt x="253" y="449"/>
                  </a:cubicBezTo>
                  <a:cubicBezTo>
                    <a:pt x="636" y="449"/>
                    <a:pt x="1018" y="449"/>
                    <a:pt x="1401" y="449"/>
                  </a:cubicBezTo>
                  <a:cubicBezTo>
                    <a:pt x="1410" y="449"/>
                    <a:pt x="1418" y="450"/>
                    <a:pt x="1427" y="450"/>
                  </a:cubicBezTo>
                  <a:cubicBezTo>
                    <a:pt x="1427" y="452"/>
                    <a:pt x="1427" y="454"/>
                    <a:pt x="1427" y="457"/>
                  </a:cubicBezTo>
                  <a:cubicBezTo>
                    <a:pt x="1419" y="457"/>
                    <a:pt x="1412" y="458"/>
                    <a:pt x="1404" y="458"/>
                  </a:cubicBezTo>
                  <a:cubicBezTo>
                    <a:pt x="998" y="458"/>
                    <a:pt x="593" y="458"/>
                    <a:pt x="188" y="458"/>
                  </a:cubicBezTo>
                  <a:cubicBezTo>
                    <a:pt x="172" y="458"/>
                    <a:pt x="161" y="461"/>
                    <a:pt x="150" y="474"/>
                  </a:cubicBezTo>
                  <a:cubicBezTo>
                    <a:pt x="125" y="504"/>
                    <a:pt x="57" y="501"/>
                    <a:pt x="39" y="467"/>
                  </a:cubicBezTo>
                  <a:cubicBezTo>
                    <a:pt x="37" y="462"/>
                    <a:pt x="28" y="460"/>
                    <a:pt x="22" y="459"/>
                  </a:cubicBezTo>
                  <a:cubicBezTo>
                    <a:pt x="15" y="457"/>
                    <a:pt x="7" y="457"/>
                    <a:pt x="0" y="456"/>
                  </a:cubicBezTo>
                  <a:cubicBezTo>
                    <a:pt x="0" y="454"/>
                    <a:pt x="0" y="453"/>
                    <a:pt x="0" y="451"/>
                  </a:cubicBezTo>
                  <a:cubicBezTo>
                    <a:pt x="5" y="450"/>
                    <a:pt x="9" y="448"/>
                    <a:pt x="14" y="449"/>
                  </a:cubicBezTo>
                  <a:cubicBezTo>
                    <a:pt x="27" y="450"/>
                    <a:pt x="34" y="446"/>
                    <a:pt x="40" y="434"/>
                  </a:cubicBezTo>
                  <a:cubicBezTo>
                    <a:pt x="55" y="406"/>
                    <a:pt x="91" y="410"/>
                    <a:pt x="111" y="441"/>
                  </a:cubicBezTo>
                  <a:cubicBezTo>
                    <a:pt x="135" y="435"/>
                    <a:pt x="151" y="412"/>
                    <a:pt x="153" y="383"/>
                  </a:cubicBezTo>
                  <a:cubicBezTo>
                    <a:pt x="131" y="392"/>
                    <a:pt x="110" y="405"/>
                    <a:pt x="85" y="383"/>
                  </a:cubicBezTo>
                  <a:cubicBezTo>
                    <a:pt x="115" y="365"/>
                    <a:pt x="134" y="340"/>
                    <a:pt x="135" y="307"/>
                  </a:cubicBezTo>
                  <a:cubicBezTo>
                    <a:pt x="136" y="267"/>
                    <a:pt x="105" y="256"/>
                    <a:pt x="75" y="242"/>
                  </a:cubicBezTo>
                  <a:close/>
                  <a:moveTo>
                    <a:pt x="80" y="481"/>
                  </a:moveTo>
                  <a:cubicBezTo>
                    <a:pt x="79" y="482"/>
                    <a:pt x="78" y="485"/>
                    <a:pt x="78" y="486"/>
                  </a:cubicBezTo>
                  <a:cubicBezTo>
                    <a:pt x="99" y="499"/>
                    <a:pt x="142" y="484"/>
                    <a:pt x="153" y="455"/>
                  </a:cubicBezTo>
                  <a:cubicBezTo>
                    <a:pt x="145" y="461"/>
                    <a:pt x="141" y="464"/>
                    <a:pt x="137" y="467"/>
                  </a:cubicBezTo>
                  <a:cubicBezTo>
                    <a:pt x="136" y="464"/>
                    <a:pt x="134" y="459"/>
                    <a:pt x="132" y="459"/>
                  </a:cubicBezTo>
                  <a:cubicBezTo>
                    <a:pt x="103" y="459"/>
                    <a:pt x="74" y="459"/>
                    <a:pt x="45" y="459"/>
                  </a:cubicBezTo>
                  <a:cubicBezTo>
                    <a:pt x="52" y="479"/>
                    <a:pt x="55" y="481"/>
                    <a:pt x="80" y="481"/>
                  </a:cubicBezTo>
                  <a:close/>
                  <a:moveTo>
                    <a:pt x="170" y="412"/>
                  </a:moveTo>
                  <a:cubicBezTo>
                    <a:pt x="179" y="420"/>
                    <a:pt x="186" y="425"/>
                    <a:pt x="194" y="431"/>
                  </a:cubicBezTo>
                  <a:cubicBezTo>
                    <a:pt x="197" y="423"/>
                    <a:pt x="199" y="417"/>
                    <a:pt x="201" y="412"/>
                  </a:cubicBezTo>
                  <a:cubicBezTo>
                    <a:pt x="202" y="414"/>
                    <a:pt x="203" y="416"/>
                    <a:pt x="204" y="419"/>
                  </a:cubicBezTo>
                  <a:cubicBezTo>
                    <a:pt x="205" y="421"/>
                    <a:pt x="207" y="422"/>
                    <a:pt x="208" y="424"/>
                  </a:cubicBezTo>
                  <a:cubicBezTo>
                    <a:pt x="209" y="385"/>
                    <a:pt x="223" y="345"/>
                    <a:pt x="191" y="311"/>
                  </a:cubicBezTo>
                  <a:cubicBezTo>
                    <a:pt x="207" y="299"/>
                    <a:pt x="208" y="285"/>
                    <a:pt x="192" y="276"/>
                  </a:cubicBezTo>
                  <a:cubicBezTo>
                    <a:pt x="173" y="266"/>
                    <a:pt x="153" y="259"/>
                    <a:pt x="133" y="252"/>
                  </a:cubicBezTo>
                  <a:cubicBezTo>
                    <a:pt x="128" y="250"/>
                    <a:pt x="121" y="252"/>
                    <a:pt x="115" y="252"/>
                  </a:cubicBezTo>
                  <a:cubicBezTo>
                    <a:pt x="171" y="316"/>
                    <a:pt x="184" y="379"/>
                    <a:pt x="125" y="448"/>
                  </a:cubicBezTo>
                  <a:cubicBezTo>
                    <a:pt x="139" y="447"/>
                    <a:pt x="150" y="446"/>
                    <a:pt x="161" y="445"/>
                  </a:cubicBezTo>
                  <a:cubicBezTo>
                    <a:pt x="164" y="435"/>
                    <a:pt x="167" y="425"/>
                    <a:pt x="170" y="412"/>
                  </a:cubicBezTo>
                  <a:close/>
                  <a:moveTo>
                    <a:pt x="109" y="389"/>
                  </a:moveTo>
                  <a:cubicBezTo>
                    <a:pt x="126" y="392"/>
                    <a:pt x="145" y="384"/>
                    <a:pt x="154" y="367"/>
                  </a:cubicBezTo>
                  <a:cubicBezTo>
                    <a:pt x="162" y="353"/>
                    <a:pt x="156" y="320"/>
                    <a:pt x="143" y="307"/>
                  </a:cubicBezTo>
                  <a:cubicBezTo>
                    <a:pt x="132" y="334"/>
                    <a:pt x="121" y="361"/>
                    <a:pt x="109" y="389"/>
                  </a:cubicBezTo>
                  <a:close/>
                  <a:moveTo>
                    <a:pt x="105" y="446"/>
                  </a:moveTo>
                  <a:cubicBezTo>
                    <a:pt x="94" y="417"/>
                    <a:pt x="66" y="411"/>
                    <a:pt x="49" y="429"/>
                  </a:cubicBezTo>
                  <a:cubicBezTo>
                    <a:pt x="46" y="433"/>
                    <a:pt x="45" y="439"/>
                    <a:pt x="42" y="444"/>
                  </a:cubicBezTo>
                  <a:cubicBezTo>
                    <a:pt x="46" y="443"/>
                    <a:pt x="50" y="441"/>
                    <a:pt x="54" y="440"/>
                  </a:cubicBezTo>
                  <a:cubicBezTo>
                    <a:pt x="57" y="440"/>
                    <a:pt x="60" y="442"/>
                    <a:pt x="63" y="442"/>
                  </a:cubicBezTo>
                  <a:cubicBezTo>
                    <a:pt x="76" y="443"/>
                    <a:pt x="89" y="444"/>
                    <a:pt x="105" y="4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"/>
            <p:cNvSpPr>
              <a:spLocks noEditPoints="1"/>
            </p:cNvSpPr>
            <p:nvPr/>
          </p:nvSpPr>
          <p:spPr bwMode="auto">
            <a:xfrm>
              <a:off x="8001000" y="2262188"/>
              <a:ext cx="1111250" cy="1339850"/>
            </a:xfrm>
            <a:custGeom>
              <a:avLst/>
              <a:gdLst>
                <a:gd name="T0" fmla="*/ 223 w 296"/>
                <a:gd name="T1" fmla="*/ 235 h 357"/>
                <a:gd name="T2" fmla="*/ 239 w 296"/>
                <a:gd name="T3" fmla="*/ 224 h 357"/>
                <a:gd name="T4" fmla="*/ 169 w 296"/>
                <a:gd name="T5" fmla="*/ 198 h 357"/>
                <a:gd name="T6" fmla="*/ 92 w 296"/>
                <a:gd name="T7" fmla="*/ 261 h 357"/>
                <a:gd name="T8" fmla="*/ 95 w 296"/>
                <a:gd name="T9" fmla="*/ 261 h 357"/>
                <a:gd name="T10" fmla="*/ 149 w 296"/>
                <a:gd name="T11" fmla="*/ 257 h 357"/>
                <a:gd name="T12" fmla="*/ 155 w 296"/>
                <a:gd name="T13" fmla="*/ 320 h 357"/>
                <a:gd name="T14" fmla="*/ 93 w 296"/>
                <a:gd name="T15" fmla="*/ 352 h 357"/>
                <a:gd name="T16" fmla="*/ 44 w 296"/>
                <a:gd name="T17" fmla="*/ 291 h 357"/>
                <a:gd name="T18" fmla="*/ 81 w 296"/>
                <a:gd name="T19" fmla="*/ 200 h 357"/>
                <a:gd name="T20" fmla="*/ 86 w 296"/>
                <a:gd name="T21" fmla="*/ 194 h 357"/>
                <a:gd name="T22" fmla="*/ 88 w 296"/>
                <a:gd name="T23" fmla="*/ 190 h 357"/>
                <a:gd name="T24" fmla="*/ 83 w 296"/>
                <a:gd name="T25" fmla="*/ 187 h 357"/>
                <a:gd name="T26" fmla="*/ 0 w 296"/>
                <a:gd name="T27" fmla="*/ 99 h 357"/>
                <a:gd name="T28" fmla="*/ 84 w 296"/>
                <a:gd name="T29" fmla="*/ 5 h 357"/>
                <a:gd name="T30" fmla="*/ 167 w 296"/>
                <a:gd name="T31" fmla="*/ 37 h 357"/>
                <a:gd name="T32" fmla="*/ 152 w 296"/>
                <a:gd name="T33" fmla="*/ 134 h 357"/>
                <a:gd name="T34" fmla="*/ 164 w 296"/>
                <a:gd name="T35" fmla="*/ 111 h 357"/>
                <a:gd name="T36" fmla="*/ 109 w 296"/>
                <a:gd name="T37" fmla="*/ 46 h 357"/>
                <a:gd name="T38" fmla="*/ 42 w 296"/>
                <a:gd name="T39" fmla="*/ 95 h 357"/>
                <a:gd name="T40" fmla="*/ 54 w 296"/>
                <a:gd name="T41" fmla="*/ 164 h 357"/>
                <a:gd name="T42" fmla="*/ 106 w 296"/>
                <a:gd name="T43" fmla="*/ 180 h 357"/>
                <a:gd name="T44" fmla="*/ 189 w 296"/>
                <a:gd name="T45" fmla="*/ 164 h 357"/>
                <a:gd name="T46" fmla="*/ 285 w 296"/>
                <a:gd name="T47" fmla="*/ 225 h 357"/>
                <a:gd name="T48" fmla="*/ 281 w 296"/>
                <a:gd name="T49" fmla="*/ 277 h 357"/>
                <a:gd name="T50" fmla="*/ 228 w 296"/>
                <a:gd name="T51" fmla="*/ 288 h 357"/>
                <a:gd name="T52" fmla="*/ 209 w 296"/>
                <a:gd name="T53" fmla="*/ 265 h 357"/>
                <a:gd name="T54" fmla="*/ 224 w 296"/>
                <a:gd name="T55" fmla="*/ 235 h 357"/>
                <a:gd name="T56" fmla="*/ 219 w 296"/>
                <a:gd name="T57" fmla="*/ 279 h 357"/>
                <a:gd name="T58" fmla="*/ 269 w 296"/>
                <a:gd name="T59" fmla="*/ 280 h 357"/>
                <a:gd name="T60" fmla="*/ 284 w 296"/>
                <a:gd name="T61" fmla="*/ 235 h 357"/>
                <a:gd name="T62" fmla="*/ 204 w 296"/>
                <a:gd name="T63" fmla="*/ 170 h 357"/>
                <a:gd name="T64" fmla="*/ 76 w 296"/>
                <a:gd name="T65" fmla="*/ 210 h 357"/>
                <a:gd name="T66" fmla="*/ 61 w 296"/>
                <a:gd name="T67" fmla="*/ 324 h 357"/>
                <a:gd name="T68" fmla="*/ 128 w 296"/>
                <a:gd name="T69" fmla="*/ 340 h 357"/>
                <a:gd name="T70" fmla="*/ 153 w 296"/>
                <a:gd name="T71" fmla="*/ 270 h 357"/>
                <a:gd name="T72" fmla="*/ 130 w 296"/>
                <a:gd name="T73" fmla="*/ 251 h 357"/>
                <a:gd name="T74" fmla="*/ 96 w 296"/>
                <a:gd name="T75" fmla="*/ 269 h 357"/>
                <a:gd name="T76" fmla="*/ 103 w 296"/>
                <a:gd name="T77" fmla="*/ 300 h 357"/>
                <a:gd name="T78" fmla="*/ 133 w 296"/>
                <a:gd name="T79" fmla="*/ 295 h 357"/>
                <a:gd name="T80" fmla="*/ 144 w 296"/>
                <a:gd name="T81" fmla="*/ 294 h 357"/>
                <a:gd name="T82" fmla="*/ 129 w 296"/>
                <a:gd name="T83" fmla="*/ 328 h 357"/>
                <a:gd name="T84" fmla="*/ 109 w 296"/>
                <a:gd name="T85" fmla="*/ 313 h 357"/>
                <a:gd name="T86" fmla="*/ 90 w 296"/>
                <a:gd name="T87" fmla="*/ 245 h 357"/>
                <a:gd name="T88" fmla="*/ 155 w 296"/>
                <a:gd name="T89" fmla="*/ 197 h 357"/>
                <a:gd name="T90" fmla="*/ 210 w 296"/>
                <a:gd name="T91" fmla="*/ 191 h 357"/>
                <a:gd name="T92" fmla="*/ 257 w 296"/>
                <a:gd name="T93" fmla="*/ 234 h 357"/>
                <a:gd name="T94" fmla="*/ 247 w 296"/>
                <a:gd name="T95" fmla="*/ 253 h 357"/>
                <a:gd name="T96" fmla="*/ 241 w 296"/>
                <a:gd name="T97" fmla="*/ 229 h 357"/>
                <a:gd name="T98" fmla="*/ 223 w 296"/>
                <a:gd name="T99" fmla="*/ 235 h 357"/>
                <a:gd name="T100" fmla="*/ 106 w 296"/>
                <a:gd name="T101" fmla="*/ 17 h 357"/>
                <a:gd name="T102" fmla="*/ 164 w 296"/>
                <a:gd name="T103" fmla="*/ 43 h 357"/>
                <a:gd name="T104" fmla="*/ 96 w 296"/>
                <a:gd name="T105" fmla="*/ 10 h 357"/>
                <a:gd name="T106" fmla="*/ 80 w 296"/>
                <a:gd name="T107" fmla="*/ 18 h 357"/>
                <a:gd name="T108" fmla="*/ 61 w 296"/>
                <a:gd name="T109" fmla="*/ 18 h 357"/>
                <a:gd name="T110" fmla="*/ 5 w 296"/>
                <a:gd name="T111" fmla="*/ 96 h 357"/>
                <a:gd name="T112" fmla="*/ 38 w 296"/>
                <a:gd name="T113" fmla="*/ 160 h 357"/>
                <a:gd name="T114" fmla="*/ 111 w 296"/>
                <a:gd name="T115" fmla="*/ 35 h 357"/>
                <a:gd name="T116" fmla="*/ 95 w 296"/>
                <a:gd name="T117" fmla="*/ 33 h 357"/>
                <a:gd name="T118" fmla="*/ 122 w 296"/>
                <a:gd name="T119" fmla="*/ 25 h 357"/>
                <a:gd name="T120" fmla="*/ 106 w 296"/>
                <a:gd name="T121" fmla="*/ 1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6" h="357">
                  <a:moveTo>
                    <a:pt x="223" y="235"/>
                  </a:moveTo>
                  <a:cubicBezTo>
                    <a:pt x="228" y="232"/>
                    <a:pt x="234" y="228"/>
                    <a:pt x="239" y="224"/>
                  </a:cubicBezTo>
                  <a:cubicBezTo>
                    <a:pt x="228" y="201"/>
                    <a:pt x="204" y="192"/>
                    <a:pt x="169" y="198"/>
                  </a:cubicBezTo>
                  <a:cubicBezTo>
                    <a:pt x="130" y="205"/>
                    <a:pt x="94" y="234"/>
                    <a:pt x="92" y="261"/>
                  </a:cubicBezTo>
                  <a:cubicBezTo>
                    <a:pt x="93" y="261"/>
                    <a:pt x="94" y="262"/>
                    <a:pt x="95" y="261"/>
                  </a:cubicBezTo>
                  <a:cubicBezTo>
                    <a:pt x="119" y="245"/>
                    <a:pt x="134" y="244"/>
                    <a:pt x="149" y="257"/>
                  </a:cubicBezTo>
                  <a:cubicBezTo>
                    <a:pt x="164" y="272"/>
                    <a:pt x="167" y="299"/>
                    <a:pt x="155" y="320"/>
                  </a:cubicBezTo>
                  <a:cubicBezTo>
                    <a:pt x="142" y="342"/>
                    <a:pt x="115" y="357"/>
                    <a:pt x="93" y="352"/>
                  </a:cubicBezTo>
                  <a:cubicBezTo>
                    <a:pt x="67" y="347"/>
                    <a:pt x="48" y="323"/>
                    <a:pt x="44" y="291"/>
                  </a:cubicBezTo>
                  <a:cubicBezTo>
                    <a:pt x="40" y="254"/>
                    <a:pt x="51" y="223"/>
                    <a:pt x="81" y="200"/>
                  </a:cubicBezTo>
                  <a:cubicBezTo>
                    <a:pt x="83" y="198"/>
                    <a:pt x="85" y="196"/>
                    <a:pt x="86" y="194"/>
                  </a:cubicBezTo>
                  <a:cubicBezTo>
                    <a:pt x="87" y="193"/>
                    <a:pt x="87" y="192"/>
                    <a:pt x="88" y="190"/>
                  </a:cubicBezTo>
                  <a:cubicBezTo>
                    <a:pt x="86" y="189"/>
                    <a:pt x="85" y="187"/>
                    <a:pt x="83" y="187"/>
                  </a:cubicBezTo>
                  <a:cubicBezTo>
                    <a:pt x="31" y="180"/>
                    <a:pt x="0" y="147"/>
                    <a:pt x="0" y="99"/>
                  </a:cubicBezTo>
                  <a:cubicBezTo>
                    <a:pt x="0" y="53"/>
                    <a:pt x="38" y="11"/>
                    <a:pt x="84" y="5"/>
                  </a:cubicBezTo>
                  <a:cubicBezTo>
                    <a:pt x="118" y="0"/>
                    <a:pt x="147" y="9"/>
                    <a:pt x="167" y="37"/>
                  </a:cubicBezTo>
                  <a:cubicBezTo>
                    <a:pt x="190" y="68"/>
                    <a:pt x="185" y="106"/>
                    <a:pt x="152" y="134"/>
                  </a:cubicBezTo>
                  <a:cubicBezTo>
                    <a:pt x="157" y="125"/>
                    <a:pt x="162" y="118"/>
                    <a:pt x="164" y="111"/>
                  </a:cubicBezTo>
                  <a:cubicBezTo>
                    <a:pt x="173" y="76"/>
                    <a:pt x="145" y="42"/>
                    <a:pt x="109" y="46"/>
                  </a:cubicBezTo>
                  <a:cubicBezTo>
                    <a:pt x="78" y="49"/>
                    <a:pt x="54" y="66"/>
                    <a:pt x="42" y="95"/>
                  </a:cubicBezTo>
                  <a:cubicBezTo>
                    <a:pt x="31" y="120"/>
                    <a:pt x="37" y="143"/>
                    <a:pt x="54" y="164"/>
                  </a:cubicBezTo>
                  <a:cubicBezTo>
                    <a:pt x="68" y="180"/>
                    <a:pt x="84" y="185"/>
                    <a:pt x="106" y="180"/>
                  </a:cubicBezTo>
                  <a:cubicBezTo>
                    <a:pt x="133" y="173"/>
                    <a:pt x="161" y="166"/>
                    <a:pt x="189" y="164"/>
                  </a:cubicBezTo>
                  <a:cubicBezTo>
                    <a:pt x="233" y="163"/>
                    <a:pt x="264" y="188"/>
                    <a:pt x="285" y="225"/>
                  </a:cubicBezTo>
                  <a:cubicBezTo>
                    <a:pt x="296" y="242"/>
                    <a:pt x="295" y="261"/>
                    <a:pt x="281" y="277"/>
                  </a:cubicBezTo>
                  <a:cubicBezTo>
                    <a:pt x="269" y="290"/>
                    <a:pt x="244" y="297"/>
                    <a:pt x="228" y="288"/>
                  </a:cubicBezTo>
                  <a:cubicBezTo>
                    <a:pt x="219" y="284"/>
                    <a:pt x="211" y="274"/>
                    <a:pt x="209" y="265"/>
                  </a:cubicBezTo>
                  <a:cubicBezTo>
                    <a:pt x="205" y="253"/>
                    <a:pt x="210" y="240"/>
                    <a:pt x="224" y="235"/>
                  </a:cubicBezTo>
                  <a:cubicBezTo>
                    <a:pt x="206" y="256"/>
                    <a:pt x="205" y="267"/>
                    <a:pt x="219" y="279"/>
                  </a:cubicBezTo>
                  <a:cubicBezTo>
                    <a:pt x="232" y="291"/>
                    <a:pt x="253" y="291"/>
                    <a:pt x="269" y="280"/>
                  </a:cubicBezTo>
                  <a:cubicBezTo>
                    <a:pt x="286" y="269"/>
                    <a:pt x="292" y="253"/>
                    <a:pt x="284" y="235"/>
                  </a:cubicBezTo>
                  <a:cubicBezTo>
                    <a:pt x="269" y="199"/>
                    <a:pt x="242" y="177"/>
                    <a:pt x="204" y="170"/>
                  </a:cubicBezTo>
                  <a:cubicBezTo>
                    <a:pt x="155" y="160"/>
                    <a:pt x="113" y="179"/>
                    <a:pt x="76" y="210"/>
                  </a:cubicBezTo>
                  <a:cubicBezTo>
                    <a:pt x="44" y="238"/>
                    <a:pt x="39" y="289"/>
                    <a:pt x="61" y="324"/>
                  </a:cubicBezTo>
                  <a:cubicBezTo>
                    <a:pt x="77" y="348"/>
                    <a:pt x="102" y="355"/>
                    <a:pt x="128" y="340"/>
                  </a:cubicBezTo>
                  <a:cubicBezTo>
                    <a:pt x="155" y="324"/>
                    <a:pt x="167" y="294"/>
                    <a:pt x="153" y="270"/>
                  </a:cubicBezTo>
                  <a:cubicBezTo>
                    <a:pt x="148" y="262"/>
                    <a:pt x="139" y="254"/>
                    <a:pt x="130" y="251"/>
                  </a:cubicBezTo>
                  <a:cubicBezTo>
                    <a:pt x="114" y="246"/>
                    <a:pt x="100" y="255"/>
                    <a:pt x="96" y="269"/>
                  </a:cubicBezTo>
                  <a:cubicBezTo>
                    <a:pt x="93" y="278"/>
                    <a:pt x="97" y="292"/>
                    <a:pt x="103" y="300"/>
                  </a:cubicBezTo>
                  <a:cubicBezTo>
                    <a:pt x="113" y="314"/>
                    <a:pt x="124" y="304"/>
                    <a:pt x="133" y="295"/>
                  </a:cubicBezTo>
                  <a:cubicBezTo>
                    <a:pt x="134" y="294"/>
                    <a:pt x="137" y="295"/>
                    <a:pt x="144" y="294"/>
                  </a:cubicBezTo>
                  <a:cubicBezTo>
                    <a:pt x="138" y="307"/>
                    <a:pt x="133" y="318"/>
                    <a:pt x="129" y="328"/>
                  </a:cubicBezTo>
                  <a:cubicBezTo>
                    <a:pt x="120" y="322"/>
                    <a:pt x="115" y="316"/>
                    <a:pt x="109" y="313"/>
                  </a:cubicBezTo>
                  <a:cubicBezTo>
                    <a:pt x="83" y="299"/>
                    <a:pt x="75" y="272"/>
                    <a:pt x="90" y="245"/>
                  </a:cubicBezTo>
                  <a:cubicBezTo>
                    <a:pt x="104" y="219"/>
                    <a:pt x="127" y="203"/>
                    <a:pt x="155" y="197"/>
                  </a:cubicBezTo>
                  <a:cubicBezTo>
                    <a:pt x="173" y="192"/>
                    <a:pt x="192" y="193"/>
                    <a:pt x="210" y="191"/>
                  </a:cubicBezTo>
                  <a:cubicBezTo>
                    <a:pt x="233" y="188"/>
                    <a:pt x="259" y="212"/>
                    <a:pt x="257" y="234"/>
                  </a:cubicBezTo>
                  <a:cubicBezTo>
                    <a:pt x="256" y="240"/>
                    <a:pt x="252" y="244"/>
                    <a:pt x="247" y="253"/>
                  </a:cubicBezTo>
                  <a:cubicBezTo>
                    <a:pt x="244" y="242"/>
                    <a:pt x="243" y="236"/>
                    <a:pt x="241" y="229"/>
                  </a:cubicBezTo>
                  <a:cubicBezTo>
                    <a:pt x="234" y="232"/>
                    <a:pt x="229" y="233"/>
                    <a:pt x="223" y="235"/>
                  </a:cubicBezTo>
                  <a:close/>
                  <a:moveTo>
                    <a:pt x="106" y="17"/>
                  </a:moveTo>
                  <a:cubicBezTo>
                    <a:pt x="124" y="25"/>
                    <a:pt x="143" y="34"/>
                    <a:pt x="164" y="43"/>
                  </a:cubicBezTo>
                  <a:cubicBezTo>
                    <a:pt x="146" y="19"/>
                    <a:pt x="124" y="8"/>
                    <a:pt x="96" y="10"/>
                  </a:cubicBezTo>
                  <a:cubicBezTo>
                    <a:pt x="91" y="10"/>
                    <a:pt x="85" y="15"/>
                    <a:pt x="80" y="18"/>
                  </a:cubicBezTo>
                  <a:cubicBezTo>
                    <a:pt x="73" y="18"/>
                    <a:pt x="66" y="16"/>
                    <a:pt x="61" y="18"/>
                  </a:cubicBezTo>
                  <a:cubicBezTo>
                    <a:pt x="30" y="29"/>
                    <a:pt x="5" y="64"/>
                    <a:pt x="5" y="96"/>
                  </a:cubicBezTo>
                  <a:cubicBezTo>
                    <a:pt x="4" y="124"/>
                    <a:pt x="16" y="148"/>
                    <a:pt x="38" y="160"/>
                  </a:cubicBezTo>
                  <a:cubicBezTo>
                    <a:pt x="20" y="92"/>
                    <a:pt x="47" y="53"/>
                    <a:pt x="111" y="35"/>
                  </a:cubicBezTo>
                  <a:cubicBezTo>
                    <a:pt x="106" y="34"/>
                    <a:pt x="101" y="34"/>
                    <a:pt x="95" y="33"/>
                  </a:cubicBezTo>
                  <a:cubicBezTo>
                    <a:pt x="103" y="30"/>
                    <a:pt x="111" y="28"/>
                    <a:pt x="122" y="25"/>
                  </a:cubicBezTo>
                  <a:cubicBezTo>
                    <a:pt x="114" y="21"/>
                    <a:pt x="110" y="19"/>
                    <a:pt x="10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8"/>
            <p:cNvSpPr/>
            <p:nvPr/>
          </p:nvSpPr>
          <p:spPr bwMode="auto">
            <a:xfrm>
              <a:off x="10067925" y="2846388"/>
              <a:ext cx="946150" cy="725487"/>
            </a:xfrm>
            <a:custGeom>
              <a:avLst/>
              <a:gdLst>
                <a:gd name="T0" fmla="*/ 150 w 252"/>
                <a:gd name="T1" fmla="*/ 99 h 193"/>
                <a:gd name="T2" fmla="*/ 179 w 252"/>
                <a:gd name="T3" fmla="*/ 93 h 193"/>
                <a:gd name="T4" fmla="*/ 194 w 252"/>
                <a:gd name="T5" fmla="*/ 109 h 193"/>
                <a:gd name="T6" fmla="*/ 190 w 252"/>
                <a:gd name="T7" fmla="*/ 143 h 193"/>
                <a:gd name="T8" fmla="*/ 161 w 252"/>
                <a:gd name="T9" fmla="*/ 142 h 193"/>
                <a:gd name="T10" fmla="*/ 153 w 252"/>
                <a:gd name="T11" fmla="*/ 137 h 193"/>
                <a:gd name="T12" fmla="*/ 148 w 252"/>
                <a:gd name="T13" fmla="*/ 141 h 193"/>
                <a:gd name="T14" fmla="*/ 162 w 252"/>
                <a:gd name="T15" fmla="*/ 172 h 193"/>
                <a:gd name="T16" fmla="*/ 171 w 252"/>
                <a:gd name="T17" fmla="*/ 164 h 193"/>
                <a:gd name="T18" fmla="*/ 180 w 252"/>
                <a:gd name="T19" fmla="*/ 157 h 193"/>
                <a:gd name="T20" fmla="*/ 199 w 252"/>
                <a:gd name="T21" fmla="*/ 86 h 193"/>
                <a:gd name="T22" fmla="*/ 136 w 252"/>
                <a:gd name="T23" fmla="*/ 41 h 193"/>
                <a:gd name="T24" fmla="*/ 81 w 252"/>
                <a:gd name="T25" fmla="*/ 35 h 193"/>
                <a:gd name="T26" fmla="*/ 37 w 252"/>
                <a:gd name="T27" fmla="*/ 85 h 193"/>
                <a:gd name="T28" fmla="*/ 45 w 252"/>
                <a:gd name="T29" fmla="*/ 95 h 193"/>
                <a:gd name="T30" fmla="*/ 50 w 252"/>
                <a:gd name="T31" fmla="*/ 73 h 193"/>
                <a:gd name="T32" fmla="*/ 68 w 252"/>
                <a:gd name="T33" fmla="*/ 79 h 193"/>
                <a:gd name="T34" fmla="*/ 67 w 252"/>
                <a:gd name="T35" fmla="*/ 79 h 193"/>
                <a:gd name="T36" fmla="*/ 56 w 252"/>
                <a:gd name="T37" fmla="*/ 130 h 193"/>
                <a:gd name="T38" fmla="*/ 13 w 252"/>
                <a:gd name="T39" fmla="*/ 116 h 193"/>
                <a:gd name="T40" fmla="*/ 8 w 252"/>
                <a:gd name="T41" fmla="*/ 75 h 193"/>
                <a:gd name="T42" fmla="*/ 71 w 252"/>
                <a:gd name="T43" fmla="*/ 18 h 193"/>
                <a:gd name="T44" fmla="*/ 213 w 252"/>
                <a:gd name="T45" fmla="*/ 53 h 193"/>
                <a:gd name="T46" fmla="*/ 236 w 252"/>
                <a:gd name="T47" fmla="*/ 157 h 193"/>
                <a:gd name="T48" fmla="*/ 189 w 252"/>
                <a:gd name="T49" fmla="*/ 192 h 193"/>
                <a:gd name="T50" fmla="*/ 137 w 252"/>
                <a:gd name="T51" fmla="*/ 155 h 193"/>
                <a:gd name="T52" fmla="*/ 150 w 252"/>
                <a:gd name="T53" fmla="*/ 9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2" h="193">
                  <a:moveTo>
                    <a:pt x="150" y="99"/>
                  </a:moveTo>
                  <a:cubicBezTo>
                    <a:pt x="160" y="97"/>
                    <a:pt x="170" y="95"/>
                    <a:pt x="179" y="93"/>
                  </a:cubicBezTo>
                  <a:cubicBezTo>
                    <a:pt x="184" y="98"/>
                    <a:pt x="189" y="103"/>
                    <a:pt x="194" y="109"/>
                  </a:cubicBezTo>
                  <a:cubicBezTo>
                    <a:pt x="203" y="121"/>
                    <a:pt x="199" y="133"/>
                    <a:pt x="190" y="143"/>
                  </a:cubicBezTo>
                  <a:cubicBezTo>
                    <a:pt x="181" y="153"/>
                    <a:pt x="170" y="152"/>
                    <a:pt x="161" y="142"/>
                  </a:cubicBezTo>
                  <a:cubicBezTo>
                    <a:pt x="159" y="140"/>
                    <a:pt x="156" y="139"/>
                    <a:pt x="153" y="137"/>
                  </a:cubicBezTo>
                  <a:cubicBezTo>
                    <a:pt x="152" y="139"/>
                    <a:pt x="150" y="140"/>
                    <a:pt x="148" y="141"/>
                  </a:cubicBezTo>
                  <a:cubicBezTo>
                    <a:pt x="153" y="151"/>
                    <a:pt x="157" y="162"/>
                    <a:pt x="162" y="172"/>
                  </a:cubicBezTo>
                  <a:cubicBezTo>
                    <a:pt x="167" y="168"/>
                    <a:pt x="169" y="166"/>
                    <a:pt x="171" y="164"/>
                  </a:cubicBezTo>
                  <a:cubicBezTo>
                    <a:pt x="174" y="162"/>
                    <a:pt x="177" y="159"/>
                    <a:pt x="180" y="157"/>
                  </a:cubicBezTo>
                  <a:cubicBezTo>
                    <a:pt x="209" y="142"/>
                    <a:pt x="217" y="114"/>
                    <a:pt x="199" y="86"/>
                  </a:cubicBezTo>
                  <a:cubicBezTo>
                    <a:pt x="184" y="62"/>
                    <a:pt x="163" y="47"/>
                    <a:pt x="136" y="41"/>
                  </a:cubicBezTo>
                  <a:cubicBezTo>
                    <a:pt x="118" y="36"/>
                    <a:pt x="99" y="37"/>
                    <a:pt x="81" y="35"/>
                  </a:cubicBezTo>
                  <a:cubicBezTo>
                    <a:pt x="55" y="32"/>
                    <a:pt x="30" y="59"/>
                    <a:pt x="37" y="85"/>
                  </a:cubicBezTo>
                  <a:cubicBezTo>
                    <a:pt x="37" y="88"/>
                    <a:pt x="41" y="90"/>
                    <a:pt x="45" y="95"/>
                  </a:cubicBezTo>
                  <a:cubicBezTo>
                    <a:pt x="47" y="86"/>
                    <a:pt x="49" y="81"/>
                    <a:pt x="50" y="73"/>
                  </a:cubicBezTo>
                  <a:cubicBezTo>
                    <a:pt x="57" y="76"/>
                    <a:pt x="63" y="77"/>
                    <a:pt x="68" y="79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88" y="103"/>
                    <a:pt x="84" y="127"/>
                    <a:pt x="56" y="130"/>
                  </a:cubicBezTo>
                  <a:cubicBezTo>
                    <a:pt x="42" y="132"/>
                    <a:pt x="25" y="124"/>
                    <a:pt x="13" y="116"/>
                  </a:cubicBezTo>
                  <a:cubicBezTo>
                    <a:pt x="0" y="106"/>
                    <a:pt x="1" y="90"/>
                    <a:pt x="8" y="75"/>
                  </a:cubicBezTo>
                  <a:cubicBezTo>
                    <a:pt x="21" y="48"/>
                    <a:pt x="42" y="28"/>
                    <a:pt x="71" y="18"/>
                  </a:cubicBezTo>
                  <a:cubicBezTo>
                    <a:pt x="125" y="0"/>
                    <a:pt x="172" y="19"/>
                    <a:pt x="213" y="53"/>
                  </a:cubicBezTo>
                  <a:cubicBezTo>
                    <a:pt x="244" y="80"/>
                    <a:pt x="252" y="119"/>
                    <a:pt x="236" y="157"/>
                  </a:cubicBezTo>
                  <a:cubicBezTo>
                    <a:pt x="226" y="179"/>
                    <a:pt x="208" y="193"/>
                    <a:pt x="189" y="192"/>
                  </a:cubicBezTo>
                  <a:cubicBezTo>
                    <a:pt x="165" y="190"/>
                    <a:pt x="146" y="177"/>
                    <a:pt x="137" y="155"/>
                  </a:cubicBezTo>
                  <a:cubicBezTo>
                    <a:pt x="128" y="134"/>
                    <a:pt x="131" y="114"/>
                    <a:pt x="15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"/>
            <p:cNvSpPr>
              <a:spLocks noEditPoints="1"/>
            </p:cNvSpPr>
            <p:nvPr/>
          </p:nvSpPr>
          <p:spPr bwMode="auto">
            <a:xfrm>
              <a:off x="7439025" y="2062163"/>
              <a:ext cx="884237" cy="1914525"/>
            </a:xfrm>
            <a:custGeom>
              <a:avLst/>
              <a:gdLst>
                <a:gd name="T0" fmla="*/ 182 w 236"/>
                <a:gd name="T1" fmla="*/ 384 h 510"/>
                <a:gd name="T2" fmla="*/ 116 w 236"/>
                <a:gd name="T3" fmla="*/ 382 h 510"/>
                <a:gd name="T4" fmla="*/ 151 w 236"/>
                <a:gd name="T5" fmla="*/ 439 h 510"/>
                <a:gd name="T6" fmla="*/ 189 w 236"/>
                <a:gd name="T7" fmla="*/ 417 h 510"/>
                <a:gd name="T8" fmla="*/ 230 w 236"/>
                <a:gd name="T9" fmla="*/ 438 h 510"/>
                <a:gd name="T10" fmla="*/ 215 w 236"/>
                <a:gd name="T11" fmla="*/ 482 h 510"/>
                <a:gd name="T12" fmla="*/ 102 w 236"/>
                <a:gd name="T13" fmla="*/ 447 h 510"/>
                <a:gd name="T14" fmla="*/ 96 w 236"/>
                <a:gd name="T15" fmla="*/ 432 h 510"/>
                <a:gd name="T16" fmla="*/ 48 w 236"/>
                <a:gd name="T17" fmla="*/ 449 h 510"/>
                <a:gd name="T18" fmla="*/ 55 w 236"/>
                <a:gd name="T19" fmla="*/ 343 h 510"/>
                <a:gd name="T20" fmla="*/ 55 w 236"/>
                <a:gd name="T21" fmla="*/ 283 h 510"/>
                <a:gd name="T22" fmla="*/ 55 w 236"/>
                <a:gd name="T23" fmla="*/ 277 h 510"/>
                <a:gd name="T24" fmla="*/ 123 w 236"/>
                <a:gd name="T25" fmla="*/ 252 h 510"/>
                <a:gd name="T26" fmla="*/ 123 w 236"/>
                <a:gd name="T27" fmla="*/ 247 h 510"/>
                <a:gd name="T28" fmla="*/ 6 w 236"/>
                <a:gd name="T29" fmla="*/ 106 h 510"/>
                <a:gd name="T30" fmla="*/ 65 w 236"/>
                <a:gd name="T31" fmla="*/ 2 h 510"/>
                <a:gd name="T32" fmla="*/ 17 w 236"/>
                <a:gd name="T33" fmla="*/ 153 h 510"/>
                <a:gd name="T34" fmla="*/ 102 w 236"/>
                <a:gd name="T35" fmla="*/ 233 h 510"/>
                <a:gd name="T36" fmla="*/ 74 w 236"/>
                <a:gd name="T37" fmla="*/ 200 h 510"/>
                <a:gd name="T38" fmla="*/ 51 w 236"/>
                <a:gd name="T39" fmla="*/ 115 h 510"/>
                <a:gd name="T40" fmla="*/ 116 w 236"/>
                <a:gd name="T41" fmla="*/ 45 h 510"/>
                <a:gd name="T42" fmla="*/ 102 w 236"/>
                <a:gd name="T43" fmla="*/ 51 h 510"/>
                <a:gd name="T44" fmla="*/ 89 w 236"/>
                <a:gd name="T45" fmla="*/ 67 h 510"/>
                <a:gd name="T46" fmla="*/ 108 w 236"/>
                <a:gd name="T47" fmla="*/ 84 h 510"/>
                <a:gd name="T48" fmla="*/ 154 w 236"/>
                <a:gd name="T49" fmla="*/ 67 h 510"/>
                <a:gd name="T50" fmla="*/ 152 w 236"/>
                <a:gd name="T51" fmla="*/ 19 h 510"/>
                <a:gd name="T52" fmla="*/ 134 w 236"/>
                <a:gd name="T53" fmla="*/ 0 h 510"/>
                <a:gd name="T54" fmla="*/ 163 w 236"/>
                <a:gd name="T55" fmla="*/ 55 h 510"/>
                <a:gd name="T56" fmla="*/ 133 w 236"/>
                <a:gd name="T57" fmla="*/ 88 h 510"/>
                <a:gd name="T58" fmla="*/ 81 w 236"/>
                <a:gd name="T59" fmla="*/ 68 h 510"/>
                <a:gd name="T60" fmla="*/ 58 w 236"/>
                <a:gd name="T61" fmla="*/ 148 h 510"/>
                <a:gd name="T62" fmla="*/ 191 w 236"/>
                <a:gd name="T63" fmla="*/ 242 h 510"/>
                <a:gd name="T64" fmla="*/ 182 w 236"/>
                <a:gd name="T65" fmla="*/ 384 h 510"/>
                <a:gd name="T66" fmla="*/ 153 w 236"/>
                <a:gd name="T67" fmla="*/ 252 h 510"/>
                <a:gd name="T68" fmla="*/ 61 w 236"/>
                <a:gd name="T69" fmla="*/ 290 h 510"/>
                <a:gd name="T70" fmla="*/ 76 w 236"/>
                <a:gd name="T71" fmla="*/ 313 h 510"/>
                <a:gd name="T72" fmla="*/ 56 w 236"/>
                <a:gd name="T73" fmla="*/ 422 h 510"/>
                <a:gd name="T74" fmla="*/ 62 w 236"/>
                <a:gd name="T75" fmla="*/ 424 h 510"/>
                <a:gd name="T76" fmla="*/ 72 w 236"/>
                <a:gd name="T77" fmla="*/ 389 h 510"/>
                <a:gd name="T78" fmla="*/ 72 w 236"/>
                <a:gd name="T79" fmla="*/ 433 h 510"/>
                <a:gd name="T80" fmla="*/ 98 w 236"/>
                <a:gd name="T81" fmla="*/ 412 h 510"/>
                <a:gd name="T82" fmla="*/ 188 w 236"/>
                <a:gd name="T83" fmla="*/ 484 h 510"/>
                <a:gd name="T84" fmla="*/ 170 w 236"/>
                <a:gd name="T85" fmla="*/ 483 h 510"/>
                <a:gd name="T86" fmla="*/ 216 w 236"/>
                <a:gd name="T87" fmla="*/ 474 h 510"/>
                <a:gd name="T88" fmla="*/ 225 w 236"/>
                <a:gd name="T89" fmla="*/ 441 h 510"/>
                <a:gd name="T90" fmla="*/ 197 w 236"/>
                <a:gd name="T91" fmla="*/ 420 h 510"/>
                <a:gd name="T92" fmla="*/ 166 w 236"/>
                <a:gd name="T93" fmla="*/ 442 h 510"/>
                <a:gd name="T94" fmla="*/ 213 w 236"/>
                <a:gd name="T95" fmla="*/ 442 h 510"/>
                <a:gd name="T96" fmla="*/ 214 w 236"/>
                <a:gd name="T97" fmla="*/ 447 h 510"/>
                <a:gd name="T98" fmla="*/ 169 w 236"/>
                <a:gd name="T99" fmla="*/ 453 h 510"/>
                <a:gd name="T100" fmla="*/ 106 w 236"/>
                <a:gd name="T101" fmla="*/ 376 h 510"/>
                <a:gd name="T102" fmla="*/ 153 w 236"/>
                <a:gd name="T103" fmla="*/ 252 h 510"/>
                <a:gd name="T104" fmla="*/ 159 w 236"/>
                <a:gd name="T105" fmla="*/ 390 h 510"/>
                <a:gd name="T106" fmla="*/ 125 w 236"/>
                <a:gd name="T107" fmla="*/ 306 h 510"/>
                <a:gd name="T108" fmla="*/ 117 w 236"/>
                <a:gd name="T109" fmla="*/ 371 h 510"/>
                <a:gd name="T110" fmla="*/ 159 w 236"/>
                <a:gd name="T111" fmla="*/ 39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6" h="510">
                  <a:moveTo>
                    <a:pt x="182" y="384"/>
                  </a:moveTo>
                  <a:cubicBezTo>
                    <a:pt x="158" y="404"/>
                    <a:pt x="137" y="394"/>
                    <a:pt x="116" y="382"/>
                  </a:cubicBezTo>
                  <a:cubicBezTo>
                    <a:pt x="114" y="407"/>
                    <a:pt x="131" y="432"/>
                    <a:pt x="151" y="439"/>
                  </a:cubicBezTo>
                  <a:cubicBezTo>
                    <a:pt x="165" y="430"/>
                    <a:pt x="176" y="420"/>
                    <a:pt x="189" y="417"/>
                  </a:cubicBezTo>
                  <a:cubicBezTo>
                    <a:pt x="207" y="412"/>
                    <a:pt x="223" y="419"/>
                    <a:pt x="230" y="438"/>
                  </a:cubicBezTo>
                  <a:cubicBezTo>
                    <a:pt x="236" y="455"/>
                    <a:pt x="230" y="470"/>
                    <a:pt x="215" y="482"/>
                  </a:cubicBezTo>
                  <a:cubicBezTo>
                    <a:pt x="178" y="510"/>
                    <a:pt x="116" y="491"/>
                    <a:pt x="102" y="447"/>
                  </a:cubicBezTo>
                  <a:cubicBezTo>
                    <a:pt x="100" y="441"/>
                    <a:pt x="98" y="436"/>
                    <a:pt x="96" y="432"/>
                  </a:cubicBezTo>
                  <a:cubicBezTo>
                    <a:pt x="80" y="438"/>
                    <a:pt x="65" y="443"/>
                    <a:pt x="48" y="449"/>
                  </a:cubicBezTo>
                  <a:cubicBezTo>
                    <a:pt x="50" y="410"/>
                    <a:pt x="49" y="376"/>
                    <a:pt x="55" y="343"/>
                  </a:cubicBezTo>
                  <a:cubicBezTo>
                    <a:pt x="60" y="322"/>
                    <a:pt x="66" y="303"/>
                    <a:pt x="55" y="283"/>
                  </a:cubicBezTo>
                  <a:cubicBezTo>
                    <a:pt x="54" y="281"/>
                    <a:pt x="55" y="278"/>
                    <a:pt x="55" y="277"/>
                  </a:cubicBezTo>
                  <a:cubicBezTo>
                    <a:pt x="79" y="269"/>
                    <a:pt x="101" y="260"/>
                    <a:pt x="123" y="252"/>
                  </a:cubicBezTo>
                  <a:cubicBezTo>
                    <a:pt x="123" y="251"/>
                    <a:pt x="123" y="249"/>
                    <a:pt x="123" y="247"/>
                  </a:cubicBezTo>
                  <a:cubicBezTo>
                    <a:pt x="46" y="231"/>
                    <a:pt x="6" y="185"/>
                    <a:pt x="6" y="106"/>
                  </a:cubicBezTo>
                  <a:cubicBezTo>
                    <a:pt x="6" y="63"/>
                    <a:pt x="28" y="23"/>
                    <a:pt x="65" y="2"/>
                  </a:cubicBezTo>
                  <a:cubicBezTo>
                    <a:pt x="14" y="43"/>
                    <a:pt x="0" y="94"/>
                    <a:pt x="17" y="153"/>
                  </a:cubicBezTo>
                  <a:cubicBezTo>
                    <a:pt x="29" y="197"/>
                    <a:pt x="65" y="228"/>
                    <a:pt x="102" y="233"/>
                  </a:cubicBezTo>
                  <a:cubicBezTo>
                    <a:pt x="93" y="223"/>
                    <a:pt x="79" y="213"/>
                    <a:pt x="74" y="200"/>
                  </a:cubicBezTo>
                  <a:cubicBezTo>
                    <a:pt x="64" y="172"/>
                    <a:pt x="54" y="144"/>
                    <a:pt x="51" y="115"/>
                  </a:cubicBezTo>
                  <a:cubicBezTo>
                    <a:pt x="48" y="79"/>
                    <a:pt x="83" y="46"/>
                    <a:pt x="116" y="45"/>
                  </a:cubicBezTo>
                  <a:cubicBezTo>
                    <a:pt x="112" y="47"/>
                    <a:pt x="106" y="48"/>
                    <a:pt x="102" y="51"/>
                  </a:cubicBezTo>
                  <a:cubicBezTo>
                    <a:pt x="97" y="56"/>
                    <a:pt x="88" y="65"/>
                    <a:pt x="89" y="67"/>
                  </a:cubicBezTo>
                  <a:cubicBezTo>
                    <a:pt x="94" y="74"/>
                    <a:pt x="101" y="82"/>
                    <a:pt x="108" y="84"/>
                  </a:cubicBezTo>
                  <a:cubicBezTo>
                    <a:pt x="126" y="89"/>
                    <a:pt x="143" y="84"/>
                    <a:pt x="154" y="67"/>
                  </a:cubicBezTo>
                  <a:cubicBezTo>
                    <a:pt x="164" y="51"/>
                    <a:pt x="163" y="34"/>
                    <a:pt x="152" y="19"/>
                  </a:cubicBezTo>
                  <a:cubicBezTo>
                    <a:pt x="148" y="14"/>
                    <a:pt x="143" y="9"/>
                    <a:pt x="134" y="0"/>
                  </a:cubicBezTo>
                  <a:cubicBezTo>
                    <a:pt x="158" y="16"/>
                    <a:pt x="166" y="33"/>
                    <a:pt x="163" y="55"/>
                  </a:cubicBezTo>
                  <a:cubicBezTo>
                    <a:pt x="161" y="73"/>
                    <a:pt x="150" y="84"/>
                    <a:pt x="133" y="88"/>
                  </a:cubicBezTo>
                  <a:cubicBezTo>
                    <a:pt x="111" y="95"/>
                    <a:pt x="92" y="89"/>
                    <a:pt x="81" y="68"/>
                  </a:cubicBezTo>
                  <a:cubicBezTo>
                    <a:pt x="56" y="84"/>
                    <a:pt x="48" y="116"/>
                    <a:pt x="58" y="148"/>
                  </a:cubicBezTo>
                  <a:cubicBezTo>
                    <a:pt x="75" y="200"/>
                    <a:pt x="128" y="238"/>
                    <a:pt x="191" y="242"/>
                  </a:cubicBezTo>
                  <a:cubicBezTo>
                    <a:pt x="116" y="268"/>
                    <a:pt x="115" y="333"/>
                    <a:pt x="182" y="384"/>
                  </a:cubicBezTo>
                  <a:close/>
                  <a:moveTo>
                    <a:pt x="153" y="252"/>
                  </a:moveTo>
                  <a:cubicBezTo>
                    <a:pt x="119" y="257"/>
                    <a:pt x="88" y="268"/>
                    <a:pt x="61" y="290"/>
                  </a:cubicBezTo>
                  <a:cubicBezTo>
                    <a:pt x="67" y="300"/>
                    <a:pt x="72" y="306"/>
                    <a:pt x="76" y="313"/>
                  </a:cubicBezTo>
                  <a:cubicBezTo>
                    <a:pt x="46" y="347"/>
                    <a:pt x="59" y="386"/>
                    <a:pt x="56" y="422"/>
                  </a:cubicBezTo>
                  <a:cubicBezTo>
                    <a:pt x="58" y="423"/>
                    <a:pt x="60" y="423"/>
                    <a:pt x="62" y="424"/>
                  </a:cubicBezTo>
                  <a:cubicBezTo>
                    <a:pt x="65" y="412"/>
                    <a:pt x="68" y="401"/>
                    <a:pt x="72" y="389"/>
                  </a:cubicBezTo>
                  <a:cubicBezTo>
                    <a:pt x="72" y="402"/>
                    <a:pt x="72" y="415"/>
                    <a:pt x="72" y="433"/>
                  </a:cubicBezTo>
                  <a:cubicBezTo>
                    <a:pt x="82" y="424"/>
                    <a:pt x="89" y="419"/>
                    <a:pt x="98" y="412"/>
                  </a:cubicBezTo>
                  <a:cubicBezTo>
                    <a:pt x="105" y="466"/>
                    <a:pt x="130" y="497"/>
                    <a:pt x="188" y="484"/>
                  </a:cubicBezTo>
                  <a:cubicBezTo>
                    <a:pt x="180" y="484"/>
                    <a:pt x="173" y="483"/>
                    <a:pt x="170" y="483"/>
                  </a:cubicBezTo>
                  <a:cubicBezTo>
                    <a:pt x="183" y="480"/>
                    <a:pt x="201" y="481"/>
                    <a:pt x="216" y="474"/>
                  </a:cubicBezTo>
                  <a:cubicBezTo>
                    <a:pt x="223" y="470"/>
                    <a:pt x="228" y="450"/>
                    <a:pt x="225" y="441"/>
                  </a:cubicBezTo>
                  <a:cubicBezTo>
                    <a:pt x="222" y="431"/>
                    <a:pt x="208" y="423"/>
                    <a:pt x="197" y="420"/>
                  </a:cubicBezTo>
                  <a:cubicBezTo>
                    <a:pt x="185" y="416"/>
                    <a:pt x="173" y="421"/>
                    <a:pt x="166" y="442"/>
                  </a:cubicBezTo>
                  <a:cubicBezTo>
                    <a:pt x="183" y="442"/>
                    <a:pt x="198" y="442"/>
                    <a:pt x="213" y="442"/>
                  </a:cubicBezTo>
                  <a:cubicBezTo>
                    <a:pt x="213" y="443"/>
                    <a:pt x="214" y="445"/>
                    <a:pt x="214" y="447"/>
                  </a:cubicBezTo>
                  <a:cubicBezTo>
                    <a:pt x="199" y="449"/>
                    <a:pt x="184" y="455"/>
                    <a:pt x="169" y="453"/>
                  </a:cubicBezTo>
                  <a:cubicBezTo>
                    <a:pt x="135" y="448"/>
                    <a:pt x="109" y="414"/>
                    <a:pt x="106" y="376"/>
                  </a:cubicBezTo>
                  <a:cubicBezTo>
                    <a:pt x="102" y="327"/>
                    <a:pt x="116" y="286"/>
                    <a:pt x="153" y="252"/>
                  </a:cubicBezTo>
                  <a:close/>
                  <a:moveTo>
                    <a:pt x="159" y="390"/>
                  </a:moveTo>
                  <a:cubicBezTo>
                    <a:pt x="147" y="361"/>
                    <a:pt x="136" y="333"/>
                    <a:pt x="125" y="306"/>
                  </a:cubicBezTo>
                  <a:cubicBezTo>
                    <a:pt x="110" y="326"/>
                    <a:pt x="105" y="357"/>
                    <a:pt x="117" y="371"/>
                  </a:cubicBezTo>
                  <a:cubicBezTo>
                    <a:pt x="128" y="386"/>
                    <a:pt x="143" y="393"/>
                    <a:pt x="159" y="3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0"/>
            <p:cNvSpPr/>
            <p:nvPr/>
          </p:nvSpPr>
          <p:spPr bwMode="auto">
            <a:xfrm>
              <a:off x="3081338" y="3756025"/>
              <a:ext cx="4402137" cy="41275"/>
            </a:xfrm>
            <a:custGeom>
              <a:avLst/>
              <a:gdLst>
                <a:gd name="T0" fmla="*/ 0 w 1173"/>
                <a:gd name="T1" fmla="*/ 0 h 11"/>
                <a:gd name="T2" fmla="*/ 1173 w 1173"/>
                <a:gd name="T3" fmla="*/ 0 h 11"/>
                <a:gd name="T4" fmla="*/ 0 w 117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3" h="11">
                  <a:moveTo>
                    <a:pt x="0" y="0"/>
                  </a:moveTo>
                  <a:cubicBezTo>
                    <a:pt x="394" y="0"/>
                    <a:pt x="783" y="0"/>
                    <a:pt x="1173" y="0"/>
                  </a:cubicBezTo>
                  <a:cubicBezTo>
                    <a:pt x="1163" y="9"/>
                    <a:pt x="21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1"/>
            <p:cNvSpPr>
              <a:spLocks noEditPoints="1"/>
            </p:cNvSpPr>
            <p:nvPr/>
          </p:nvSpPr>
          <p:spPr bwMode="auto">
            <a:xfrm>
              <a:off x="10050463" y="2262188"/>
              <a:ext cx="1139825" cy="1346200"/>
            </a:xfrm>
            <a:custGeom>
              <a:avLst/>
              <a:gdLst>
                <a:gd name="T0" fmla="*/ 155 w 304"/>
                <a:gd name="T1" fmla="*/ 255 h 359"/>
                <a:gd name="T2" fmla="*/ 142 w 304"/>
                <a:gd name="T3" fmla="*/ 311 h 359"/>
                <a:gd name="T4" fmla="*/ 194 w 304"/>
                <a:gd name="T5" fmla="*/ 348 h 359"/>
                <a:gd name="T6" fmla="*/ 241 w 304"/>
                <a:gd name="T7" fmla="*/ 313 h 359"/>
                <a:gd name="T8" fmla="*/ 218 w 304"/>
                <a:gd name="T9" fmla="*/ 209 h 359"/>
                <a:gd name="T10" fmla="*/ 76 w 304"/>
                <a:gd name="T11" fmla="*/ 174 h 359"/>
                <a:gd name="T12" fmla="*/ 13 w 304"/>
                <a:gd name="T13" fmla="*/ 231 h 359"/>
                <a:gd name="T14" fmla="*/ 18 w 304"/>
                <a:gd name="T15" fmla="*/ 272 h 359"/>
                <a:gd name="T16" fmla="*/ 61 w 304"/>
                <a:gd name="T17" fmla="*/ 286 h 359"/>
                <a:gd name="T18" fmla="*/ 72 w 304"/>
                <a:gd name="T19" fmla="*/ 235 h 359"/>
                <a:gd name="T20" fmla="*/ 88 w 304"/>
                <a:gd name="T21" fmla="*/ 268 h 359"/>
                <a:gd name="T22" fmla="*/ 59 w 304"/>
                <a:gd name="T23" fmla="*/ 291 h 359"/>
                <a:gd name="T24" fmla="*/ 10 w 304"/>
                <a:gd name="T25" fmla="*/ 270 h 359"/>
                <a:gd name="T26" fmla="*/ 13 w 304"/>
                <a:gd name="T27" fmla="*/ 219 h 359"/>
                <a:gd name="T28" fmla="*/ 158 w 304"/>
                <a:gd name="T29" fmla="*/ 169 h 359"/>
                <a:gd name="T30" fmla="*/ 185 w 304"/>
                <a:gd name="T31" fmla="*/ 177 h 359"/>
                <a:gd name="T32" fmla="*/ 240 w 304"/>
                <a:gd name="T33" fmla="*/ 165 h 359"/>
                <a:gd name="T34" fmla="*/ 255 w 304"/>
                <a:gd name="T35" fmla="*/ 97 h 359"/>
                <a:gd name="T36" fmla="*/ 189 w 304"/>
                <a:gd name="T37" fmla="*/ 46 h 359"/>
                <a:gd name="T38" fmla="*/ 137 w 304"/>
                <a:gd name="T39" fmla="*/ 72 h 359"/>
                <a:gd name="T40" fmla="*/ 145 w 304"/>
                <a:gd name="T41" fmla="*/ 133 h 359"/>
                <a:gd name="T42" fmla="*/ 122 w 304"/>
                <a:gd name="T43" fmla="*/ 47 h 359"/>
                <a:gd name="T44" fmla="*/ 206 w 304"/>
                <a:gd name="T45" fmla="*/ 4 h 359"/>
                <a:gd name="T46" fmla="*/ 293 w 304"/>
                <a:gd name="T47" fmla="*/ 75 h 359"/>
                <a:gd name="T48" fmla="*/ 255 w 304"/>
                <a:gd name="T49" fmla="*/ 175 h 359"/>
                <a:gd name="T50" fmla="*/ 204 w 304"/>
                <a:gd name="T51" fmla="*/ 192 h 359"/>
                <a:gd name="T52" fmla="*/ 226 w 304"/>
                <a:gd name="T53" fmla="*/ 209 h 359"/>
                <a:gd name="T54" fmla="*/ 240 w 304"/>
                <a:gd name="T55" fmla="*/ 325 h 359"/>
                <a:gd name="T56" fmla="*/ 169 w 304"/>
                <a:gd name="T57" fmla="*/ 346 h 359"/>
                <a:gd name="T58" fmla="*/ 136 w 304"/>
                <a:gd name="T59" fmla="*/ 276 h 359"/>
                <a:gd name="T60" fmla="*/ 155 w 304"/>
                <a:gd name="T61" fmla="*/ 255 h 359"/>
                <a:gd name="T62" fmla="*/ 218 w 304"/>
                <a:gd name="T63" fmla="*/ 19 h 359"/>
                <a:gd name="T64" fmla="*/ 216 w 304"/>
                <a:gd name="T65" fmla="*/ 13 h 359"/>
                <a:gd name="T66" fmla="*/ 138 w 304"/>
                <a:gd name="T67" fmla="*/ 41 h 359"/>
                <a:gd name="T68" fmla="*/ 173 w 304"/>
                <a:gd name="T69" fmla="*/ 23 h 359"/>
                <a:gd name="T70" fmla="*/ 198 w 304"/>
                <a:gd name="T71" fmla="*/ 33 h 359"/>
                <a:gd name="T72" fmla="*/ 185 w 304"/>
                <a:gd name="T73" fmla="*/ 36 h 359"/>
                <a:gd name="T74" fmla="*/ 254 w 304"/>
                <a:gd name="T75" fmla="*/ 83 h 359"/>
                <a:gd name="T76" fmla="*/ 257 w 304"/>
                <a:gd name="T77" fmla="*/ 168 h 359"/>
                <a:gd name="T78" fmla="*/ 290 w 304"/>
                <a:gd name="T79" fmla="*/ 84 h 359"/>
                <a:gd name="T80" fmla="*/ 235 w 304"/>
                <a:gd name="T81" fmla="*/ 18 h 359"/>
                <a:gd name="T82" fmla="*/ 218 w 304"/>
                <a:gd name="T83" fmla="*/ 1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4" h="359">
                  <a:moveTo>
                    <a:pt x="155" y="255"/>
                  </a:moveTo>
                  <a:cubicBezTo>
                    <a:pt x="136" y="270"/>
                    <a:pt x="133" y="290"/>
                    <a:pt x="142" y="311"/>
                  </a:cubicBezTo>
                  <a:cubicBezTo>
                    <a:pt x="151" y="333"/>
                    <a:pt x="170" y="346"/>
                    <a:pt x="194" y="348"/>
                  </a:cubicBezTo>
                  <a:cubicBezTo>
                    <a:pt x="213" y="349"/>
                    <a:pt x="231" y="335"/>
                    <a:pt x="241" y="313"/>
                  </a:cubicBezTo>
                  <a:cubicBezTo>
                    <a:pt x="257" y="275"/>
                    <a:pt x="249" y="236"/>
                    <a:pt x="218" y="209"/>
                  </a:cubicBezTo>
                  <a:cubicBezTo>
                    <a:pt x="177" y="175"/>
                    <a:pt x="130" y="156"/>
                    <a:pt x="76" y="174"/>
                  </a:cubicBezTo>
                  <a:cubicBezTo>
                    <a:pt x="47" y="184"/>
                    <a:pt x="26" y="204"/>
                    <a:pt x="13" y="231"/>
                  </a:cubicBezTo>
                  <a:cubicBezTo>
                    <a:pt x="6" y="246"/>
                    <a:pt x="5" y="262"/>
                    <a:pt x="18" y="272"/>
                  </a:cubicBezTo>
                  <a:cubicBezTo>
                    <a:pt x="30" y="280"/>
                    <a:pt x="47" y="288"/>
                    <a:pt x="61" y="286"/>
                  </a:cubicBezTo>
                  <a:cubicBezTo>
                    <a:pt x="89" y="283"/>
                    <a:pt x="93" y="259"/>
                    <a:pt x="72" y="235"/>
                  </a:cubicBezTo>
                  <a:cubicBezTo>
                    <a:pt x="87" y="241"/>
                    <a:pt x="91" y="253"/>
                    <a:pt x="88" y="268"/>
                  </a:cubicBezTo>
                  <a:cubicBezTo>
                    <a:pt x="85" y="283"/>
                    <a:pt x="73" y="289"/>
                    <a:pt x="59" y="291"/>
                  </a:cubicBezTo>
                  <a:cubicBezTo>
                    <a:pt x="39" y="293"/>
                    <a:pt x="21" y="289"/>
                    <a:pt x="10" y="270"/>
                  </a:cubicBezTo>
                  <a:cubicBezTo>
                    <a:pt x="0" y="253"/>
                    <a:pt x="3" y="236"/>
                    <a:pt x="13" y="219"/>
                  </a:cubicBezTo>
                  <a:cubicBezTo>
                    <a:pt x="42" y="172"/>
                    <a:pt x="100" y="151"/>
                    <a:pt x="158" y="169"/>
                  </a:cubicBezTo>
                  <a:cubicBezTo>
                    <a:pt x="167" y="172"/>
                    <a:pt x="176" y="173"/>
                    <a:pt x="185" y="177"/>
                  </a:cubicBezTo>
                  <a:cubicBezTo>
                    <a:pt x="207" y="187"/>
                    <a:pt x="225" y="183"/>
                    <a:pt x="240" y="165"/>
                  </a:cubicBezTo>
                  <a:cubicBezTo>
                    <a:pt x="258" y="145"/>
                    <a:pt x="264" y="122"/>
                    <a:pt x="255" y="97"/>
                  </a:cubicBezTo>
                  <a:cubicBezTo>
                    <a:pt x="244" y="67"/>
                    <a:pt x="220" y="50"/>
                    <a:pt x="189" y="46"/>
                  </a:cubicBezTo>
                  <a:cubicBezTo>
                    <a:pt x="166" y="42"/>
                    <a:pt x="146" y="53"/>
                    <a:pt x="137" y="72"/>
                  </a:cubicBezTo>
                  <a:cubicBezTo>
                    <a:pt x="127" y="94"/>
                    <a:pt x="127" y="114"/>
                    <a:pt x="145" y="133"/>
                  </a:cubicBezTo>
                  <a:cubicBezTo>
                    <a:pt x="117" y="121"/>
                    <a:pt x="106" y="76"/>
                    <a:pt x="122" y="47"/>
                  </a:cubicBezTo>
                  <a:cubicBezTo>
                    <a:pt x="141" y="15"/>
                    <a:pt x="169" y="1"/>
                    <a:pt x="206" y="4"/>
                  </a:cubicBezTo>
                  <a:cubicBezTo>
                    <a:pt x="244" y="7"/>
                    <a:pt x="283" y="38"/>
                    <a:pt x="293" y="75"/>
                  </a:cubicBezTo>
                  <a:cubicBezTo>
                    <a:pt x="304" y="111"/>
                    <a:pt x="288" y="155"/>
                    <a:pt x="255" y="175"/>
                  </a:cubicBezTo>
                  <a:cubicBezTo>
                    <a:pt x="242" y="183"/>
                    <a:pt x="225" y="185"/>
                    <a:pt x="204" y="192"/>
                  </a:cubicBezTo>
                  <a:cubicBezTo>
                    <a:pt x="212" y="198"/>
                    <a:pt x="220" y="203"/>
                    <a:pt x="226" y="209"/>
                  </a:cubicBezTo>
                  <a:cubicBezTo>
                    <a:pt x="256" y="240"/>
                    <a:pt x="262" y="290"/>
                    <a:pt x="240" y="325"/>
                  </a:cubicBezTo>
                  <a:cubicBezTo>
                    <a:pt x="223" y="352"/>
                    <a:pt x="198" y="359"/>
                    <a:pt x="169" y="346"/>
                  </a:cubicBezTo>
                  <a:cubicBezTo>
                    <a:pt x="142" y="333"/>
                    <a:pt x="126" y="302"/>
                    <a:pt x="136" y="276"/>
                  </a:cubicBezTo>
                  <a:cubicBezTo>
                    <a:pt x="139" y="267"/>
                    <a:pt x="148" y="262"/>
                    <a:pt x="155" y="255"/>
                  </a:cubicBezTo>
                  <a:close/>
                  <a:moveTo>
                    <a:pt x="218" y="19"/>
                  </a:moveTo>
                  <a:cubicBezTo>
                    <a:pt x="217" y="17"/>
                    <a:pt x="217" y="14"/>
                    <a:pt x="216" y="13"/>
                  </a:cubicBezTo>
                  <a:cubicBezTo>
                    <a:pt x="193" y="0"/>
                    <a:pt x="150" y="15"/>
                    <a:pt x="138" y="41"/>
                  </a:cubicBezTo>
                  <a:cubicBezTo>
                    <a:pt x="150" y="35"/>
                    <a:pt x="161" y="29"/>
                    <a:pt x="173" y="23"/>
                  </a:cubicBezTo>
                  <a:cubicBezTo>
                    <a:pt x="182" y="26"/>
                    <a:pt x="191" y="30"/>
                    <a:pt x="198" y="33"/>
                  </a:cubicBezTo>
                  <a:cubicBezTo>
                    <a:pt x="195" y="34"/>
                    <a:pt x="190" y="35"/>
                    <a:pt x="185" y="36"/>
                  </a:cubicBezTo>
                  <a:cubicBezTo>
                    <a:pt x="213" y="45"/>
                    <a:pt x="238" y="57"/>
                    <a:pt x="254" y="83"/>
                  </a:cubicBezTo>
                  <a:cubicBezTo>
                    <a:pt x="269" y="110"/>
                    <a:pt x="262" y="137"/>
                    <a:pt x="257" y="168"/>
                  </a:cubicBezTo>
                  <a:cubicBezTo>
                    <a:pt x="284" y="143"/>
                    <a:pt x="296" y="116"/>
                    <a:pt x="290" y="84"/>
                  </a:cubicBezTo>
                  <a:cubicBezTo>
                    <a:pt x="284" y="52"/>
                    <a:pt x="264" y="31"/>
                    <a:pt x="235" y="18"/>
                  </a:cubicBezTo>
                  <a:cubicBezTo>
                    <a:pt x="230" y="16"/>
                    <a:pt x="224" y="18"/>
                    <a:pt x="21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2"/>
            <p:cNvSpPr/>
            <p:nvPr/>
          </p:nvSpPr>
          <p:spPr bwMode="auto">
            <a:xfrm>
              <a:off x="8699500" y="1841500"/>
              <a:ext cx="1751012" cy="1031875"/>
            </a:xfrm>
            <a:custGeom>
              <a:avLst/>
              <a:gdLst>
                <a:gd name="T0" fmla="*/ 164 w 467"/>
                <a:gd name="T1" fmla="*/ 101 h 275"/>
                <a:gd name="T2" fmla="*/ 210 w 467"/>
                <a:gd name="T3" fmla="*/ 24 h 275"/>
                <a:gd name="T4" fmla="*/ 255 w 467"/>
                <a:gd name="T5" fmla="*/ 24 h 275"/>
                <a:gd name="T6" fmla="*/ 300 w 467"/>
                <a:gd name="T7" fmla="*/ 100 h 275"/>
                <a:gd name="T8" fmla="*/ 310 w 467"/>
                <a:gd name="T9" fmla="*/ 93 h 275"/>
                <a:gd name="T10" fmla="*/ 355 w 467"/>
                <a:gd name="T11" fmla="*/ 232 h 275"/>
                <a:gd name="T12" fmla="*/ 467 w 467"/>
                <a:gd name="T13" fmla="*/ 253 h 275"/>
                <a:gd name="T14" fmla="*/ 375 w 467"/>
                <a:gd name="T15" fmla="*/ 272 h 275"/>
                <a:gd name="T16" fmla="*/ 375 w 467"/>
                <a:gd name="T17" fmla="*/ 275 h 275"/>
                <a:gd name="T18" fmla="*/ 402 w 467"/>
                <a:gd name="T19" fmla="*/ 259 h 275"/>
                <a:gd name="T20" fmla="*/ 433 w 467"/>
                <a:gd name="T21" fmla="*/ 252 h 275"/>
                <a:gd name="T22" fmla="*/ 400 w 467"/>
                <a:gd name="T23" fmla="*/ 252 h 275"/>
                <a:gd name="T24" fmla="*/ 437 w 467"/>
                <a:gd name="T25" fmla="*/ 239 h 275"/>
                <a:gd name="T26" fmla="*/ 334 w 467"/>
                <a:gd name="T27" fmla="*/ 255 h 275"/>
                <a:gd name="T28" fmla="*/ 309 w 467"/>
                <a:gd name="T29" fmla="*/ 105 h 275"/>
                <a:gd name="T30" fmla="*/ 294 w 467"/>
                <a:gd name="T31" fmla="*/ 122 h 275"/>
                <a:gd name="T32" fmla="*/ 283 w 467"/>
                <a:gd name="T33" fmla="*/ 80 h 275"/>
                <a:gd name="T34" fmla="*/ 236 w 467"/>
                <a:gd name="T35" fmla="*/ 30 h 275"/>
                <a:gd name="T36" fmla="*/ 224 w 467"/>
                <a:gd name="T37" fmla="*/ 34 h 275"/>
                <a:gd name="T38" fmla="*/ 213 w 467"/>
                <a:gd name="T39" fmla="*/ 60 h 275"/>
                <a:gd name="T40" fmla="*/ 217 w 467"/>
                <a:gd name="T41" fmla="*/ 41 h 275"/>
                <a:gd name="T42" fmla="*/ 171 w 467"/>
                <a:gd name="T43" fmla="*/ 124 h 275"/>
                <a:gd name="T44" fmla="*/ 155 w 467"/>
                <a:gd name="T45" fmla="*/ 103 h 275"/>
                <a:gd name="T46" fmla="*/ 122 w 467"/>
                <a:gd name="T47" fmla="*/ 239 h 275"/>
                <a:gd name="T48" fmla="*/ 46 w 467"/>
                <a:gd name="T49" fmla="*/ 227 h 275"/>
                <a:gd name="T50" fmla="*/ 45 w 467"/>
                <a:gd name="T51" fmla="*/ 233 h 275"/>
                <a:gd name="T52" fmla="*/ 69 w 467"/>
                <a:gd name="T53" fmla="*/ 249 h 275"/>
                <a:gd name="T54" fmla="*/ 15 w 467"/>
                <a:gd name="T55" fmla="*/ 246 h 275"/>
                <a:gd name="T56" fmla="*/ 14 w 467"/>
                <a:gd name="T57" fmla="*/ 253 h 275"/>
                <a:gd name="T58" fmla="*/ 53 w 467"/>
                <a:gd name="T59" fmla="*/ 260 h 275"/>
                <a:gd name="T60" fmla="*/ 53 w 467"/>
                <a:gd name="T61" fmla="*/ 261 h 275"/>
                <a:gd name="T62" fmla="*/ 0 w 467"/>
                <a:gd name="T63" fmla="*/ 256 h 275"/>
                <a:gd name="T64" fmla="*/ 112 w 467"/>
                <a:gd name="T65" fmla="*/ 230 h 275"/>
                <a:gd name="T66" fmla="*/ 153 w 467"/>
                <a:gd name="T67" fmla="*/ 90 h 275"/>
                <a:gd name="T68" fmla="*/ 164 w 467"/>
                <a:gd name="T69" fmla="*/ 10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7" h="275">
                  <a:moveTo>
                    <a:pt x="164" y="101"/>
                  </a:moveTo>
                  <a:cubicBezTo>
                    <a:pt x="179" y="75"/>
                    <a:pt x="192" y="47"/>
                    <a:pt x="210" y="24"/>
                  </a:cubicBezTo>
                  <a:cubicBezTo>
                    <a:pt x="227" y="0"/>
                    <a:pt x="238" y="0"/>
                    <a:pt x="255" y="24"/>
                  </a:cubicBezTo>
                  <a:cubicBezTo>
                    <a:pt x="272" y="47"/>
                    <a:pt x="285" y="73"/>
                    <a:pt x="300" y="100"/>
                  </a:cubicBezTo>
                  <a:cubicBezTo>
                    <a:pt x="301" y="99"/>
                    <a:pt x="305" y="96"/>
                    <a:pt x="310" y="93"/>
                  </a:cubicBezTo>
                  <a:cubicBezTo>
                    <a:pt x="349" y="147"/>
                    <a:pt x="359" y="175"/>
                    <a:pt x="355" y="232"/>
                  </a:cubicBezTo>
                  <a:cubicBezTo>
                    <a:pt x="395" y="223"/>
                    <a:pt x="435" y="216"/>
                    <a:pt x="467" y="253"/>
                  </a:cubicBezTo>
                  <a:cubicBezTo>
                    <a:pt x="435" y="260"/>
                    <a:pt x="405" y="266"/>
                    <a:pt x="375" y="272"/>
                  </a:cubicBezTo>
                  <a:cubicBezTo>
                    <a:pt x="375" y="273"/>
                    <a:pt x="375" y="274"/>
                    <a:pt x="375" y="275"/>
                  </a:cubicBezTo>
                  <a:cubicBezTo>
                    <a:pt x="384" y="269"/>
                    <a:pt x="393" y="263"/>
                    <a:pt x="402" y="259"/>
                  </a:cubicBezTo>
                  <a:cubicBezTo>
                    <a:pt x="412" y="256"/>
                    <a:pt x="423" y="256"/>
                    <a:pt x="433" y="252"/>
                  </a:cubicBezTo>
                  <a:cubicBezTo>
                    <a:pt x="424" y="252"/>
                    <a:pt x="414" y="252"/>
                    <a:pt x="400" y="252"/>
                  </a:cubicBezTo>
                  <a:cubicBezTo>
                    <a:pt x="415" y="246"/>
                    <a:pt x="425" y="243"/>
                    <a:pt x="437" y="239"/>
                  </a:cubicBezTo>
                  <a:cubicBezTo>
                    <a:pt x="409" y="219"/>
                    <a:pt x="360" y="228"/>
                    <a:pt x="334" y="255"/>
                  </a:cubicBezTo>
                  <a:cubicBezTo>
                    <a:pt x="373" y="190"/>
                    <a:pt x="352" y="176"/>
                    <a:pt x="309" y="105"/>
                  </a:cubicBezTo>
                  <a:cubicBezTo>
                    <a:pt x="304" y="111"/>
                    <a:pt x="300" y="116"/>
                    <a:pt x="294" y="122"/>
                  </a:cubicBezTo>
                  <a:cubicBezTo>
                    <a:pt x="290" y="108"/>
                    <a:pt x="287" y="94"/>
                    <a:pt x="283" y="80"/>
                  </a:cubicBezTo>
                  <a:cubicBezTo>
                    <a:pt x="276" y="55"/>
                    <a:pt x="253" y="45"/>
                    <a:pt x="236" y="30"/>
                  </a:cubicBezTo>
                  <a:cubicBezTo>
                    <a:pt x="234" y="29"/>
                    <a:pt x="226" y="31"/>
                    <a:pt x="224" y="34"/>
                  </a:cubicBezTo>
                  <a:cubicBezTo>
                    <a:pt x="220" y="40"/>
                    <a:pt x="218" y="48"/>
                    <a:pt x="213" y="60"/>
                  </a:cubicBezTo>
                  <a:cubicBezTo>
                    <a:pt x="215" y="50"/>
                    <a:pt x="216" y="45"/>
                    <a:pt x="217" y="41"/>
                  </a:cubicBezTo>
                  <a:cubicBezTo>
                    <a:pt x="192" y="46"/>
                    <a:pt x="184" y="61"/>
                    <a:pt x="171" y="124"/>
                  </a:cubicBezTo>
                  <a:cubicBezTo>
                    <a:pt x="166" y="117"/>
                    <a:pt x="161" y="111"/>
                    <a:pt x="155" y="103"/>
                  </a:cubicBezTo>
                  <a:cubicBezTo>
                    <a:pt x="134" y="148"/>
                    <a:pt x="89" y="185"/>
                    <a:pt x="122" y="239"/>
                  </a:cubicBezTo>
                  <a:cubicBezTo>
                    <a:pt x="97" y="235"/>
                    <a:pt x="71" y="231"/>
                    <a:pt x="46" y="227"/>
                  </a:cubicBezTo>
                  <a:cubicBezTo>
                    <a:pt x="46" y="229"/>
                    <a:pt x="45" y="231"/>
                    <a:pt x="45" y="233"/>
                  </a:cubicBezTo>
                  <a:cubicBezTo>
                    <a:pt x="51" y="238"/>
                    <a:pt x="58" y="242"/>
                    <a:pt x="69" y="249"/>
                  </a:cubicBezTo>
                  <a:cubicBezTo>
                    <a:pt x="48" y="248"/>
                    <a:pt x="32" y="247"/>
                    <a:pt x="15" y="246"/>
                  </a:cubicBezTo>
                  <a:cubicBezTo>
                    <a:pt x="15" y="248"/>
                    <a:pt x="14" y="251"/>
                    <a:pt x="14" y="253"/>
                  </a:cubicBezTo>
                  <a:cubicBezTo>
                    <a:pt x="27" y="255"/>
                    <a:pt x="40" y="257"/>
                    <a:pt x="53" y="260"/>
                  </a:cubicBezTo>
                  <a:cubicBezTo>
                    <a:pt x="53" y="260"/>
                    <a:pt x="53" y="261"/>
                    <a:pt x="53" y="261"/>
                  </a:cubicBezTo>
                  <a:cubicBezTo>
                    <a:pt x="35" y="259"/>
                    <a:pt x="18" y="258"/>
                    <a:pt x="0" y="256"/>
                  </a:cubicBezTo>
                  <a:cubicBezTo>
                    <a:pt x="13" y="228"/>
                    <a:pt x="29" y="224"/>
                    <a:pt x="112" y="230"/>
                  </a:cubicBezTo>
                  <a:cubicBezTo>
                    <a:pt x="88" y="173"/>
                    <a:pt x="138" y="139"/>
                    <a:pt x="153" y="90"/>
                  </a:cubicBezTo>
                  <a:cubicBezTo>
                    <a:pt x="159" y="96"/>
                    <a:pt x="163" y="99"/>
                    <a:pt x="16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3"/>
            <p:cNvSpPr>
              <a:spLocks noEditPoints="1"/>
            </p:cNvSpPr>
            <p:nvPr/>
          </p:nvSpPr>
          <p:spPr bwMode="auto">
            <a:xfrm>
              <a:off x="12758738" y="3035300"/>
              <a:ext cx="1054100" cy="614362"/>
            </a:xfrm>
            <a:custGeom>
              <a:avLst/>
              <a:gdLst>
                <a:gd name="T0" fmla="*/ 112 w 281"/>
                <a:gd name="T1" fmla="*/ 31 h 164"/>
                <a:gd name="T2" fmla="*/ 139 w 281"/>
                <a:gd name="T3" fmla="*/ 35 h 164"/>
                <a:gd name="T4" fmla="*/ 170 w 281"/>
                <a:gd name="T5" fmla="*/ 26 h 164"/>
                <a:gd name="T6" fmla="*/ 177 w 281"/>
                <a:gd name="T7" fmla="*/ 132 h 164"/>
                <a:gd name="T8" fmla="*/ 247 w 281"/>
                <a:gd name="T9" fmla="*/ 150 h 164"/>
                <a:gd name="T10" fmla="*/ 271 w 281"/>
                <a:gd name="T11" fmla="*/ 89 h 164"/>
                <a:gd name="T12" fmla="*/ 265 w 281"/>
                <a:gd name="T13" fmla="*/ 140 h 164"/>
                <a:gd name="T14" fmla="*/ 199 w 281"/>
                <a:gd name="T15" fmla="*/ 152 h 164"/>
                <a:gd name="T16" fmla="*/ 159 w 281"/>
                <a:gd name="T17" fmla="*/ 118 h 164"/>
                <a:gd name="T18" fmla="*/ 130 w 281"/>
                <a:gd name="T19" fmla="*/ 78 h 164"/>
                <a:gd name="T20" fmla="*/ 76 w 281"/>
                <a:gd name="T21" fmla="*/ 46 h 164"/>
                <a:gd name="T22" fmla="*/ 39 w 281"/>
                <a:gd name="T23" fmla="*/ 62 h 164"/>
                <a:gd name="T24" fmla="*/ 43 w 281"/>
                <a:gd name="T25" fmla="*/ 104 h 164"/>
                <a:gd name="T26" fmla="*/ 73 w 281"/>
                <a:gd name="T27" fmla="*/ 114 h 164"/>
                <a:gd name="T28" fmla="*/ 88 w 281"/>
                <a:gd name="T29" fmla="*/ 84 h 164"/>
                <a:gd name="T30" fmla="*/ 66 w 281"/>
                <a:gd name="T31" fmla="*/ 140 h 164"/>
                <a:gd name="T32" fmla="*/ 6 w 281"/>
                <a:gd name="T33" fmla="*/ 103 h 164"/>
                <a:gd name="T34" fmla="*/ 39 w 281"/>
                <a:gd name="T35" fmla="*/ 44 h 164"/>
                <a:gd name="T36" fmla="*/ 62 w 281"/>
                <a:gd name="T37" fmla="*/ 36 h 164"/>
                <a:gd name="T38" fmla="*/ 70 w 281"/>
                <a:gd name="T39" fmla="*/ 0 h 164"/>
                <a:gd name="T40" fmla="*/ 105 w 281"/>
                <a:gd name="T41" fmla="*/ 28 h 164"/>
                <a:gd name="T42" fmla="*/ 73 w 281"/>
                <a:gd name="T43" fmla="*/ 9 h 164"/>
                <a:gd name="T44" fmla="*/ 87 w 281"/>
                <a:gd name="T45" fmla="*/ 43 h 164"/>
                <a:gd name="T46" fmla="*/ 132 w 281"/>
                <a:gd name="T47" fmla="*/ 73 h 164"/>
                <a:gd name="T48" fmla="*/ 148 w 281"/>
                <a:gd name="T49" fmla="*/ 92 h 164"/>
                <a:gd name="T50" fmla="*/ 156 w 281"/>
                <a:gd name="T51" fmla="*/ 31 h 164"/>
                <a:gd name="T52" fmla="*/ 132 w 281"/>
                <a:gd name="T53" fmla="*/ 46 h 164"/>
                <a:gd name="T54" fmla="*/ 112 w 281"/>
                <a:gd name="T55" fmla="*/ 31 h 164"/>
                <a:gd name="T56" fmla="*/ 31 w 281"/>
                <a:gd name="T57" fmla="*/ 53 h 164"/>
                <a:gd name="T58" fmla="*/ 17 w 281"/>
                <a:gd name="T59" fmla="*/ 115 h 164"/>
                <a:gd name="T60" fmla="*/ 67 w 281"/>
                <a:gd name="T61" fmla="*/ 127 h 164"/>
                <a:gd name="T62" fmla="*/ 31 w 281"/>
                <a:gd name="T63" fmla="*/ 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64">
                  <a:moveTo>
                    <a:pt x="112" y="31"/>
                  </a:moveTo>
                  <a:cubicBezTo>
                    <a:pt x="121" y="32"/>
                    <a:pt x="130" y="35"/>
                    <a:pt x="139" y="35"/>
                  </a:cubicBezTo>
                  <a:cubicBezTo>
                    <a:pt x="147" y="34"/>
                    <a:pt x="156" y="30"/>
                    <a:pt x="170" y="26"/>
                  </a:cubicBezTo>
                  <a:cubicBezTo>
                    <a:pt x="144" y="67"/>
                    <a:pt x="151" y="101"/>
                    <a:pt x="177" y="132"/>
                  </a:cubicBezTo>
                  <a:cubicBezTo>
                    <a:pt x="196" y="154"/>
                    <a:pt x="223" y="161"/>
                    <a:pt x="247" y="150"/>
                  </a:cubicBezTo>
                  <a:cubicBezTo>
                    <a:pt x="269" y="139"/>
                    <a:pt x="276" y="120"/>
                    <a:pt x="271" y="89"/>
                  </a:cubicBezTo>
                  <a:cubicBezTo>
                    <a:pt x="281" y="108"/>
                    <a:pt x="279" y="124"/>
                    <a:pt x="265" y="140"/>
                  </a:cubicBezTo>
                  <a:cubicBezTo>
                    <a:pt x="250" y="156"/>
                    <a:pt x="222" y="164"/>
                    <a:pt x="199" y="152"/>
                  </a:cubicBezTo>
                  <a:cubicBezTo>
                    <a:pt x="184" y="144"/>
                    <a:pt x="171" y="131"/>
                    <a:pt x="159" y="118"/>
                  </a:cubicBezTo>
                  <a:cubicBezTo>
                    <a:pt x="148" y="106"/>
                    <a:pt x="142" y="88"/>
                    <a:pt x="130" y="78"/>
                  </a:cubicBezTo>
                  <a:cubicBezTo>
                    <a:pt x="114" y="64"/>
                    <a:pt x="96" y="52"/>
                    <a:pt x="76" y="46"/>
                  </a:cubicBezTo>
                  <a:cubicBezTo>
                    <a:pt x="66" y="43"/>
                    <a:pt x="48" y="53"/>
                    <a:pt x="39" y="62"/>
                  </a:cubicBezTo>
                  <a:cubicBezTo>
                    <a:pt x="28" y="74"/>
                    <a:pt x="31" y="92"/>
                    <a:pt x="43" y="104"/>
                  </a:cubicBezTo>
                  <a:cubicBezTo>
                    <a:pt x="50" y="111"/>
                    <a:pt x="64" y="115"/>
                    <a:pt x="73" y="114"/>
                  </a:cubicBezTo>
                  <a:cubicBezTo>
                    <a:pt x="87" y="112"/>
                    <a:pt x="93" y="100"/>
                    <a:pt x="88" y="84"/>
                  </a:cubicBezTo>
                  <a:cubicBezTo>
                    <a:pt x="107" y="110"/>
                    <a:pt x="95" y="137"/>
                    <a:pt x="66" y="140"/>
                  </a:cubicBezTo>
                  <a:cubicBezTo>
                    <a:pt x="37" y="144"/>
                    <a:pt x="12" y="128"/>
                    <a:pt x="6" y="103"/>
                  </a:cubicBezTo>
                  <a:cubicBezTo>
                    <a:pt x="0" y="80"/>
                    <a:pt x="14" y="55"/>
                    <a:pt x="39" y="44"/>
                  </a:cubicBezTo>
                  <a:cubicBezTo>
                    <a:pt x="46" y="41"/>
                    <a:pt x="54" y="39"/>
                    <a:pt x="62" y="36"/>
                  </a:cubicBezTo>
                  <a:cubicBezTo>
                    <a:pt x="64" y="26"/>
                    <a:pt x="67" y="15"/>
                    <a:pt x="70" y="0"/>
                  </a:cubicBezTo>
                  <a:cubicBezTo>
                    <a:pt x="84" y="11"/>
                    <a:pt x="94" y="20"/>
                    <a:pt x="105" y="28"/>
                  </a:cubicBezTo>
                  <a:cubicBezTo>
                    <a:pt x="94" y="22"/>
                    <a:pt x="84" y="16"/>
                    <a:pt x="73" y="9"/>
                  </a:cubicBezTo>
                  <a:cubicBezTo>
                    <a:pt x="66" y="28"/>
                    <a:pt x="68" y="37"/>
                    <a:pt x="87" y="43"/>
                  </a:cubicBezTo>
                  <a:cubicBezTo>
                    <a:pt x="104" y="49"/>
                    <a:pt x="118" y="62"/>
                    <a:pt x="132" y="73"/>
                  </a:cubicBezTo>
                  <a:cubicBezTo>
                    <a:pt x="138" y="78"/>
                    <a:pt x="142" y="85"/>
                    <a:pt x="148" y="92"/>
                  </a:cubicBezTo>
                  <a:cubicBezTo>
                    <a:pt x="151" y="71"/>
                    <a:pt x="153" y="53"/>
                    <a:pt x="156" y="31"/>
                  </a:cubicBezTo>
                  <a:cubicBezTo>
                    <a:pt x="147" y="37"/>
                    <a:pt x="139" y="42"/>
                    <a:pt x="132" y="46"/>
                  </a:cubicBezTo>
                  <a:cubicBezTo>
                    <a:pt x="125" y="41"/>
                    <a:pt x="118" y="36"/>
                    <a:pt x="112" y="31"/>
                  </a:cubicBezTo>
                  <a:close/>
                  <a:moveTo>
                    <a:pt x="31" y="53"/>
                  </a:moveTo>
                  <a:cubicBezTo>
                    <a:pt x="8" y="71"/>
                    <a:pt x="3" y="95"/>
                    <a:pt x="17" y="115"/>
                  </a:cubicBezTo>
                  <a:cubicBezTo>
                    <a:pt x="30" y="133"/>
                    <a:pt x="52" y="138"/>
                    <a:pt x="67" y="127"/>
                  </a:cubicBezTo>
                  <a:cubicBezTo>
                    <a:pt x="29" y="113"/>
                    <a:pt x="21" y="97"/>
                    <a:pt x="31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4"/>
            <p:cNvSpPr>
              <a:spLocks noEditPoints="1"/>
            </p:cNvSpPr>
            <p:nvPr/>
          </p:nvSpPr>
          <p:spPr bwMode="auto">
            <a:xfrm>
              <a:off x="5475288" y="3041650"/>
              <a:ext cx="901700" cy="601662"/>
            </a:xfrm>
            <a:custGeom>
              <a:avLst/>
              <a:gdLst>
                <a:gd name="T0" fmla="*/ 138 w 240"/>
                <a:gd name="T1" fmla="*/ 22 h 160"/>
                <a:gd name="T2" fmla="*/ 169 w 240"/>
                <a:gd name="T3" fmla="*/ 0 h 160"/>
                <a:gd name="T4" fmla="*/ 177 w 240"/>
                <a:gd name="T5" fmla="*/ 31 h 160"/>
                <a:gd name="T6" fmla="*/ 219 w 240"/>
                <a:gd name="T7" fmla="*/ 55 h 160"/>
                <a:gd name="T8" fmla="*/ 226 w 240"/>
                <a:gd name="T9" fmla="*/ 119 h 160"/>
                <a:gd name="T10" fmla="*/ 159 w 240"/>
                <a:gd name="T11" fmla="*/ 134 h 160"/>
                <a:gd name="T12" fmla="*/ 150 w 240"/>
                <a:gd name="T13" fmla="*/ 80 h 160"/>
                <a:gd name="T14" fmla="*/ 174 w 240"/>
                <a:gd name="T15" fmla="*/ 115 h 160"/>
                <a:gd name="T16" fmla="*/ 204 w 240"/>
                <a:gd name="T17" fmla="*/ 87 h 160"/>
                <a:gd name="T18" fmla="*/ 185 w 240"/>
                <a:gd name="T19" fmla="*/ 46 h 160"/>
                <a:gd name="T20" fmla="*/ 123 w 240"/>
                <a:gd name="T21" fmla="*/ 62 h 160"/>
                <a:gd name="T22" fmla="*/ 83 w 240"/>
                <a:gd name="T23" fmla="*/ 114 h 160"/>
                <a:gd name="T24" fmla="*/ 0 w 240"/>
                <a:gd name="T25" fmla="*/ 153 h 160"/>
                <a:gd name="T26" fmla="*/ 73 w 240"/>
                <a:gd name="T27" fmla="*/ 26 h 160"/>
                <a:gd name="T28" fmla="*/ 99 w 240"/>
                <a:gd name="T29" fmla="*/ 32 h 160"/>
                <a:gd name="T30" fmla="*/ 119 w 240"/>
                <a:gd name="T31" fmla="*/ 32 h 160"/>
                <a:gd name="T32" fmla="*/ 109 w 240"/>
                <a:gd name="T33" fmla="*/ 44 h 160"/>
                <a:gd name="T34" fmla="*/ 83 w 240"/>
                <a:gd name="T35" fmla="*/ 31 h 160"/>
                <a:gd name="T36" fmla="*/ 93 w 240"/>
                <a:gd name="T37" fmla="*/ 89 h 160"/>
                <a:gd name="T38" fmla="*/ 107 w 240"/>
                <a:gd name="T39" fmla="*/ 72 h 160"/>
                <a:gd name="T40" fmla="*/ 154 w 240"/>
                <a:gd name="T41" fmla="*/ 40 h 160"/>
                <a:gd name="T42" fmla="*/ 165 w 240"/>
                <a:gd name="T43" fmla="*/ 9 h 160"/>
                <a:gd name="T44" fmla="*/ 138 w 240"/>
                <a:gd name="T45" fmla="*/ 22 h 160"/>
                <a:gd name="T46" fmla="*/ 213 w 240"/>
                <a:gd name="T47" fmla="*/ 55 h 160"/>
                <a:gd name="T48" fmla="*/ 207 w 240"/>
                <a:gd name="T49" fmla="*/ 99 h 160"/>
                <a:gd name="T50" fmla="*/ 175 w 240"/>
                <a:gd name="T51" fmla="*/ 128 h 160"/>
                <a:gd name="T52" fmla="*/ 223 w 240"/>
                <a:gd name="T53" fmla="*/ 111 h 160"/>
                <a:gd name="T54" fmla="*/ 213 w 240"/>
                <a:gd name="T55" fmla="*/ 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0" h="160">
                  <a:moveTo>
                    <a:pt x="138" y="22"/>
                  </a:moveTo>
                  <a:cubicBezTo>
                    <a:pt x="147" y="16"/>
                    <a:pt x="157" y="9"/>
                    <a:pt x="169" y="0"/>
                  </a:cubicBezTo>
                  <a:cubicBezTo>
                    <a:pt x="172" y="12"/>
                    <a:pt x="175" y="22"/>
                    <a:pt x="177" y="31"/>
                  </a:cubicBezTo>
                  <a:cubicBezTo>
                    <a:pt x="192" y="39"/>
                    <a:pt x="207" y="45"/>
                    <a:pt x="219" y="55"/>
                  </a:cubicBezTo>
                  <a:cubicBezTo>
                    <a:pt x="239" y="72"/>
                    <a:pt x="240" y="100"/>
                    <a:pt x="226" y="119"/>
                  </a:cubicBezTo>
                  <a:cubicBezTo>
                    <a:pt x="211" y="137"/>
                    <a:pt x="178" y="145"/>
                    <a:pt x="159" y="134"/>
                  </a:cubicBezTo>
                  <a:cubicBezTo>
                    <a:pt x="142" y="125"/>
                    <a:pt x="137" y="105"/>
                    <a:pt x="150" y="80"/>
                  </a:cubicBezTo>
                  <a:cubicBezTo>
                    <a:pt x="148" y="102"/>
                    <a:pt x="156" y="114"/>
                    <a:pt x="174" y="115"/>
                  </a:cubicBezTo>
                  <a:cubicBezTo>
                    <a:pt x="192" y="115"/>
                    <a:pt x="200" y="102"/>
                    <a:pt x="204" y="87"/>
                  </a:cubicBezTo>
                  <a:cubicBezTo>
                    <a:pt x="209" y="69"/>
                    <a:pt x="202" y="52"/>
                    <a:pt x="185" y="46"/>
                  </a:cubicBezTo>
                  <a:cubicBezTo>
                    <a:pt x="161" y="37"/>
                    <a:pt x="140" y="46"/>
                    <a:pt x="123" y="62"/>
                  </a:cubicBezTo>
                  <a:cubicBezTo>
                    <a:pt x="108" y="78"/>
                    <a:pt x="95" y="96"/>
                    <a:pt x="83" y="114"/>
                  </a:cubicBezTo>
                  <a:cubicBezTo>
                    <a:pt x="63" y="141"/>
                    <a:pt x="40" y="160"/>
                    <a:pt x="0" y="153"/>
                  </a:cubicBezTo>
                  <a:cubicBezTo>
                    <a:pt x="60" y="159"/>
                    <a:pt x="108" y="92"/>
                    <a:pt x="73" y="26"/>
                  </a:cubicBezTo>
                  <a:cubicBezTo>
                    <a:pt x="84" y="29"/>
                    <a:pt x="91" y="31"/>
                    <a:pt x="99" y="32"/>
                  </a:cubicBezTo>
                  <a:cubicBezTo>
                    <a:pt x="105" y="33"/>
                    <a:pt x="112" y="32"/>
                    <a:pt x="119" y="32"/>
                  </a:cubicBezTo>
                  <a:cubicBezTo>
                    <a:pt x="115" y="36"/>
                    <a:pt x="112" y="40"/>
                    <a:pt x="109" y="44"/>
                  </a:cubicBezTo>
                  <a:cubicBezTo>
                    <a:pt x="100" y="39"/>
                    <a:pt x="92" y="35"/>
                    <a:pt x="83" y="31"/>
                  </a:cubicBezTo>
                  <a:cubicBezTo>
                    <a:pt x="87" y="52"/>
                    <a:pt x="89" y="69"/>
                    <a:pt x="93" y="89"/>
                  </a:cubicBezTo>
                  <a:cubicBezTo>
                    <a:pt x="98" y="83"/>
                    <a:pt x="102" y="76"/>
                    <a:pt x="107" y="72"/>
                  </a:cubicBezTo>
                  <a:cubicBezTo>
                    <a:pt x="122" y="61"/>
                    <a:pt x="137" y="48"/>
                    <a:pt x="154" y="40"/>
                  </a:cubicBezTo>
                  <a:cubicBezTo>
                    <a:pt x="172" y="32"/>
                    <a:pt x="175" y="29"/>
                    <a:pt x="165" y="9"/>
                  </a:cubicBezTo>
                  <a:cubicBezTo>
                    <a:pt x="156" y="13"/>
                    <a:pt x="147" y="18"/>
                    <a:pt x="138" y="22"/>
                  </a:cubicBezTo>
                  <a:close/>
                  <a:moveTo>
                    <a:pt x="213" y="55"/>
                  </a:moveTo>
                  <a:cubicBezTo>
                    <a:pt x="211" y="70"/>
                    <a:pt x="214" y="87"/>
                    <a:pt x="207" y="99"/>
                  </a:cubicBezTo>
                  <a:cubicBezTo>
                    <a:pt x="201" y="111"/>
                    <a:pt x="186" y="119"/>
                    <a:pt x="175" y="128"/>
                  </a:cubicBezTo>
                  <a:cubicBezTo>
                    <a:pt x="190" y="136"/>
                    <a:pt x="211" y="130"/>
                    <a:pt x="223" y="111"/>
                  </a:cubicBezTo>
                  <a:cubicBezTo>
                    <a:pt x="236" y="93"/>
                    <a:pt x="230" y="68"/>
                    <a:pt x="21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5"/>
            <p:cNvSpPr>
              <a:spLocks noEditPoints="1"/>
            </p:cNvSpPr>
            <p:nvPr/>
          </p:nvSpPr>
          <p:spPr bwMode="auto">
            <a:xfrm>
              <a:off x="13400088" y="3135313"/>
              <a:ext cx="1301750" cy="425450"/>
            </a:xfrm>
            <a:custGeom>
              <a:avLst/>
              <a:gdLst>
                <a:gd name="T0" fmla="*/ 347 w 347"/>
                <a:gd name="T1" fmla="*/ 99 h 113"/>
                <a:gd name="T2" fmla="*/ 320 w 347"/>
                <a:gd name="T3" fmla="*/ 100 h 113"/>
                <a:gd name="T4" fmla="*/ 222 w 347"/>
                <a:gd name="T5" fmla="*/ 69 h 113"/>
                <a:gd name="T6" fmla="*/ 97 w 347"/>
                <a:gd name="T7" fmla="*/ 25 h 113"/>
                <a:gd name="T8" fmla="*/ 63 w 347"/>
                <a:gd name="T9" fmla="*/ 32 h 113"/>
                <a:gd name="T10" fmla="*/ 60 w 347"/>
                <a:gd name="T11" fmla="*/ 39 h 113"/>
                <a:gd name="T12" fmla="*/ 75 w 347"/>
                <a:gd name="T13" fmla="*/ 48 h 113"/>
                <a:gd name="T14" fmla="*/ 70 w 347"/>
                <a:gd name="T15" fmla="*/ 99 h 113"/>
                <a:gd name="T16" fmla="*/ 23 w 347"/>
                <a:gd name="T17" fmla="*/ 95 h 113"/>
                <a:gd name="T18" fmla="*/ 12 w 347"/>
                <a:gd name="T19" fmla="*/ 35 h 113"/>
                <a:gd name="T20" fmla="*/ 61 w 347"/>
                <a:gd name="T21" fmla="*/ 3 h 113"/>
                <a:gd name="T22" fmla="*/ 157 w 347"/>
                <a:gd name="T23" fmla="*/ 25 h 113"/>
                <a:gd name="T24" fmla="*/ 246 w 347"/>
                <a:gd name="T25" fmla="*/ 74 h 113"/>
                <a:gd name="T26" fmla="*/ 347 w 347"/>
                <a:gd name="T27" fmla="*/ 99 h 113"/>
                <a:gd name="T28" fmla="*/ 51 w 347"/>
                <a:gd name="T29" fmla="*/ 75 h 113"/>
                <a:gd name="T30" fmla="*/ 64 w 347"/>
                <a:gd name="T31" fmla="*/ 28 h 113"/>
                <a:gd name="T32" fmla="*/ 120 w 347"/>
                <a:gd name="T33" fmla="*/ 15 h 113"/>
                <a:gd name="T34" fmla="*/ 48 w 347"/>
                <a:gd name="T35" fmla="*/ 10 h 113"/>
                <a:gd name="T36" fmla="*/ 24 w 347"/>
                <a:gd name="T37" fmla="*/ 92 h 113"/>
                <a:gd name="T38" fmla="*/ 59 w 347"/>
                <a:gd name="T39" fmla="*/ 101 h 113"/>
                <a:gd name="T40" fmla="*/ 79 w 347"/>
                <a:gd name="T41" fmla="*/ 69 h 113"/>
                <a:gd name="T42" fmla="*/ 51 w 347"/>
                <a:gd name="T43" fmla="*/ 41 h 113"/>
                <a:gd name="T44" fmla="*/ 51 w 347"/>
                <a:gd name="T45" fmla="*/ 7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7" h="113">
                  <a:moveTo>
                    <a:pt x="347" y="99"/>
                  </a:moveTo>
                  <a:cubicBezTo>
                    <a:pt x="338" y="99"/>
                    <a:pt x="328" y="102"/>
                    <a:pt x="320" y="100"/>
                  </a:cubicBezTo>
                  <a:cubicBezTo>
                    <a:pt x="286" y="94"/>
                    <a:pt x="251" y="92"/>
                    <a:pt x="222" y="69"/>
                  </a:cubicBezTo>
                  <a:cubicBezTo>
                    <a:pt x="186" y="40"/>
                    <a:pt x="145" y="20"/>
                    <a:pt x="97" y="25"/>
                  </a:cubicBezTo>
                  <a:cubicBezTo>
                    <a:pt x="86" y="26"/>
                    <a:pt x="74" y="29"/>
                    <a:pt x="63" y="32"/>
                  </a:cubicBezTo>
                  <a:cubicBezTo>
                    <a:pt x="62" y="34"/>
                    <a:pt x="61" y="36"/>
                    <a:pt x="60" y="39"/>
                  </a:cubicBezTo>
                  <a:cubicBezTo>
                    <a:pt x="65" y="42"/>
                    <a:pt x="71" y="44"/>
                    <a:pt x="75" y="48"/>
                  </a:cubicBezTo>
                  <a:cubicBezTo>
                    <a:pt x="89" y="63"/>
                    <a:pt x="86" y="85"/>
                    <a:pt x="70" y="99"/>
                  </a:cubicBezTo>
                  <a:cubicBezTo>
                    <a:pt x="55" y="113"/>
                    <a:pt x="36" y="111"/>
                    <a:pt x="23" y="95"/>
                  </a:cubicBezTo>
                  <a:cubicBezTo>
                    <a:pt x="8" y="77"/>
                    <a:pt x="4" y="57"/>
                    <a:pt x="12" y="35"/>
                  </a:cubicBezTo>
                  <a:cubicBezTo>
                    <a:pt x="20" y="14"/>
                    <a:pt x="39" y="6"/>
                    <a:pt x="61" y="3"/>
                  </a:cubicBezTo>
                  <a:cubicBezTo>
                    <a:pt x="95" y="0"/>
                    <a:pt x="127" y="9"/>
                    <a:pt x="157" y="25"/>
                  </a:cubicBezTo>
                  <a:cubicBezTo>
                    <a:pt x="186" y="41"/>
                    <a:pt x="216" y="58"/>
                    <a:pt x="246" y="74"/>
                  </a:cubicBezTo>
                  <a:cubicBezTo>
                    <a:pt x="278" y="90"/>
                    <a:pt x="310" y="104"/>
                    <a:pt x="347" y="99"/>
                  </a:cubicBezTo>
                  <a:close/>
                  <a:moveTo>
                    <a:pt x="51" y="75"/>
                  </a:moveTo>
                  <a:cubicBezTo>
                    <a:pt x="39" y="53"/>
                    <a:pt x="43" y="36"/>
                    <a:pt x="64" y="28"/>
                  </a:cubicBezTo>
                  <a:cubicBezTo>
                    <a:pt x="80" y="21"/>
                    <a:pt x="99" y="20"/>
                    <a:pt x="120" y="15"/>
                  </a:cubicBezTo>
                  <a:cubicBezTo>
                    <a:pt x="94" y="5"/>
                    <a:pt x="71" y="1"/>
                    <a:pt x="48" y="10"/>
                  </a:cubicBezTo>
                  <a:cubicBezTo>
                    <a:pt x="11" y="22"/>
                    <a:pt x="0" y="62"/>
                    <a:pt x="24" y="92"/>
                  </a:cubicBezTo>
                  <a:cubicBezTo>
                    <a:pt x="34" y="103"/>
                    <a:pt x="48" y="110"/>
                    <a:pt x="59" y="101"/>
                  </a:cubicBezTo>
                  <a:cubicBezTo>
                    <a:pt x="69" y="94"/>
                    <a:pt x="78" y="80"/>
                    <a:pt x="79" y="69"/>
                  </a:cubicBezTo>
                  <a:cubicBezTo>
                    <a:pt x="81" y="55"/>
                    <a:pt x="70" y="43"/>
                    <a:pt x="51" y="41"/>
                  </a:cubicBezTo>
                  <a:cubicBezTo>
                    <a:pt x="51" y="53"/>
                    <a:pt x="51" y="63"/>
                    <a:pt x="5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6"/>
            <p:cNvSpPr>
              <a:spLocks noEditPoints="1"/>
            </p:cNvSpPr>
            <p:nvPr/>
          </p:nvSpPr>
          <p:spPr bwMode="auto">
            <a:xfrm>
              <a:off x="4619625" y="3135313"/>
              <a:ext cx="1122362" cy="428625"/>
            </a:xfrm>
            <a:custGeom>
              <a:avLst/>
              <a:gdLst>
                <a:gd name="T0" fmla="*/ 28 w 299"/>
                <a:gd name="T1" fmla="*/ 102 h 114"/>
                <a:gd name="T2" fmla="*/ 33 w 299"/>
                <a:gd name="T3" fmla="*/ 89 h 114"/>
                <a:gd name="T4" fmla="*/ 0 w 299"/>
                <a:gd name="T5" fmla="*/ 98 h 114"/>
                <a:gd name="T6" fmla="*/ 2 w 299"/>
                <a:gd name="T7" fmla="*/ 100 h 114"/>
                <a:gd name="T8" fmla="*/ 137 w 299"/>
                <a:gd name="T9" fmla="*/ 29 h 114"/>
                <a:gd name="T10" fmla="*/ 240 w 299"/>
                <a:gd name="T11" fmla="*/ 3 h 114"/>
                <a:gd name="T12" fmla="*/ 289 w 299"/>
                <a:gd name="T13" fmla="*/ 35 h 114"/>
                <a:gd name="T14" fmla="*/ 281 w 299"/>
                <a:gd name="T15" fmla="*/ 91 h 114"/>
                <a:gd name="T16" fmla="*/ 232 w 299"/>
                <a:gd name="T17" fmla="*/ 100 h 114"/>
                <a:gd name="T18" fmla="*/ 228 w 299"/>
                <a:gd name="T19" fmla="*/ 46 h 114"/>
                <a:gd name="T20" fmla="*/ 240 w 299"/>
                <a:gd name="T21" fmla="*/ 36 h 114"/>
                <a:gd name="T22" fmla="*/ 166 w 299"/>
                <a:gd name="T23" fmla="*/ 27 h 114"/>
                <a:gd name="T24" fmla="*/ 75 w 299"/>
                <a:gd name="T25" fmla="*/ 71 h 114"/>
                <a:gd name="T26" fmla="*/ 28 w 299"/>
                <a:gd name="T27" fmla="*/ 102 h 114"/>
                <a:gd name="T28" fmla="*/ 249 w 299"/>
                <a:gd name="T29" fmla="*/ 40 h 114"/>
                <a:gd name="T30" fmla="*/ 221 w 299"/>
                <a:gd name="T31" fmla="*/ 72 h 114"/>
                <a:gd name="T32" fmla="*/ 245 w 299"/>
                <a:gd name="T33" fmla="*/ 102 h 114"/>
                <a:gd name="T34" fmla="*/ 282 w 299"/>
                <a:gd name="T35" fmla="*/ 83 h 114"/>
                <a:gd name="T36" fmla="*/ 272 w 299"/>
                <a:gd name="T37" fmla="*/ 20 h 114"/>
                <a:gd name="T38" fmla="*/ 185 w 299"/>
                <a:gd name="T39" fmla="*/ 18 h 114"/>
                <a:gd name="T40" fmla="*/ 256 w 299"/>
                <a:gd name="T41" fmla="*/ 47 h 114"/>
                <a:gd name="T42" fmla="*/ 255 w 299"/>
                <a:gd name="T43" fmla="*/ 71 h 114"/>
                <a:gd name="T44" fmla="*/ 252 w 299"/>
                <a:gd name="T45" fmla="*/ 70 h 114"/>
                <a:gd name="T46" fmla="*/ 249 w 299"/>
                <a:gd name="T47" fmla="*/ 4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9" h="114">
                  <a:moveTo>
                    <a:pt x="28" y="102"/>
                  </a:moveTo>
                  <a:cubicBezTo>
                    <a:pt x="31" y="96"/>
                    <a:pt x="32" y="93"/>
                    <a:pt x="33" y="89"/>
                  </a:cubicBezTo>
                  <a:cubicBezTo>
                    <a:pt x="21" y="92"/>
                    <a:pt x="11" y="95"/>
                    <a:pt x="0" y="98"/>
                  </a:cubicBezTo>
                  <a:cubicBezTo>
                    <a:pt x="1" y="98"/>
                    <a:pt x="1" y="99"/>
                    <a:pt x="2" y="100"/>
                  </a:cubicBezTo>
                  <a:cubicBezTo>
                    <a:pt x="47" y="76"/>
                    <a:pt x="92" y="53"/>
                    <a:pt x="137" y="29"/>
                  </a:cubicBezTo>
                  <a:cubicBezTo>
                    <a:pt x="169" y="12"/>
                    <a:pt x="203" y="0"/>
                    <a:pt x="240" y="3"/>
                  </a:cubicBezTo>
                  <a:cubicBezTo>
                    <a:pt x="262" y="5"/>
                    <a:pt x="280" y="14"/>
                    <a:pt x="289" y="35"/>
                  </a:cubicBezTo>
                  <a:cubicBezTo>
                    <a:pt x="299" y="55"/>
                    <a:pt x="293" y="74"/>
                    <a:pt x="281" y="91"/>
                  </a:cubicBezTo>
                  <a:cubicBezTo>
                    <a:pt x="268" y="111"/>
                    <a:pt x="248" y="114"/>
                    <a:pt x="232" y="100"/>
                  </a:cubicBezTo>
                  <a:cubicBezTo>
                    <a:pt x="214" y="86"/>
                    <a:pt x="212" y="62"/>
                    <a:pt x="228" y="46"/>
                  </a:cubicBezTo>
                  <a:cubicBezTo>
                    <a:pt x="231" y="43"/>
                    <a:pt x="235" y="40"/>
                    <a:pt x="240" y="36"/>
                  </a:cubicBezTo>
                  <a:cubicBezTo>
                    <a:pt x="215" y="19"/>
                    <a:pt x="189" y="20"/>
                    <a:pt x="166" y="27"/>
                  </a:cubicBezTo>
                  <a:cubicBezTo>
                    <a:pt x="134" y="38"/>
                    <a:pt x="105" y="55"/>
                    <a:pt x="75" y="71"/>
                  </a:cubicBezTo>
                  <a:cubicBezTo>
                    <a:pt x="60" y="79"/>
                    <a:pt x="46" y="90"/>
                    <a:pt x="28" y="102"/>
                  </a:cubicBezTo>
                  <a:close/>
                  <a:moveTo>
                    <a:pt x="249" y="40"/>
                  </a:moveTo>
                  <a:cubicBezTo>
                    <a:pt x="230" y="46"/>
                    <a:pt x="218" y="57"/>
                    <a:pt x="221" y="72"/>
                  </a:cubicBezTo>
                  <a:cubicBezTo>
                    <a:pt x="224" y="84"/>
                    <a:pt x="235" y="97"/>
                    <a:pt x="245" y="102"/>
                  </a:cubicBezTo>
                  <a:cubicBezTo>
                    <a:pt x="262" y="110"/>
                    <a:pt x="274" y="98"/>
                    <a:pt x="282" y="83"/>
                  </a:cubicBezTo>
                  <a:cubicBezTo>
                    <a:pt x="295" y="60"/>
                    <a:pt x="291" y="36"/>
                    <a:pt x="272" y="20"/>
                  </a:cubicBezTo>
                  <a:cubicBezTo>
                    <a:pt x="250" y="1"/>
                    <a:pt x="206" y="0"/>
                    <a:pt x="185" y="18"/>
                  </a:cubicBezTo>
                  <a:cubicBezTo>
                    <a:pt x="212" y="21"/>
                    <a:pt x="242" y="17"/>
                    <a:pt x="256" y="47"/>
                  </a:cubicBezTo>
                  <a:cubicBezTo>
                    <a:pt x="259" y="53"/>
                    <a:pt x="255" y="63"/>
                    <a:pt x="255" y="71"/>
                  </a:cubicBezTo>
                  <a:cubicBezTo>
                    <a:pt x="254" y="71"/>
                    <a:pt x="253" y="71"/>
                    <a:pt x="252" y="70"/>
                  </a:cubicBezTo>
                  <a:cubicBezTo>
                    <a:pt x="251" y="61"/>
                    <a:pt x="250" y="51"/>
                    <a:pt x="24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7"/>
            <p:cNvSpPr/>
            <p:nvPr/>
          </p:nvSpPr>
          <p:spPr bwMode="auto">
            <a:xfrm>
              <a:off x="11482388" y="2876550"/>
              <a:ext cx="1227137" cy="541337"/>
            </a:xfrm>
            <a:custGeom>
              <a:avLst/>
              <a:gdLst>
                <a:gd name="T0" fmla="*/ 0 w 327"/>
                <a:gd name="T1" fmla="*/ 28 h 144"/>
                <a:gd name="T2" fmla="*/ 144 w 327"/>
                <a:gd name="T3" fmla="*/ 6 h 144"/>
                <a:gd name="T4" fmla="*/ 286 w 327"/>
                <a:gd name="T5" fmla="*/ 32 h 144"/>
                <a:gd name="T6" fmla="*/ 321 w 327"/>
                <a:gd name="T7" fmla="*/ 98 h 144"/>
                <a:gd name="T8" fmla="*/ 273 w 327"/>
                <a:gd name="T9" fmla="*/ 142 h 144"/>
                <a:gd name="T10" fmla="*/ 208 w 327"/>
                <a:gd name="T11" fmla="*/ 106 h 144"/>
                <a:gd name="T12" fmla="*/ 233 w 327"/>
                <a:gd name="T13" fmla="*/ 67 h 144"/>
                <a:gd name="T14" fmla="*/ 274 w 327"/>
                <a:gd name="T15" fmla="*/ 101 h 144"/>
                <a:gd name="T16" fmla="*/ 264 w 327"/>
                <a:gd name="T17" fmla="*/ 83 h 144"/>
                <a:gd name="T18" fmla="*/ 220 w 327"/>
                <a:gd name="T19" fmla="*/ 76 h 144"/>
                <a:gd name="T20" fmla="*/ 216 w 327"/>
                <a:gd name="T21" fmla="*/ 115 h 144"/>
                <a:gd name="T22" fmla="*/ 269 w 327"/>
                <a:gd name="T23" fmla="*/ 139 h 144"/>
                <a:gd name="T24" fmla="*/ 315 w 327"/>
                <a:gd name="T25" fmla="*/ 103 h 144"/>
                <a:gd name="T26" fmla="*/ 300 w 327"/>
                <a:gd name="T27" fmla="*/ 47 h 144"/>
                <a:gd name="T28" fmla="*/ 188 w 327"/>
                <a:gd name="T29" fmla="*/ 13 h 144"/>
                <a:gd name="T30" fmla="*/ 136 w 327"/>
                <a:gd name="T31" fmla="*/ 13 h 144"/>
                <a:gd name="T32" fmla="*/ 36 w 327"/>
                <a:gd name="T33" fmla="*/ 27 h 144"/>
                <a:gd name="T34" fmla="*/ 0 w 327"/>
                <a:gd name="T35" fmla="*/ 31 h 144"/>
                <a:gd name="T36" fmla="*/ 0 w 327"/>
                <a:gd name="T37" fmla="*/ 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7" h="144">
                  <a:moveTo>
                    <a:pt x="0" y="28"/>
                  </a:moveTo>
                  <a:cubicBezTo>
                    <a:pt x="48" y="21"/>
                    <a:pt x="96" y="12"/>
                    <a:pt x="144" y="6"/>
                  </a:cubicBezTo>
                  <a:cubicBezTo>
                    <a:pt x="194" y="0"/>
                    <a:pt x="242" y="7"/>
                    <a:pt x="286" y="32"/>
                  </a:cubicBezTo>
                  <a:cubicBezTo>
                    <a:pt x="315" y="48"/>
                    <a:pt x="327" y="71"/>
                    <a:pt x="321" y="98"/>
                  </a:cubicBezTo>
                  <a:cubicBezTo>
                    <a:pt x="316" y="121"/>
                    <a:pt x="295" y="140"/>
                    <a:pt x="273" y="142"/>
                  </a:cubicBezTo>
                  <a:cubicBezTo>
                    <a:pt x="242" y="144"/>
                    <a:pt x="217" y="131"/>
                    <a:pt x="208" y="106"/>
                  </a:cubicBezTo>
                  <a:cubicBezTo>
                    <a:pt x="200" y="85"/>
                    <a:pt x="211" y="68"/>
                    <a:pt x="233" y="67"/>
                  </a:cubicBezTo>
                  <a:cubicBezTo>
                    <a:pt x="254" y="65"/>
                    <a:pt x="270" y="76"/>
                    <a:pt x="274" y="101"/>
                  </a:cubicBezTo>
                  <a:cubicBezTo>
                    <a:pt x="269" y="92"/>
                    <a:pt x="267" y="87"/>
                    <a:pt x="264" y="83"/>
                  </a:cubicBezTo>
                  <a:cubicBezTo>
                    <a:pt x="253" y="68"/>
                    <a:pt x="234" y="65"/>
                    <a:pt x="220" y="76"/>
                  </a:cubicBezTo>
                  <a:cubicBezTo>
                    <a:pt x="207" y="85"/>
                    <a:pt x="205" y="100"/>
                    <a:pt x="216" y="115"/>
                  </a:cubicBezTo>
                  <a:cubicBezTo>
                    <a:pt x="228" y="133"/>
                    <a:pt x="248" y="140"/>
                    <a:pt x="269" y="139"/>
                  </a:cubicBezTo>
                  <a:cubicBezTo>
                    <a:pt x="292" y="137"/>
                    <a:pt x="308" y="124"/>
                    <a:pt x="315" y="103"/>
                  </a:cubicBezTo>
                  <a:cubicBezTo>
                    <a:pt x="323" y="81"/>
                    <a:pt x="318" y="61"/>
                    <a:pt x="300" y="47"/>
                  </a:cubicBezTo>
                  <a:cubicBezTo>
                    <a:pt x="267" y="22"/>
                    <a:pt x="231" y="7"/>
                    <a:pt x="188" y="13"/>
                  </a:cubicBezTo>
                  <a:cubicBezTo>
                    <a:pt x="171" y="15"/>
                    <a:pt x="153" y="11"/>
                    <a:pt x="136" y="13"/>
                  </a:cubicBezTo>
                  <a:cubicBezTo>
                    <a:pt x="102" y="17"/>
                    <a:pt x="69" y="22"/>
                    <a:pt x="36" y="27"/>
                  </a:cubicBezTo>
                  <a:cubicBezTo>
                    <a:pt x="24" y="28"/>
                    <a:pt x="12" y="30"/>
                    <a:pt x="0" y="31"/>
                  </a:cubicBezTo>
                  <a:cubicBezTo>
                    <a:pt x="0" y="30"/>
                    <a:pt x="0" y="29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8"/>
            <p:cNvSpPr/>
            <p:nvPr/>
          </p:nvSpPr>
          <p:spPr bwMode="auto">
            <a:xfrm>
              <a:off x="10180638" y="2967038"/>
              <a:ext cx="701675" cy="525462"/>
            </a:xfrm>
            <a:custGeom>
              <a:avLst/>
              <a:gdLst>
                <a:gd name="T0" fmla="*/ 38 w 187"/>
                <a:gd name="T1" fmla="*/ 47 h 140"/>
                <a:gd name="T2" fmla="*/ 20 w 187"/>
                <a:gd name="T3" fmla="*/ 41 h 140"/>
                <a:gd name="T4" fmla="*/ 15 w 187"/>
                <a:gd name="T5" fmla="*/ 63 h 140"/>
                <a:gd name="T6" fmla="*/ 7 w 187"/>
                <a:gd name="T7" fmla="*/ 53 h 140"/>
                <a:gd name="T8" fmla="*/ 51 w 187"/>
                <a:gd name="T9" fmla="*/ 3 h 140"/>
                <a:gd name="T10" fmla="*/ 106 w 187"/>
                <a:gd name="T11" fmla="*/ 9 h 140"/>
                <a:gd name="T12" fmla="*/ 169 w 187"/>
                <a:gd name="T13" fmla="*/ 54 h 140"/>
                <a:gd name="T14" fmla="*/ 150 w 187"/>
                <a:gd name="T15" fmla="*/ 125 h 140"/>
                <a:gd name="T16" fmla="*/ 141 w 187"/>
                <a:gd name="T17" fmla="*/ 132 h 140"/>
                <a:gd name="T18" fmla="*/ 132 w 187"/>
                <a:gd name="T19" fmla="*/ 140 h 140"/>
                <a:gd name="T20" fmla="*/ 118 w 187"/>
                <a:gd name="T21" fmla="*/ 109 h 140"/>
                <a:gd name="T22" fmla="*/ 123 w 187"/>
                <a:gd name="T23" fmla="*/ 105 h 140"/>
                <a:gd name="T24" fmla="*/ 131 w 187"/>
                <a:gd name="T25" fmla="*/ 110 h 140"/>
                <a:gd name="T26" fmla="*/ 160 w 187"/>
                <a:gd name="T27" fmla="*/ 111 h 140"/>
                <a:gd name="T28" fmla="*/ 164 w 187"/>
                <a:gd name="T29" fmla="*/ 77 h 140"/>
                <a:gd name="T30" fmla="*/ 149 w 187"/>
                <a:gd name="T31" fmla="*/ 61 h 140"/>
                <a:gd name="T32" fmla="*/ 170 w 187"/>
                <a:gd name="T33" fmla="*/ 76 h 140"/>
                <a:gd name="T34" fmla="*/ 93 w 187"/>
                <a:gd name="T35" fmla="*/ 10 h 140"/>
                <a:gd name="T36" fmla="*/ 21 w 187"/>
                <a:gd name="T37" fmla="*/ 36 h 140"/>
                <a:gd name="T38" fmla="*/ 38 w 187"/>
                <a:gd name="T39" fmla="*/ 4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7" h="140">
                  <a:moveTo>
                    <a:pt x="38" y="47"/>
                  </a:moveTo>
                  <a:cubicBezTo>
                    <a:pt x="33" y="45"/>
                    <a:pt x="27" y="44"/>
                    <a:pt x="20" y="41"/>
                  </a:cubicBezTo>
                  <a:cubicBezTo>
                    <a:pt x="19" y="49"/>
                    <a:pt x="17" y="54"/>
                    <a:pt x="15" y="63"/>
                  </a:cubicBezTo>
                  <a:cubicBezTo>
                    <a:pt x="11" y="58"/>
                    <a:pt x="7" y="56"/>
                    <a:pt x="7" y="53"/>
                  </a:cubicBezTo>
                  <a:cubicBezTo>
                    <a:pt x="0" y="27"/>
                    <a:pt x="25" y="0"/>
                    <a:pt x="51" y="3"/>
                  </a:cubicBezTo>
                  <a:cubicBezTo>
                    <a:pt x="69" y="5"/>
                    <a:pt x="88" y="4"/>
                    <a:pt x="106" y="9"/>
                  </a:cubicBezTo>
                  <a:cubicBezTo>
                    <a:pt x="133" y="15"/>
                    <a:pt x="154" y="30"/>
                    <a:pt x="169" y="54"/>
                  </a:cubicBezTo>
                  <a:cubicBezTo>
                    <a:pt x="187" y="82"/>
                    <a:pt x="179" y="110"/>
                    <a:pt x="150" y="125"/>
                  </a:cubicBezTo>
                  <a:cubicBezTo>
                    <a:pt x="147" y="127"/>
                    <a:pt x="144" y="130"/>
                    <a:pt x="141" y="132"/>
                  </a:cubicBezTo>
                  <a:cubicBezTo>
                    <a:pt x="139" y="134"/>
                    <a:pt x="137" y="136"/>
                    <a:pt x="132" y="140"/>
                  </a:cubicBezTo>
                  <a:cubicBezTo>
                    <a:pt x="127" y="130"/>
                    <a:pt x="123" y="119"/>
                    <a:pt x="118" y="109"/>
                  </a:cubicBezTo>
                  <a:cubicBezTo>
                    <a:pt x="120" y="108"/>
                    <a:pt x="122" y="107"/>
                    <a:pt x="123" y="105"/>
                  </a:cubicBezTo>
                  <a:cubicBezTo>
                    <a:pt x="126" y="107"/>
                    <a:pt x="129" y="108"/>
                    <a:pt x="131" y="110"/>
                  </a:cubicBezTo>
                  <a:cubicBezTo>
                    <a:pt x="140" y="120"/>
                    <a:pt x="151" y="121"/>
                    <a:pt x="160" y="111"/>
                  </a:cubicBezTo>
                  <a:cubicBezTo>
                    <a:pt x="169" y="101"/>
                    <a:pt x="173" y="89"/>
                    <a:pt x="164" y="77"/>
                  </a:cubicBezTo>
                  <a:cubicBezTo>
                    <a:pt x="159" y="71"/>
                    <a:pt x="154" y="66"/>
                    <a:pt x="149" y="61"/>
                  </a:cubicBezTo>
                  <a:cubicBezTo>
                    <a:pt x="156" y="66"/>
                    <a:pt x="163" y="70"/>
                    <a:pt x="170" y="76"/>
                  </a:cubicBezTo>
                  <a:cubicBezTo>
                    <a:pt x="167" y="46"/>
                    <a:pt x="133" y="18"/>
                    <a:pt x="93" y="10"/>
                  </a:cubicBezTo>
                  <a:cubicBezTo>
                    <a:pt x="60" y="4"/>
                    <a:pt x="35" y="12"/>
                    <a:pt x="21" y="36"/>
                  </a:cubicBezTo>
                  <a:cubicBezTo>
                    <a:pt x="27" y="40"/>
                    <a:pt x="32" y="43"/>
                    <a:pt x="3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9"/>
            <p:cNvSpPr/>
            <p:nvPr/>
          </p:nvSpPr>
          <p:spPr bwMode="auto">
            <a:xfrm>
              <a:off x="6451600" y="2876550"/>
              <a:ext cx="1227137" cy="549275"/>
            </a:xfrm>
            <a:custGeom>
              <a:avLst/>
              <a:gdLst>
                <a:gd name="T0" fmla="*/ 327 w 327"/>
                <a:gd name="T1" fmla="*/ 31 h 146"/>
                <a:gd name="T2" fmla="*/ 284 w 327"/>
                <a:gd name="T3" fmla="*/ 26 h 146"/>
                <a:gd name="T4" fmla="*/ 150 w 327"/>
                <a:gd name="T5" fmla="*/ 12 h 146"/>
                <a:gd name="T6" fmla="*/ 45 w 327"/>
                <a:gd name="T7" fmla="*/ 34 h 146"/>
                <a:gd name="T8" fmla="*/ 23 w 327"/>
                <a:gd name="T9" fmla="*/ 50 h 146"/>
                <a:gd name="T10" fmla="*/ 14 w 327"/>
                <a:gd name="T11" fmla="*/ 108 h 146"/>
                <a:gd name="T12" fmla="*/ 63 w 327"/>
                <a:gd name="T13" fmla="*/ 139 h 146"/>
                <a:gd name="T14" fmla="*/ 114 w 327"/>
                <a:gd name="T15" fmla="*/ 107 h 146"/>
                <a:gd name="T16" fmla="*/ 112 w 327"/>
                <a:gd name="T17" fmla="*/ 82 h 146"/>
                <a:gd name="T18" fmla="*/ 80 w 327"/>
                <a:gd name="T19" fmla="*/ 68 h 146"/>
                <a:gd name="T20" fmla="*/ 116 w 327"/>
                <a:gd name="T21" fmla="*/ 78 h 146"/>
                <a:gd name="T22" fmla="*/ 110 w 327"/>
                <a:gd name="T23" fmla="*/ 122 h 146"/>
                <a:gd name="T24" fmla="*/ 46 w 327"/>
                <a:gd name="T25" fmla="*/ 140 h 146"/>
                <a:gd name="T26" fmla="*/ 6 w 327"/>
                <a:gd name="T27" fmla="*/ 97 h 146"/>
                <a:gd name="T28" fmla="*/ 29 w 327"/>
                <a:gd name="T29" fmla="*/ 40 h 146"/>
                <a:gd name="T30" fmla="*/ 184 w 327"/>
                <a:gd name="T31" fmla="*/ 6 h 146"/>
                <a:gd name="T32" fmla="*/ 327 w 327"/>
                <a:gd name="T33" fmla="*/ 28 h 146"/>
                <a:gd name="T34" fmla="*/ 327 w 327"/>
                <a:gd name="T35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146">
                  <a:moveTo>
                    <a:pt x="327" y="31"/>
                  </a:moveTo>
                  <a:cubicBezTo>
                    <a:pt x="313" y="29"/>
                    <a:pt x="298" y="28"/>
                    <a:pt x="284" y="26"/>
                  </a:cubicBezTo>
                  <a:cubicBezTo>
                    <a:pt x="240" y="17"/>
                    <a:pt x="195" y="15"/>
                    <a:pt x="150" y="12"/>
                  </a:cubicBezTo>
                  <a:cubicBezTo>
                    <a:pt x="111" y="9"/>
                    <a:pt x="78" y="18"/>
                    <a:pt x="45" y="34"/>
                  </a:cubicBezTo>
                  <a:cubicBezTo>
                    <a:pt x="37" y="38"/>
                    <a:pt x="29" y="44"/>
                    <a:pt x="23" y="50"/>
                  </a:cubicBezTo>
                  <a:cubicBezTo>
                    <a:pt x="8" y="66"/>
                    <a:pt x="5" y="89"/>
                    <a:pt x="14" y="108"/>
                  </a:cubicBezTo>
                  <a:cubicBezTo>
                    <a:pt x="23" y="129"/>
                    <a:pt x="41" y="139"/>
                    <a:pt x="63" y="139"/>
                  </a:cubicBezTo>
                  <a:cubicBezTo>
                    <a:pt x="85" y="139"/>
                    <a:pt x="106" y="130"/>
                    <a:pt x="114" y="107"/>
                  </a:cubicBezTo>
                  <a:cubicBezTo>
                    <a:pt x="117" y="100"/>
                    <a:pt x="117" y="86"/>
                    <a:pt x="112" y="82"/>
                  </a:cubicBezTo>
                  <a:cubicBezTo>
                    <a:pt x="102" y="74"/>
                    <a:pt x="89" y="72"/>
                    <a:pt x="80" y="68"/>
                  </a:cubicBezTo>
                  <a:cubicBezTo>
                    <a:pt x="90" y="66"/>
                    <a:pt x="105" y="63"/>
                    <a:pt x="116" y="78"/>
                  </a:cubicBezTo>
                  <a:cubicBezTo>
                    <a:pt x="128" y="94"/>
                    <a:pt x="121" y="109"/>
                    <a:pt x="110" y="122"/>
                  </a:cubicBezTo>
                  <a:cubicBezTo>
                    <a:pt x="93" y="142"/>
                    <a:pt x="70" y="146"/>
                    <a:pt x="46" y="140"/>
                  </a:cubicBezTo>
                  <a:cubicBezTo>
                    <a:pt x="24" y="135"/>
                    <a:pt x="11" y="119"/>
                    <a:pt x="6" y="97"/>
                  </a:cubicBezTo>
                  <a:cubicBezTo>
                    <a:pt x="0" y="73"/>
                    <a:pt x="9" y="54"/>
                    <a:pt x="29" y="40"/>
                  </a:cubicBezTo>
                  <a:cubicBezTo>
                    <a:pt x="76" y="7"/>
                    <a:pt x="129" y="0"/>
                    <a:pt x="184" y="6"/>
                  </a:cubicBezTo>
                  <a:cubicBezTo>
                    <a:pt x="232" y="12"/>
                    <a:pt x="279" y="21"/>
                    <a:pt x="327" y="28"/>
                  </a:cubicBezTo>
                  <a:cubicBezTo>
                    <a:pt x="327" y="29"/>
                    <a:pt x="327" y="30"/>
                    <a:pt x="32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0"/>
            <p:cNvSpPr/>
            <p:nvPr/>
          </p:nvSpPr>
          <p:spPr bwMode="auto">
            <a:xfrm>
              <a:off x="6969125" y="1847850"/>
              <a:ext cx="465137" cy="946150"/>
            </a:xfrm>
            <a:custGeom>
              <a:avLst/>
              <a:gdLst>
                <a:gd name="T0" fmla="*/ 46 w 124"/>
                <a:gd name="T1" fmla="*/ 31 h 252"/>
                <a:gd name="T2" fmla="*/ 78 w 124"/>
                <a:gd name="T3" fmla="*/ 152 h 252"/>
                <a:gd name="T4" fmla="*/ 124 w 124"/>
                <a:gd name="T5" fmla="*/ 252 h 252"/>
                <a:gd name="T6" fmla="*/ 75 w 124"/>
                <a:gd name="T7" fmla="*/ 162 h 252"/>
                <a:gd name="T8" fmla="*/ 59 w 124"/>
                <a:gd name="T9" fmla="*/ 88 h 252"/>
                <a:gd name="T10" fmla="*/ 0 w 124"/>
                <a:gd name="T11" fmla="*/ 0 h 252"/>
                <a:gd name="T12" fmla="*/ 93 w 124"/>
                <a:gd name="T13" fmla="*/ 90 h 252"/>
                <a:gd name="T14" fmla="*/ 48 w 124"/>
                <a:gd name="T15" fmla="*/ 28 h 252"/>
                <a:gd name="T16" fmla="*/ 46 w 124"/>
                <a:gd name="T17" fmla="*/ 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252">
                  <a:moveTo>
                    <a:pt x="46" y="31"/>
                  </a:moveTo>
                  <a:cubicBezTo>
                    <a:pt x="57" y="71"/>
                    <a:pt x="67" y="112"/>
                    <a:pt x="78" y="152"/>
                  </a:cubicBezTo>
                  <a:cubicBezTo>
                    <a:pt x="87" y="188"/>
                    <a:pt x="99" y="223"/>
                    <a:pt x="124" y="252"/>
                  </a:cubicBezTo>
                  <a:cubicBezTo>
                    <a:pt x="96" y="228"/>
                    <a:pt x="84" y="196"/>
                    <a:pt x="75" y="162"/>
                  </a:cubicBezTo>
                  <a:cubicBezTo>
                    <a:pt x="69" y="137"/>
                    <a:pt x="65" y="112"/>
                    <a:pt x="59" y="88"/>
                  </a:cubicBezTo>
                  <a:cubicBezTo>
                    <a:pt x="50" y="52"/>
                    <a:pt x="34" y="20"/>
                    <a:pt x="0" y="0"/>
                  </a:cubicBezTo>
                  <a:cubicBezTo>
                    <a:pt x="35" y="2"/>
                    <a:pt x="86" y="53"/>
                    <a:pt x="93" y="90"/>
                  </a:cubicBezTo>
                  <a:cubicBezTo>
                    <a:pt x="78" y="70"/>
                    <a:pt x="63" y="49"/>
                    <a:pt x="48" y="28"/>
                  </a:cubicBezTo>
                  <a:cubicBezTo>
                    <a:pt x="47" y="29"/>
                    <a:pt x="47" y="30"/>
                    <a:pt x="4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1"/>
            <p:cNvSpPr/>
            <p:nvPr/>
          </p:nvSpPr>
          <p:spPr bwMode="auto">
            <a:xfrm>
              <a:off x="11712575" y="1836738"/>
              <a:ext cx="490537" cy="973137"/>
            </a:xfrm>
            <a:custGeom>
              <a:avLst/>
              <a:gdLst>
                <a:gd name="T0" fmla="*/ 0 w 131"/>
                <a:gd name="T1" fmla="*/ 259 h 259"/>
                <a:gd name="T2" fmla="*/ 54 w 131"/>
                <a:gd name="T3" fmla="*/ 140 h 259"/>
                <a:gd name="T4" fmla="*/ 80 w 131"/>
                <a:gd name="T5" fmla="*/ 31 h 259"/>
                <a:gd name="T6" fmla="*/ 35 w 131"/>
                <a:gd name="T7" fmla="*/ 93 h 259"/>
                <a:gd name="T8" fmla="*/ 131 w 131"/>
                <a:gd name="T9" fmla="*/ 0 h 259"/>
                <a:gd name="T10" fmla="*/ 56 w 131"/>
                <a:gd name="T11" fmla="*/ 148 h 259"/>
                <a:gd name="T12" fmla="*/ 0 w 131"/>
                <a:gd name="T13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259">
                  <a:moveTo>
                    <a:pt x="0" y="259"/>
                  </a:moveTo>
                  <a:cubicBezTo>
                    <a:pt x="32" y="226"/>
                    <a:pt x="43" y="183"/>
                    <a:pt x="54" y="140"/>
                  </a:cubicBezTo>
                  <a:cubicBezTo>
                    <a:pt x="63" y="104"/>
                    <a:pt x="73" y="69"/>
                    <a:pt x="80" y="31"/>
                  </a:cubicBezTo>
                  <a:cubicBezTo>
                    <a:pt x="65" y="52"/>
                    <a:pt x="50" y="73"/>
                    <a:pt x="35" y="93"/>
                  </a:cubicBezTo>
                  <a:cubicBezTo>
                    <a:pt x="41" y="57"/>
                    <a:pt x="86" y="11"/>
                    <a:pt x="131" y="0"/>
                  </a:cubicBezTo>
                  <a:cubicBezTo>
                    <a:pt x="73" y="37"/>
                    <a:pt x="68" y="94"/>
                    <a:pt x="56" y="148"/>
                  </a:cubicBezTo>
                  <a:cubicBezTo>
                    <a:pt x="47" y="190"/>
                    <a:pt x="35" y="230"/>
                    <a:pt x="0" y="2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2"/>
            <p:cNvSpPr/>
            <p:nvPr/>
          </p:nvSpPr>
          <p:spPr bwMode="auto">
            <a:xfrm>
              <a:off x="6754813" y="2144713"/>
              <a:ext cx="484187" cy="668337"/>
            </a:xfrm>
            <a:custGeom>
              <a:avLst/>
              <a:gdLst>
                <a:gd name="T0" fmla="*/ 122 w 129"/>
                <a:gd name="T1" fmla="*/ 178 h 178"/>
                <a:gd name="T2" fmla="*/ 81 w 129"/>
                <a:gd name="T3" fmla="*/ 114 h 178"/>
                <a:gd name="T4" fmla="*/ 65 w 129"/>
                <a:gd name="T5" fmla="*/ 73 h 178"/>
                <a:gd name="T6" fmla="*/ 0 w 129"/>
                <a:gd name="T7" fmla="*/ 8 h 178"/>
                <a:gd name="T8" fmla="*/ 94 w 129"/>
                <a:gd name="T9" fmla="*/ 65 h 178"/>
                <a:gd name="T10" fmla="*/ 51 w 129"/>
                <a:gd name="T11" fmla="*/ 24 h 178"/>
                <a:gd name="T12" fmla="*/ 46 w 129"/>
                <a:gd name="T13" fmla="*/ 28 h 178"/>
                <a:gd name="T14" fmla="*/ 129 w 129"/>
                <a:gd name="T15" fmla="*/ 174 h 178"/>
                <a:gd name="T16" fmla="*/ 122 w 129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78">
                  <a:moveTo>
                    <a:pt x="122" y="178"/>
                  </a:moveTo>
                  <a:cubicBezTo>
                    <a:pt x="108" y="157"/>
                    <a:pt x="94" y="136"/>
                    <a:pt x="81" y="114"/>
                  </a:cubicBezTo>
                  <a:cubicBezTo>
                    <a:pt x="74" y="101"/>
                    <a:pt x="70" y="87"/>
                    <a:pt x="65" y="73"/>
                  </a:cubicBezTo>
                  <a:cubicBezTo>
                    <a:pt x="53" y="43"/>
                    <a:pt x="35" y="19"/>
                    <a:pt x="0" y="8"/>
                  </a:cubicBezTo>
                  <a:cubicBezTo>
                    <a:pt x="33" y="0"/>
                    <a:pt x="75" y="26"/>
                    <a:pt x="94" y="65"/>
                  </a:cubicBezTo>
                  <a:cubicBezTo>
                    <a:pt x="80" y="51"/>
                    <a:pt x="65" y="37"/>
                    <a:pt x="51" y="24"/>
                  </a:cubicBezTo>
                  <a:cubicBezTo>
                    <a:pt x="49" y="25"/>
                    <a:pt x="48" y="27"/>
                    <a:pt x="46" y="28"/>
                  </a:cubicBezTo>
                  <a:cubicBezTo>
                    <a:pt x="80" y="73"/>
                    <a:pt x="80" y="137"/>
                    <a:pt x="129" y="174"/>
                  </a:cubicBezTo>
                  <a:cubicBezTo>
                    <a:pt x="127" y="175"/>
                    <a:pt x="124" y="177"/>
                    <a:pt x="122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3"/>
            <p:cNvSpPr/>
            <p:nvPr/>
          </p:nvSpPr>
          <p:spPr bwMode="auto">
            <a:xfrm>
              <a:off x="11963400" y="2163763"/>
              <a:ext cx="434975" cy="623887"/>
            </a:xfrm>
            <a:custGeom>
              <a:avLst/>
              <a:gdLst>
                <a:gd name="T0" fmla="*/ 63 w 116"/>
                <a:gd name="T1" fmla="*/ 16 h 166"/>
                <a:gd name="T2" fmla="*/ 24 w 116"/>
                <a:gd name="T3" fmla="*/ 64 h 166"/>
                <a:gd name="T4" fmla="*/ 116 w 116"/>
                <a:gd name="T5" fmla="*/ 2 h 166"/>
                <a:gd name="T6" fmla="*/ 37 w 116"/>
                <a:gd name="T7" fmla="*/ 108 h 166"/>
                <a:gd name="T8" fmla="*/ 0 w 116"/>
                <a:gd name="T9" fmla="*/ 166 h 166"/>
                <a:gd name="T10" fmla="*/ 37 w 116"/>
                <a:gd name="T11" fmla="*/ 95 h 166"/>
                <a:gd name="T12" fmla="*/ 69 w 116"/>
                <a:gd name="T13" fmla="*/ 23 h 166"/>
                <a:gd name="T14" fmla="*/ 63 w 116"/>
                <a:gd name="T15" fmla="*/ 1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66">
                  <a:moveTo>
                    <a:pt x="63" y="16"/>
                  </a:moveTo>
                  <a:cubicBezTo>
                    <a:pt x="51" y="31"/>
                    <a:pt x="38" y="46"/>
                    <a:pt x="24" y="64"/>
                  </a:cubicBezTo>
                  <a:cubicBezTo>
                    <a:pt x="37" y="25"/>
                    <a:pt x="75" y="0"/>
                    <a:pt x="116" y="2"/>
                  </a:cubicBezTo>
                  <a:cubicBezTo>
                    <a:pt x="66" y="20"/>
                    <a:pt x="55" y="67"/>
                    <a:pt x="37" y="108"/>
                  </a:cubicBezTo>
                  <a:cubicBezTo>
                    <a:pt x="27" y="129"/>
                    <a:pt x="13" y="148"/>
                    <a:pt x="0" y="166"/>
                  </a:cubicBezTo>
                  <a:cubicBezTo>
                    <a:pt x="12" y="142"/>
                    <a:pt x="26" y="119"/>
                    <a:pt x="37" y="95"/>
                  </a:cubicBezTo>
                  <a:cubicBezTo>
                    <a:pt x="49" y="71"/>
                    <a:pt x="59" y="47"/>
                    <a:pt x="69" y="23"/>
                  </a:cubicBezTo>
                  <a:cubicBezTo>
                    <a:pt x="67" y="20"/>
                    <a:pt x="65" y="18"/>
                    <a:pt x="6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4"/>
            <p:cNvSpPr/>
            <p:nvPr/>
          </p:nvSpPr>
          <p:spPr bwMode="auto">
            <a:xfrm>
              <a:off x="13006388" y="3068638"/>
              <a:ext cx="338137" cy="311150"/>
            </a:xfrm>
            <a:custGeom>
              <a:avLst/>
              <a:gdLst>
                <a:gd name="T0" fmla="*/ 46 w 90"/>
                <a:gd name="T1" fmla="*/ 22 h 83"/>
                <a:gd name="T2" fmla="*/ 66 w 90"/>
                <a:gd name="T3" fmla="*/ 37 h 83"/>
                <a:gd name="T4" fmla="*/ 90 w 90"/>
                <a:gd name="T5" fmla="*/ 22 h 83"/>
                <a:gd name="T6" fmla="*/ 82 w 90"/>
                <a:gd name="T7" fmla="*/ 83 h 83"/>
                <a:gd name="T8" fmla="*/ 66 w 90"/>
                <a:gd name="T9" fmla="*/ 64 h 83"/>
                <a:gd name="T10" fmla="*/ 21 w 90"/>
                <a:gd name="T11" fmla="*/ 34 h 83"/>
                <a:gd name="T12" fmla="*/ 7 w 90"/>
                <a:gd name="T13" fmla="*/ 0 h 83"/>
                <a:gd name="T14" fmla="*/ 39 w 90"/>
                <a:gd name="T15" fmla="*/ 19 h 83"/>
                <a:gd name="T16" fmla="*/ 46 w 90"/>
                <a:gd name="T17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83">
                  <a:moveTo>
                    <a:pt x="46" y="22"/>
                  </a:moveTo>
                  <a:cubicBezTo>
                    <a:pt x="52" y="27"/>
                    <a:pt x="59" y="32"/>
                    <a:pt x="66" y="37"/>
                  </a:cubicBezTo>
                  <a:cubicBezTo>
                    <a:pt x="73" y="33"/>
                    <a:pt x="81" y="28"/>
                    <a:pt x="90" y="22"/>
                  </a:cubicBezTo>
                  <a:cubicBezTo>
                    <a:pt x="87" y="44"/>
                    <a:pt x="85" y="62"/>
                    <a:pt x="82" y="83"/>
                  </a:cubicBezTo>
                  <a:cubicBezTo>
                    <a:pt x="76" y="76"/>
                    <a:pt x="72" y="69"/>
                    <a:pt x="66" y="64"/>
                  </a:cubicBezTo>
                  <a:cubicBezTo>
                    <a:pt x="52" y="53"/>
                    <a:pt x="38" y="40"/>
                    <a:pt x="21" y="34"/>
                  </a:cubicBezTo>
                  <a:cubicBezTo>
                    <a:pt x="2" y="28"/>
                    <a:pt x="0" y="19"/>
                    <a:pt x="7" y="0"/>
                  </a:cubicBezTo>
                  <a:cubicBezTo>
                    <a:pt x="18" y="7"/>
                    <a:pt x="28" y="13"/>
                    <a:pt x="39" y="19"/>
                  </a:cubicBezTo>
                  <a:cubicBezTo>
                    <a:pt x="41" y="20"/>
                    <a:pt x="43" y="21"/>
                    <a:pt x="4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5"/>
            <p:cNvSpPr/>
            <p:nvPr/>
          </p:nvSpPr>
          <p:spPr bwMode="auto">
            <a:xfrm>
              <a:off x="5788025" y="3076575"/>
              <a:ext cx="344487" cy="300037"/>
            </a:xfrm>
            <a:custGeom>
              <a:avLst/>
              <a:gdLst>
                <a:gd name="T0" fmla="*/ 55 w 92"/>
                <a:gd name="T1" fmla="*/ 13 h 80"/>
                <a:gd name="T2" fmla="*/ 82 w 92"/>
                <a:gd name="T3" fmla="*/ 0 h 80"/>
                <a:gd name="T4" fmla="*/ 71 w 92"/>
                <a:gd name="T5" fmla="*/ 31 h 80"/>
                <a:gd name="T6" fmla="*/ 24 w 92"/>
                <a:gd name="T7" fmla="*/ 63 h 80"/>
                <a:gd name="T8" fmla="*/ 10 w 92"/>
                <a:gd name="T9" fmla="*/ 80 h 80"/>
                <a:gd name="T10" fmla="*/ 0 w 92"/>
                <a:gd name="T11" fmla="*/ 22 h 80"/>
                <a:gd name="T12" fmla="*/ 26 w 92"/>
                <a:gd name="T13" fmla="*/ 35 h 80"/>
                <a:gd name="T14" fmla="*/ 36 w 92"/>
                <a:gd name="T15" fmla="*/ 23 h 80"/>
                <a:gd name="T16" fmla="*/ 55 w 92"/>
                <a:gd name="T17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55" y="13"/>
                  </a:moveTo>
                  <a:cubicBezTo>
                    <a:pt x="64" y="9"/>
                    <a:pt x="73" y="4"/>
                    <a:pt x="82" y="0"/>
                  </a:cubicBezTo>
                  <a:cubicBezTo>
                    <a:pt x="92" y="20"/>
                    <a:pt x="89" y="23"/>
                    <a:pt x="71" y="31"/>
                  </a:cubicBezTo>
                  <a:cubicBezTo>
                    <a:pt x="54" y="39"/>
                    <a:pt x="39" y="52"/>
                    <a:pt x="24" y="63"/>
                  </a:cubicBezTo>
                  <a:cubicBezTo>
                    <a:pt x="19" y="67"/>
                    <a:pt x="15" y="74"/>
                    <a:pt x="10" y="80"/>
                  </a:cubicBezTo>
                  <a:cubicBezTo>
                    <a:pt x="6" y="60"/>
                    <a:pt x="4" y="43"/>
                    <a:pt x="0" y="22"/>
                  </a:cubicBezTo>
                  <a:cubicBezTo>
                    <a:pt x="9" y="26"/>
                    <a:pt x="17" y="30"/>
                    <a:pt x="26" y="35"/>
                  </a:cubicBezTo>
                  <a:cubicBezTo>
                    <a:pt x="29" y="31"/>
                    <a:pt x="32" y="27"/>
                    <a:pt x="36" y="23"/>
                  </a:cubicBezTo>
                  <a:cubicBezTo>
                    <a:pt x="42" y="20"/>
                    <a:pt x="49" y="17"/>
                    <a:pt x="5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6"/>
            <p:cNvSpPr/>
            <p:nvPr/>
          </p:nvSpPr>
          <p:spPr bwMode="auto">
            <a:xfrm>
              <a:off x="9217025" y="3027363"/>
              <a:ext cx="709612" cy="190500"/>
            </a:xfrm>
            <a:custGeom>
              <a:avLst/>
              <a:gdLst>
                <a:gd name="T0" fmla="*/ 174 w 189"/>
                <a:gd name="T1" fmla="*/ 33 h 51"/>
                <a:gd name="T2" fmla="*/ 111 w 189"/>
                <a:gd name="T3" fmla="*/ 32 h 51"/>
                <a:gd name="T4" fmla="*/ 77 w 189"/>
                <a:gd name="T5" fmla="*/ 32 h 51"/>
                <a:gd name="T6" fmla="*/ 12 w 189"/>
                <a:gd name="T7" fmla="*/ 34 h 51"/>
                <a:gd name="T8" fmla="*/ 12 w 189"/>
                <a:gd name="T9" fmla="*/ 33 h 51"/>
                <a:gd name="T10" fmla="*/ 0 w 189"/>
                <a:gd name="T11" fmla="*/ 42 h 51"/>
                <a:gd name="T12" fmla="*/ 94 w 189"/>
                <a:gd name="T13" fmla="*/ 45 h 51"/>
                <a:gd name="T14" fmla="*/ 147 w 189"/>
                <a:gd name="T15" fmla="*/ 12 h 51"/>
                <a:gd name="T16" fmla="*/ 189 w 189"/>
                <a:gd name="T17" fmla="*/ 42 h 51"/>
                <a:gd name="T18" fmla="*/ 173 w 189"/>
                <a:gd name="T19" fmla="*/ 33 h 51"/>
                <a:gd name="T20" fmla="*/ 174 w 189"/>
                <a:gd name="T21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51">
                  <a:moveTo>
                    <a:pt x="174" y="33"/>
                  </a:moveTo>
                  <a:cubicBezTo>
                    <a:pt x="158" y="12"/>
                    <a:pt x="131" y="11"/>
                    <a:pt x="111" y="32"/>
                  </a:cubicBezTo>
                  <a:cubicBezTo>
                    <a:pt x="94" y="51"/>
                    <a:pt x="94" y="51"/>
                    <a:pt x="77" y="32"/>
                  </a:cubicBezTo>
                  <a:cubicBezTo>
                    <a:pt x="57" y="11"/>
                    <a:pt x="30" y="12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8" y="36"/>
                    <a:pt x="5" y="38"/>
                    <a:pt x="0" y="42"/>
                  </a:cubicBezTo>
                  <a:cubicBezTo>
                    <a:pt x="25" y="0"/>
                    <a:pt x="68" y="1"/>
                    <a:pt x="94" y="45"/>
                  </a:cubicBezTo>
                  <a:cubicBezTo>
                    <a:pt x="106" y="25"/>
                    <a:pt x="120" y="8"/>
                    <a:pt x="147" y="12"/>
                  </a:cubicBezTo>
                  <a:cubicBezTo>
                    <a:pt x="166" y="14"/>
                    <a:pt x="178" y="24"/>
                    <a:pt x="189" y="42"/>
                  </a:cubicBezTo>
                  <a:cubicBezTo>
                    <a:pt x="183" y="38"/>
                    <a:pt x="178" y="35"/>
                    <a:pt x="173" y="33"/>
                  </a:cubicBezTo>
                  <a:lnTo>
                    <a:pt x="174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7"/>
            <p:cNvSpPr/>
            <p:nvPr/>
          </p:nvSpPr>
          <p:spPr bwMode="auto">
            <a:xfrm>
              <a:off x="9242425" y="3151188"/>
              <a:ext cx="230187" cy="209550"/>
            </a:xfrm>
            <a:custGeom>
              <a:avLst/>
              <a:gdLst>
                <a:gd name="T0" fmla="*/ 5 w 61"/>
                <a:gd name="T1" fmla="*/ 1 h 56"/>
                <a:gd name="T2" fmla="*/ 8 w 61"/>
                <a:gd name="T3" fmla="*/ 19 h 56"/>
                <a:gd name="T4" fmla="*/ 24 w 61"/>
                <a:gd name="T5" fmla="*/ 39 h 56"/>
                <a:gd name="T6" fmla="*/ 43 w 61"/>
                <a:gd name="T7" fmla="*/ 32 h 56"/>
                <a:gd name="T8" fmla="*/ 39 w 61"/>
                <a:gd name="T9" fmla="*/ 24 h 56"/>
                <a:gd name="T10" fmla="*/ 25 w 61"/>
                <a:gd name="T11" fmla="*/ 13 h 56"/>
                <a:gd name="T12" fmla="*/ 36 w 61"/>
                <a:gd name="T13" fmla="*/ 4 h 56"/>
                <a:gd name="T14" fmla="*/ 54 w 61"/>
                <a:gd name="T15" fmla="*/ 16 h 56"/>
                <a:gd name="T16" fmla="*/ 37 w 61"/>
                <a:gd name="T17" fmla="*/ 51 h 56"/>
                <a:gd name="T18" fmla="*/ 1 w 61"/>
                <a:gd name="T19" fmla="*/ 29 h 56"/>
                <a:gd name="T20" fmla="*/ 5 w 61"/>
                <a:gd name="T21" fmla="*/ 0 h 56"/>
                <a:gd name="T22" fmla="*/ 5 w 61"/>
                <a:gd name="T23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56">
                  <a:moveTo>
                    <a:pt x="5" y="1"/>
                  </a:moveTo>
                  <a:cubicBezTo>
                    <a:pt x="5" y="7"/>
                    <a:pt x="5" y="14"/>
                    <a:pt x="8" y="19"/>
                  </a:cubicBezTo>
                  <a:cubicBezTo>
                    <a:pt x="12" y="26"/>
                    <a:pt x="17" y="35"/>
                    <a:pt x="24" y="39"/>
                  </a:cubicBezTo>
                  <a:cubicBezTo>
                    <a:pt x="27" y="41"/>
                    <a:pt x="36" y="35"/>
                    <a:pt x="43" y="32"/>
                  </a:cubicBezTo>
                  <a:cubicBezTo>
                    <a:pt x="40" y="27"/>
                    <a:pt x="40" y="25"/>
                    <a:pt x="39" y="24"/>
                  </a:cubicBezTo>
                  <a:cubicBezTo>
                    <a:pt x="34" y="20"/>
                    <a:pt x="30" y="17"/>
                    <a:pt x="25" y="13"/>
                  </a:cubicBezTo>
                  <a:cubicBezTo>
                    <a:pt x="29" y="10"/>
                    <a:pt x="34" y="3"/>
                    <a:pt x="36" y="4"/>
                  </a:cubicBezTo>
                  <a:cubicBezTo>
                    <a:pt x="43" y="6"/>
                    <a:pt x="51" y="10"/>
                    <a:pt x="54" y="16"/>
                  </a:cubicBezTo>
                  <a:cubicBezTo>
                    <a:pt x="61" y="31"/>
                    <a:pt x="52" y="46"/>
                    <a:pt x="37" y="51"/>
                  </a:cubicBezTo>
                  <a:cubicBezTo>
                    <a:pt x="21" y="56"/>
                    <a:pt x="3" y="46"/>
                    <a:pt x="1" y="29"/>
                  </a:cubicBezTo>
                  <a:cubicBezTo>
                    <a:pt x="0" y="20"/>
                    <a:pt x="4" y="1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8"/>
            <p:cNvSpPr/>
            <p:nvPr/>
          </p:nvSpPr>
          <p:spPr bwMode="auto">
            <a:xfrm>
              <a:off x="9666288" y="3151188"/>
              <a:ext cx="219075" cy="206375"/>
            </a:xfrm>
            <a:custGeom>
              <a:avLst/>
              <a:gdLst>
                <a:gd name="T0" fmla="*/ 53 w 58"/>
                <a:gd name="T1" fmla="*/ 0 h 55"/>
                <a:gd name="T2" fmla="*/ 57 w 58"/>
                <a:gd name="T3" fmla="*/ 29 h 55"/>
                <a:gd name="T4" fmla="*/ 24 w 58"/>
                <a:gd name="T5" fmla="*/ 52 h 55"/>
                <a:gd name="T6" fmla="*/ 4 w 58"/>
                <a:gd name="T7" fmla="*/ 19 h 55"/>
                <a:gd name="T8" fmla="*/ 9 w 58"/>
                <a:gd name="T9" fmla="*/ 9 h 55"/>
                <a:gd name="T10" fmla="*/ 25 w 58"/>
                <a:gd name="T11" fmla="*/ 4 h 55"/>
                <a:gd name="T12" fmla="*/ 33 w 58"/>
                <a:gd name="T13" fmla="*/ 13 h 55"/>
                <a:gd name="T14" fmla="*/ 15 w 58"/>
                <a:gd name="T15" fmla="*/ 31 h 55"/>
                <a:gd name="T16" fmla="*/ 35 w 58"/>
                <a:gd name="T17" fmla="*/ 38 h 55"/>
                <a:gd name="T18" fmla="*/ 51 w 58"/>
                <a:gd name="T19" fmla="*/ 18 h 55"/>
                <a:gd name="T20" fmla="*/ 54 w 58"/>
                <a:gd name="T21" fmla="*/ 0 h 55"/>
                <a:gd name="T22" fmla="*/ 53 w 58"/>
                <a:gd name="T2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5">
                  <a:moveTo>
                    <a:pt x="53" y="0"/>
                  </a:moveTo>
                  <a:cubicBezTo>
                    <a:pt x="55" y="9"/>
                    <a:pt x="58" y="19"/>
                    <a:pt x="57" y="29"/>
                  </a:cubicBezTo>
                  <a:cubicBezTo>
                    <a:pt x="56" y="45"/>
                    <a:pt x="40" y="55"/>
                    <a:pt x="24" y="52"/>
                  </a:cubicBezTo>
                  <a:cubicBezTo>
                    <a:pt x="8" y="49"/>
                    <a:pt x="0" y="35"/>
                    <a:pt x="4" y="19"/>
                  </a:cubicBezTo>
                  <a:cubicBezTo>
                    <a:pt x="4" y="15"/>
                    <a:pt x="6" y="10"/>
                    <a:pt x="9" y="9"/>
                  </a:cubicBezTo>
                  <a:cubicBezTo>
                    <a:pt x="13" y="6"/>
                    <a:pt x="19" y="4"/>
                    <a:pt x="25" y="4"/>
                  </a:cubicBezTo>
                  <a:cubicBezTo>
                    <a:pt x="28" y="5"/>
                    <a:pt x="33" y="12"/>
                    <a:pt x="33" y="13"/>
                  </a:cubicBezTo>
                  <a:cubicBezTo>
                    <a:pt x="29" y="18"/>
                    <a:pt x="24" y="23"/>
                    <a:pt x="15" y="31"/>
                  </a:cubicBezTo>
                  <a:cubicBezTo>
                    <a:pt x="23" y="34"/>
                    <a:pt x="31" y="41"/>
                    <a:pt x="35" y="38"/>
                  </a:cubicBezTo>
                  <a:cubicBezTo>
                    <a:pt x="42" y="35"/>
                    <a:pt x="47" y="26"/>
                    <a:pt x="51" y="18"/>
                  </a:cubicBezTo>
                  <a:cubicBezTo>
                    <a:pt x="54" y="13"/>
                    <a:pt x="53" y="6"/>
                    <a:pt x="54" y="0"/>
                  </a:cubicBezTo>
                  <a:cubicBezTo>
                    <a:pt x="54" y="0"/>
                    <a:pt x="53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9"/>
            <p:cNvSpPr/>
            <p:nvPr/>
          </p:nvSpPr>
          <p:spPr bwMode="auto">
            <a:xfrm>
              <a:off x="9678988" y="2851150"/>
              <a:ext cx="107950" cy="146050"/>
            </a:xfrm>
            <a:custGeom>
              <a:avLst/>
              <a:gdLst>
                <a:gd name="T0" fmla="*/ 29 w 29"/>
                <a:gd name="T1" fmla="*/ 1 h 39"/>
                <a:gd name="T2" fmla="*/ 2 w 29"/>
                <a:gd name="T3" fmla="*/ 39 h 39"/>
                <a:gd name="T4" fmla="*/ 0 w 29"/>
                <a:gd name="T5" fmla="*/ 38 h 39"/>
                <a:gd name="T6" fmla="*/ 10 w 29"/>
                <a:gd name="T7" fmla="*/ 17 h 39"/>
                <a:gd name="T8" fmla="*/ 28 w 29"/>
                <a:gd name="T9" fmla="*/ 0 h 39"/>
                <a:gd name="T10" fmla="*/ 29 w 29"/>
                <a:gd name="T1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9">
                  <a:moveTo>
                    <a:pt x="29" y="1"/>
                  </a:moveTo>
                  <a:cubicBezTo>
                    <a:pt x="20" y="14"/>
                    <a:pt x="11" y="26"/>
                    <a:pt x="2" y="39"/>
                  </a:cubicBezTo>
                  <a:cubicBezTo>
                    <a:pt x="1" y="38"/>
                    <a:pt x="0" y="38"/>
                    <a:pt x="0" y="38"/>
                  </a:cubicBezTo>
                  <a:cubicBezTo>
                    <a:pt x="3" y="31"/>
                    <a:pt x="5" y="23"/>
                    <a:pt x="10" y="17"/>
                  </a:cubicBezTo>
                  <a:cubicBezTo>
                    <a:pt x="15" y="11"/>
                    <a:pt x="22" y="6"/>
                    <a:pt x="28" y="0"/>
                  </a:cubicBezTo>
                  <a:cubicBezTo>
                    <a:pt x="28" y="1"/>
                    <a:pt x="29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0"/>
            <p:cNvSpPr/>
            <p:nvPr/>
          </p:nvSpPr>
          <p:spPr bwMode="auto">
            <a:xfrm>
              <a:off x="11149013" y="3000375"/>
              <a:ext cx="404812" cy="744537"/>
            </a:xfrm>
            <a:custGeom>
              <a:avLst/>
              <a:gdLst>
                <a:gd name="T0" fmla="*/ 55 w 108"/>
                <a:gd name="T1" fmla="*/ 162 h 198"/>
                <a:gd name="T2" fmla="*/ 46 w 108"/>
                <a:gd name="T3" fmla="*/ 195 h 198"/>
                <a:gd name="T4" fmla="*/ 10 w 108"/>
                <a:gd name="T5" fmla="*/ 198 h 198"/>
                <a:gd name="T6" fmla="*/ 0 w 108"/>
                <a:gd name="T7" fmla="*/ 2 h 198"/>
                <a:gd name="T8" fmla="*/ 18 w 108"/>
                <a:gd name="T9" fmla="*/ 2 h 198"/>
                <a:gd name="T10" fmla="*/ 77 w 108"/>
                <a:gd name="T11" fmla="*/ 26 h 198"/>
                <a:gd name="T12" fmla="*/ 76 w 108"/>
                <a:gd name="T13" fmla="*/ 61 h 198"/>
                <a:gd name="T14" fmla="*/ 93 w 108"/>
                <a:gd name="T15" fmla="*/ 174 h 198"/>
                <a:gd name="T16" fmla="*/ 89 w 108"/>
                <a:gd name="T17" fmla="*/ 169 h 198"/>
                <a:gd name="T18" fmla="*/ 86 w 108"/>
                <a:gd name="T19" fmla="*/ 162 h 198"/>
                <a:gd name="T20" fmla="*/ 79 w 108"/>
                <a:gd name="T21" fmla="*/ 181 h 198"/>
                <a:gd name="T22" fmla="*/ 55 w 108"/>
                <a:gd name="T23" fmla="*/ 16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98">
                  <a:moveTo>
                    <a:pt x="55" y="162"/>
                  </a:moveTo>
                  <a:cubicBezTo>
                    <a:pt x="52" y="175"/>
                    <a:pt x="49" y="185"/>
                    <a:pt x="46" y="195"/>
                  </a:cubicBezTo>
                  <a:cubicBezTo>
                    <a:pt x="35" y="196"/>
                    <a:pt x="24" y="197"/>
                    <a:pt x="10" y="198"/>
                  </a:cubicBezTo>
                  <a:cubicBezTo>
                    <a:pt x="69" y="129"/>
                    <a:pt x="56" y="66"/>
                    <a:pt x="0" y="2"/>
                  </a:cubicBezTo>
                  <a:cubicBezTo>
                    <a:pt x="6" y="2"/>
                    <a:pt x="13" y="0"/>
                    <a:pt x="18" y="2"/>
                  </a:cubicBezTo>
                  <a:cubicBezTo>
                    <a:pt x="38" y="9"/>
                    <a:pt x="58" y="16"/>
                    <a:pt x="77" y="26"/>
                  </a:cubicBezTo>
                  <a:cubicBezTo>
                    <a:pt x="93" y="35"/>
                    <a:pt x="92" y="49"/>
                    <a:pt x="76" y="61"/>
                  </a:cubicBezTo>
                  <a:cubicBezTo>
                    <a:pt x="108" y="95"/>
                    <a:pt x="94" y="135"/>
                    <a:pt x="93" y="174"/>
                  </a:cubicBezTo>
                  <a:cubicBezTo>
                    <a:pt x="92" y="172"/>
                    <a:pt x="90" y="171"/>
                    <a:pt x="89" y="169"/>
                  </a:cubicBezTo>
                  <a:cubicBezTo>
                    <a:pt x="88" y="166"/>
                    <a:pt x="87" y="164"/>
                    <a:pt x="86" y="162"/>
                  </a:cubicBezTo>
                  <a:cubicBezTo>
                    <a:pt x="84" y="167"/>
                    <a:pt x="82" y="173"/>
                    <a:pt x="79" y="181"/>
                  </a:cubicBezTo>
                  <a:cubicBezTo>
                    <a:pt x="71" y="175"/>
                    <a:pt x="64" y="170"/>
                    <a:pt x="55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1"/>
            <p:cNvSpPr/>
            <p:nvPr/>
          </p:nvSpPr>
          <p:spPr bwMode="auto">
            <a:xfrm>
              <a:off x="11126788" y="3214688"/>
              <a:ext cx="198437" cy="319087"/>
            </a:xfrm>
            <a:custGeom>
              <a:avLst/>
              <a:gdLst>
                <a:gd name="T0" fmla="*/ 0 w 53"/>
                <a:gd name="T1" fmla="*/ 82 h 85"/>
                <a:gd name="T2" fmla="*/ 34 w 53"/>
                <a:gd name="T3" fmla="*/ 0 h 85"/>
                <a:gd name="T4" fmla="*/ 45 w 53"/>
                <a:gd name="T5" fmla="*/ 60 h 85"/>
                <a:gd name="T6" fmla="*/ 0 w 53"/>
                <a:gd name="T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85">
                  <a:moveTo>
                    <a:pt x="0" y="82"/>
                  </a:moveTo>
                  <a:cubicBezTo>
                    <a:pt x="12" y="54"/>
                    <a:pt x="23" y="27"/>
                    <a:pt x="34" y="0"/>
                  </a:cubicBezTo>
                  <a:cubicBezTo>
                    <a:pt x="47" y="13"/>
                    <a:pt x="53" y="46"/>
                    <a:pt x="45" y="60"/>
                  </a:cubicBezTo>
                  <a:cubicBezTo>
                    <a:pt x="36" y="77"/>
                    <a:pt x="17" y="85"/>
                    <a:pt x="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2"/>
            <p:cNvSpPr/>
            <p:nvPr/>
          </p:nvSpPr>
          <p:spPr bwMode="auto">
            <a:xfrm>
              <a:off x="10887075" y="3786188"/>
              <a:ext cx="344487" cy="104775"/>
            </a:xfrm>
            <a:custGeom>
              <a:avLst/>
              <a:gdLst>
                <a:gd name="T0" fmla="*/ 35 w 92"/>
                <a:gd name="T1" fmla="*/ 22 h 28"/>
                <a:gd name="T2" fmla="*/ 0 w 92"/>
                <a:gd name="T3" fmla="*/ 0 h 28"/>
                <a:gd name="T4" fmla="*/ 87 w 92"/>
                <a:gd name="T5" fmla="*/ 0 h 28"/>
                <a:gd name="T6" fmla="*/ 92 w 92"/>
                <a:gd name="T7" fmla="*/ 8 h 28"/>
                <a:gd name="T8" fmla="*/ 35 w 92"/>
                <a:gd name="T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8">
                  <a:moveTo>
                    <a:pt x="35" y="22"/>
                  </a:moveTo>
                  <a:cubicBezTo>
                    <a:pt x="10" y="22"/>
                    <a:pt x="7" y="20"/>
                    <a:pt x="0" y="0"/>
                  </a:cubicBezTo>
                  <a:cubicBezTo>
                    <a:pt x="29" y="0"/>
                    <a:pt x="58" y="0"/>
                    <a:pt x="87" y="0"/>
                  </a:cubicBezTo>
                  <a:cubicBezTo>
                    <a:pt x="89" y="0"/>
                    <a:pt x="91" y="5"/>
                    <a:pt x="92" y="8"/>
                  </a:cubicBezTo>
                  <a:cubicBezTo>
                    <a:pt x="75" y="21"/>
                    <a:pt x="56" y="28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3"/>
            <p:cNvSpPr/>
            <p:nvPr/>
          </p:nvSpPr>
          <p:spPr bwMode="auto">
            <a:xfrm>
              <a:off x="10875963" y="3605213"/>
              <a:ext cx="234950" cy="131762"/>
            </a:xfrm>
            <a:custGeom>
              <a:avLst/>
              <a:gdLst>
                <a:gd name="T0" fmla="*/ 63 w 63"/>
                <a:gd name="T1" fmla="*/ 35 h 35"/>
                <a:gd name="T2" fmla="*/ 21 w 63"/>
                <a:gd name="T3" fmla="*/ 31 h 35"/>
                <a:gd name="T4" fmla="*/ 12 w 63"/>
                <a:gd name="T5" fmla="*/ 29 h 35"/>
                <a:gd name="T6" fmla="*/ 0 w 63"/>
                <a:gd name="T7" fmla="*/ 33 h 35"/>
                <a:gd name="T8" fmla="*/ 7 w 63"/>
                <a:gd name="T9" fmla="*/ 18 h 35"/>
                <a:gd name="T10" fmla="*/ 63 w 63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5">
                  <a:moveTo>
                    <a:pt x="63" y="35"/>
                  </a:moveTo>
                  <a:cubicBezTo>
                    <a:pt x="47" y="33"/>
                    <a:pt x="34" y="32"/>
                    <a:pt x="21" y="31"/>
                  </a:cubicBezTo>
                  <a:cubicBezTo>
                    <a:pt x="18" y="31"/>
                    <a:pt x="15" y="29"/>
                    <a:pt x="12" y="29"/>
                  </a:cubicBezTo>
                  <a:cubicBezTo>
                    <a:pt x="8" y="30"/>
                    <a:pt x="4" y="32"/>
                    <a:pt x="0" y="33"/>
                  </a:cubicBezTo>
                  <a:cubicBezTo>
                    <a:pt x="3" y="28"/>
                    <a:pt x="4" y="22"/>
                    <a:pt x="7" y="18"/>
                  </a:cubicBezTo>
                  <a:cubicBezTo>
                    <a:pt x="24" y="0"/>
                    <a:pt x="52" y="6"/>
                    <a:pt x="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4"/>
            <p:cNvSpPr/>
            <p:nvPr/>
          </p:nvSpPr>
          <p:spPr bwMode="auto">
            <a:xfrm>
              <a:off x="11010900" y="3770313"/>
              <a:ext cx="280987" cy="165100"/>
            </a:xfrm>
            <a:custGeom>
              <a:avLst/>
              <a:gdLst>
                <a:gd name="T0" fmla="*/ 2 w 75"/>
                <a:gd name="T1" fmla="*/ 26 h 44"/>
                <a:gd name="T2" fmla="*/ 59 w 75"/>
                <a:gd name="T3" fmla="*/ 12 h 44"/>
                <a:gd name="T4" fmla="*/ 75 w 75"/>
                <a:gd name="T5" fmla="*/ 0 h 44"/>
                <a:gd name="T6" fmla="*/ 0 w 75"/>
                <a:gd name="T7" fmla="*/ 31 h 44"/>
                <a:gd name="T8" fmla="*/ 2 w 75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4">
                  <a:moveTo>
                    <a:pt x="2" y="26"/>
                  </a:moveTo>
                  <a:cubicBezTo>
                    <a:pt x="23" y="32"/>
                    <a:pt x="42" y="25"/>
                    <a:pt x="59" y="12"/>
                  </a:cubicBezTo>
                  <a:cubicBezTo>
                    <a:pt x="63" y="9"/>
                    <a:pt x="67" y="6"/>
                    <a:pt x="75" y="0"/>
                  </a:cubicBezTo>
                  <a:cubicBezTo>
                    <a:pt x="64" y="29"/>
                    <a:pt x="21" y="44"/>
                    <a:pt x="0" y="31"/>
                  </a:cubicBezTo>
                  <a:cubicBezTo>
                    <a:pt x="0" y="30"/>
                    <a:pt x="1" y="27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5"/>
            <p:cNvSpPr/>
            <p:nvPr/>
          </p:nvSpPr>
          <p:spPr bwMode="auto">
            <a:xfrm>
              <a:off x="8147050" y="2862263"/>
              <a:ext cx="949325" cy="731837"/>
            </a:xfrm>
            <a:custGeom>
              <a:avLst/>
              <a:gdLst>
                <a:gd name="T0" fmla="*/ 184 w 253"/>
                <a:gd name="T1" fmla="*/ 75 h 195"/>
                <a:gd name="T2" fmla="*/ 202 w 253"/>
                <a:gd name="T3" fmla="*/ 69 h 195"/>
                <a:gd name="T4" fmla="*/ 208 w 253"/>
                <a:gd name="T5" fmla="*/ 93 h 195"/>
                <a:gd name="T6" fmla="*/ 218 w 253"/>
                <a:gd name="T7" fmla="*/ 74 h 195"/>
                <a:gd name="T8" fmla="*/ 171 w 253"/>
                <a:gd name="T9" fmla="*/ 31 h 195"/>
                <a:gd name="T10" fmla="*/ 116 w 253"/>
                <a:gd name="T11" fmla="*/ 37 h 195"/>
                <a:gd name="T12" fmla="*/ 51 w 253"/>
                <a:gd name="T13" fmla="*/ 85 h 195"/>
                <a:gd name="T14" fmla="*/ 70 w 253"/>
                <a:gd name="T15" fmla="*/ 153 h 195"/>
                <a:gd name="T16" fmla="*/ 90 w 253"/>
                <a:gd name="T17" fmla="*/ 168 h 195"/>
                <a:gd name="T18" fmla="*/ 105 w 253"/>
                <a:gd name="T19" fmla="*/ 134 h 195"/>
                <a:gd name="T20" fmla="*/ 94 w 253"/>
                <a:gd name="T21" fmla="*/ 135 h 195"/>
                <a:gd name="T22" fmla="*/ 64 w 253"/>
                <a:gd name="T23" fmla="*/ 140 h 195"/>
                <a:gd name="T24" fmla="*/ 57 w 253"/>
                <a:gd name="T25" fmla="*/ 109 h 195"/>
                <a:gd name="T26" fmla="*/ 91 w 253"/>
                <a:gd name="T27" fmla="*/ 91 h 195"/>
                <a:gd name="T28" fmla="*/ 114 w 253"/>
                <a:gd name="T29" fmla="*/ 110 h 195"/>
                <a:gd name="T30" fmla="*/ 89 w 253"/>
                <a:gd name="T31" fmla="*/ 180 h 195"/>
                <a:gd name="T32" fmla="*/ 22 w 253"/>
                <a:gd name="T33" fmla="*/ 164 h 195"/>
                <a:gd name="T34" fmla="*/ 37 w 253"/>
                <a:gd name="T35" fmla="*/ 50 h 195"/>
                <a:gd name="T36" fmla="*/ 165 w 253"/>
                <a:gd name="T37" fmla="*/ 10 h 195"/>
                <a:gd name="T38" fmla="*/ 245 w 253"/>
                <a:gd name="T39" fmla="*/ 75 h 195"/>
                <a:gd name="T40" fmla="*/ 230 w 253"/>
                <a:gd name="T41" fmla="*/ 120 h 195"/>
                <a:gd name="T42" fmla="*/ 180 w 253"/>
                <a:gd name="T43" fmla="*/ 119 h 195"/>
                <a:gd name="T44" fmla="*/ 185 w 253"/>
                <a:gd name="T45" fmla="*/ 75 h 195"/>
                <a:gd name="T46" fmla="*/ 184 w 253"/>
                <a:gd name="T47" fmla="*/ 7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3" h="195">
                  <a:moveTo>
                    <a:pt x="184" y="75"/>
                  </a:moveTo>
                  <a:cubicBezTo>
                    <a:pt x="190" y="73"/>
                    <a:pt x="195" y="72"/>
                    <a:pt x="202" y="69"/>
                  </a:cubicBezTo>
                  <a:cubicBezTo>
                    <a:pt x="204" y="76"/>
                    <a:pt x="205" y="82"/>
                    <a:pt x="208" y="93"/>
                  </a:cubicBezTo>
                  <a:cubicBezTo>
                    <a:pt x="213" y="84"/>
                    <a:pt x="217" y="80"/>
                    <a:pt x="218" y="74"/>
                  </a:cubicBezTo>
                  <a:cubicBezTo>
                    <a:pt x="220" y="52"/>
                    <a:pt x="194" y="28"/>
                    <a:pt x="171" y="31"/>
                  </a:cubicBezTo>
                  <a:cubicBezTo>
                    <a:pt x="153" y="33"/>
                    <a:pt x="134" y="32"/>
                    <a:pt x="116" y="37"/>
                  </a:cubicBezTo>
                  <a:cubicBezTo>
                    <a:pt x="88" y="43"/>
                    <a:pt x="65" y="59"/>
                    <a:pt x="51" y="85"/>
                  </a:cubicBezTo>
                  <a:cubicBezTo>
                    <a:pt x="36" y="112"/>
                    <a:pt x="44" y="139"/>
                    <a:pt x="70" y="153"/>
                  </a:cubicBezTo>
                  <a:cubicBezTo>
                    <a:pt x="76" y="156"/>
                    <a:pt x="81" y="162"/>
                    <a:pt x="90" y="168"/>
                  </a:cubicBezTo>
                  <a:cubicBezTo>
                    <a:pt x="94" y="158"/>
                    <a:pt x="99" y="147"/>
                    <a:pt x="105" y="134"/>
                  </a:cubicBezTo>
                  <a:cubicBezTo>
                    <a:pt x="98" y="135"/>
                    <a:pt x="95" y="134"/>
                    <a:pt x="94" y="135"/>
                  </a:cubicBezTo>
                  <a:cubicBezTo>
                    <a:pt x="85" y="144"/>
                    <a:pt x="74" y="154"/>
                    <a:pt x="64" y="140"/>
                  </a:cubicBezTo>
                  <a:cubicBezTo>
                    <a:pt x="58" y="132"/>
                    <a:pt x="54" y="118"/>
                    <a:pt x="57" y="109"/>
                  </a:cubicBezTo>
                  <a:cubicBezTo>
                    <a:pt x="61" y="95"/>
                    <a:pt x="75" y="86"/>
                    <a:pt x="91" y="91"/>
                  </a:cubicBezTo>
                  <a:cubicBezTo>
                    <a:pt x="100" y="94"/>
                    <a:pt x="109" y="102"/>
                    <a:pt x="114" y="110"/>
                  </a:cubicBezTo>
                  <a:cubicBezTo>
                    <a:pt x="128" y="134"/>
                    <a:pt x="116" y="164"/>
                    <a:pt x="89" y="180"/>
                  </a:cubicBezTo>
                  <a:cubicBezTo>
                    <a:pt x="63" y="195"/>
                    <a:pt x="38" y="188"/>
                    <a:pt x="22" y="164"/>
                  </a:cubicBezTo>
                  <a:cubicBezTo>
                    <a:pt x="0" y="129"/>
                    <a:pt x="5" y="78"/>
                    <a:pt x="37" y="50"/>
                  </a:cubicBezTo>
                  <a:cubicBezTo>
                    <a:pt x="74" y="19"/>
                    <a:pt x="116" y="0"/>
                    <a:pt x="165" y="10"/>
                  </a:cubicBezTo>
                  <a:cubicBezTo>
                    <a:pt x="203" y="17"/>
                    <a:pt x="230" y="39"/>
                    <a:pt x="245" y="75"/>
                  </a:cubicBezTo>
                  <a:cubicBezTo>
                    <a:pt x="253" y="93"/>
                    <a:pt x="247" y="109"/>
                    <a:pt x="230" y="120"/>
                  </a:cubicBezTo>
                  <a:cubicBezTo>
                    <a:pt x="214" y="131"/>
                    <a:pt x="193" y="131"/>
                    <a:pt x="180" y="119"/>
                  </a:cubicBezTo>
                  <a:cubicBezTo>
                    <a:pt x="166" y="107"/>
                    <a:pt x="167" y="96"/>
                    <a:pt x="185" y="75"/>
                  </a:cubicBezTo>
                  <a:cubicBezTo>
                    <a:pt x="185" y="75"/>
                    <a:pt x="184" y="75"/>
                    <a:pt x="18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6"/>
            <p:cNvSpPr/>
            <p:nvPr/>
          </p:nvSpPr>
          <p:spPr bwMode="auto">
            <a:xfrm>
              <a:off x="8015288" y="2320925"/>
              <a:ext cx="442912" cy="541337"/>
            </a:xfrm>
            <a:custGeom>
              <a:avLst/>
              <a:gdLst>
                <a:gd name="T0" fmla="*/ 102 w 118"/>
                <a:gd name="T1" fmla="*/ 1 h 144"/>
                <a:gd name="T2" fmla="*/ 118 w 118"/>
                <a:gd name="T3" fmla="*/ 9 h 144"/>
                <a:gd name="T4" fmla="*/ 91 w 118"/>
                <a:gd name="T5" fmla="*/ 17 h 144"/>
                <a:gd name="T6" fmla="*/ 107 w 118"/>
                <a:gd name="T7" fmla="*/ 19 h 144"/>
                <a:gd name="T8" fmla="*/ 34 w 118"/>
                <a:gd name="T9" fmla="*/ 144 h 144"/>
                <a:gd name="T10" fmla="*/ 1 w 118"/>
                <a:gd name="T11" fmla="*/ 80 h 144"/>
                <a:gd name="T12" fmla="*/ 57 w 118"/>
                <a:gd name="T13" fmla="*/ 2 h 144"/>
                <a:gd name="T14" fmla="*/ 76 w 118"/>
                <a:gd name="T15" fmla="*/ 2 h 144"/>
                <a:gd name="T16" fmla="*/ 102 w 118"/>
                <a:gd name="T1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44">
                  <a:moveTo>
                    <a:pt x="102" y="1"/>
                  </a:moveTo>
                  <a:cubicBezTo>
                    <a:pt x="106" y="3"/>
                    <a:pt x="110" y="5"/>
                    <a:pt x="118" y="9"/>
                  </a:cubicBezTo>
                  <a:cubicBezTo>
                    <a:pt x="107" y="12"/>
                    <a:pt x="99" y="14"/>
                    <a:pt x="91" y="17"/>
                  </a:cubicBezTo>
                  <a:cubicBezTo>
                    <a:pt x="97" y="18"/>
                    <a:pt x="102" y="18"/>
                    <a:pt x="107" y="19"/>
                  </a:cubicBezTo>
                  <a:cubicBezTo>
                    <a:pt x="43" y="37"/>
                    <a:pt x="16" y="76"/>
                    <a:pt x="34" y="144"/>
                  </a:cubicBezTo>
                  <a:cubicBezTo>
                    <a:pt x="12" y="132"/>
                    <a:pt x="0" y="108"/>
                    <a:pt x="1" y="80"/>
                  </a:cubicBezTo>
                  <a:cubicBezTo>
                    <a:pt x="1" y="48"/>
                    <a:pt x="26" y="13"/>
                    <a:pt x="57" y="2"/>
                  </a:cubicBezTo>
                  <a:cubicBezTo>
                    <a:pt x="62" y="0"/>
                    <a:pt x="69" y="2"/>
                    <a:pt x="76" y="2"/>
                  </a:cubicBezTo>
                  <a:cubicBezTo>
                    <a:pt x="84" y="1"/>
                    <a:pt x="93" y="1"/>
                    <a:pt x="10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7"/>
            <p:cNvSpPr/>
            <p:nvPr/>
          </p:nvSpPr>
          <p:spPr bwMode="auto">
            <a:xfrm>
              <a:off x="8301038" y="2290763"/>
              <a:ext cx="315912" cy="131762"/>
            </a:xfrm>
            <a:custGeom>
              <a:avLst/>
              <a:gdLst>
                <a:gd name="T0" fmla="*/ 26 w 84"/>
                <a:gd name="T1" fmla="*/ 9 h 35"/>
                <a:gd name="T2" fmla="*/ 0 w 84"/>
                <a:gd name="T3" fmla="*/ 10 h 35"/>
                <a:gd name="T4" fmla="*/ 16 w 84"/>
                <a:gd name="T5" fmla="*/ 2 h 35"/>
                <a:gd name="T6" fmla="*/ 84 w 84"/>
                <a:gd name="T7" fmla="*/ 35 h 35"/>
                <a:gd name="T8" fmla="*/ 26 w 84"/>
                <a:gd name="T9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5">
                  <a:moveTo>
                    <a:pt x="26" y="9"/>
                  </a:moveTo>
                  <a:cubicBezTo>
                    <a:pt x="17" y="9"/>
                    <a:pt x="8" y="9"/>
                    <a:pt x="0" y="10"/>
                  </a:cubicBezTo>
                  <a:cubicBezTo>
                    <a:pt x="5" y="7"/>
                    <a:pt x="11" y="2"/>
                    <a:pt x="16" y="2"/>
                  </a:cubicBezTo>
                  <a:cubicBezTo>
                    <a:pt x="44" y="0"/>
                    <a:pt x="66" y="11"/>
                    <a:pt x="84" y="35"/>
                  </a:cubicBezTo>
                  <a:cubicBezTo>
                    <a:pt x="63" y="26"/>
                    <a:pt x="44" y="17"/>
                    <a:pt x="2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8"/>
            <p:cNvSpPr/>
            <p:nvPr/>
          </p:nvSpPr>
          <p:spPr bwMode="auto">
            <a:xfrm>
              <a:off x="7610475" y="3008313"/>
              <a:ext cx="682625" cy="919162"/>
            </a:xfrm>
            <a:custGeom>
              <a:avLst/>
              <a:gdLst>
                <a:gd name="T0" fmla="*/ 107 w 182"/>
                <a:gd name="T1" fmla="*/ 0 h 245"/>
                <a:gd name="T2" fmla="*/ 60 w 182"/>
                <a:gd name="T3" fmla="*/ 124 h 245"/>
                <a:gd name="T4" fmla="*/ 123 w 182"/>
                <a:gd name="T5" fmla="*/ 201 h 245"/>
                <a:gd name="T6" fmla="*/ 168 w 182"/>
                <a:gd name="T7" fmla="*/ 195 h 245"/>
                <a:gd name="T8" fmla="*/ 167 w 182"/>
                <a:gd name="T9" fmla="*/ 190 h 245"/>
                <a:gd name="T10" fmla="*/ 120 w 182"/>
                <a:gd name="T11" fmla="*/ 190 h 245"/>
                <a:gd name="T12" fmla="*/ 151 w 182"/>
                <a:gd name="T13" fmla="*/ 168 h 245"/>
                <a:gd name="T14" fmla="*/ 179 w 182"/>
                <a:gd name="T15" fmla="*/ 189 h 245"/>
                <a:gd name="T16" fmla="*/ 170 w 182"/>
                <a:gd name="T17" fmla="*/ 222 h 245"/>
                <a:gd name="T18" fmla="*/ 124 w 182"/>
                <a:gd name="T19" fmla="*/ 231 h 245"/>
                <a:gd name="T20" fmla="*/ 142 w 182"/>
                <a:gd name="T21" fmla="*/ 232 h 245"/>
                <a:gd name="T22" fmla="*/ 52 w 182"/>
                <a:gd name="T23" fmla="*/ 160 h 245"/>
                <a:gd name="T24" fmla="*/ 26 w 182"/>
                <a:gd name="T25" fmla="*/ 181 h 245"/>
                <a:gd name="T26" fmla="*/ 26 w 182"/>
                <a:gd name="T27" fmla="*/ 137 h 245"/>
                <a:gd name="T28" fmla="*/ 16 w 182"/>
                <a:gd name="T29" fmla="*/ 172 h 245"/>
                <a:gd name="T30" fmla="*/ 10 w 182"/>
                <a:gd name="T31" fmla="*/ 170 h 245"/>
                <a:gd name="T32" fmla="*/ 30 w 182"/>
                <a:gd name="T33" fmla="*/ 61 h 245"/>
                <a:gd name="T34" fmla="*/ 15 w 182"/>
                <a:gd name="T35" fmla="*/ 38 h 245"/>
                <a:gd name="T36" fmla="*/ 107 w 182"/>
                <a:gd name="T3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245">
                  <a:moveTo>
                    <a:pt x="107" y="0"/>
                  </a:moveTo>
                  <a:cubicBezTo>
                    <a:pt x="70" y="34"/>
                    <a:pt x="56" y="75"/>
                    <a:pt x="60" y="124"/>
                  </a:cubicBezTo>
                  <a:cubicBezTo>
                    <a:pt x="63" y="162"/>
                    <a:pt x="89" y="196"/>
                    <a:pt x="123" y="201"/>
                  </a:cubicBezTo>
                  <a:cubicBezTo>
                    <a:pt x="138" y="203"/>
                    <a:pt x="153" y="197"/>
                    <a:pt x="168" y="195"/>
                  </a:cubicBezTo>
                  <a:cubicBezTo>
                    <a:pt x="168" y="193"/>
                    <a:pt x="167" y="191"/>
                    <a:pt x="167" y="190"/>
                  </a:cubicBezTo>
                  <a:cubicBezTo>
                    <a:pt x="152" y="190"/>
                    <a:pt x="137" y="190"/>
                    <a:pt x="120" y="190"/>
                  </a:cubicBezTo>
                  <a:cubicBezTo>
                    <a:pt x="127" y="169"/>
                    <a:pt x="139" y="164"/>
                    <a:pt x="151" y="168"/>
                  </a:cubicBezTo>
                  <a:cubicBezTo>
                    <a:pt x="162" y="171"/>
                    <a:pt x="176" y="179"/>
                    <a:pt x="179" y="189"/>
                  </a:cubicBezTo>
                  <a:cubicBezTo>
                    <a:pt x="182" y="198"/>
                    <a:pt x="177" y="218"/>
                    <a:pt x="170" y="222"/>
                  </a:cubicBezTo>
                  <a:cubicBezTo>
                    <a:pt x="155" y="229"/>
                    <a:pt x="137" y="228"/>
                    <a:pt x="124" y="231"/>
                  </a:cubicBezTo>
                  <a:cubicBezTo>
                    <a:pt x="127" y="231"/>
                    <a:pt x="134" y="232"/>
                    <a:pt x="142" y="232"/>
                  </a:cubicBezTo>
                  <a:cubicBezTo>
                    <a:pt x="84" y="245"/>
                    <a:pt x="59" y="214"/>
                    <a:pt x="52" y="160"/>
                  </a:cubicBezTo>
                  <a:cubicBezTo>
                    <a:pt x="43" y="167"/>
                    <a:pt x="36" y="172"/>
                    <a:pt x="26" y="181"/>
                  </a:cubicBezTo>
                  <a:cubicBezTo>
                    <a:pt x="26" y="163"/>
                    <a:pt x="26" y="150"/>
                    <a:pt x="26" y="137"/>
                  </a:cubicBezTo>
                  <a:cubicBezTo>
                    <a:pt x="22" y="149"/>
                    <a:pt x="19" y="160"/>
                    <a:pt x="16" y="172"/>
                  </a:cubicBezTo>
                  <a:cubicBezTo>
                    <a:pt x="14" y="171"/>
                    <a:pt x="12" y="171"/>
                    <a:pt x="10" y="170"/>
                  </a:cubicBezTo>
                  <a:cubicBezTo>
                    <a:pt x="13" y="134"/>
                    <a:pt x="0" y="95"/>
                    <a:pt x="30" y="61"/>
                  </a:cubicBezTo>
                  <a:cubicBezTo>
                    <a:pt x="26" y="54"/>
                    <a:pt x="21" y="48"/>
                    <a:pt x="15" y="38"/>
                  </a:cubicBezTo>
                  <a:cubicBezTo>
                    <a:pt x="42" y="16"/>
                    <a:pt x="73" y="5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9"/>
            <p:cNvSpPr/>
            <p:nvPr/>
          </p:nvSpPr>
          <p:spPr bwMode="auto">
            <a:xfrm>
              <a:off x="7832725" y="3211513"/>
              <a:ext cx="201612" cy="325437"/>
            </a:xfrm>
            <a:custGeom>
              <a:avLst/>
              <a:gdLst>
                <a:gd name="T0" fmla="*/ 54 w 54"/>
                <a:gd name="T1" fmla="*/ 84 h 87"/>
                <a:gd name="T2" fmla="*/ 12 w 54"/>
                <a:gd name="T3" fmla="*/ 65 h 87"/>
                <a:gd name="T4" fmla="*/ 20 w 54"/>
                <a:gd name="T5" fmla="*/ 0 h 87"/>
                <a:gd name="T6" fmla="*/ 54 w 54"/>
                <a:gd name="T7" fmla="*/ 8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87">
                  <a:moveTo>
                    <a:pt x="54" y="84"/>
                  </a:moveTo>
                  <a:cubicBezTo>
                    <a:pt x="38" y="87"/>
                    <a:pt x="23" y="80"/>
                    <a:pt x="12" y="65"/>
                  </a:cubicBezTo>
                  <a:cubicBezTo>
                    <a:pt x="0" y="51"/>
                    <a:pt x="5" y="20"/>
                    <a:pt x="20" y="0"/>
                  </a:cubicBezTo>
                  <a:cubicBezTo>
                    <a:pt x="31" y="27"/>
                    <a:pt x="42" y="55"/>
                    <a:pt x="5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0"/>
            <p:cNvSpPr/>
            <p:nvPr/>
          </p:nvSpPr>
          <p:spPr bwMode="auto">
            <a:xfrm>
              <a:off x="10698163" y="2320925"/>
              <a:ext cx="461962" cy="571500"/>
            </a:xfrm>
            <a:custGeom>
              <a:avLst/>
              <a:gdLst>
                <a:gd name="T0" fmla="*/ 45 w 123"/>
                <a:gd name="T1" fmla="*/ 3 h 152"/>
                <a:gd name="T2" fmla="*/ 62 w 123"/>
                <a:gd name="T3" fmla="*/ 2 h 152"/>
                <a:gd name="T4" fmla="*/ 117 w 123"/>
                <a:gd name="T5" fmla="*/ 68 h 152"/>
                <a:gd name="T6" fmla="*/ 84 w 123"/>
                <a:gd name="T7" fmla="*/ 152 h 152"/>
                <a:gd name="T8" fmla="*/ 81 w 123"/>
                <a:gd name="T9" fmla="*/ 67 h 152"/>
                <a:gd name="T10" fmla="*/ 12 w 123"/>
                <a:gd name="T11" fmla="*/ 20 h 152"/>
                <a:gd name="T12" fmla="*/ 25 w 123"/>
                <a:gd name="T13" fmla="*/ 17 h 152"/>
                <a:gd name="T14" fmla="*/ 0 w 123"/>
                <a:gd name="T15" fmla="*/ 7 h 152"/>
                <a:gd name="T16" fmla="*/ 45 w 123"/>
                <a:gd name="T17" fmla="*/ 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152">
                  <a:moveTo>
                    <a:pt x="45" y="3"/>
                  </a:moveTo>
                  <a:cubicBezTo>
                    <a:pt x="51" y="2"/>
                    <a:pt x="57" y="0"/>
                    <a:pt x="62" y="2"/>
                  </a:cubicBezTo>
                  <a:cubicBezTo>
                    <a:pt x="91" y="15"/>
                    <a:pt x="111" y="36"/>
                    <a:pt x="117" y="68"/>
                  </a:cubicBezTo>
                  <a:cubicBezTo>
                    <a:pt x="123" y="100"/>
                    <a:pt x="111" y="127"/>
                    <a:pt x="84" y="152"/>
                  </a:cubicBezTo>
                  <a:cubicBezTo>
                    <a:pt x="89" y="121"/>
                    <a:pt x="96" y="94"/>
                    <a:pt x="81" y="67"/>
                  </a:cubicBezTo>
                  <a:cubicBezTo>
                    <a:pt x="65" y="41"/>
                    <a:pt x="40" y="29"/>
                    <a:pt x="12" y="20"/>
                  </a:cubicBezTo>
                  <a:cubicBezTo>
                    <a:pt x="17" y="19"/>
                    <a:pt x="22" y="18"/>
                    <a:pt x="25" y="17"/>
                  </a:cubicBezTo>
                  <a:cubicBezTo>
                    <a:pt x="18" y="14"/>
                    <a:pt x="9" y="10"/>
                    <a:pt x="0" y="7"/>
                  </a:cubicBezTo>
                  <a:cubicBezTo>
                    <a:pt x="15" y="5"/>
                    <a:pt x="30" y="4"/>
                    <a:pt x="4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41"/>
            <p:cNvSpPr/>
            <p:nvPr/>
          </p:nvSpPr>
          <p:spPr bwMode="auto">
            <a:xfrm>
              <a:off x="10567988" y="2262188"/>
              <a:ext cx="300037" cy="152400"/>
            </a:xfrm>
            <a:custGeom>
              <a:avLst/>
              <a:gdLst>
                <a:gd name="T0" fmla="*/ 80 w 80"/>
                <a:gd name="T1" fmla="*/ 19 h 41"/>
                <a:gd name="T2" fmla="*/ 35 w 80"/>
                <a:gd name="T3" fmla="*/ 23 h 41"/>
                <a:gd name="T4" fmla="*/ 0 w 80"/>
                <a:gd name="T5" fmla="*/ 41 h 41"/>
                <a:gd name="T6" fmla="*/ 78 w 80"/>
                <a:gd name="T7" fmla="*/ 13 h 41"/>
                <a:gd name="T8" fmla="*/ 80 w 80"/>
                <a:gd name="T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1">
                  <a:moveTo>
                    <a:pt x="80" y="19"/>
                  </a:moveTo>
                  <a:cubicBezTo>
                    <a:pt x="65" y="20"/>
                    <a:pt x="50" y="21"/>
                    <a:pt x="35" y="23"/>
                  </a:cubicBezTo>
                  <a:cubicBezTo>
                    <a:pt x="23" y="29"/>
                    <a:pt x="12" y="35"/>
                    <a:pt x="0" y="41"/>
                  </a:cubicBezTo>
                  <a:cubicBezTo>
                    <a:pt x="12" y="15"/>
                    <a:pt x="55" y="0"/>
                    <a:pt x="78" y="13"/>
                  </a:cubicBezTo>
                  <a:cubicBezTo>
                    <a:pt x="79" y="14"/>
                    <a:pt x="79" y="17"/>
                    <a:pt x="8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42"/>
            <p:cNvSpPr/>
            <p:nvPr/>
          </p:nvSpPr>
          <p:spPr bwMode="auto">
            <a:xfrm>
              <a:off x="12769850" y="3233738"/>
              <a:ext cx="239712" cy="319087"/>
            </a:xfrm>
            <a:custGeom>
              <a:avLst/>
              <a:gdLst>
                <a:gd name="T0" fmla="*/ 28 w 64"/>
                <a:gd name="T1" fmla="*/ 0 h 85"/>
                <a:gd name="T2" fmla="*/ 64 w 64"/>
                <a:gd name="T3" fmla="*/ 74 h 85"/>
                <a:gd name="T4" fmla="*/ 14 w 64"/>
                <a:gd name="T5" fmla="*/ 62 h 85"/>
                <a:gd name="T6" fmla="*/ 28 w 64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85">
                  <a:moveTo>
                    <a:pt x="28" y="0"/>
                  </a:moveTo>
                  <a:cubicBezTo>
                    <a:pt x="18" y="44"/>
                    <a:pt x="26" y="60"/>
                    <a:pt x="64" y="74"/>
                  </a:cubicBezTo>
                  <a:cubicBezTo>
                    <a:pt x="49" y="85"/>
                    <a:pt x="27" y="80"/>
                    <a:pt x="14" y="62"/>
                  </a:cubicBezTo>
                  <a:cubicBezTo>
                    <a:pt x="0" y="42"/>
                    <a:pt x="5" y="18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43"/>
            <p:cNvSpPr/>
            <p:nvPr/>
          </p:nvSpPr>
          <p:spPr bwMode="auto">
            <a:xfrm>
              <a:off x="6132513" y="3248025"/>
              <a:ext cx="228600" cy="304800"/>
            </a:xfrm>
            <a:custGeom>
              <a:avLst/>
              <a:gdLst>
                <a:gd name="T0" fmla="*/ 38 w 61"/>
                <a:gd name="T1" fmla="*/ 0 h 81"/>
                <a:gd name="T2" fmla="*/ 48 w 61"/>
                <a:gd name="T3" fmla="*/ 56 h 81"/>
                <a:gd name="T4" fmla="*/ 0 w 61"/>
                <a:gd name="T5" fmla="*/ 73 h 81"/>
                <a:gd name="T6" fmla="*/ 32 w 61"/>
                <a:gd name="T7" fmla="*/ 44 h 81"/>
                <a:gd name="T8" fmla="*/ 38 w 61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81">
                  <a:moveTo>
                    <a:pt x="38" y="0"/>
                  </a:moveTo>
                  <a:cubicBezTo>
                    <a:pt x="55" y="13"/>
                    <a:pt x="61" y="38"/>
                    <a:pt x="48" y="56"/>
                  </a:cubicBezTo>
                  <a:cubicBezTo>
                    <a:pt x="36" y="75"/>
                    <a:pt x="15" y="81"/>
                    <a:pt x="0" y="73"/>
                  </a:cubicBezTo>
                  <a:cubicBezTo>
                    <a:pt x="11" y="64"/>
                    <a:pt x="26" y="56"/>
                    <a:pt x="32" y="44"/>
                  </a:cubicBezTo>
                  <a:cubicBezTo>
                    <a:pt x="39" y="32"/>
                    <a:pt x="36" y="15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44"/>
            <p:cNvSpPr/>
            <p:nvPr/>
          </p:nvSpPr>
          <p:spPr bwMode="auto">
            <a:xfrm>
              <a:off x="13400088" y="3140075"/>
              <a:ext cx="450850" cy="409575"/>
            </a:xfrm>
            <a:custGeom>
              <a:avLst/>
              <a:gdLst>
                <a:gd name="T0" fmla="*/ 51 w 120"/>
                <a:gd name="T1" fmla="*/ 74 h 109"/>
                <a:gd name="T2" fmla="*/ 51 w 120"/>
                <a:gd name="T3" fmla="*/ 40 h 109"/>
                <a:gd name="T4" fmla="*/ 79 w 120"/>
                <a:gd name="T5" fmla="*/ 68 h 109"/>
                <a:gd name="T6" fmla="*/ 59 w 120"/>
                <a:gd name="T7" fmla="*/ 100 h 109"/>
                <a:gd name="T8" fmla="*/ 24 w 120"/>
                <a:gd name="T9" fmla="*/ 91 h 109"/>
                <a:gd name="T10" fmla="*/ 48 w 120"/>
                <a:gd name="T11" fmla="*/ 9 h 109"/>
                <a:gd name="T12" fmla="*/ 120 w 120"/>
                <a:gd name="T13" fmla="*/ 14 h 109"/>
                <a:gd name="T14" fmla="*/ 64 w 120"/>
                <a:gd name="T15" fmla="*/ 27 h 109"/>
                <a:gd name="T16" fmla="*/ 51 w 120"/>
                <a:gd name="T17" fmla="*/ 7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09">
                  <a:moveTo>
                    <a:pt x="51" y="74"/>
                  </a:moveTo>
                  <a:cubicBezTo>
                    <a:pt x="51" y="62"/>
                    <a:pt x="51" y="52"/>
                    <a:pt x="51" y="40"/>
                  </a:cubicBezTo>
                  <a:cubicBezTo>
                    <a:pt x="70" y="42"/>
                    <a:pt x="81" y="54"/>
                    <a:pt x="79" y="68"/>
                  </a:cubicBezTo>
                  <a:cubicBezTo>
                    <a:pt x="78" y="79"/>
                    <a:pt x="69" y="93"/>
                    <a:pt x="59" y="100"/>
                  </a:cubicBezTo>
                  <a:cubicBezTo>
                    <a:pt x="48" y="109"/>
                    <a:pt x="34" y="102"/>
                    <a:pt x="24" y="91"/>
                  </a:cubicBezTo>
                  <a:cubicBezTo>
                    <a:pt x="0" y="61"/>
                    <a:pt x="11" y="21"/>
                    <a:pt x="48" y="9"/>
                  </a:cubicBezTo>
                  <a:cubicBezTo>
                    <a:pt x="71" y="0"/>
                    <a:pt x="94" y="4"/>
                    <a:pt x="120" y="14"/>
                  </a:cubicBezTo>
                  <a:cubicBezTo>
                    <a:pt x="99" y="19"/>
                    <a:pt x="80" y="20"/>
                    <a:pt x="64" y="27"/>
                  </a:cubicBezTo>
                  <a:cubicBezTo>
                    <a:pt x="43" y="35"/>
                    <a:pt x="39" y="52"/>
                    <a:pt x="5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5"/>
            <p:cNvSpPr/>
            <p:nvPr/>
          </p:nvSpPr>
          <p:spPr bwMode="auto">
            <a:xfrm>
              <a:off x="5314950" y="3135313"/>
              <a:ext cx="412750" cy="414337"/>
            </a:xfrm>
            <a:custGeom>
              <a:avLst/>
              <a:gdLst>
                <a:gd name="T0" fmla="*/ 64 w 110"/>
                <a:gd name="T1" fmla="*/ 40 h 110"/>
                <a:gd name="T2" fmla="*/ 67 w 110"/>
                <a:gd name="T3" fmla="*/ 70 h 110"/>
                <a:gd name="T4" fmla="*/ 70 w 110"/>
                <a:gd name="T5" fmla="*/ 71 h 110"/>
                <a:gd name="T6" fmla="*/ 71 w 110"/>
                <a:gd name="T7" fmla="*/ 47 h 110"/>
                <a:gd name="T8" fmla="*/ 0 w 110"/>
                <a:gd name="T9" fmla="*/ 18 h 110"/>
                <a:gd name="T10" fmla="*/ 87 w 110"/>
                <a:gd name="T11" fmla="*/ 20 h 110"/>
                <a:gd name="T12" fmla="*/ 97 w 110"/>
                <a:gd name="T13" fmla="*/ 83 h 110"/>
                <a:gd name="T14" fmla="*/ 60 w 110"/>
                <a:gd name="T15" fmla="*/ 102 h 110"/>
                <a:gd name="T16" fmla="*/ 36 w 110"/>
                <a:gd name="T17" fmla="*/ 72 h 110"/>
                <a:gd name="T18" fmla="*/ 64 w 110"/>
                <a:gd name="T19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0">
                  <a:moveTo>
                    <a:pt x="64" y="40"/>
                  </a:moveTo>
                  <a:cubicBezTo>
                    <a:pt x="65" y="51"/>
                    <a:pt x="66" y="61"/>
                    <a:pt x="67" y="70"/>
                  </a:cubicBezTo>
                  <a:cubicBezTo>
                    <a:pt x="68" y="71"/>
                    <a:pt x="69" y="71"/>
                    <a:pt x="70" y="71"/>
                  </a:cubicBezTo>
                  <a:cubicBezTo>
                    <a:pt x="70" y="63"/>
                    <a:pt x="74" y="53"/>
                    <a:pt x="71" y="47"/>
                  </a:cubicBezTo>
                  <a:cubicBezTo>
                    <a:pt x="57" y="17"/>
                    <a:pt x="27" y="21"/>
                    <a:pt x="0" y="18"/>
                  </a:cubicBezTo>
                  <a:cubicBezTo>
                    <a:pt x="21" y="0"/>
                    <a:pt x="65" y="1"/>
                    <a:pt x="87" y="20"/>
                  </a:cubicBezTo>
                  <a:cubicBezTo>
                    <a:pt x="106" y="36"/>
                    <a:pt x="110" y="60"/>
                    <a:pt x="97" y="83"/>
                  </a:cubicBezTo>
                  <a:cubicBezTo>
                    <a:pt x="89" y="98"/>
                    <a:pt x="77" y="110"/>
                    <a:pt x="60" y="102"/>
                  </a:cubicBezTo>
                  <a:cubicBezTo>
                    <a:pt x="50" y="97"/>
                    <a:pt x="39" y="84"/>
                    <a:pt x="36" y="72"/>
                  </a:cubicBezTo>
                  <a:cubicBezTo>
                    <a:pt x="33" y="57"/>
                    <a:pt x="45" y="46"/>
                    <a:pt x="64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5" name="矩形 134"/>
          <p:cNvSpPr/>
          <p:nvPr/>
        </p:nvSpPr>
        <p:spPr>
          <a:xfrm>
            <a:off x="4048351" y="975564"/>
            <a:ext cx="42932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SUMMARY Of 2014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142941" y="1433074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summary</a:t>
            </a:r>
            <a:endParaRPr lang="en-US" b="1" dirty="0">
              <a:solidFill>
                <a:srgbClr val="824720"/>
              </a:solidFill>
            </a:endParaRPr>
          </a:p>
        </p:txBody>
      </p:sp>
      <p:sp>
        <p:nvSpPr>
          <p:cNvPr id="138" name="文本框 9"/>
          <p:cNvSpPr txBox="1">
            <a:spLocks noChangeArrowheads="1"/>
          </p:cNvSpPr>
          <p:nvPr/>
        </p:nvSpPr>
        <p:spPr bwMode="auto">
          <a:xfrm>
            <a:off x="6051872" y="2367152"/>
            <a:ext cx="4995751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400" dirty="0">
                <a:sym typeface="Century Gothic" panose="020B0502020202020204" pitchFamily="34" charset="0"/>
              </a:rPr>
              <a:t> </a:t>
            </a:r>
            <a:r>
              <a:rPr lang="en-US" sz="1400" dirty="0" err="1">
                <a:sym typeface="Century Gothic" panose="020B0502020202020204" pitchFamily="34" charset="0"/>
              </a:rPr>
              <a:t>Kingsoft</a:t>
            </a:r>
            <a:r>
              <a:rPr lang="en-US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sz="1400" dirty="0" err="1">
                <a:sym typeface="Century Gothic" panose="020B0502020202020204" pitchFamily="34" charset="0"/>
              </a:rPr>
              <a:t>Kingsoft</a:t>
            </a:r>
            <a:r>
              <a:rPr lang="en-US" sz="1400" dirty="0">
                <a:sym typeface="Century Gothic" panose="020B0502020202020204" pitchFamily="34" charset="0"/>
              </a:rPr>
              <a:t> Presentation Professional is a PPT files creator which supports creating </a:t>
            </a:r>
            <a:r>
              <a:rPr lang="en-US" sz="1400" dirty="0" smtClean="0">
                <a:sym typeface="Century Gothic" panose="020B0502020202020204" pitchFamily="34" charset="0"/>
              </a:rPr>
              <a:t>and </a:t>
            </a:r>
            <a:r>
              <a:rPr lang="en-US" altLang="zh-CN" sz="16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</a:t>
            </a:r>
            <a:endParaRPr lang="zh-CN" altLang="en-US" sz="1600" dirty="0"/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Presentation</a:t>
            </a:r>
            <a:endParaRPr lang="zh-CN" altLang="en-US" sz="1400" dirty="0"/>
          </a:p>
        </p:txBody>
      </p:sp>
      <p:grpSp>
        <p:nvGrpSpPr>
          <p:cNvPr id="3" name="组合 2"/>
          <p:cNvGrpSpPr/>
          <p:nvPr/>
        </p:nvGrpSpPr>
        <p:grpSpPr>
          <a:xfrm>
            <a:off x="1209235" y="1902433"/>
            <a:ext cx="4847316" cy="3944091"/>
            <a:chOff x="1209235" y="1902433"/>
            <a:chExt cx="4847316" cy="394409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8039" y="2472312"/>
              <a:ext cx="4539292" cy="3042744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6" t="10237" r="50428" b="60652"/>
            <a:stretch>
              <a:fillRect/>
            </a:stretch>
          </p:blipFill>
          <p:spPr>
            <a:xfrm>
              <a:off x="1209235" y="1902433"/>
              <a:ext cx="4847316" cy="394409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2868522" y="58772"/>
            <a:ext cx="6454955" cy="1063336"/>
            <a:chOff x="3081338" y="1836738"/>
            <a:chExt cx="12990512" cy="2139950"/>
          </a:xfrm>
          <a:solidFill>
            <a:srgbClr val="824720"/>
          </a:solidFill>
        </p:grpSpPr>
        <p:sp>
          <p:nvSpPr>
            <p:cNvPr id="95" name="Freeform 6"/>
            <p:cNvSpPr>
              <a:spLocks noEditPoints="1"/>
            </p:cNvSpPr>
            <p:nvPr/>
          </p:nvSpPr>
          <p:spPr bwMode="auto">
            <a:xfrm>
              <a:off x="10717213" y="2062163"/>
              <a:ext cx="5354637" cy="1892300"/>
            </a:xfrm>
            <a:custGeom>
              <a:avLst/>
              <a:gdLst>
                <a:gd name="T0" fmla="*/ 201 w 1427"/>
                <a:gd name="T1" fmla="*/ 168 h 504"/>
                <a:gd name="T2" fmla="*/ 155 w 1427"/>
                <a:gd name="T3" fmla="*/ 90 h 504"/>
                <a:gd name="T4" fmla="*/ 108 w 1427"/>
                <a:gd name="T5" fmla="*/ 32 h 504"/>
                <a:gd name="T6" fmla="*/ 160 w 1427"/>
                <a:gd name="T7" fmla="*/ 84 h 504"/>
                <a:gd name="T8" fmla="*/ 164 w 1427"/>
                <a:gd name="T9" fmla="*/ 51 h 504"/>
                <a:gd name="T10" fmla="*/ 216 w 1427"/>
                <a:gd name="T11" fmla="*/ 108 h 504"/>
                <a:gd name="T12" fmla="*/ 185 w 1427"/>
                <a:gd name="T13" fmla="*/ 212 h 504"/>
                <a:gd name="T14" fmla="*/ 252 w 1427"/>
                <a:gd name="T15" fmla="*/ 149 h 504"/>
                <a:gd name="T16" fmla="*/ 261 w 1427"/>
                <a:gd name="T17" fmla="*/ 96 h 504"/>
                <a:gd name="T18" fmla="*/ 145 w 1427"/>
                <a:gd name="T19" fmla="*/ 252 h 504"/>
                <a:gd name="T20" fmla="*/ 213 w 1427"/>
                <a:gd name="T21" fmla="*/ 283 h 504"/>
                <a:gd name="T22" fmla="*/ 217 w 1427"/>
                <a:gd name="T23" fmla="*/ 413 h 504"/>
                <a:gd name="T24" fmla="*/ 1401 w 1427"/>
                <a:gd name="T25" fmla="*/ 449 h 504"/>
                <a:gd name="T26" fmla="*/ 1427 w 1427"/>
                <a:gd name="T27" fmla="*/ 457 h 504"/>
                <a:gd name="T28" fmla="*/ 188 w 1427"/>
                <a:gd name="T29" fmla="*/ 458 h 504"/>
                <a:gd name="T30" fmla="*/ 39 w 1427"/>
                <a:gd name="T31" fmla="*/ 467 h 504"/>
                <a:gd name="T32" fmla="*/ 0 w 1427"/>
                <a:gd name="T33" fmla="*/ 456 h 504"/>
                <a:gd name="T34" fmla="*/ 14 w 1427"/>
                <a:gd name="T35" fmla="*/ 449 h 504"/>
                <a:gd name="T36" fmla="*/ 111 w 1427"/>
                <a:gd name="T37" fmla="*/ 441 h 504"/>
                <a:gd name="T38" fmla="*/ 85 w 1427"/>
                <a:gd name="T39" fmla="*/ 383 h 504"/>
                <a:gd name="T40" fmla="*/ 75 w 1427"/>
                <a:gd name="T41" fmla="*/ 242 h 504"/>
                <a:gd name="T42" fmla="*/ 78 w 1427"/>
                <a:gd name="T43" fmla="*/ 486 h 504"/>
                <a:gd name="T44" fmla="*/ 137 w 1427"/>
                <a:gd name="T45" fmla="*/ 467 h 504"/>
                <a:gd name="T46" fmla="*/ 45 w 1427"/>
                <a:gd name="T47" fmla="*/ 459 h 504"/>
                <a:gd name="T48" fmla="*/ 170 w 1427"/>
                <a:gd name="T49" fmla="*/ 412 h 504"/>
                <a:gd name="T50" fmla="*/ 201 w 1427"/>
                <a:gd name="T51" fmla="*/ 412 h 504"/>
                <a:gd name="T52" fmla="*/ 208 w 1427"/>
                <a:gd name="T53" fmla="*/ 424 h 504"/>
                <a:gd name="T54" fmla="*/ 192 w 1427"/>
                <a:gd name="T55" fmla="*/ 276 h 504"/>
                <a:gd name="T56" fmla="*/ 115 w 1427"/>
                <a:gd name="T57" fmla="*/ 252 h 504"/>
                <a:gd name="T58" fmla="*/ 161 w 1427"/>
                <a:gd name="T59" fmla="*/ 445 h 504"/>
                <a:gd name="T60" fmla="*/ 109 w 1427"/>
                <a:gd name="T61" fmla="*/ 389 h 504"/>
                <a:gd name="T62" fmla="*/ 143 w 1427"/>
                <a:gd name="T63" fmla="*/ 307 h 504"/>
                <a:gd name="T64" fmla="*/ 105 w 1427"/>
                <a:gd name="T65" fmla="*/ 446 h 504"/>
                <a:gd name="T66" fmla="*/ 42 w 1427"/>
                <a:gd name="T67" fmla="*/ 444 h 504"/>
                <a:gd name="T68" fmla="*/ 63 w 1427"/>
                <a:gd name="T69" fmla="*/ 44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7" h="504">
                  <a:moveTo>
                    <a:pt x="75" y="242"/>
                  </a:moveTo>
                  <a:cubicBezTo>
                    <a:pt x="131" y="240"/>
                    <a:pt x="173" y="214"/>
                    <a:pt x="201" y="168"/>
                  </a:cubicBezTo>
                  <a:cubicBezTo>
                    <a:pt x="223" y="132"/>
                    <a:pt x="218" y="95"/>
                    <a:pt x="192" y="70"/>
                  </a:cubicBezTo>
                  <a:cubicBezTo>
                    <a:pt x="179" y="77"/>
                    <a:pt x="168" y="86"/>
                    <a:pt x="155" y="90"/>
                  </a:cubicBezTo>
                  <a:cubicBezTo>
                    <a:pt x="146" y="92"/>
                    <a:pt x="135" y="89"/>
                    <a:pt x="126" y="85"/>
                  </a:cubicBezTo>
                  <a:cubicBezTo>
                    <a:pt x="107" y="76"/>
                    <a:pt x="101" y="59"/>
                    <a:pt x="108" y="32"/>
                  </a:cubicBezTo>
                  <a:cubicBezTo>
                    <a:pt x="108" y="38"/>
                    <a:pt x="107" y="45"/>
                    <a:pt x="108" y="51"/>
                  </a:cubicBezTo>
                  <a:cubicBezTo>
                    <a:pt x="112" y="76"/>
                    <a:pt x="136" y="92"/>
                    <a:pt x="160" y="84"/>
                  </a:cubicBezTo>
                  <a:cubicBezTo>
                    <a:pt x="167" y="82"/>
                    <a:pt x="173" y="73"/>
                    <a:pt x="180" y="67"/>
                  </a:cubicBezTo>
                  <a:cubicBezTo>
                    <a:pt x="175" y="61"/>
                    <a:pt x="170" y="55"/>
                    <a:pt x="164" y="51"/>
                  </a:cubicBezTo>
                  <a:cubicBezTo>
                    <a:pt x="161" y="48"/>
                    <a:pt x="156" y="47"/>
                    <a:pt x="152" y="46"/>
                  </a:cubicBezTo>
                  <a:cubicBezTo>
                    <a:pt x="182" y="45"/>
                    <a:pt x="214" y="74"/>
                    <a:pt x="216" y="108"/>
                  </a:cubicBezTo>
                  <a:cubicBezTo>
                    <a:pt x="218" y="126"/>
                    <a:pt x="213" y="146"/>
                    <a:pt x="208" y="164"/>
                  </a:cubicBezTo>
                  <a:cubicBezTo>
                    <a:pt x="203" y="181"/>
                    <a:pt x="194" y="197"/>
                    <a:pt x="185" y="212"/>
                  </a:cubicBezTo>
                  <a:cubicBezTo>
                    <a:pt x="180" y="221"/>
                    <a:pt x="170" y="226"/>
                    <a:pt x="163" y="233"/>
                  </a:cubicBezTo>
                  <a:cubicBezTo>
                    <a:pt x="201" y="232"/>
                    <a:pt x="238" y="197"/>
                    <a:pt x="252" y="149"/>
                  </a:cubicBezTo>
                  <a:cubicBezTo>
                    <a:pt x="270" y="91"/>
                    <a:pt x="250" y="37"/>
                    <a:pt x="197" y="0"/>
                  </a:cubicBezTo>
                  <a:cubicBezTo>
                    <a:pt x="232" y="14"/>
                    <a:pt x="259" y="55"/>
                    <a:pt x="261" y="96"/>
                  </a:cubicBezTo>
                  <a:cubicBezTo>
                    <a:pt x="265" y="178"/>
                    <a:pt x="228" y="230"/>
                    <a:pt x="144" y="247"/>
                  </a:cubicBezTo>
                  <a:cubicBezTo>
                    <a:pt x="145" y="249"/>
                    <a:pt x="145" y="250"/>
                    <a:pt x="145" y="252"/>
                  </a:cubicBezTo>
                  <a:cubicBezTo>
                    <a:pt x="167" y="260"/>
                    <a:pt x="188" y="268"/>
                    <a:pt x="212" y="277"/>
                  </a:cubicBezTo>
                  <a:cubicBezTo>
                    <a:pt x="212" y="277"/>
                    <a:pt x="214" y="281"/>
                    <a:pt x="213" y="283"/>
                  </a:cubicBezTo>
                  <a:cubicBezTo>
                    <a:pt x="202" y="303"/>
                    <a:pt x="207" y="323"/>
                    <a:pt x="213" y="344"/>
                  </a:cubicBezTo>
                  <a:cubicBezTo>
                    <a:pt x="218" y="366"/>
                    <a:pt x="216" y="390"/>
                    <a:pt x="217" y="413"/>
                  </a:cubicBezTo>
                  <a:cubicBezTo>
                    <a:pt x="219" y="446"/>
                    <a:pt x="221" y="449"/>
                    <a:pt x="253" y="449"/>
                  </a:cubicBezTo>
                  <a:cubicBezTo>
                    <a:pt x="636" y="449"/>
                    <a:pt x="1018" y="449"/>
                    <a:pt x="1401" y="449"/>
                  </a:cubicBezTo>
                  <a:cubicBezTo>
                    <a:pt x="1410" y="449"/>
                    <a:pt x="1418" y="450"/>
                    <a:pt x="1427" y="450"/>
                  </a:cubicBezTo>
                  <a:cubicBezTo>
                    <a:pt x="1427" y="452"/>
                    <a:pt x="1427" y="454"/>
                    <a:pt x="1427" y="457"/>
                  </a:cubicBezTo>
                  <a:cubicBezTo>
                    <a:pt x="1419" y="457"/>
                    <a:pt x="1412" y="458"/>
                    <a:pt x="1404" y="458"/>
                  </a:cubicBezTo>
                  <a:cubicBezTo>
                    <a:pt x="998" y="458"/>
                    <a:pt x="593" y="458"/>
                    <a:pt x="188" y="458"/>
                  </a:cubicBezTo>
                  <a:cubicBezTo>
                    <a:pt x="172" y="458"/>
                    <a:pt x="161" y="461"/>
                    <a:pt x="150" y="474"/>
                  </a:cubicBezTo>
                  <a:cubicBezTo>
                    <a:pt x="125" y="504"/>
                    <a:pt x="57" y="501"/>
                    <a:pt x="39" y="467"/>
                  </a:cubicBezTo>
                  <a:cubicBezTo>
                    <a:pt x="37" y="462"/>
                    <a:pt x="28" y="460"/>
                    <a:pt x="22" y="459"/>
                  </a:cubicBezTo>
                  <a:cubicBezTo>
                    <a:pt x="15" y="457"/>
                    <a:pt x="7" y="457"/>
                    <a:pt x="0" y="456"/>
                  </a:cubicBezTo>
                  <a:cubicBezTo>
                    <a:pt x="0" y="454"/>
                    <a:pt x="0" y="453"/>
                    <a:pt x="0" y="451"/>
                  </a:cubicBezTo>
                  <a:cubicBezTo>
                    <a:pt x="5" y="450"/>
                    <a:pt x="9" y="448"/>
                    <a:pt x="14" y="449"/>
                  </a:cubicBezTo>
                  <a:cubicBezTo>
                    <a:pt x="27" y="450"/>
                    <a:pt x="34" y="446"/>
                    <a:pt x="40" y="434"/>
                  </a:cubicBezTo>
                  <a:cubicBezTo>
                    <a:pt x="55" y="406"/>
                    <a:pt x="91" y="410"/>
                    <a:pt x="111" y="441"/>
                  </a:cubicBezTo>
                  <a:cubicBezTo>
                    <a:pt x="135" y="435"/>
                    <a:pt x="151" y="412"/>
                    <a:pt x="153" y="383"/>
                  </a:cubicBezTo>
                  <a:cubicBezTo>
                    <a:pt x="131" y="392"/>
                    <a:pt x="110" y="405"/>
                    <a:pt x="85" y="383"/>
                  </a:cubicBezTo>
                  <a:cubicBezTo>
                    <a:pt x="115" y="365"/>
                    <a:pt x="134" y="340"/>
                    <a:pt x="135" y="307"/>
                  </a:cubicBezTo>
                  <a:cubicBezTo>
                    <a:pt x="136" y="267"/>
                    <a:pt x="105" y="256"/>
                    <a:pt x="75" y="242"/>
                  </a:cubicBezTo>
                  <a:close/>
                  <a:moveTo>
                    <a:pt x="80" y="481"/>
                  </a:moveTo>
                  <a:cubicBezTo>
                    <a:pt x="79" y="482"/>
                    <a:pt x="78" y="485"/>
                    <a:pt x="78" y="486"/>
                  </a:cubicBezTo>
                  <a:cubicBezTo>
                    <a:pt x="99" y="499"/>
                    <a:pt x="142" y="484"/>
                    <a:pt x="153" y="455"/>
                  </a:cubicBezTo>
                  <a:cubicBezTo>
                    <a:pt x="145" y="461"/>
                    <a:pt x="141" y="464"/>
                    <a:pt x="137" y="467"/>
                  </a:cubicBezTo>
                  <a:cubicBezTo>
                    <a:pt x="136" y="464"/>
                    <a:pt x="134" y="459"/>
                    <a:pt x="132" y="459"/>
                  </a:cubicBezTo>
                  <a:cubicBezTo>
                    <a:pt x="103" y="459"/>
                    <a:pt x="74" y="459"/>
                    <a:pt x="45" y="459"/>
                  </a:cubicBezTo>
                  <a:cubicBezTo>
                    <a:pt x="52" y="479"/>
                    <a:pt x="55" y="481"/>
                    <a:pt x="80" y="481"/>
                  </a:cubicBezTo>
                  <a:close/>
                  <a:moveTo>
                    <a:pt x="170" y="412"/>
                  </a:moveTo>
                  <a:cubicBezTo>
                    <a:pt x="179" y="420"/>
                    <a:pt x="186" y="425"/>
                    <a:pt x="194" y="431"/>
                  </a:cubicBezTo>
                  <a:cubicBezTo>
                    <a:pt x="197" y="423"/>
                    <a:pt x="199" y="417"/>
                    <a:pt x="201" y="412"/>
                  </a:cubicBezTo>
                  <a:cubicBezTo>
                    <a:pt x="202" y="414"/>
                    <a:pt x="203" y="416"/>
                    <a:pt x="204" y="419"/>
                  </a:cubicBezTo>
                  <a:cubicBezTo>
                    <a:pt x="205" y="421"/>
                    <a:pt x="207" y="422"/>
                    <a:pt x="208" y="424"/>
                  </a:cubicBezTo>
                  <a:cubicBezTo>
                    <a:pt x="209" y="385"/>
                    <a:pt x="223" y="345"/>
                    <a:pt x="191" y="311"/>
                  </a:cubicBezTo>
                  <a:cubicBezTo>
                    <a:pt x="207" y="299"/>
                    <a:pt x="208" y="285"/>
                    <a:pt x="192" y="276"/>
                  </a:cubicBezTo>
                  <a:cubicBezTo>
                    <a:pt x="173" y="266"/>
                    <a:pt x="153" y="259"/>
                    <a:pt x="133" y="252"/>
                  </a:cubicBezTo>
                  <a:cubicBezTo>
                    <a:pt x="128" y="250"/>
                    <a:pt x="121" y="252"/>
                    <a:pt x="115" y="252"/>
                  </a:cubicBezTo>
                  <a:cubicBezTo>
                    <a:pt x="171" y="316"/>
                    <a:pt x="184" y="379"/>
                    <a:pt x="125" y="448"/>
                  </a:cubicBezTo>
                  <a:cubicBezTo>
                    <a:pt x="139" y="447"/>
                    <a:pt x="150" y="446"/>
                    <a:pt x="161" y="445"/>
                  </a:cubicBezTo>
                  <a:cubicBezTo>
                    <a:pt x="164" y="435"/>
                    <a:pt x="167" y="425"/>
                    <a:pt x="170" y="412"/>
                  </a:cubicBezTo>
                  <a:close/>
                  <a:moveTo>
                    <a:pt x="109" y="389"/>
                  </a:moveTo>
                  <a:cubicBezTo>
                    <a:pt x="126" y="392"/>
                    <a:pt x="145" y="384"/>
                    <a:pt x="154" y="367"/>
                  </a:cubicBezTo>
                  <a:cubicBezTo>
                    <a:pt x="162" y="353"/>
                    <a:pt x="156" y="320"/>
                    <a:pt x="143" y="307"/>
                  </a:cubicBezTo>
                  <a:cubicBezTo>
                    <a:pt x="132" y="334"/>
                    <a:pt x="121" y="361"/>
                    <a:pt x="109" y="389"/>
                  </a:cubicBezTo>
                  <a:close/>
                  <a:moveTo>
                    <a:pt x="105" y="446"/>
                  </a:moveTo>
                  <a:cubicBezTo>
                    <a:pt x="94" y="417"/>
                    <a:pt x="66" y="411"/>
                    <a:pt x="49" y="429"/>
                  </a:cubicBezTo>
                  <a:cubicBezTo>
                    <a:pt x="46" y="433"/>
                    <a:pt x="45" y="439"/>
                    <a:pt x="42" y="444"/>
                  </a:cubicBezTo>
                  <a:cubicBezTo>
                    <a:pt x="46" y="443"/>
                    <a:pt x="50" y="441"/>
                    <a:pt x="54" y="440"/>
                  </a:cubicBezTo>
                  <a:cubicBezTo>
                    <a:pt x="57" y="440"/>
                    <a:pt x="60" y="442"/>
                    <a:pt x="63" y="442"/>
                  </a:cubicBezTo>
                  <a:cubicBezTo>
                    <a:pt x="76" y="443"/>
                    <a:pt x="89" y="444"/>
                    <a:pt x="105" y="4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"/>
            <p:cNvSpPr>
              <a:spLocks noEditPoints="1"/>
            </p:cNvSpPr>
            <p:nvPr/>
          </p:nvSpPr>
          <p:spPr bwMode="auto">
            <a:xfrm>
              <a:off x="8001000" y="2262188"/>
              <a:ext cx="1111250" cy="1339850"/>
            </a:xfrm>
            <a:custGeom>
              <a:avLst/>
              <a:gdLst>
                <a:gd name="T0" fmla="*/ 223 w 296"/>
                <a:gd name="T1" fmla="*/ 235 h 357"/>
                <a:gd name="T2" fmla="*/ 239 w 296"/>
                <a:gd name="T3" fmla="*/ 224 h 357"/>
                <a:gd name="T4" fmla="*/ 169 w 296"/>
                <a:gd name="T5" fmla="*/ 198 h 357"/>
                <a:gd name="T6" fmla="*/ 92 w 296"/>
                <a:gd name="T7" fmla="*/ 261 h 357"/>
                <a:gd name="T8" fmla="*/ 95 w 296"/>
                <a:gd name="T9" fmla="*/ 261 h 357"/>
                <a:gd name="T10" fmla="*/ 149 w 296"/>
                <a:gd name="T11" fmla="*/ 257 h 357"/>
                <a:gd name="T12" fmla="*/ 155 w 296"/>
                <a:gd name="T13" fmla="*/ 320 h 357"/>
                <a:gd name="T14" fmla="*/ 93 w 296"/>
                <a:gd name="T15" fmla="*/ 352 h 357"/>
                <a:gd name="T16" fmla="*/ 44 w 296"/>
                <a:gd name="T17" fmla="*/ 291 h 357"/>
                <a:gd name="T18" fmla="*/ 81 w 296"/>
                <a:gd name="T19" fmla="*/ 200 h 357"/>
                <a:gd name="T20" fmla="*/ 86 w 296"/>
                <a:gd name="T21" fmla="*/ 194 h 357"/>
                <a:gd name="T22" fmla="*/ 88 w 296"/>
                <a:gd name="T23" fmla="*/ 190 h 357"/>
                <a:gd name="T24" fmla="*/ 83 w 296"/>
                <a:gd name="T25" fmla="*/ 187 h 357"/>
                <a:gd name="T26" fmla="*/ 0 w 296"/>
                <a:gd name="T27" fmla="*/ 99 h 357"/>
                <a:gd name="T28" fmla="*/ 84 w 296"/>
                <a:gd name="T29" fmla="*/ 5 h 357"/>
                <a:gd name="T30" fmla="*/ 167 w 296"/>
                <a:gd name="T31" fmla="*/ 37 h 357"/>
                <a:gd name="T32" fmla="*/ 152 w 296"/>
                <a:gd name="T33" fmla="*/ 134 h 357"/>
                <a:gd name="T34" fmla="*/ 164 w 296"/>
                <a:gd name="T35" fmla="*/ 111 h 357"/>
                <a:gd name="T36" fmla="*/ 109 w 296"/>
                <a:gd name="T37" fmla="*/ 46 h 357"/>
                <a:gd name="T38" fmla="*/ 42 w 296"/>
                <a:gd name="T39" fmla="*/ 95 h 357"/>
                <a:gd name="T40" fmla="*/ 54 w 296"/>
                <a:gd name="T41" fmla="*/ 164 h 357"/>
                <a:gd name="T42" fmla="*/ 106 w 296"/>
                <a:gd name="T43" fmla="*/ 180 h 357"/>
                <a:gd name="T44" fmla="*/ 189 w 296"/>
                <a:gd name="T45" fmla="*/ 164 h 357"/>
                <a:gd name="T46" fmla="*/ 285 w 296"/>
                <a:gd name="T47" fmla="*/ 225 h 357"/>
                <a:gd name="T48" fmla="*/ 281 w 296"/>
                <a:gd name="T49" fmla="*/ 277 h 357"/>
                <a:gd name="T50" fmla="*/ 228 w 296"/>
                <a:gd name="T51" fmla="*/ 288 h 357"/>
                <a:gd name="T52" fmla="*/ 209 w 296"/>
                <a:gd name="T53" fmla="*/ 265 h 357"/>
                <a:gd name="T54" fmla="*/ 224 w 296"/>
                <a:gd name="T55" fmla="*/ 235 h 357"/>
                <a:gd name="T56" fmla="*/ 219 w 296"/>
                <a:gd name="T57" fmla="*/ 279 h 357"/>
                <a:gd name="T58" fmla="*/ 269 w 296"/>
                <a:gd name="T59" fmla="*/ 280 h 357"/>
                <a:gd name="T60" fmla="*/ 284 w 296"/>
                <a:gd name="T61" fmla="*/ 235 h 357"/>
                <a:gd name="T62" fmla="*/ 204 w 296"/>
                <a:gd name="T63" fmla="*/ 170 h 357"/>
                <a:gd name="T64" fmla="*/ 76 w 296"/>
                <a:gd name="T65" fmla="*/ 210 h 357"/>
                <a:gd name="T66" fmla="*/ 61 w 296"/>
                <a:gd name="T67" fmla="*/ 324 h 357"/>
                <a:gd name="T68" fmla="*/ 128 w 296"/>
                <a:gd name="T69" fmla="*/ 340 h 357"/>
                <a:gd name="T70" fmla="*/ 153 w 296"/>
                <a:gd name="T71" fmla="*/ 270 h 357"/>
                <a:gd name="T72" fmla="*/ 130 w 296"/>
                <a:gd name="T73" fmla="*/ 251 h 357"/>
                <a:gd name="T74" fmla="*/ 96 w 296"/>
                <a:gd name="T75" fmla="*/ 269 h 357"/>
                <a:gd name="T76" fmla="*/ 103 w 296"/>
                <a:gd name="T77" fmla="*/ 300 h 357"/>
                <a:gd name="T78" fmla="*/ 133 w 296"/>
                <a:gd name="T79" fmla="*/ 295 h 357"/>
                <a:gd name="T80" fmla="*/ 144 w 296"/>
                <a:gd name="T81" fmla="*/ 294 h 357"/>
                <a:gd name="T82" fmla="*/ 129 w 296"/>
                <a:gd name="T83" fmla="*/ 328 h 357"/>
                <a:gd name="T84" fmla="*/ 109 w 296"/>
                <a:gd name="T85" fmla="*/ 313 h 357"/>
                <a:gd name="T86" fmla="*/ 90 w 296"/>
                <a:gd name="T87" fmla="*/ 245 h 357"/>
                <a:gd name="T88" fmla="*/ 155 w 296"/>
                <a:gd name="T89" fmla="*/ 197 h 357"/>
                <a:gd name="T90" fmla="*/ 210 w 296"/>
                <a:gd name="T91" fmla="*/ 191 h 357"/>
                <a:gd name="T92" fmla="*/ 257 w 296"/>
                <a:gd name="T93" fmla="*/ 234 h 357"/>
                <a:gd name="T94" fmla="*/ 247 w 296"/>
                <a:gd name="T95" fmla="*/ 253 h 357"/>
                <a:gd name="T96" fmla="*/ 241 w 296"/>
                <a:gd name="T97" fmla="*/ 229 h 357"/>
                <a:gd name="T98" fmla="*/ 223 w 296"/>
                <a:gd name="T99" fmla="*/ 235 h 357"/>
                <a:gd name="T100" fmla="*/ 106 w 296"/>
                <a:gd name="T101" fmla="*/ 17 h 357"/>
                <a:gd name="T102" fmla="*/ 164 w 296"/>
                <a:gd name="T103" fmla="*/ 43 h 357"/>
                <a:gd name="T104" fmla="*/ 96 w 296"/>
                <a:gd name="T105" fmla="*/ 10 h 357"/>
                <a:gd name="T106" fmla="*/ 80 w 296"/>
                <a:gd name="T107" fmla="*/ 18 h 357"/>
                <a:gd name="T108" fmla="*/ 61 w 296"/>
                <a:gd name="T109" fmla="*/ 18 h 357"/>
                <a:gd name="T110" fmla="*/ 5 w 296"/>
                <a:gd name="T111" fmla="*/ 96 h 357"/>
                <a:gd name="T112" fmla="*/ 38 w 296"/>
                <a:gd name="T113" fmla="*/ 160 h 357"/>
                <a:gd name="T114" fmla="*/ 111 w 296"/>
                <a:gd name="T115" fmla="*/ 35 h 357"/>
                <a:gd name="T116" fmla="*/ 95 w 296"/>
                <a:gd name="T117" fmla="*/ 33 h 357"/>
                <a:gd name="T118" fmla="*/ 122 w 296"/>
                <a:gd name="T119" fmla="*/ 25 h 357"/>
                <a:gd name="T120" fmla="*/ 106 w 296"/>
                <a:gd name="T121" fmla="*/ 1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6" h="357">
                  <a:moveTo>
                    <a:pt x="223" y="235"/>
                  </a:moveTo>
                  <a:cubicBezTo>
                    <a:pt x="228" y="232"/>
                    <a:pt x="234" y="228"/>
                    <a:pt x="239" y="224"/>
                  </a:cubicBezTo>
                  <a:cubicBezTo>
                    <a:pt x="228" y="201"/>
                    <a:pt x="204" y="192"/>
                    <a:pt x="169" y="198"/>
                  </a:cubicBezTo>
                  <a:cubicBezTo>
                    <a:pt x="130" y="205"/>
                    <a:pt x="94" y="234"/>
                    <a:pt x="92" y="261"/>
                  </a:cubicBezTo>
                  <a:cubicBezTo>
                    <a:pt x="93" y="261"/>
                    <a:pt x="94" y="262"/>
                    <a:pt x="95" y="261"/>
                  </a:cubicBezTo>
                  <a:cubicBezTo>
                    <a:pt x="119" y="245"/>
                    <a:pt x="134" y="244"/>
                    <a:pt x="149" y="257"/>
                  </a:cubicBezTo>
                  <a:cubicBezTo>
                    <a:pt x="164" y="272"/>
                    <a:pt x="167" y="299"/>
                    <a:pt x="155" y="320"/>
                  </a:cubicBezTo>
                  <a:cubicBezTo>
                    <a:pt x="142" y="342"/>
                    <a:pt x="115" y="357"/>
                    <a:pt x="93" y="352"/>
                  </a:cubicBezTo>
                  <a:cubicBezTo>
                    <a:pt x="67" y="347"/>
                    <a:pt x="48" y="323"/>
                    <a:pt x="44" y="291"/>
                  </a:cubicBezTo>
                  <a:cubicBezTo>
                    <a:pt x="40" y="254"/>
                    <a:pt x="51" y="223"/>
                    <a:pt x="81" y="200"/>
                  </a:cubicBezTo>
                  <a:cubicBezTo>
                    <a:pt x="83" y="198"/>
                    <a:pt x="85" y="196"/>
                    <a:pt x="86" y="194"/>
                  </a:cubicBezTo>
                  <a:cubicBezTo>
                    <a:pt x="87" y="193"/>
                    <a:pt x="87" y="192"/>
                    <a:pt x="88" y="190"/>
                  </a:cubicBezTo>
                  <a:cubicBezTo>
                    <a:pt x="86" y="189"/>
                    <a:pt x="85" y="187"/>
                    <a:pt x="83" y="187"/>
                  </a:cubicBezTo>
                  <a:cubicBezTo>
                    <a:pt x="31" y="180"/>
                    <a:pt x="0" y="147"/>
                    <a:pt x="0" y="99"/>
                  </a:cubicBezTo>
                  <a:cubicBezTo>
                    <a:pt x="0" y="53"/>
                    <a:pt x="38" y="11"/>
                    <a:pt x="84" y="5"/>
                  </a:cubicBezTo>
                  <a:cubicBezTo>
                    <a:pt x="118" y="0"/>
                    <a:pt x="147" y="9"/>
                    <a:pt x="167" y="37"/>
                  </a:cubicBezTo>
                  <a:cubicBezTo>
                    <a:pt x="190" y="68"/>
                    <a:pt x="185" y="106"/>
                    <a:pt x="152" y="134"/>
                  </a:cubicBezTo>
                  <a:cubicBezTo>
                    <a:pt x="157" y="125"/>
                    <a:pt x="162" y="118"/>
                    <a:pt x="164" y="111"/>
                  </a:cubicBezTo>
                  <a:cubicBezTo>
                    <a:pt x="173" y="76"/>
                    <a:pt x="145" y="42"/>
                    <a:pt x="109" y="46"/>
                  </a:cubicBezTo>
                  <a:cubicBezTo>
                    <a:pt x="78" y="49"/>
                    <a:pt x="54" y="66"/>
                    <a:pt x="42" y="95"/>
                  </a:cubicBezTo>
                  <a:cubicBezTo>
                    <a:pt x="31" y="120"/>
                    <a:pt x="37" y="143"/>
                    <a:pt x="54" y="164"/>
                  </a:cubicBezTo>
                  <a:cubicBezTo>
                    <a:pt x="68" y="180"/>
                    <a:pt x="84" y="185"/>
                    <a:pt x="106" y="180"/>
                  </a:cubicBezTo>
                  <a:cubicBezTo>
                    <a:pt x="133" y="173"/>
                    <a:pt x="161" y="166"/>
                    <a:pt x="189" y="164"/>
                  </a:cubicBezTo>
                  <a:cubicBezTo>
                    <a:pt x="233" y="163"/>
                    <a:pt x="264" y="188"/>
                    <a:pt x="285" y="225"/>
                  </a:cubicBezTo>
                  <a:cubicBezTo>
                    <a:pt x="296" y="242"/>
                    <a:pt x="295" y="261"/>
                    <a:pt x="281" y="277"/>
                  </a:cubicBezTo>
                  <a:cubicBezTo>
                    <a:pt x="269" y="290"/>
                    <a:pt x="244" y="297"/>
                    <a:pt x="228" y="288"/>
                  </a:cubicBezTo>
                  <a:cubicBezTo>
                    <a:pt x="219" y="284"/>
                    <a:pt x="211" y="274"/>
                    <a:pt x="209" y="265"/>
                  </a:cubicBezTo>
                  <a:cubicBezTo>
                    <a:pt x="205" y="253"/>
                    <a:pt x="210" y="240"/>
                    <a:pt x="224" y="235"/>
                  </a:cubicBezTo>
                  <a:cubicBezTo>
                    <a:pt x="206" y="256"/>
                    <a:pt x="205" y="267"/>
                    <a:pt x="219" y="279"/>
                  </a:cubicBezTo>
                  <a:cubicBezTo>
                    <a:pt x="232" y="291"/>
                    <a:pt x="253" y="291"/>
                    <a:pt x="269" y="280"/>
                  </a:cubicBezTo>
                  <a:cubicBezTo>
                    <a:pt x="286" y="269"/>
                    <a:pt x="292" y="253"/>
                    <a:pt x="284" y="235"/>
                  </a:cubicBezTo>
                  <a:cubicBezTo>
                    <a:pt x="269" y="199"/>
                    <a:pt x="242" y="177"/>
                    <a:pt x="204" y="170"/>
                  </a:cubicBezTo>
                  <a:cubicBezTo>
                    <a:pt x="155" y="160"/>
                    <a:pt x="113" y="179"/>
                    <a:pt x="76" y="210"/>
                  </a:cubicBezTo>
                  <a:cubicBezTo>
                    <a:pt x="44" y="238"/>
                    <a:pt x="39" y="289"/>
                    <a:pt x="61" y="324"/>
                  </a:cubicBezTo>
                  <a:cubicBezTo>
                    <a:pt x="77" y="348"/>
                    <a:pt x="102" y="355"/>
                    <a:pt x="128" y="340"/>
                  </a:cubicBezTo>
                  <a:cubicBezTo>
                    <a:pt x="155" y="324"/>
                    <a:pt x="167" y="294"/>
                    <a:pt x="153" y="270"/>
                  </a:cubicBezTo>
                  <a:cubicBezTo>
                    <a:pt x="148" y="262"/>
                    <a:pt x="139" y="254"/>
                    <a:pt x="130" y="251"/>
                  </a:cubicBezTo>
                  <a:cubicBezTo>
                    <a:pt x="114" y="246"/>
                    <a:pt x="100" y="255"/>
                    <a:pt x="96" y="269"/>
                  </a:cubicBezTo>
                  <a:cubicBezTo>
                    <a:pt x="93" y="278"/>
                    <a:pt x="97" y="292"/>
                    <a:pt x="103" y="300"/>
                  </a:cubicBezTo>
                  <a:cubicBezTo>
                    <a:pt x="113" y="314"/>
                    <a:pt x="124" y="304"/>
                    <a:pt x="133" y="295"/>
                  </a:cubicBezTo>
                  <a:cubicBezTo>
                    <a:pt x="134" y="294"/>
                    <a:pt x="137" y="295"/>
                    <a:pt x="144" y="294"/>
                  </a:cubicBezTo>
                  <a:cubicBezTo>
                    <a:pt x="138" y="307"/>
                    <a:pt x="133" y="318"/>
                    <a:pt x="129" y="328"/>
                  </a:cubicBezTo>
                  <a:cubicBezTo>
                    <a:pt x="120" y="322"/>
                    <a:pt x="115" y="316"/>
                    <a:pt x="109" y="313"/>
                  </a:cubicBezTo>
                  <a:cubicBezTo>
                    <a:pt x="83" y="299"/>
                    <a:pt x="75" y="272"/>
                    <a:pt x="90" y="245"/>
                  </a:cubicBezTo>
                  <a:cubicBezTo>
                    <a:pt x="104" y="219"/>
                    <a:pt x="127" y="203"/>
                    <a:pt x="155" y="197"/>
                  </a:cubicBezTo>
                  <a:cubicBezTo>
                    <a:pt x="173" y="192"/>
                    <a:pt x="192" y="193"/>
                    <a:pt x="210" y="191"/>
                  </a:cubicBezTo>
                  <a:cubicBezTo>
                    <a:pt x="233" y="188"/>
                    <a:pt x="259" y="212"/>
                    <a:pt x="257" y="234"/>
                  </a:cubicBezTo>
                  <a:cubicBezTo>
                    <a:pt x="256" y="240"/>
                    <a:pt x="252" y="244"/>
                    <a:pt x="247" y="253"/>
                  </a:cubicBezTo>
                  <a:cubicBezTo>
                    <a:pt x="244" y="242"/>
                    <a:pt x="243" y="236"/>
                    <a:pt x="241" y="229"/>
                  </a:cubicBezTo>
                  <a:cubicBezTo>
                    <a:pt x="234" y="232"/>
                    <a:pt x="229" y="233"/>
                    <a:pt x="223" y="235"/>
                  </a:cubicBezTo>
                  <a:close/>
                  <a:moveTo>
                    <a:pt x="106" y="17"/>
                  </a:moveTo>
                  <a:cubicBezTo>
                    <a:pt x="124" y="25"/>
                    <a:pt x="143" y="34"/>
                    <a:pt x="164" y="43"/>
                  </a:cubicBezTo>
                  <a:cubicBezTo>
                    <a:pt x="146" y="19"/>
                    <a:pt x="124" y="8"/>
                    <a:pt x="96" y="10"/>
                  </a:cubicBezTo>
                  <a:cubicBezTo>
                    <a:pt x="91" y="10"/>
                    <a:pt x="85" y="15"/>
                    <a:pt x="80" y="18"/>
                  </a:cubicBezTo>
                  <a:cubicBezTo>
                    <a:pt x="73" y="18"/>
                    <a:pt x="66" y="16"/>
                    <a:pt x="61" y="18"/>
                  </a:cubicBezTo>
                  <a:cubicBezTo>
                    <a:pt x="30" y="29"/>
                    <a:pt x="5" y="64"/>
                    <a:pt x="5" y="96"/>
                  </a:cubicBezTo>
                  <a:cubicBezTo>
                    <a:pt x="4" y="124"/>
                    <a:pt x="16" y="148"/>
                    <a:pt x="38" y="160"/>
                  </a:cubicBezTo>
                  <a:cubicBezTo>
                    <a:pt x="20" y="92"/>
                    <a:pt x="47" y="53"/>
                    <a:pt x="111" y="35"/>
                  </a:cubicBezTo>
                  <a:cubicBezTo>
                    <a:pt x="106" y="34"/>
                    <a:pt x="101" y="34"/>
                    <a:pt x="95" y="33"/>
                  </a:cubicBezTo>
                  <a:cubicBezTo>
                    <a:pt x="103" y="30"/>
                    <a:pt x="111" y="28"/>
                    <a:pt x="122" y="25"/>
                  </a:cubicBezTo>
                  <a:cubicBezTo>
                    <a:pt x="114" y="21"/>
                    <a:pt x="110" y="19"/>
                    <a:pt x="10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8"/>
            <p:cNvSpPr/>
            <p:nvPr/>
          </p:nvSpPr>
          <p:spPr bwMode="auto">
            <a:xfrm>
              <a:off x="10067925" y="2846388"/>
              <a:ext cx="946150" cy="725487"/>
            </a:xfrm>
            <a:custGeom>
              <a:avLst/>
              <a:gdLst>
                <a:gd name="T0" fmla="*/ 150 w 252"/>
                <a:gd name="T1" fmla="*/ 99 h 193"/>
                <a:gd name="T2" fmla="*/ 179 w 252"/>
                <a:gd name="T3" fmla="*/ 93 h 193"/>
                <a:gd name="T4" fmla="*/ 194 w 252"/>
                <a:gd name="T5" fmla="*/ 109 h 193"/>
                <a:gd name="T6" fmla="*/ 190 w 252"/>
                <a:gd name="T7" fmla="*/ 143 h 193"/>
                <a:gd name="T8" fmla="*/ 161 w 252"/>
                <a:gd name="T9" fmla="*/ 142 h 193"/>
                <a:gd name="T10" fmla="*/ 153 w 252"/>
                <a:gd name="T11" fmla="*/ 137 h 193"/>
                <a:gd name="T12" fmla="*/ 148 w 252"/>
                <a:gd name="T13" fmla="*/ 141 h 193"/>
                <a:gd name="T14" fmla="*/ 162 w 252"/>
                <a:gd name="T15" fmla="*/ 172 h 193"/>
                <a:gd name="T16" fmla="*/ 171 w 252"/>
                <a:gd name="T17" fmla="*/ 164 h 193"/>
                <a:gd name="T18" fmla="*/ 180 w 252"/>
                <a:gd name="T19" fmla="*/ 157 h 193"/>
                <a:gd name="T20" fmla="*/ 199 w 252"/>
                <a:gd name="T21" fmla="*/ 86 h 193"/>
                <a:gd name="T22" fmla="*/ 136 w 252"/>
                <a:gd name="T23" fmla="*/ 41 h 193"/>
                <a:gd name="T24" fmla="*/ 81 w 252"/>
                <a:gd name="T25" fmla="*/ 35 h 193"/>
                <a:gd name="T26" fmla="*/ 37 w 252"/>
                <a:gd name="T27" fmla="*/ 85 h 193"/>
                <a:gd name="T28" fmla="*/ 45 w 252"/>
                <a:gd name="T29" fmla="*/ 95 h 193"/>
                <a:gd name="T30" fmla="*/ 50 w 252"/>
                <a:gd name="T31" fmla="*/ 73 h 193"/>
                <a:gd name="T32" fmla="*/ 68 w 252"/>
                <a:gd name="T33" fmla="*/ 79 h 193"/>
                <a:gd name="T34" fmla="*/ 67 w 252"/>
                <a:gd name="T35" fmla="*/ 79 h 193"/>
                <a:gd name="T36" fmla="*/ 56 w 252"/>
                <a:gd name="T37" fmla="*/ 130 h 193"/>
                <a:gd name="T38" fmla="*/ 13 w 252"/>
                <a:gd name="T39" fmla="*/ 116 h 193"/>
                <a:gd name="T40" fmla="*/ 8 w 252"/>
                <a:gd name="T41" fmla="*/ 75 h 193"/>
                <a:gd name="T42" fmla="*/ 71 w 252"/>
                <a:gd name="T43" fmla="*/ 18 h 193"/>
                <a:gd name="T44" fmla="*/ 213 w 252"/>
                <a:gd name="T45" fmla="*/ 53 h 193"/>
                <a:gd name="T46" fmla="*/ 236 w 252"/>
                <a:gd name="T47" fmla="*/ 157 h 193"/>
                <a:gd name="T48" fmla="*/ 189 w 252"/>
                <a:gd name="T49" fmla="*/ 192 h 193"/>
                <a:gd name="T50" fmla="*/ 137 w 252"/>
                <a:gd name="T51" fmla="*/ 155 h 193"/>
                <a:gd name="T52" fmla="*/ 150 w 252"/>
                <a:gd name="T53" fmla="*/ 9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2" h="193">
                  <a:moveTo>
                    <a:pt x="150" y="99"/>
                  </a:moveTo>
                  <a:cubicBezTo>
                    <a:pt x="160" y="97"/>
                    <a:pt x="170" y="95"/>
                    <a:pt x="179" y="93"/>
                  </a:cubicBezTo>
                  <a:cubicBezTo>
                    <a:pt x="184" y="98"/>
                    <a:pt x="189" y="103"/>
                    <a:pt x="194" y="109"/>
                  </a:cubicBezTo>
                  <a:cubicBezTo>
                    <a:pt x="203" y="121"/>
                    <a:pt x="199" y="133"/>
                    <a:pt x="190" y="143"/>
                  </a:cubicBezTo>
                  <a:cubicBezTo>
                    <a:pt x="181" y="153"/>
                    <a:pt x="170" y="152"/>
                    <a:pt x="161" y="142"/>
                  </a:cubicBezTo>
                  <a:cubicBezTo>
                    <a:pt x="159" y="140"/>
                    <a:pt x="156" y="139"/>
                    <a:pt x="153" y="137"/>
                  </a:cubicBezTo>
                  <a:cubicBezTo>
                    <a:pt x="152" y="139"/>
                    <a:pt x="150" y="140"/>
                    <a:pt x="148" y="141"/>
                  </a:cubicBezTo>
                  <a:cubicBezTo>
                    <a:pt x="153" y="151"/>
                    <a:pt x="157" y="162"/>
                    <a:pt x="162" y="172"/>
                  </a:cubicBezTo>
                  <a:cubicBezTo>
                    <a:pt x="167" y="168"/>
                    <a:pt x="169" y="166"/>
                    <a:pt x="171" y="164"/>
                  </a:cubicBezTo>
                  <a:cubicBezTo>
                    <a:pt x="174" y="162"/>
                    <a:pt x="177" y="159"/>
                    <a:pt x="180" y="157"/>
                  </a:cubicBezTo>
                  <a:cubicBezTo>
                    <a:pt x="209" y="142"/>
                    <a:pt x="217" y="114"/>
                    <a:pt x="199" y="86"/>
                  </a:cubicBezTo>
                  <a:cubicBezTo>
                    <a:pt x="184" y="62"/>
                    <a:pt x="163" y="47"/>
                    <a:pt x="136" y="41"/>
                  </a:cubicBezTo>
                  <a:cubicBezTo>
                    <a:pt x="118" y="36"/>
                    <a:pt x="99" y="37"/>
                    <a:pt x="81" y="35"/>
                  </a:cubicBezTo>
                  <a:cubicBezTo>
                    <a:pt x="55" y="32"/>
                    <a:pt x="30" y="59"/>
                    <a:pt x="37" y="85"/>
                  </a:cubicBezTo>
                  <a:cubicBezTo>
                    <a:pt x="37" y="88"/>
                    <a:pt x="41" y="90"/>
                    <a:pt x="45" y="95"/>
                  </a:cubicBezTo>
                  <a:cubicBezTo>
                    <a:pt x="47" y="86"/>
                    <a:pt x="49" y="81"/>
                    <a:pt x="50" y="73"/>
                  </a:cubicBezTo>
                  <a:cubicBezTo>
                    <a:pt x="57" y="76"/>
                    <a:pt x="63" y="77"/>
                    <a:pt x="68" y="79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88" y="103"/>
                    <a:pt x="84" y="127"/>
                    <a:pt x="56" y="130"/>
                  </a:cubicBezTo>
                  <a:cubicBezTo>
                    <a:pt x="42" y="132"/>
                    <a:pt x="25" y="124"/>
                    <a:pt x="13" y="116"/>
                  </a:cubicBezTo>
                  <a:cubicBezTo>
                    <a:pt x="0" y="106"/>
                    <a:pt x="1" y="90"/>
                    <a:pt x="8" y="75"/>
                  </a:cubicBezTo>
                  <a:cubicBezTo>
                    <a:pt x="21" y="48"/>
                    <a:pt x="42" y="28"/>
                    <a:pt x="71" y="18"/>
                  </a:cubicBezTo>
                  <a:cubicBezTo>
                    <a:pt x="125" y="0"/>
                    <a:pt x="172" y="19"/>
                    <a:pt x="213" y="53"/>
                  </a:cubicBezTo>
                  <a:cubicBezTo>
                    <a:pt x="244" y="80"/>
                    <a:pt x="252" y="119"/>
                    <a:pt x="236" y="157"/>
                  </a:cubicBezTo>
                  <a:cubicBezTo>
                    <a:pt x="226" y="179"/>
                    <a:pt x="208" y="193"/>
                    <a:pt x="189" y="192"/>
                  </a:cubicBezTo>
                  <a:cubicBezTo>
                    <a:pt x="165" y="190"/>
                    <a:pt x="146" y="177"/>
                    <a:pt x="137" y="155"/>
                  </a:cubicBezTo>
                  <a:cubicBezTo>
                    <a:pt x="128" y="134"/>
                    <a:pt x="131" y="114"/>
                    <a:pt x="15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"/>
            <p:cNvSpPr>
              <a:spLocks noEditPoints="1"/>
            </p:cNvSpPr>
            <p:nvPr/>
          </p:nvSpPr>
          <p:spPr bwMode="auto">
            <a:xfrm>
              <a:off x="7439025" y="2062163"/>
              <a:ext cx="884237" cy="1914525"/>
            </a:xfrm>
            <a:custGeom>
              <a:avLst/>
              <a:gdLst>
                <a:gd name="T0" fmla="*/ 182 w 236"/>
                <a:gd name="T1" fmla="*/ 384 h 510"/>
                <a:gd name="T2" fmla="*/ 116 w 236"/>
                <a:gd name="T3" fmla="*/ 382 h 510"/>
                <a:gd name="T4" fmla="*/ 151 w 236"/>
                <a:gd name="T5" fmla="*/ 439 h 510"/>
                <a:gd name="T6" fmla="*/ 189 w 236"/>
                <a:gd name="T7" fmla="*/ 417 h 510"/>
                <a:gd name="T8" fmla="*/ 230 w 236"/>
                <a:gd name="T9" fmla="*/ 438 h 510"/>
                <a:gd name="T10" fmla="*/ 215 w 236"/>
                <a:gd name="T11" fmla="*/ 482 h 510"/>
                <a:gd name="T12" fmla="*/ 102 w 236"/>
                <a:gd name="T13" fmla="*/ 447 h 510"/>
                <a:gd name="T14" fmla="*/ 96 w 236"/>
                <a:gd name="T15" fmla="*/ 432 h 510"/>
                <a:gd name="T16" fmla="*/ 48 w 236"/>
                <a:gd name="T17" fmla="*/ 449 h 510"/>
                <a:gd name="T18" fmla="*/ 55 w 236"/>
                <a:gd name="T19" fmla="*/ 343 h 510"/>
                <a:gd name="T20" fmla="*/ 55 w 236"/>
                <a:gd name="T21" fmla="*/ 283 h 510"/>
                <a:gd name="T22" fmla="*/ 55 w 236"/>
                <a:gd name="T23" fmla="*/ 277 h 510"/>
                <a:gd name="T24" fmla="*/ 123 w 236"/>
                <a:gd name="T25" fmla="*/ 252 h 510"/>
                <a:gd name="T26" fmla="*/ 123 w 236"/>
                <a:gd name="T27" fmla="*/ 247 h 510"/>
                <a:gd name="T28" fmla="*/ 6 w 236"/>
                <a:gd name="T29" fmla="*/ 106 h 510"/>
                <a:gd name="T30" fmla="*/ 65 w 236"/>
                <a:gd name="T31" fmla="*/ 2 h 510"/>
                <a:gd name="T32" fmla="*/ 17 w 236"/>
                <a:gd name="T33" fmla="*/ 153 h 510"/>
                <a:gd name="T34" fmla="*/ 102 w 236"/>
                <a:gd name="T35" fmla="*/ 233 h 510"/>
                <a:gd name="T36" fmla="*/ 74 w 236"/>
                <a:gd name="T37" fmla="*/ 200 h 510"/>
                <a:gd name="T38" fmla="*/ 51 w 236"/>
                <a:gd name="T39" fmla="*/ 115 h 510"/>
                <a:gd name="T40" fmla="*/ 116 w 236"/>
                <a:gd name="T41" fmla="*/ 45 h 510"/>
                <a:gd name="T42" fmla="*/ 102 w 236"/>
                <a:gd name="T43" fmla="*/ 51 h 510"/>
                <a:gd name="T44" fmla="*/ 89 w 236"/>
                <a:gd name="T45" fmla="*/ 67 h 510"/>
                <a:gd name="T46" fmla="*/ 108 w 236"/>
                <a:gd name="T47" fmla="*/ 84 h 510"/>
                <a:gd name="T48" fmla="*/ 154 w 236"/>
                <a:gd name="T49" fmla="*/ 67 h 510"/>
                <a:gd name="T50" fmla="*/ 152 w 236"/>
                <a:gd name="T51" fmla="*/ 19 h 510"/>
                <a:gd name="T52" fmla="*/ 134 w 236"/>
                <a:gd name="T53" fmla="*/ 0 h 510"/>
                <a:gd name="T54" fmla="*/ 163 w 236"/>
                <a:gd name="T55" fmla="*/ 55 h 510"/>
                <a:gd name="T56" fmla="*/ 133 w 236"/>
                <a:gd name="T57" fmla="*/ 88 h 510"/>
                <a:gd name="T58" fmla="*/ 81 w 236"/>
                <a:gd name="T59" fmla="*/ 68 h 510"/>
                <a:gd name="T60" fmla="*/ 58 w 236"/>
                <a:gd name="T61" fmla="*/ 148 h 510"/>
                <a:gd name="T62" fmla="*/ 191 w 236"/>
                <a:gd name="T63" fmla="*/ 242 h 510"/>
                <a:gd name="T64" fmla="*/ 182 w 236"/>
                <a:gd name="T65" fmla="*/ 384 h 510"/>
                <a:gd name="T66" fmla="*/ 153 w 236"/>
                <a:gd name="T67" fmla="*/ 252 h 510"/>
                <a:gd name="T68" fmla="*/ 61 w 236"/>
                <a:gd name="T69" fmla="*/ 290 h 510"/>
                <a:gd name="T70" fmla="*/ 76 w 236"/>
                <a:gd name="T71" fmla="*/ 313 h 510"/>
                <a:gd name="T72" fmla="*/ 56 w 236"/>
                <a:gd name="T73" fmla="*/ 422 h 510"/>
                <a:gd name="T74" fmla="*/ 62 w 236"/>
                <a:gd name="T75" fmla="*/ 424 h 510"/>
                <a:gd name="T76" fmla="*/ 72 w 236"/>
                <a:gd name="T77" fmla="*/ 389 h 510"/>
                <a:gd name="T78" fmla="*/ 72 w 236"/>
                <a:gd name="T79" fmla="*/ 433 h 510"/>
                <a:gd name="T80" fmla="*/ 98 w 236"/>
                <a:gd name="T81" fmla="*/ 412 h 510"/>
                <a:gd name="T82" fmla="*/ 188 w 236"/>
                <a:gd name="T83" fmla="*/ 484 h 510"/>
                <a:gd name="T84" fmla="*/ 170 w 236"/>
                <a:gd name="T85" fmla="*/ 483 h 510"/>
                <a:gd name="T86" fmla="*/ 216 w 236"/>
                <a:gd name="T87" fmla="*/ 474 h 510"/>
                <a:gd name="T88" fmla="*/ 225 w 236"/>
                <a:gd name="T89" fmla="*/ 441 h 510"/>
                <a:gd name="T90" fmla="*/ 197 w 236"/>
                <a:gd name="T91" fmla="*/ 420 h 510"/>
                <a:gd name="T92" fmla="*/ 166 w 236"/>
                <a:gd name="T93" fmla="*/ 442 h 510"/>
                <a:gd name="T94" fmla="*/ 213 w 236"/>
                <a:gd name="T95" fmla="*/ 442 h 510"/>
                <a:gd name="T96" fmla="*/ 214 w 236"/>
                <a:gd name="T97" fmla="*/ 447 h 510"/>
                <a:gd name="T98" fmla="*/ 169 w 236"/>
                <a:gd name="T99" fmla="*/ 453 h 510"/>
                <a:gd name="T100" fmla="*/ 106 w 236"/>
                <a:gd name="T101" fmla="*/ 376 h 510"/>
                <a:gd name="T102" fmla="*/ 153 w 236"/>
                <a:gd name="T103" fmla="*/ 252 h 510"/>
                <a:gd name="T104" fmla="*/ 159 w 236"/>
                <a:gd name="T105" fmla="*/ 390 h 510"/>
                <a:gd name="T106" fmla="*/ 125 w 236"/>
                <a:gd name="T107" fmla="*/ 306 h 510"/>
                <a:gd name="T108" fmla="*/ 117 w 236"/>
                <a:gd name="T109" fmla="*/ 371 h 510"/>
                <a:gd name="T110" fmla="*/ 159 w 236"/>
                <a:gd name="T111" fmla="*/ 39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6" h="510">
                  <a:moveTo>
                    <a:pt x="182" y="384"/>
                  </a:moveTo>
                  <a:cubicBezTo>
                    <a:pt x="158" y="404"/>
                    <a:pt x="137" y="394"/>
                    <a:pt x="116" y="382"/>
                  </a:cubicBezTo>
                  <a:cubicBezTo>
                    <a:pt x="114" y="407"/>
                    <a:pt x="131" y="432"/>
                    <a:pt x="151" y="439"/>
                  </a:cubicBezTo>
                  <a:cubicBezTo>
                    <a:pt x="165" y="430"/>
                    <a:pt x="176" y="420"/>
                    <a:pt x="189" y="417"/>
                  </a:cubicBezTo>
                  <a:cubicBezTo>
                    <a:pt x="207" y="412"/>
                    <a:pt x="223" y="419"/>
                    <a:pt x="230" y="438"/>
                  </a:cubicBezTo>
                  <a:cubicBezTo>
                    <a:pt x="236" y="455"/>
                    <a:pt x="230" y="470"/>
                    <a:pt x="215" y="482"/>
                  </a:cubicBezTo>
                  <a:cubicBezTo>
                    <a:pt x="178" y="510"/>
                    <a:pt x="116" y="491"/>
                    <a:pt x="102" y="447"/>
                  </a:cubicBezTo>
                  <a:cubicBezTo>
                    <a:pt x="100" y="441"/>
                    <a:pt x="98" y="436"/>
                    <a:pt x="96" y="432"/>
                  </a:cubicBezTo>
                  <a:cubicBezTo>
                    <a:pt x="80" y="438"/>
                    <a:pt x="65" y="443"/>
                    <a:pt x="48" y="449"/>
                  </a:cubicBezTo>
                  <a:cubicBezTo>
                    <a:pt x="50" y="410"/>
                    <a:pt x="49" y="376"/>
                    <a:pt x="55" y="343"/>
                  </a:cubicBezTo>
                  <a:cubicBezTo>
                    <a:pt x="60" y="322"/>
                    <a:pt x="66" y="303"/>
                    <a:pt x="55" y="283"/>
                  </a:cubicBezTo>
                  <a:cubicBezTo>
                    <a:pt x="54" y="281"/>
                    <a:pt x="55" y="278"/>
                    <a:pt x="55" y="277"/>
                  </a:cubicBezTo>
                  <a:cubicBezTo>
                    <a:pt x="79" y="269"/>
                    <a:pt x="101" y="260"/>
                    <a:pt x="123" y="252"/>
                  </a:cubicBezTo>
                  <a:cubicBezTo>
                    <a:pt x="123" y="251"/>
                    <a:pt x="123" y="249"/>
                    <a:pt x="123" y="247"/>
                  </a:cubicBezTo>
                  <a:cubicBezTo>
                    <a:pt x="46" y="231"/>
                    <a:pt x="6" y="185"/>
                    <a:pt x="6" y="106"/>
                  </a:cubicBezTo>
                  <a:cubicBezTo>
                    <a:pt x="6" y="63"/>
                    <a:pt x="28" y="23"/>
                    <a:pt x="65" y="2"/>
                  </a:cubicBezTo>
                  <a:cubicBezTo>
                    <a:pt x="14" y="43"/>
                    <a:pt x="0" y="94"/>
                    <a:pt x="17" y="153"/>
                  </a:cubicBezTo>
                  <a:cubicBezTo>
                    <a:pt x="29" y="197"/>
                    <a:pt x="65" y="228"/>
                    <a:pt x="102" y="233"/>
                  </a:cubicBezTo>
                  <a:cubicBezTo>
                    <a:pt x="93" y="223"/>
                    <a:pt x="79" y="213"/>
                    <a:pt x="74" y="200"/>
                  </a:cubicBezTo>
                  <a:cubicBezTo>
                    <a:pt x="64" y="172"/>
                    <a:pt x="54" y="144"/>
                    <a:pt x="51" y="115"/>
                  </a:cubicBezTo>
                  <a:cubicBezTo>
                    <a:pt x="48" y="79"/>
                    <a:pt x="83" y="46"/>
                    <a:pt x="116" y="45"/>
                  </a:cubicBezTo>
                  <a:cubicBezTo>
                    <a:pt x="112" y="47"/>
                    <a:pt x="106" y="48"/>
                    <a:pt x="102" y="51"/>
                  </a:cubicBezTo>
                  <a:cubicBezTo>
                    <a:pt x="97" y="56"/>
                    <a:pt x="88" y="65"/>
                    <a:pt x="89" y="67"/>
                  </a:cubicBezTo>
                  <a:cubicBezTo>
                    <a:pt x="94" y="74"/>
                    <a:pt x="101" y="82"/>
                    <a:pt x="108" y="84"/>
                  </a:cubicBezTo>
                  <a:cubicBezTo>
                    <a:pt x="126" y="89"/>
                    <a:pt x="143" y="84"/>
                    <a:pt x="154" y="67"/>
                  </a:cubicBezTo>
                  <a:cubicBezTo>
                    <a:pt x="164" y="51"/>
                    <a:pt x="163" y="34"/>
                    <a:pt x="152" y="19"/>
                  </a:cubicBezTo>
                  <a:cubicBezTo>
                    <a:pt x="148" y="14"/>
                    <a:pt x="143" y="9"/>
                    <a:pt x="134" y="0"/>
                  </a:cubicBezTo>
                  <a:cubicBezTo>
                    <a:pt x="158" y="16"/>
                    <a:pt x="166" y="33"/>
                    <a:pt x="163" y="55"/>
                  </a:cubicBezTo>
                  <a:cubicBezTo>
                    <a:pt x="161" y="73"/>
                    <a:pt x="150" y="84"/>
                    <a:pt x="133" y="88"/>
                  </a:cubicBezTo>
                  <a:cubicBezTo>
                    <a:pt x="111" y="95"/>
                    <a:pt x="92" y="89"/>
                    <a:pt x="81" y="68"/>
                  </a:cubicBezTo>
                  <a:cubicBezTo>
                    <a:pt x="56" y="84"/>
                    <a:pt x="48" y="116"/>
                    <a:pt x="58" y="148"/>
                  </a:cubicBezTo>
                  <a:cubicBezTo>
                    <a:pt x="75" y="200"/>
                    <a:pt x="128" y="238"/>
                    <a:pt x="191" y="242"/>
                  </a:cubicBezTo>
                  <a:cubicBezTo>
                    <a:pt x="116" y="268"/>
                    <a:pt x="115" y="333"/>
                    <a:pt x="182" y="384"/>
                  </a:cubicBezTo>
                  <a:close/>
                  <a:moveTo>
                    <a:pt x="153" y="252"/>
                  </a:moveTo>
                  <a:cubicBezTo>
                    <a:pt x="119" y="257"/>
                    <a:pt x="88" y="268"/>
                    <a:pt x="61" y="290"/>
                  </a:cubicBezTo>
                  <a:cubicBezTo>
                    <a:pt x="67" y="300"/>
                    <a:pt x="72" y="306"/>
                    <a:pt x="76" y="313"/>
                  </a:cubicBezTo>
                  <a:cubicBezTo>
                    <a:pt x="46" y="347"/>
                    <a:pt x="59" y="386"/>
                    <a:pt x="56" y="422"/>
                  </a:cubicBezTo>
                  <a:cubicBezTo>
                    <a:pt x="58" y="423"/>
                    <a:pt x="60" y="423"/>
                    <a:pt x="62" y="424"/>
                  </a:cubicBezTo>
                  <a:cubicBezTo>
                    <a:pt x="65" y="412"/>
                    <a:pt x="68" y="401"/>
                    <a:pt x="72" y="389"/>
                  </a:cubicBezTo>
                  <a:cubicBezTo>
                    <a:pt x="72" y="402"/>
                    <a:pt x="72" y="415"/>
                    <a:pt x="72" y="433"/>
                  </a:cubicBezTo>
                  <a:cubicBezTo>
                    <a:pt x="82" y="424"/>
                    <a:pt x="89" y="419"/>
                    <a:pt x="98" y="412"/>
                  </a:cubicBezTo>
                  <a:cubicBezTo>
                    <a:pt x="105" y="466"/>
                    <a:pt x="130" y="497"/>
                    <a:pt x="188" y="484"/>
                  </a:cubicBezTo>
                  <a:cubicBezTo>
                    <a:pt x="180" y="484"/>
                    <a:pt x="173" y="483"/>
                    <a:pt x="170" y="483"/>
                  </a:cubicBezTo>
                  <a:cubicBezTo>
                    <a:pt x="183" y="480"/>
                    <a:pt x="201" y="481"/>
                    <a:pt x="216" y="474"/>
                  </a:cubicBezTo>
                  <a:cubicBezTo>
                    <a:pt x="223" y="470"/>
                    <a:pt x="228" y="450"/>
                    <a:pt x="225" y="441"/>
                  </a:cubicBezTo>
                  <a:cubicBezTo>
                    <a:pt x="222" y="431"/>
                    <a:pt x="208" y="423"/>
                    <a:pt x="197" y="420"/>
                  </a:cubicBezTo>
                  <a:cubicBezTo>
                    <a:pt x="185" y="416"/>
                    <a:pt x="173" y="421"/>
                    <a:pt x="166" y="442"/>
                  </a:cubicBezTo>
                  <a:cubicBezTo>
                    <a:pt x="183" y="442"/>
                    <a:pt x="198" y="442"/>
                    <a:pt x="213" y="442"/>
                  </a:cubicBezTo>
                  <a:cubicBezTo>
                    <a:pt x="213" y="443"/>
                    <a:pt x="214" y="445"/>
                    <a:pt x="214" y="447"/>
                  </a:cubicBezTo>
                  <a:cubicBezTo>
                    <a:pt x="199" y="449"/>
                    <a:pt x="184" y="455"/>
                    <a:pt x="169" y="453"/>
                  </a:cubicBezTo>
                  <a:cubicBezTo>
                    <a:pt x="135" y="448"/>
                    <a:pt x="109" y="414"/>
                    <a:pt x="106" y="376"/>
                  </a:cubicBezTo>
                  <a:cubicBezTo>
                    <a:pt x="102" y="327"/>
                    <a:pt x="116" y="286"/>
                    <a:pt x="153" y="252"/>
                  </a:cubicBezTo>
                  <a:close/>
                  <a:moveTo>
                    <a:pt x="159" y="390"/>
                  </a:moveTo>
                  <a:cubicBezTo>
                    <a:pt x="147" y="361"/>
                    <a:pt x="136" y="333"/>
                    <a:pt x="125" y="306"/>
                  </a:cubicBezTo>
                  <a:cubicBezTo>
                    <a:pt x="110" y="326"/>
                    <a:pt x="105" y="357"/>
                    <a:pt x="117" y="371"/>
                  </a:cubicBezTo>
                  <a:cubicBezTo>
                    <a:pt x="128" y="386"/>
                    <a:pt x="143" y="393"/>
                    <a:pt x="159" y="3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0"/>
            <p:cNvSpPr/>
            <p:nvPr/>
          </p:nvSpPr>
          <p:spPr bwMode="auto">
            <a:xfrm>
              <a:off x="3081338" y="3756025"/>
              <a:ext cx="4402137" cy="41275"/>
            </a:xfrm>
            <a:custGeom>
              <a:avLst/>
              <a:gdLst>
                <a:gd name="T0" fmla="*/ 0 w 1173"/>
                <a:gd name="T1" fmla="*/ 0 h 11"/>
                <a:gd name="T2" fmla="*/ 1173 w 1173"/>
                <a:gd name="T3" fmla="*/ 0 h 11"/>
                <a:gd name="T4" fmla="*/ 0 w 117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3" h="11">
                  <a:moveTo>
                    <a:pt x="0" y="0"/>
                  </a:moveTo>
                  <a:cubicBezTo>
                    <a:pt x="394" y="0"/>
                    <a:pt x="783" y="0"/>
                    <a:pt x="1173" y="0"/>
                  </a:cubicBezTo>
                  <a:cubicBezTo>
                    <a:pt x="1163" y="9"/>
                    <a:pt x="21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1"/>
            <p:cNvSpPr>
              <a:spLocks noEditPoints="1"/>
            </p:cNvSpPr>
            <p:nvPr/>
          </p:nvSpPr>
          <p:spPr bwMode="auto">
            <a:xfrm>
              <a:off x="10050463" y="2262188"/>
              <a:ext cx="1139825" cy="1346200"/>
            </a:xfrm>
            <a:custGeom>
              <a:avLst/>
              <a:gdLst>
                <a:gd name="T0" fmla="*/ 155 w 304"/>
                <a:gd name="T1" fmla="*/ 255 h 359"/>
                <a:gd name="T2" fmla="*/ 142 w 304"/>
                <a:gd name="T3" fmla="*/ 311 h 359"/>
                <a:gd name="T4" fmla="*/ 194 w 304"/>
                <a:gd name="T5" fmla="*/ 348 h 359"/>
                <a:gd name="T6" fmla="*/ 241 w 304"/>
                <a:gd name="T7" fmla="*/ 313 h 359"/>
                <a:gd name="T8" fmla="*/ 218 w 304"/>
                <a:gd name="T9" fmla="*/ 209 h 359"/>
                <a:gd name="T10" fmla="*/ 76 w 304"/>
                <a:gd name="T11" fmla="*/ 174 h 359"/>
                <a:gd name="T12" fmla="*/ 13 w 304"/>
                <a:gd name="T13" fmla="*/ 231 h 359"/>
                <a:gd name="T14" fmla="*/ 18 w 304"/>
                <a:gd name="T15" fmla="*/ 272 h 359"/>
                <a:gd name="T16" fmla="*/ 61 w 304"/>
                <a:gd name="T17" fmla="*/ 286 h 359"/>
                <a:gd name="T18" fmla="*/ 72 w 304"/>
                <a:gd name="T19" fmla="*/ 235 h 359"/>
                <a:gd name="T20" fmla="*/ 88 w 304"/>
                <a:gd name="T21" fmla="*/ 268 h 359"/>
                <a:gd name="T22" fmla="*/ 59 w 304"/>
                <a:gd name="T23" fmla="*/ 291 h 359"/>
                <a:gd name="T24" fmla="*/ 10 w 304"/>
                <a:gd name="T25" fmla="*/ 270 h 359"/>
                <a:gd name="T26" fmla="*/ 13 w 304"/>
                <a:gd name="T27" fmla="*/ 219 h 359"/>
                <a:gd name="T28" fmla="*/ 158 w 304"/>
                <a:gd name="T29" fmla="*/ 169 h 359"/>
                <a:gd name="T30" fmla="*/ 185 w 304"/>
                <a:gd name="T31" fmla="*/ 177 h 359"/>
                <a:gd name="T32" fmla="*/ 240 w 304"/>
                <a:gd name="T33" fmla="*/ 165 h 359"/>
                <a:gd name="T34" fmla="*/ 255 w 304"/>
                <a:gd name="T35" fmla="*/ 97 h 359"/>
                <a:gd name="T36" fmla="*/ 189 w 304"/>
                <a:gd name="T37" fmla="*/ 46 h 359"/>
                <a:gd name="T38" fmla="*/ 137 w 304"/>
                <a:gd name="T39" fmla="*/ 72 h 359"/>
                <a:gd name="T40" fmla="*/ 145 w 304"/>
                <a:gd name="T41" fmla="*/ 133 h 359"/>
                <a:gd name="T42" fmla="*/ 122 w 304"/>
                <a:gd name="T43" fmla="*/ 47 h 359"/>
                <a:gd name="T44" fmla="*/ 206 w 304"/>
                <a:gd name="T45" fmla="*/ 4 h 359"/>
                <a:gd name="T46" fmla="*/ 293 w 304"/>
                <a:gd name="T47" fmla="*/ 75 h 359"/>
                <a:gd name="T48" fmla="*/ 255 w 304"/>
                <a:gd name="T49" fmla="*/ 175 h 359"/>
                <a:gd name="T50" fmla="*/ 204 w 304"/>
                <a:gd name="T51" fmla="*/ 192 h 359"/>
                <a:gd name="T52" fmla="*/ 226 w 304"/>
                <a:gd name="T53" fmla="*/ 209 h 359"/>
                <a:gd name="T54" fmla="*/ 240 w 304"/>
                <a:gd name="T55" fmla="*/ 325 h 359"/>
                <a:gd name="T56" fmla="*/ 169 w 304"/>
                <a:gd name="T57" fmla="*/ 346 h 359"/>
                <a:gd name="T58" fmla="*/ 136 w 304"/>
                <a:gd name="T59" fmla="*/ 276 h 359"/>
                <a:gd name="T60" fmla="*/ 155 w 304"/>
                <a:gd name="T61" fmla="*/ 255 h 359"/>
                <a:gd name="T62" fmla="*/ 218 w 304"/>
                <a:gd name="T63" fmla="*/ 19 h 359"/>
                <a:gd name="T64" fmla="*/ 216 w 304"/>
                <a:gd name="T65" fmla="*/ 13 h 359"/>
                <a:gd name="T66" fmla="*/ 138 w 304"/>
                <a:gd name="T67" fmla="*/ 41 h 359"/>
                <a:gd name="T68" fmla="*/ 173 w 304"/>
                <a:gd name="T69" fmla="*/ 23 h 359"/>
                <a:gd name="T70" fmla="*/ 198 w 304"/>
                <a:gd name="T71" fmla="*/ 33 h 359"/>
                <a:gd name="T72" fmla="*/ 185 w 304"/>
                <a:gd name="T73" fmla="*/ 36 h 359"/>
                <a:gd name="T74" fmla="*/ 254 w 304"/>
                <a:gd name="T75" fmla="*/ 83 h 359"/>
                <a:gd name="T76" fmla="*/ 257 w 304"/>
                <a:gd name="T77" fmla="*/ 168 h 359"/>
                <a:gd name="T78" fmla="*/ 290 w 304"/>
                <a:gd name="T79" fmla="*/ 84 h 359"/>
                <a:gd name="T80" fmla="*/ 235 w 304"/>
                <a:gd name="T81" fmla="*/ 18 h 359"/>
                <a:gd name="T82" fmla="*/ 218 w 304"/>
                <a:gd name="T83" fmla="*/ 1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4" h="359">
                  <a:moveTo>
                    <a:pt x="155" y="255"/>
                  </a:moveTo>
                  <a:cubicBezTo>
                    <a:pt x="136" y="270"/>
                    <a:pt x="133" y="290"/>
                    <a:pt x="142" y="311"/>
                  </a:cubicBezTo>
                  <a:cubicBezTo>
                    <a:pt x="151" y="333"/>
                    <a:pt x="170" y="346"/>
                    <a:pt x="194" y="348"/>
                  </a:cubicBezTo>
                  <a:cubicBezTo>
                    <a:pt x="213" y="349"/>
                    <a:pt x="231" y="335"/>
                    <a:pt x="241" y="313"/>
                  </a:cubicBezTo>
                  <a:cubicBezTo>
                    <a:pt x="257" y="275"/>
                    <a:pt x="249" y="236"/>
                    <a:pt x="218" y="209"/>
                  </a:cubicBezTo>
                  <a:cubicBezTo>
                    <a:pt x="177" y="175"/>
                    <a:pt x="130" y="156"/>
                    <a:pt x="76" y="174"/>
                  </a:cubicBezTo>
                  <a:cubicBezTo>
                    <a:pt x="47" y="184"/>
                    <a:pt x="26" y="204"/>
                    <a:pt x="13" y="231"/>
                  </a:cubicBezTo>
                  <a:cubicBezTo>
                    <a:pt x="6" y="246"/>
                    <a:pt x="5" y="262"/>
                    <a:pt x="18" y="272"/>
                  </a:cubicBezTo>
                  <a:cubicBezTo>
                    <a:pt x="30" y="280"/>
                    <a:pt x="47" y="288"/>
                    <a:pt x="61" y="286"/>
                  </a:cubicBezTo>
                  <a:cubicBezTo>
                    <a:pt x="89" y="283"/>
                    <a:pt x="93" y="259"/>
                    <a:pt x="72" y="235"/>
                  </a:cubicBezTo>
                  <a:cubicBezTo>
                    <a:pt x="87" y="241"/>
                    <a:pt x="91" y="253"/>
                    <a:pt x="88" y="268"/>
                  </a:cubicBezTo>
                  <a:cubicBezTo>
                    <a:pt x="85" y="283"/>
                    <a:pt x="73" y="289"/>
                    <a:pt x="59" y="291"/>
                  </a:cubicBezTo>
                  <a:cubicBezTo>
                    <a:pt x="39" y="293"/>
                    <a:pt x="21" y="289"/>
                    <a:pt x="10" y="270"/>
                  </a:cubicBezTo>
                  <a:cubicBezTo>
                    <a:pt x="0" y="253"/>
                    <a:pt x="3" y="236"/>
                    <a:pt x="13" y="219"/>
                  </a:cubicBezTo>
                  <a:cubicBezTo>
                    <a:pt x="42" y="172"/>
                    <a:pt x="100" y="151"/>
                    <a:pt x="158" y="169"/>
                  </a:cubicBezTo>
                  <a:cubicBezTo>
                    <a:pt x="167" y="172"/>
                    <a:pt x="176" y="173"/>
                    <a:pt x="185" y="177"/>
                  </a:cubicBezTo>
                  <a:cubicBezTo>
                    <a:pt x="207" y="187"/>
                    <a:pt x="225" y="183"/>
                    <a:pt x="240" y="165"/>
                  </a:cubicBezTo>
                  <a:cubicBezTo>
                    <a:pt x="258" y="145"/>
                    <a:pt x="264" y="122"/>
                    <a:pt x="255" y="97"/>
                  </a:cubicBezTo>
                  <a:cubicBezTo>
                    <a:pt x="244" y="67"/>
                    <a:pt x="220" y="50"/>
                    <a:pt x="189" y="46"/>
                  </a:cubicBezTo>
                  <a:cubicBezTo>
                    <a:pt x="166" y="42"/>
                    <a:pt x="146" y="53"/>
                    <a:pt x="137" y="72"/>
                  </a:cubicBezTo>
                  <a:cubicBezTo>
                    <a:pt x="127" y="94"/>
                    <a:pt x="127" y="114"/>
                    <a:pt x="145" y="133"/>
                  </a:cubicBezTo>
                  <a:cubicBezTo>
                    <a:pt x="117" y="121"/>
                    <a:pt x="106" y="76"/>
                    <a:pt x="122" y="47"/>
                  </a:cubicBezTo>
                  <a:cubicBezTo>
                    <a:pt x="141" y="15"/>
                    <a:pt x="169" y="1"/>
                    <a:pt x="206" y="4"/>
                  </a:cubicBezTo>
                  <a:cubicBezTo>
                    <a:pt x="244" y="7"/>
                    <a:pt x="283" y="38"/>
                    <a:pt x="293" y="75"/>
                  </a:cubicBezTo>
                  <a:cubicBezTo>
                    <a:pt x="304" y="111"/>
                    <a:pt x="288" y="155"/>
                    <a:pt x="255" y="175"/>
                  </a:cubicBezTo>
                  <a:cubicBezTo>
                    <a:pt x="242" y="183"/>
                    <a:pt x="225" y="185"/>
                    <a:pt x="204" y="192"/>
                  </a:cubicBezTo>
                  <a:cubicBezTo>
                    <a:pt x="212" y="198"/>
                    <a:pt x="220" y="203"/>
                    <a:pt x="226" y="209"/>
                  </a:cubicBezTo>
                  <a:cubicBezTo>
                    <a:pt x="256" y="240"/>
                    <a:pt x="262" y="290"/>
                    <a:pt x="240" y="325"/>
                  </a:cubicBezTo>
                  <a:cubicBezTo>
                    <a:pt x="223" y="352"/>
                    <a:pt x="198" y="359"/>
                    <a:pt x="169" y="346"/>
                  </a:cubicBezTo>
                  <a:cubicBezTo>
                    <a:pt x="142" y="333"/>
                    <a:pt x="126" y="302"/>
                    <a:pt x="136" y="276"/>
                  </a:cubicBezTo>
                  <a:cubicBezTo>
                    <a:pt x="139" y="267"/>
                    <a:pt x="148" y="262"/>
                    <a:pt x="155" y="255"/>
                  </a:cubicBezTo>
                  <a:close/>
                  <a:moveTo>
                    <a:pt x="218" y="19"/>
                  </a:moveTo>
                  <a:cubicBezTo>
                    <a:pt x="217" y="17"/>
                    <a:pt x="217" y="14"/>
                    <a:pt x="216" y="13"/>
                  </a:cubicBezTo>
                  <a:cubicBezTo>
                    <a:pt x="193" y="0"/>
                    <a:pt x="150" y="15"/>
                    <a:pt x="138" y="41"/>
                  </a:cubicBezTo>
                  <a:cubicBezTo>
                    <a:pt x="150" y="35"/>
                    <a:pt x="161" y="29"/>
                    <a:pt x="173" y="23"/>
                  </a:cubicBezTo>
                  <a:cubicBezTo>
                    <a:pt x="182" y="26"/>
                    <a:pt x="191" y="30"/>
                    <a:pt x="198" y="33"/>
                  </a:cubicBezTo>
                  <a:cubicBezTo>
                    <a:pt x="195" y="34"/>
                    <a:pt x="190" y="35"/>
                    <a:pt x="185" y="36"/>
                  </a:cubicBezTo>
                  <a:cubicBezTo>
                    <a:pt x="213" y="45"/>
                    <a:pt x="238" y="57"/>
                    <a:pt x="254" y="83"/>
                  </a:cubicBezTo>
                  <a:cubicBezTo>
                    <a:pt x="269" y="110"/>
                    <a:pt x="262" y="137"/>
                    <a:pt x="257" y="168"/>
                  </a:cubicBezTo>
                  <a:cubicBezTo>
                    <a:pt x="284" y="143"/>
                    <a:pt x="296" y="116"/>
                    <a:pt x="290" y="84"/>
                  </a:cubicBezTo>
                  <a:cubicBezTo>
                    <a:pt x="284" y="52"/>
                    <a:pt x="264" y="31"/>
                    <a:pt x="235" y="18"/>
                  </a:cubicBezTo>
                  <a:cubicBezTo>
                    <a:pt x="230" y="16"/>
                    <a:pt x="224" y="18"/>
                    <a:pt x="21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2"/>
            <p:cNvSpPr/>
            <p:nvPr/>
          </p:nvSpPr>
          <p:spPr bwMode="auto">
            <a:xfrm>
              <a:off x="8699500" y="1841500"/>
              <a:ext cx="1751012" cy="1031875"/>
            </a:xfrm>
            <a:custGeom>
              <a:avLst/>
              <a:gdLst>
                <a:gd name="T0" fmla="*/ 164 w 467"/>
                <a:gd name="T1" fmla="*/ 101 h 275"/>
                <a:gd name="T2" fmla="*/ 210 w 467"/>
                <a:gd name="T3" fmla="*/ 24 h 275"/>
                <a:gd name="T4" fmla="*/ 255 w 467"/>
                <a:gd name="T5" fmla="*/ 24 h 275"/>
                <a:gd name="T6" fmla="*/ 300 w 467"/>
                <a:gd name="T7" fmla="*/ 100 h 275"/>
                <a:gd name="T8" fmla="*/ 310 w 467"/>
                <a:gd name="T9" fmla="*/ 93 h 275"/>
                <a:gd name="T10" fmla="*/ 355 w 467"/>
                <a:gd name="T11" fmla="*/ 232 h 275"/>
                <a:gd name="T12" fmla="*/ 467 w 467"/>
                <a:gd name="T13" fmla="*/ 253 h 275"/>
                <a:gd name="T14" fmla="*/ 375 w 467"/>
                <a:gd name="T15" fmla="*/ 272 h 275"/>
                <a:gd name="T16" fmla="*/ 375 w 467"/>
                <a:gd name="T17" fmla="*/ 275 h 275"/>
                <a:gd name="T18" fmla="*/ 402 w 467"/>
                <a:gd name="T19" fmla="*/ 259 h 275"/>
                <a:gd name="T20" fmla="*/ 433 w 467"/>
                <a:gd name="T21" fmla="*/ 252 h 275"/>
                <a:gd name="T22" fmla="*/ 400 w 467"/>
                <a:gd name="T23" fmla="*/ 252 h 275"/>
                <a:gd name="T24" fmla="*/ 437 w 467"/>
                <a:gd name="T25" fmla="*/ 239 h 275"/>
                <a:gd name="T26" fmla="*/ 334 w 467"/>
                <a:gd name="T27" fmla="*/ 255 h 275"/>
                <a:gd name="T28" fmla="*/ 309 w 467"/>
                <a:gd name="T29" fmla="*/ 105 h 275"/>
                <a:gd name="T30" fmla="*/ 294 w 467"/>
                <a:gd name="T31" fmla="*/ 122 h 275"/>
                <a:gd name="T32" fmla="*/ 283 w 467"/>
                <a:gd name="T33" fmla="*/ 80 h 275"/>
                <a:gd name="T34" fmla="*/ 236 w 467"/>
                <a:gd name="T35" fmla="*/ 30 h 275"/>
                <a:gd name="T36" fmla="*/ 224 w 467"/>
                <a:gd name="T37" fmla="*/ 34 h 275"/>
                <a:gd name="T38" fmla="*/ 213 w 467"/>
                <a:gd name="T39" fmla="*/ 60 h 275"/>
                <a:gd name="T40" fmla="*/ 217 w 467"/>
                <a:gd name="T41" fmla="*/ 41 h 275"/>
                <a:gd name="T42" fmla="*/ 171 w 467"/>
                <a:gd name="T43" fmla="*/ 124 h 275"/>
                <a:gd name="T44" fmla="*/ 155 w 467"/>
                <a:gd name="T45" fmla="*/ 103 h 275"/>
                <a:gd name="T46" fmla="*/ 122 w 467"/>
                <a:gd name="T47" fmla="*/ 239 h 275"/>
                <a:gd name="T48" fmla="*/ 46 w 467"/>
                <a:gd name="T49" fmla="*/ 227 h 275"/>
                <a:gd name="T50" fmla="*/ 45 w 467"/>
                <a:gd name="T51" fmla="*/ 233 h 275"/>
                <a:gd name="T52" fmla="*/ 69 w 467"/>
                <a:gd name="T53" fmla="*/ 249 h 275"/>
                <a:gd name="T54" fmla="*/ 15 w 467"/>
                <a:gd name="T55" fmla="*/ 246 h 275"/>
                <a:gd name="T56" fmla="*/ 14 w 467"/>
                <a:gd name="T57" fmla="*/ 253 h 275"/>
                <a:gd name="T58" fmla="*/ 53 w 467"/>
                <a:gd name="T59" fmla="*/ 260 h 275"/>
                <a:gd name="T60" fmla="*/ 53 w 467"/>
                <a:gd name="T61" fmla="*/ 261 h 275"/>
                <a:gd name="T62" fmla="*/ 0 w 467"/>
                <a:gd name="T63" fmla="*/ 256 h 275"/>
                <a:gd name="T64" fmla="*/ 112 w 467"/>
                <a:gd name="T65" fmla="*/ 230 h 275"/>
                <a:gd name="T66" fmla="*/ 153 w 467"/>
                <a:gd name="T67" fmla="*/ 90 h 275"/>
                <a:gd name="T68" fmla="*/ 164 w 467"/>
                <a:gd name="T69" fmla="*/ 10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7" h="275">
                  <a:moveTo>
                    <a:pt x="164" y="101"/>
                  </a:moveTo>
                  <a:cubicBezTo>
                    <a:pt x="179" y="75"/>
                    <a:pt x="192" y="47"/>
                    <a:pt x="210" y="24"/>
                  </a:cubicBezTo>
                  <a:cubicBezTo>
                    <a:pt x="227" y="0"/>
                    <a:pt x="238" y="0"/>
                    <a:pt x="255" y="24"/>
                  </a:cubicBezTo>
                  <a:cubicBezTo>
                    <a:pt x="272" y="47"/>
                    <a:pt x="285" y="73"/>
                    <a:pt x="300" y="100"/>
                  </a:cubicBezTo>
                  <a:cubicBezTo>
                    <a:pt x="301" y="99"/>
                    <a:pt x="305" y="96"/>
                    <a:pt x="310" y="93"/>
                  </a:cubicBezTo>
                  <a:cubicBezTo>
                    <a:pt x="349" y="147"/>
                    <a:pt x="359" y="175"/>
                    <a:pt x="355" y="232"/>
                  </a:cubicBezTo>
                  <a:cubicBezTo>
                    <a:pt x="395" y="223"/>
                    <a:pt x="435" y="216"/>
                    <a:pt x="467" y="253"/>
                  </a:cubicBezTo>
                  <a:cubicBezTo>
                    <a:pt x="435" y="260"/>
                    <a:pt x="405" y="266"/>
                    <a:pt x="375" y="272"/>
                  </a:cubicBezTo>
                  <a:cubicBezTo>
                    <a:pt x="375" y="273"/>
                    <a:pt x="375" y="274"/>
                    <a:pt x="375" y="275"/>
                  </a:cubicBezTo>
                  <a:cubicBezTo>
                    <a:pt x="384" y="269"/>
                    <a:pt x="393" y="263"/>
                    <a:pt x="402" y="259"/>
                  </a:cubicBezTo>
                  <a:cubicBezTo>
                    <a:pt x="412" y="256"/>
                    <a:pt x="423" y="256"/>
                    <a:pt x="433" y="252"/>
                  </a:cubicBezTo>
                  <a:cubicBezTo>
                    <a:pt x="424" y="252"/>
                    <a:pt x="414" y="252"/>
                    <a:pt x="400" y="252"/>
                  </a:cubicBezTo>
                  <a:cubicBezTo>
                    <a:pt x="415" y="246"/>
                    <a:pt x="425" y="243"/>
                    <a:pt x="437" y="239"/>
                  </a:cubicBezTo>
                  <a:cubicBezTo>
                    <a:pt x="409" y="219"/>
                    <a:pt x="360" y="228"/>
                    <a:pt x="334" y="255"/>
                  </a:cubicBezTo>
                  <a:cubicBezTo>
                    <a:pt x="373" y="190"/>
                    <a:pt x="352" y="176"/>
                    <a:pt x="309" y="105"/>
                  </a:cubicBezTo>
                  <a:cubicBezTo>
                    <a:pt x="304" y="111"/>
                    <a:pt x="300" y="116"/>
                    <a:pt x="294" y="122"/>
                  </a:cubicBezTo>
                  <a:cubicBezTo>
                    <a:pt x="290" y="108"/>
                    <a:pt x="287" y="94"/>
                    <a:pt x="283" y="80"/>
                  </a:cubicBezTo>
                  <a:cubicBezTo>
                    <a:pt x="276" y="55"/>
                    <a:pt x="253" y="45"/>
                    <a:pt x="236" y="30"/>
                  </a:cubicBezTo>
                  <a:cubicBezTo>
                    <a:pt x="234" y="29"/>
                    <a:pt x="226" y="31"/>
                    <a:pt x="224" y="34"/>
                  </a:cubicBezTo>
                  <a:cubicBezTo>
                    <a:pt x="220" y="40"/>
                    <a:pt x="218" y="48"/>
                    <a:pt x="213" y="60"/>
                  </a:cubicBezTo>
                  <a:cubicBezTo>
                    <a:pt x="215" y="50"/>
                    <a:pt x="216" y="45"/>
                    <a:pt x="217" y="41"/>
                  </a:cubicBezTo>
                  <a:cubicBezTo>
                    <a:pt x="192" y="46"/>
                    <a:pt x="184" y="61"/>
                    <a:pt x="171" y="124"/>
                  </a:cubicBezTo>
                  <a:cubicBezTo>
                    <a:pt x="166" y="117"/>
                    <a:pt x="161" y="111"/>
                    <a:pt x="155" y="103"/>
                  </a:cubicBezTo>
                  <a:cubicBezTo>
                    <a:pt x="134" y="148"/>
                    <a:pt x="89" y="185"/>
                    <a:pt x="122" y="239"/>
                  </a:cubicBezTo>
                  <a:cubicBezTo>
                    <a:pt x="97" y="235"/>
                    <a:pt x="71" y="231"/>
                    <a:pt x="46" y="227"/>
                  </a:cubicBezTo>
                  <a:cubicBezTo>
                    <a:pt x="46" y="229"/>
                    <a:pt x="45" y="231"/>
                    <a:pt x="45" y="233"/>
                  </a:cubicBezTo>
                  <a:cubicBezTo>
                    <a:pt x="51" y="238"/>
                    <a:pt x="58" y="242"/>
                    <a:pt x="69" y="249"/>
                  </a:cubicBezTo>
                  <a:cubicBezTo>
                    <a:pt x="48" y="248"/>
                    <a:pt x="32" y="247"/>
                    <a:pt x="15" y="246"/>
                  </a:cubicBezTo>
                  <a:cubicBezTo>
                    <a:pt x="15" y="248"/>
                    <a:pt x="14" y="251"/>
                    <a:pt x="14" y="253"/>
                  </a:cubicBezTo>
                  <a:cubicBezTo>
                    <a:pt x="27" y="255"/>
                    <a:pt x="40" y="257"/>
                    <a:pt x="53" y="260"/>
                  </a:cubicBezTo>
                  <a:cubicBezTo>
                    <a:pt x="53" y="260"/>
                    <a:pt x="53" y="261"/>
                    <a:pt x="53" y="261"/>
                  </a:cubicBezTo>
                  <a:cubicBezTo>
                    <a:pt x="35" y="259"/>
                    <a:pt x="18" y="258"/>
                    <a:pt x="0" y="256"/>
                  </a:cubicBezTo>
                  <a:cubicBezTo>
                    <a:pt x="13" y="228"/>
                    <a:pt x="29" y="224"/>
                    <a:pt x="112" y="230"/>
                  </a:cubicBezTo>
                  <a:cubicBezTo>
                    <a:pt x="88" y="173"/>
                    <a:pt x="138" y="139"/>
                    <a:pt x="153" y="90"/>
                  </a:cubicBezTo>
                  <a:cubicBezTo>
                    <a:pt x="159" y="96"/>
                    <a:pt x="163" y="99"/>
                    <a:pt x="16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3"/>
            <p:cNvSpPr>
              <a:spLocks noEditPoints="1"/>
            </p:cNvSpPr>
            <p:nvPr/>
          </p:nvSpPr>
          <p:spPr bwMode="auto">
            <a:xfrm>
              <a:off x="12758738" y="3035300"/>
              <a:ext cx="1054100" cy="614362"/>
            </a:xfrm>
            <a:custGeom>
              <a:avLst/>
              <a:gdLst>
                <a:gd name="T0" fmla="*/ 112 w 281"/>
                <a:gd name="T1" fmla="*/ 31 h 164"/>
                <a:gd name="T2" fmla="*/ 139 w 281"/>
                <a:gd name="T3" fmla="*/ 35 h 164"/>
                <a:gd name="T4" fmla="*/ 170 w 281"/>
                <a:gd name="T5" fmla="*/ 26 h 164"/>
                <a:gd name="T6" fmla="*/ 177 w 281"/>
                <a:gd name="T7" fmla="*/ 132 h 164"/>
                <a:gd name="T8" fmla="*/ 247 w 281"/>
                <a:gd name="T9" fmla="*/ 150 h 164"/>
                <a:gd name="T10" fmla="*/ 271 w 281"/>
                <a:gd name="T11" fmla="*/ 89 h 164"/>
                <a:gd name="T12" fmla="*/ 265 w 281"/>
                <a:gd name="T13" fmla="*/ 140 h 164"/>
                <a:gd name="T14" fmla="*/ 199 w 281"/>
                <a:gd name="T15" fmla="*/ 152 h 164"/>
                <a:gd name="T16" fmla="*/ 159 w 281"/>
                <a:gd name="T17" fmla="*/ 118 h 164"/>
                <a:gd name="T18" fmla="*/ 130 w 281"/>
                <a:gd name="T19" fmla="*/ 78 h 164"/>
                <a:gd name="T20" fmla="*/ 76 w 281"/>
                <a:gd name="T21" fmla="*/ 46 h 164"/>
                <a:gd name="T22" fmla="*/ 39 w 281"/>
                <a:gd name="T23" fmla="*/ 62 h 164"/>
                <a:gd name="T24" fmla="*/ 43 w 281"/>
                <a:gd name="T25" fmla="*/ 104 h 164"/>
                <a:gd name="T26" fmla="*/ 73 w 281"/>
                <a:gd name="T27" fmla="*/ 114 h 164"/>
                <a:gd name="T28" fmla="*/ 88 w 281"/>
                <a:gd name="T29" fmla="*/ 84 h 164"/>
                <a:gd name="T30" fmla="*/ 66 w 281"/>
                <a:gd name="T31" fmla="*/ 140 h 164"/>
                <a:gd name="T32" fmla="*/ 6 w 281"/>
                <a:gd name="T33" fmla="*/ 103 h 164"/>
                <a:gd name="T34" fmla="*/ 39 w 281"/>
                <a:gd name="T35" fmla="*/ 44 h 164"/>
                <a:gd name="T36" fmla="*/ 62 w 281"/>
                <a:gd name="T37" fmla="*/ 36 h 164"/>
                <a:gd name="T38" fmla="*/ 70 w 281"/>
                <a:gd name="T39" fmla="*/ 0 h 164"/>
                <a:gd name="T40" fmla="*/ 105 w 281"/>
                <a:gd name="T41" fmla="*/ 28 h 164"/>
                <a:gd name="T42" fmla="*/ 73 w 281"/>
                <a:gd name="T43" fmla="*/ 9 h 164"/>
                <a:gd name="T44" fmla="*/ 87 w 281"/>
                <a:gd name="T45" fmla="*/ 43 h 164"/>
                <a:gd name="T46" fmla="*/ 132 w 281"/>
                <a:gd name="T47" fmla="*/ 73 h 164"/>
                <a:gd name="T48" fmla="*/ 148 w 281"/>
                <a:gd name="T49" fmla="*/ 92 h 164"/>
                <a:gd name="T50" fmla="*/ 156 w 281"/>
                <a:gd name="T51" fmla="*/ 31 h 164"/>
                <a:gd name="T52" fmla="*/ 132 w 281"/>
                <a:gd name="T53" fmla="*/ 46 h 164"/>
                <a:gd name="T54" fmla="*/ 112 w 281"/>
                <a:gd name="T55" fmla="*/ 31 h 164"/>
                <a:gd name="T56" fmla="*/ 31 w 281"/>
                <a:gd name="T57" fmla="*/ 53 h 164"/>
                <a:gd name="T58" fmla="*/ 17 w 281"/>
                <a:gd name="T59" fmla="*/ 115 h 164"/>
                <a:gd name="T60" fmla="*/ 67 w 281"/>
                <a:gd name="T61" fmla="*/ 127 h 164"/>
                <a:gd name="T62" fmla="*/ 31 w 281"/>
                <a:gd name="T63" fmla="*/ 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64">
                  <a:moveTo>
                    <a:pt x="112" y="31"/>
                  </a:moveTo>
                  <a:cubicBezTo>
                    <a:pt x="121" y="32"/>
                    <a:pt x="130" y="35"/>
                    <a:pt x="139" y="35"/>
                  </a:cubicBezTo>
                  <a:cubicBezTo>
                    <a:pt x="147" y="34"/>
                    <a:pt x="156" y="30"/>
                    <a:pt x="170" y="26"/>
                  </a:cubicBezTo>
                  <a:cubicBezTo>
                    <a:pt x="144" y="67"/>
                    <a:pt x="151" y="101"/>
                    <a:pt x="177" y="132"/>
                  </a:cubicBezTo>
                  <a:cubicBezTo>
                    <a:pt x="196" y="154"/>
                    <a:pt x="223" y="161"/>
                    <a:pt x="247" y="150"/>
                  </a:cubicBezTo>
                  <a:cubicBezTo>
                    <a:pt x="269" y="139"/>
                    <a:pt x="276" y="120"/>
                    <a:pt x="271" y="89"/>
                  </a:cubicBezTo>
                  <a:cubicBezTo>
                    <a:pt x="281" y="108"/>
                    <a:pt x="279" y="124"/>
                    <a:pt x="265" y="140"/>
                  </a:cubicBezTo>
                  <a:cubicBezTo>
                    <a:pt x="250" y="156"/>
                    <a:pt x="222" y="164"/>
                    <a:pt x="199" y="152"/>
                  </a:cubicBezTo>
                  <a:cubicBezTo>
                    <a:pt x="184" y="144"/>
                    <a:pt x="171" y="131"/>
                    <a:pt x="159" y="118"/>
                  </a:cubicBezTo>
                  <a:cubicBezTo>
                    <a:pt x="148" y="106"/>
                    <a:pt x="142" y="88"/>
                    <a:pt x="130" y="78"/>
                  </a:cubicBezTo>
                  <a:cubicBezTo>
                    <a:pt x="114" y="64"/>
                    <a:pt x="96" y="52"/>
                    <a:pt x="76" y="46"/>
                  </a:cubicBezTo>
                  <a:cubicBezTo>
                    <a:pt x="66" y="43"/>
                    <a:pt x="48" y="53"/>
                    <a:pt x="39" y="62"/>
                  </a:cubicBezTo>
                  <a:cubicBezTo>
                    <a:pt x="28" y="74"/>
                    <a:pt x="31" y="92"/>
                    <a:pt x="43" y="104"/>
                  </a:cubicBezTo>
                  <a:cubicBezTo>
                    <a:pt x="50" y="111"/>
                    <a:pt x="64" y="115"/>
                    <a:pt x="73" y="114"/>
                  </a:cubicBezTo>
                  <a:cubicBezTo>
                    <a:pt x="87" y="112"/>
                    <a:pt x="93" y="100"/>
                    <a:pt x="88" y="84"/>
                  </a:cubicBezTo>
                  <a:cubicBezTo>
                    <a:pt x="107" y="110"/>
                    <a:pt x="95" y="137"/>
                    <a:pt x="66" y="140"/>
                  </a:cubicBezTo>
                  <a:cubicBezTo>
                    <a:pt x="37" y="144"/>
                    <a:pt x="12" y="128"/>
                    <a:pt x="6" y="103"/>
                  </a:cubicBezTo>
                  <a:cubicBezTo>
                    <a:pt x="0" y="80"/>
                    <a:pt x="14" y="55"/>
                    <a:pt x="39" y="44"/>
                  </a:cubicBezTo>
                  <a:cubicBezTo>
                    <a:pt x="46" y="41"/>
                    <a:pt x="54" y="39"/>
                    <a:pt x="62" y="36"/>
                  </a:cubicBezTo>
                  <a:cubicBezTo>
                    <a:pt x="64" y="26"/>
                    <a:pt x="67" y="15"/>
                    <a:pt x="70" y="0"/>
                  </a:cubicBezTo>
                  <a:cubicBezTo>
                    <a:pt x="84" y="11"/>
                    <a:pt x="94" y="20"/>
                    <a:pt x="105" y="28"/>
                  </a:cubicBezTo>
                  <a:cubicBezTo>
                    <a:pt x="94" y="22"/>
                    <a:pt x="84" y="16"/>
                    <a:pt x="73" y="9"/>
                  </a:cubicBezTo>
                  <a:cubicBezTo>
                    <a:pt x="66" y="28"/>
                    <a:pt x="68" y="37"/>
                    <a:pt x="87" y="43"/>
                  </a:cubicBezTo>
                  <a:cubicBezTo>
                    <a:pt x="104" y="49"/>
                    <a:pt x="118" y="62"/>
                    <a:pt x="132" y="73"/>
                  </a:cubicBezTo>
                  <a:cubicBezTo>
                    <a:pt x="138" y="78"/>
                    <a:pt x="142" y="85"/>
                    <a:pt x="148" y="92"/>
                  </a:cubicBezTo>
                  <a:cubicBezTo>
                    <a:pt x="151" y="71"/>
                    <a:pt x="153" y="53"/>
                    <a:pt x="156" y="31"/>
                  </a:cubicBezTo>
                  <a:cubicBezTo>
                    <a:pt x="147" y="37"/>
                    <a:pt x="139" y="42"/>
                    <a:pt x="132" y="46"/>
                  </a:cubicBezTo>
                  <a:cubicBezTo>
                    <a:pt x="125" y="41"/>
                    <a:pt x="118" y="36"/>
                    <a:pt x="112" y="31"/>
                  </a:cubicBezTo>
                  <a:close/>
                  <a:moveTo>
                    <a:pt x="31" y="53"/>
                  </a:moveTo>
                  <a:cubicBezTo>
                    <a:pt x="8" y="71"/>
                    <a:pt x="3" y="95"/>
                    <a:pt x="17" y="115"/>
                  </a:cubicBezTo>
                  <a:cubicBezTo>
                    <a:pt x="30" y="133"/>
                    <a:pt x="52" y="138"/>
                    <a:pt x="67" y="127"/>
                  </a:cubicBezTo>
                  <a:cubicBezTo>
                    <a:pt x="29" y="113"/>
                    <a:pt x="21" y="97"/>
                    <a:pt x="31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4"/>
            <p:cNvSpPr>
              <a:spLocks noEditPoints="1"/>
            </p:cNvSpPr>
            <p:nvPr/>
          </p:nvSpPr>
          <p:spPr bwMode="auto">
            <a:xfrm>
              <a:off x="5475288" y="3041650"/>
              <a:ext cx="901700" cy="601662"/>
            </a:xfrm>
            <a:custGeom>
              <a:avLst/>
              <a:gdLst>
                <a:gd name="T0" fmla="*/ 138 w 240"/>
                <a:gd name="T1" fmla="*/ 22 h 160"/>
                <a:gd name="T2" fmla="*/ 169 w 240"/>
                <a:gd name="T3" fmla="*/ 0 h 160"/>
                <a:gd name="T4" fmla="*/ 177 w 240"/>
                <a:gd name="T5" fmla="*/ 31 h 160"/>
                <a:gd name="T6" fmla="*/ 219 w 240"/>
                <a:gd name="T7" fmla="*/ 55 h 160"/>
                <a:gd name="T8" fmla="*/ 226 w 240"/>
                <a:gd name="T9" fmla="*/ 119 h 160"/>
                <a:gd name="T10" fmla="*/ 159 w 240"/>
                <a:gd name="T11" fmla="*/ 134 h 160"/>
                <a:gd name="T12" fmla="*/ 150 w 240"/>
                <a:gd name="T13" fmla="*/ 80 h 160"/>
                <a:gd name="T14" fmla="*/ 174 w 240"/>
                <a:gd name="T15" fmla="*/ 115 h 160"/>
                <a:gd name="T16" fmla="*/ 204 w 240"/>
                <a:gd name="T17" fmla="*/ 87 h 160"/>
                <a:gd name="T18" fmla="*/ 185 w 240"/>
                <a:gd name="T19" fmla="*/ 46 h 160"/>
                <a:gd name="T20" fmla="*/ 123 w 240"/>
                <a:gd name="T21" fmla="*/ 62 h 160"/>
                <a:gd name="T22" fmla="*/ 83 w 240"/>
                <a:gd name="T23" fmla="*/ 114 h 160"/>
                <a:gd name="T24" fmla="*/ 0 w 240"/>
                <a:gd name="T25" fmla="*/ 153 h 160"/>
                <a:gd name="T26" fmla="*/ 73 w 240"/>
                <a:gd name="T27" fmla="*/ 26 h 160"/>
                <a:gd name="T28" fmla="*/ 99 w 240"/>
                <a:gd name="T29" fmla="*/ 32 h 160"/>
                <a:gd name="T30" fmla="*/ 119 w 240"/>
                <a:gd name="T31" fmla="*/ 32 h 160"/>
                <a:gd name="T32" fmla="*/ 109 w 240"/>
                <a:gd name="T33" fmla="*/ 44 h 160"/>
                <a:gd name="T34" fmla="*/ 83 w 240"/>
                <a:gd name="T35" fmla="*/ 31 h 160"/>
                <a:gd name="T36" fmla="*/ 93 w 240"/>
                <a:gd name="T37" fmla="*/ 89 h 160"/>
                <a:gd name="T38" fmla="*/ 107 w 240"/>
                <a:gd name="T39" fmla="*/ 72 h 160"/>
                <a:gd name="T40" fmla="*/ 154 w 240"/>
                <a:gd name="T41" fmla="*/ 40 h 160"/>
                <a:gd name="T42" fmla="*/ 165 w 240"/>
                <a:gd name="T43" fmla="*/ 9 h 160"/>
                <a:gd name="T44" fmla="*/ 138 w 240"/>
                <a:gd name="T45" fmla="*/ 22 h 160"/>
                <a:gd name="T46" fmla="*/ 213 w 240"/>
                <a:gd name="T47" fmla="*/ 55 h 160"/>
                <a:gd name="T48" fmla="*/ 207 w 240"/>
                <a:gd name="T49" fmla="*/ 99 h 160"/>
                <a:gd name="T50" fmla="*/ 175 w 240"/>
                <a:gd name="T51" fmla="*/ 128 h 160"/>
                <a:gd name="T52" fmla="*/ 223 w 240"/>
                <a:gd name="T53" fmla="*/ 111 h 160"/>
                <a:gd name="T54" fmla="*/ 213 w 240"/>
                <a:gd name="T55" fmla="*/ 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0" h="160">
                  <a:moveTo>
                    <a:pt x="138" y="22"/>
                  </a:moveTo>
                  <a:cubicBezTo>
                    <a:pt x="147" y="16"/>
                    <a:pt x="157" y="9"/>
                    <a:pt x="169" y="0"/>
                  </a:cubicBezTo>
                  <a:cubicBezTo>
                    <a:pt x="172" y="12"/>
                    <a:pt x="175" y="22"/>
                    <a:pt x="177" y="31"/>
                  </a:cubicBezTo>
                  <a:cubicBezTo>
                    <a:pt x="192" y="39"/>
                    <a:pt x="207" y="45"/>
                    <a:pt x="219" y="55"/>
                  </a:cubicBezTo>
                  <a:cubicBezTo>
                    <a:pt x="239" y="72"/>
                    <a:pt x="240" y="100"/>
                    <a:pt x="226" y="119"/>
                  </a:cubicBezTo>
                  <a:cubicBezTo>
                    <a:pt x="211" y="137"/>
                    <a:pt x="178" y="145"/>
                    <a:pt x="159" y="134"/>
                  </a:cubicBezTo>
                  <a:cubicBezTo>
                    <a:pt x="142" y="125"/>
                    <a:pt x="137" y="105"/>
                    <a:pt x="150" y="80"/>
                  </a:cubicBezTo>
                  <a:cubicBezTo>
                    <a:pt x="148" y="102"/>
                    <a:pt x="156" y="114"/>
                    <a:pt x="174" y="115"/>
                  </a:cubicBezTo>
                  <a:cubicBezTo>
                    <a:pt x="192" y="115"/>
                    <a:pt x="200" y="102"/>
                    <a:pt x="204" y="87"/>
                  </a:cubicBezTo>
                  <a:cubicBezTo>
                    <a:pt x="209" y="69"/>
                    <a:pt x="202" y="52"/>
                    <a:pt x="185" y="46"/>
                  </a:cubicBezTo>
                  <a:cubicBezTo>
                    <a:pt x="161" y="37"/>
                    <a:pt x="140" y="46"/>
                    <a:pt x="123" y="62"/>
                  </a:cubicBezTo>
                  <a:cubicBezTo>
                    <a:pt x="108" y="78"/>
                    <a:pt x="95" y="96"/>
                    <a:pt x="83" y="114"/>
                  </a:cubicBezTo>
                  <a:cubicBezTo>
                    <a:pt x="63" y="141"/>
                    <a:pt x="40" y="160"/>
                    <a:pt x="0" y="153"/>
                  </a:cubicBezTo>
                  <a:cubicBezTo>
                    <a:pt x="60" y="159"/>
                    <a:pt x="108" y="92"/>
                    <a:pt x="73" y="26"/>
                  </a:cubicBezTo>
                  <a:cubicBezTo>
                    <a:pt x="84" y="29"/>
                    <a:pt x="91" y="31"/>
                    <a:pt x="99" y="32"/>
                  </a:cubicBezTo>
                  <a:cubicBezTo>
                    <a:pt x="105" y="33"/>
                    <a:pt x="112" y="32"/>
                    <a:pt x="119" y="32"/>
                  </a:cubicBezTo>
                  <a:cubicBezTo>
                    <a:pt x="115" y="36"/>
                    <a:pt x="112" y="40"/>
                    <a:pt x="109" y="44"/>
                  </a:cubicBezTo>
                  <a:cubicBezTo>
                    <a:pt x="100" y="39"/>
                    <a:pt x="92" y="35"/>
                    <a:pt x="83" y="31"/>
                  </a:cubicBezTo>
                  <a:cubicBezTo>
                    <a:pt x="87" y="52"/>
                    <a:pt x="89" y="69"/>
                    <a:pt x="93" y="89"/>
                  </a:cubicBezTo>
                  <a:cubicBezTo>
                    <a:pt x="98" y="83"/>
                    <a:pt x="102" y="76"/>
                    <a:pt x="107" y="72"/>
                  </a:cubicBezTo>
                  <a:cubicBezTo>
                    <a:pt x="122" y="61"/>
                    <a:pt x="137" y="48"/>
                    <a:pt x="154" y="40"/>
                  </a:cubicBezTo>
                  <a:cubicBezTo>
                    <a:pt x="172" y="32"/>
                    <a:pt x="175" y="29"/>
                    <a:pt x="165" y="9"/>
                  </a:cubicBezTo>
                  <a:cubicBezTo>
                    <a:pt x="156" y="13"/>
                    <a:pt x="147" y="18"/>
                    <a:pt x="138" y="22"/>
                  </a:cubicBezTo>
                  <a:close/>
                  <a:moveTo>
                    <a:pt x="213" y="55"/>
                  </a:moveTo>
                  <a:cubicBezTo>
                    <a:pt x="211" y="70"/>
                    <a:pt x="214" y="87"/>
                    <a:pt x="207" y="99"/>
                  </a:cubicBezTo>
                  <a:cubicBezTo>
                    <a:pt x="201" y="111"/>
                    <a:pt x="186" y="119"/>
                    <a:pt x="175" y="128"/>
                  </a:cubicBezTo>
                  <a:cubicBezTo>
                    <a:pt x="190" y="136"/>
                    <a:pt x="211" y="130"/>
                    <a:pt x="223" y="111"/>
                  </a:cubicBezTo>
                  <a:cubicBezTo>
                    <a:pt x="236" y="93"/>
                    <a:pt x="230" y="68"/>
                    <a:pt x="21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5"/>
            <p:cNvSpPr>
              <a:spLocks noEditPoints="1"/>
            </p:cNvSpPr>
            <p:nvPr/>
          </p:nvSpPr>
          <p:spPr bwMode="auto">
            <a:xfrm>
              <a:off x="13400088" y="3135313"/>
              <a:ext cx="1301750" cy="425450"/>
            </a:xfrm>
            <a:custGeom>
              <a:avLst/>
              <a:gdLst>
                <a:gd name="T0" fmla="*/ 347 w 347"/>
                <a:gd name="T1" fmla="*/ 99 h 113"/>
                <a:gd name="T2" fmla="*/ 320 w 347"/>
                <a:gd name="T3" fmla="*/ 100 h 113"/>
                <a:gd name="T4" fmla="*/ 222 w 347"/>
                <a:gd name="T5" fmla="*/ 69 h 113"/>
                <a:gd name="T6" fmla="*/ 97 w 347"/>
                <a:gd name="T7" fmla="*/ 25 h 113"/>
                <a:gd name="T8" fmla="*/ 63 w 347"/>
                <a:gd name="T9" fmla="*/ 32 h 113"/>
                <a:gd name="T10" fmla="*/ 60 w 347"/>
                <a:gd name="T11" fmla="*/ 39 h 113"/>
                <a:gd name="T12" fmla="*/ 75 w 347"/>
                <a:gd name="T13" fmla="*/ 48 h 113"/>
                <a:gd name="T14" fmla="*/ 70 w 347"/>
                <a:gd name="T15" fmla="*/ 99 h 113"/>
                <a:gd name="T16" fmla="*/ 23 w 347"/>
                <a:gd name="T17" fmla="*/ 95 h 113"/>
                <a:gd name="T18" fmla="*/ 12 w 347"/>
                <a:gd name="T19" fmla="*/ 35 h 113"/>
                <a:gd name="T20" fmla="*/ 61 w 347"/>
                <a:gd name="T21" fmla="*/ 3 h 113"/>
                <a:gd name="T22" fmla="*/ 157 w 347"/>
                <a:gd name="T23" fmla="*/ 25 h 113"/>
                <a:gd name="T24" fmla="*/ 246 w 347"/>
                <a:gd name="T25" fmla="*/ 74 h 113"/>
                <a:gd name="T26" fmla="*/ 347 w 347"/>
                <a:gd name="T27" fmla="*/ 99 h 113"/>
                <a:gd name="T28" fmla="*/ 51 w 347"/>
                <a:gd name="T29" fmla="*/ 75 h 113"/>
                <a:gd name="T30" fmla="*/ 64 w 347"/>
                <a:gd name="T31" fmla="*/ 28 h 113"/>
                <a:gd name="T32" fmla="*/ 120 w 347"/>
                <a:gd name="T33" fmla="*/ 15 h 113"/>
                <a:gd name="T34" fmla="*/ 48 w 347"/>
                <a:gd name="T35" fmla="*/ 10 h 113"/>
                <a:gd name="T36" fmla="*/ 24 w 347"/>
                <a:gd name="T37" fmla="*/ 92 h 113"/>
                <a:gd name="T38" fmla="*/ 59 w 347"/>
                <a:gd name="T39" fmla="*/ 101 h 113"/>
                <a:gd name="T40" fmla="*/ 79 w 347"/>
                <a:gd name="T41" fmla="*/ 69 h 113"/>
                <a:gd name="T42" fmla="*/ 51 w 347"/>
                <a:gd name="T43" fmla="*/ 41 h 113"/>
                <a:gd name="T44" fmla="*/ 51 w 347"/>
                <a:gd name="T45" fmla="*/ 7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7" h="113">
                  <a:moveTo>
                    <a:pt x="347" y="99"/>
                  </a:moveTo>
                  <a:cubicBezTo>
                    <a:pt x="338" y="99"/>
                    <a:pt x="328" y="102"/>
                    <a:pt x="320" y="100"/>
                  </a:cubicBezTo>
                  <a:cubicBezTo>
                    <a:pt x="286" y="94"/>
                    <a:pt x="251" y="92"/>
                    <a:pt x="222" y="69"/>
                  </a:cubicBezTo>
                  <a:cubicBezTo>
                    <a:pt x="186" y="40"/>
                    <a:pt x="145" y="20"/>
                    <a:pt x="97" y="25"/>
                  </a:cubicBezTo>
                  <a:cubicBezTo>
                    <a:pt x="86" y="26"/>
                    <a:pt x="74" y="29"/>
                    <a:pt x="63" y="32"/>
                  </a:cubicBezTo>
                  <a:cubicBezTo>
                    <a:pt x="62" y="34"/>
                    <a:pt x="61" y="36"/>
                    <a:pt x="60" y="39"/>
                  </a:cubicBezTo>
                  <a:cubicBezTo>
                    <a:pt x="65" y="42"/>
                    <a:pt x="71" y="44"/>
                    <a:pt x="75" y="48"/>
                  </a:cubicBezTo>
                  <a:cubicBezTo>
                    <a:pt x="89" y="63"/>
                    <a:pt x="86" y="85"/>
                    <a:pt x="70" y="99"/>
                  </a:cubicBezTo>
                  <a:cubicBezTo>
                    <a:pt x="55" y="113"/>
                    <a:pt x="36" y="111"/>
                    <a:pt x="23" y="95"/>
                  </a:cubicBezTo>
                  <a:cubicBezTo>
                    <a:pt x="8" y="77"/>
                    <a:pt x="4" y="57"/>
                    <a:pt x="12" y="35"/>
                  </a:cubicBezTo>
                  <a:cubicBezTo>
                    <a:pt x="20" y="14"/>
                    <a:pt x="39" y="6"/>
                    <a:pt x="61" y="3"/>
                  </a:cubicBezTo>
                  <a:cubicBezTo>
                    <a:pt x="95" y="0"/>
                    <a:pt x="127" y="9"/>
                    <a:pt x="157" y="25"/>
                  </a:cubicBezTo>
                  <a:cubicBezTo>
                    <a:pt x="186" y="41"/>
                    <a:pt x="216" y="58"/>
                    <a:pt x="246" y="74"/>
                  </a:cubicBezTo>
                  <a:cubicBezTo>
                    <a:pt x="278" y="90"/>
                    <a:pt x="310" y="104"/>
                    <a:pt x="347" y="99"/>
                  </a:cubicBezTo>
                  <a:close/>
                  <a:moveTo>
                    <a:pt x="51" y="75"/>
                  </a:moveTo>
                  <a:cubicBezTo>
                    <a:pt x="39" y="53"/>
                    <a:pt x="43" y="36"/>
                    <a:pt x="64" y="28"/>
                  </a:cubicBezTo>
                  <a:cubicBezTo>
                    <a:pt x="80" y="21"/>
                    <a:pt x="99" y="20"/>
                    <a:pt x="120" y="15"/>
                  </a:cubicBezTo>
                  <a:cubicBezTo>
                    <a:pt x="94" y="5"/>
                    <a:pt x="71" y="1"/>
                    <a:pt x="48" y="10"/>
                  </a:cubicBezTo>
                  <a:cubicBezTo>
                    <a:pt x="11" y="22"/>
                    <a:pt x="0" y="62"/>
                    <a:pt x="24" y="92"/>
                  </a:cubicBezTo>
                  <a:cubicBezTo>
                    <a:pt x="34" y="103"/>
                    <a:pt x="48" y="110"/>
                    <a:pt x="59" y="101"/>
                  </a:cubicBezTo>
                  <a:cubicBezTo>
                    <a:pt x="69" y="94"/>
                    <a:pt x="78" y="80"/>
                    <a:pt x="79" y="69"/>
                  </a:cubicBezTo>
                  <a:cubicBezTo>
                    <a:pt x="81" y="55"/>
                    <a:pt x="70" y="43"/>
                    <a:pt x="51" y="41"/>
                  </a:cubicBezTo>
                  <a:cubicBezTo>
                    <a:pt x="51" y="53"/>
                    <a:pt x="51" y="63"/>
                    <a:pt x="5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6"/>
            <p:cNvSpPr>
              <a:spLocks noEditPoints="1"/>
            </p:cNvSpPr>
            <p:nvPr/>
          </p:nvSpPr>
          <p:spPr bwMode="auto">
            <a:xfrm>
              <a:off x="4619625" y="3135313"/>
              <a:ext cx="1122362" cy="428625"/>
            </a:xfrm>
            <a:custGeom>
              <a:avLst/>
              <a:gdLst>
                <a:gd name="T0" fmla="*/ 28 w 299"/>
                <a:gd name="T1" fmla="*/ 102 h 114"/>
                <a:gd name="T2" fmla="*/ 33 w 299"/>
                <a:gd name="T3" fmla="*/ 89 h 114"/>
                <a:gd name="T4" fmla="*/ 0 w 299"/>
                <a:gd name="T5" fmla="*/ 98 h 114"/>
                <a:gd name="T6" fmla="*/ 2 w 299"/>
                <a:gd name="T7" fmla="*/ 100 h 114"/>
                <a:gd name="T8" fmla="*/ 137 w 299"/>
                <a:gd name="T9" fmla="*/ 29 h 114"/>
                <a:gd name="T10" fmla="*/ 240 w 299"/>
                <a:gd name="T11" fmla="*/ 3 h 114"/>
                <a:gd name="T12" fmla="*/ 289 w 299"/>
                <a:gd name="T13" fmla="*/ 35 h 114"/>
                <a:gd name="T14" fmla="*/ 281 w 299"/>
                <a:gd name="T15" fmla="*/ 91 h 114"/>
                <a:gd name="T16" fmla="*/ 232 w 299"/>
                <a:gd name="T17" fmla="*/ 100 h 114"/>
                <a:gd name="T18" fmla="*/ 228 w 299"/>
                <a:gd name="T19" fmla="*/ 46 h 114"/>
                <a:gd name="T20" fmla="*/ 240 w 299"/>
                <a:gd name="T21" fmla="*/ 36 h 114"/>
                <a:gd name="T22" fmla="*/ 166 w 299"/>
                <a:gd name="T23" fmla="*/ 27 h 114"/>
                <a:gd name="T24" fmla="*/ 75 w 299"/>
                <a:gd name="T25" fmla="*/ 71 h 114"/>
                <a:gd name="T26" fmla="*/ 28 w 299"/>
                <a:gd name="T27" fmla="*/ 102 h 114"/>
                <a:gd name="T28" fmla="*/ 249 w 299"/>
                <a:gd name="T29" fmla="*/ 40 h 114"/>
                <a:gd name="T30" fmla="*/ 221 w 299"/>
                <a:gd name="T31" fmla="*/ 72 h 114"/>
                <a:gd name="T32" fmla="*/ 245 w 299"/>
                <a:gd name="T33" fmla="*/ 102 h 114"/>
                <a:gd name="T34" fmla="*/ 282 w 299"/>
                <a:gd name="T35" fmla="*/ 83 h 114"/>
                <a:gd name="T36" fmla="*/ 272 w 299"/>
                <a:gd name="T37" fmla="*/ 20 h 114"/>
                <a:gd name="T38" fmla="*/ 185 w 299"/>
                <a:gd name="T39" fmla="*/ 18 h 114"/>
                <a:gd name="T40" fmla="*/ 256 w 299"/>
                <a:gd name="T41" fmla="*/ 47 h 114"/>
                <a:gd name="T42" fmla="*/ 255 w 299"/>
                <a:gd name="T43" fmla="*/ 71 h 114"/>
                <a:gd name="T44" fmla="*/ 252 w 299"/>
                <a:gd name="T45" fmla="*/ 70 h 114"/>
                <a:gd name="T46" fmla="*/ 249 w 299"/>
                <a:gd name="T47" fmla="*/ 4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9" h="114">
                  <a:moveTo>
                    <a:pt x="28" y="102"/>
                  </a:moveTo>
                  <a:cubicBezTo>
                    <a:pt x="31" y="96"/>
                    <a:pt x="32" y="93"/>
                    <a:pt x="33" y="89"/>
                  </a:cubicBezTo>
                  <a:cubicBezTo>
                    <a:pt x="21" y="92"/>
                    <a:pt x="11" y="95"/>
                    <a:pt x="0" y="98"/>
                  </a:cubicBezTo>
                  <a:cubicBezTo>
                    <a:pt x="1" y="98"/>
                    <a:pt x="1" y="99"/>
                    <a:pt x="2" y="100"/>
                  </a:cubicBezTo>
                  <a:cubicBezTo>
                    <a:pt x="47" y="76"/>
                    <a:pt x="92" y="53"/>
                    <a:pt x="137" y="29"/>
                  </a:cubicBezTo>
                  <a:cubicBezTo>
                    <a:pt x="169" y="12"/>
                    <a:pt x="203" y="0"/>
                    <a:pt x="240" y="3"/>
                  </a:cubicBezTo>
                  <a:cubicBezTo>
                    <a:pt x="262" y="5"/>
                    <a:pt x="280" y="14"/>
                    <a:pt x="289" y="35"/>
                  </a:cubicBezTo>
                  <a:cubicBezTo>
                    <a:pt x="299" y="55"/>
                    <a:pt x="293" y="74"/>
                    <a:pt x="281" y="91"/>
                  </a:cubicBezTo>
                  <a:cubicBezTo>
                    <a:pt x="268" y="111"/>
                    <a:pt x="248" y="114"/>
                    <a:pt x="232" y="100"/>
                  </a:cubicBezTo>
                  <a:cubicBezTo>
                    <a:pt x="214" y="86"/>
                    <a:pt x="212" y="62"/>
                    <a:pt x="228" y="46"/>
                  </a:cubicBezTo>
                  <a:cubicBezTo>
                    <a:pt x="231" y="43"/>
                    <a:pt x="235" y="40"/>
                    <a:pt x="240" y="36"/>
                  </a:cubicBezTo>
                  <a:cubicBezTo>
                    <a:pt x="215" y="19"/>
                    <a:pt x="189" y="20"/>
                    <a:pt x="166" y="27"/>
                  </a:cubicBezTo>
                  <a:cubicBezTo>
                    <a:pt x="134" y="38"/>
                    <a:pt x="105" y="55"/>
                    <a:pt x="75" y="71"/>
                  </a:cubicBezTo>
                  <a:cubicBezTo>
                    <a:pt x="60" y="79"/>
                    <a:pt x="46" y="90"/>
                    <a:pt x="28" y="102"/>
                  </a:cubicBezTo>
                  <a:close/>
                  <a:moveTo>
                    <a:pt x="249" y="40"/>
                  </a:moveTo>
                  <a:cubicBezTo>
                    <a:pt x="230" y="46"/>
                    <a:pt x="218" y="57"/>
                    <a:pt x="221" y="72"/>
                  </a:cubicBezTo>
                  <a:cubicBezTo>
                    <a:pt x="224" y="84"/>
                    <a:pt x="235" y="97"/>
                    <a:pt x="245" y="102"/>
                  </a:cubicBezTo>
                  <a:cubicBezTo>
                    <a:pt x="262" y="110"/>
                    <a:pt x="274" y="98"/>
                    <a:pt x="282" y="83"/>
                  </a:cubicBezTo>
                  <a:cubicBezTo>
                    <a:pt x="295" y="60"/>
                    <a:pt x="291" y="36"/>
                    <a:pt x="272" y="20"/>
                  </a:cubicBezTo>
                  <a:cubicBezTo>
                    <a:pt x="250" y="1"/>
                    <a:pt x="206" y="0"/>
                    <a:pt x="185" y="18"/>
                  </a:cubicBezTo>
                  <a:cubicBezTo>
                    <a:pt x="212" y="21"/>
                    <a:pt x="242" y="17"/>
                    <a:pt x="256" y="47"/>
                  </a:cubicBezTo>
                  <a:cubicBezTo>
                    <a:pt x="259" y="53"/>
                    <a:pt x="255" y="63"/>
                    <a:pt x="255" y="71"/>
                  </a:cubicBezTo>
                  <a:cubicBezTo>
                    <a:pt x="254" y="71"/>
                    <a:pt x="253" y="71"/>
                    <a:pt x="252" y="70"/>
                  </a:cubicBezTo>
                  <a:cubicBezTo>
                    <a:pt x="251" y="61"/>
                    <a:pt x="250" y="51"/>
                    <a:pt x="24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7"/>
            <p:cNvSpPr/>
            <p:nvPr/>
          </p:nvSpPr>
          <p:spPr bwMode="auto">
            <a:xfrm>
              <a:off x="11482388" y="2876550"/>
              <a:ext cx="1227137" cy="541337"/>
            </a:xfrm>
            <a:custGeom>
              <a:avLst/>
              <a:gdLst>
                <a:gd name="T0" fmla="*/ 0 w 327"/>
                <a:gd name="T1" fmla="*/ 28 h 144"/>
                <a:gd name="T2" fmla="*/ 144 w 327"/>
                <a:gd name="T3" fmla="*/ 6 h 144"/>
                <a:gd name="T4" fmla="*/ 286 w 327"/>
                <a:gd name="T5" fmla="*/ 32 h 144"/>
                <a:gd name="T6" fmla="*/ 321 w 327"/>
                <a:gd name="T7" fmla="*/ 98 h 144"/>
                <a:gd name="T8" fmla="*/ 273 w 327"/>
                <a:gd name="T9" fmla="*/ 142 h 144"/>
                <a:gd name="T10" fmla="*/ 208 w 327"/>
                <a:gd name="T11" fmla="*/ 106 h 144"/>
                <a:gd name="T12" fmla="*/ 233 w 327"/>
                <a:gd name="T13" fmla="*/ 67 h 144"/>
                <a:gd name="T14" fmla="*/ 274 w 327"/>
                <a:gd name="T15" fmla="*/ 101 h 144"/>
                <a:gd name="T16" fmla="*/ 264 w 327"/>
                <a:gd name="T17" fmla="*/ 83 h 144"/>
                <a:gd name="T18" fmla="*/ 220 w 327"/>
                <a:gd name="T19" fmla="*/ 76 h 144"/>
                <a:gd name="T20" fmla="*/ 216 w 327"/>
                <a:gd name="T21" fmla="*/ 115 h 144"/>
                <a:gd name="T22" fmla="*/ 269 w 327"/>
                <a:gd name="T23" fmla="*/ 139 h 144"/>
                <a:gd name="T24" fmla="*/ 315 w 327"/>
                <a:gd name="T25" fmla="*/ 103 h 144"/>
                <a:gd name="T26" fmla="*/ 300 w 327"/>
                <a:gd name="T27" fmla="*/ 47 h 144"/>
                <a:gd name="T28" fmla="*/ 188 w 327"/>
                <a:gd name="T29" fmla="*/ 13 h 144"/>
                <a:gd name="T30" fmla="*/ 136 w 327"/>
                <a:gd name="T31" fmla="*/ 13 h 144"/>
                <a:gd name="T32" fmla="*/ 36 w 327"/>
                <a:gd name="T33" fmla="*/ 27 h 144"/>
                <a:gd name="T34" fmla="*/ 0 w 327"/>
                <a:gd name="T35" fmla="*/ 31 h 144"/>
                <a:gd name="T36" fmla="*/ 0 w 327"/>
                <a:gd name="T37" fmla="*/ 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7" h="144">
                  <a:moveTo>
                    <a:pt x="0" y="28"/>
                  </a:moveTo>
                  <a:cubicBezTo>
                    <a:pt x="48" y="21"/>
                    <a:pt x="96" y="12"/>
                    <a:pt x="144" y="6"/>
                  </a:cubicBezTo>
                  <a:cubicBezTo>
                    <a:pt x="194" y="0"/>
                    <a:pt x="242" y="7"/>
                    <a:pt x="286" y="32"/>
                  </a:cubicBezTo>
                  <a:cubicBezTo>
                    <a:pt x="315" y="48"/>
                    <a:pt x="327" y="71"/>
                    <a:pt x="321" y="98"/>
                  </a:cubicBezTo>
                  <a:cubicBezTo>
                    <a:pt x="316" y="121"/>
                    <a:pt x="295" y="140"/>
                    <a:pt x="273" y="142"/>
                  </a:cubicBezTo>
                  <a:cubicBezTo>
                    <a:pt x="242" y="144"/>
                    <a:pt x="217" y="131"/>
                    <a:pt x="208" y="106"/>
                  </a:cubicBezTo>
                  <a:cubicBezTo>
                    <a:pt x="200" y="85"/>
                    <a:pt x="211" y="68"/>
                    <a:pt x="233" y="67"/>
                  </a:cubicBezTo>
                  <a:cubicBezTo>
                    <a:pt x="254" y="65"/>
                    <a:pt x="270" y="76"/>
                    <a:pt x="274" y="101"/>
                  </a:cubicBezTo>
                  <a:cubicBezTo>
                    <a:pt x="269" y="92"/>
                    <a:pt x="267" y="87"/>
                    <a:pt x="264" y="83"/>
                  </a:cubicBezTo>
                  <a:cubicBezTo>
                    <a:pt x="253" y="68"/>
                    <a:pt x="234" y="65"/>
                    <a:pt x="220" y="76"/>
                  </a:cubicBezTo>
                  <a:cubicBezTo>
                    <a:pt x="207" y="85"/>
                    <a:pt x="205" y="100"/>
                    <a:pt x="216" y="115"/>
                  </a:cubicBezTo>
                  <a:cubicBezTo>
                    <a:pt x="228" y="133"/>
                    <a:pt x="248" y="140"/>
                    <a:pt x="269" y="139"/>
                  </a:cubicBezTo>
                  <a:cubicBezTo>
                    <a:pt x="292" y="137"/>
                    <a:pt x="308" y="124"/>
                    <a:pt x="315" y="103"/>
                  </a:cubicBezTo>
                  <a:cubicBezTo>
                    <a:pt x="323" y="81"/>
                    <a:pt x="318" y="61"/>
                    <a:pt x="300" y="47"/>
                  </a:cubicBezTo>
                  <a:cubicBezTo>
                    <a:pt x="267" y="22"/>
                    <a:pt x="231" y="7"/>
                    <a:pt x="188" y="13"/>
                  </a:cubicBezTo>
                  <a:cubicBezTo>
                    <a:pt x="171" y="15"/>
                    <a:pt x="153" y="11"/>
                    <a:pt x="136" y="13"/>
                  </a:cubicBezTo>
                  <a:cubicBezTo>
                    <a:pt x="102" y="17"/>
                    <a:pt x="69" y="22"/>
                    <a:pt x="36" y="27"/>
                  </a:cubicBezTo>
                  <a:cubicBezTo>
                    <a:pt x="24" y="28"/>
                    <a:pt x="12" y="30"/>
                    <a:pt x="0" y="31"/>
                  </a:cubicBezTo>
                  <a:cubicBezTo>
                    <a:pt x="0" y="30"/>
                    <a:pt x="0" y="29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8"/>
            <p:cNvSpPr/>
            <p:nvPr/>
          </p:nvSpPr>
          <p:spPr bwMode="auto">
            <a:xfrm>
              <a:off x="10180638" y="2967038"/>
              <a:ext cx="701675" cy="525462"/>
            </a:xfrm>
            <a:custGeom>
              <a:avLst/>
              <a:gdLst>
                <a:gd name="T0" fmla="*/ 38 w 187"/>
                <a:gd name="T1" fmla="*/ 47 h 140"/>
                <a:gd name="T2" fmla="*/ 20 w 187"/>
                <a:gd name="T3" fmla="*/ 41 h 140"/>
                <a:gd name="T4" fmla="*/ 15 w 187"/>
                <a:gd name="T5" fmla="*/ 63 h 140"/>
                <a:gd name="T6" fmla="*/ 7 w 187"/>
                <a:gd name="T7" fmla="*/ 53 h 140"/>
                <a:gd name="T8" fmla="*/ 51 w 187"/>
                <a:gd name="T9" fmla="*/ 3 h 140"/>
                <a:gd name="T10" fmla="*/ 106 w 187"/>
                <a:gd name="T11" fmla="*/ 9 h 140"/>
                <a:gd name="T12" fmla="*/ 169 w 187"/>
                <a:gd name="T13" fmla="*/ 54 h 140"/>
                <a:gd name="T14" fmla="*/ 150 w 187"/>
                <a:gd name="T15" fmla="*/ 125 h 140"/>
                <a:gd name="T16" fmla="*/ 141 w 187"/>
                <a:gd name="T17" fmla="*/ 132 h 140"/>
                <a:gd name="T18" fmla="*/ 132 w 187"/>
                <a:gd name="T19" fmla="*/ 140 h 140"/>
                <a:gd name="T20" fmla="*/ 118 w 187"/>
                <a:gd name="T21" fmla="*/ 109 h 140"/>
                <a:gd name="T22" fmla="*/ 123 w 187"/>
                <a:gd name="T23" fmla="*/ 105 h 140"/>
                <a:gd name="T24" fmla="*/ 131 w 187"/>
                <a:gd name="T25" fmla="*/ 110 h 140"/>
                <a:gd name="T26" fmla="*/ 160 w 187"/>
                <a:gd name="T27" fmla="*/ 111 h 140"/>
                <a:gd name="T28" fmla="*/ 164 w 187"/>
                <a:gd name="T29" fmla="*/ 77 h 140"/>
                <a:gd name="T30" fmla="*/ 149 w 187"/>
                <a:gd name="T31" fmla="*/ 61 h 140"/>
                <a:gd name="T32" fmla="*/ 170 w 187"/>
                <a:gd name="T33" fmla="*/ 76 h 140"/>
                <a:gd name="T34" fmla="*/ 93 w 187"/>
                <a:gd name="T35" fmla="*/ 10 h 140"/>
                <a:gd name="T36" fmla="*/ 21 w 187"/>
                <a:gd name="T37" fmla="*/ 36 h 140"/>
                <a:gd name="T38" fmla="*/ 38 w 187"/>
                <a:gd name="T39" fmla="*/ 4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7" h="140">
                  <a:moveTo>
                    <a:pt x="38" y="47"/>
                  </a:moveTo>
                  <a:cubicBezTo>
                    <a:pt x="33" y="45"/>
                    <a:pt x="27" y="44"/>
                    <a:pt x="20" y="41"/>
                  </a:cubicBezTo>
                  <a:cubicBezTo>
                    <a:pt x="19" y="49"/>
                    <a:pt x="17" y="54"/>
                    <a:pt x="15" y="63"/>
                  </a:cubicBezTo>
                  <a:cubicBezTo>
                    <a:pt x="11" y="58"/>
                    <a:pt x="7" y="56"/>
                    <a:pt x="7" y="53"/>
                  </a:cubicBezTo>
                  <a:cubicBezTo>
                    <a:pt x="0" y="27"/>
                    <a:pt x="25" y="0"/>
                    <a:pt x="51" y="3"/>
                  </a:cubicBezTo>
                  <a:cubicBezTo>
                    <a:pt x="69" y="5"/>
                    <a:pt x="88" y="4"/>
                    <a:pt x="106" y="9"/>
                  </a:cubicBezTo>
                  <a:cubicBezTo>
                    <a:pt x="133" y="15"/>
                    <a:pt x="154" y="30"/>
                    <a:pt x="169" y="54"/>
                  </a:cubicBezTo>
                  <a:cubicBezTo>
                    <a:pt x="187" y="82"/>
                    <a:pt x="179" y="110"/>
                    <a:pt x="150" y="125"/>
                  </a:cubicBezTo>
                  <a:cubicBezTo>
                    <a:pt x="147" y="127"/>
                    <a:pt x="144" y="130"/>
                    <a:pt x="141" y="132"/>
                  </a:cubicBezTo>
                  <a:cubicBezTo>
                    <a:pt x="139" y="134"/>
                    <a:pt x="137" y="136"/>
                    <a:pt x="132" y="140"/>
                  </a:cubicBezTo>
                  <a:cubicBezTo>
                    <a:pt x="127" y="130"/>
                    <a:pt x="123" y="119"/>
                    <a:pt x="118" y="109"/>
                  </a:cubicBezTo>
                  <a:cubicBezTo>
                    <a:pt x="120" y="108"/>
                    <a:pt x="122" y="107"/>
                    <a:pt x="123" y="105"/>
                  </a:cubicBezTo>
                  <a:cubicBezTo>
                    <a:pt x="126" y="107"/>
                    <a:pt x="129" y="108"/>
                    <a:pt x="131" y="110"/>
                  </a:cubicBezTo>
                  <a:cubicBezTo>
                    <a:pt x="140" y="120"/>
                    <a:pt x="151" y="121"/>
                    <a:pt x="160" y="111"/>
                  </a:cubicBezTo>
                  <a:cubicBezTo>
                    <a:pt x="169" y="101"/>
                    <a:pt x="173" y="89"/>
                    <a:pt x="164" y="77"/>
                  </a:cubicBezTo>
                  <a:cubicBezTo>
                    <a:pt x="159" y="71"/>
                    <a:pt x="154" y="66"/>
                    <a:pt x="149" y="61"/>
                  </a:cubicBezTo>
                  <a:cubicBezTo>
                    <a:pt x="156" y="66"/>
                    <a:pt x="163" y="70"/>
                    <a:pt x="170" y="76"/>
                  </a:cubicBezTo>
                  <a:cubicBezTo>
                    <a:pt x="167" y="46"/>
                    <a:pt x="133" y="18"/>
                    <a:pt x="93" y="10"/>
                  </a:cubicBezTo>
                  <a:cubicBezTo>
                    <a:pt x="60" y="4"/>
                    <a:pt x="35" y="12"/>
                    <a:pt x="21" y="36"/>
                  </a:cubicBezTo>
                  <a:cubicBezTo>
                    <a:pt x="27" y="40"/>
                    <a:pt x="32" y="43"/>
                    <a:pt x="3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9"/>
            <p:cNvSpPr/>
            <p:nvPr/>
          </p:nvSpPr>
          <p:spPr bwMode="auto">
            <a:xfrm>
              <a:off x="6451600" y="2876550"/>
              <a:ext cx="1227137" cy="549275"/>
            </a:xfrm>
            <a:custGeom>
              <a:avLst/>
              <a:gdLst>
                <a:gd name="T0" fmla="*/ 327 w 327"/>
                <a:gd name="T1" fmla="*/ 31 h 146"/>
                <a:gd name="T2" fmla="*/ 284 w 327"/>
                <a:gd name="T3" fmla="*/ 26 h 146"/>
                <a:gd name="T4" fmla="*/ 150 w 327"/>
                <a:gd name="T5" fmla="*/ 12 h 146"/>
                <a:gd name="T6" fmla="*/ 45 w 327"/>
                <a:gd name="T7" fmla="*/ 34 h 146"/>
                <a:gd name="T8" fmla="*/ 23 w 327"/>
                <a:gd name="T9" fmla="*/ 50 h 146"/>
                <a:gd name="T10" fmla="*/ 14 w 327"/>
                <a:gd name="T11" fmla="*/ 108 h 146"/>
                <a:gd name="T12" fmla="*/ 63 w 327"/>
                <a:gd name="T13" fmla="*/ 139 h 146"/>
                <a:gd name="T14" fmla="*/ 114 w 327"/>
                <a:gd name="T15" fmla="*/ 107 h 146"/>
                <a:gd name="T16" fmla="*/ 112 w 327"/>
                <a:gd name="T17" fmla="*/ 82 h 146"/>
                <a:gd name="T18" fmla="*/ 80 w 327"/>
                <a:gd name="T19" fmla="*/ 68 h 146"/>
                <a:gd name="T20" fmla="*/ 116 w 327"/>
                <a:gd name="T21" fmla="*/ 78 h 146"/>
                <a:gd name="T22" fmla="*/ 110 w 327"/>
                <a:gd name="T23" fmla="*/ 122 h 146"/>
                <a:gd name="T24" fmla="*/ 46 w 327"/>
                <a:gd name="T25" fmla="*/ 140 h 146"/>
                <a:gd name="T26" fmla="*/ 6 w 327"/>
                <a:gd name="T27" fmla="*/ 97 h 146"/>
                <a:gd name="T28" fmla="*/ 29 w 327"/>
                <a:gd name="T29" fmla="*/ 40 h 146"/>
                <a:gd name="T30" fmla="*/ 184 w 327"/>
                <a:gd name="T31" fmla="*/ 6 h 146"/>
                <a:gd name="T32" fmla="*/ 327 w 327"/>
                <a:gd name="T33" fmla="*/ 28 h 146"/>
                <a:gd name="T34" fmla="*/ 327 w 327"/>
                <a:gd name="T35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146">
                  <a:moveTo>
                    <a:pt x="327" y="31"/>
                  </a:moveTo>
                  <a:cubicBezTo>
                    <a:pt x="313" y="29"/>
                    <a:pt x="298" y="28"/>
                    <a:pt x="284" y="26"/>
                  </a:cubicBezTo>
                  <a:cubicBezTo>
                    <a:pt x="240" y="17"/>
                    <a:pt x="195" y="15"/>
                    <a:pt x="150" y="12"/>
                  </a:cubicBezTo>
                  <a:cubicBezTo>
                    <a:pt x="111" y="9"/>
                    <a:pt x="78" y="18"/>
                    <a:pt x="45" y="34"/>
                  </a:cubicBezTo>
                  <a:cubicBezTo>
                    <a:pt x="37" y="38"/>
                    <a:pt x="29" y="44"/>
                    <a:pt x="23" y="50"/>
                  </a:cubicBezTo>
                  <a:cubicBezTo>
                    <a:pt x="8" y="66"/>
                    <a:pt x="5" y="89"/>
                    <a:pt x="14" y="108"/>
                  </a:cubicBezTo>
                  <a:cubicBezTo>
                    <a:pt x="23" y="129"/>
                    <a:pt x="41" y="139"/>
                    <a:pt x="63" y="139"/>
                  </a:cubicBezTo>
                  <a:cubicBezTo>
                    <a:pt x="85" y="139"/>
                    <a:pt x="106" y="130"/>
                    <a:pt x="114" y="107"/>
                  </a:cubicBezTo>
                  <a:cubicBezTo>
                    <a:pt x="117" y="100"/>
                    <a:pt x="117" y="86"/>
                    <a:pt x="112" y="82"/>
                  </a:cubicBezTo>
                  <a:cubicBezTo>
                    <a:pt x="102" y="74"/>
                    <a:pt x="89" y="72"/>
                    <a:pt x="80" y="68"/>
                  </a:cubicBezTo>
                  <a:cubicBezTo>
                    <a:pt x="90" y="66"/>
                    <a:pt x="105" y="63"/>
                    <a:pt x="116" y="78"/>
                  </a:cubicBezTo>
                  <a:cubicBezTo>
                    <a:pt x="128" y="94"/>
                    <a:pt x="121" y="109"/>
                    <a:pt x="110" y="122"/>
                  </a:cubicBezTo>
                  <a:cubicBezTo>
                    <a:pt x="93" y="142"/>
                    <a:pt x="70" y="146"/>
                    <a:pt x="46" y="140"/>
                  </a:cubicBezTo>
                  <a:cubicBezTo>
                    <a:pt x="24" y="135"/>
                    <a:pt x="11" y="119"/>
                    <a:pt x="6" y="97"/>
                  </a:cubicBezTo>
                  <a:cubicBezTo>
                    <a:pt x="0" y="73"/>
                    <a:pt x="9" y="54"/>
                    <a:pt x="29" y="40"/>
                  </a:cubicBezTo>
                  <a:cubicBezTo>
                    <a:pt x="76" y="7"/>
                    <a:pt x="129" y="0"/>
                    <a:pt x="184" y="6"/>
                  </a:cubicBezTo>
                  <a:cubicBezTo>
                    <a:pt x="232" y="12"/>
                    <a:pt x="279" y="21"/>
                    <a:pt x="327" y="28"/>
                  </a:cubicBezTo>
                  <a:cubicBezTo>
                    <a:pt x="327" y="29"/>
                    <a:pt x="327" y="30"/>
                    <a:pt x="32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0"/>
            <p:cNvSpPr/>
            <p:nvPr/>
          </p:nvSpPr>
          <p:spPr bwMode="auto">
            <a:xfrm>
              <a:off x="6969125" y="1847850"/>
              <a:ext cx="465137" cy="946150"/>
            </a:xfrm>
            <a:custGeom>
              <a:avLst/>
              <a:gdLst>
                <a:gd name="T0" fmla="*/ 46 w 124"/>
                <a:gd name="T1" fmla="*/ 31 h 252"/>
                <a:gd name="T2" fmla="*/ 78 w 124"/>
                <a:gd name="T3" fmla="*/ 152 h 252"/>
                <a:gd name="T4" fmla="*/ 124 w 124"/>
                <a:gd name="T5" fmla="*/ 252 h 252"/>
                <a:gd name="T6" fmla="*/ 75 w 124"/>
                <a:gd name="T7" fmla="*/ 162 h 252"/>
                <a:gd name="T8" fmla="*/ 59 w 124"/>
                <a:gd name="T9" fmla="*/ 88 h 252"/>
                <a:gd name="T10" fmla="*/ 0 w 124"/>
                <a:gd name="T11" fmla="*/ 0 h 252"/>
                <a:gd name="T12" fmla="*/ 93 w 124"/>
                <a:gd name="T13" fmla="*/ 90 h 252"/>
                <a:gd name="T14" fmla="*/ 48 w 124"/>
                <a:gd name="T15" fmla="*/ 28 h 252"/>
                <a:gd name="T16" fmla="*/ 46 w 124"/>
                <a:gd name="T17" fmla="*/ 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252">
                  <a:moveTo>
                    <a:pt x="46" y="31"/>
                  </a:moveTo>
                  <a:cubicBezTo>
                    <a:pt x="57" y="71"/>
                    <a:pt x="67" y="112"/>
                    <a:pt x="78" y="152"/>
                  </a:cubicBezTo>
                  <a:cubicBezTo>
                    <a:pt x="87" y="188"/>
                    <a:pt x="99" y="223"/>
                    <a:pt x="124" y="252"/>
                  </a:cubicBezTo>
                  <a:cubicBezTo>
                    <a:pt x="96" y="228"/>
                    <a:pt x="84" y="196"/>
                    <a:pt x="75" y="162"/>
                  </a:cubicBezTo>
                  <a:cubicBezTo>
                    <a:pt x="69" y="137"/>
                    <a:pt x="65" y="112"/>
                    <a:pt x="59" y="88"/>
                  </a:cubicBezTo>
                  <a:cubicBezTo>
                    <a:pt x="50" y="52"/>
                    <a:pt x="34" y="20"/>
                    <a:pt x="0" y="0"/>
                  </a:cubicBezTo>
                  <a:cubicBezTo>
                    <a:pt x="35" y="2"/>
                    <a:pt x="86" y="53"/>
                    <a:pt x="93" y="90"/>
                  </a:cubicBezTo>
                  <a:cubicBezTo>
                    <a:pt x="78" y="70"/>
                    <a:pt x="63" y="49"/>
                    <a:pt x="48" y="28"/>
                  </a:cubicBezTo>
                  <a:cubicBezTo>
                    <a:pt x="47" y="29"/>
                    <a:pt x="47" y="30"/>
                    <a:pt x="4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1"/>
            <p:cNvSpPr/>
            <p:nvPr/>
          </p:nvSpPr>
          <p:spPr bwMode="auto">
            <a:xfrm>
              <a:off x="11712575" y="1836738"/>
              <a:ext cx="490537" cy="973137"/>
            </a:xfrm>
            <a:custGeom>
              <a:avLst/>
              <a:gdLst>
                <a:gd name="T0" fmla="*/ 0 w 131"/>
                <a:gd name="T1" fmla="*/ 259 h 259"/>
                <a:gd name="T2" fmla="*/ 54 w 131"/>
                <a:gd name="T3" fmla="*/ 140 h 259"/>
                <a:gd name="T4" fmla="*/ 80 w 131"/>
                <a:gd name="T5" fmla="*/ 31 h 259"/>
                <a:gd name="T6" fmla="*/ 35 w 131"/>
                <a:gd name="T7" fmla="*/ 93 h 259"/>
                <a:gd name="T8" fmla="*/ 131 w 131"/>
                <a:gd name="T9" fmla="*/ 0 h 259"/>
                <a:gd name="T10" fmla="*/ 56 w 131"/>
                <a:gd name="T11" fmla="*/ 148 h 259"/>
                <a:gd name="T12" fmla="*/ 0 w 131"/>
                <a:gd name="T13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259">
                  <a:moveTo>
                    <a:pt x="0" y="259"/>
                  </a:moveTo>
                  <a:cubicBezTo>
                    <a:pt x="32" y="226"/>
                    <a:pt x="43" y="183"/>
                    <a:pt x="54" y="140"/>
                  </a:cubicBezTo>
                  <a:cubicBezTo>
                    <a:pt x="63" y="104"/>
                    <a:pt x="73" y="69"/>
                    <a:pt x="80" y="31"/>
                  </a:cubicBezTo>
                  <a:cubicBezTo>
                    <a:pt x="65" y="52"/>
                    <a:pt x="50" y="73"/>
                    <a:pt x="35" y="93"/>
                  </a:cubicBezTo>
                  <a:cubicBezTo>
                    <a:pt x="41" y="57"/>
                    <a:pt x="86" y="11"/>
                    <a:pt x="131" y="0"/>
                  </a:cubicBezTo>
                  <a:cubicBezTo>
                    <a:pt x="73" y="37"/>
                    <a:pt x="68" y="94"/>
                    <a:pt x="56" y="148"/>
                  </a:cubicBezTo>
                  <a:cubicBezTo>
                    <a:pt x="47" y="190"/>
                    <a:pt x="35" y="230"/>
                    <a:pt x="0" y="2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2"/>
            <p:cNvSpPr/>
            <p:nvPr/>
          </p:nvSpPr>
          <p:spPr bwMode="auto">
            <a:xfrm>
              <a:off x="6754813" y="2144713"/>
              <a:ext cx="484187" cy="668337"/>
            </a:xfrm>
            <a:custGeom>
              <a:avLst/>
              <a:gdLst>
                <a:gd name="T0" fmla="*/ 122 w 129"/>
                <a:gd name="T1" fmla="*/ 178 h 178"/>
                <a:gd name="T2" fmla="*/ 81 w 129"/>
                <a:gd name="T3" fmla="*/ 114 h 178"/>
                <a:gd name="T4" fmla="*/ 65 w 129"/>
                <a:gd name="T5" fmla="*/ 73 h 178"/>
                <a:gd name="T6" fmla="*/ 0 w 129"/>
                <a:gd name="T7" fmla="*/ 8 h 178"/>
                <a:gd name="T8" fmla="*/ 94 w 129"/>
                <a:gd name="T9" fmla="*/ 65 h 178"/>
                <a:gd name="T10" fmla="*/ 51 w 129"/>
                <a:gd name="T11" fmla="*/ 24 h 178"/>
                <a:gd name="T12" fmla="*/ 46 w 129"/>
                <a:gd name="T13" fmla="*/ 28 h 178"/>
                <a:gd name="T14" fmla="*/ 129 w 129"/>
                <a:gd name="T15" fmla="*/ 174 h 178"/>
                <a:gd name="T16" fmla="*/ 122 w 129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78">
                  <a:moveTo>
                    <a:pt x="122" y="178"/>
                  </a:moveTo>
                  <a:cubicBezTo>
                    <a:pt x="108" y="157"/>
                    <a:pt x="94" y="136"/>
                    <a:pt x="81" y="114"/>
                  </a:cubicBezTo>
                  <a:cubicBezTo>
                    <a:pt x="74" y="101"/>
                    <a:pt x="70" y="87"/>
                    <a:pt x="65" y="73"/>
                  </a:cubicBezTo>
                  <a:cubicBezTo>
                    <a:pt x="53" y="43"/>
                    <a:pt x="35" y="19"/>
                    <a:pt x="0" y="8"/>
                  </a:cubicBezTo>
                  <a:cubicBezTo>
                    <a:pt x="33" y="0"/>
                    <a:pt x="75" y="26"/>
                    <a:pt x="94" y="65"/>
                  </a:cubicBezTo>
                  <a:cubicBezTo>
                    <a:pt x="80" y="51"/>
                    <a:pt x="65" y="37"/>
                    <a:pt x="51" y="24"/>
                  </a:cubicBezTo>
                  <a:cubicBezTo>
                    <a:pt x="49" y="25"/>
                    <a:pt x="48" y="27"/>
                    <a:pt x="46" y="28"/>
                  </a:cubicBezTo>
                  <a:cubicBezTo>
                    <a:pt x="80" y="73"/>
                    <a:pt x="80" y="137"/>
                    <a:pt x="129" y="174"/>
                  </a:cubicBezTo>
                  <a:cubicBezTo>
                    <a:pt x="127" y="175"/>
                    <a:pt x="124" y="177"/>
                    <a:pt x="122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3"/>
            <p:cNvSpPr/>
            <p:nvPr/>
          </p:nvSpPr>
          <p:spPr bwMode="auto">
            <a:xfrm>
              <a:off x="11963400" y="2163763"/>
              <a:ext cx="434975" cy="623887"/>
            </a:xfrm>
            <a:custGeom>
              <a:avLst/>
              <a:gdLst>
                <a:gd name="T0" fmla="*/ 63 w 116"/>
                <a:gd name="T1" fmla="*/ 16 h 166"/>
                <a:gd name="T2" fmla="*/ 24 w 116"/>
                <a:gd name="T3" fmla="*/ 64 h 166"/>
                <a:gd name="T4" fmla="*/ 116 w 116"/>
                <a:gd name="T5" fmla="*/ 2 h 166"/>
                <a:gd name="T6" fmla="*/ 37 w 116"/>
                <a:gd name="T7" fmla="*/ 108 h 166"/>
                <a:gd name="T8" fmla="*/ 0 w 116"/>
                <a:gd name="T9" fmla="*/ 166 h 166"/>
                <a:gd name="T10" fmla="*/ 37 w 116"/>
                <a:gd name="T11" fmla="*/ 95 h 166"/>
                <a:gd name="T12" fmla="*/ 69 w 116"/>
                <a:gd name="T13" fmla="*/ 23 h 166"/>
                <a:gd name="T14" fmla="*/ 63 w 116"/>
                <a:gd name="T15" fmla="*/ 1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66">
                  <a:moveTo>
                    <a:pt x="63" y="16"/>
                  </a:moveTo>
                  <a:cubicBezTo>
                    <a:pt x="51" y="31"/>
                    <a:pt x="38" y="46"/>
                    <a:pt x="24" y="64"/>
                  </a:cubicBezTo>
                  <a:cubicBezTo>
                    <a:pt x="37" y="25"/>
                    <a:pt x="75" y="0"/>
                    <a:pt x="116" y="2"/>
                  </a:cubicBezTo>
                  <a:cubicBezTo>
                    <a:pt x="66" y="20"/>
                    <a:pt x="55" y="67"/>
                    <a:pt x="37" y="108"/>
                  </a:cubicBezTo>
                  <a:cubicBezTo>
                    <a:pt x="27" y="129"/>
                    <a:pt x="13" y="148"/>
                    <a:pt x="0" y="166"/>
                  </a:cubicBezTo>
                  <a:cubicBezTo>
                    <a:pt x="12" y="142"/>
                    <a:pt x="26" y="119"/>
                    <a:pt x="37" y="95"/>
                  </a:cubicBezTo>
                  <a:cubicBezTo>
                    <a:pt x="49" y="71"/>
                    <a:pt x="59" y="47"/>
                    <a:pt x="69" y="23"/>
                  </a:cubicBezTo>
                  <a:cubicBezTo>
                    <a:pt x="67" y="20"/>
                    <a:pt x="65" y="18"/>
                    <a:pt x="6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4"/>
            <p:cNvSpPr/>
            <p:nvPr/>
          </p:nvSpPr>
          <p:spPr bwMode="auto">
            <a:xfrm>
              <a:off x="13006388" y="3068638"/>
              <a:ext cx="338137" cy="311150"/>
            </a:xfrm>
            <a:custGeom>
              <a:avLst/>
              <a:gdLst>
                <a:gd name="T0" fmla="*/ 46 w 90"/>
                <a:gd name="T1" fmla="*/ 22 h 83"/>
                <a:gd name="T2" fmla="*/ 66 w 90"/>
                <a:gd name="T3" fmla="*/ 37 h 83"/>
                <a:gd name="T4" fmla="*/ 90 w 90"/>
                <a:gd name="T5" fmla="*/ 22 h 83"/>
                <a:gd name="T6" fmla="*/ 82 w 90"/>
                <a:gd name="T7" fmla="*/ 83 h 83"/>
                <a:gd name="T8" fmla="*/ 66 w 90"/>
                <a:gd name="T9" fmla="*/ 64 h 83"/>
                <a:gd name="T10" fmla="*/ 21 w 90"/>
                <a:gd name="T11" fmla="*/ 34 h 83"/>
                <a:gd name="T12" fmla="*/ 7 w 90"/>
                <a:gd name="T13" fmla="*/ 0 h 83"/>
                <a:gd name="T14" fmla="*/ 39 w 90"/>
                <a:gd name="T15" fmla="*/ 19 h 83"/>
                <a:gd name="T16" fmla="*/ 46 w 90"/>
                <a:gd name="T17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83">
                  <a:moveTo>
                    <a:pt x="46" y="22"/>
                  </a:moveTo>
                  <a:cubicBezTo>
                    <a:pt x="52" y="27"/>
                    <a:pt x="59" y="32"/>
                    <a:pt x="66" y="37"/>
                  </a:cubicBezTo>
                  <a:cubicBezTo>
                    <a:pt x="73" y="33"/>
                    <a:pt x="81" y="28"/>
                    <a:pt x="90" y="22"/>
                  </a:cubicBezTo>
                  <a:cubicBezTo>
                    <a:pt x="87" y="44"/>
                    <a:pt x="85" y="62"/>
                    <a:pt x="82" y="83"/>
                  </a:cubicBezTo>
                  <a:cubicBezTo>
                    <a:pt x="76" y="76"/>
                    <a:pt x="72" y="69"/>
                    <a:pt x="66" y="64"/>
                  </a:cubicBezTo>
                  <a:cubicBezTo>
                    <a:pt x="52" y="53"/>
                    <a:pt x="38" y="40"/>
                    <a:pt x="21" y="34"/>
                  </a:cubicBezTo>
                  <a:cubicBezTo>
                    <a:pt x="2" y="28"/>
                    <a:pt x="0" y="19"/>
                    <a:pt x="7" y="0"/>
                  </a:cubicBezTo>
                  <a:cubicBezTo>
                    <a:pt x="18" y="7"/>
                    <a:pt x="28" y="13"/>
                    <a:pt x="39" y="19"/>
                  </a:cubicBezTo>
                  <a:cubicBezTo>
                    <a:pt x="41" y="20"/>
                    <a:pt x="43" y="21"/>
                    <a:pt x="4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5"/>
            <p:cNvSpPr/>
            <p:nvPr/>
          </p:nvSpPr>
          <p:spPr bwMode="auto">
            <a:xfrm>
              <a:off x="5788025" y="3076575"/>
              <a:ext cx="344487" cy="300037"/>
            </a:xfrm>
            <a:custGeom>
              <a:avLst/>
              <a:gdLst>
                <a:gd name="T0" fmla="*/ 55 w 92"/>
                <a:gd name="T1" fmla="*/ 13 h 80"/>
                <a:gd name="T2" fmla="*/ 82 w 92"/>
                <a:gd name="T3" fmla="*/ 0 h 80"/>
                <a:gd name="T4" fmla="*/ 71 w 92"/>
                <a:gd name="T5" fmla="*/ 31 h 80"/>
                <a:gd name="T6" fmla="*/ 24 w 92"/>
                <a:gd name="T7" fmla="*/ 63 h 80"/>
                <a:gd name="T8" fmla="*/ 10 w 92"/>
                <a:gd name="T9" fmla="*/ 80 h 80"/>
                <a:gd name="T10" fmla="*/ 0 w 92"/>
                <a:gd name="T11" fmla="*/ 22 h 80"/>
                <a:gd name="T12" fmla="*/ 26 w 92"/>
                <a:gd name="T13" fmla="*/ 35 h 80"/>
                <a:gd name="T14" fmla="*/ 36 w 92"/>
                <a:gd name="T15" fmla="*/ 23 h 80"/>
                <a:gd name="T16" fmla="*/ 55 w 92"/>
                <a:gd name="T17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55" y="13"/>
                  </a:moveTo>
                  <a:cubicBezTo>
                    <a:pt x="64" y="9"/>
                    <a:pt x="73" y="4"/>
                    <a:pt x="82" y="0"/>
                  </a:cubicBezTo>
                  <a:cubicBezTo>
                    <a:pt x="92" y="20"/>
                    <a:pt x="89" y="23"/>
                    <a:pt x="71" y="31"/>
                  </a:cubicBezTo>
                  <a:cubicBezTo>
                    <a:pt x="54" y="39"/>
                    <a:pt x="39" y="52"/>
                    <a:pt x="24" y="63"/>
                  </a:cubicBezTo>
                  <a:cubicBezTo>
                    <a:pt x="19" y="67"/>
                    <a:pt x="15" y="74"/>
                    <a:pt x="10" y="80"/>
                  </a:cubicBezTo>
                  <a:cubicBezTo>
                    <a:pt x="6" y="60"/>
                    <a:pt x="4" y="43"/>
                    <a:pt x="0" y="22"/>
                  </a:cubicBezTo>
                  <a:cubicBezTo>
                    <a:pt x="9" y="26"/>
                    <a:pt x="17" y="30"/>
                    <a:pt x="26" y="35"/>
                  </a:cubicBezTo>
                  <a:cubicBezTo>
                    <a:pt x="29" y="31"/>
                    <a:pt x="32" y="27"/>
                    <a:pt x="36" y="23"/>
                  </a:cubicBezTo>
                  <a:cubicBezTo>
                    <a:pt x="42" y="20"/>
                    <a:pt x="49" y="17"/>
                    <a:pt x="5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6"/>
            <p:cNvSpPr/>
            <p:nvPr/>
          </p:nvSpPr>
          <p:spPr bwMode="auto">
            <a:xfrm>
              <a:off x="9217025" y="3027363"/>
              <a:ext cx="709612" cy="190500"/>
            </a:xfrm>
            <a:custGeom>
              <a:avLst/>
              <a:gdLst>
                <a:gd name="T0" fmla="*/ 174 w 189"/>
                <a:gd name="T1" fmla="*/ 33 h 51"/>
                <a:gd name="T2" fmla="*/ 111 w 189"/>
                <a:gd name="T3" fmla="*/ 32 h 51"/>
                <a:gd name="T4" fmla="*/ 77 w 189"/>
                <a:gd name="T5" fmla="*/ 32 h 51"/>
                <a:gd name="T6" fmla="*/ 12 w 189"/>
                <a:gd name="T7" fmla="*/ 34 h 51"/>
                <a:gd name="T8" fmla="*/ 12 w 189"/>
                <a:gd name="T9" fmla="*/ 33 h 51"/>
                <a:gd name="T10" fmla="*/ 0 w 189"/>
                <a:gd name="T11" fmla="*/ 42 h 51"/>
                <a:gd name="T12" fmla="*/ 94 w 189"/>
                <a:gd name="T13" fmla="*/ 45 h 51"/>
                <a:gd name="T14" fmla="*/ 147 w 189"/>
                <a:gd name="T15" fmla="*/ 12 h 51"/>
                <a:gd name="T16" fmla="*/ 189 w 189"/>
                <a:gd name="T17" fmla="*/ 42 h 51"/>
                <a:gd name="T18" fmla="*/ 173 w 189"/>
                <a:gd name="T19" fmla="*/ 33 h 51"/>
                <a:gd name="T20" fmla="*/ 174 w 189"/>
                <a:gd name="T21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51">
                  <a:moveTo>
                    <a:pt x="174" y="33"/>
                  </a:moveTo>
                  <a:cubicBezTo>
                    <a:pt x="158" y="12"/>
                    <a:pt x="131" y="11"/>
                    <a:pt x="111" y="32"/>
                  </a:cubicBezTo>
                  <a:cubicBezTo>
                    <a:pt x="94" y="51"/>
                    <a:pt x="94" y="51"/>
                    <a:pt x="77" y="32"/>
                  </a:cubicBezTo>
                  <a:cubicBezTo>
                    <a:pt x="57" y="11"/>
                    <a:pt x="30" y="12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8" y="36"/>
                    <a:pt x="5" y="38"/>
                    <a:pt x="0" y="42"/>
                  </a:cubicBezTo>
                  <a:cubicBezTo>
                    <a:pt x="25" y="0"/>
                    <a:pt x="68" y="1"/>
                    <a:pt x="94" y="45"/>
                  </a:cubicBezTo>
                  <a:cubicBezTo>
                    <a:pt x="106" y="25"/>
                    <a:pt x="120" y="8"/>
                    <a:pt x="147" y="12"/>
                  </a:cubicBezTo>
                  <a:cubicBezTo>
                    <a:pt x="166" y="14"/>
                    <a:pt x="178" y="24"/>
                    <a:pt x="189" y="42"/>
                  </a:cubicBezTo>
                  <a:cubicBezTo>
                    <a:pt x="183" y="38"/>
                    <a:pt x="178" y="35"/>
                    <a:pt x="173" y="33"/>
                  </a:cubicBezTo>
                  <a:lnTo>
                    <a:pt x="174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7"/>
            <p:cNvSpPr/>
            <p:nvPr/>
          </p:nvSpPr>
          <p:spPr bwMode="auto">
            <a:xfrm>
              <a:off x="9242425" y="3151188"/>
              <a:ext cx="230187" cy="209550"/>
            </a:xfrm>
            <a:custGeom>
              <a:avLst/>
              <a:gdLst>
                <a:gd name="T0" fmla="*/ 5 w 61"/>
                <a:gd name="T1" fmla="*/ 1 h 56"/>
                <a:gd name="T2" fmla="*/ 8 w 61"/>
                <a:gd name="T3" fmla="*/ 19 h 56"/>
                <a:gd name="T4" fmla="*/ 24 w 61"/>
                <a:gd name="T5" fmla="*/ 39 h 56"/>
                <a:gd name="T6" fmla="*/ 43 w 61"/>
                <a:gd name="T7" fmla="*/ 32 h 56"/>
                <a:gd name="T8" fmla="*/ 39 w 61"/>
                <a:gd name="T9" fmla="*/ 24 h 56"/>
                <a:gd name="T10" fmla="*/ 25 w 61"/>
                <a:gd name="T11" fmla="*/ 13 h 56"/>
                <a:gd name="T12" fmla="*/ 36 w 61"/>
                <a:gd name="T13" fmla="*/ 4 h 56"/>
                <a:gd name="T14" fmla="*/ 54 w 61"/>
                <a:gd name="T15" fmla="*/ 16 h 56"/>
                <a:gd name="T16" fmla="*/ 37 w 61"/>
                <a:gd name="T17" fmla="*/ 51 h 56"/>
                <a:gd name="T18" fmla="*/ 1 w 61"/>
                <a:gd name="T19" fmla="*/ 29 h 56"/>
                <a:gd name="T20" fmla="*/ 5 w 61"/>
                <a:gd name="T21" fmla="*/ 0 h 56"/>
                <a:gd name="T22" fmla="*/ 5 w 61"/>
                <a:gd name="T23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56">
                  <a:moveTo>
                    <a:pt x="5" y="1"/>
                  </a:moveTo>
                  <a:cubicBezTo>
                    <a:pt x="5" y="7"/>
                    <a:pt x="5" y="14"/>
                    <a:pt x="8" y="19"/>
                  </a:cubicBezTo>
                  <a:cubicBezTo>
                    <a:pt x="12" y="26"/>
                    <a:pt x="17" y="35"/>
                    <a:pt x="24" y="39"/>
                  </a:cubicBezTo>
                  <a:cubicBezTo>
                    <a:pt x="27" y="41"/>
                    <a:pt x="36" y="35"/>
                    <a:pt x="43" y="32"/>
                  </a:cubicBezTo>
                  <a:cubicBezTo>
                    <a:pt x="40" y="27"/>
                    <a:pt x="40" y="25"/>
                    <a:pt x="39" y="24"/>
                  </a:cubicBezTo>
                  <a:cubicBezTo>
                    <a:pt x="34" y="20"/>
                    <a:pt x="30" y="17"/>
                    <a:pt x="25" y="13"/>
                  </a:cubicBezTo>
                  <a:cubicBezTo>
                    <a:pt x="29" y="10"/>
                    <a:pt x="34" y="3"/>
                    <a:pt x="36" y="4"/>
                  </a:cubicBezTo>
                  <a:cubicBezTo>
                    <a:pt x="43" y="6"/>
                    <a:pt x="51" y="10"/>
                    <a:pt x="54" y="16"/>
                  </a:cubicBezTo>
                  <a:cubicBezTo>
                    <a:pt x="61" y="31"/>
                    <a:pt x="52" y="46"/>
                    <a:pt x="37" y="51"/>
                  </a:cubicBezTo>
                  <a:cubicBezTo>
                    <a:pt x="21" y="56"/>
                    <a:pt x="3" y="46"/>
                    <a:pt x="1" y="29"/>
                  </a:cubicBezTo>
                  <a:cubicBezTo>
                    <a:pt x="0" y="20"/>
                    <a:pt x="4" y="1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8"/>
            <p:cNvSpPr/>
            <p:nvPr/>
          </p:nvSpPr>
          <p:spPr bwMode="auto">
            <a:xfrm>
              <a:off x="9666288" y="3151188"/>
              <a:ext cx="219075" cy="206375"/>
            </a:xfrm>
            <a:custGeom>
              <a:avLst/>
              <a:gdLst>
                <a:gd name="T0" fmla="*/ 53 w 58"/>
                <a:gd name="T1" fmla="*/ 0 h 55"/>
                <a:gd name="T2" fmla="*/ 57 w 58"/>
                <a:gd name="T3" fmla="*/ 29 h 55"/>
                <a:gd name="T4" fmla="*/ 24 w 58"/>
                <a:gd name="T5" fmla="*/ 52 h 55"/>
                <a:gd name="T6" fmla="*/ 4 w 58"/>
                <a:gd name="T7" fmla="*/ 19 h 55"/>
                <a:gd name="T8" fmla="*/ 9 w 58"/>
                <a:gd name="T9" fmla="*/ 9 h 55"/>
                <a:gd name="T10" fmla="*/ 25 w 58"/>
                <a:gd name="T11" fmla="*/ 4 h 55"/>
                <a:gd name="T12" fmla="*/ 33 w 58"/>
                <a:gd name="T13" fmla="*/ 13 h 55"/>
                <a:gd name="T14" fmla="*/ 15 w 58"/>
                <a:gd name="T15" fmla="*/ 31 h 55"/>
                <a:gd name="T16" fmla="*/ 35 w 58"/>
                <a:gd name="T17" fmla="*/ 38 h 55"/>
                <a:gd name="T18" fmla="*/ 51 w 58"/>
                <a:gd name="T19" fmla="*/ 18 h 55"/>
                <a:gd name="T20" fmla="*/ 54 w 58"/>
                <a:gd name="T21" fmla="*/ 0 h 55"/>
                <a:gd name="T22" fmla="*/ 53 w 58"/>
                <a:gd name="T2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5">
                  <a:moveTo>
                    <a:pt x="53" y="0"/>
                  </a:moveTo>
                  <a:cubicBezTo>
                    <a:pt x="55" y="9"/>
                    <a:pt x="58" y="19"/>
                    <a:pt x="57" y="29"/>
                  </a:cubicBezTo>
                  <a:cubicBezTo>
                    <a:pt x="56" y="45"/>
                    <a:pt x="40" y="55"/>
                    <a:pt x="24" y="52"/>
                  </a:cubicBezTo>
                  <a:cubicBezTo>
                    <a:pt x="8" y="49"/>
                    <a:pt x="0" y="35"/>
                    <a:pt x="4" y="19"/>
                  </a:cubicBezTo>
                  <a:cubicBezTo>
                    <a:pt x="4" y="15"/>
                    <a:pt x="6" y="10"/>
                    <a:pt x="9" y="9"/>
                  </a:cubicBezTo>
                  <a:cubicBezTo>
                    <a:pt x="13" y="6"/>
                    <a:pt x="19" y="4"/>
                    <a:pt x="25" y="4"/>
                  </a:cubicBezTo>
                  <a:cubicBezTo>
                    <a:pt x="28" y="5"/>
                    <a:pt x="33" y="12"/>
                    <a:pt x="33" y="13"/>
                  </a:cubicBezTo>
                  <a:cubicBezTo>
                    <a:pt x="29" y="18"/>
                    <a:pt x="24" y="23"/>
                    <a:pt x="15" y="31"/>
                  </a:cubicBezTo>
                  <a:cubicBezTo>
                    <a:pt x="23" y="34"/>
                    <a:pt x="31" y="41"/>
                    <a:pt x="35" y="38"/>
                  </a:cubicBezTo>
                  <a:cubicBezTo>
                    <a:pt x="42" y="35"/>
                    <a:pt x="47" y="26"/>
                    <a:pt x="51" y="18"/>
                  </a:cubicBezTo>
                  <a:cubicBezTo>
                    <a:pt x="54" y="13"/>
                    <a:pt x="53" y="6"/>
                    <a:pt x="54" y="0"/>
                  </a:cubicBezTo>
                  <a:cubicBezTo>
                    <a:pt x="54" y="0"/>
                    <a:pt x="53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9"/>
            <p:cNvSpPr/>
            <p:nvPr/>
          </p:nvSpPr>
          <p:spPr bwMode="auto">
            <a:xfrm>
              <a:off x="9678988" y="2851150"/>
              <a:ext cx="107950" cy="146050"/>
            </a:xfrm>
            <a:custGeom>
              <a:avLst/>
              <a:gdLst>
                <a:gd name="T0" fmla="*/ 29 w 29"/>
                <a:gd name="T1" fmla="*/ 1 h 39"/>
                <a:gd name="T2" fmla="*/ 2 w 29"/>
                <a:gd name="T3" fmla="*/ 39 h 39"/>
                <a:gd name="T4" fmla="*/ 0 w 29"/>
                <a:gd name="T5" fmla="*/ 38 h 39"/>
                <a:gd name="T6" fmla="*/ 10 w 29"/>
                <a:gd name="T7" fmla="*/ 17 h 39"/>
                <a:gd name="T8" fmla="*/ 28 w 29"/>
                <a:gd name="T9" fmla="*/ 0 h 39"/>
                <a:gd name="T10" fmla="*/ 29 w 29"/>
                <a:gd name="T1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9">
                  <a:moveTo>
                    <a:pt x="29" y="1"/>
                  </a:moveTo>
                  <a:cubicBezTo>
                    <a:pt x="20" y="14"/>
                    <a:pt x="11" y="26"/>
                    <a:pt x="2" y="39"/>
                  </a:cubicBezTo>
                  <a:cubicBezTo>
                    <a:pt x="1" y="38"/>
                    <a:pt x="0" y="38"/>
                    <a:pt x="0" y="38"/>
                  </a:cubicBezTo>
                  <a:cubicBezTo>
                    <a:pt x="3" y="31"/>
                    <a:pt x="5" y="23"/>
                    <a:pt x="10" y="17"/>
                  </a:cubicBezTo>
                  <a:cubicBezTo>
                    <a:pt x="15" y="11"/>
                    <a:pt x="22" y="6"/>
                    <a:pt x="28" y="0"/>
                  </a:cubicBezTo>
                  <a:cubicBezTo>
                    <a:pt x="28" y="1"/>
                    <a:pt x="29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0"/>
            <p:cNvSpPr/>
            <p:nvPr/>
          </p:nvSpPr>
          <p:spPr bwMode="auto">
            <a:xfrm>
              <a:off x="11149013" y="3000375"/>
              <a:ext cx="404812" cy="744537"/>
            </a:xfrm>
            <a:custGeom>
              <a:avLst/>
              <a:gdLst>
                <a:gd name="T0" fmla="*/ 55 w 108"/>
                <a:gd name="T1" fmla="*/ 162 h 198"/>
                <a:gd name="T2" fmla="*/ 46 w 108"/>
                <a:gd name="T3" fmla="*/ 195 h 198"/>
                <a:gd name="T4" fmla="*/ 10 w 108"/>
                <a:gd name="T5" fmla="*/ 198 h 198"/>
                <a:gd name="T6" fmla="*/ 0 w 108"/>
                <a:gd name="T7" fmla="*/ 2 h 198"/>
                <a:gd name="T8" fmla="*/ 18 w 108"/>
                <a:gd name="T9" fmla="*/ 2 h 198"/>
                <a:gd name="T10" fmla="*/ 77 w 108"/>
                <a:gd name="T11" fmla="*/ 26 h 198"/>
                <a:gd name="T12" fmla="*/ 76 w 108"/>
                <a:gd name="T13" fmla="*/ 61 h 198"/>
                <a:gd name="T14" fmla="*/ 93 w 108"/>
                <a:gd name="T15" fmla="*/ 174 h 198"/>
                <a:gd name="T16" fmla="*/ 89 w 108"/>
                <a:gd name="T17" fmla="*/ 169 h 198"/>
                <a:gd name="T18" fmla="*/ 86 w 108"/>
                <a:gd name="T19" fmla="*/ 162 h 198"/>
                <a:gd name="T20" fmla="*/ 79 w 108"/>
                <a:gd name="T21" fmla="*/ 181 h 198"/>
                <a:gd name="T22" fmla="*/ 55 w 108"/>
                <a:gd name="T23" fmla="*/ 16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98">
                  <a:moveTo>
                    <a:pt x="55" y="162"/>
                  </a:moveTo>
                  <a:cubicBezTo>
                    <a:pt x="52" y="175"/>
                    <a:pt x="49" y="185"/>
                    <a:pt x="46" y="195"/>
                  </a:cubicBezTo>
                  <a:cubicBezTo>
                    <a:pt x="35" y="196"/>
                    <a:pt x="24" y="197"/>
                    <a:pt x="10" y="198"/>
                  </a:cubicBezTo>
                  <a:cubicBezTo>
                    <a:pt x="69" y="129"/>
                    <a:pt x="56" y="66"/>
                    <a:pt x="0" y="2"/>
                  </a:cubicBezTo>
                  <a:cubicBezTo>
                    <a:pt x="6" y="2"/>
                    <a:pt x="13" y="0"/>
                    <a:pt x="18" y="2"/>
                  </a:cubicBezTo>
                  <a:cubicBezTo>
                    <a:pt x="38" y="9"/>
                    <a:pt x="58" y="16"/>
                    <a:pt x="77" y="26"/>
                  </a:cubicBezTo>
                  <a:cubicBezTo>
                    <a:pt x="93" y="35"/>
                    <a:pt x="92" y="49"/>
                    <a:pt x="76" y="61"/>
                  </a:cubicBezTo>
                  <a:cubicBezTo>
                    <a:pt x="108" y="95"/>
                    <a:pt x="94" y="135"/>
                    <a:pt x="93" y="174"/>
                  </a:cubicBezTo>
                  <a:cubicBezTo>
                    <a:pt x="92" y="172"/>
                    <a:pt x="90" y="171"/>
                    <a:pt x="89" y="169"/>
                  </a:cubicBezTo>
                  <a:cubicBezTo>
                    <a:pt x="88" y="166"/>
                    <a:pt x="87" y="164"/>
                    <a:pt x="86" y="162"/>
                  </a:cubicBezTo>
                  <a:cubicBezTo>
                    <a:pt x="84" y="167"/>
                    <a:pt x="82" y="173"/>
                    <a:pt x="79" y="181"/>
                  </a:cubicBezTo>
                  <a:cubicBezTo>
                    <a:pt x="71" y="175"/>
                    <a:pt x="64" y="170"/>
                    <a:pt x="55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1"/>
            <p:cNvSpPr/>
            <p:nvPr/>
          </p:nvSpPr>
          <p:spPr bwMode="auto">
            <a:xfrm>
              <a:off x="11126788" y="3214688"/>
              <a:ext cx="198437" cy="319087"/>
            </a:xfrm>
            <a:custGeom>
              <a:avLst/>
              <a:gdLst>
                <a:gd name="T0" fmla="*/ 0 w 53"/>
                <a:gd name="T1" fmla="*/ 82 h 85"/>
                <a:gd name="T2" fmla="*/ 34 w 53"/>
                <a:gd name="T3" fmla="*/ 0 h 85"/>
                <a:gd name="T4" fmla="*/ 45 w 53"/>
                <a:gd name="T5" fmla="*/ 60 h 85"/>
                <a:gd name="T6" fmla="*/ 0 w 53"/>
                <a:gd name="T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85">
                  <a:moveTo>
                    <a:pt x="0" y="82"/>
                  </a:moveTo>
                  <a:cubicBezTo>
                    <a:pt x="12" y="54"/>
                    <a:pt x="23" y="27"/>
                    <a:pt x="34" y="0"/>
                  </a:cubicBezTo>
                  <a:cubicBezTo>
                    <a:pt x="47" y="13"/>
                    <a:pt x="53" y="46"/>
                    <a:pt x="45" y="60"/>
                  </a:cubicBezTo>
                  <a:cubicBezTo>
                    <a:pt x="36" y="77"/>
                    <a:pt x="17" y="85"/>
                    <a:pt x="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2"/>
            <p:cNvSpPr/>
            <p:nvPr/>
          </p:nvSpPr>
          <p:spPr bwMode="auto">
            <a:xfrm>
              <a:off x="10887075" y="3786188"/>
              <a:ext cx="344487" cy="104775"/>
            </a:xfrm>
            <a:custGeom>
              <a:avLst/>
              <a:gdLst>
                <a:gd name="T0" fmla="*/ 35 w 92"/>
                <a:gd name="T1" fmla="*/ 22 h 28"/>
                <a:gd name="T2" fmla="*/ 0 w 92"/>
                <a:gd name="T3" fmla="*/ 0 h 28"/>
                <a:gd name="T4" fmla="*/ 87 w 92"/>
                <a:gd name="T5" fmla="*/ 0 h 28"/>
                <a:gd name="T6" fmla="*/ 92 w 92"/>
                <a:gd name="T7" fmla="*/ 8 h 28"/>
                <a:gd name="T8" fmla="*/ 35 w 92"/>
                <a:gd name="T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8">
                  <a:moveTo>
                    <a:pt x="35" y="22"/>
                  </a:moveTo>
                  <a:cubicBezTo>
                    <a:pt x="10" y="22"/>
                    <a:pt x="7" y="20"/>
                    <a:pt x="0" y="0"/>
                  </a:cubicBezTo>
                  <a:cubicBezTo>
                    <a:pt x="29" y="0"/>
                    <a:pt x="58" y="0"/>
                    <a:pt x="87" y="0"/>
                  </a:cubicBezTo>
                  <a:cubicBezTo>
                    <a:pt x="89" y="0"/>
                    <a:pt x="91" y="5"/>
                    <a:pt x="92" y="8"/>
                  </a:cubicBezTo>
                  <a:cubicBezTo>
                    <a:pt x="75" y="21"/>
                    <a:pt x="56" y="28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3"/>
            <p:cNvSpPr/>
            <p:nvPr/>
          </p:nvSpPr>
          <p:spPr bwMode="auto">
            <a:xfrm>
              <a:off x="10875963" y="3605213"/>
              <a:ext cx="234950" cy="131762"/>
            </a:xfrm>
            <a:custGeom>
              <a:avLst/>
              <a:gdLst>
                <a:gd name="T0" fmla="*/ 63 w 63"/>
                <a:gd name="T1" fmla="*/ 35 h 35"/>
                <a:gd name="T2" fmla="*/ 21 w 63"/>
                <a:gd name="T3" fmla="*/ 31 h 35"/>
                <a:gd name="T4" fmla="*/ 12 w 63"/>
                <a:gd name="T5" fmla="*/ 29 h 35"/>
                <a:gd name="T6" fmla="*/ 0 w 63"/>
                <a:gd name="T7" fmla="*/ 33 h 35"/>
                <a:gd name="T8" fmla="*/ 7 w 63"/>
                <a:gd name="T9" fmla="*/ 18 h 35"/>
                <a:gd name="T10" fmla="*/ 63 w 63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5">
                  <a:moveTo>
                    <a:pt x="63" y="35"/>
                  </a:moveTo>
                  <a:cubicBezTo>
                    <a:pt x="47" y="33"/>
                    <a:pt x="34" y="32"/>
                    <a:pt x="21" y="31"/>
                  </a:cubicBezTo>
                  <a:cubicBezTo>
                    <a:pt x="18" y="31"/>
                    <a:pt x="15" y="29"/>
                    <a:pt x="12" y="29"/>
                  </a:cubicBezTo>
                  <a:cubicBezTo>
                    <a:pt x="8" y="30"/>
                    <a:pt x="4" y="32"/>
                    <a:pt x="0" y="33"/>
                  </a:cubicBezTo>
                  <a:cubicBezTo>
                    <a:pt x="3" y="28"/>
                    <a:pt x="4" y="22"/>
                    <a:pt x="7" y="18"/>
                  </a:cubicBezTo>
                  <a:cubicBezTo>
                    <a:pt x="24" y="0"/>
                    <a:pt x="52" y="6"/>
                    <a:pt x="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4"/>
            <p:cNvSpPr/>
            <p:nvPr/>
          </p:nvSpPr>
          <p:spPr bwMode="auto">
            <a:xfrm>
              <a:off x="11010900" y="3770313"/>
              <a:ext cx="280987" cy="165100"/>
            </a:xfrm>
            <a:custGeom>
              <a:avLst/>
              <a:gdLst>
                <a:gd name="T0" fmla="*/ 2 w 75"/>
                <a:gd name="T1" fmla="*/ 26 h 44"/>
                <a:gd name="T2" fmla="*/ 59 w 75"/>
                <a:gd name="T3" fmla="*/ 12 h 44"/>
                <a:gd name="T4" fmla="*/ 75 w 75"/>
                <a:gd name="T5" fmla="*/ 0 h 44"/>
                <a:gd name="T6" fmla="*/ 0 w 75"/>
                <a:gd name="T7" fmla="*/ 31 h 44"/>
                <a:gd name="T8" fmla="*/ 2 w 75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4">
                  <a:moveTo>
                    <a:pt x="2" y="26"/>
                  </a:moveTo>
                  <a:cubicBezTo>
                    <a:pt x="23" y="32"/>
                    <a:pt x="42" y="25"/>
                    <a:pt x="59" y="12"/>
                  </a:cubicBezTo>
                  <a:cubicBezTo>
                    <a:pt x="63" y="9"/>
                    <a:pt x="67" y="6"/>
                    <a:pt x="75" y="0"/>
                  </a:cubicBezTo>
                  <a:cubicBezTo>
                    <a:pt x="64" y="29"/>
                    <a:pt x="21" y="44"/>
                    <a:pt x="0" y="31"/>
                  </a:cubicBezTo>
                  <a:cubicBezTo>
                    <a:pt x="0" y="30"/>
                    <a:pt x="1" y="27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5"/>
            <p:cNvSpPr/>
            <p:nvPr/>
          </p:nvSpPr>
          <p:spPr bwMode="auto">
            <a:xfrm>
              <a:off x="8147050" y="2862263"/>
              <a:ext cx="949325" cy="731837"/>
            </a:xfrm>
            <a:custGeom>
              <a:avLst/>
              <a:gdLst>
                <a:gd name="T0" fmla="*/ 184 w 253"/>
                <a:gd name="T1" fmla="*/ 75 h 195"/>
                <a:gd name="T2" fmla="*/ 202 w 253"/>
                <a:gd name="T3" fmla="*/ 69 h 195"/>
                <a:gd name="T4" fmla="*/ 208 w 253"/>
                <a:gd name="T5" fmla="*/ 93 h 195"/>
                <a:gd name="T6" fmla="*/ 218 w 253"/>
                <a:gd name="T7" fmla="*/ 74 h 195"/>
                <a:gd name="T8" fmla="*/ 171 w 253"/>
                <a:gd name="T9" fmla="*/ 31 h 195"/>
                <a:gd name="T10" fmla="*/ 116 w 253"/>
                <a:gd name="T11" fmla="*/ 37 h 195"/>
                <a:gd name="T12" fmla="*/ 51 w 253"/>
                <a:gd name="T13" fmla="*/ 85 h 195"/>
                <a:gd name="T14" fmla="*/ 70 w 253"/>
                <a:gd name="T15" fmla="*/ 153 h 195"/>
                <a:gd name="T16" fmla="*/ 90 w 253"/>
                <a:gd name="T17" fmla="*/ 168 h 195"/>
                <a:gd name="T18" fmla="*/ 105 w 253"/>
                <a:gd name="T19" fmla="*/ 134 h 195"/>
                <a:gd name="T20" fmla="*/ 94 w 253"/>
                <a:gd name="T21" fmla="*/ 135 h 195"/>
                <a:gd name="T22" fmla="*/ 64 w 253"/>
                <a:gd name="T23" fmla="*/ 140 h 195"/>
                <a:gd name="T24" fmla="*/ 57 w 253"/>
                <a:gd name="T25" fmla="*/ 109 h 195"/>
                <a:gd name="T26" fmla="*/ 91 w 253"/>
                <a:gd name="T27" fmla="*/ 91 h 195"/>
                <a:gd name="T28" fmla="*/ 114 w 253"/>
                <a:gd name="T29" fmla="*/ 110 h 195"/>
                <a:gd name="T30" fmla="*/ 89 w 253"/>
                <a:gd name="T31" fmla="*/ 180 h 195"/>
                <a:gd name="T32" fmla="*/ 22 w 253"/>
                <a:gd name="T33" fmla="*/ 164 h 195"/>
                <a:gd name="T34" fmla="*/ 37 w 253"/>
                <a:gd name="T35" fmla="*/ 50 h 195"/>
                <a:gd name="T36" fmla="*/ 165 w 253"/>
                <a:gd name="T37" fmla="*/ 10 h 195"/>
                <a:gd name="T38" fmla="*/ 245 w 253"/>
                <a:gd name="T39" fmla="*/ 75 h 195"/>
                <a:gd name="T40" fmla="*/ 230 w 253"/>
                <a:gd name="T41" fmla="*/ 120 h 195"/>
                <a:gd name="T42" fmla="*/ 180 w 253"/>
                <a:gd name="T43" fmla="*/ 119 h 195"/>
                <a:gd name="T44" fmla="*/ 185 w 253"/>
                <a:gd name="T45" fmla="*/ 75 h 195"/>
                <a:gd name="T46" fmla="*/ 184 w 253"/>
                <a:gd name="T47" fmla="*/ 7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3" h="195">
                  <a:moveTo>
                    <a:pt x="184" y="75"/>
                  </a:moveTo>
                  <a:cubicBezTo>
                    <a:pt x="190" y="73"/>
                    <a:pt x="195" y="72"/>
                    <a:pt x="202" y="69"/>
                  </a:cubicBezTo>
                  <a:cubicBezTo>
                    <a:pt x="204" y="76"/>
                    <a:pt x="205" y="82"/>
                    <a:pt x="208" y="93"/>
                  </a:cubicBezTo>
                  <a:cubicBezTo>
                    <a:pt x="213" y="84"/>
                    <a:pt x="217" y="80"/>
                    <a:pt x="218" y="74"/>
                  </a:cubicBezTo>
                  <a:cubicBezTo>
                    <a:pt x="220" y="52"/>
                    <a:pt x="194" y="28"/>
                    <a:pt x="171" y="31"/>
                  </a:cubicBezTo>
                  <a:cubicBezTo>
                    <a:pt x="153" y="33"/>
                    <a:pt x="134" y="32"/>
                    <a:pt x="116" y="37"/>
                  </a:cubicBezTo>
                  <a:cubicBezTo>
                    <a:pt x="88" y="43"/>
                    <a:pt x="65" y="59"/>
                    <a:pt x="51" y="85"/>
                  </a:cubicBezTo>
                  <a:cubicBezTo>
                    <a:pt x="36" y="112"/>
                    <a:pt x="44" y="139"/>
                    <a:pt x="70" y="153"/>
                  </a:cubicBezTo>
                  <a:cubicBezTo>
                    <a:pt x="76" y="156"/>
                    <a:pt x="81" y="162"/>
                    <a:pt x="90" y="168"/>
                  </a:cubicBezTo>
                  <a:cubicBezTo>
                    <a:pt x="94" y="158"/>
                    <a:pt x="99" y="147"/>
                    <a:pt x="105" y="134"/>
                  </a:cubicBezTo>
                  <a:cubicBezTo>
                    <a:pt x="98" y="135"/>
                    <a:pt x="95" y="134"/>
                    <a:pt x="94" y="135"/>
                  </a:cubicBezTo>
                  <a:cubicBezTo>
                    <a:pt x="85" y="144"/>
                    <a:pt x="74" y="154"/>
                    <a:pt x="64" y="140"/>
                  </a:cubicBezTo>
                  <a:cubicBezTo>
                    <a:pt x="58" y="132"/>
                    <a:pt x="54" y="118"/>
                    <a:pt x="57" y="109"/>
                  </a:cubicBezTo>
                  <a:cubicBezTo>
                    <a:pt x="61" y="95"/>
                    <a:pt x="75" y="86"/>
                    <a:pt x="91" y="91"/>
                  </a:cubicBezTo>
                  <a:cubicBezTo>
                    <a:pt x="100" y="94"/>
                    <a:pt x="109" y="102"/>
                    <a:pt x="114" y="110"/>
                  </a:cubicBezTo>
                  <a:cubicBezTo>
                    <a:pt x="128" y="134"/>
                    <a:pt x="116" y="164"/>
                    <a:pt x="89" y="180"/>
                  </a:cubicBezTo>
                  <a:cubicBezTo>
                    <a:pt x="63" y="195"/>
                    <a:pt x="38" y="188"/>
                    <a:pt x="22" y="164"/>
                  </a:cubicBezTo>
                  <a:cubicBezTo>
                    <a:pt x="0" y="129"/>
                    <a:pt x="5" y="78"/>
                    <a:pt x="37" y="50"/>
                  </a:cubicBezTo>
                  <a:cubicBezTo>
                    <a:pt x="74" y="19"/>
                    <a:pt x="116" y="0"/>
                    <a:pt x="165" y="10"/>
                  </a:cubicBezTo>
                  <a:cubicBezTo>
                    <a:pt x="203" y="17"/>
                    <a:pt x="230" y="39"/>
                    <a:pt x="245" y="75"/>
                  </a:cubicBezTo>
                  <a:cubicBezTo>
                    <a:pt x="253" y="93"/>
                    <a:pt x="247" y="109"/>
                    <a:pt x="230" y="120"/>
                  </a:cubicBezTo>
                  <a:cubicBezTo>
                    <a:pt x="214" y="131"/>
                    <a:pt x="193" y="131"/>
                    <a:pt x="180" y="119"/>
                  </a:cubicBezTo>
                  <a:cubicBezTo>
                    <a:pt x="166" y="107"/>
                    <a:pt x="167" y="96"/>
                    <a:pt x="185" y="75"/>
                  </a:cubicBezTo>
                  <a:cubicBezTo>
                    <a:pt x="185" y="75"/>
                    <a:pt x="184" y="75"/>
                    <a:pt x="18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6"/>
            <p:cNvSpPr/>
            <p:nvPr/>
          </p:nvSpPr>
          <p:spPr bwMode="auto">
            <a:xfrm>
              <a:off x="8015288" y="2320925"/>
              <a:ext cx="442912" cy="541337"/>
            </a:xfrm>
            <a:custGeom>
              <a:avLst/>
              <a:gdLst>
                <a:gd name="T0" fmla="*/ 102 w 118"/>
                <a:gd name="T1" fmla="*/ 1 h 144"/>
                <a:gd name="T2" fmla="*/ 118 w 118"/>
                <a:gd name="T3" fmla="*/ 9 h 144"/>
                <a:gd name="T4" fmla="*/ 91 w 118"/>
                <a:gd name="T5" fmla="*/ 17 h 144"/>
                <a:gd name="T6" fmla="*/ 107 w 118"/>
                <a:gd name="T7" fmla="*/ 19 h 144"/>
                <a:gd name="T8" fmla="*/ 34 w 118"/>
                <a:gd name="T9" fmla="*/ 144 h 144"/>
                <a:gd name="T10" fmla="*/ 1 w 118"/>
                <a:gd name="T11" fmla="*/ 80 h 144"/>
                <a:gd name="T12" fmla="*/ 57 w 118"/>
                <a:gd name="T13" fmla="*/ 2 h 144"/>
                <a:gd name="T14" fmla="*/ 76 w 118"/>
                <a:gd name="T15" fmla="*/ 2 h 144"/>
                <a:gd name="T16" fmla="*/ 102 w 118"/>
                <a:gd name="T1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44">
                  <a:moveTo>
                    <a:pt x="102" y="1"/>
                  </a:moveTo>
                  <a:cubicBezTo>
                    <a:pt x="106" y="3"/>
                    <a:pt x="110" y="5"/>
                    <a:pt x="118" y="9"/>
                  </a:cubicBezTo>
                  <a:cubicBezTo>
                    <a:pt x="107" y="12"/>
                    <a:pt x="99" y="14"/>
                    <a:pt x="91" y="17"/>
                  </a:cubicBezTo>
                  <a:cubicBezTo>
                    <a:pt x="97" y="18"/>
                    <a:pt x="102" y="18"/>
                    <a:pt x="107" y="19"/>
                  </a:cubicBezTo>
                  <a:cubicBezTo>
                    <a:pt x="43" y="37"/>
                    <a:pt x="16" y="76"/>
                    <a:pt x="34" y="144"/>
                  </a:cubicBezTo>
                  <a:cubicBezTo>
                    <a:pt x="12" y="132"/>
                    <a:pt x="0" y="108"/>
                    <a:pt x="1" y="80"/>
                  </a:cubicBezTo>
                  <a:cubicBezTo>
                    <a:pt x="1" y="48"/>
                    <a:pt x="26" y="13"/>
                    <a:pt x="57" y="2"/>
                  </a:cubicBezTo>
                  <a:cubicBezTo>
                    <a:pt x="62" y="0"/>
                    <a:pt x="69" y="2"/>
                    <a:pt x="76" y="2"/>
                  </a:cubicBezTo>
                  <a:cubicBezTo>
                    <a:pt x="84" y="1"/>
                    <a:pt x="93" y="1"/>
                    <a:pt x="10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7"/>
            <p:cNvSpPr/>
            <p:nvPr/>
          </p:nvSpPr>
          <p:spPr bwMode="auto">
            <a:xfrm>
              <a:off x="8301038" y="2290763"/>
              <a:ext cx="315912" cy="131762"/>
            </a:xfrm>
            <a:custGeom>
              <a:avLst/>
              <a:gdLst>
                <a:gd name="T0" fmla="*/ 26 w 84"/>
                <a:gd name="T1" fmla="*/ 9 h 35"/>
                <a:gd name="T2" fmla="*/ 0 w 84"/>
                <a:gd name="T3" fmla="*/ 10 h 35"/>
                <a:gd name="T4" fmla="*/ 16 w 84"/>
                <a:gd name="T5" fmla="*/ 2 h 35"/>
                <a:gd name="T6" fmla="*/ 84 w 84"/>
                <a:gd name="T7" fmla="*/ 35 h 35"/>
                <a:gd name="T8" fmla="*/ 26 w 84"/>
                <a:gd name="T9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5">
                  <a:moveTo>
                    <a:pt x="26" y="9"/>
                  </a:moveTo>
                  <a:cubicBezTo>
                    <a:pt x="17" y="9"/>
                    <a:pt x="8" y="9"/>
                    <a:pt x="0" y="10"/>
                  </a:cubicBezTo>
                  <a:cubicBezTo>
                    <a:pt x="5" y="7"/>
                    <a:pt x="11" y="2"/>
                    <a:pt x="16" y="2"/>
                  </a:cubicBezTo>
                  <a:cubicBezTo>
                    <a:pt x="44" y="0"/>
                    <a:pt x="66" y="11"/>
                    <a:pt x="84" y="35"/>
                  </a:cubicBezTo>
                  <a:cubicBezTo>
                    <a:pt x="63" y="26"/>
                    <a:pt x="44" y="17"/>
                    <a:pt x="2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8"/>
            <p:cNvSpPr/>
            <p:nvPr/>
          </p:nvSpPr>
          <p:spPr bwMode="auto">
            <a:xfrm>
              <a:off x="7610475" y="3008313"/>
              <a:ext cx="682625" cy="919162"/>
            </a:xfrm>
            <a:custGeom>
              <a:avLst/>
              <a:gdLst>
                <a:gd name="T0" fmla="*/ 107 w 182"/>
                <a:gd name="T1" fmla="*/ 0 h 245"/>
                <a:gd name="T2" fmla="*/ 60 w 182"/>
                <a:gd name="T3" fmla="*/ 124 h 245"/>
                <a:gd name="T4" fmla="*/ 123 w 182"/>
                <a:gd name="T5" fmla="*/ 201 h 245"/>
                <a:gd name="T6" fmla="*/ 168 w 182"/>
                <a:gd name="T7" fmla="*/ 195 h 245"/>
                <a:gd name="T8" fmla="*/ 167 w 182"/>
                <a:gd name="T9" fmla="*/ 190 h 245"/>
                <a:gd name="T10" fmla="*/ 120 w 182"/>
                <a:gd name="T11" fmla="*/ 190 h 245"/>
                <a:gd name="T12" fmla="*/ 151 w 182"/>
                <a:gd name="T13" fmla="*/ 168 h 245"/>
                <a:gd name="T14" fmla="*/ 179 w 182"/>
                <a:gd name="T15" fmla="*/ 189 h 245"/>
                <a:gd name="T16" fmla="*/ 170 w 182"/>
                <a:gd name="T17" fmla="*/ 222 h 245"/>
                <a:gd name="T18" fmla="*/ 124 w 182"/>
                <a:gd name="T19" fmla="*/ 231 h 245"/>
                <a:gd name="T20" fmla="*/ 142 w 182"/>
                <a:gd name="T21" fmla="*/ 232 h 245"/>
                <a:gd name="T22" fmla="*/ 52 w 182"/>
                <a:gd name="T23" fmla="*/ 160 h 245"/>
                <a:gd name="T24" fmla="*/ 26 w 182"/>
                <a:gd name="T25" fmla="*/ 181 h 245"/>
                <a:gd name="T26" fmla="*/ 26 w 182"/>
                <a:gd name="T27" fmla="*/ 137 h 245"/>
                <a:gd name="T28" fmla="*/ 16 w 182"/>
                <a:gd name="T29" fmla="*/ 172 h 245"/>
                <a:gd name="T30" fmla="*/ 10 w 182"/>
                <a:gd name="T31" fmla="*/ 170 h 245"/>
                <a:gd name="T32" fmla="*/ 30 w 182"/>
                <a:gd name="T33" fmla="*/ 61 h 245"/>
                <a:gd name="T34" fmla="*/ 15 w 182"/>
                <a:gd name="T35" fmla="*/ 38 h 245"/>
                <a:gd name="T36" fmla="*/ 107 w 182"/>
                <a:gd name="T3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245">
                  <a:moveTo>
                    <a:pt x="107" y="0"/>
                  </a:moveTo>
                  <a:cubicBezTo>
                    <a:pt x="70" y="34"/>
                    <a:pt x="56" y="75"/>
                    <a:pt x="60" y="124"/>
                  </a:cubicBezTo>
                  <a:cubicBezTo>
                    <a:pt x="63" y="162"/>
                    <a:pt x="89" y="196"/>
                    <a:pt x="123" y="201"/>
                  </a:cubicBezTo>
                  <a:cubicBezTo>
                    <a:pt x="138" y="203"/>
                    <a:pt x="153" y="197"/>
                    <a:pt x="168" y="195"/>
                  </a:cubicBezTo>
                  <a:cubicBezTo>
                    <a:pt x="168" y="193"/>
                    <a:pt x="167" y="191"/>
                    <a:pt x="167" y="190"/>
                  </a:cubicBezTo>
                  <a:cubicBezTo>
                    <a:pt x="152" y="190"/>
                    <a:pt x="137" y="190"/>
                    <a:pt x="120" y="190"/>
                  </a:cubicBezTo>
                  <a:cubicBezTo>
                    <a:pt x="127" y="169"/>
                    <a:pt x="139" y="164"/>
                    <a:pt x="151" y="168"/>
                  </a:cubicBezTo>
                  <a:cubicBezTo>
                    <a:pt x="162" y="171"/>
                    <a:pt x="176" y="179"/>
                    <a:pt x="179" y="189"/>
                  </a:cubicBezTo>
                  <a:cubicBezTo>
                    <a:pt x="182" y="198"/>
                    <a:pt x="177" y="218"/>
                    <a:pt x="170" y="222"/>
                  </a:cubicBezTo>
                  <a:cubicBezTo>
                    <a:pt x="155" y="229"/>
                    <a:pt x="137" y="228"/>
                    <a:pt x="124" y="231"/>
                  </a:cubicBezTo>
                  <a:cubicBezTo>
                    <a:pt x="127" y="231"/>
                    <a:pt x="134" y="232"/>
                    <a:pt x="142" y="232"/>
                  </a:cubicBezTo>
                  <a:cubicBezTo>
                    <a:pt x="84" y="245"/>
                    <a:pt x="59" y="214"/>
                    <a:pt x="52" y="160"/>
                  </a:cubicBezTo>
                  <a:cubicBezTo>
                    <a:pt x="43" y="167"/>
                    <a:pt x="36" y="172"/>
                    <a:pt x="26" y="181"/>
                  </a:cubicBezTo>
                  <a:cubicBezTo>
                    <a:pt x="26" y="163"/>
                    <a:pt x="26" y="150"/>
                    <a:pt x="26" y="137"/>
                  </a:cubicBezTo>
                  <a:cubicBezTo>
                    <a:pt x="22" y="149"/>
                    <a:pt x="19" y="160"/>
                    <a:pt x="16" y="172"/>
                  </a:cubicBezTo>
                  <a:cubicBezTo>
                    <a:pt x="14" y="171"/>
                    <a:pt x="12" y="171"/>
                    <a:pt x="10" y="170"/>
                  </a:cubicBezTo>
                  <a:cubicBezTo>
                    <a:pt x="13" y="134"/>
                    <a:pt x="0" y="95"/>
                    <a:pt x="30" y="61"/>
                  </a:cubicBezTo>
                  <a:cubicBezTo>
                    <a:pt x="26" y="54"/>
                    <a:pt x="21" y="48"/>
                    <a:pt x="15" y="38"/>
                  </a:cubicBezTo>
                  <a:cubicBezTo>
                    <a:pt x="42" y="16"/>
                    <a:pt x="73" y="5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9"/>
            <p:cNvSpPr/>
            <p:nvPr/>
          </p:nvSpPr>
          <p:spPr bwMode="auto">
            <a:xfrm>
              <a:off x="7832725" y="3211513"/>
              <a:ext cx="201612" cy="325437"/>
            </a:xfrm>
            <a:custGeom>
              <a:avLst/>
              <a:gdLst>
                <a:gd name="T0" fmla="*/ 54 w 54"/>
                <a:gd name="T1" fmla="*/ 84 h 87"/>
                <a:gd name="T2" fmla="*/ 12 w 54"/>
                <a:gd name="T3" fmla="*/ 65 h 87"/>
                <a:gd name="T4" fmla="*/ 20 w 54"/>
                <a:gd name="T5" fmla="*/ 0 h 87"/>
                <a:gd name="T6" fmla="*/ 54 w 54"/>
                <a:gd name="T7" fmla="*/ 8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87">
                  <a:moveTo>
                    <a:pt x="54" y="84"/>
                  </a:moveTo>
                  <a:cubicBezTo>
                    <a:pt x="38" y="87"/>
                    <a:pt x="23" y="80"/>
                    <a:pt x="12" y="65"/>
                  </a:cubicBezTo>
                  <a:cubicBezTo>
                    <a:pt x="0" y="51"/>
                    <a:pt x="5" y="20"/>
                    <a:pt x="20" y="0"/>
                  </a:cubicBezTo>
                  <a:cubicBezTo>
                    <a:pt x="31" y="27"/>
                    <a:pt x="42" y="55"/>
                    <a:pt x="5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0"/>
            <p:cNvSpPr/>
            <p:nvPr/>
          </p:nvSpPr>
          <p:spPr bwMode="auto">
            <a:xfrm>
              <a:off x="10698163" y="2320925"/>
              <a:ext cx="461962" cy="571500"/>
            </a:xfrm>
            <a:custGeom>
              <a:avLst/>
              <a:gdLst>
                <a:gd name="T0" fmla="*/ 45 w 123"/>
                <a:gd name="T1" fmla="*/ 3 h 152"/>
                <a:gd name="T2" fmla="*/ 62 w 123"/>
                <a:gd name="T3" fmla="*/ 2 h 152"/>
                <a:gd name="T4" fmla="*/ 117 w 123"/>
                <a:gd name="T5" fmla="*/ 68 h 152"/>
                <a:gd name="T6" fmla="*/ 84 w 123"/>
                <a:gd name="T7" fmla="*/ 152 h 152"/>
                <a:gd name="T8" fmla="*/ 81 w 123"/>
                <a:gd name="T9" fmla="*/ 67 h 152"/>
                <a:gd name="T10" fmla="*/ 12 w 123"/>
                <a:gd name="T11" fmla="*/ 20 h 152"/>
                <a:gd name="T12" fmla="*/ 25 w 123"/>
                <a:gd name="T13" fmla="*/ 17 h 152"/>
                <a:gd name="T14" fmla="*/ 0 w 123"/>
                <a:gd name="T15" fmla="*/ 7 h 152"/>
                <a:gd name="T16" fmla="*/ 45 w 123"/>
                <a:gd name="T17" fmla="*/ 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152">
                  <a:moveTo>
                    <a:pt x="45" y="3"/>
                  </a:moveTo>
                  <a:cubicBezTo>
                    <a:pt x="51" y="2"/>
                    <a:pt x="57" y="0"/>
                    <a:pt x="62" y="2"/>
                  </a:cubicBezTo>
                  <a:cubicBezTo>
                    <a:pt x="91" y="15"/>
                    <a:pt x="111" y="36"/>
                    <a:pt x="117" y="68"/>
                  </a:cubicBezTo>
                  <a:cubicBezTo>
                    <a:pt x="123" y="100"/>
                    <a:pt x="111" y="127"/>
                    <a:pt x="84" y="152"/>
                  </a:cubicBezTo>
                  <a:cubicBezTo>
                    <a:pt x="89" y="121"/>
                    <a:pt x="96" y="94"/>
                    <a:pt x="81" y="67"/>
                  </a:cubicBezTo>
                  <a:cubicBezTo>
                    <a:pt x="65" y="41"/>
                    <a:pt x="40" y="29"/>
                    <a:pt x="12" y="20"/>
                  </a:cubicBezTo>
                  <a:cubicBezTo>
                    <a:pt x="17" y="19"/>
                    <a:pt x="22" y="18"/>
                    <a:pt x="25" y="17"/>
                  </a:cubicBezTo>
                  <a:cubicBezTo>
                    <a:pt x="18" y="14"/>
                    <a:pt x="9" y="10"/>
                    <a:pt x="0" y="7"/>
                  </a:cubicBezTo>
                  <a:cubicBezTo>
                    <a:pt x="15" y="5"/>
                    <a:pt x="30" y="4"/>
                    <a:pt x="4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41"/>
            <p:cNvSpPr/>
            <p:nvPr/>
          </p:nvSpPr>
          <p:spPr bwMode="auto">
            <a:xfrm>
              <a:off x="10567988" y="2262188"/>
              <a:ext cx="300037" cy="152400"/>
            </a:xfrm>
            <a:custGeom>
              <a:avLst/>
              <a:gdLst>
                <a:gd name="T0" fmla="*/ 80 w 80"/>
                <a:gd name="T1" fmla="*/ 19 h 41"/>
                <a:gd name="T2" fmla="*/ 35 w 80"/>
                <a:gd name="T3" fmla="*/ 23 h 41"/>
                <a:gd name="T4" fmla="*/ 0 w 80"/>
                <a:gd name="T5" fmla="*/ 41 h 41"/>
                <a:gd name="T6" fmla="*/ 78 w 80"/>
                <a:gd name="T7" fmla="*/ 13 h 41"/>
                <a:gd name="T8" fmla="*/ 80 w 80"/>
                <a:gd name="T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1">
                  <a:moveTo>
                    <a:pt x="80" y="19"/>
                  </a:moveTo>
                  <a:cubicBezTo>
                    <a:pt x="65" y="20"/>
                    <a:pt x="50" y="21"/>
                    <a:pt x="35" y="23"/>
                  </a:cubicBezTo>
                  <a:cubicBezTo>
                    <a:pt x="23" y="29"/>
                    <a:pt x="12" y="35"/>
                    <a:pt x="0" y="41"/>
                  </a:cubicBezTo>
                  <a:cubicBezTo>
                    <a:pt x="12" y="15"/>
                    <a:pt x="55" y="0"/>
                    <a:pt x="78" y="13"/>
                  </a:cubicBezTo>
                  <a:cubicBezTo>
                    <a:pt x="79" y="14"/>
                    <a:pt x="79" y="17"/>
                    <a:pt x="8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42"/>
            <p:cNvSpPr/>
            <p:nvPr/>
          </p:nvSpPr>
          <p:spPr bwMode="auto">
            <a:xfrm>
              <a:off x="12769850" y="3233738"/>
              <a:ext cx="239712" cy="319087"/>
            </a:xfrm>
            <a:custGeom>
              <a:avLst/>
              <a:gdLst>
                <a:gd name="T0" fmla="*/ 28 w 64"/>
                <a:gd name="T1" fmla="*/ 0 h 85"/>
                <a:gd name="T2" fmla="*/ 64 w 64"/>
                <a:gd name="T3" fmla="*/ 74 h 85"/>
                <a:gd name="T4" fmla="*/ 14 w 64"/>
                <a:gd name="T5" fmla="*/ 62 h 85"/>
                <a:gd name="T6" fmla="*/ 28 w 64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85">
                  <a:moveTo>
                    <a:pt x="28" y="0"/>
                  </a:moveTo>
                  <a:cubicBezTo>
                    <a:pt x="18" y="44"/>
                    <a:pt x="26" y="60"/>
                    <a:pt x="64" y="74"/>
                  </a:cubicBezTo>
                  <a:cubicBezTo>
                    <a:pt x="49" y="85"/>
                    <a:pt x="27" y="80"/>
                    <a:pt x="14" y="62"/>
                  </a:cubicBezTo>
                  <a:cubicBezTo>
                    <a:pt x="0" y="42"/>
                    <a:pt x="5" y="18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43"/>
            <p:cNvSpPr/>
            <p:nvPr/>
          </p:nvSpPr>
          <p:spPr bwMode="auto">
            <a:xfrm>
              <a:off x="6132513" y="3248025"/>
              <a:ext cx="228600" cy="304800"/>
            </a:xfrm>
            <a:custGeom>
              <a:avLst/>
              <a:gdLst>
                <a:gd name="T0" fmla="*/ 38 w 61"/>
                <a:gd name="T1" fmla="*/ 0 h 81"/>
                <a:gd name="T2" fmla="*/ 48 w 61"/>
                <a:gd name="T3" fmla="*/ 56 h 81"/>
                <a:gd name="T4" fmla="*/ 0 w 61"/>
                <a:gd name="T5" fmla="*/ 73 h 81"/>
                <a:gd name="T6" fmla="*/ 32 w 61"/>
                <a:gd name="T7" fmla="*/ 44 h 81"/>
                <a:gd name="T8" fmla="*/ 38 w 61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81">
                  <a:moveTo>
                    <a:pt x="38" y="0"/>
                  </a:moveTo>
                  <a:cubicBezTo>
                    <a:pt x="55" y="13"/>
                    <a:pt x="61" y="38"/>
                    <a:pt x="48" y="56"/>
                  </a:cubicBezTo>
                  <a:cubicBezTo>
                    <a:pt x="36" y="75"/>
                    <a:pt x="15" y="81"/>
                    <a:pt x="0" y="73"/>
                  </a:cubicBezTo>
                  <a:cubicBezTo>
                    <a:pt x="11" y="64"/>
                    <a:pt x="26" y="56"/>
                    <a:pt x="32" y="44"/>
                  </a:cubicBezTo>
                  <a:cubicBezTo>
                    <a:pt x="39" y="32"/>
                    <a:pt x="36" y="15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44"/>
            <p:cNvSpPr/>
            <p:nvPr/>
          </p:nvSpPr>
          <p:spPr bwMode="auto">
            <a:xfrm>
              <a:off x="13400088" y="3140075"/>
              <a:ext cx="450850" cy="409575"/>
            </a:xfrm>
            <a:custGeom>
              <a:avLst/>
              <a:gdLst>
                <a:gd name="T0" fmla="*/ 51 w 120"/>
                <a:gd name="T1" fmla="*/ 74 h 109"/>
                <a:gd name="T2" fmla="*/ 51 w 120"/>
                <a:gd name="T3" fmla="*/ 40 h 109"/>
                <a:gd name="T4" fmla="*/ 79 w 120"/>
                <a:gd name="T5" fmla="*/ 68 h 109"/>
                <a:gd name="T6" fmla="*/ 59 w 120"/>
                <a:gd name="T7" fmla="*/ 100 h 109"/>
                <a:gd name="T8" fmla="*/ 24 w 120"/>
                <a:gd name="T9" fmla="*/ 91 h 109"/>
                <a:gd name="T10" fmla="*/ 48 w 120"/>
                <a:gd name="T11" fmla="*/ 9 h 109"/>
                <a:gd name="T12" fmla="*/ 120 w 120"/>
                <a:gd name="T13" fmla="*/ 14 h 109"/>
                <a:gd name="T14" fmla="*/ 64 w 120"/>
                <a:gd name="T15" fmla="*/ 27 h 109"/>
                <a:gd name="T16" fmla="*/ 51 w 120"/>
                <a:gd name="T17" fmla="*/ 7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09">
                  <a:moveTo>
                    <a:pt x="51" y="74"/>
                  </a:moveTo>
                  <a:cubicBezTo>
                    <a:pt x="51" y="62"/>
                    <a:pt x="51" y="52"/>
                    <a:pt x="51" y="40"/>
                  </a:cubicBezTo>
                  <a:cubicBezTo>
                    <a:pt x="70" y="42"/>
                    <a:pt x="81" y="54"/>
                    <a:pt x="79" y="68"/>
                  </a:cubicBezTo>
                  <a:cubicBezTo>
                    <a:pt x="78" y="79"/>
                    <a:pt x="69" y="93"/>
                    <a:pt x="59" y="100"/>
                  </a:cubicBezTo>
                  <a:cubicBezTo>
                    <a:pt x="48" y="109"/>
                    <a:pt x="34" y="102"/>
                    <a:pt x="24" y="91"/>
                  </a:cubicBezTo>
                  <a:cubicBezTo>
                    <a:pt x="0" y="61"/>
                    <a:pt x="11" y="21"/>
                    <a:pt x="48" y="9"/>
                  </a:cubicBezTo>
                  <a:cubicBezTo>
                    <a:pt x="71" y="0"/>
                    <a:pt x="94" y="4"/>
                    <a:pt x="120" y="14"/>
                  </a:cubicBezTo>
                  <a:cubicBezTo>
                    <a:pt x="99" y="19"/>
                    <a:pt x="80" y="20"/>
                    <a:pt x="64" y="27"/>
                  </a:cubicBezTo>
                  <a:cubicBezTo>
                    <a:pt x="43" y="35"/>
                    <a:pt x="39" y="52"/>
                    <a:pt x="5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5"/>
            <p:cNvSpPr/>
            <p:nvPr/>
          </p:nvSpPr>
          <p:spPr bwMode="auto">
            <a:xfrm>
              <a:off x="5314950" y="3135313"/>
              <a:ext cx="412750" cy="414337"/>
            </a:xfrm>
            <a:custGeom>
              <a:avLst/>
              <a:gdLst>
                <a:gd name="T0" fmla="*/ 64 w 110"/>
                <a:gd name="T1" fmla="*/ 40 h 110"/>
                <a:gd name="T2" fmla="*/ 67 w 110"/>
                <a:gd name="T3" fmla="*/ 70 h 110"/>
                <a:gd name="T4" fmla="*/ 70 w 110"/>
                <a:gd name="T5" fmla="*/ 71 h 110"/>
                <a:gd name="T6" fmla="*/ 71 w 110"/>
                <a:gd name="T7" fmla="*/ 47 h 110"/>
                <a:gd name="T8" fmla="*/ 0 w 110"/>
                <a:gd name="T9" fmla="*/ 18 h 110"/>
                <a:gd name="T10" fmla="*/ 87 w 110"/>
                <a:gd name="T11" fmla="*/ 20 h 110"/>
                <a:gd name="T12" fmla="*/ 97 w 110"/>
                <a:gd name="T13" fmla="*/ 83 h 110"/>
                <a:gd name="T14" fmla="*/ 60 w 110"/>
                <a:gd name="T15" fmla="*/ 102 h 110"/>
                <a:gd name="T16" fmla="*/ 36 w 110"/>
                <a:gd name="T17" fmla="*/ 72 h 110"/>
                <a:gd name="T18" fmla="*/ 64 w 110"/>
                <a:gd name="T19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0">
                  <a:moveTo>
                    <a:pt x="64" y="40"/>
                  </a:moveTo>
                  <a:cubicBezTo>
                    <a:pt x="65" y="51"/>
                    <a:pt x="66" y="61"/>
                    <a:pt x="67" y="70"/>
                  </a:cubicBezTo>
                  <a:cubicBezTo>
                    <a:pt x="68" y="71"/>
                    <a:pt x="69" y="71"/>
                    <a:pt x="70" y="71"/>
                  </a:cubicBezTo>
                  <a:cubicBezTo>
                    <a:pt x="70" y="63"/>
                    <a:pt x="74" y="53"/>
                    <a:pt x="71" y="47"/>
                  </a:cubicBezTo>
                  <a:cubicBezTo>
                    <a:pt x="57" y="17"/>
                    <a:pt x="27" y="21"/>
                    <a:pt x="0" y="18"/>
                  </a:cubicBezTo>
                  <a:cubicBezTo>
                    <a:pt x="21" y="0"/>
                    <a:pt x="65" y="1"/>
                    <a:pt x="87" y="20"/>
                  </a:cubicBezTo>
                  <a:cubicBezTo>
                    <a:pt x="106" y="36"/>
                    <a:pt x="110" y="60"/>
                    <a:pt x="97" y="83"/>
                  </a:cubicBezTo>
                  <a:cubicBezTo>
                    <a:pt x="89" y="98"/>
                    <a:pt x="77" y="110"/>
                    <a:pt x="60" y="102"/>
                  </a:cubicBezTo>
                  <a:cubicBezTo>
                    <a:pt x="50" y="97"/>
                    <a:pt x="39" y="84"/>
                    <a:pt x="36" y="72"/>
                  </a:cubicBezTo>
                  <a:cubicBezTo>
                    <a:pt x="33" y="57"/>
                    <a:pt x="45" y="46"/>
                    <a:pt x="64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5" name="矩形 134"/>
          <p:cNvSpPr/>
          <p:nvPr/>
        </p:nvSpPr>
        <p:spPr>
          <a:xfrm>
            <a:off x="4048351" y="975564"/>
            <a:ext cx="42932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SUMMARY Of 2014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142941" y="1433074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summary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184328" y="2083554"/>
            <a:ext cx="858722" cy="1189756"/>
            <a:chOff x="7237413" y="452438"/>
            <a:chExt cx="1247775" cy="1728787"/>
          </a:xfrm>
        </p:grpSpPr>
        <p:sp>
          <p:nvSpPr>
            <p:cNvPr id="54" name="Freeform 22"/>
            <p:cNvSpPr/>
            <p:nvPr/>
          </p:nvSpPr>
          <p:spPr bwMode="auto">
            <a:xfrm>
              <a:off x="7237413" y="600075"/>
              <a:ext cx="1247775" cy="1581150"/>
            </a:xfrm>
            <a:custGeom>
              <a:avLst/>
              <a:gdLst>
                <a:gd name="T0" fmla="*/ 98 w 331"/>
                <a:gd name="T1" fmla="*/ 3 h 420"/>
                <a:gd name="T2" fmla="*/ 98 w 331"/>
                <a:gd name="T3" fmla="*/ 32 h 420"/>
                <a:gd name="T4" fmla="*/ 32 w 331"/>
                <a:gd name="T5" fmla="*/ 32 h 420"/>
                <a:gd name="T6" fmla="*/ 32 w 331"/>
                <a:gd name="T7" fmla="*/ 389 h 420"/>
                <a:gd name="T8" fmla="*/ 298 w 331"/>
                <a:gd name="T9" fmla="*/ 389 h 420"/>
                <a:gd name="T10" fmla="*/ 298 w 331"/>
                <a:gd name="T11" fmla="*/ 33 h 420"/>
                <a:gd name="T12" fmla="*/ 237 w 331"/>
                <a:gd name="T13" fmla="*/ 33 h 420"/>
                <a:gd name="T14" fmla="*/ 237 w 331"/>
                <a:gd name="T15" fmla="*/ 3 h 420"/>
                <a:gd name="T16" fmla="*/ 309 w 331"/>
                <a:gd name="T17" fmla="*/ 3 h 420"/>
                <a:gd name="T18" fmla="*/ 330 w 331"/>
                <a:gd name="T19" fmla="*/ 39 h 420"/>
                <a:gd name="T20" fmla="*/ 330 w 331"/>
                <a:gd name="T21" fmla="*/ 325 h 420"/>
                <a:gd name="T22" fmla="*/ 330 w 331"/>
                <a:gd name="T23" fmla="*/ 383 h 420"/>
                <a:gd name="T24" fmla="*/ 293 w 331"/>
                <a:gd name="T25" fmla="*/ 420 h 420"/>
                <a:gd name="T26" fmla="*/ 45 w 331"/>
                <a:gd name="T27" fmla="*/ 420 h 420"/>
                <a:gd name="T28" fmla="*/ 0 w 331"/>
                <a:gd name="T29" fmla="*/ 376 h 420"/>
                <a:gd name="T30" fmla="*/ 0 w 331"/>
                <a:gd name="T31" fmla="*/ 42 h 420"/>
                <a:gd name="T32" fmla="*/ 38 w 331"/>
                <a:gd name="T33" fmla="*/ 2 h 420"/>
                <a:gd name="T34" fmla="*/ 90 w 331"/>
                <a:gd name="T35" fmla="*/ 2 h 420"/>
                <a:gd name="T36" fmla="*/ 98 w 331"/>
                <a:gd name="T37" fmla="*/ 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1" h="420">
                  <a:moveTo>
                    <a:pt x="98" y="3"/>
                  </a:moveTo>
                  <a:cubicBezTo>
                    <a:pt x="98" y="13"/>
                    <a:pt x="98" y="21"/>
                    <a:pt x="98" y="32"/>
                  </a:cubicBezTo>
                  <a:cubicBezTo>
                    <a:pt x="76" y="32"/>
                    <a:pt x="55" y="32"/>
                    <a:pt x="32" y="32"/>
                  </a:cubicBezTo>
                  <a:cubicBezTo>
                    <a:pt x="32" y="151"/>
                    <a:pt x="32" y="269"/>
                    <a:pt x="32" y="389"/>
                  </a:cubicBezTo>
                  <a:cubicBezTo>
                    <a:pt x="121" y="389"/>
                    <a:pt x="209" y="389"/>
                    <a:pt x="298" y="389"/>
                  </a:cubicBezTo>
                  <a:cubicBezTo>
                    <a:pt x="298" y="270"/>
                    <a:pt x="298" y="153"/>
                    <a:pt x="298" y="33"/>
                  </a:cubicBezTo>
                  <a:cubicBezTo>
                    <a:pt x="278" y="33"/>
                    <a:pt x="258" y="33"/>
                    <a:pt x="237" y="33"/>
                  </a:cubicBezTo>
                  <a:cubicBezTo>
                    <a:pt x="237" y="22"/>
                    <a:pt x="237" y="13"/>
                    <a:pt x="237" y="3"/>
                  </a:cubicBezTo>
                  <a:cubicBezTo>
                    <a:pt x="261" y="3"/>
                    <a:pt x="285" y="0"/>
                    <a:pt x="309" y="3"/>
                  </a:cubicBezTo>
                  <a:cubicBezTo>
                    <a:pt x="328" y="5"/>
                    <a:pt x="330" y="22"/>
                    <a:pt x="330" y="39"/>
                  </a:cubicBezTo>
                  <a:cubicBezTo>
                    <a:pt x="330" y="134"/>
                    <a:pt x="330" y="229"/>
                    <a:pt x="330" y="325"/>
                  </a:cubicBezTo>
                  <a:cubicBezTo>
                    <a:pt x="330" y="344"/>
                    <a:pt x="331" y="363"/>
                    <a:pt x="330" y="383"/>
                  </a:cubicBezTo>
                  <a:cubicBezTo>
                    <a:pt x="330" y="410"/>
                    <a:pt x="320" y="420"/>
                    <a:pt x="293" y="420"/>
                  </a:cubicBezTo>
                  <a:cubicBezTo>
                    <a:pt x="210" y="420"/>
                    <a:pt x="128" y="420"/>
                    <a:pt x="45" y="420"/>
                  </a:cubicBezTo>
                  <a:cubicBezTo>
                    <a:pt x="13" y="420"/>
                    <a:pt x="0" y="407"/>
                    <a:pt x="0" y="376"/>
                  </a:cubicBezTo>
                  <a:cubicBezTo>
                    <a:pt x="0" y="264"/>
                    <a:pt x="0" y="153"/>
                    <a:pt x="0" y="42"/>
                  </a:cubicBezTo>
                  <a:cubicBezTo>
                    <a:pt x="0" y="15"/>
                    <a:pt x="11" y="3"/>
                    <a:pt x="38" y="2"/>
                  </a:cubicBezTo>
                  <a:cubicBezTo>
                    <a:pt x="55" y="1"/>
                    <a:pt x="73" y="2"/>
                    <a:pt x="90" y="2"/>
                  </a:cubicBezTo>
                  <a:cubicBezTo>
                    <a:pt x="92" y="2"/>
                    <a:pt x="94" y="2"/>
                    <a:pt x="9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3"/>
            <p:cNvSpPr>
              <a:spLocks noEditPoints="1"/>
            </p:cNvSpPr>
            <p:nvPr/>
          </p:nvSpPr>
          <p:spPr bwMode="auto">
            <a:xfrm>
              <a:off x="7640638" y="452438"/>
              <a:ext cx="449262" cy="331788"/>
            </a:xfrm>
            <a:custGeom>
              <a:avLst/>
              <a:gdLst>
                <a:gd name="T0" fmla="*/ 59 w 119"/>
                <a:gd name="T1" fmla="*/ 83 h 88"/>
                <a:gd name="T2" fmla="*/ 41 w 119"/>
                <a:gd name="T3" fmla="*/ 83 h 88"/>
                <a:gd name="T4" fmla="*/ 10 w 119"/>
                <a:gd name="T5" fmla="*/ 71 h 88"/>
                <a:gd name="T6" fmla="*/ 26 w 119"/>
                <a:gd name="T7" fmla="*/ 28 h 88"/>
                <a:gd name="T8" fmla="*/ 33 w 119"/>
                <a:gd name="T9" fmla="*/ 17 h 88"/>
                <a:gd name="T10" fmla="*/ 61 w 119"/>
                <a:gd name="T11" fmla="*/ 0 h 88"/>
                <a:gd name="T12" fmla="*/ 87 w 119"/>
                <a:gd name="T13" fmla="*/ 17 h 88"/>
                <a:gd name="T14" fmla="*/ 94 w 119"/>
                <a:gd name="T15" fmla="*/ 28 h 88"/>
                <a:gd name="T16" fmla="*/ 110 w 119"/>
                <a:gd name="T17" fmla="*/ 68 h 88"/>
                <a:gd name="T18" fmla="*/ 93 w 119"/>
                <a:gd name="T19" fmla="*/ 83 h 88"/>
                <a:gd name="T20" fmla="*/ 59 w 119"/>
                <a:gd name="T21" fmla="*/ 83 h 88"/>
                <a:gd name="T22" fmla="*/ 73 w 119"/>
                <a:gd name="T23" fmla="*/ 28 h 88"/>
                <a:gd name="T24" fmla="*/ 75 w 119"/>
                <a:gd name="T25" fmla="*/ 22 h 88"/>
                <a:gd name="T26" fmla="*/ 59 w 119"/>
                <a:gd name="T27" fmla="*/ 13 h 88"/>
                <a:gd name="T28" fmla="*/ 44 w 119"/>
                <a:gd name="T29" fmla="*/ 24 h 88"/>
                <a:gd name="T30" fmla="*/ 46 w 119"/>
                <a:gd name="T31" fmla="*/ 28 h 88"/>
                <a:gd name="T32" fmla="*/ 73 w 119"/>
                <a:gd name="T33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88">
                  <a:moveTo>
                    <a:pt x="59" y="83"/>
                  </a:moveTo>
                  <a:cubicBezTo>
                    <a:pt x="53" y="83"/>
                    <a:pt x="47" y="83"/>
                    <a:pt x="41" y="83"/>
                  </a:cubicBezTo>
                  <a:cubicBezTo>
                    <a:pt x="29" y="83"/>
                    <a:pt x="12" y="88"/>
                    <a:pt x="10" y="71"/>
                  </a:cubicBezTo>
                  <a:cubicBezTo>
                    <a:pt x="8" y="56"/>
                    <a:pt x="0" y="35"/>
                    <a:pt x="26" y="28"/>
                  </a:cubicBezTo>
                  <a:cubicBezTo>
                    <a:pt x="29" y="27"/>
                    <a:pt x="30" y="20"/>
                    <a:pt x="33" y="17"/>
                  </a:cubicBezTo>
                  <a:cubicBezTo>
                    <a:pt x="42" y="11"/>
                    <a:pt x="51" y="1"/>
                    <a:pt x="61" y="0"/>
                  </a:cubicBezTo>
                  <a:cubicBezTo>
                    <a:pt x="69" y="0"/>
                    <a:pt x="79" y="10"/>
                    <a:pt x="87" y="17"/>
                  </a:cubicBezTo>
                  <a:cubicBezTo>
                    <a:pt x="90" y="19"/>
                    <a:pt x="91" y="27"/>
                    <a:pt x="94" y="28"/>
                  </a:cubicBezTo>
                  <a:cubicBezTo>
                    <a:pt x="119" y="34"/>
                    <a:pt x="111" y="53"/>
                    <a:pt x="110" y="68"/>
                  </a:cubicBezTo>
                  <a:cubicBezTo>
                    <a:pt x="110" y="74"/>
                    <a:pt x="100" y="81"/>
                    <a:pt x="93" y="83"/>
                  </a:cubicBezTo>
                  <a:cubicBezTo>
                    <a:pt x="82" y="85"/>
                    <a:pt x="71" y="83"/>
                    <a:pt x="59" y="83"/>
                  </a:cubicBezTo>
                  <a:close/>
                  <a:moveTo>
                    <a:pt x="73" y="28"/>
                  </a:moveTo>
                  <a:cubicBezTo>
                    <a:pt x="74" y="26"/>
                    <a:pt x="75" y="24"/>
                    <a:pt x="75" y="22"/>
                  </a:cubicBezTo>
                  <a:cubicBezTo>
                    <a:pt x="70" y="19"/>
                    <a:pt x="65" y="13"/>
                    <a:pt x="59" y="13"/>
                  </a:cubicBezTo>
                  <a:cubicBezTo>
                    <a:pt x="54" y="13"/>
                    <a:pt x="49" y="20"/>
                    <a:pt x="44" y="24"/>
                  </a:cubicBezTo>
                  <a:cubicBezTo>
                    <a:pt x="45" y="25"/>
                    <a:pt x="46" y="26"/>
                    <a:pt x="46" y="28"/>
                  </a:cubicBezTo>
                  <a:cubicBezTo>
                    <a:pt x="55" y="28"/>
                    <a:pt x="64" y="28"/>
                    <a:pt x="73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7764463" y="1039813"/>
              <a:ext cx="487362" cy="57150"/>
            </a:xfrm>
            <a:custGeom>
              <a:avLst/>
              <a:gdLst>
                <a:gd name="T0" fmla="*/ 0 w 129"/>
                <a:gd name="T1" fmla="*/ 4 h 15"/>
                <a:gd name="T2" fmla="*/ 14 w 129"/>
                <a:gd name="T3" fmla="*/ 1 h 15"/>
                <a:gd name="T4" fmla="*/ 115 w 129"/>
                <a:gd name="T5" fmla="*/ 1 h 15"/>
                <a:gd name="T6" fmla="*/ 129 w 129"/>
                <a:gd name="T7" fmla="*/ 8 h 15"/>
                <a:gd name="T8" fmla="*/ 117 w 129"/>
                <a:gd name="T9" fmla="*/ 15 h 15"/>
                <a:gd name="T10" fmla="*/ 12 w 129"/>
                <a:gd name="T11" fmla="*/ 15 h 15"/>
                <a:gd name="T12" fmla="*/ 0 w 129"/>
                <a:gd name="T13" fmla="*/ 11 h 15"/>
                <a:gd name="T14" fmla="*/ 0 w 129"/>
                <a:gd name="T1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5">
                  <a:moveTo>
                    <a:pt x="0" y="4"/>
                  </a:moveTo>
                  <a:cubicBezTo>
                    <a:pt x="5" y="3"/>
                    <a:pt x="9" y="1"/>
                    <a:pt x="14" y="1"/>
                  </a:cubicBezTo>
                  <a:cubicBezTo>
                    <a:pt x="48" y="1"/>
                    <a:pt x="82" y="0"/>
                    <a:pt x="115" y="1"/>
                  </a:cubicBezTo>
                  <a:cubicBezTo>
                    <a:pt x="120" y="1"/>
                    <a:pt x="125" y="6"/>
                    <a:pt x="129" y="8"/>
                  </a:cubicBezTo>
                  <a:cubicBezTo>
                    <a:pt x="125" y="11"/>
                    <a:pt x="121" y="15"/>
                    <a:pt x="117" y="15"/>
                  </a:cubicBezTo>
                  <a:cubicBezTo>
                    <a:pt x="82" y="15"/>
                    <a:pt x="47" y="15"/>
                    <a:pt x="12" y="15"/>
                  </a:cubicBezTo>
                  <a:cubicBezTo>
                    <a:pt x="8" y="15"/>
                    <a:pt x="4" y="12"/>
                    <a:pt x="0" y="11"/>
                  </a:cubicBezTo>
                  <a:cubicBezTo>
                    <a:pt x="0" y="9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"/>
            <p:cNvSpPr/>
            <p:nvPr/>
          </p:nvSpPr>
          <p:spPr bwMode="auto">
            <a:xfrm>
              <a:off x="7769225" y="1300163"/>
              <a:ext cx="488950" cy="57150"/>
            </a:xfrm>
            <a:custGeom>
              <a:avLst/>
              <a:gdLst>
                <a:gd name="T0" fmla="*/ 127 w 130"/>
                <a:gd name="T1" fmla="*/ 13 h 15"/>
                <a:gd name="T2" fmla="*/ 107 w 130"/>
                <a:gd name="T3" fmla="*/ 14 h 15"/>
                <a:gd name="T4" fmla="*/ 13 w 130"/>
                <a:gd name="T5" fmla="*/ 14 h 15"/>
                <a:gd name="T6" fmla="*/ 0 w 130"/>
                <a:gd name="T7" fmla="*/ 6 h 15"/>
                <a:gd name="T8" fmla="*/ 12 w 130"/>
                <a:gd name="T9" fmla="*/ 0 h 15"/>
                <a:gd name="T10" fmla="*/ 116 w 130"/>
                <a:gd name="T11" fmla="*/ 0 h 15"/>
                <a:gd name="T12" fmla="*/ 130 w 130"/>
                <a:gd name="T13" fmla="*/ 6 h 15"/>
                <a:gd name="T14" fmla="*/ 127 w 130"/>
                <a:gd name="T1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5">
                  <a:moveTo>
                    <a:pt x="127" y="13"/>
                  </a:moveTo>
                  <a:cubicBezTo>
                    <a:pt x="120" y="13"/>
                    <a:pt x="113" y="14"/>
                    <a:pt x="107" y="14"/>
                  </a:cubicBezTo>
                  <a:cubicBezTo>
                    <a:pt x="75" y="14"/>
                    <a:pt x="44" y="15"/>
                    <a:pt x="13" y="14"/>
                  </a:cubicBezTo>
                  <a:cubicBezTo>
                    <a:pt x="9" y="14"/>
                    <a:pt x="4" y="9"/>
                    <a:pt x="0" y="6"/>
                  </a:cubicBezTo>
                  <a:cubicBezTo>
                    <a:pt x="4" y="4"/>
                    <a:pt x="8" y="0"/>
                    <a:pt x="12" y="0"/>
                  </a:cubicBezTo>
                  <a:cubicBezTo>
                    <a:pt x="47" y="0"/>
                    <a:pt x="81" y="0"/>
                    <a:pt x="116" y="0"/>
                  </a:cubicBezTo>
                  <a:cubicBezTo>
                    <a:pt x="120" y="0"/>
                    <a:pt x="125" y="4"/>
                    <a:pt x="130" y="6"/>
                  </a:cubicBezTo>
                  <a:cubicBezTo>
                    <a:pt x="129" y="8"/>
                    <a:pt x="128" y="11"/>
                    <a:pt x="127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6"/>
            <p:cNvSpPr/>
            <p:nvPr/>
          </p:nvSpPr>
          <p:spPr bwMode="auto">
            <a:xfrm>
              <a:off x="7758113" y="1538288"/>
              <a:ext cx="493712" cy="58738"/>
            </a:xfrm>
            <a:custGeom>
              <a:avLst/>
              <a:gdLst>
                <a:gd name="T0" fmla="*/ 131 w 131"/>
                <a:gd name="T1" fmla="*/ 16 h 16"/>
                <a:gd name="T2" fmla="*/ 0 w 131"/>
                <a:gd name="T3" fmla="*/ 16 h 16"/>
                <a:gd name="T4" fmla="*/ 131 w 131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6">
                  <a:moveTo>
                    <a:pt x="131" y="16"/>
                  </a:moveTo>
                  <a:cubicBezTo>
                    <a:pt x="88" y="16"/>
                    <a:pt x="46" y="16"/>
                    <a:pt x="0" y="16"/>
                  </a:cubicBezTo>
                  <a:cubicBezTo>
                    <a:pt x="12" y="2"/>
                    <a:pt x="116" y="0"/>
                    <a:pt x="131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7"/>
            <p:cNvSpPr/>
            <p:nvPr/>
          </p:nvSpPr>
          <p:spPr bwMode="auto">
            <a:xfrm>
              <a:off x="7769225" y="1797050"/>
              <a:ext cx="488950" cy="82550"/>
            </a:xfrm>
            <a:custGeom>
              <a:avLst/>
              <a:gdLst>
                <a:gd name="T0" fmla="*/ 130 w 130"/>
                <a:gd name="T1" fmla="*/ 11 h 22"/>
                <a:gd name="T2" fmla="*/ 0 w 130"/>
                <a:gd name="T3" fmla="*/ 11 h 22"/>
                <a:gd name="T4" fmla="*/ 130 w 130"/>
                <a:gd name="T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2">
                  <a:moveTo>
                    <a:pt x="130" y="11"/>
                  </a:moveTo>
                  <a:cubicBezTo>
                    <a:pt x="114" y="22"/>
                    <a:pt x="12" y="21"/>
                    <a:pt x="0" y="11"/>
                  </a:cubicBezTo>
                  <a:cubicBezTo>
                    <a:pt x="11" y="1"/>
                    <a:pt x="113" y="0"/>
                    <a:pt x="13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8"/>
            <p:cNvSpPr/>
            <p:nvPr/>
          </p:nvSpPr>
          <p:spPr bwMode="auto">
            <a:xfrm>
              <a:off x="7470775" y="976313"/>
              <a:ext cx="211137" cy="153988"/>
            </a:xfrm>
            <a:custGeom>
              <a:avLst/>
              <a:gdLst>
                <a:gd name="T0" fmla="*/ 5 w 56"/>
                <a:gd name="T1" fmla="*/ 12 h 41"/>
                <a:gd name="T2" fmla="*/ 27 w 56"/>
                <a:gd name="T3" fmla="*/ 21 h 41"/>
                <a:gd name="T4" fmla="*/ 53 w 56"/>
                <a:gd name="T5" fmla="*/ 0 h 41"/>
                <a:gd name="T6" fmla="*/ 28 w 56"/>
                <a:gd name="T7" fmla="*/ 38 h 41"/>
                <a:gd name="T8" fmla="*/ 0 w 56"/>
                <a:gd name="T9" fmla="*/ 21 h 41"/>
                <a:gd name="T10" fmla="*/ 5 w 56"/>
                <a:gd name="T1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41">
                  <a:moveTo>
                    <a:pt x="5" y="12"/>
                  </a:moveTo>
                  <a:cubicBezTo>
                    <a:pt x="11" y="15"/>
                    <a:pt x="18" y="18"/>
                    <a:pt x="27" y="21"/>
                  </a:cubicBezTo>
                  <a:cubicBezTo>
                    <a:pt x="35" y="15"/>
                    <a:pt x="44" y="7"/>
                    <a:pt x="53" y="0"/>
                  </a:cubicBezTo>
                  <a:cubicBezTo>
                    <a:pt x="56" y="22"/>
                    <a:pt x="41" y="31"/>
                    <a:pt x="28" y="38"/>
                  </a:cubicBezTo>
                  <a:cubicBezTo>
                    <a:pt x="24" y="41"/>
                    <a:pt x="9" y="27"/>
                    <a:pt x="0" y="21"/>
                  </a:cubicBezTo>
                  <a:cubicBezTo>
                    <a:pt x="1" y="18"/>
                    <a:pt x="3" y="15"/>
                    <a:pt x="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9"/>
            <p:cNvSpPr/>
            <p:nvPr/>
          </p:nvSpPr>
          <p:spPr bwMode="auto">
            <a:xfrm>
              <a:off x="7470775" y="1231900"/>
              <a:ext cx="219075" cy="155575"/>
            </a:xfrm>
            <a:custGeom>
              <a:avLst/>
              <a:gdLst>
                <a:gd name="T0" fmla="*/ 4 w 58"/>
                <a:gd name="T1" fmla="*/ 12 h 41"/>
                <a:gd name="T2" fmla="*/ 27 w 58"/>
                <a:gd name="T3" fmla="*/ 21 h 41"/>
                <a:gd name="T4" fmla="*/ 54 w 58"/>
                <a:gd name="T5" fmla="*/ 0 h 41"/>
                <a:gd name="T6" fmla="*/ 58 w 58"/>
                <a:gd name="T7" fmla="*/ 5 h 41"/>
                <a:gd name="T8" fmla="*/ 28 w 58"/>
                <a:gd name="T9" fmla="*/ 38 h 41"/>
                <a:gd name="T10" fmla="*/ 0 w 58"/>
                <a:gd name="T11" fmla="*/ 21 h 41"/>
                <a:gd name="T12" fmla="*/ 4 w 58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1">
                  <a:moveTo>
                    <a:pt x="4" y="12"/>
                  </a:moveTo>
                  <a:cubicBezTo>
                    <a:pt x="12" y="15"/>
                    <a:pt x="19" y="18"/>
                    <a:pt x="27" y="21"/>
                  </a:cubicBezTo>
                  <a:cubicBezTo>
                    <a:pt x="35" y="14"/>
                    <a:pt x="44" y="7"/>
                    <a:pt x="54" y="0"/>
                  </a:cubicBezTo>
                  <a:cubicBezTo>
                    <a:pt x="55" y="2"/>
                    <a:pt x="57" y="3"/>
                    <a:pt x="58" y="5"/>
                  </a:cubicBezTo>
                  <a:cubicBezTo>
                    <a:pt x="55" y="22"/>
                    <a:pt x="41" y="32"/>
                    <a:pt x="28" y="38"/>
                  </a:cubicBezTo>
                  <a:cubicBezTo>
                    <a:pt x="23" y="41"/>
                    <a:pt x="9" y="27"/>
                    <a:pt x="0" y="21"/>
                  </a:cubicBezTo>
                  <a:cubicBezTo>
                    <a:pt x="1" y="18"/>
                    <a:pt x="3" y="15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0"/>
            <p:cNvSpPr/>
            <p:nvPr/>
          </p:nvSpPr>
          <p:spPr bwMode="auto">
            <a:xfrm>
              <a:off x="7527925" y="1500188"/>
              <a:ext cx="104775" cy="139700"/>
            </a:xfrm>
            <a:custGeom>
              <a:avLst/>
              <a:gdLst>
                <a:gd name="T0" fmla="*/ 13 w 28"/>
                <a:gd name="T1" fmla="*/ 0 h 37"/>
                <a:gd name="T2" fmla="*/ 28 w 28"/>
                <a:gd name="T3" fmla="*/ 22 h 37"/>
                <a:gd name="T4" fmla="*/ 14 w 28"/>
                <a:gd name="T5" fmla="*/ 36 h 37"/>
                <a:gd name="T6" fmla="*/ 0 w 28"/>
                <a:gd name="T7" fmla="*/ 23 h 37"/>
                <a:gd name="T8" fmla="*/ 13 w 2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13" y="0"/>
                  </a:moveTo>
                  <a:cubicBezTo>
                    <a:pt x="20" y="10"/>
                    <a:pt x="28" y="16"/>
                    <a:pt x="28" y="22"/>
                  </a:cubicBezTo>
                  <a:cubicBezTo>
                    <a:pt x="27" y="27"/>
                    <a:pt x="19" y="35"/>
                    <a:pt x="14" y="36"/>
                  </a:cubicBezTo>
                  <a:cubicBezTo>
                    <a:pt x="10" y="37"/>
                    <a:pt x="0" y="28"/>
                    <a:pt x="0" y="23"/>
                  </a:cubicBezTo>
                  <a:cubicBezTo>
                    <a:pt x="0" y="17"/>
                    <a:pt x="6" y="11"/>
                    <a:pt x="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1"/>
            <p:cNvSpPr/>
            <p:nvPr/>
          </p:nvSpPr>
          <p:spPr bwMode="auto">
            <a:xfrm>
              <a:off x="7523163" y="1782763"/>
              <a:ext cx="139700" cy="109538"/>
            </a:xfrm>
            <a:custGeom>
              <a:avLst/>
              <a:gdLst>
                <a:gd name="T0" fmla="*/ 37 w 37"/>
                <a:gd name="T1" fmla="*/ 16 h 29"/>
                <a:gd name="T2" fmla="*/ 14 w 37"/>
                <a:gd name="T3" fmla="*/ 29 h 29"/>
                <a:gd name="T4" fmla="*/ 1 w 37"/>
                <a:gd name="T5" fmla="*/ 16 h 29"/>
                <a:gd name="T6" fmla="*/ 15 w 37"/>
                <a:gd name="T7" fmla="*/ 1 h 29"/>
                <a:gd name="T8" fmla="*/ 37 w 37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37" y="16"/>
                  </a:moveTo>
                  <a:cubicBezTo>
                    <a:pt x="26" y="22"/>
                    <a:pt x="20" y="29"/>
                    <a:pt x="14" y="29"/>
                  </a:cubicBezTo>
                  <a:cubicBezTo>
                    <a:pt x="9" y="29"/>
                    <a:pt x="0" y="19"/>
                    <a:pt x="1" y="16"/>
                  </a:cubicBezTo>
                  <a:cubicBezTo>
                    <a:pt x="2" y="10"/>
                    <a:pt x="9" y="2"/>
                    <a:pt x="15" y="1"/>
                  </a:cubicBezTo>
                  <a:cubicBezTo>
                    <a:pt x="20" y="0"/>
                    <a:pt x="26" y="8"/>
                    <a:pt x="37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2"/>
            <p:cNvSpPr/>
            <p:nvPr/>
          </p:nvSpPr>
          <p:spPr bwMode="auto">
            <a:xfrm>
              <a:off x="7805738" y="501650"/>
              <a:ext cx="117475" cy="57150"/>
            </a:xfrm>
            <a:custGeom>
              <a:avLst/>
              <a:gdLst>
                <a:gd name="T0" fmla="*/ 29 w 31"/>
                <a:gd name="T1" fmla="*/ 15 h 15"/>
                <a:gd name="T2" fmla="*/ 2 w 31"/>
                <a:gd name="T3" fmla="*/ 15 h 15"/>
                <a:gd name="T4" fmla="*/ 0 w 31"/>
                <a:gd name="T5" fmla="*/ 11 h 15"/>
                <a:gd name="T6" fmla="*/ 15 w 31"/>
                <a:gd name="T7" fmla="*/ 0 h 15"/>
                <a:gd name="T8" fmla="*/ 31 w 31"/>
                <a:gd name="T9" fmla="*/ 9 h 15"/>
                <a:gd name="T10" fmla="*/ 29 w 31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5">
                  <a:moveTo>
                    <a:pt x="29" y="15"/>
                  </a:moveTo>
                  <a:cubicBezTo>
                    <a:pt x="20" y="15"/>
                    <a:pt x="11" y="15"/>
                    <a:pt x="2" y="15"/>
                  </a:cubicBezTo>
                  <a:cubicBezTo>
                    <a:pt x="2" y="13"/>
                    <a:pt x="1" y="12"/>
                    <a:pt x="0" y="11"/>
                  </a:cubicBezTo>
                  <a:cubicBezTo>
                    <a:pt x="5" y="7"/>
                    <a:pt x="10" y="0"/>
                    <a:pt x="15" y="0"/>
                  </a:cubicBezTo>
                  <a:cubicBezTo>
                    <a:pt x="21" y="0"/>
                    <a:pt x="26" y="6"/>
                    <a:pt x="31" y="9"/>
                  </a:cubicBezTo>
                  <a:cubicBezTo>
                    <a:pt x="31" y="11"/>
                    <a:pt x="30" y="13"/>
                    <a:pt x="2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6" name="文本框 9"/>
          <p:cNvSpPr txBox="1">
            <a:spLocks noChangeArrowheads="1"/>
          </p:cNvSpPr>
          <p:nvPr/>
        </p:nvSpPr>
        <p:spPr bwMode="auto">
          <a:xfrm>
            <a:off x="3246417" y="2142273"/>
            <a:ext cx="445360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400" dirty="0" err="1" smtClean="0">
                <a:sym typeface="Century Gothic" panose="020B0502020202020204" pitchFamily="34" charset="0"/>
              </a:rPr>
              <a:t>Kingsoft</a:t>
            </a:r>
            <a:r>
              <a:rPr lang="en-US" sz="1400" dirty="0" smtClean="0">
                <a:sym typeface="Century Gothic" panose="020B0502020202020204" pitchFamily="34" charset="0"/>
              </a:rPr>
              <a:t> </a:t>
            </a:r>
            <a:r>
              <a:rPr lang="en-US" sz="1400" dirty="0">
                <a:sym typeface="Century Gothic" panose="020B0502020202020204" pitchFamily="34" charset="0"/>
              </a:rPr>
              <a:t>Presentation Professional is a PPT files creator which supports creating and editing MS PPT document. It contains all of the industry-standard features for presentation software, including slide templates, artistic backgrounds, dynamic transitions, and the ability </a:t>
            </a:r>
            <a:r>
              <a:rPr lang="en-US" sz="1400" dirty="0" smtClean="0">
                <a:sym typeface="Century Gothic" panose="020B0502020202020204" pitchFamily="34" charset="0"/>
              </a:rPr>
              <a:t>to</a:t>
            </a:r>
            <a:endParaRPr lang="zh-CN" altLang="en-US" sz="1400" dirty="0"/>
          </a:p>
        </p:txBody>
      </p:sp>
      <p:grpSp>
        <p:nvGrpSpPr>
          <p:cNvPr id="67" name="组合 66"/>
          <p:cNvGrpSpPr/>
          <p:nvPr/>
        </p:nvGrpSpPr>
        <p:grpSpPr>
          <a:xfrm>
            <a:off x="2184328" y="3483515"/>
            <a:ext cx="858722" cy="1189756"/>
            <a:chOff x="7237413" y="452438"/>
            <a:chExt cx="1247775" cy="1728787"/>
          </a:xfrm>
        </p:grpSpPr>
        <p:sp>
          <p:nvSpPr>
            <p:cNvPr id="68" name="Freeform 22"/>
            <p:cNvSpPr/>
            <p:nvPr/>
          </p:nvSpPr>
          <p:spPr bwMode="auto">
            <a:xfrm>
              <a:off x="7237413" y="600075"/>
              <a:ext cx="1247775" cy="1581150"/>
            </a:xfrm>
            <a:custGeom>
              <a:avLst/>
              <a:gdLst>
                <a:gd name="T0" fmla="*/ 98 w 331"/>
                <a:gd name="T1" fmla="*/ 3 h 420"/>
                <a:gd name="T2" fmla="*/ 98 w 331"/>
                <a:gd name="T3" fmla="*/ 32 h 420"/>
                <a:gd name="T4" fmla="*/ 32 w 331"/>
                <a:gd name="T5" fmla="*/ 32 h 420"/>
                <a:gd name="T6" fmla="*/ 32 w 331"/>
                <a:gd name="T7" fmla="*/ 389 h 420"/>
                <a:gd name="T8" fmla="*/ 298 w 331"/>
                <a:gd name="T9" fmla="*/ 389 h 420"/>
                <a:gd name="T10" fmla="*/ 298 w 331"/>
                <a:gd name="T11" fmla="*/ 33 h 420"/>
                <a:gd name="T12" fmla="*/ 237 w 331"/>
                <a:gd name="T13" fmla="*/ 33 h 420"/>
                <a:gd name="T14" fmla="*/ 237 w 331"/>
                <a:gd name="T15" fmla="*/ 3 h 420"/>
                <a:gd name="T16" fmla="*/ 309 w 331"/>
                <a:gd name="T17" fmla="*/ 3 h 420"/>
                <a:gd name="T18" fmla="*/ 330 w 331"/>
                <a:gd name="T19" fmla="*/ 39 h 420"/>
                <a:gd name="T20" fmla="*/ 330 w 331"/>
                <a:gd name="T21" fmla="*/ 325 h 420"/>
                <a:gd name="T22" fmla="*/ 330 w 331"/>
                <a:gd name="T23" fmla="*/ 383 h 420"/>
                <a:gd name="T24" fmla="*/ 293 w 331"/>
                <a:gd name="T25" fmla="*/ 420 h 420"/>
                <a:gd name="T26" fmla="*/ 45 w 331"/>
                <a:gd name="T27" fmla="*/ 420 h 420"/>
                <a:gd name="T28" fmla="*/ 0 w 331"/>
                <a:gd name="T29" fmla="*/ 376 h 420"/>
                <a:gd name="T30" fmla="*/ 0 w 331"/>
                <a:gd name="T31" fmla="*/ 42 h 420"/>
                <a:gd name="T32" fmla="*/ 38 w 331"/>
                <a:gd name="T33" fmla="*/ 2 h 420"/>
                <a:gd name="T34" fmla="*/ 90 w 331"/>
                <a:gd name="T35" fmla="*/ 2 h 420"/>
                <a:gd name="T36" fmla="*/ 98 w 331"/>
                <a:gd name="T37" fmla="*/ 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1" h="420">
                  <a:moveTo>
                    <a:pt x="98" y="3"/>
                  </a:moveTo>
                  <a:cubicBezTo>
                    <a:pt x="98" y="13"/>
                    <a:pt x="98" y="21"/>
                    <a:pt x="98" y="32"/>
                  </a:cubicBezTo>
                  <a:cubicBezTo>
                    <a:pt x="76" y="32"/>
                    <a:pt x="55" y="32"/>
                    <a:pt x="32" y="32"/>
                  </a:cubicBezTo>
                  <a:cubicBezTo>
                    <a:pt x="32" y="151"/>
                    <a:pt x="32" y="269"/>
                    <a:pt x="32" y="389"/>
                  </a:cubicBezTo>
                  <a:cubicBezTo>
                    <a:pt x="121" y="389"/>
                    <a:pt x="209" y="389"/>
                    <a:pt x="298" y="389"/>
                  </a:cubicBezTo>
                  <a:cubicBezTo>
                    <a:pt x="298" y="270"/>
                    <a:pt x="298" y="153"/>
                    <a:pt x="298" y="33"/>
                  </a:cubicBezTo>
                  <a:cubicBezTo>
                    <a:pt x="278" y="33"/>
                    <a:pt x="258" y="33"/>
                    <a:pt x="237" y="33"/>
                  </a:cubicBezTo>
                  <a:cubicBezTo>
                    <a:pt x="237" y="22"/>
                    <a:pt x="237" y="13"/>
                    <a:pt x="237" y="3"/>
                  </a:cubicBezTo>
                  <a:cubicBezTo>
                    <a:pt x="261" y="3"/>
                    <a:pt x="285" y="0"/>
                    <a:pt x="309" y="3"/>
                  </a:cubicBezTo>
                  <a:cubicBezTo>
                    <a:pt x="328" y="5"/>
                    <a:pt x="330" y="22"/>
                    <a:pt x="330" y="39"/>
                  </a:cubicBezTo>
                  <a:cubicBezTo>
                    <a:pt x="330" y="134"/>
                    <a:pt x="330" y="229"/>
                    <a:pt x="330" y="325"/>
                  </a:cubicBezTo>
                  <a:cubicBezTo>
                    <a:pt x="330" y="344"/>
                    <a:pt x="331" y="363"/>
                    <a:pt x="330" y="383"/>
                  </a:cubicBezTo>
                  <a:cubicBezTo>
                    <a:pt x="330" y="410"/>
                    <a:pt x="320" y="420"/>
                    <a:pt x="293" y="420"/>
                  </a:cubicBezTo>
                  <a:cubicBezTo>
                    <a:pt x="210" y="420"/>
                    <a:pt x="128" y="420"/>
                    <a:pt x="45" y="420"/>
                  </a:cubicBezTo>
                  <a:cubicBezTo>
                    <a:pt x="13" y="420"/>
                    <a:pt x="0" y="407"/>
                    <a:pt x="0" y="376"/>
                  </a:cubicBezTo>
                  <a:cubicBezTo>
                    <a:pt x="0" y="264"/>
                    <a:pt x="0" y="153"/>
                    <a:pt x="0" y="42"/>
                  </a:cubicBezTo>
                  <a:cubicBezTo>
                    <a:pt x="0" y="15"/>
                    <a:pt x="11" y="3"/>
                    <a:pt x="38" y="2"/>
                  </a:cubicBezTo>
                  <a:cubicBezTo>
                    <a:pt x="55" y="1"/>
                    <a:pt x="73" y="2"/>
                    <a:pt x="90" y="2"/>
                  </a:cubicBezTo>
                  <a:cubicBezTo>
                    <a:pt x="92" y="2"/>
                    <a:pt x="94" y="2"/>
                    <a:pt x="9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3"/>
            <p:cNvSpPr>
              <a:spLocks noEditPoints="1"/>
            </p:cNvSpPr>
            <p:nvPr/>
          </p:nvSpPr>
          <p:spPr bwMode="auto">
            <a:xfrm>
              <a:off x="7640638" y="452438"/>
              <a:ext cx="449262" cy="331788"/>
            </a:xfrm>
            <a:custGeom>
              <a:avLst/>
              <a:gdLst>
                <a:gd name="T0" fmla="*/ 59 w 119"/>
                <a:gd name="T1" fmla="*/ 83 h 88"/>
                <a:gd name="T2" fmla="*/ 41 w 119"/>
                <a:gd name="T3" fmla="*/ 83 h 88"/>
                <a:gd name="T4" fmla="*/ 10 w 119"/>
                <a:gd name="T5" fmla="*/ 71 h 88"/>
                <a:gd name="T6" fmla="*/ 26 w 119"/>
                <a:gd name="T7" fmla="*/ 28 h 88"/>
                <a:gd name="T8" fmla="*/ 33 w 119"/>
                <a:gd name="T9" fmla="*/ 17 h 88"/>
                <a:gd name="T10" fmla="*/ 61 w 119"/>
                <a:gd name="T11" fmla="*/ 0 h 88"/>
                <a:gd name="T12" fmla="*/ 87 w 119"/>
                <a:gd name="T13" fmla="*/ 17 h 88"/>
                <a:gd name="T14" fmla="*/ 94 w 119"/>
                <a:gd name="T15" fmla="*/ 28 h 88"/>
                <a:gd name="T16" fmla="*/ 110 w 119"/>
                <a:gd name="T17" fmla="*/ 68 h 88"/>
                <a:gd name="T18" fmla="*/ 93 w 119"/>
                <a:gd name="T19" fmla="*/ 83 h 88"/>
                <a:gd name="T20" fmla="*/ 59 w 119"/>
                <a:gd name="T21" fmla="*/ 83 h 88"/>
                <a:gd name="T22" fmla="*/ 73 w 119"/>
                <a:gd name="T23" fmla="*/ 28 h 88"/>
                <a:gd name="T24" fmla="*/ 75 w 119"/>
                <a:gd name="T25" fmla="*/ 22 h 88"/>
                <a:gd name="T26" fmla="*/ 59 w 119"/>
                <a:gd name="T27" fmla="*/ 13 h 88"/>
                <a:gd name="T28" fmla="*/ 44 w 119"/>
                <a:gd name="T29" fmla="*/ 24 h 88"/>
                <a:gd name="T30" fmla="*/ 46 w 119"/>
                <a:gd name="T31" fmla="*/ 28 h 88"/>
                <a:gd name="T32" fmla="*/ 73 w 119"/>
                <a:gd name="T33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88">
                  <a:moveTo>
                    <a:pt x="59" y="83"/>
                  </a:moveTo>
                  <a:cubicBezTo>
                    <a:pt x="53" y="83"/>
                    <a:pt x="47" y="83"/>
                    <a:pt x="41" y="83"/>
                  </a:cubicBezTo>
                  <a:cubicBezTo>
                    <a:pt x="29" y="83"/>
                    <a:pt x="12" y="88"/>
                    <a:pt x="10" y="71"/>
                  </a:cubicBezTo>
                  <a:cubicBezTo>
                    <a:pt x="8" y="56"/>
                    <a:pt x="0" y="35"/>
                    <a:pt x="26" y="28"/>
                  </a:cubicBezTo>
                  <a:cubicBezTo>
                    <a:pt x="29" y="27"/>
                    <a:pt x="30" y="20"/>
                    <a:pt x="33" y="17"/>
                  </a:cubicBezTo>
                  <a:cubicBezTo>
                    <a:pt x="42" y="11"/>
                    <a:pt x="51" y="1"/>
                    <a:pt x="61" y="0"/>
                  </a:cubicBezTo>
                  <a:cubicBezTo>
                    <a:pt x="69" y="0"/>
                    <a:pt x="79" y="10"/>
                    <a:pt x="87" y="17"/>
                  </a:cubicBezTo>
                  <a:cubicBezTo>
                    <a:pt x="90" y="19"/>
                    <a:pt x="91" y="27"/>
                    <a:pt x="94" y="28"/>
                  </a:cubicBezTo>
                  <a:cubicBezTo>
                    <a:pt x="119" y="34"/>
                    <a:pt x="111" y="53"/>
                    <a:pt x="110" y="68"/>
                  </a:cubicBezTo>
                  <a:cubicBezTo>
                    <a:pt x="110" y="74"/>
                    <a:pt x="100" y="81"/>
                    <a:pt x="93" y="83"/>
                  </a:cubicBezTo>
                  <a:cubicBezTo>
                    <a:pt x="82" y="85"/>
                    <a:pt x="71" y="83"/>
                    <a:pt x="59" y="83"/>
                  </a:cubicBezTo>
                  <a:close/>
                  <a:moveTo>
                    <a:pt x="73" y="28"/>
                  </a:moveTo>
                  <a:cubicBezTo>
                    <a:pt x="74" y="26"/>
                    <a:pt x="75" y="24"/>
                    <a:pt x="75" y="22"/>
                  </a:cubicBezTo>
                  <a:cubicBezTo>
                    <a:pt x="70" y="19"/>
                    <a:pt x="65" y="13"/>
                    <a:pt x="59" y="13"/>
                  </a:cubicBezTo>
                  <a:cubicBezTo>
                    <a:pt x="54" y="13"/>
                    <a:pt x="49" y="20"/>
                    <a:pt x="44" y="24"/>
                  </a:cubicBezTo>
                  <a:cubicBezTo>
                    <a:pt x="45" y="25"/>
                    <a:pt x="46" y="26"/>
                    <a:pt x="46" y="28"/>
                  </a:cubicBezTo>
                  <a:cubicBezTo>
                    <a:pt x="55" y="28"/>
                    <a:pt x="64" y="28"/>
                    <a:pt x="73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4"/>
            <p:cNvSpPr/>
            <p:nvPr/>
          </p:nvSpPr>
          <p:spPr bwMode="auto">
            <a:xfrm>
              <a:off x="7764463" y="1039813"/>
              <a:ext cx="487362" cy="57150"/>
            </a:xfrm>
            <a:custGeom>
              <a:avLst/>
              <a:gdLst>
                <a:gd name="T0" fmla="*/ 0 w 129"/>
                <a:gd name="T1" fmla="*/ 4 h 15"/>
                <a:gd name="T2" fmla="*/ 14 w 129"/>
                <a:gd name="T3" fmla="*/ 1 h 15"/>
                <a:gd name="T4" fmla="*/ 115 w 129"/>
                <a:gd name="T5" fmla="*/ 1 h 15"/>
                <a:gd name="T6" fmla="*/ 129 w 129"/>
                <a:gd name="T7" fmla="*/ 8 h 15"/>
                <a:gd name="T8" fmla="*/ 117 w 129"/>
                <a:gd name="T9" fmla="*/ 15 h 15"/>
                <a:gd name="T10" fmla="*/ 12 w 129"/>
                <a:gd name="T11" fmla="*/ 15 h 15"/>
                <a:gd name="T12" fmla="*/ 0 w 129"/>
                <a:gd name="T13" fmla="*/ 11 h 15"/>
                <a:gd name="T14" fmla="*/ 0 w 129"/>
                <a:gd name="T1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5">
                  <a:moveTo>
                    <a:pt x="0" y="4"/>
                  </a:moveTo>
                  <a:cubicBezTo>
                    <a:pt x="5" y="3"/>
                    <a:pt x="9" y="1"/>
                    <a:pt x="14" y="1"/>
                  </a:cubicBezTo>
                  <a:cubicBezTo>
                    <a:pt x="48" y="1"/>
                    <a:pt x="82" y="0"/>
                    <a:pt x="115" y="1"/>
                  </a:cubicBezTo>
                  <a:cubicBezTo>
                    <a:pt x="120" y="1"/>
                    <a:pt x="125" y="6"/>
                    <a:pt x="129" y="8"/>
                  </a:cubicBezTo>
                  <a:cubicBezTo>
                    <a:pt x="125" y="11"/>
                    <a:pt x="121" y="15"/>
                    <a:pt x="117" y="15"/>
                  </a:cubicBezTo>
                  <a:cubicBezTo>
                    <a:pt x="82" y="15"/>
                    <a:pt x="47" y="15"/>
                    <a:pt x="12" y="15"/>
                  </a:cubicBezTo>
                  <a:cubicBezTo>
                    <a:pt x="8" y="15"/>
                    <a:pt x="4" y="12"/>
                    <a:pt x="0" y="11"/>
                  </a:cubicBezTo>
                  <a:cubicBezTo>
                    <a:pt x="0" y="9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5"/>
            <p:cNvSpPr/>
            <p:nvPr/>
          </p:nvSpPr>
          <p:spPr bwMode="auto">
            <a:xfrm>
              <a:off x="7769225" y="1300163"/>
              <a:ext cx="488950" cy="57150"/>
            </a:xfrm>
            <a:custGeom>
              <a:avLst/>
              <a:gdLst>
                <a:gd name="T0" fmla="*/ 127 w 130"/>
                <a:gd name="T1" fmla="*/ 13 h 15"/>
                <a:gd name="T2" fmla="*/ 107 w 130"/>
                <a:gd name="T3" fmla="*/ 14 h 15"/>
                <a:gd name="T4" fmla="*/ 13 w 130"/>
                <a:gd name="T5" fmla="*/ 14 h 15"/>
                <a:gd name="T6" fmla="*/ 0 w 130"/>
                <a:gd name="T7" fmla="*/ 6 h 15"/>
                <a:gd name="T8" fmla="*/ 12 w 130"/>
                <a:gd name="T9" fmla="*/ 0 h 15"/>
                <a:gd name="T10" fmla="*/ 116 w 130"/>
                <a:gd name="T11" fmla="*/ 0 h 15"/>
                <a:gd name="T12" fmla="*/ 130 w 130"/>
                <a:gd name="T13" fmla="*/ 6 h 15"/>
                <a:gd name="T14" fmla="*/ 127 w 130"/>
                <a:gd name="T1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5">
                  <a:moveTo>
                    <a:pt x="127" y="13"/>
                  </a:moveTo>
                  <a:cubicBezTo>
                    <a:pt x="120" y="13"/>
                    <a:pt x="113" y="14"/>
                    <a:pt x="107" y="14"/>
                  </a:cubicBezTo>
                  <a:cubicBezTo>
                    <a:pt x="75" y="14"/>
                    <a:pt x="44" y="15"/>
                    <a:pt x="13" y="14"/>
                  </a:cubicBezTo>
                  <a:cubicBezTo>
                    <a:pt x="9" y="14"/>
                    <a:pt x="4" y="9"/>
                    <a:pt x="0" y="6"/>
                  </a:cubicBezTo>
                  <a:cubicBezTo>
                    <a:pt x="4" y="4"/>
                    <a:pt x="8" y="0"/>
                    <a:pt x="12" y="0"/>
                  </a:cubicBezTo>
                  <a:cubicBezTo>
                    <a:pt x="47" y="0"/>
                    <a:pt x="81" y="0"/>
                    <a:pt x="116" y="0"/>
                  </a:cubicBezTo>
                  <a:cubicBezTo>
                    <a:pt x="120" y="0"/>
                    <a:pt x="125" y="4"/>
                    <a:pt x="130" y="6"/>
                  </a:cubicBezTo>
                  <a:cubicBezTo>
                    <a:pt x="129" y="8"/>
                    <a:pt x="128" y="11"/>
                    <a:pt x="127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6"/>
            <p:cNvSpPr/>
            <p:nvPr/>
          </p:nvSpPr>
          <p:spPr bwMode="auto">
            <a:xfrm>
              <a:off x="7758113" y="1538288"/>
              <a:ext cx="493712" cy="58738"/>
            </a:xfrm>
            <a:custGeom>
              <a:avLst/>
              <a:gdLst>
                <a:gd name="T0" fmla="*/ 131 w 131"/>
                <a:gd name="T1" fmla="*/ 16 h 16"/>
                <a:gd name="T2" fmla="*/ 0 w 131"/>
                <a:gd name="T3" fmla="*/ 16 h 16"/>
                <a:gd name="T4" fmla="*/ 131 w 131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6">
                  <a:moveTo>
                    <a:pt x="131" y="16"/>
                  </a:moveTo>
                  <a:cubicBezTo>
                    <a:pt x="88" y="16"/>
                    <a:pt x="46" y="16"/>
                    <a:pt x="0" y="16"/>
                  </a:cubicBezTo>
                  <a:cubicBezTo>
                    <a:pt x="12" y="2"/>
                    <a:pt x="116" y="0"/>
                    <a:pt x="131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7"/>
            <p:cNvSpPr/>
            <p:nvPr/>
          </p:nvSpPr>
          <p:spPr bwMode="auto">
            <a:xfrm>
              <a:off x="7769225" y="1797050"/>
              <a:ext cx="488950" cy="82550"/>
            </a:xfrm>
            <a:custGeom>
              <a:avLst/>
              <a:gdLst>
                <a:gd name="T0" fmla="*/ 130 w 130"/>
                <a:gd name="T1" fmla="*/ 11 h 22"/>
                <a:gd name="T2" fmla="*/ 0 w 130"/>
                <a:gd name="T3" fmla="*/ 11 h 22"/>
                <a:gd name="T4" fmla="*/ 130 w 130"/>
                <a:gd name="T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2">
                  <a:moveTo>
                    <a:pt x="130" y="11"/>
                  </a:moveTo>
                  <a:cubicBezTo>
                    <a:pt x="114" y="22"/>
                    <a:pt x="12" y="21"/>
                    <a:pt x="0" y="11"/>
                  </a:cubicBezTo>
                  <a:cubicBezTo>
                    <a:pt x="11" y="1"/>
                    <a:pt x="113" y="0"/>
                    <a:pt x="13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8"/>
            <p:cNvSpPr/>
            <p:nvPr/>
          </p:nvSpPr>
          <p:spPr bwMode="auto">
            <a:xfrm>
              <a:off x="7470775" y="976313"/>
              <a:ext cx="211137" cy="153988"/>
            </a:xfrm>
            <a:custGeom>
              <a:avLst/>
              <a:gdLst>
                <a:gd name="T0" fmla="*/ 5 w 56"/>
                <a:gd name="T1" fmla="*/ 12 h 41"/>
                <a:gd name="T2" fmla="*/ 27 w 56"/>
                <a:gd name="T3" fmla="*/ 21 h 41"/>
                <a:gd name="T4" fmla="*/ 53 w 56"/>
                <a:gd name="T5" fmla="*/ 0 h 41"/>
                <a:gd name="T6" fmla="*/ 28 w 56"/>
                <a:gd name="T7" fmla="*/ 38 h 41"/>
                <a:gd name="T8" fmla="*/ 0 w 56"/>
                <a:gd name="T9" fmla="*/ 21 h 41"/>
                <a:gd name="T10" fmla="*/ 5 w 56"/>
                <a:gd name="T1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41">
                  <a:moveTo>
                    <a:pt x="5" y="12"/>
                  </a:moveTo>
                  <a:cubicBezTo>
                    <a:pt x="11" y="15"/>
                    <a:pt x="18" y="18"/>
                    <a:pt x="27" y="21"/>
                  </a:cubicBezTo>
                  <a:cubicBezTo>
                    <a:pt x="35" y="15"/>
                    <a:pt x="44" y="7"/>
                    <a:pt x="53" y="0"/>
                  </a:cubicBezTo>
                  <a:cubicBezTo>
                    <a:pt x="56" y="22"/>
                    <a:pt x="41" y="31"/>
                    <a:pt x="28" y="38"/>
                  </a:cubicBezTo>
                  <a:cubicBezTo>
                    <a:pt x="24" y="41"/>
                    <a:pt x="9" y="27"/>
                    <a:pt x="0" y="21"/>
                  </a:cubicBezTo>
                  <a:cubicBezTo>
                    <a:pt x="1" y="18"/>
                    <a:pt x="3" y="15"/>
                    <a:pt x="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9"/>
            <p:cNvSpPr/>
            <p:nvPr/>
          </p:nvSpPr>
          <p:spPr bwMode="auto">
            <a:xfrm>
              <a:off x="7470775" y="1231900"/>
              <a:ext cx="219075" cy="155575"/>
            </a:xfrm>
            <a:custGeom>
              <a:avLst/>
              <a:gdLst>
                <a:gd name="T0" fmla="*/ 4 w 58"/>
                <a:gd name="T1" fmla="*/ 12 h 41"/>
                <a:gd name="T2" fmla="*/ 27 w 58"/>
                <a:gd name="T3" fmla="*/ 21 h 41"/>
                <a:gd name="T4" fmla="*/ 54 w 58"/>
                <a:gd name="T5" fmla="*/ 0 h 41"/>
                <a:gd name="T6" fmla="*/ 58 w 58"/>
                <a:gd name="T7" fmla="*/ 5 h 41"/>
                <a:gd name="T8" fmla="*/ 28 w 58"/>
                <a:gd name="T9" fmla="*/ 38 h 41"/>
                <a:gd name="T10" fmla="*/ 0 w 58"/>
                <a:gd name="T11" fmla="*/ 21 h 41"/>
                <a:gd name="T12" fmla="*/ 4 w 58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1">
                  <a:moveTo>
                    <a:pt x="4" y="12"/>
                  </a:moveTo>
                  <a:cubicBezTo>
                    <a:pt x="12" y="15"/>
                    <a:pt x="19" y="18"/>
                    <a:pt x="27" y="21"/>
                  </a:cubicBezTo>
                  <a:cubicBezTo>
                    <a:pt x="35" y="14"/>
                    <a:pt x="44" y="7"/>
                    <a:pt x="54" y="0"/>
                  </a:cubicBezTo>
                  <a:cubicBezTo>
                    <a:pt x="55" y="2"/>
                    <a:pt x="57" y="3"/>
                    <a:pt x="58" y="5"/>
                  </a:cubicBezTo>
                  <a:cubicBezTo>
                    <a:pt x="55" y="22"/>
                    <a:pt x="41" y="32"/>
                    <a:pt x="28" y="38"/>
                  </a:cubicBezTo>
                  <a:cubicBezTo>
                    <a:pt x="23" y="41"/>
                    <a:pt x="9" y="27"/>
                    <a:pt x="0" y="21"/>
                  </a:cubicBezTo>
                  <a:cubicBezTo>
                    <a:pt x="1" y="18"/>
                    <a:pt x="3" y="15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0"/>
            <p:cNvSpPr/>
            <p:nvPr/>
          </p:nvSpPr>
          <p:spPr bwMode="auto">
            <a:xfrm>
              <a:off x="7527925" y="1500188"/>
              <a:ext cx="104775" cy="139700"/>
            </a:xfrm>
            <a:custGeom>
              <a:avLst/>
              <a:gdLst>
                <a:gd name="T0" fmla="*/ 13 w 28"/>
                <a:gd name="T1" fmla="*/ 0 h 37"/>
                <a:gd name="T2" fmla="*/ 28 w 28"/>
                <a:gd name="T3" fmla="*/ 22 h 37"/>
                <a:gd name="T4" fmla="*/ 14 w 28"/>
                <a:gd name="T5" fmla="*/ 36 h 37"/>
                <a:gd name="T6" fmla="*/ 0 w 28"/>
                <a:gd name="T7" fmla="*/ 23 h 37"/>
                <a:gd name="T8" fmla="*/ 13 w 2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13" y="0"/>
                  </a:moveTo>
                  <a:cubicBezTo>
                    <a:pt x="20" y="10"/>
                    <a:pt x="28" y="16"/>
                    <a:pt x="28" y="22"/>
                  </a:cubicBezTo>
                  <a:cubicBezTo>
                    <a:pt x="27" y="27"/>
                    <a:pt x="19" y="35"/>
                    <a:pt x="14" y="36"/>
                  </a:cubicBezTo>
                  <a:cubicBezTo>
                    <a:pt x="10" y="37"/>
                    <a:pt x="0" y="28"/>
                    <a:pt x="0" y="23"/>
                  </a:cubicBezTo>
                  <a:cubicBezTo>
                    <a:pt x="0" y="17"/>
                    <a:pt x="6" y="11"/>
                    <a:pt x="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31"/>
            <p:cNvSpPr/>
            <p:nvPr/>
          </p:nvSpPr>
          <p:spPr bwMode="auto">
            <a:xfrm>
              <a:off x="7523163" y="1782763"/>
              <a:ext cx="139700" cy="109538"/>
            </a:xfrm>
            <a:custGeom>
              <a:avLst/>
              <a:gdLst>
                <a:gd name="T0" fmla="*/ 37 w 37"/>
                <a:gd name="T1" fmla="*/ 16 h 29"/>
                <a:gd name="T2" fmla="*/ 14 w 37"/>
                <a:gd name="T3" fmla="*/ 29 h 29"/>
                <a:gd name="T4" fmla="*/ 1 w 37"/>
                <a:gd name="T5" fmla="*/ 16 h 29"/>
                <a:gd name="T6" fmla="*/ 15 w 37"/>
                <a:gd name="T7" fmla="*/ 1 h 29"/>
                <a:gd name="T8" fmla="*/ 37 w 37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37" y="16"/>
                  </a:moveTo>
                  <a:cubicBezTo>
                    <a:pt x="26" y="22"/>
                    <a:pt x="20" y="29"/>
                    <a:pt x="14" y="29"/>
                  </a:cubicBezTo>
                  <a:cubicBezTo>
                    <a:pt x="9" y="29"/>
                    <a:pt x="0" y="19"/>
                    <a:pt x="1" y="16"/>
                  </a:cubicBezTo>
                  <a:cubicBezTo>
                    <a:pt x="2" y="10"/>
                    <a:pt x="9" y="2"/>
                    <a:pt x="15" y="1"/>
                  </a:cubicBezTo>
                  <a:cubicBezTo>
                    <a:pt x="20" y="0"/>
                    <a:pt x="26" y="8"/>
                    <a:pt x="37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32"/>
            <p:cNvSpPr/>
            <p:nvPr/>
          </p:nvSpPr>
          <p:spPr bwMode="auto">
            <a:xfrm>
              <a:off x="7805738" y="501650"/>
              <a:ext cx="117475" cy="57150"/>
            </a:xfrm>
            <a:custGeom>
              <a:avLst/>
              <a:gdLst>
                <a:gd name="T0" fmla="*/ 29 w 31"/>
                <a:gd name="T1" fmla="*/ 15 h 15"/>
                <a:gd name="T2" fmla="*/ 2 w 31"/>
                <a:gd name="T3" fmla="*/ 15 h 15"/>
                <a:gd name="T4" fmla="*/ 0 w 31"/>
                <a:gd name="T5" fmla="*/ 11 h 15"/>
                <a:gd name="T6" fmla="*/ 15 w 31"/>
                <a:gd name="T7" fmla="*/ 0 h 15"/>
                <a:gd name="T8" fmla="*/ 31 w 31"/>
                <a:gd name="T9" fmla="*/ 9 h 15"/>
                <a:gd name="T10" fmla="*/ 29 w 31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5">
                  <a:moveTo>
                    <a:pt x="29" y="15"/>
                  </a:moveTo>
                  <a:cubicBezTo>
                    <a:pt x="20" y="15"/>
                    <a:pt x="11" y="15"/>
                    <a:pt x="2" y="15"/>
                  </a:cubicBezTo>
                  <a:cubicBezTo>
                    <a:pt x="2" y="13"/>
                    <a:pt x="1" y="12"/>
                    <a:pt x="0" y="11"/>
                  </a:cubicBezTo>
                  <a:cubicBezTo>
                    <a:pt x="5" y="7"/>
                    <a:pt x="10" y="0"/>
                    <a:pt x="15" y="0"/>
                  </a:cubicBezTo>
                  <a:cubicBezTo>
                    <a:pt x="21" y="0"/>
                    <a:pt x="26" y="6"/>
                    <a:pt x="31" y="9"/>
                  </a:cubicBezTo>
                  <a:cubicBezTo>
                    <a:pt x="31" y="11"/>
                    <a:pt x="30" y="13"/>
                    <a:pt x="2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9" name="文本框 9"/>
          <p:cNvSpPr txBox="1">
            <a:spLocks noChangeArrowheads="1"/>
          </p:cNvSpPr>
          <p:nvPr/>
        </p:nvSpPr>
        <p:spPr bwMode="auto">
          <a:xfrm>
            <a:off x="3203650" y="3581401"/>
            <a:ext cx="445360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400" dirty="0" err="1" smtClean="0">
                <a:sym typeface="Century Gothic" panose="020B0502020202020204" pitchFamily="34" charset="0"/>
              </a:rPr>
              <a:t>Kingsoft</a:t>
            </a:r>
            <a:r>
              <a:rPr lang="en-US" sz="1400" dirty="0" smtClean="0">
                <a:sym typeface="Century Gothic" panose="020B0502020202020204" pitchFamily="34" charset="0"/>
              </a:rPr>
              <a:t> </a:t>
            </a:r>
            <a:r>
              <a:rPr lang="en-US" sz="1400" dirty="0">
                <a:sym typeface="Century Gothic" panose="020B0502020202020204" pitchFamily="34" charset="0"/>
              </a:rPr>
              <a:t>Presentation Professional is a PPT files creator which supports creating and editing MS PPT document. It contains all of the industry-standard features for presentation software, including slide templates, artistic backgrounds, dynamic transitions, and the ability </a:t>
            </a:r>
            <a:r>
              <a:rPr lang="en-US" sz="1400" dirty="0" smtClean="0">
                <a:sym typeface="Century Gothic" panose="020B0502020202020204" pitchFamily="34" charset="0"/>
              </a:rPr>
              <a:t>to</a:t>
            </a:r>
            <a:endParaRPr lang="zh-CN" altLang="en-US" sz="1400" dirty="0"/>
          </a:p>
        </p:txBody>
      </p:sp>
      <p:grpSp>
        <p:nvGrpSpPr>
          <p:cNvPr id="93" name="组合 92"/>
          <p:cNvGrpSpPr/>
          <p:nvPr/>
        </p:nvGrpSpPr>
        <p:grpSpPr>
          <a:xfrm>
            <a:off x="2184328" y="4894404"/>
            <a:ext cx="858722" cy="1189756"/>
            <a:chOff x="7237413" y="452438"/>
            <a:chExt cx="1247775" cy="1728787"/>
          </a:xfrm>
        </p:grpSpPr>
        <p:sp>
          <p:nvSpPr>
            <p:cNvPr id="145" name="Freeform 22"/>
            <p:cNvSpPr/>
            <p:nvPr/>
          </p:nvSpPr>
          <p:spPr bwMode="auto">
            <a:xfrm>
              <a:off x="7237413" y="600075"/>
              <a:ext cx="1247775" cy="1581150"/>
            </a:xfrm>
            <a:custGeom>
              <a:avLst/>
              <a:gdLst>
                <a:gd name="T0" fmla="*/ 98 w 331"/>
                <a:gd name="T1" fmla="*/ 3 h 420"/>
                <a:gd name="T2" fmla="*/ 98 w 331"/>
                <a:gd name="T3" fmla="*/ 32 h 420"/>
                <a:gd name="T4" fmla="*/ 32 w 331"/>
                <a:gd name="T5" fmla="*/ 32 h 420"/>
                <a:gd name="T6" fmla="*/ 32 w 331"/>
                <a:gd name="T7" fmla="*/ 389 h 420"/>
                <a:gd name="T8" fmla="*/ 298 w 331"/>
                <a:gd name="T9" fmla="*/ 389 h 420"/>
                <a:gd name="T10" fmla="*/ 298 w 331"/>
                <a:gd name="T11" fmla="*/ 33 h 420"/>
                <a:gd name="T12" fmla="*/ 237 w 331"/>
                <a:gd name="T13" fmla="*/ 33 h 420"/>
                <a:gd name="T14" fmla="*/ 237 w 331"/>
                <a:gd name="T15" fmla="*/ 3 h 420"/>
                <a:gd name="T16" fmla="*/ 309 w 331"/>
                <a:gd name="T17" fmla="*/ 3 h 420"/>
                <a:gd name="T18" fmla="*/ 330 w 331"/>
                <a:gd name="T19" fmla="*/ 39 h 420"/>
                <a:gd name="T20" fmla="*/ 330 w 331"/>
                <a:gd name="T21" fmla="*/ 325 h 420"/>
                <a:gd name="T22" fmla="*/ 330 w 331"/>
                <a:gd name="T23" fmla="*/ 383 h 420"/>
                <a:gd name="T24" fmla="*/ 293 w 331"/>
                <a:gd name="T25" fmla="*/ 420 h 420"/>
                <a:gd name="T26" fmla="*/ 45 w 331"/>
                <a:gd name="T27" fmla="*/ 420 h 420"/>
                <a:gd name="T28" fmla="*/ 0 w 331"/>
                <a:gd name="T29" fmla="*/ 376 h 420"/>
                <a:gd name="T30" fmla="*/ 0 w 331"/>
                <a:gd name="T31" fmla="*/ 42 h 420"/>
                <a:gd name="T32" fmla="*/ 38 w 331"/>
                <a:gd name="T33" fmla="*/ 2 h 420"/>
                <a:gd name="T34" fmla="*/ 90 w 331"/>
                <a:gd name="T35" fmla="*/ 2 h 420"/>
                <a:gd name="T36" fmla="*/ 98 w 331"/>
                <a:gd name="T37" fmla="*/ 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1" h="420">
                  <a:moveTo>
                    <a:pt x="98" y="3"/>
                  </a:moveTo>
                  <a:cubicBezTo>
                    <a:pt x="98" y="13"/>
                    <a:pt x="98" y="21"/>
                    <a:pt x="98" y="32"/>
                  </a:cubicBezTo>
                  <a:cubicBezTo>
                    <a:pt x="76" y="32"/>
                    <a:pt x="55" y="32"/>
                    <a:pt x="32" y="32"/>
                  </a:cubicBezTo>
                  <a:cubicBezTo>
                    <a:pt x="32" y="151"/>
                    <a:pt x="32" y="269"/>
                    <a:pt x="32" y="389"/>
                  </a:cubicBezTo>
                  <a:cubicBezTo>
                    <a:pt x="121" y="389"/>
                    <a:pt x="209" y="389"/>
                    <a:pt x="298" y="389"/>
                  </a:cubicBezTo>
                  <a:cubicBezTo>
                    <a:pt x="298" y="270"/>
                    <a:pt x="298" y="153"/>
                    <a:pt x="298" y="33"/>
                  </a:cubicBezTo>
                  <a:cubicBezTo>
                    <a:pt x="278" y="33"/>
                    <a:pt x="258" y="33"/>
                    <a:pt x="237" y="33"/>
                  </a:cubicBezTo>
                  <a:cubicBezTo>
                    <a:pt x="237" y="22"/>
                    <a:pt x="237" y="13"/>
                    <a:pt x="237" y="3"/>
                  </a:cubicBezTo>
                  <a:cubicBezTo>
                    <a:pt x="261" y="3"/>
                    <a:pt x="285" y="0"/>
                    <a:pt x="309" y="3"/>
                  </a:cubicBezTo>
                  <a:cubicBezTo>
                    <a:pt x="328" y="5"/>
                    <a:pt x="330" y="22"/>
                    <a:pt x="330" y="39"/>
                  </a:cubicBezTo>
                  <a:cubicBezTo>
                    <a:pt x="330" y="134"/>
                    <a:pt x="330" y="229"/>
                    <a:pt x="330" y="325"/>
                  </a:cubicBezTo>
                  <a:cubicBezTo>
                    <a:pt x="330" y="344"/>
                    <a:pt x="331" y="363"/>
                    <a:pt x="330" y="383"/>
                  </a:cubicBezTo>
                  <a:cubicBezTo>
                    <a:pt x="330" y="410"/>
                    <a:pt x="320" y="420"/>
                    <a:pt x="293" y="420"/>
                  </a:cubicBezTo>
                  <a:cubicBezTo>
                    <a:pt x="210" y="420"/>
                    <a:pt x="128" y="420"/>
                    <a:pt x="45" y="420"/>
                  </a:cubicBezTo>
                  <a:cubicBezTo>
                    <a:pt x="13" y="420"/>
                    <a:pt x="0" y="407"/>
                    <a:pt x="0" y="376"/>
                  </a:cubicBezTo>
                  <a:cubicBezTo>
                    <a:pt x="0" y="264"/>
                    <a:pt x="0" y="153"/>
                    <a:pt x="0" y="42"/>
                  </a:cubicBezTo>
                  <a:cubicBezTo>
                    <a:pt x="0" y="15"/>
                    <a:pt x="11" y="3"/>
                    <a:pt x="38" y="2"/>
                  </a:cubicBezTo>
                  <a:cubicBezTo>
                    <a:pt x="55" y="1"/>
                    <a:pt x="73" y="2"/>
                    <a:pt x="90" y="2"/>
                  </a:cubicBezTo>
                  <a:cubicBezTo>
                    <a:pt x="92" y="2"/>
                    <a:pt x="94" y="2"/>
                    <a:pt x="9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23"/>
            <p:cNvSpPr>
              <a:spLocks noEditPoints="1"/>
            </p:cNvSpPr>
            <p:nvPr/>
          </p:nvSpPr>
          <p:spPr bwMode="auto">
            <a:xfrm>
              <a:off x="7640638" y="452438"/>
              <a:ext cx="449262" cy="331788"/>
            </a:xfrm>
            <a:custGeom>
              <a:avLst/>
              <a:gdLst>
                <a:gd name="T0" fmla="*/ 59 w 119"/>
                <a:gd name="T1" fmla="*/ 83 h 88"/>
                <a:gd name="T2" fmla="*/ 41 w 119"/>
                <a:gd name="T3" fmla="*/ 83 h 88"/>
                <a:gd name="T4" fmla="*/ 10 w 119"/>
                <a:gd name="T5" fmla="*/ 71 h 88"/>
                <a:gd name="T6" fmla="*/ 26 w 119"/>
                <a:gd name="T7" fmla="*/ 28 h 88"/>
                <a:gd name="T8" fmla="*/ 33 w 119"/>
                <a:gd name="T9" fmla="*/ 17 h 88"/>
                <a:gd name="T10" fmla="*/ 61 w 119"/>
                <a:gd name="T11" fmla="*/ 0 h 88"/>
                <a:gd name="T12" fmla="*/ 87 w 119"/>
                <a:gd name="T13" fmla="*/ 17 h 88"/>
                <a:gd name="T14" fmla="*/ 94 w 119"/>
                <a:gd name="T15" fmla="*/ 28 h 88"/>
                <a:gd name="T16" fmla="*/ 110 w 119"/>
                <a:gd name="T17" fmla="*/ 68 h 88"/>
                <a:gd name="T18" fmla="*/ 93 w 119"/>
                <a:gd name="T19" fmla="*/ 83 h 88"/>
                <a:gd name="T20" fmla="*/ 59 w 119"/>
                <a:gd name="T21" fmla="*/ 83 h 88"/>
                <a:gd name="T22" fmla="*/ 73 w 119"/>
                <a:gd name="T23" fmla="*/ 28 h 88"/>
                <a:gd name="T24" fmla="*/ 75 w 119"/>
                <a:gd name="T25" fmla="*/ 22 h 88"/>
                <a:gd name="T26" fmla="*/ 59 w 119"/>
                <a:gd name="T27" fmla="*/ 13 h 88"/>
                <a:gd name="T28" fmla="*/ 44 w 119"/>
                <a:gd name="T29" fmla="*/ 24 h 88"/>
                <a:gd name="T30" fmla="*/ 46 w 119"/>
                <a:gd name="T31" fmla="*/ 28 h 88"/>
                <a:gd name="T32" fmla="*/ 73 w 119"/>
                <a:gd name="T33" fmla="*/ 2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88">
                  <a:moveTo>
                    <a:pt x="59" y="83"/>
                  </a:moveTo>
                  <a:cubicBezTo>
                    <a:pt x="53" y="83"/>
                    <a:pt x="47" y="83"/>
                    <a:pt x="41" y="83"/>
                  </a:cubicBezTo>
                  <a:cubicBezTo>
                    <a:pt x="29" y="83"/>
                    <a:pt x="12" y="88"/>
                    <a:pt x="10" y="71"/>
                  </a:cubicBezTo>
                  <a:cubicBezTo>
                    <a:pt x="8" y="56"/>
                    <a:pt x="0" y="35"/>
                    <a:pt x="26" y="28"/>
                  </a:cubicBezTo>
                  <a:cubicBezTo>
                    <a:pt x="29" y="27"/>
                    <a:pt x="30" y="20"/>
                    <a:pt x="33" y="17"/>
                  </a:cubicBezTo>
                  <a:cubicBezTo>
                    <a:pt x="42" y="11"/>
                    <a:pt x="51" y="1"/>
                    <a:pt x="61" y="0"/>
                  </a:cubicBezTo>
                  <a:cubicBezTo>
                    <a:pt x="69" y="0"/>
                    <a:pt x="79" y="10"/>
                    <a:pt x="87" y="17"/>
                  </a:cubicBezTo>
                  <a:cubicBezTo>
                    <a:pt x="90" y="19"/>
                    <a:pt x="91" y="27"/>
                    <a:pt x="94" y="28"/>
                  </a:cubicBezTo>
                  <a:cubicBezTo>
                    <a:pt x="119" y="34"/>
                    <a:pt x="111" y="53"/>
                    <a:pt x="110" y="68"/>
                  </a:cubicBezTo>
                  <a:cubicBezTo>
                    <a:pt x="110" y="74"/>
                    <a:pt x="100" y="81"/>
                    <a:pt x="93" y="83"/>
                  </a:cubicBezTo>
                  <a:cubicBezTo>
                    <a:pt x="82" y="85"/>
                    <a:pt x="71" y="83"/>
                    <a:pt x="59" y="83"/>
                  </a:cubicBezTo>
                  <a:close/>
                  <a:moveTo>
                    <a:pt x="73" y="28"/>
                  </a:moveTo>
                  <a:cubicBezTo>
                    <a:pt x="74" y="26"/>
                    <a:pt x="75" y="24"/>
                    <a:pt x="75" y="22"/>
                  </a:cubicBezTo>
                  <a:cubicBezTo>
                    <a:pt x="70" y="19"/>
                    <a:pt x="65" y="13"/>
                    <a:pt x="59" y="13"/>
                  </a:cubicBezTo>
                  <a:cubicBezTo>
                    <a:pt x="54" y="13"/>
                    <a:pt x="49" y="20"/>
                    <a:pt x="44" y="24"/>
                  </a:cubicBezTo>
                  <a:cubicBezTo>
                    <a:pt x="45" y="25"/>
                    <a:pt x="46" y="26"/>
                    <a:pt x="46" y="28"/>
                  </a:cubicBezTo>
                  <a:cubicBezTo>
                    <a:pt x="55" y="28"/>
                    <a:pt x="64" y="28"/>
                    <a:pt x="73" y="2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24"/>
            <p:cNvSpPr/>
            <p:nvPr/>
          </p:nvSpPr>
          <p:spPr bwMode="auto">
            <a:xfrm>
              <a:off x="7764463" y="1039813"/>
              <a:ext cx="487362" cy="57150"/>
            </a:xfrm>
            <a:custGeom>
              <a:avLst/>
              <a:gdLst>
                <a:gd name="T0" fmla="*/ 0 w 129"/>
                <a:gd name="T1" fmla="*/ 4 h 15"/>
                <a:gd name="T2" fmla="*/ 14 w 129"/>
                <a:gd name="T3" fmla="*/ 1 h 15"/>
                <a:gd name="T4" fmla="*/ 115 w 129"/>
                <a:gd name="T5" fmla="*/ 1 h 15"/>
                <a:gd name="T6" fmla="*/ 129 w 129"/>
                <a:gd name="T7" fmla="*/ 8 h 15"/>
                <a:gd name="T8" fmla="*/ 117 w 129"/>
                <a:gd name="T9" fmla="*/ 15 h 15"/>
                <a:gd name="T10" fmla="*/ 12 w 129"/>
                <a:gd name="T11" fmla="*/ 15 h 15"/>
                <a:gd name="T12" fmla="*/ 0 w 129"/>
                <a:gd name="T13" fmla="*/ 11 h 15"/>
                <a:gd name="T14" fmla="*/ 0 w 129"/>
                <a:gd name="T15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" h="15">
                  <a:moveTo>
                    <a:pt x="0" y="4"/>
                  </a:moveTo>
                  <a:cubicBezTo>
                    <a:pt x="5" y="3"/>
                    <a:pt x="9" y="1"/>
                    <a:pt x="14" y="1"/>
                  </a:cubicBezTo>
                  <a:cubicBezTo>
                    <a:pt x="48" y="1"/>
                    <a:pt x="82" y="0"/>
                    <a:pt x="115" y="1"/>
                  </a:cubicBezTo>
                  <a:cubicBezTo>
                    <a:pt x="120" y="1"/>
                    <a:pt x="125" y="6"/>
                    <a:pt x="129" y="8"/>
                  </a:cubicBezTo>
                  <a:cubicBezTo>
                    <a:pt x="125" y="11"/>
                    <a:pt x="121" y="15"/>
                    <a:pt x="117" y="15"/>
                  </a:cubicBezTo>
                  <a:cubicBezTo>
                    <a:pt x="82" y="15"/>
                    <a:pt x="47" y="15"/>
                    <a:pt x="12" y="15"/>
                  </a:cubicBezTo>
                  <a:cubicBezTo>
                    <a:pt x="8" y="15"/>
                    <a:pt x="4" y="12"/>
                    <a:pt x="0" y="11"/>
                  </a:cubicBezTo>
                  <a:cubicBezTo>
                    <a:pt x="0" y="9"/>
                    <a:pt x="0" y="6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25"/>
            <p:cNvSpPr/>
            <p:nvPr/>
          </p:nvSpPr>
          <p:spPr bwMode="auto">
            <a:xfrm>
              <a:off x="7769225" y="1300163"/>
              <a:ext cx="488950" cy="57150"/>
            </a:xfrm>
            <a:custGeom>
              <a:avLst/>
              <a:gdLst>
                <a:gd name="T0" fmla="*/ 127 w 130"/>
                <a:gd name="T1" fmla="*/ 13 h 15"/>
                <a:gd name="T2" fmla="*/ 107 w 130"/>
                <a:gd name="T3" fmla="*/ 14 h 15"/>
                <a:gd name="T4" fmla="*/ 13 w 130"/>
                <a:gd name="T5" fmla="*/ 14 h 15"/>
                <a:gd name="T6" fmla="*/ 0 w 130"/>
                <a:gd name="T7" fmla="*/ 6 h 15"/>
                <a:gd name="T8" fmla="*/ 12 w 130"/>
                <a:gd name="T9" fmla="*/ 0 h 15"/>
                <a:gd name="T10" fmla="*/ 116 w 130"/>
                <a:gd name="T11" fmla="*/ 0 h 15"/>
                <a:gd name="T12" fmla="*/ 130 w 130"/>
                <a:gd name="T13" fmla="*/ 6 h 15"/>
                <a:gd name="T14" fmla="*/ 127 w 130"/>
                <a:gd name="T15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15">
                  <a:moveTo>
                    <a:pt x="127" y="13"/>
                  </a:moveTo>
                  <a:cubicBezTo>
                    <a:pt x="120" y="13"/>
                    <a:pt x="113" y="14"/>
                    <a:pt x="107" y="14"/>
                  </a:cubicBezTo>
                  <a:cubicBezTo>
                    <a:pt x="75" y="14"/>
                    <a:pt x="44" y="15"/>
                    <a:pt x="13" y="14"/>
                  </a:cubicBezTo>
                  <a:cubicBezTo>
                    <a:pt x="9" y="14"/>
                    <a:pt x="4" y="9"/>
                    <a:pt x="0" y="6"/>
                  </a:cubicBezTo>
                  <a:cubicBezTo>
                    <a:pt x="4" y="4"/>
                    <a:pt x="8" y="0"/>
                    <a:pt x="12" y="0"/>
                  </a:cubicBezTo>
                  <a:cubicBezTo>
                    <a:pt x="47" y="0"/>
                    <a:pt x="81" y="0"/>
                    <a:pt x="116" y="0"/>
                  </a:cubicBezTo>
                  <a:cubicBezTo>
                    <a:pt x="120" y="0"/>
                    <a:pt x="125" y="4"/>
                    <a:pt x="130" y="6"/>
                  </a:cubicBezTo>
                  <a:cubicBezTo>
                    <a:pt x="129" y="8"/>
                    <a:pt x="128" y="11"/>
                    <a:pt x="127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26"/>
            <p:cNvSpPr/>
            <p:nvPr/>
          </p:nvSpPr>
          <p:spPr bwMode="auto">
            <a:xfrm>
              <a:off x="7758113" y="1538288"/>
              <a:ext cx="493712" cy="58738"/>
            </a:xfrm>
            <a:custGeom>
              <a:avLst/>
              <a:gdLst>
                <a:gd name="T0" fmla="*/ 131 w 131"/>
                <a:gd name="T1" fmla="*/ 16 h 16"/>
                <a:gd name="T2" fmla="*/ 0 w 131"/>
                <a:gd name="T3" fmla="*/ 16 h 16"/>
                <a:gd name="T4" fmla="*/ 131 w 131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6">
                  <a:moveTo>
                    <a:pt x="131" y="16"/>
                  </a:moveTo>
                  <a:cubicBezTo>
                    <a:pt x="88" y="16"/>
                    <a:pt x="46" y="16"/>
                    <a:pt x="0" y="16"/>
                  </a:cubicBezTo>
                  <a:cubicBezTo>
                    <a:pt x="12" y="2"/>
                    <a:pt x="116" y="0"/>
                    <a:pt x="131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27"/>
            <p:cNvSpPr/>
            <p:nvPr/>
          </p:nvSpPr>
          <p:spPr bwMode="auto">
            <a:xfrm>
              <a:off x="7769225" y="1797050"/>
              <a:ext cx="488950" cy="82550"/>
            </a:xfrm>
            <a:custGeom>
              <a:avLst/>
              <a:gdLst>
                <a:gd name="T0" fmla="*/ 130 w 130"/>
                <a:gd name="T1" fmla="*/ 11 h 22"/>
                <a:gd name="T2" fmla="*/ 0 w 130"/>
                <a:gd name="T3" fmla="*/ 11 h 22"/>
                <a:gd name="T4" fmla="*/ 130 w 130"/>
                <a:gd name="T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2">
                  <a:moveTo>
                    <a:pt x="130" y="11"/>
                  </a:moveTo>
                  <a:cubicBezTo>
                    <a:pt x="114" y="22"/>
                    <a:pt x="12" y="21"/>
                    <a:pt x="0" y="11"/>
                  </a:cubicBezTo>
                  <a:cubicBezTo>
                    <a:pt x="11" y="1"/>
                    <a:pt x="113" y="0"/>
                    <a:pt x="13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28"/>
            <p:cNvSpPr/>
            <p:nvPr/>
          </p:nvSpPr>
          <p:spPr bwMode="auto">
            <a:xfrm>
              <a:off x="7470775" y="976313"/>
              <a:ext cx="211137" cy="153988"/>
            </a:xfrm>
            <a:custGeom>
              <a:avLst/>
              <a:gdLst>
                <a:gd name="T0" fmla="*/ 5 w 56"/>
                <a:gd name="T1" fmla="*/ 12 h 41"/>
                <a:gd name="T2" fmla="*/ 27 w 56"/>
                <a:gd name="T3" fmla="*/ 21 h 41"/>
                <a:gd name="T4" fmla="*/ 53 w 56"/>
                <a:gd name="T5" fmla="*/ 0 h 41"/>
                <a:gd name="T6" fmla="*/ 28 w 56"/>
                <a:gd name="T7" fmla="*/ 38 h 41"/>
                <a:gd name="T8" fmla="*/ 0 w 56"/>
                <a:gd name="T9" fmla="*/ 21 h 41"/>
                <a:gd name="T10" fmla="*/ 5 w 56"/>
                <a:gd name="T11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41">
                  <a:moveTo>
                    <a:pt x="5" y="12"/>
                  </a:moveTo>
                  <a:cubicBezTo>
                    <a:pt x="11" y="15"/>
                    <a:pt x="18" y="18"/>
                    <a:pt x="27" y="21"/>
                  </a:cubicBezTo>
                  <a:cubicBezTo>
                    <a:pt x="35" y="15"/>
                    <a:pt x="44" y="7"/>
                    <a:pt x="53" y="0"/>
                  </a:cubicBezTo>
                  <a:cubicBezTo>
                    <a:pt x="56" y="22"/>
                    <a:pt x="41" y="31"/>
                    <a:pt x="28" y="38"/>
                  </a:cubicBezTo>
                  <a:cubicBezTo>
                    <a:pt x="24" y="41"/>
                    <a:pt x="9" y="27"/>
                    <a:pt x="0" y="21"/>
                  </a:cubicBezTo>
                  <a:cubicBezTo>
                    <a:pt x="1" y="18"/>
                    <a:pt x="3" y="15"/>
                    <a:pt x="5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29"/>
            <p:cNvSpPr/>
            <p:nvPr/>
          </p:nvSpPr>
          <p:spPr bwMode="auto">
            <a:xfrm>
              <a:off x="7470775" y="1231900"/>
              <a:ext cx="219075" cy="155575"/>
            </a:xfrm>
            <a:custGeom>
              <a:avLst/>
              <a:gdLst>
                <a:gd name="T0" fmla="*/ 4 w 58"/>
                <a:gd name="T1" fmla="*/ 12 h 41"/>
                <a:gd name="T2" fmla="*/ 27 w 58"/>
                <a:gd name="T3" fmla="*/ 21 h 41"/>
                <a:gd name="T4" fmla="*/ 54 w 58"/>
                <a:gd name="T5" fmla="*/ 0 h 41"/>
                <a:gd name="T6" fmla="*/ 58 w 58"/>
                <a:gd name="T7" fmla="*/ 5 h 41"/>
                <a:gd name="T8" fmla="*/ 28 w 58"/>
                <a:gd name="T9" fmla="*/ 38 h 41"/>
                <a:gd name="T10" fmla="*/ 0 w 58"/>
                <a:gd name="T11" fmla="*/ 21 h 41"/>
                <a:gd name="T12" fmla="*/ 4 w 58"/>
                <a:gd name="T1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41">
                  <a:moveTo>
                    <a:pt x="4" y="12"/>
                  </a:moveTo>
                  <a:cubicBezTo>
                    <a:pt x="12" y="15"/>
                    <a:pt x="19" y="18"/>
                    <a:pt x="27" y="21"/>
                  </a:cubicBezTo>
                  <a:cubicBezTo>
                    <a:pt x="35" y="14"/>
                    <a:pt x="44" y="7"/>
                    <a:pt x="54" y="0"/>
                  </a:cubicBezTo>
                  <a:cubicBezTo>
                    <a:pt x="55" y="2"/>
                    <a:pt x="57" y="3"/>
                    <a:pt x="58" y="5"/>
                  </a:cubicBezTo>
                  <a:cubicBezTo>
                    <a:pt x="55" y="22"/>
                    <a:pt x="41" y="32"/>
                    <a:pt x="28" y="38"/>
                  </a:cubicBezTo>
                  <a:cubicBezTo>
                    <a:pt x="23" y="41"/>
                    <a:pt x="9" y="27"/>
                    <a:pt x="0" y="21"/>
                  </a:cubicBezTo>
                  <a:cubicBezTo>
                    <a:pt x="1" y="18"/>
                    <a:pt x="3" y="15"/>
                    <a:pt x="4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30"/>
            <p:cNvSpPr/>
            <p:nvPr/>
          </p:nvSpPr>
          <p:spPr bwMode="auto">
            <a:xfrm>
              <a:off x="7527925" y="1500188"/>
              <a:ext cx="104775" cy="139700"/>
            </a:xfrm>
            <a:custGeom>
              <a:avLst/>
              <a:gdLst>
                <a:gd name="T0" fmla="*/ 13 w 28"/>
                <a:gd name="T1" fmla="*/ 0 h 37"/>
                <a:gd name="T2" fmla="*/ 28 w 28"/>
                <a:gd name="T3" fmla="*/ 22 h 37"/>
                <a:gd name="T4" fmla="*/ 14 w 28"/>
                <a:gd name="T5" fmla="*/ 36 h 37"/>
                <a:gd name="T6" fmla="*/ 0 w 28"/>
                <a:gd name="T7" fmla="*/ 23 h 37"/>
                <a:gd name="T8" fmla="*/ 13 w 28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13" y="0"/>
                  </a:moveTo>
                  <a:cubicBezTo>
                    <a:pt x="20" y="10"/>
                    <a:pt x="28" y="16"/>
                    <a:pt x="28" y="22"/>
                  </a:cubicBezTo>
                  <a:cubicBezTo>
                    <a:pt x="27" y="27"/>
                    <a:pt x="19" y="35"/>
                    <a:pt x="14" y="36"/>
                  </a:cubicBezTo>
                  <a:cubicBezTo>
                    <a:pt x="10" y="37"/>
                    <a:pt x="0" y="28"/>
                    <a:pt x="0" y="23"/>
                  </a:cubicBezTo>
                  <a:cubicBezTo>
                    <a:pt x="0" y="17"/>
                    <a:pt x="6" y="11"/>
                    <a:pt x="1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31"/>
            <p:cNvSpPr/>
            <p:nvPr/>
          </p:nvSpPr>
          <p:spPr bwMode="auto">
            <a:xfrm>
              <a:off x="7523163" y="1782763"/>
              <a:ext cx="139700" cy="109538"/>
            </a:xfrm>
            <a:custGeom>
              <a:avLst/>
              <a:gdLst>
                <a:gd name="T0" fmla="*/ 37 w 37"/>
                <a:gd name="T1" fmla="*/ 16 h 29"/>
                <a:gd name="T2" fmla="*/ 14 w 37"/>
                <a:gd name="T3" fmla="*/ 29 h 29"/>
                <a:gd name="T4" fmla="*/ 1 w 37"/>
                <a:gd name="T5" fmla="*/ 16 h 29"/>
                <a:gd name="T6" fmla="*/ 15 w 37"/>
                <a:gd name="T7" fmla="*/ 1 h 29"/>
                <a:gd name="T8" fmla="*/ 37 w 37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37" y="16"/>
                  </a:moveTo>
                  <a:cubicBezTo>
                    <a:pt x="26" y="22"/>
                    <a:pt x="20" y="29"/>
                    <a:pt x="14" y="29"/>
                  </a:cubicBezTo>
                  <a:cubicBezTo>
                    <a:pt x="9" y="29"/>
                    <a:pt x="0" y="19"/>
                    <a:pt x="1" y="16"/>
                  </a:cubicBezTo>
                  <a:cubicBezTo>
                    <a:pt x="2" y="10"/>
                    <a:pt x="9" y="2"/>
                    <a:pt x="15" y="1"/>
                  </a:cubicBezTo>
                  <a:cubicBezTo>
                    <a:pt x="20" y="0"/>
                    <a:pt x="26" y="8"/>
                    <a:pt x="37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32"/>
            <p:cNvSpPr/>
            <p:nvPr/>
          </p:nvSpPr>
          <p:spPr bwMode="auto">
            <a:xfrm>
              <a:off x="7805738" y="501650"/>
              <a:ext cx="117475" cy="57150"/>
            </a:xfrm>
            <a:custGeom>
              <a:avLst/>
              <a:gdLst>
                <a:gd name="T0" fmla="*/ 29 w 31"/>
                <a:gd name="T1" fmla="*/ 15 h 15"/>
                <a:gd name="T2" fmla="*/ 2 w 31"/>
                <a:gd name="T3" fmla="*/ 15 h 15"/>
                <a:gd name="T4" fmla="*/ 0 w 31"/>
                <a:gd name="T5" fmla="*/ 11 h 15"/>
                <a:gd name="T6" fmla="*/ 15 w 31"/>
                <a:gd name="T7" fmla="*/ 0 h 15"/>
                <a:gd name="T8" fmla="*/ 31 w 31"/>
                <a:gd name="T9" fmla="*/ 9 h 15"/>
                <a:gd name="T10" fmla="*/ 29 w 31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5">
                  <a:moveTo>
                    <a:pt x="29" y="15"/>
                  </a:moveTo>
                  <a:cubicBezTo>
                    <a:pt x="20" y="15"/>
                    <a:pt x="11" y="15"/>
                    <a:pt x="2" y="15"/>
                  </a:cubicBezTo>
                  <a:cubicBezTo>
                    <a:pt x="2" y="13"/>
                    <a:pt x="1" y="12"/>
                    <a:pt x="0" y="11"/>
                  </a:cubicBezTo>
                  <a:cubicBezTo>
                    <a:pt x="5" y="7"/>
                    <a:pt x="10" y="0"/>
                    <a:pt x="15" y="0"/>
                  </a:cubicBezTo>
                  <a:cubicBezTo>
                    <a:pt x="21" y="0"/>
                    <a:pt x="26" y="6"/>
                    <a:pt x="31" y="9"/>
                  </a:cubicBezTo>
                  <a:cubicBezTo>
                    <a:pt x="31" y="11"/>
                    <a:pt x="30" y="13"/>
                    <a:pt x="29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6" name="文本框 9"/>
          <p:cNvSpPr txBox="1">
            <a:spLocks noChangeArrowheads="1"/>
          </p:cNvSpPr>
          <p:nvPr/>
        </p:nvSpPr>
        <p:spPr bwMode="auto">
          <a:xfrm>
            <a:off x="3203650" y="4992290"/>
            <a:ext cx="4453607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400" dirty="0" err="1" smtClean="0">
                <a:sym typeface="Century Gothic" panose="020B0502020202020204" pitchFamily="34" charset="0"/>
              </a:rPr>
              <a:t>Kingsoft</a:t>
            </a:r>
            <a:r>
              <a:rPr lang="en-US" sz="1400" dirty="0" smtClean="0">
                <a:sym typeface="Century Gothic" panose="020B0502020202020204" pitchFamily="34" charset="0"/>
              </a:rPr>
              <a:t> </a:t>
            </a:r>
            <a:r>
              <a:rPr lang="en-US" sz="1400" dirty="0">
                <a:sym typeface="Century Gothic" panose="020B0502020202020204" pitchFamily="34" charset="0"/>
              </a:rPr>
              <a:t>Presentation Professional is a PPT files creator which supports creating and editing MS PPT document. It contains all of the industry-standard features for presentation software, including slide templates, artistic backgrounds, dynamic transitions, and the ability </a:t>
            </a:r>
            <a:r>
              <a:rPr lang="en-US" sz="1400" dirty="0" smtClean="0">
                <a:sym typeface="Century Gothic" panose="020B0502020202020204" pitchFamily="34" charset="0"/>
              </a:rPr>
              <a:t>to</a:t>
            </a:r>
            <a:endParaRPr lang="zh-CN" altLang="en-US" sz="1400" dirty="0"/>
          </a:p>
        </p:txBody>
      </p:sp>
      <p:grpSp>
        <p:nvGrpSpPr>
          <p:cNvPr id="5" name="组合 4"/>
          <p:cNvGrpSpPr/>
          <p:nvPr/>
        </p:nvGrpSpPr>
        <p:grpSpPr>
          <a:xfrm>
            <a:off x="7700024" y="1846787"/>
            <a:ext cx="3005015" cy="4488750"/>
            <a:chOff x="7903391" y="2031183"/>
            <a:chExt cx="3005015" cy="44887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7154" y="2804618"/>
              <a:ext cx="2380563" cy="3174084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6" t="10237" r="50428" b="60652"/>
            <a:stretch>
              <a:fillRect/>
            </a:stretch>
          </p:blipFill>
          <p:spPr>
            <a:xfrm>
              <a:off x="7903391" y="2031183"/>
              <a:ext cx="3005015" cy="448875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66" grpId="0"/>
      <p:bldP spid="79" grpId="0"/>
      <p:bldP spid="1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2868522" y="58772"/>
            <a:ext cx="6454955" cy="1063336"/>
            <a:chOff x="3081338" y="1836738"/>
            <a:chExt cx="12990512" cy="2139950"/>
          </a:xfrm>
          <a:solidFill>
            <a:srgbClr val="824720"/>
          </a:solidFill>
        </p:grpSpPr>
        <p:sp>
          <p:nvSpPr>
            <p:cNvPr id="95" name="Freeform 6"/>
            <p:cNvSpPr>
              <a:spLocks noEditPoints="1"/>
            </p:cNvSpPr>
            <p:nvPr/>
          </p:nvSpPr>
          <p:spPr bwMode="auto">
            <a:xfrm>
              <a:off x="10717213" y="2062163"/>
              <a:ext cx="5354637" cy="1892300"/>
            </a:xfrm>
            <a:custGeom>
              <a:avLst/>
              <a:gdLst>
                <a:gd name="T0" fmla="*/ 201 w 1427"/>
                <a:gd name="T1" fmla="*/ 168 h 504"/>
                <a:gd name="T2" fmla="*/ 155 w 1427"/>
                <a:gd name="T3" fmla="*/ 90 h 504"/>
                <a:gd name="T4" fmla="*/ 108 w 1427"/>
                <a:gd name="T5" fmla="*/ 32 h 504"/>
                <a:gd name="T6" fmla="*/ 160 w 1427"/>
                <a:gd name="T7" fmla="*/ 84 h 504"/>
                <a:gd name="T8" fmla="*/ 164 w 1427"/>
                <a:gd name="T9" fmla="*/ 51 h 504"/>
                <a:gd name="T10" fmla="*/ 216 w 1427"/>
                <a:gd name="T11" fmla="*/ 108 h 504"/>
                <a:gd name="T12" fmla="*/ 185 w 1427"/>
                <a:gd name="T13" fmla="*/ 212 h 504"/>
                <a:gd name="T14" fmla="*/ 252 w 1427"/>
                <a:gd name="T15" fmla="*/ 149 h 504"/>
                <a:gd name="T16" fmla="*/ 261 w 1427"/>
                <a:gd name="T17" fmla="*/ 96 h 504"/>
                <a:gd name="T18" fmla="*/ 145 w 1427"/>
                <a:gd name="T19" fmla="*/ 252 h 504"/>
                <a:gd name="T20" fmla="*/ 213 w 1427"/>
                <a:gd name="T21" fmla="*/ 283 h 504"/>
                <a:gd name="T22" fmla="*/ 217 w 1427"/>
                <a:gd name="T23" fmla="*/ 413 h 504"/>
                <a:gd name="T24" fmla="*/ 1401 w 1427"/>
                <a:gd name="T25" fmla="*/ 449 h 504"/>
                <a:gd name="T26" fmla="*/ 1427 w 1427"/>
                <a:gd name="T27" fmla="*/ 457 h 504"/>
                <a:gd name="T28" fmla="*/ 188 w 1427"/>
                <a:gd name="T29" fmla="*/ 458 h 504"/>
                <a:gd name="T30" fmla="*/ 39 w 1427"/>
                <a:gd name="T31" fmla="*/ 467 h 504"/>
                <a:gd name="T32" fmla="*/ 0 w 1427"/>
                <a:gd name="T33" fmla="*/ 456 h 504"/>
                <a:gd name="T34" fmla="*/ 14 w 1427"/>
                <a:gd name="T35" fmla="*/ 449 h 504"/>
                <a:gd name="T36" fmla="*/ 111 w 1427"/>
                <a:gd name="T37" fmla="*/ 441 h 504"/>
                <a:gd name="T38" fmla="*/ 85 w 1427"/>
                <a:gd name="T39" fmla="*/ 383 h 504"/>
                <a:gd name="T40" fmla="*/ 75 w 1427"/>
                <a:gd name="T41" fmla="*/ 242 h 504"/>
                <a:gd name="T42" fmla="*/ 78 w 1427"/>
                <a:gd name="T43" fmla="*/ 486 h 504"/>
                <a:gd name="T44" fmla="*/ 137 w 1427"/>
                <a:gd name="T45" fmla="*/ 467 h 504"/>
                <a:gd name="T46" fmla="*/ 45 w 1427"/>
                <a:gd name="T47" fmla="*/ 459 h 504"/>
                <a:gd name="T48" fmla="*/ 170 w 1427"/>
                <a:gd name="T49" fmla="*/ 412 h 504"/>
                <a:gd name="T50" fmla="*/ 201 w 1427"/>
                <a:gd name="T51" fmla="*/ 412 h 504"/>
                <a:gd name="T52" fmla="*/ 208 w 1427"/>
                <a:gd name="T53" fmla="*/ 424 h 504"/>
                <a:gd name="T54" fmla="*/ 192 w 1427"/>
                <a:gd name="T55" fmla="*/ 276 h 504"/>
                <a:gd name="T56" fmla="*/ 115 w 1427"/>
                <a:gd name="T57" fmla="*/ 252 h 504"/>
                <a:gd name="T58" fmla="*/ 161 w 1427"/>
                <a:gd name="T59" fmla="*/ 445 h 504"/>
                <a:gd name="T60" fmla="*/ 109 w 1427"/>
                <a:gd name="T61" fmla="*/ 389 h 504"/>
                <a:gd name="T62" fmla="*/ 143 w 1427"/>
                <a:gd name="T63" fmla="*/ 307 h 504"/>
                <a:gd name="T64" fmla="*/ 105 w 1427"/>
                <a:gd name="T65" fmla="*/ 446 h 504"/>
                <a:gd name="T66" fmla="*/ 42 w 1427"/>
                <a:gd name="T67" fmla="*/ 444 h 504"/>
                <a:gd name="T68" fmla="*/ 63 w 1427"/>
                <a:gd name="T69" fmla="*/ 44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7" h="504">
                  <a:moveTo>
                    <a:pt x="75" y="242"/>
                  </a:moveTo>
                  <a:cubicBezTo>
                    <a:pt x="131" y="240"/>
                    <a:pt x="173" y="214"/>
                    <a:pt x="201" y="168"/>
                  </a:cubicBezTo>
                  <a:cubicBezTo>
                    <a:pt x="223" y="132"/>
                    <a:pt x="218" y="95"/>
                    <a:pt x="192" y="70"/>
                  </a:cubicBezTo>
                  <a:cubicBezTo>
                    <a:pt x="179" y="77"/>
                    <a:pt x="168" y="86"/>
                    <a:pt x="155" y="90"/>
                  </a:cubicBezTo>
                  <a:cubicBezTo>
                    <a:pt x="146" y="92"/>
                    <a:pt x="135" y="89"/>
                    <a:pt x="126" y="85"/>
                  </a:cubicBezTo>
                  <a:cubicBezTo>
                    <a:pt x="107" y="76"/>
                    <a:pt x="101" y="59"/>
                    <a:pt x="108" y="32"/>
                  </a:cubicBezTo>
                  <a:cubicBezTo>
                    <a:pt x="108" y="38"/>
                    <a:pt x="107" y="45"/>
                    <a:pt x="108" y="51"/>
                  </a:cubicBezTo>
                  <a:cubicBezTo>
                    <a:pt x="112" y="76"/>
                    <a:pt x="136" y="92"/>
                    <a:pt x="160" y="84"/>
                  </a:cubicBezTo>
                  <a:cubicBezTo>
                    <a:pt x="167" y="82"/>
                    <a:pt x="173" y="73"/>
                    <a:pt x="180" y="67"/>
                  </a:cubicBezTo>
                  <a:cubicBezTo>
                    <a:pt x="175" y="61"/>
                    <a:pt x="170" y="55"/>
                    <a:pt x="164" y="51"/>
                  </a:cubicBezTo>
                  <a:cubicBezTo>
                    <a:pt x="161" y="48"/>
                    <a:pt x="156" y="47"/>
                    <a:pt x="152" y="46"/>
                  </a:cubicBezTo>
                  <a:cubicBezTo>
                    <a:pt x="182" y="45"/>
                    <a:pt x="214" y="74"/>
                    <a:pt x="216" y="108"/>
                  </a:cubicBezTo>
                  <a:cubicBezTo>
                    <a:pt x="218" y="126"/>
                    <a:pt x="213" y="146"/>
                    <a:pt x="208" y="164"/>
                  </a:cubicBezTo>
                  <a:cubicBezTo>
                    <a:pt x="203" y="181"/>
                    <a:pt x="194" y="197"/>
                    <a:pt x="185" y="212"/>
                  </a:cubicBezTo>
                  <a:cubicBezTo>
                    <a:pt x="180" y="221"/>
                    <a:pt x="170" y="226"/>
                    <a:pt x="163" y="233"/>
                  </a:cubicBezTo>
                  <a:cubicBezTo>
                    <a:pt x="201" y="232"/>
                    <a:pt x="238" y="197"/>
                    <a:pt x="252" y="149"/>
                  </a:cubicBezTo>
                  <a:cubicBezTo>
                    <a:pt x="270" y="91"/>
                    <a:pt x="250" y="37"/>
                    <a:pt x="197" y="0"/>
                  </a:cubicBezTo>
                  <a:cubicBezTo>
                    <a:pt x="232" y="14"/>
                    <a:pt x="259" y="55"/>
                    <a:pt x="261" y="96"/>
                  </a:cubicBezTo>
                  <a:cubicBezTo>
                    <a:pt x="265" y="178"/>
                    <a:pt x="228" y="230"/>
                    <a:pt x="144" y="247"/>
                  </a:cubicBezTo>
                  <a:cubicBezTo>
                    <a:pt x="145" y="249"/>
                    <a:pt x="145" y="250"/>
                    <a:pt x="145" y="252"/>
                  </a:cubicBezTo>
                  <a:cubicBezTo>
                    <a:pt x="167" y="260"/>
                    <a:pt x="188" y="268"/>
                    <a:pt x="212" y="277"/>
                  </a:cubicBezTo>
                  <a:cubicBezTo>
                    <a:pt x="212" y="277"/>
                    <a:pt x="214" y="281"/>
                    <a:pt x="213" y="283"/>
                  </a:cubicBezTo>
                  <a:cubicBezTo>
                    <a:pt x="202" y="303"/>
                    <a:pt x="207" y="323"/>
                    <a:pt x="213" y="344"/>
                  </a:cubicBezTo>
                  <a:cubicBezTo>
                    <a:pt x="218" y="366"/>
                    <a:pt x="216" y="390"/>
                    <a:pt x="217" y="413"/>
                  </a:cubicBezTo>
                  <a:cubicBezTo>
                    <a:pt x="219" y="446"/>
                    <a:pt x="221" y="449"/>
                    <a:pt x="253" y="449"/>
                  </a:cubicBezTo>
                  <a:cubicBezTo>
                    <a:pt x="636" y="449"/>
                    <a:pt x="1018" y="449"/>
                    <a:pt x="1401" y="449"/>
                  </a:cubicBezTo>
                  <a:cubicBezTo>
                    <a:pt x="1410" y="449"/>
                    <a:pt x="1418" y="450"/>
                    <a:pt x="1427" y="450"/>
                  </a:cubicBezTo>
                  <a:cubicBezTo>
                    <a:pt x="1427" y="452"/>
                    <a:pt x="1427" y="454"/>
                    <a:pt x="1427" y="457"/>
                  </a:cubicBezTo>
                  <a:cubicBezTo>
                    <a:pt x="1419" y="457"/>
                    <a:pt x="1412" y="458"/>
                    <a:pt x="1404" y="458"/>
                  </a:cubicBezTo>
                  <a:cubicBezTo>
                    <a:pt x="998" y="458"/>
                    <a:pt x="593" y="458"/>
                    <a:pt x="188" y="458"/>
                  </a:cubicBezTo>
                  <a:cubicBezTo>
                    <a:pt x="172" y="458"/>
                    <a:pt x="161" y="461"/>
                    <a:pt x="150" y="474"/>
                  </a:cubicBezTo>
                  <a:cubicBezTo>
                    <a:pt x="125" y="504"/>
                    <a:pt x="57" y="501"/>
                    <a:pt x="39" y="467"/>
                  </a:cubicBezTo>
                  <a:cubicBezTo>
                    <a:pt x="37" y="462"/>
                    <a:pt x="28" y="460"/>
                    <a:pt x="22" y="459"/>
                  </a:cubicBezTo>
                  <a:cubicBezTo>
                    <a:pt x="15" y="457"/>
                    <a:pt x="7" y="457"/>
                    <a:pt x="0" y="456"/>
                  </a:cubicBezTo>
                  <a:cubicBezTo>
                    <a:pt x="0" y="454"/>
                    <a:pt x="0" y="453"/>
                    <a:pt x="0" y="451"/>
                  </a:cubicBezTo>
                  <a:cubicBezTo>
                    <a:pt x="5" y="450"/>
                    <a:pt x="9" y="448"/>
                    <a:pt x="14" y="449"/>
                  </a:cubicBezTo>
                  <a:cubicBezTo>
                    <a:pt x="27" y="450"/>
                    <a:pt x="34" y="446"/>
                    <a:pt x="40" y="434"/>
                  </a:cubicBezTo>
                  <a:cubicBezTo>
                    <a:pt x="55" y="406"/>
                    <a:pt x="91" y="410"/>
                    <a:pt x="111" y="441"/>
                  </a:cubicBezTo>
                  <a:cubicBezTo>
                    <a:pt x="135" y="435"/>
                    <a:pt x="151" y="412"/>
                    <a:pt x="153" y="383"/>
                  </a:cubicBezTo>
                  <a:cubicBezTo>
                    <a:pt x="131" y="392"/>
                    <a:pt x="110" y="405"/>
                    <a:pt x="85" y="383"/>
                  </a:cubicBezTo>
                  <a:cubicBezTo>
                    <a:pt x="115" y="365"/>
                    <a:pt x="134" y="340"/>
                    <a:pt x="135" y="307"/>
                  </a:cubicBezTo>
                  <a:cubicBezTo>
                    <a:pt x="136" y="267"/>
                    <a:pt x="105" y="256"/>
                    <a:pt x="75" y="242"/>
                  </a:cubicBezTo>
                  <a:close/>
                  <a:moveTo>
                    <a:pt x="80" y="481"/>
                  </a:moveTo>
                  <a:cubicBezTo>
                    <a:pt x="79" y="482"/>
                    <a:pt x="78" y="485"/>
                    <a:pt x="78" y="486"/>
                  </a:cubicBezTo>
                  <a:cubicBezTo>
                    <a:pt x="99" y="499"/>
                    <a:pt x="142" y="484"/>
                    <a:pt x="153" y="455"/>
                  </a:cubicBezTo>
                  <a:cubicBezTo>
                    <a:pt x="145" y="461"/>
                    <a:pt x="141" y="464"/>
                    <a:pt x="137" y="467"/>
                  </a:cubicBezTo>
                  <a:cubicBezTo>
                    <a:pt x="136" y="464"/>
                    <a:pt x="134" y="459"/>
                    <a:pt x="132" y="459"/>
                  </a:cubicBezTo>
                  <a:cubicBezTo>
                    <a:pt x="103" y="459"/>
                    <a:pt x="74" y="459"/>
                    <a:pt x="45" y="459"/>
                  </a:cubicBezTo>
                  <a:cubicBezTo>
                    <a:pt x="52" y="479"/>
                    <a:pt x="55" y="481"/>
                    <a:pt x="80" y="481"/>
                  </a:cubicBezTo>
                  <a:close/>
                  <a:moveTo>
                    <a:pt x="170" y="412"/>
                  </a:moveTo>
                  <a:cubicBezTo>
                    <a:pt x="179" y="420"/>
                    <a:pt x="186" y="425"/>
                    <a:pt x="194" y="431"/>
                  </a:cubicBezTo>
                  <a:cubicBezTo>
                    <a:pt x="197" y="423"/>
                    <a:pt x="199" y="417"/>
                    <a:pt x="201" y="412"/>
                  </a:cubicBezTo>
                  <a:cubicBezTo>
                    <a:pt x="202" y="414"/>
                    <a:pt x="203" y="416"/>
                    <a:pt x="204" y="419"/>
                  </a:cubicBezTo>
                  <a:cubicBezTo>
                    <a:pt x="205" y="421"/>
                    <a:pt x="207" y="422"/>
                    <a:pt x="208" y="424"/>
                  </a:cubicBezTo>
                  <a:cubicBezTo>
                    <a:pt x="209" y="385"/>
                    <a:pt x="223" y="345"/>
                    <a:pt x="191" y="311"/>
                  </a:cubicBezTo>
                  <a:cubicBezTo>
                    <a:pt x="207" y="299"/>
                    <a:pt x="208" y="285"/>
                    <a:pt x="192" y="276"/>
                  </a:cubicBezTo>
                  <a:cubicBezTo>
                    <a:pt x="173" y="266"/>
                    <a:pt x="153" y="259"/>
                    <a:pt x="133" y="252"/>
                  </a:cubicBezTo>
                  <a:cubicBezTo>
                    <a:pt x="128" y="250"/>
                    <a:pt x="121" y="252"/>
                    <a:pt x="115" y="252"/>
                  </a:cubicBezTo>
                  <a:cubicBezTo>
                    <a:pt x="171" y="316"/>
                    <a:pt x="184" y="379"/>
                    <a:pt x="125" y="448"/>
                  </a:cubicBezTo>
                  <a:cubicBezTo>
                    <a:pt x="139" y="447"/>
                    <a:pt x="150" y="446"/>
                    <a:pt x="161" y="445"/>
                  </a:cubicBezTo>
                  <a:cubicBezTo>
                    <a:pt x="164" y="435"/>
                    <a:pt x="167" y="425"/>
                    <a:pt x="170" y="412"/>
                  </a:cubicBezTo>
                  <a:close/>
                  <a:moveTo>
                    <a:pt x="109" y="389"/>
                  </a:moveTo>
                  <a:cubicBezTo>
                    <a:pt x="126" y="392"/>
                    <a:pt x="145" y="384"/>
                    <a:pt x="154" y="367"/>
                  </a:cubicBezTo>
                  <a:cubicBezTo>
                    <a:pt x="162" y="353"/>
                    <a:pt x="156" y="320"/>
                    <a:pt x="143" y="307"/>
                  </a:cubicBezTo>
                  <a:cubicBezTo>
                    <a:pt x="132" y="334"/>
                    <a:pt x="121" y="361"/>
                    <a:pt x="109" y="389"/>
                  </a:cubicBezTo>
                  <a:close/>
                  <a:moveTo>
                    <a:pt x="105" y="446"/>
                  </a:moveTo>
                  <a:cubicBezTo>
                    <a:pt x="94" y="417"/>
                    <a:pt x="66" y="411"/>
                    <a:pt x="49" y="429"/>
                  </a:cubicBezTo>
                  <a:cubicBezTo>
                    <a:pt x="46" y="433"/>
                    <a:pt x="45" y="439"/>
                    <a:pt x="42" y="444"/>
                  </a:cubicBezTo>
                  <a:cubicBezTo>
                    <a:pt x="46" y="443"/>
                    <a:pt x="50" y="441"/>
                    <a:pt x="54" y="440"/>
                  </a:cubicBezTo>
                  <a:cubicBezTo>
                    <a:pt x="57" y="440"/>
                    <a:pt x="60" y="442"/>
                    <a:pt x="63" y="442"/>
                  </a:cubicBezTo>
                  <a:cubicBezTo>
                    <a:pt x="76" y="443"/>
                    <a:pt x="89" y="444"/>
                    <a:pt x="105" y="4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"/>
            <p:cNvSpPr>
              <a:spLocks noEditPoints="1"/>
            </p:cNvSpPr>
            <p:nvPr/>
          </p:nvSpPr>
          <p:spPr bwMode="auto">
            <a:xfrm>
              <a:off x="8001000" y="2262188"/>
              <a:ext cx="1111250" cy="1339850"/>
            </a:xfrm>
            <a:custGeom>
              <a:avLst/>
              <a:gdLst>
                <a:gd name="T0" fmla="*/ 223 w 296"/>
                <a:gd name="T1" fmla="*/ 235 h 357"/>
                <a:gd name="T2" fmla="*/ 239 w 296"/>
                <a:gd name="T3" fmla="*/ 224 h 357"/>
                <a:gd name="T4" fmla="*/ 169 w 296"/>
                <a:gd name="T5" fmla="*/ 198 h 357"/>
                <a:gd name="T6" fmla="*/ 92 w 296"/>
                <a:gd name="T7" fmla="*/ 261 h 357"/>
                <a:gd name="T8" fmla="*/ 95 w 296"/>
                <a:gd name="T9" fmla="*/ 261 h 357"/>
                <a:gd name="T10" fmla="*/ 149 w 296"/>
                <a:gd name="T11" fmla="*/ 257 h 357"/>
                <a:gd name="T12" fmla="*/ 155 w 296"/>
                <a:gd name="T13" fmla="*/ 320 h 357"/>
                <a:gd name="T14" fmla="*/ 93 w 296"/>
                <a:gd name="T15" fmla="*/ 352 h 357"/>
                <a:gd name="T16" fmla="*/ 44 w 296"/>
                <a:gd name="T17" fmla="*/ 291 h 357"/>
                <a:gd name="T18" fmla="*/ 81 w 296"/>
                <a:gd name="T19" fmla="*/ 200 h 357"/>
                <a:gd name="T20" fmla="*/ 86 w 296"/>
                <a:gd name="T21" fmla="*/ 194 h 357"/>
                <a:gd name="T22" fmla="*/ 88 w 296"/>
                <a:gd name="T23" fmla="*/ 190 h 357"/>
                <a:gd name="T24" fmla="*/ 83 w 296"/>
                <a:gd name="T25" fmla="*/ 187 h 357"/>
                <a:gd name="T26" fmla="*/ 0 w 296"/>
                <a:gd name="T27" fmla="*/ 99 h 357"/>
                <a:gd name="T28" fmla="*/ 84 w 296"/>
                <a:gd name="T29" fmla="*/ 5 h 357"/>
                <a:gd name="T30" fmla="*/ 167 w 296"/>
                <a:gd name="T31" fmla="*/ 37 h 357"/>
                <a:gd name="T32" fmla="*/ 152 w 296"/>
                <a:gd name="T33" fmla="*/ 134 h 357"/>
                <a:gd name="T34" fmla="*/ 164 w 296"/>
                <a:gd name="T35" fmla="*/ 111 h 357"/>
                <a:gd name="T36" fmla="*/ 109 w 296"/>
                <a:gd name="T37" fmla="*/ 46 h 357"/>
                <a:gd name="T38" fmla="*/ 42 w 296"/>
                <a:gd name="T39" fmla="*/ 95 h 357"/>
                <a:gd name="T40" fmla="*/ 54 w 296"/>
                <a:gd name="T41" fmla="*/ 164 h 357"/>
                <a:gd name="T42" fmla="*/ 106 w 296"/>
                <a:gd name="T43" fmla="*/ 180 h 357"/>
                <a:gd name="T44" fmla="*/ 189 w 296"/>
                <a:gd name="T45" fmla="*/ 164 h 357"/>
                <a:gd name="T46" fmla="*/ 285 w 296"/>
                <a:gd name="T47" fmla="*/ 225 h 357"/>
                <a:gd name="T48" fmla="*/ 281 w 296"/>
                <a:gd name="T49" fmla="*/ 277 h 357"/>
                <a:gd name="T50" fmla="*/ 228 w 296"/>
                <a:gd name="T51" fmla="*/ 288 h 357"/>
                <a:gd name="T52" fmla="*/ 209 w 296"/>
                <a:gd name="T53" fmla="*/ 265 h 357"/>
                <a:gd name="T54" fmla="*/ 224 w 296"/>
                <a:gd name="T55" fmla="*/ 235 h 357"/>
                <a:gd name="T56" fmla="*/ 219 w 296"/>
                <a:gd name="T57" fmla="*/ 279 h 357"/>
                <a:gd name="T58" fmla="*/ 269 w 296"/>
                <a:gd name="T59" fmla="*/ 280 h 357"/>
                <a:gd name="T60" fmla="*/ 284 w 296"/>
                <a:gd name="T61" fmla="*/ 235 h 357"/>
                <a:gd name="T62" fmla="*/ 204 w 296"/>
                <a:gd name="T63" fmla="*/ 170 h 357"/>
                <a:gd name="T64" fmla="*/ 76 w 296"/>
                <a:gd name="T65" fmla="*/ 210 h 357"/>
                <a:gd name="T66" fmla="*/ 61 w 296"/>
                <a:gd name="T67" fmla="*/ 324 h 357"/>
                <a:gd name="T68" fmla="*/ 128 w 296"/>
                <a:gd name="T69" fmla="*/ 340 h 357"/>
                <a:gd name="T70" fmla="*/ 153 w 296"/>
                <a:gd name="T71" fmla="*/ 270 h 357"/>
                <a:gd name="T72" fmla="*/ 130 w 296"/>
                <a:gd name="T73" fmla="*/ 251 h 357"/>
                <a:gd name="T74" fmla="*/ 96 w 296"/>
                <a:gd name="T75" fmla="*/ 269 h 357"/>
                <a:gd name="T76" fmla="*/ 103 w 296"/>
                <a:gd name="T77" fmla="*/ 300 h 357"/>
                <a:gd name="T78" fmla="*/ 133 w 296"/>
                <a:gd name="T79" fmla="*/ 295 h 357"/>
                <a:gd name="T80" fmla="*/ 144 w 296"/>
                <a:gd name="T81" fmla="*/ 294 h 357"/>
                <a:gd name="T82" fmla="*/ 129 w 296"/>
                <a:gd name="T83" fmla="*/ 328 h 357"/>
                <a:gd name="T84" fmla="*/ 109 w 296"/>
                <a:gd name="T85" fmla="*/ 313 h 357"/>
                <a:gd name="T86" fmla="*/ 90 w 296"/>
                <a:gd name="T87" fmla="*/ 245 h 357"/>
                <a:gd name="T88" fmla="*/ 155 w 296"/>
                <a:gd name="T89" fmla="*/ 197 h 357"/>
                <a:gd name="T90" fmla="*/ 210 w 296"/>
                <a:gd name="T91" fmla="*/ 191 h 357"/>
                <a:gd name="T92" fmla="*/ 257 w 296"/>
                <a:gd name="T93" fmla="*/ 234 h 357"/>
                <a:gd name="T94" fmla="*/ 247 w 296"/>
                <a:gd name="T95" fmla="*/ 253 h 357"/>
                <a:gd name="T96" fmla="*/ 241 w 296"/>
                <a:gd name="T97" fmla="*/ 229 h 357"/>
                <a:gd name="T98" fmla="*/ 223 w 296"/>
                <a:gd name="T99" fmla="*/ 235 h 357"/>
                <a:gd name="T100" fmla="*/ 106 w 296"/>
                <a:gd name="T101" fmla="*/ 17 h 357"/>
                <a:gd name="T102" fmla="*/ 164 w 296"/>
                <a:gd name="T103" fmla="*/ 43 h 357"/>
                <a:gd name="T104" fmla="*/ 96 w 296"/>
                <a:gd name="T105" fmla="*/ 10 h 357"/>
                <a:gd name="T106" fmla="*/ 80 w 296"/>
                <a:gd name="T107" fmla="*/ 18 h 357"/>
                <a:gd name="T108" fmla="*/ 61 w 296"/>
                <a:gd name="T109" fmla="*/ 18 h 357"/>
                <a:gd name="T110" fmla="*/ 5 w 296"/>
                <a:gd name="T111" fmla="*/ 96 h 357"/>
                <a:gd name="T112" fmla="*/ 38 w 296"/>
                <a:gd name="T113" fmla="*/ 160 h 357"/>
                <a:gd name="T114" fmla="*/ 111 w 296"/>
                <a:gd name="T115" fmla="*/ 35 h 357"/>
                <a:gd name="T116" fmla="*/ 95 w 296"/>
                <a:gd name="T117" fmla="*/ 33 h 357"/>
                <a:gd name="T118" fmla="*/ 122 w 296"/>
                <a:gd name="T119" fmla="*/ 25 h 357"/>
                <a:gd name="T120" fmla="*/ 106 w 296"/>
                <a:gd name="T121" fmla="*/ 1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6" h="357">
                  <a:moveTo>
                    <a:pt x="223" y="235"/>
                  </a:moveTo>
                  <a:cubicBezTo>
                    <a:pt x="228" y="232"/>
                    <a:pt x="234" y="228"/>
                    <a:pt x="239" y="224"/>
                  </a:cubicBezTo>
                  <a:cubicBezTo>
                    <a:pt x="228" y="201"/>
                    <a:pt x="204" y="192"/>
                    <a:pt x="169" y="198"/>
                  </a:cubicBezTo>
                  <a:cubicBezTo>
                    <a:pt x="130" y="205"/>
                    <a:pt x="94" y="234"/>
                    <a:pt x="92" y="261"/>
                  </a:cubicBezTo>
                  <a:cubicBezTo>
                    <a:pt x="93" y="261"/>
                    <a:pt x="94" y="262"/>
                    <a:pt x="95" y="261"/>
                  </a:cubicBezTo>
                  <a:cubicBezTo>
                    <a:pt x="119" y="245"/>
                    <a:pt x="134" y="244"/>
                    <a:pt x="149" y="257"/>
                  </a:cubicBezTo>
                  <a:cubicBezTo>
                    <a:pt x="164" y="272"/>
                    <a:pt x="167" y="299"/>
                    <a:pt x="155" y="320"/>
                  </a:cubicBezTo>
                  <a:cubicBezTo>
                    <a:pt x="142" y="342"/>
                    <a:pt x="115" y="357"/>
                    <a:pt x="93" y="352"/>
                  </a:cubicBezTo>
                  <a:cubicBezTo>
                    <a:pt x="67" y="347"/>
                    <a:pt x="48" y="323"/>
                    <a:pt x="44" y="291"/>
                  </a:cubicBezTo>
                  <a:cubicBezTo>
                    <a:pt x="40" y="254"/>
                    <a:pt x="51" y="223"/>
                    <a:pt x="81" y="200"/>
                  </a:cubicBezTo>
                  <a:cubicBezTo>
                    <a:pt x="83" y="198"/>
                    <a:pt x="85" y="196"/>
                    <a:pt x="86" y="194"/>
                  </a:cubicBezTo>
                  <a:cubicBezTo>
                    <a:pt x="87" y="193"/>
                    <a:pt x="87" y="192"/>
                    <a:pt x="88" y="190"/>
                  </a:cubicBezTo>
                  <a:cubicBezTo>
                    <a:pt x="86" y="189"/>
                    <a:pt x="85" y="187"/>
                    <a:pt x="83" y="187"/>
                  </a:cubicBezTo>
                  <a:cubicBezTo>
                    <a:pt x="31" y="180"/>
                    <a:pt x="0" y="147"/>
                    <a:pt x="0" y="99"/>
                  </a:cubicBezTo>
                  <a:cubicBezTo>
                    <a:pt x="0" y="53"/>
                    <a:pt x="38" y="11"/>
                    <a:pt x="84" y="5"/>
                  </a:cubicBezTo>
                  <a:cubicBezTo>
                    <a:pt x="118" y="0"/>
                    <a:pt x="147" y="9"/>
                    <a:pt x="167" y="37"/>
                  </a:cubicBezTo>
                  <a:cubicBezTo>
                    <a:pt x="190" y="68"/>
                    <a:pt x="185" y="106"/>
                    <a:pt x="152" y="134"/>
                  </a:cubicBezTo>
                  <a:cubicBezTo>
                    <a:pt x="157" y="125"/>
                    <a:pt x="162" y="118"/>
                    <a:pt x="164" y="111"/>
                  </a:cubicBezTo>
                  <a:cubicBezTo>
                    <a:pt x="173" y="76"/>
                    <a:pt x="145" y="42"/>
                    <a:pt x="109" y="46"/>
                  </a:cubicBezTo>
                  <a:cubicBezTo>
                    <a:pt x="78" y="49"/>
                    <a:pt x="54" y="66"/>
                    <a:pt x="42" y="95"/>
                  </a:cubicBezTo>
                  <a:cubicBezTo>
                    <a:pt x="31" y="120"/>
                    <a:pt x="37" y="143"/>
                    <a:pt x="54" y="164"/>
                  </a:cubicBezTo>
                  <a:cubicBezTo>
                    <a:pt x="68" y="180"/>
                    <a:pt x="84" y="185"/>
                    <a:pt x="106" y="180"/>
                  </a:cubicBezTo>
                  <a:cubicBezTo>
                    <a:pt x="133" y="173"/>
                    <a:pt x="161" y="166"/>
                    <a:pt x="189" y="164"/>
                  </a:cubicBezTo>
                  <a:cubicBezTo>
                    <a:pt x="233" y="163"/>
                    <a:pt x="264" y="188"/>
                    <a:pt x="285" y="225"/>
                  </a:cubicBezTo>
                  <a:cubicBezTo>
                    <a:pt x="296" y="242"/>
                    <a:pt x="295" y="261"/>
                    <a:pt x="281" y="277"/>
                  </a:cubicBezTo>
                  <a:cubicBezTo>
                    <a:pt x="269" y="290"/>
                    <a:pt x="244" y="297"/>
                    <a:pt x="228" y="288"/>
                  </a:cubicBezTo>
                  <a:cubicBezTo>
                    <a:pt x="219" y="284"/>
                    <a:pt x="211" y="274"/>
                    <a:pt x="209" y="265"/>
                  </a:cubicBezTo>
                  <a:cubicBezTo>
                    <a:pt x="205" y="253"/>
                    <a:pt x="210" y="240"/>
                    <a:pt x="224" y="235"/>
                  </a:cubicBezTo>
                  <a:cubicBezTo>
                    <a:pt x="206" y="256"/>
                    <a:pt x="205" y="267"/>
                    <a:pt x="219" y="279"/>
                  </a:cubicBezTo>
                  <a:cubicBezTo>
                    <a:pt x="232" y="291"/>
                    <a:pt x="253" y="291"/>
                    <a:pt x="269" y="280"/>
                  </a:cubicBezTo>
                  <a:cubicBezTo>
                    <a:pt x="286" y="269"/>
                    <a:pt x="292" y="253"/>
                    <a:pt x="284" y="235"/>
                  </a:cubicBezTo>
                  <a:cubicBezTo>
                    <a:pt x="269" y="199"/>
                    <a:pt x="242" y="177"/>
                    <a:pt x="204" y="170"/>
                  </a:cubicBezTo>
                  <a:cubicBezTo>
                    <a:pt x="155" y="160"/>
                    <a:pt x="113" y="179"/>
                    <a:pt x="76" y="210"/>
                  </a:cubicBezTo>
                  <a:cubicBezTo>
                    <a:pt x="44" y="238"/>
                    <a:pt x="39" y="289"/>
                    <a:pt x="61" y="324"/>
                  </a:cubicBezTo>
                  <a:cubicBezTo>
                    <a:pt x="77" y="348"/>
                    <a:pt x="102" y="355"/>
                    <a:pt x="128" y="340"/>
                  </a:cubicBezTo>
                  <a:cubicBezTo>
                    <a:pt x="155" y="324"/>
                    <a:pt x="167" y="294"/>
                    <a:pt x="153" y="270"/>
                  </a:cubicBezTo>
                  <a:cubicBezTo>
                    <a:pt x="148" y="262"/>
                    <a:pt x="139" y="254"/>
                    <a:pt x="130" y="251"/>
                  </a:cubicBezTo>
                  <a:cubicBezTo>
                    <a:pt x="114" y="246"/>
                    <a:pt x="100" y="255"/>
                    <a:pt x="96" y="269"/>
                  </a:cubicBezTo>
                  <a:cubicBezTo>
                    <a:pt x="93" y="278"/>
                    <a:pt x="97" y="292"/>
                    <a:pt x="103" y="300"/>
                  </a:cubicBezTo>
                  <a:cubicBezTo>
                    <a:pt x="113" y="314"/>
                    <a:pt x="124" y="304"/>
                    <a:pt x="133" y="295"/>
                  </a:cubicBezTo>
                  <a:cubicBezTo>
                    <a:pt x="134" y="294"/>
                    <a:pt x="137" y="295"/>
                    <a:pt x="144" y="294"/>
                  </a:cubicBezTo>
                  <a:cubicBezTo>
                    <a:pt x="138" y="307"/>
                    <a:pt x="133" y="318"/>
                    <a:pt x="129" y="328"/>
                  </a:cubicBezTo>
                  <a:cubicBezTo>
                    <a:pt x="120" y="322"/>
                    <a:pt x="115" y="316"/>
                    <a:pt x="109" y="313"/>
                  </a:cubicBezTo>
                  <a:cubicBezTo>
                    <a:pt x="83" y="299"/>
                    <a:pt x="75" y="272"/>
                    <a:pt x="90" y="245"/>
                  </a:cubicBezTo>
                  <a:cubicBezTo>
                    <a:pt x="104" y="219"/>
                    <a:pt x="127" y="203"/>
                    <a:pt x="155" y="197"/>
                  </a:cubicBezTo>
                  <a:cubicBezTo>
                    <a:pt x="173" y="192"/>
                    <a:pt x="192" y="193"/>
                    <a:pt x="210" y="191"/>
                  </a:cubicBezTo>
                  <a:cubicBezTo>
                    <a:pt x="233" y="188"/>
                    <a:pt x="259" y="212"/>
                    <a:pt x="257" y="234"/>
                  </a:cubicBezTo>
                  <a:cubicBezTo>
                    <a:pt x="256" y="240"/>
                    <a:pt x="252" y="244"/>
                    <a:pt x="247" y="253"/>
                  </a:cubicBezTo>
                  <a:cubicBezTo>
                    <a:pt x="244" y="242"/>
                    <a:pt x="243" y="236"/>
                    <a:pt x="241" y="229"/>
                  </a:cubicBezTo>
                  <a:cubicBezTo>
                    <a:pt x="234" y="232"/>
                    <a:pt x="229" y="233"/>
                    <a:pt x="223" y="235"/>
                  </a:cubicBezTo>
                  <a:close/>
                  <a:moveTo>
                    <a:pt x="106" y="17"/>
                  </a:moveTo>
                  <a:cubicBezTo>
                    <a:pt x="124" y="25"/>
                    <a:pt x="143" y="34"/>
                    <a:pt x="164" y="43"/>
                  </a:cubicBezTo>
                  <a:cubicBezTo>
                    <a:pt x="146" y="19"/>
                    <a:pt x="124" y="8"/>
                    <a:pt x="96" y="10"/>
                  </a:cubicBezTo>
                  <a:cubicBezTo>
                    <a:pt x="91" y="10"/>
                    <a:pt x="85" y="15"/>
                    <a:pt x="80" y="18"/>
                  </a:cubicBezTo>
                  <a:cubicBezTo>
                    <a:pt x="73" y="18"/>
                    <a:pt x="66" y="16"/>
                    <a:pt x="61" y="18"/>
                  </a:cubicBezTo>
                  <a:cubicBezTo>
                    <a:pt x="30" y="29"/>
                    <a:pt x="5" y="64"/>
                    <a:pt x="5" y="96"/>
                  </a:cubicBezTo>
                  <a:cubicBezTo>
                    <a:pt x="4" y="124"/>
                    <a:pt x="16" y="148"/>
                    <a:pt x="38" y="160"/>
                  </a:cubicBezTo>
                  <a:cubicBezTo>
                    <a:pt x="20" y="92"/>
                    <a:pt x="47" y="53"/>
                    <a:pt x="111" y="35"/>
                  </a:cubicBezTo>
                  <a:cubicBezTo>
                    <a:pt x="106" y="34"/>
                    <a:pt x="101" y="34"/>
                    <a:pt x="95" y="33"/>
                  </a:cubicBezTo>
                  <a:cubicBezTo>
                    <a:pt x="103" y="30"/>
                    <a:pt x="111" y="28"/>
                    <a:pt x="122" y="25"/>
                  </a:cubicBezTo>
                  <a:cubicBezTo>
                    <a:pt x="114" y="21"/>
                    <a:pt x="110" y="19"/>
                    <a:pt x="10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8"/>
            <p:cNvSpPr/>
            <p:nvPr/>
          </p:nvSpPr>
          <p:spPr bwMode="auto">
            <a:xfrm>
              <a:off x="10067925" y="2846388"/>
              <a:ext cx="946150" cy="725487"/>
            </a:xfrm>
            <a:custGeom>
              <a:avLst/>
              <a:gdLst>
                <a:gd name="T0" fmla="*/ 150 w 252"/>
                <a:gd name="T1" fmla="*/ 99 h 193"/>
                <a:gd name="T2" fmla="*/ 179 w 252"/>
                <a:gd name="T3" fmla="*/ 93 h 193"/>
                <a:gd name="T4" fmla="*/ 194 w 252"/>
                <a:gd name="T5" fmla="*/ 109 h 193"/>
                <a:gd name="T6" fmla="*/ 190 w 252"/>
                <a:gd name="T7" fmla="*/ 143 h 193"/>
                <a:gd name="T8" fmla="*/ 161 w 252"/>
                <a:gd name="T9" fmla="*/ 142 h 193"/>
                <a:gd name="T10" fmla="*/ 153 w 252"/>
                <a:gd name="T11" fmla="*/ 137 h 193"/>
                <a:gd name="T12" fmla="*/ 148 w 252"/>
                <a:gd name="T13" fmla="*/ 141 h 193"/>
                <a:gd name="T14" fmla="*/ 162 w 252"/>
                <a:gd name="T15" fmla="*/ 172 h 193"/>
                <a:gd name="T16" fmla="*/ 171 w 252"/>
                <a:gd name="T17" fmla="*/ 164 h 193"/>
                <a:gd name="T18" fmla="*/ 180 w 252"/>
                <a:gd name="T19" fmla="*/ 157 h 193"/>
                <a:gd name="T20" fmla="*/ 199 w 252"/>
                <a:gd name="T21" fmla="*/ 86 h 193"/>
                <a:gd name="T22" fmla="*/ 136 w 252"/>
                <a:gd name="T23" fmla="*/ 41 h 193"/>
                <a:gd name="T24" fmla="*/ 81 w 252"/>
                <a:gd name="T25" fmla="*/ 35 h 193"/>
                <a:gd name="T26" fmla="*/ 37 w 252"/>
                <a:gd name="T27" fmla="*/ 85 h 193"/>
                <a:gd name="T28" fmla="*/ 45 w 252"/>
                <a:gd name="T29" fmla="*/ 95 h 193"/>
                <a:gd name="T30" fmla="*/ 50 w 252"/>
                <a:gd name="T31" fmla="*/ 73 h 193"/>
                <a:gd name="T32" fmla="*/ 68 w 252"/>
                <a:gd name="T33" fmla="*/ 79 h 193"/>
                <a:gd name="T34" fmla="*/ 67 w 252"/>
                <a:gd name="T35" fmla="*/ 79 h 193"/>
                <a:gd name="T36" fmla="*/ 56 w 252"/>
                <a:gd name="T37" fmla="*/ 130 h 193"/>
                <a:gd name="T38" fmla="*/ 13 w 252"/>
                <a:gd name="T39" fmla="*/ 116 h 193"/>
                <a:gd name="T40" fmla="*/ 8 w 252"/>
                <a:gd name="T41" fmla="*/ 75 h 193"/>
                <a:gd name="T42" fmla="*/ 71 w 252"/>
                <a:gd name="T43" fmla="*/ 18 h 193"/>
                <a:gd name="T44" fmla="*/ 213 w 252"/>
                <a:gd name="T45" fmla="*/ 53 h 193"/>
                <a:gd name="T46" fmla="*/ 236 w 252"/>
                <a:gd name="T47" fmla="*/ 157 h 193"/>
                <a:gd name="T48" fmla="*/ 189 w 252"/>
                <a:gd name="T49" fmla="*/ 192 h 193"/>
                <a:gd name="T50" fmla="*/ 137 w 252"/>
                <a:gd name="T51" fmla="*/ 155 h 193"/>
                <a:gd name="T52" fmla="*/ 150 w 252"/>
                <a:gd name="T53" fmla="*/ 9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2" h="193">
                  <a:moveTo>
                    <a:pt x="150" y="99"/>
                  </a:moveTo>
                  <a:cubicBezTo>
                    <a:pt x="160" y="97"/>
                    <a:pt x="170" y="95"/>
                    <a:pt x="179" y="93"/>
                  </a:cubicBezTo>
                  <a:cubicBezTo>
                    <a:pt x="184" y="98"/>
                    <a:pt x="189" y="103"/>
                    <a:pt x="194" y="109"/>
                  </a:cubicBezTo>
                  <a:cubicBezTo>
                    <a:pt x="203" y="121"/>
                    <a:pt x="199" y="133"/>
                    <a:pt x="190" y="143"/>
                  </a:cubicBezTo>
                  <a:cubicBezTo>
                    <a:pt x="181" y="153"/>
                    <a:pt x="170" y="152"/>
                    <a:pt x="161" y="142"/>
                  </a:cubicBezTo>
                  <a:cubicBezTo>
                    <a:pt x="159" y="140"/>
                    <a:pt x="156" y="139"/>
                    <a:pt x="153" y="137"/>
                  </a:cubicBezTo>
                  <a:cubicBezTo>
                    <a:pt x="152" y="139"/>
                    <a:pt x="150" y="140"/>
                    <a:pt x="148" y="141"/>
                  </a:cubicBezTo>
                  <a:cubicBezTo>
                    <a:pt x="153" y="151"/>
                    <a:pt x="157" y="162"/>
                    <a:pt x="162" y="172"/>
                  </a:cubicBezTo>
                  <a:cubicBezTo>
                    <a:pt x="167" y="168"/>
                    <a:pt x="169" y="166"/>
                    <a:pt x="171" y="164"/>
                  </a:cubicBezTo>
                  <a:cubicBezTo>
                    <a:pt x="174" y="162"/>
                    <a:pt x="177" y="159"/>
                    <a:pt x="180" y="157"/>
                  </a:cubicBezTo>
                  <a:cubicBezTo>
                    <a:pt x="209" y="142"/>
                    <a:pt x="217" y="114"/>
                    <a:pt x="199" y="86"/>
                  </a:cubicBezTo>
                  <a:cubicBezTo>
                    <a:pt x="184" y="62"/>
                    <a:pt x="163" y="47"/>
                    <a:pt x="136" y="41"/>
                  </a:cubicBezTo>
                  <a:cubicBezTo>
                    <a:pt x="118" y="36"/>
                    <a:pt x="99" y="37"/>
                    <a:pt x="81" y="35"/>
                  </a:cubicBezTo>
                  <a:cubicBezTo>
                    <a:pt x="55" y="32"/>
                    <a:pt x="30" y="59"/>
                    <a:pt x="37" y="85"/>
                  </a:cubicBezTo>
                  <a:cubicBezTo>
                    <a:pt x="37" y="88"/>
                    <a:pt x="41" y="90"/>
                    <a:pt x="45" y="95"/>
                  </a:cubicBezTo>
                  <a:cubicBezTo>
                    <a:pt x="47" y="86"/>
                    <a:pt x="49" y="81"/>
                    <a:pt x="50" y="73"/>
                  </a:cubicBezTo>
                  <a:cubicBezTo>
                    <a:pt x="57" y="76"/>
                    <a:pt x="63" y="77"/>
                    <a:pt x="68" y="79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88" y="103"/>
                    <a:pt x="84" y="127"/>
                    <a:pt x="56" y="130"/>
                  </a:cubicBezTo>
                  <a:cubicBezTo>
                    <a:pt x="42" y="132"/>
                    <a:pt x="25" y="124"/>
                    <a:pt x="13" y="116"/>
                  </a:cubicBezTo>
                  <a:cubicBezTo>
                    <a:pt x="0" y="106"/>
                    <a:pt x="1" y="90"/>
                    <a:pt x="8" y="75"/>
                  </a:cubicBezTo>
                  <a:cubicBezTo>
                    <a:pt x="21" y="48"/>
                    <a:pt x="42" y="28"/>
                    <a:pt x="71" y="18"/>
                  </a:cubicBezTo>
                  <a:cubicBezTo>
                    <a:pt x="125" y="0"/>
                    <a:pt x="172" y="19"/>
                    <a:pt x="213" y="53"/>
                  </a:cubicBezTo>
                  <a:cubicBezTo>
                    <a:pt x="244" y="80"/>
                    <a:pt x="252" y="119"/>
                    <a:pt x="236" y="157"/>
                  </a:cubicBezTo>
                  <a:cubicBezTo>
                    <a:pt x="226" y="179"/>
                    <a:pt x="208" y="193"/>
                    <a:pt x="189" y="192"/>
                  </a:cubicBezTo>
                  <a:cubicBezTo>
                    <a:pt x="165" y="190"/>
                    <a:pt x="146" y="177"/>
                    <a:pt x="137" y="155"/>
                  </a:cubicBezTo>
                  <a:cubicBezTo>
                    <a:pt x="128" y="134"/>
                    <a:pt x="131" y="114"/>
                    <a:pt x="15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"/>
            <p:cNvSpPr>
              <a:spLocks noEditPoints="1"/>
            </p:cNvSpPr>
            <p:nvPr/>
          </p:nvSpPr>
          <p:spPr bwMode="auto">
            <a:xfrm>
              <a:off x="7439025" y="2062163"/>
              <a:ext cx="884237" cy="1914525"/>
            </a:xfrm>
            <a:custGeom>
              <a:avLst/>
              <a:gdLst>
                <a:gd name="T0" fmla="*/ 182 w 236"/>
                <a:gd name="T1" fmla="*/ 384 h 510"/>
                <a:gd name="T2" fmla="*/ 116 w 236"/>
                <a:gd name="T3" fmla="*/ 382 h 510"/>
                <a:gd name="T4" fmla="*/ 151 w 236"/>
                <a:gd name="T5" fmla="*/ 439 h 510"/>
                <a:gd name="T6" fmla="*/ 189 w 236"/>
                <a:gd name="T7" fmla="*/ 417 h 510"/>
                <a:gd name="T8" fmla="*/ 230 w 236"/>
                <a:gd name="T9" fmla="*/ 438 h 510"/>
                <a:gd name="T10" fmla="*/ 215 w 236"/>
                <a:gd name="T11" fmla="*/ 482 h 510"/>
                <a:gd name="T12" fmla="*/ 102 w 236"/>
                <a:gd name="T13" fmla="*/ 447 h 510"/>
                <a:gd name="T14" fmla="*/ 96 w 236"/>
                <a:gd name="T15" fmla="*/ 432 h 510"/>
                <a:gd name="T16" fmla="*/ 48 w 236"/>
                <a:gd name="T17" fmla="*/ 449 h 510"/>
                <a:gd name="T18" fmla="*/ 55 w 236"/>
                <a:gd name="T19" fmla="*/ 343 h 510"/>
                <a:gd name="T20" fmla="*/ 55 w 236"/>
                <a:gd name="T21" fmla="*/ 283 h 510"/>
                <a:gd name="T22" fmla="*/ 55 w 236"/>
                <a:gd name="T23" fmla="*/ 277 h 510"/>
                <a:gd name="T24" fmla="*/ 123 w 236"/>
                <a:gd name="T25" fmla="*/ 252 h 510"/>
                <a:gd name="T26" fmla="*/ 123 w 236"/>
                <a:gd name="T27" fmla="*/ 247 h 510"/>
                <a:gd name="T28" fmla="*/ 6 w 236"/>
                <a:gd name="T29" fmla="*/ 106 h 510"/>
                <a:gd name="T30" fmla="*/ 65 w 236"/>
                <a:gd name="T31" fmla="*/ 2 h 510"/>
                <a:gd name="T32" fmla="*/ 17 w 236"/>
                <a:gd name="T33" fmla="*/ 153 h 510"/>
                <a:gd name="T34" fmla="*/ 102 w 236"/>
                <a:gd name="T35" fmla="*/ 233 h 510"/>
                <a:gd name="T36" fmla="*/ 74 w 236"/>
                <a:gd name="T37" fmla="*/ 200 h 510"/>
                <a:gd name="T38" fmla="*/ 51 w 236"/>
                <a:gd name="T39" fmla="*/ 115 h 510"/>
                <a:gd name="T40" fmla="*/ 116 w 236"/>
                <a:gd name="T41" fmla="*/ 45 h 510"/>
                <a:gd name="T42" fmla="*/ 102 w 236"/>
                <a:gd name="T43" fmla="*/ 51 h 510"/>
                <a:gd name="T44" fmla="*/ 89 w 236"/>
                <a:gd name="T45" fmla="*/ 67 h 510"/>
                <a:gd name="T46" fmla="*/ 108 w 236"/>
                <a:gd name="T47" fmla="*/ 84 h 510"/>
                <a:gd name="T48" fmla="*/ 154 w 236"/>
                <a:gd name="T49" fmla="*/ 67 h 510"/>
                <a:gd name="T50" fmla="*/ 152 w 236"/>
                <a:gd name="T51" fmla="*/ 19 h 510"/>
                <a:gd name="T52" fmla="*/ 134 w 236"/>
                <a:gd name="T53" fmla="*/ 0 h 510"/>
                <a:gd name="T54" fmla="*/ 163 w 236"/>
                <a:gd name="T55" fmla="*/ 55 h 510"/>
                <a:gd name="T56" fmla="*/ 133 w 236"/>
                <a:gd name="T57" fmla="*/ 88 h 510"/>
                <a:gd name="T58" fmla="*/ 81 w 236"/>
                <a:gd name="T59" fmla="*/ 68 h 510"/>
                <a:gd name="T60" fmla="*/ 58 w 236"/>
                <a:gd name="T61" fmla="*/ 148 h 510"/>
                <a:gd name="T62" fmla="*/ 191 w 236"/>
                <a:gd name="T63" fmla="*/ 242 h 510"/>
                <a:gd name="T64" fmla="*/ 182 w 236"/>
                <a:gd name="T65" fmla="*/ 384 h 510"/>
                <a:gd name="T66" fmla="*/ 153 w 236"/>
                <a:gd name="T67" fmla="*/ 252 h 510"/>
                <a:gd name="T68" fmla="*/ 61 w 236"/>
                <a:gd name="T69" fmla="*/ 290 h 510"/>
                <a:gd name="T70" fmla="*/ 76 w 236"/>
                <a:gd name="T71" fmla="*/ 313 h 510"/>
                <a:gd name="T72" fmla="*/ 56 w 236"/>
                <a:gd name="T73" fmla="*/ 422 h 510"/>
                <a:gd name="T74" fmla="*/ 62 w 236"/>
                <a:gd name="T75" fmla="*/ 424 h 510"/>
                <a:gd name="T76" fmla="*/ 72 w 236"/>
                <a:gd name="T77" fmla="*/ 389 h 510"/>
                <a:gd name="T78" fmla="*/ 72 w 236"/>
                <a:gd name="T79" fmla="*/ 433 h 510"/>
                <a:gd name="T80" fmla="*/ 98 w 236"/>
                <a:gd name="T81" fmla="*/ 412 h 510"/>
                <a:gd name="T82" fmla="*/ 188 w 236"/>
                <a:gd name="T83" fmla="*/ 484 h 510"/>
                <a:gd name="T84" fmla="*/ 170 w 236"/>
                <a:gd name="T85" fmla="*/ 483 h 510"/>
                <a:gd name="T86" fmla="*/ 216 w 236"/>
                <a:gd name="T87" fmla="*/ 474 h 510"/>
                <a:gd name="T88" fmla="*/ 225 w 236"/>
                <a:gd name="T89" fmla="*/ 441 h 510"/>
                <a:gd name="T90" fmla="*/ 197 w 236"/>
                <a:gd name="T91" fmla="*/ 420 h 510"/>
                <a:gd name="T92" fmla="*/ 166 w 236"/>
                <a:gd name="T93" fmla="*/ 442 h 510"/>
                <a:gd name="T94" fmla="*/ 213 w 236"/>
                <a:gd name="T95" fmla="*/ 442 h 510"/>
                <a:gd name="T96" fmla="*/ 214 w 236"/>
                <a:gd name="T97" fmla="*/ 447 h 510"/>
                <a:gd name="T98" fmla="*/ 169 w 236"/>
                <a:gd name="T99" fmla="*/ 453 h 510"/>
                <a:gd name="T100" fmla="*/ 106 w 236"/>
                <a:gd name="T101" fmla="*/ 376 h 510"/>
                <a:gd name="T102" fmla="*/ 153 w 236"/>
                <a:gd name="T103" fmla="*/ 252 h 510"/>
                <a:gd name="T104" fmla="*/ 159 w 236"/>
                <a:gd name="T105" fmla="*/ 390 h 510"/>
                <a:gd name="T106" fmla="*/ 125 w 236"/>
                <a:gd name="T107" fmla="*/ 306 h 510"/>
                <a:gd name="T108" fmla="*/ 117 w 236"/>
                <a:gd name="T109" fmla="*/ 371 h 510"/>
                <a:gd name="T110" fmla="*/ 159 w 236"/>
                <a:gd name="T111" fmla="*/ 39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6" h="510">
                  <a:moveTo>
                    <a:pt x="182" y="384"/>
                  </a:moveTo>
                  <a:cubicBezTo>
                    <a:pt x="158" y="404"/>
                    <a:pt x="137" y="394"/>
                    <a:pt x="116" y="382"/>
                  </a:cubicBezTo>
                  <a:cubicBezTo>
                    <a:pt x="114" y="407"/>
                    <a:pt x="131" y="432"/>
                    <a:pt x="151" y="439"/>
                  </a:cubicBezTo>
                  <a:cubicBezTo>
                    <a:pt x="165" y="430"/>
                    <a:pt x="176" y="420"/>
                    <a:pt x="189" y="417"/>
                  </a:cubicBezTo>
                  <a:cubicBezTo>
                    <a:pt x="207" y="412"/>
                    <a:pt x="223" y="419"/>
                    <a:pt x="230" y="438"/>
                  </a:cubicBezTo>
                  <a:cubicBezTo>
                    <a:pt x="236" y="455"/>
                    <a:pt x="230" y="470"/>
                    <a:pt x="215" y="482"/>
                  </a:cubicBezTo>
                  <a:cubicBezTo>
                    <a:pt x="178" y="510"/>
                    <a:pt x="116" y="491"/>
                    <a:pt x="102" y="447"/>
                  </a:cubicBezTo>
                  <a:cubicBezTo>
                    <a:pt x="100" y="441"/>
                    <a:pt x="98" y="436"/>
                    <a:pt x="96" y="432"/>
                  </a:cubicBezTo>
                  <a:cubicBezTo>
                    <a:pt x="80" y="438"/>
                    <a:pt x="65" y="443"/>
                    <a:pt x="48" y="449"/>
                  </a:cubicBezTo>
                  <a:cubicBezTo>
                    <a:pt x="50" y="410"/>
                    <a:pt x="49" y="376"/>
                    <a:pt x="55" y="343"/>
                  </a:cubicBezTo>
                  <a:cubicBezTo>
                    <a:pt x="60" y="322"/>
                    <a:pt x="66" y="303"/>
                    <a:pt x="55" y="283"/>
                  </a:cubicBezTo>
                  <a:cubicBezTo>
                    <a:pt x="54" y="281"/>
                    <a:pt x="55" y="278"/>
                    <a:pt x="55" y="277"/>
                  </a:cubicBezTo>
                  <a:cubicBezTo>
                    <a:pt x="79" y="269"/>
                    <a:pt x="101" y="260"/>
                    <a:pt x="123" y="252"/>
                  </a:cubicBezTo>
                  <a:cubicBezTo>
                    <a:pt x="123" y="251"/>
                    <a:pt x="123" y="249"/>
                    <a:pt x="123" y="247"/>
                  </a:cubicBezTo>
                  <a:cubicBezTo>
                    <a:pt x="46" y="231"/>
                    <a:pt x="6" y="185"/>
                    <a:pt x="6" y="106"/>
                  </a:cubicBezTo>
                  <a:cubicBezTo>
                    <a:pt x="6" y="63"/>
                    <a:pt x="28" y="23"/>
                    <a:pt x="65" y="2"/>
                  </a:cubicBezTo>
                  <a:cubicBezTo>
                    <a:pt x="14" y="43"/>
                    <a:pt x="0" y="94"/>
                    <a:pt x="17" y="153"/>
                  </a:cubicBezTo>
                  <a:cubicBezTo>
                    <a:pt x="29" y="197"/>
                    <a:pt x="65" y="228"/>
                    <a:pt x="102" y="233"/>
                  </a:cubicBezTo>
                  <a:cubicBezTo>
                    <a:pt x="93" y="223"/>
                    <a:pt x="79" y="213"/>
                    <a:pt x="74" y="200"/>
                  </a:cubicBezTo>
                  <a:cubicBezTo>
                    <a:pt x="64" y="172"/>
                    <a:pt x="54" y="144"/>
                    <a:pt x="51" y="115"/>
                  </a:cubicBezTo>
                  <a:cubicBezTo>
                    <a:pt x="48" y="79"/>
                    <a:pt x="83" y="46"/>
                    <a:pt x="116" y="45"/>
                  </a:cubicBezTo>
                  <a:cubicBezTo>
                    <a:pt x="112" y="47"/>
                    <a:pt x="106" y="48"/>
                    <a:pt x="102" y="51"/>
                  </a:cubicBezTo>
                  <a:cubicBezTo>
                    <a:pt x="97" y="56"/>
                    <a:pt x="88" y="65"/>
                    <a:pt x="89" y="67"/>
                  </a:cubicBezTo>
                  <a:cubicBezTo>
                    <a:pt x="94" y="74"/>
                    <a:pt x="101" y="82"/>
                    <a:pt x="108" y="84"/>
                  </a:cubicBezTo>
                  <a:cubicBezTo>
                    <a:pt x="126" y="89"/>
                    <a:pt x="143" y="84"/>
                    <a:pt x="154" y="67"/>
                  </a:cubicBezTo>
                  <a:cubicBezTo>
                    <a:pt x="164" y="51"/>
                    <a:pt x="163" y="34"/>
                    <a:pt x="152" y="19"/>
                  </a:cubicBezTo>
                  <a:cubicBezTo>
                    <a:pt x="148" y="14"/>
                    <a:pt x="143" y="9"/>
                    <a:pt x="134" y="0"/>
                  </a:cubicBezTo>
                  <a:cubicBezTo>
                    <a:pt x="158" y="16"/>
                    <a:pt x="166" y="33"/>
                    <a:pt x="163" y="55"/>
                  </a:cubicBezTo>
                  <a:cubicBezTo>
                    <a:pt x="161" y="73"/>
                    <a:pt x="150" y="84"/>
                    <a:pt x="133" y="88"/>
                  </a:cubicBezTo>
                  <a:cubicBezTo>
                    <a:pt x="111" y="95"/>
                    <a:pt x="92" y="89"/>
                    <a:pt x="81" y="68"/>
                  </a:cubicBezTo>
                  <a:cubicBezTo>
                    <a:pt x="56" y="84"/>
                    <a:pt x="48" y="116"/>
                    <a:pt x="58" y="148"/>
                  </a:cubicBezTo>
                  <a:cubicBezTo>
                    <a:pt x="75" y="200"/>
                    <a:pt x="128" y="238"/>
                    <a:pt x="191" y="242"/>
                  </a:cubicBezTo>
                  <a:cubicBezTo>
                    <a:pt x="116" y="268"/>
                    <a:pt x="115" y="333"/>
                    <a:pt x="182" y="384"/>
                  </a:cubicBezTo>
                  <a:close/>
                  <a:moveTo>
                    <a:pt x="153" y="252"/>
                  </a:moveTo>
                  <a:cubicBezTo>
                    <a:pt x="119" y="257"/>
                    <a:pt x="88" y="268"/>
                    <a:pt x="61" y="290"/>
                  </a:cubicBezTo>
                  <a:cubicBezTo>
                    <a:pt x="67" y="300"/>
                    <a:pt x="72" y="306"/>
                    <a:pt x="76" y="313"/>
                  </a:cubicBezTo>
                  <a:cubicBezTo>
                    <a:pt x="46" y="347"/>
                    <a:pt x="59" y="386"/>
                    <a:pt x="56" y="422"/>
                  </a:cubicBezTo>
                  <a:cubicBezTo>
                    <a:pt x="58" y="423"/>
                    <a:pt x="60" y="423"/>
                    <a:pt x="62" y="424"/>
                  </a:cubicBezTo>
                  <a:cubicBezTo>
                    <a:pt x="65" y="412"/>
                    <a:pt x="68" y="401"/>
                    <a:pt x="72" y="389"/>
                  </a:cubicBezTo>
                  <a:cubicBezTo>
                    <a:pt x="72" y="402"/>
                    <a:pt x="72" y="415"/>
                    <a:pt x="72" y="433"/>
                  </a:cubicBezTo>
                  <a:cubicBezTo>
                    <a:pt x="82" y="424"/>
                    <a:pt x="89" y="419"/>
                    <a:pt x="98" y="412"/>
                  </a:cubicBezTo>
                  <a:cubicBezTo>
                    <a:pt x="105" y="466"/>
                    <a:pt x="130" y="497"/>
                    <a:pt x="188" y="484"/>
                  </a:cubicBezTo>
                  <a:cubicBezTo>
                    <a:pt x="180" y="484"/>
                    <a:pt x="173" y="483"/>
                    <a:pt x="170" y="483"/>
                  </a:cubicBezTo>
                  <a:cubicBezTo>
                    <a:pt x="183" y="480"/>
                    <a:pt x="201" y="481"/>
                    <a:pt x="216" y="474"/>
                  </a:cubicBezTo>
                  <a:cubicBezTo>
                    <a:pt x="223" y="470"/>
                    <a:pt x="228" y="450"/>
                    <a:pt x="225" y="441"/>
                  </a:cubicBezTo>
                  <a:cubicBezTo>
                    <a:pt x="222" y="431"/>
                    <a:pt x="208" y="423"/>
                    <a:pt x="197" y="420"/>
                  </a:cubicBezTo>
                  <a:cubicBezTo>
                    <a:pt x="185" y="416"/>
                    <a:pt x="173" y="421"/>
                    <a:pt x="166" y="442"/>
                  </a:cubicBezTo>
                  <a:cubicBezTo>
                    <a:pt x="183" y="442"/>
                    <a:pt x="198" y="442"/>
                    <a:pt x="213" y="442"/>
                  </a:cubicBezTo>
                  <a:cubicBezTo>
                    <a:pt x="213" y="443"/>
                    <a:pt x="214" y="445"/>
                    <a:pt x="214" y="447"/>
                  </a:cubicBezTo>
                  <a:cubicBezTo>
                    <a:pt x="199" y="449"/>
                    <a:pt x="184" y="455"/>
                    <a:pt x="169" y="453"/>
                  </a:cubicBezTo>
                  <a:cubicBezTo>
                    <a:pt x="135" y="448"/>
                    <a:pt x="109" y="414"/>
                    <a:pt x="106" y="376"/>
                  </a:cubicBezTo>
                  <a:cubicBezTo>
                    <a:pt x="102" y="327"/>
                    <a:pt x="116" y="286"/>
                    <a:pt x="153" y="252"/>
                  </a:cubicBezTo>
                  <a:close/>
                  <a:moveTo>
                    <a:pt x="159" y="390"/>
                  </a:moveTo>
                  <a:cubicBezTo>
                    <a:pt x="147" y="361"/>
                    <a:pt x="136" y="333"/>
                    <a:pt x="125" y="306"/>
                  </a:cubicBezTo>
                  <a:cubicBezTo>
                    <a:pt x="110" y="326"/>
                    <a:pt x="105" y="357"/>
                    <a:pt x="117" y="371"/>
                  </a:cubicBezTo>
                  <a:cubicBezTo>
                    <a:pt x="128" y="386"/>
                    <a:pt x="143" y="393"/>
                    <a:pt x="159" y="3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0"/>
            <p:cNvSpPr/>
            <p:nvPr/>
          </p:nvSpPr>
          <p:spPr bwMode="auto">
            <a:xfrm>
              <a:off x="3081338" y="3756025"/>
              <a:ext cx="4402137" cy="41275"/>
            </a:xfrm>
            <a:custGeom>
              <a:avLst/>
              <a:gdLst>
                <a:gd name="T0" fmla="*/ 0 w 1173"/>
                <a:gd name="T1" fmla="*/ 0 h 11"/>
                <a:gd name="T2" fmla="*/ 1173 w 1173"/>
                <a:gd name="T3" fmla="*/ 0 h 11"/>
                <a:gd name="T4" fmla="*/ 0 w 1173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3" h="11">
                  <a:moveTo>
                    <a:pt x="0" y="0"/>
                  </a:moveTo>
                  <a:cubicBezTo>
                    <a:pt x="394" y="0"/>
                    <a:pt x="783" y="0"/>
                    <a:pt x="1173" y="0"/>
                  </a:cubicBezTo>
                  <a:cubicBezTo>
                    <a:pt x="1163" y="9"/>
                    <a:pt x="21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1"/>
            <p:cNvSpPr>
              <a:spLocks noEditPoints="1"/>
            </p:cNvSpPr>
            <p:nvPr/>
          </p:nvSpPr>
          <p:spPr bwMode="auto">
            <a:xfrm>
              <a:off x="10050463" y="2262188"/>
              <a:ext cx="1139825" cy="1346200"/>
            </a:xfrm>
            <a:custGeom>
              <a:avLst/>
              <a:gdLst>
                <a:gd name="T0" fmla="*/ 155 w 304"/>
                <a:gd name="T1" fmla="*/ 255 h 359"/>
                <a:gd name="T2" fmla="*/ 142 w 304"/>
                <a:gd name="T3" fmla="*/ 311 h 359"/>
                <a:gd name="T4" fmla="*/ 194 w 304"/>
                <a:gd name="T5" fmla="*/ 348 h 359"/>
                <a:gd name="T6" fmla="*/ 241 w 304"/>
                <a:gd name="T7" fmla="*/ 313 h 359"/>
                <a:gd name="T8" fmla="*/ 218 w 304"/>
                <a:gd name="T9" fmla="*/ 209 h 359"/>
                <a:gd name="T10" fmla="*/ 76 w 304"/>
                <a:gd name="T11" fmla="*/ 174 h 359"/>
                <a:gd name="T12" fmla="*/ 13 w 304"/>
                <a:gd name="T13" fmla="*/ 231 h 359"/>
                <a:gd name="T14" fmla="*/ 18 w 304"/>
                <a:gd name="T15" fmla="*/ 272 h 359"/>
                <a:gd name="T16" fmla="*/ 61 w 304"/>
                <a:gd name="T17" fmla="*/ 286 h 359"/>
                <a:gd name="T18" fmla="*/ 72 w 304"/>
                <a:gd name="T19" fmla="*/ 235 h 359"/>
                <a:gd name="T20" fmla="*/ 88 w 304"/>
                <a:gd name="T21" fmla="*/ 268 h 359"/>
                <a:gd name="T22" fmla="*/ 59 w 304"/>
                <a:gd name="T23" fmla="*/ 291 h 359"/>
                <a:gd name="T24" fmla="*/ 10 w 304"/>
                <a:gd name="T25" fmla="*/ 270 h 359"/>
                <a:gd name="T26" fmla="*/ 13 w 304"/>
                <a:gd name="T27" fmla="*/ 219 h 359"/>
                <a:gd name="T28" fmla="*/ 158 w 304"/>
                <a:gd name="T29" fmla="*/ 169 h 359"/>
                <a:gd name="T30" fmla="*/ 185 w 304"/>
                <a:gd name="T31" fmla="*/ 177 h 359"/>
                <a:gd name="T32" fmla="*/ 240 w 304"/>
                <a:gd name="T33" fmla="*/ 165 h 359"/>
                <a:gd name="T34" fmla="*/ 255 w 304"/>
                <a:gd name="T35" fmla="*/ 97 h 359"/>
                <a:gd name="T36" fmla="*/ 189 w 304"/>
                <a:gd name="T37" fmla="*/ 46 h 359"/>
                <a:gd name="T38" fmla="*/ 137 w 304"/>
                <a:gd name="T39" fmla="*/ 72 h 359"/>
                <a:gd name="T40" fmla="*/ 145 w 304"/>
                <a:gd name="T41" fmla="*/ 133 h 359"/>
                <a:gd name="T42" fmla="*/ 122 w 304"/>
                <a:gd name="T43" fmla="*/ 47 h 359"/>
                <a:gd name="T44" fmla="*/ 206 w 304"/>
                <a:gd name="T45" fmla="*/ 4 h 359"/>
                <a:gd name="T46" fmla="*/ 293 w 304"/>
                <a:gd name="T47" fmla="*/ 75 h 359"/>
                <a:gd name="T48" fmla="*/ 255 w 304"/>
                <a:gd name="T49" fmla="*/ 175 h 359"/>
                <a:gd name="T50" fmla="*/ 204 w 304"/>
                <a:gd name="T51" fmla="*/ 192 h 359"/>
                <a:gd name="T52" fmla="*/ 226 w 304"/>
                <a:gd name="T53" fmla="*/ 209 h 359"/>
                <a:gd name="T54" fmla="*/ 240 w 304"/>
                <a:gd name="T55" fmla="*/ 325 h 359"/>
                <a:gd name="T56" fmla="*/ 169 w 304"/>
                <a:gd name="T57" fmla="*/ 346 h 359"/>
                <a:gd name="T58" fmla="*/ 136 w 304"/>
                <a:gd name="T59" fmla="*/ 276 h 359"/>
                <a:gd name="T60" fmla="*/ 155 w 304"/>
                <a:gd name="T61" fmla="*/ 255 h 359"/>
                <a:gd name="T62" fmla="*/ 218 w 304"/>
                <a:gd name="T63" fmla="*/ 19 h 359"/>
                <a:gd name="T64" fmla="*/ 216 w 304"/>
                <a:gd name="T65" fmla="*/ 13 h 359"/>
                <a:gd name="T66" fmla="*/ 138 w 304"/>
                <a:gd name="T67" fmla="*/ 41 h 359"/>
                <a:gd name="T68" fmla="*/ 173 w 304"/>
                <a:gd name="T69" fmla="*/ 23 h 359"/>
                <a:gd name="T70" fmla="*/ 198 w 304"/>
                <a:gd name="T71" fmla="*/ 33 h 359"/>
                <a:gd name="T72" fmla="*/ 185 w 304"/>
                <a:gd name="T73" fmla="*/ 36 h 359"/>
                <a:gd name="T74" fmla="*/ 254 w 304"/>
                <a:gd name="T75" fmla="*/ 83 h 359"/>
                <a:gd name="T76" fmla="*/ 257 w 304"/>
                <a:gd name="T77" fmla="*/ 168 h 359"/>
                <a:gd name="T78" fmla="*/ 290 w 304"/>
                <a:gd name="T79" fmla="*/ 84 h 359"/>
                <a:gd name="T80" fmla="*/ 235 w 304"/>
                <a:gd name="T81" fmla="*/ 18 h 359"/>
                <a:gd name="T82" fmla="*/ 218 w 304"/>
                <a:gd name="T83" fmla="*/ 1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4" h="359">
                  <a:moveTo>
                    <a:pt x="155" y="255"/>
                  </a:moveTo>
                  <a:cubicBezTo>
                    <a:pt x="136" y="270"/>
                    <a:pt x="133" y="290"/>
                    <a:pt x="142" y="311"/>
                  </a:cubicBezTo>
                  <a:cubicBezTo>
                    <a:pt x="151" y="333"/>
                    <a:pt x="170" y="346"/>
                    <a:pt x="194" y="348"/>
                  </a:cubicBezTo>
                  <a:cubicBezTo>
                    <a:pt x="213" y="349"/>
                    <a:pt x="231" y="335"/>
                    <a:pt x="241" y="313"/>
                  </a:cubicBezTo>
                  <a:cubicBezTo>
                    <a:pt x="257" y="275"/>
                    <a:pt x="249" y="236"/>
                    <a:pt x="218" y="209"/>
                  </a:cubicBezTo>
                  <a:cubicBezTo>
                    <a:pt x="177" y="175"/>
                    <a:pt x="130" y="156"/>
                    <a:pt x="76" y="174"/>
                  </a:cubicBezTo>
                  <a:cubicBezTo>
                    <a:pt x="47" y="184"/>
                    <a:pt x="26" y="204"/>
                    <a:pt x="13" y="231"/>
                  </a:cubicBezTo>
                  <a:cubicBezTo>
                    <a:pt x="6" y="246"/>
                    <a:pt x="5" y="262"/>
                    <a:pt x="18" y="272"/>
                  </a:cubicBezTo>
                  <a:cubicBezTo>
                    <a:pt x="30" y="280"/>
                    <a:pt x="47" y="288"/>
                    <a:pt x="61" y="286"/>
                  </a:cubicBezTo>
                  <a:cubicBezTo>
                    <a:pt x="89" y="283"/>
                    <a:pt x="93" y="259"/>
                    <a:pt x="72" y="235"/>
                  </a:cubicBezTo>
                  <a:cubicBezTo>
                    <a:pt x="87" y="241"/>
                    <a:pt x="91" y="253"/>
                    <a:pt x="88" y="268"/>
                  </a:cubicBezTo>
                  <a:cubicBezTo>
                    <a:pt x="85" y="283"/>
                    <a:pt x="73" y="289"/>
                    <a:pt x="59" y="291"/>
                  </a:cubicBezTo>
                  <a:cubicBezTo>
                    <a:pt x="39" y="293"/>
                    <a:pt x="21" y="289"/>
                    <a:pt x="10" y="270"/>
                  </a:cubicBezTo>
                  <a:cubicBezTo>
                    <a:pt x="0" y="253"/>
                    <a:pt x="3" y="236"/>
                    <a:pt x="13" y="219"/>
                  </a:cubicBezTo>
                  <a:cubicBezTo>
                    <a:pt x="42" y="172"/>
                    <a:pt x="100" y="151"/>
                    <a:pt x="158" y="169"/>
                  </a:cubicBezTo>
                  <a:cubicBezTo>
                    <a:pt x="167" y="172"/>
                    <a:pt x="176" y="173"/>
                    <a:pt x="185" y="177"/>
                  </a:cubicBezTo>
                  <a:cubicBezTo>
                    <a:pt x="207" y="187"/>
                    <a:pt x="225" y="183"/>
                    <a:pt x="240" y="165"/>
                  </a:cubicBezTo>
                  <a:cubicBezTo>
                    <a:pt x="258" y="145"/>
                    <a:pt x="264" y="122"/>
                    <a:pt x="255" y="97"/>
                  </a:cubicBezTo>
                  <a:cubicBezTo>
                    <a:pt x="244" y="67"/>
                    <a:pt x="220" y="50"/>
                    <a:pt x="189" y="46"/>
                  </a:cubicBezTo>
                  <a:cubicBezTo>
                    <a:pt x="166" y="42"/>
                    <a:pt x="146" y="53"/>
                    <a:pt x="137" y="72"/>
                  </a:cubicBezTo>
                  <a:cubicBezTo>
                    <a:pt x="127" y="94"/>
                    <a:pt x="127" y="114"/>
                    <a:pt x="145" y="133"/>
                  </a:cubicBezTo>
                  <a:cubicBezTo>
                    <a:pt x="117" y="121"/>
                    <a:pt x="106" y="76"/>
                    <a:pt x="122" y="47"/>
                  </a:cubicBezTo>
                  <a:cubicBezTo>
                    <a:pt x="141" y="15"/>
                    <a:pt x="169" y="1"/>
                    <a:pt x="206" y="4"/>
                  </a:cubicBezTo>
                  <a:cubicBezTo>
                    <a:pt x="244" y="7"/>
                    <a:pt x="283" y="38"/>
                    <a:pt x="293" y="75"/>
                  </a:cubicBezTo>
                  <a:cubicBezTo>
                    <a:pt x="304" y="111"/>
                    <a:pt x="288" y="155"/>
                    <a:pt x="255" y="175"/>
                  </a:cubicBezTo>
                  <a:cubicBezTo>
                    <a:pt x="242" y="183"/>
                    <a:pt x="225" y="185"/>
                    <a:pt x="204" y="192"/>
                  </a:cubicBezTo>
                  <a:cubicBezTo>
                    <a:pt x="212" y="198"/>
                    <a:pt x="220" y="203"/>
                    <a:pt x="226" y="209"/>
                  </a:cubicBezTo>
                  <a:cubicBezTo>
                    <a:pt x="256" y="240"/>
                    <a:pt x="262" y="290"/>
                    <a:pt x="240" y="325"/>
                  </a:cubicBezTo>
                  <a:cubicBezTo>
                    <a:pt x="223" y="352"/>
                    <a:pt x="198" y="359"/>
                    <a:pt x="169" y="346"/>
                  </a:cubicBezTo>
                  <a:cubicBezTo>
                    <a:pt x="142" y="333"/>
                    <a:pt x="126" y="302"/>
                    <a:pt x="136" y="276"/>
                  </a:cubicBezTo>
                  <a:cubicBezTo>
                    <a:pt x="139" y="267"/>
                    <a:pt x="148" y="262"/>
                    <a:pt x="155" y="255"/>
                  </a:cubicBezTo>
                  <a:close/>
                  <a:moveTo>
                    <a:pt x="218" y="19"/>
                  </a:moveTo>
                  <a:cubicBezTo>
                    <a:pt x="217" y="17"/>
                    <a:pt x="217" y="14"/>
                    <a:pt x="216" y="13"/>
                  </a:cubicBezTo>
                  <a:cubicBezTo>
                    <a:pt x="193" y="0"/>
                    <a:pt x="150" y="15"/>
                    <a:pt x="138" y="41"/>
                  </a:cubicBezTo>
                  <a:cubicBezTo>
                    <a:pt x="150" y="35"/>
                    <a:pt x="161" y="29"/>
                    <a:pt x="173" y="23"/>
                  </a:cubicBezTo>
                  <a:cubicBezTo>
                    <a:pt x="182" y="26"/>
                    <a:pt x="191" y="30"/>
                    <a:pt x="198" y="33"/>
                  </a:cubicBezTo>
                  <a:cubicBezTo>
                    <a:pt x="195" y="34"/>
                    <a:pt x="190" y="35"/>
                    <a:pt x="185" y="36"/>
                  </a:cubicBezTo>
                  <a:cubicBezTo>
                    <a:pt x="213" y="45"/>
                    <a:pt x="238" y="57"/>
                    <a:pt x="254" y="83"/>
                  </a:cubicBezTo>
                  <a:cubicBezTo>
                    <a:pt x="269" y="110"/>
                    <a:pt x="262" y="137"/>
                    <a:pt x="257" y="168"/>
                  </a:cubicBezTo>
                  <a:cubicBezTo>
                    <a:pt x="284" y="143"/>
                    <a:pt x="296" y="116"/>
                    <a:pt x="290" y="84"/>
                  </a:cubicBezTo>
                  <a:cubicBezTo>
                    <a:pt x="284" y="52"/>
                    <a:pt x="264" y="31"/>
                    <a:pt x="235" y="18"/>
                  </a:cubicBezTo>
                  <a:cubicBezTo>
                    <a:pt x="230" y="16"/>
                    <a:pt x="224" y="18"/>
                    <a:pt x="21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2"/>
            <p:cNvSpPr/>
            <p:nvPr/>
          </p:nvSpPr>
          <p:spPr bwMode="auto">
            <a:xfrm>
              <a:off x="8699500" y="1841500"/>
              <a:ext cx="1751012" cy="1031875"/>
            </a:xfrm>
            <a:custGeom>
              <a:avLst/>
              <a:gdLst>
                <a:gd name="T0" fmla="*/ 164 w 467"/>
                <a:gd name="T1" fmla="*/ 101 h 275"/>
                <a:gd name="T2" fmla="*/ 210 w 467"/>
                <a:gd name="T3" fmla="*/ 24 h 275"/>
                <a:gd name="T4" fmla="*/ 255 w 467"/>
                <a:gd name="T5" fmla="*/ 24 h 275"/>
                <a:gd name="T6" fmla="*/ 300 w 467"/>
                <a:gd name="T7" fmla="*/ 100 h 275"/>
                <a:gd name="T8" fmla="*/ 310 w 467"/>
                <a:gd name="T9" fmla="*/ 93 h 275"/>
                <a:gd name="T10" fmla="*/ 355 w 467"/>
                <a:gd name="T11" fmla="*/ 232 h 275"/>
                <a:gd name="T12" fmla="*/ 467 w 467"/>
                <a:gd name="T13" fmla="*/ 253 h 275"/>
                <a:gd name="T14" fmla="*/ 375 w 467"/>
                <a:gd name="T15" fmla="*/ 272 h 275"/>
                <a:gd name="T16" fmla="*/ 375 w 467"/>
                <a:gd name="T17" fmla="*/ 275 h 275"/>
                <a:gd name="T18" fmla="*/ 402 w 467"/>
                <a:gd name="T19" fmla="*/ 259 h 275"/>
                <a:gd name="T20" fmla="*/ 433 w 467"/>
                <a:gd name="T21" fmla="*/ 252 h 275"/>
                <a:gd name="T22" fmla="*/ 400 w 467"/>
                <a:gd name="T23" fmla="*/ 252 h 275"/>
                <a:gd name="T24" fmla="*/ 437 w 467"/>
                <a:gd name="T25" fmla="*/ 239 h 275"/>
                <a:gd name="T26" fmla="*/ 334 w 467"/>
                <a:gd name="T27" fmla="*/ 255 h 275"/>
                <a:gd name="T28" fmla="*/ 309 w 467"/>
                <a:gd name="T29" fmla="*/ 105 h 275"/>
                <a:gd name="T30" fmla="*/ 294 w 467"/>
                <a:gd name="T31" fmla="*/ 122 h 275"/>
                <a:gd name="T32" fmla="*/ 283 w 467"/>
                <a:gd name="T33" fmla="*/ 80 h 275"/>
                <a:gd name="T34" fmla="*/ 236 w 467"/>
                <a:gd name="T35" fmla="*/ 30 h 275"/>
                <a:gd name="T36" fmla="*/ 224 w 467"/>
                <a:gd name="T37" fmla="*/ 34 h 275"/>
                <a:gd name="T38" fmla="*/ 213 w 467"/>
                <a:gd name="T39" fmla="*/ 60 h 275"/>
                <a:gd name="T40" fmla="*/ 217 w 467"/>
                <a:gd name="T41" fmla="*/ 41 h 275"/>
                <a:gd name="T42" fmla="*/ 171 w 467"/>
                <a:gd name="T43" fmla="*/ 124 h 275"/>
                <a:gd name="T44" fmla="*/ 155 w 467"/>
                <a:gd name="T45" fmla="*/ 103 h 275"/>
                <a:gd name="T46" fmla="*/ 122 w 467"/>
                <a:gd name="T47" fmla="*/ 239 h 275"/>
                <a:gd name="T48" fmla="*/ 46 w 467"/>
                <a:gd name="T49" fmla="*/ 227 h 275"/>
                <a:gd name="T50" fmla="*/ 45 w 467"/>
                <a:gd name="T51" fmla="*/ 233 h 275"/>
                <a:gd name="T52" fmla="*/ 69 w 467"/>
                <a:gd name="T53" fmla="*/ 249 h 275"/>
                <a:gd name="T54" fmla="*/ 15 w 467"/>
                <a:gd name="T55" fmla="*/ 246 h 275"/>
                <a:gd name="T56" fmla="*/ 14 w 467"/>
                <a:gd name="T57" fmla="*/ 253 h 275"/>
                <a:gd name="T58" fmla="*/ 53 w 467"/>
                <a:gd name="T59" fmla="*/ 260 h 275"/>
                <a:gd name="T60" fmla="*/ 53 w 467"/>
                <a:gd name="T61" fmla="*/ 261 h 275"/>
                <a:gd name="T62" fmla="*/ 0 w 467"/>
                <a:gd name="T63" fmla="*/ 256 h 275"/>
                <a:gd name="T64" fmla="*/ 112 w 467"/>
                <a:gd name="T65" fmla="*/ 230 h 275"/>
                <a:gd name="T66" fmla="*/ 153 w 467"/>
                <a:gd name="T67" fmla="*/ 90 h 275"/>
                <a:gd name="T68" fmla="*/ 164 w 467"/>
                <a:gd name="T69" fmla="*/ 10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7" h="275">
                  <a:moveTo>
                    <a:pt x="164" y="101"/>
                  </a:moveTo>
                  <a:cubicBezTo>
                    <a:pt x="179" y="75"/>
                    <a:pt x="192" y="47"/>
                    <a:pt x="210" y="24"/>
                  </a:cubicBezTo>
                  <a:cubicBezTo>
                    <a:pt x="227" y="0"/>
                    <a:pt x="238" y="0"/>
                    <a:pt x="255" y="24"/>
                  </a:cubicBezTo>
                  <a:cubicBezTo>
                    <a:pt x="272" y="47"/>
                    <a:pt x="285" y="73"/>
                    <a:pt x="300" y="100"/>
                  </a:cubicBezTo>
                  <a:cubicBezTo>
                    <a:pt x="301" y="99"/>
                    <a:pt x="305" y="96"/>
                    <a:pt x="310" y="93"/>
                  </a:cubicBezTo>
                  <a:cubicBezTo>
                    <a:pt x="349" y="147"/>
                    <a:pt x="359" y="175"/>
                    <a:pt x="355" y="232"/>
                  </a:cubicBezTo>
                  <a:cubicBezTo>
                    <a:pt x="395" y="223"/>
                    <a:pt x="435" y="216"/>
                    <a:pt x="467" y="253"/>
                  </a:cubicBezTo>
                  <a:cubicBezTo>
                    <a:pt x="435" y="260"/>
                    <a:pt x="405" y="266"/>
                    <a:pt x="375" y="272"/>
                  </a:cubicBezTo>
                  <a:cubicBezTo>
                    <a:pt x="375" y="273"/>
                    <a:pt x="375" y="274"/>
                    <a:pt x="375" y="275"/>
                  </a:cubicBezTo>
                  <a:cubicBezTo>
                    <a:pt x="384" y="269"/>
                    <a:pt x="393" y="263"/>
                    <a:pt x="402" y="259"/>
                  </a:cubicBezTo>
                  <a:cubicBezTo>
                    <a:pt x="412" y="256"/>
                    <a:pt x="423" y="256"/>
                    <a:pt x="433" y="252"/>
                  </a:cubicBezTo>
                  <a:cubicBezTo>
                    <a:pt x="424" y="252"/>
                    <a:pt x="414" y="252"/>
                    <a:pt x="400" y="252"/>
                  </a:cubicBezTo>
                  <a:cubicBezTo>
                    <a:pt x="415" y="246"/>
                    <a:pt x="425" y="243"/>
                    <a:pt x="437" y="239"/>
                  </a:cubicBezTo>
                  <a:cubicBezTo>
                    <a:pt x="409" y="219"/>
                    <a:pt x="360" y="228"/>
                    <a:pt x="334" y="255"/>
                  </a:cubicBezTo>
                  <a:cubicBezTo>
                    <a:pt x="373" y="190"/>
                    <a:pt x="352" y="176"/>
                    <a:pt x="309" y="105"/>
                  </a:cubicBezTo>
                  <a:cubicBezTo>
                    <a:pt x="304" y="111"/>
                    <a:pt x="300" y="116"/>
                    <a:pt x="294" y="122"/>
                  </a:cubicBezTo>
                  <a:cubicBezTo>
                    <a:pt x="290" y="108"/>
                    <a:pt x="287" y="94"/>
                    <a:pt x="283" y="80"/>
                  </a:cubicBezTo>
                  <a:cubicBezTo>
                    <a:pt x="276" y="55"/>
                    <a:pt x="253" y="45"/>
                    <a:pt x="236" y="30"/>
                  </a:cubicBezTo>
                  <a:cubicBezTo>
                    <a:pt x="234" y="29"/>
                    <a:pt x="226" y="31"/>
                    <a:pt x="224" y="34"/>
                  </a:cubicBezTo>
                  <a:cubicBezTo>
                    <a:pt x="220" y="40"/>
                    <a:pt x="218" y="48"/>
                    <a:pt x="213" y="60"/>
                  </a:cubicBezTo>
                  <a:cubicBezTo>
                    <a:pt x="215" y="50"/>
                    <a:pt x="216" y="45"/>
                    <a:pt x="217" y="41"/>
                  </a:cubicBezTo>
                  <a:cubicBezTo>
                    <a:pt x="192" y="46"/>
                    <a:pt x="184" y="61"/>
                    <a:pt x="171" y="124"/>
                  </a:cubicBezTo>
                  <a:cubicBezTo>
                    <a:pt x="166" y="117"/>
                    <a:pt x="161" y="111"/>
                    <a:pt x="155" y="103"/>
                  </a:cubicBezTo>
                  <a:cubicBezTo>
                    <a:pt x="134" y="148"/>
                    <a:pt x="89" y="185"/>
                    <a:pt x="122" y="239"/>
                  </a:cubicBezTo>
                  <a:cubicBezTo>
                    <a:pt x="97" y="235"/>
                    <a:pt x="71" y="231"/>
                    <a:pt x="46" y="227"/>
                  </a:cubicBezTo>
                  <a:cubicBezTo>
                    <a:pt x="46" y="229"/>
                    <a:pt x="45" y="231"/>
                    <a:pt x="45" y="233"/>
                  </a:cubicBezTo>
                  <a:cubicBezTo>
                    <a:pt x="51" y="238"/>
                    <a:pt x="58" y="242"/>
                    <a:pt x="69" y="249"/>
                  </a:cubicBezTo>
                  <a:cubicBezTo>
                    <a:pt x="48" y="248"/>
                    <a:pt x="32" y="247"/>
                    <a:pt x="15" y="246"/>
                  </a:cubicBezTo>
                  <a:cubicBezTo>
                    <a:pt x="15" y="248"/>
                    <a:pt x="14" y="251"/>
                    <a:pt x="14" y="253"/>
                  </a:cubicBezTo>
                  <a:cubicBezTo>
                    <a:pt x="27" y="255"/>
                    <a:pt x="40" y="257"/>
                    <a:pt x="53" y="260"/>
                  </a:cubicBezTo>
                  <a:cubicBezTo>
                    <a:pt x="53" y="260"/>
                    <a:pt x="53" y="261"/>
                    <a:pt x="53" y="261"/>
                  </a:cubicBezTo>
                  <a:cubicBezTo>
                    <a:pt x="35" y="259"/>
                    <a:pt x="18" y="258"/>
                    <a:pt x="0" y="256"/>
                  </a:cubicBezTo>
                  <a:cubicBezTo>
                    <a:pt x="13" y="228"/>
                    <a:pt x="29" y="224"/>
                    <a:pt x="112" y="230"/>
                  </a:cubicBezTo>
                  <a:cubicBezTo>
                    <a:pt x="88" y="173"/>
                    <a:pt x="138" y="139"/>
                    <a:pt x="153" y="90"/>
                  </a:cubicBezTo>
                  <a:cubicBezTo>
                    <a:pt x="159" y="96"/>
                    <a:pt x="163" y="99"/>
                    <a:pt x="16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3"/>
            <p:cNvSpPr>
              <a:spLocks noEditPoints="1"/>
            </p:cNvSpPr>
            <p:nvPr/>
          </p:nvSpPr>
          <p:spPr bwMode="auto">
            <a:xfrm>
              <a:off x="12758738" y="3035300"/>
              <a:ext cx="1054100" cy="614362"/>
            </a:xfrm>
            <a:custGeom>
              <a:avLst/>
              <a:gdLst>
                <a:gd name="T0" fmla="*/ 112 w 281"/>
                <a:gd name="T1" fmla="*/ 31 h 164"/>
                <a:gd name="T2" fmla="*/ 139 w 281"/>
                <a:gd name="T3" fmla="*/ 35 h 164"/>
                <a:gd name="T4" fmla="*/ 170 w 281"/>
                <a:gd name="T5" fmla="*/ 26 h 164"/>
                <a:gd name="T6" fmla="*/ 177 w 281"/>
                <a:gd name="T7" fmla="*/ 132 h 164"/>
                <a:gd name="T8" fmla="*/ 247 w 281"/>
                <a:gd name="T9" fmla="*/ 150 h 164"/>
                <a:gd name="T10" fmla="*/ 271 w 281"/>
                <a:gd name="T11" fmla="*/ 89 h 164"/>
                <a:gd name="T12" fmla="*/ 265 w 281"/>
                <a:gd name="T13" fmla="*/ 140 h 164"/>
                <a:gd name="T14" fmla="*/ 199 w 281"/>
                <a:gd name="T15" fmla="*/ 152 h 164"/>
                <a:gd name="T16" fmla="*/ 159 w 281"/>
                <a:gd name="T17" fmla="*/ 118 h 164"/>
                <a:gd name="T18" fmla="*/ 130 w 281"/>
                <a:gd name="T19" fmla="*/ 78 h 164"/>
                <a:gd name="T20" fmla="*/ 76 w 281"/>
                <a:gd name="T21" fmla="*/ 46 h 164"/>
                <a:gd name="T22" fmla="*/ 39 w 281"/>
                <a:gd name="T23" fmla="*/ 62 h 164"/>
                <a:gd name="T24" fmla="*/ 43 w 281"/>
                <a:gd name="T25" fmla="*/ 104 h 164"/>
                <a:gd name="T26" fmla="*/ 73 w 281"/>
                <a:gd name="T27" fmla="*/ 114 h 164"/>
                <a:gd name="T28" fmla="*/ 88 w 281"/>
                <a:gd name="T29" fmla="*/ 84 h 164"/>
                <a:gd name="T30" fmla="*/ 66 w 281"/>
                <a:gd name="T31" fmla="*/ 140 h 164"/>
                <a:gd name="T32" fmla="*/ 6 w 281"/>
                <a:gd name="T33" fmla="*/ 103 h 164"/>
                <a:gd name="T34" fmla="*/ 39 w 281"/>
                <a:gd name="T35" fmla="*/ 44 h 164"/>
                <a:gd name="T36" fmla="*/ 62 w 281"/>
                <a:gd name="T37" fmla="*/ 36 h 164"/>
                <a:gd name="T38" fmla="*/ 70 w 281"/>
                <a:gd name="T39" fmla="*/ 0 h 164"/>
                <a:gd name="T40" fmla="*/ 105 w 281"/>
                <a:gd name="T41" fmla="*/ 28 h 164"/>
                <a:gd name="T42" fmla="*/ 73 w 281"/>
                <a:gd name="T43" fmla="*/ 9 h 164"/>
                <a:gd name="T44" fmla="*/ 87 w 281"/>
                <a:gd name="T45" fmla="*/ 43 h 164"/>
                <a:gd name="T46" fmla="*/ 132 w 281"/>
                <a:gd name="T47" fmla="*/ 73 h 164"/>
                <a:gd name="T48" fmla="*/ 148 w 281"/>
                <a:gd name="T49" fmla="*/ 92 h 164"/>
                <a:gd name="T50" fmla="*/ 156 w 281"/>
                <a:gd name="T51" fmla="*/ 31 h 164"/>
                <a:gd name="T52" fmla="*/ 132 w 281"/>
                <a:gd name="T53" fmla="*/ 46 h 164"/>
                <a:gd name="T54" fmla="*/ 112 w 281"/>
                <a:gd name="T55" fmla="*/ 31 h 164"/>
                <a:gd name="T56" fmla="*/ 31 w 281"/>
                <a:gd name="T57" fmla="*/ 53 h 164"/>
                <a:gd name="T58" fmla="*/ 17 w 281"/>
                <a:gd name="T59" fmla="*/ 115 h 164"/>
                <a:gd name="T60" fmla="*/ 67 w 281"/>
                <a:gd name="T61" fmla="*/ 127 h 164"/>
                <a:gd name="T62" fmla="*/ 31 w 281"/>
                <a:gd name="T63" fmla="*/ 5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1" h="164">
                  <a:moveTo>
                    <a:pt x="112" y="31"/>
                  </a:moveTo>
                  <a:cubicBezTo>
                    <a:pt x="121" y="32"/>
                    <a:pt x="130" y="35"/>
                    <a:pt x="139" y="35"/>
                  </a:cubicBezTo>
                  <a:cubicBezTo>
                    <a:pt x="147" y="34"/>
                    <a:pt x="156" y="30"/>
                    <a:pt x="170" y="26"/>
                  </a:cubicBezTo>
                  <a:cubicBezTo>
                    <a:pt x="144" y="67"/>
                    <a:pt x="151" y="101"/>
                    <a:pt x="177" y="132"/>
                  </a:cubicBezTo>
                  <a:cubicBezTo>
                    <a:pt x="196" y="154"/>
                    <a:pt x="223" y="161"/>
                    <a:pt x="247" y="150"/>
                  </a:cubicBezTo>
                  <a:cubicBezTo>
                    <a:pt x="269" y="139"/>
                    <a:pt x="276" y="120"/>
                    <a:pt x="271" y="89"/>
                  </a:cubicBezTo>
                  <a:cubicBezTo>
                    <a:pt x="281" y="108"/>
                    <a:pt x="279" y="124"/>
                    <a:pt x="265" y="140"/>
                  </a:cubicBezTo>
                  <a:cubicBezTo>
                    <a:pt x="250" y="156"/>
                    <a:pt x="222" y="164"/>
                    <a:pt x="199" y="152"/>
                  </a:cubicBezTo>
                  <a:cubicBezTo>
                    <a:pt x="184" y="144"/>
                    <a:pt x="171" y="131"/>
                    <a:pt x="159" y="118"/>
                  </a:cubicBezTo>
                  <a:cubicBezTo>
                    <a:pt x="148" y="106"/>
                    <a:pt x="142" y="88"/>
                    <a:pt x="130" y="78"/>
                  </a:cubicBezTo>
                  <a:cubicBezTo>
                    <a:pt x="114" y="64"/>
                    <a:pt x="96" y="52"/>
                    <a:pt x="76" y="46"/>
                  </a:cubicBezTo>
                  <a:cubicBezTo>
                    <a:pt x="66" y="43"/>
                    <a:pt x="48" y="53"/>
                    <a:pt x="39" y="62"/>
                  </a:cubicBezTo>
                  <a:cubicBezTo>
                    <a:pt x="28" y="74"/>
                    <a:pt x="31" y="92"/>
                    <a:pt x="43" y="104"/>
                  </a:cubicBezTo>
                  <a:cubicBezTo>
                    <a:pt x="50" y="111"/>
                    <a:pt x="64" y="115"/>
                    <a:pt x="73" y="114"/>
                  </a:cubicBezTo>
                  <a:cubicBezTo>
                    <a:pt x="87" y="112"/>
                    <a:pt x="93" y="100"/>
                    <a:pt x="88" y="84"/>
                  </a:cubicBezTo>
                  <a:cubicBezTo>
                    <a:pt x="107" y="110"/>
                    <a:pt x="95" y="137"/>
                    <a:pt x="66" y="140"/>
                  </a:cubicBezTo>
                  <a:cubicBezTo>
                    <a:pt x="37" y="144"/>
                    <a:pt x="12" y="128"/>
                    <a:pt x="6" y="103"/>
                  </a:cubicBezTo>
                  <a:cubicBezTo>
                    <a:pt x="0" y="80"/>
                    <a:pt x="14" y="55"/>
                    <a:pt x="39" y="44"/>
                  </a:cubicBezTo>
                  <a:cubicBezTo>
                    <a:pt x="46" y="41"/>
                    <a:pt x="54" y="39"/>
                    <a:pt x="62" y="36"/>
                  </a:cubicBezTo>
                  <a:cubicBezTo>
                    <a:pt x="64" y="26"/>
                    <a:pt x="67" y="15"/>
                    <a:pt x="70" y="0"/>
                  </a:cubicBezTo>
                  <a:cubicBezTo>
                    <a:pt x="84" y="11"/>
                    <a:pt x="94" y="20"/>
                    <a:pt x="105" y="28"/>
                  </a:cubicBezTo>
                  <a:cubicBezTo>
                    <a:pt x="94" y="22"/>
                    <a:pt x="84" y="16"/>
                    <a:pt x="73" y="9"/>
                  </a:cubicBezTo>
                  <a:cubicBezTo>
                    <a:pt x="66" y="28"/>
                    <a:pt x="68" y="37"/>
                    <a:pt x="87" y="43"/>
                  </a:cubicBezTo>
                  <a:cubicBezTo>
                    <a:pt x="104" y="49"/>
                    <a:pt x="118" y="62"/>
                    <a:pt x="132" y="73"/>
                  </a:cubicBezTo>
                  <a:cubicBezTo>
                    <a:pt x="138" y="78"/>
                    <a:pt x="142" y="85"/>
                    <a:pt x="148" y="92"/>
                  </a:cubicBezTo>
                  <a:cubicBezTo>
                    <a:pt x="151" y="71"/>
                    <a:pt x="153" y="53"/>
                    <a:pt x="156" y="31"/>
                  </a:cubicBezTo>
                  <a:cubicBezTo>
                    <a:pt x="147" y="37"/>
                    <a:pt x="139" y="42"/>
                    <a:pt x="132" y="46"/>
                  </a:cubicBezTo>
                  <a:cubicBezTo>
                    <a:pt x="125" y="41"/>
                    <a:pt x="118" y="36"/>
                    <a:pt x="112" y="31"/>
                  </a:cubicBezTo>
                  <a:close/>
                  <a:moveTo>
                    <a:pt x="31" y="53"/>
                  </a:moveTo>
                  <a:cubicBezTo>
                    <a:pt x="8" y="71"/>
                    <a:pt x="3" y="95"/>
                    <a:pt x="17" y="115"/>
                  </a:cubicBezTo>
                  <a:cubicBezTo>
                    <a:pt x="30" y="133"/>
                    <a:pt x="52" y="138"/>
                    <a:pt x="67" y="127"/>
                  </a:cubicBezTo>
                  <a:cubicBezTo>
                    <a:pt x="29" y="113"/>
                    <a:pt x="21" y="97"/>
                    <a:pt x="31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4"/>
            <p:cNvSpPr>
              <a:spLocks noEditPoints="1"/>
            </p:cNvSpPr>
            <p:nvPr/>
          </p:nvSpPr>
          <p:spPr bwMode="auto">
            <a:xfrm>
              <a:off x="5475288" y="3041650"/>
              <a:ext cx="901700" cy="601662"/>
            </a:xfrm>
            <a:custGeom>
              <a:avLst/>
              <a:gdLst>
                <a:gd name="T0" fmla="*/ 138 w 240"/>
                <a:gd name="T1" fmla="*/ 22 h 160"/>
                <a:gd name="T2" fmla="*/ 169 w 240"/>
                <a:gd name="T3" fmla="*/ 0 h 160"/>
                <a:gd name="T4" fmla="*/ 177 w 240"/>
                <a:gd name="T5" fmla="*/ 31 h 160"/>
                <a:gd name="T6" fmla="*/ 219 w 240"/>
                <a:gd name="T7" fmla="*/ 55 h 160"/>
                <a:gd name="T8" fmla="*/ 226 w 240"/>
                <a:gd name="T9" fmla="*/ 119 h 160"/>
                <a:gd name="T10" fmla="*/ 159 w 240"/>
                <a:gd name="T11" fmla="*/ 134 h 160"/>
                <a:gd name="T12" fmla="*/ 150 w 240"/>
                <a:gd name="T13" fmla="*/ 80 h 160"/>
                <a:gd name="T14" fmla="*/ 174 w 240"/>
                <a:gd name="T15" fmla="*/ 115 h 160"/>
                <a:gd name="T16" fmla="*/ 204 w 240"/>
                <a:gd name="T17" fmla="*/ 87 h 160"/>
                <a:gd name="T18" fmla="*/ 185 w 240"/>
                <a:gd name="T19" fmla="*/ 46 h 160"/>
                <a:gd name="T20" fmla="*/ 123 w 240"/>
                <a:gd name="T21" fmla="*/ 62 h 160"/>
                <a:gd name="T22" fmla="*/ 83 w 240"/>
                <a:gd name="T23" fmla="*/ 114 h 160"/>
                <a:gd name="T24" fmla="*/ 0 w 240"/>
                <a:gd name="T25" fmla="*/ 153 h 160"/>
                <a:gd name="T26" fmla="*/ 73 w 240"/>
                <a:gd name="T27" fmla="*/ 26 h 160"/>
                <a:gd name="T28" fmla="*/ 99 w 240"/>
                <a:gd name="T29" fmla="*/ 32 h 160"/>
                <a:gd name="T30" fmla="*/ 119 w 240"/>
                <a:gd name="T31" fmla="*/ 32 h 160"/>
                <a:gd name="T32" fmla="*/ 109 w 240"/>
                <a:gd name="T33" fmla="*/ 44 h 160"/>
                <a:gd name="T34" fmla="*/ 83 w 240"/>
                <a:gd name="T35" fmla="*/ 31 h 160"/>
                <a:gd name="T36" fmla="*/ 93 w 240"/>
                <a:gd name="T37" fmla="*/ 89 h 160"/>
                <a:gd name="T38" fmla="*/ 107 w 240"/>
                <a:gd name="T39" fmla="*/ 72 h 160"/>
                <a:gd name="T40" fmla="*/ 154 w 240"/>
                <a:gd name="T41" fmla="*/ 40 h 160"/>
                <a:gd name="T42" fmla="*/ 165 w 240"/>
                <a:gd name="T43" fmla="*/ 9 h 160"/>
                <a:gd name="T44" fmla="*/ 138 w 240"/>
                <a:gd name="T45" fmla="*/ 22 h 160"/>
                <a:gd name="T46" fmla="*/ 213 w 240"/>
                <a:gd name="T47" fmla="*/ 55 h 160"/>
                <a:gd name="T48" fmla="*/ 207 w 240"/>
                <a:gd name="T49" fmla="*/ 99 h 160"/>
                <a:gd name="T50" fmla="*/ 175 w 240"/>
                <a:gd name="T51" fmla="*/ 128 h 160"/>
                <a:gd name="T52" fmla="*/ 223 w 240"/>
                <a:gd name="T53" fmla="*/ 111 h 160"/>
                <a:gd name="T54" fmla="*/ 213 w 240"/>
                <a:gd name="T55" fmla="*/ 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0" h="160">
                  <a:moveTo>
                    <a:pt x="138" y="22"/>
                  </a:moveTo>
                  <a:cubicBezTo>
                    <a:pt x="147" y="16"/>
                    <a:pt x="157" y="9"/>
                    <a:pt x="169" y="0"/>
                  </a:cubicBezTo>
                  <a:cubicBezTo>
                    <a:pt x="172" y="12"/>
                    <a:pt x="175" y="22"/>
                    <a:pt x="177" y="31"/>
                  </a:cubicBezTo>
                  <a:cubicBezTo>
                    <a:pt x="192" y="39"/>
                    <a:pt x="207" y="45"/>
                    <a:pt x="219" y="55"/>
                  </a:cubicBezTo>
                  <a:cubicBezTo>
                    <a:pt x="239" y="72"/>
                    <a:pt x="240" y="100"/>
                    <a:pt x="226" y="119"/>
                  </a:cubicBezTo>
                  <a:cubicBezTo>
                    <a:pt x="211" y="137"/>
                    <a:pt x="178" y="145"/>
                    <a:pt x="159" y="134"/>
                  </a:cubicBezTo>
                  <a:cubicBezTo>
                    <a:pt x="142" y="125"/>
                    <a:pt x="137" y="105"/>
                    <a:pt x="150" y="80"/>
                  </a:cubicBezTo>
                  <a:cubicBezTo>
                    <a:pt x="148" y="102"/>
                    <a:pt x="156" y="114"/>
                    <a:pt x="174" y="115"/>
                  </a:cubicBezTo>
                  <a:cubicBezTo>
                    <a:pt x="192" y="115"/>
                    <a:pt x="200" y="102"/>
                    <a:pt x="204" y="87"/>
                  </a:cubicBezTo>
                  <a:cubicBezTo>
                    <a:pt x="209" y="69"/>
                    <a:pt x="202" y="52"/>
                    <a:pt x="185" y="46"/>
                  </a:cubicBezTo>
                  <a:cubicBezTo>
                    <a:pt x="161" y="37"/>
                    <a:pt x="140" y="46"/>
                    <a:pt x="123" y="62"/>
                  </a:cubicBezTo>
                  <a:cubicBezTo>
                    <a:pt x="108" y="78"/>
                    <a:pt x="95" y="96"/>
                    <a:pt x="83" y="114"/>
                  </a:cubicBezTo>
                  <a:cubicBezTo>
                    <a:pt x="63" y="141"/>
                    <a:pt x="40" y="160"/>
                    <a:pt x="0" y="153"/>
                  </a:cubicBezTo>
                  <a:cubicBezTo>
                    <a:pt x="60" y="159"/>
                    <a:pt x="108" y="92"/>
                    <a:pt x="73" y="26"/>
                  </a:cubicBezTo>
                  <a:cubicBezTo>
                    <a:pt x="84" y="29"/>
                    <a:pt x="91" y="31"/>
                    <a:pt x="99" y="32"/>
                  </a:cubicBezTo>
                  <a:cubicBezTo>
                    <a:pt x="105" y="33"/>
                    <a:pt x="112" y="32"/>
                    <a:pt x="119" y="32"/>
                  </a:cubicBezTo>
                  <a:cubicBezTo>
                    <a:pt x="115" y="36"/>
                    <a:pt x="112" y="40"/>
                    <a:pt x="109" y="44"/>
                  </a:cubicBezTo>
                  <a:cubicBezTo>
                    <a:pt x="100" y="39"/>
                    <a:pt x="92" y="35"/>
                    <a:pt x="83" y="31"/>
                  </a:cubicBezTo>
                  <a:cubicBezTo>
                    <a:pt x="87" y="52"/>
                    <a:pt x="89" y="69"/>
                    <a:pt x="93" y="89"/>
                  </a:cubicBezTo>
                  <a:cubicBezTo>
                    <a:pt x="98" y="83"/>
                    <a:pt x="102" y="76"/>
                    <a:pt x="107" y="72"/>
                  </a:cubicBezTo>
                  <a:cubicBezTo>
                    <a:pt x="122" y="61"/>
                    <a:pt x="137" y="48"/>
                    <a:pt x="154" y="40"/>
                  </a:cubicBezTo>
                  <a:cubicBezTo>
                    <a:pt x="172" y="32"/>
                    <a:pt x="175" y="29"/>
                    <a:pt x="165" y="9"/>
                  </a:cubicBezTo>
                  <a:cubicBezTo>
                    <a:pt x="156" y="13"/>
                    <a:pt x="147" y="18"/>
                    <a:pt x="138" y="22"/>
                  </a:cubicBezTo>
                  <a:close/>
                  <a:moveTo>
                    <a:pt x="213" y="55"/>
                  </a:moveTo>
                  <a:cubicBezTo>
                    <a:pt x="211" y="70"/>
                    <a:pt x="214" y="87"/>
                    <a:pt x="207" y="99"/>
                  </a:cubicBezTo>
                  <a:cubicBezTo>
                    <a:pt x="201" y="111"/>
                    <a:pt x="186" y="119"/>
                    <a:pt x="175" y="128"/>
                  </a:cubicBezTo>
                  <a:cubicBezTo>
                    <a:pt x="190" y="136"/>
                    <a:pt x="211" y="130"/>
                    <a:pt x="223" y="111"/>
                  </a:cubicBezTo>
                  <a:cubicBezTo>
                    <a:pt x="236" y="93"/>
                    <a:pt x="230" y="68"/>
                    <a:pt x="213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5"/>
            <p:cNvSpPr>
              <a:spLocks noEditPoints="1"/>
            </p:cNvSpPr>
            <p:nvPr/>
          </p:nvSpPr>
          <p:spPr bwMode="auto">
            <a:xfrm>
              <a:off x="13400088" y="3135313"/>
              <a:ext cx="1301750" cy="425450"/>
            </a:xfrm>
            <a:custGeom>
              <a:avLst/>
              <a:gdLst>
                <a:gd name="T0" fmla="*/ 347 w 347"/>
                <a:gd name="T1" fmla="*/ 99 h 113"/>
                <a:gd name="T2" fmla="*/ 320 w 347"/>
                <a:gd name="T3" fmla="*/ 100 h 113"/>
                <a:gd name="T4" fmla="*/ 222 w 347"/>
                <a:gd name="T5" fmla="*/ 69 h 113"/>
                <a:gd name="T6" fmla="*/ 97 w 347"/>
                <a:gd name="T7" fmla="*/ 25 h 113"/>
                <a:gd name="T8" fmla="*/ 63 w 347"/>
                <a:gd name="T9" fmla="*/ 32 h 113"/>
                <a:gd name="T10" fmla="*/ 60 w 347"/>
                <a:gd name="T11" fmla="*/ 39 h 113"/>
                <a:gd name="T12" fmla="*/ 75 w 347"/>
                <a:gd name="T13" fmla="*/ 48 h 113"/>
                <a:gd name="T14" fmla="*/ 70 w 347"/>
                <a:gd name="T15" fmla="*/ 99 h 113"/>
                <a:gd name="T16" fmla="*/ 23 w 347"/>
                <a:gd name="T17" fmla="*/ 95 h 113"/>
                <a:gd name="T18" fmla="*/ 12 w 347"/>
                <a:gd name="T19" fmla="*/ 35 h 113"/>
                <a:gd name="T20" fmla="*/ 61 w 347"/>
                <a:gd name="T21" fmla="*/ 3 h 113"/>
                <a:gd name="T22" fmla="*/ 157 w 347"/>
                <a:gd name="T23" fmla="*/ 25 h 113"/>
                <a:gd name="T24" fmla="*/ 246 w 347"/>
                <a:gd name="T25" fmla="*/ 74 h 113"/>
                <a:gd name="T26" fmla="*/ 347 w 347"/>
                <a:gd name="T27" fmla="*/ 99 h 113"/>
                <a:gd name="T28" fmla="*/ 51 w 347"/>
                <a:gd name="T29" fmla="*/ 75 h 113"/>
                <a:gd name="T30" fmla="*/ 64 w 347"/>
                <a:gd name="T31" fmla="*/ 28 h 113"/>
                <a:gd name="T32" fmla="*/ 120 w 347"/>
                <a:gd name="T33" fmla="*/ 15 h 113"/>
                <a:gd name="T34" fmla="*/ 48 w 347"/>
                <a:gd name="T35" fmla="*/ 10 h 113"/>
                <a:gd name="T36" fmla="*/ 24 w 347"/>
                <a:gd name="T37" fmla="*/ 92 h 113"/>
                <a:gd name="T38" fmla="*/ 59 w 347"/>
                <a:gd name="T39" fmla="*/ 101 h 113"/>
                <a:gd name="T40" fmla="*/ 79 w 347"/>
                <a:gd name="T41" fmla="*/ 69 h 113"/>
                <a:gd name="T42" fmla="*/ 51 w 347"/>
                <a:gd name="T43" fmla="*/ 41 h 113"/>
                <a:gd name="T44" fmla="*/ 51 w 347"/>
                <a:gd name="T45" fmla="*/ 7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7" h="113">
                  <a:moveTo>
                    <a:pt x="347" y="99"/>
                  </a:moveTo>
                  <a:cubicBezTo>
                    <a:pt x="338" y="99"/>
                    <a:pt x="328" y="102"/>
                    <a:pt x="320" y="100"/>
                  </a:cubicBezTo>
                  <a:cubicBezTo>
                    <a:pt x="286" y="94"/>
                    <a:pt x="251" y="92"/>
                    <a:pt x="222" y="69"/>
                  </a:cubicBezTo>
                  <a:cubicBezTo>
                    <a:pt x="186" y="40"/>
                    <a:pt x="145" y="20"/>
                    <a:pt x="97" y="25"/>
                  </a:cubicBezTo>
                  <a:cubicBezTo>
                    <a:pt x="86" y="26"/>
                    <a:pt x="74" y="29"/>
                    <a:pt x="63" y="32"/>
                  </a:cubicBezTo>
                  <a:cubicBezTo>
                    <a:pt x="62" y="34"/>
                    <a:pt x="61" y="36"/>
                    <a:pt x="60" y="39"/>
                  </a:cubicBezTo>
                  <a:cubicBezTo>
                    <a:pt x="65" y="42"/>
                    <a:pt x="71" y="44"/>
                    <a:pt x="75" y="48"/>
                  </a:cubicBezTo>
                  <a:cubicBezTo>
                    <a:pt x="89" y="63"/>
                    <a:pt x="86" y="85"/>
                    <a:pt x="70" y="99"/>
                  </a:cubicBezTo>
                  <a:cubicBezTo>
                    <a:pt x="55" y="113"/>
                    <a:pt x="36" y="111"/>
                    <a:pt x="23" y="95"/>
                  </a:cubicBezTo>
                  <a:cubicBezTo>
                    <a:pt x="8" y="77"/>
                    <a:pt x="4" y="57"/>
                    <a:pt x="12" y="35"/>
                  </a:cubicBezTo>
                  <a:cubicBezTo>
                    <a:pt x="20" y="14"/>
                    <a:pt x="39" y="6"/>
                    <a:pt x="61" y="3"/>
                  </a:cubicBezTo>
                  <a:cubicBezTo>
                    <a:pt x="95" y="0"/>
                    <a:pt x="127" y="9"/>
                    <a:pt x="157" y="25"/>
                  </a:cubicBezTo>
                  <a:cubicBezTo>
                    <a:pt x="186" y="41"/>
                    <a:pt x="216" y="58"/>
                    <a:pt x="246" y="74"/>
                  </a:cubicBezTo>
                  <a:cubicBezTo>
                    <a:pt x="278" y="90"/>
                    <a:pt x="310" y="104"/>
                    <a:pt x="347" y="99"/>
                  </a:cubicBezTo>
                  <a:close/>
                  <a:moveTo>
                    <a:pt x="51" y="75"/>
                  </a:moveTo>
                  <a:cubicBezTo>
                    <a:pt x="39" y="53"/>
                    <a:pt x="43" y="36"/>
                    <a:pt x="64" y="28"/>
                  </a:cubicBezTo>
                  <a:cubicBezTo>
                    <a:pt x="80" y="21"/>
                    <a:pt x="99" y="20"/>
                    <a:pt x="120" y="15"/>
                  </a:cubicBezTo>
                  <a:cubicBezTo>
                    <a:pt x="94" y="5"/>
                    <a:pt x="71" y="1"/>
                    <a:pt x="48" y="10"/>
                  </a:cubicBezTo>
                  <a:cubicBezTo>
                    <a:pt x="11" y="22"/>
                    <a:pt x="0" y="62"/>
                    <a:pt x="24" y="92"/>
                  </a:cubicBezTo>
                  <a:cubicBezTo>
                    <a:pt x="34" y="103"/>
                    <a:pt x="48" y="110"/>
                    <a:pt x="59" y="101"/>
                  </a:cubicBezTo>
                  <a:cubicBezTo>
                    <a:pt x="69" y="94"/>
                    <a:pt x="78" y="80"/>
                    <a:pt x="79" y="69"/>
                  </a:cubicBezTo>
                  <a:cubicBezTo>
                    <a:pt x="81" y="55"/>
                    <a:pt x="70" y="43"/>
                    <a:pt x="51" y="41"/>
                  </a:cubicBezTo>
                  <a:cubicBezTo>
                    <a:pt x="51" y="53"/>
                    <a:pt x="51" y="63"/>
                    <a:pt x="5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6"/>
            <p:cNvSpPr>
              <a:spLocks noEditPoints="1"/>
            </p:cNvSpPr>
            <p:nvPr/>
          </p:nvSpPr>
          <p:spPr bwMode="auto">
            <a:xfrm>
              <a:off x="4619625" y="3135313"/>
              <a:ext cx="1122362" cy="428625"/>
            </a:xfrm>
            <a:custGeom>
              <a:avLst/>
              <a:gdLst>
                <a:gd name="T0" fmla="*/ 28 w 299"/>
                <a:gd name="T1" fmla="*/ 102 h 114"/>
                <a:gd name="T2" fmla="*/ 33 w 299"/>
                <a:gd name="T3" fmla="*/ 89 h 114"/>
                <a:gd name="T4" fmla="*/ 0 w 299"/>
                <a:gd name="T5" fmla="*/ 98 h 114"/>
                <a:gd name="T6" fmla="*/ 2 w 299"/>
                <a:gd name="T7" fmla="*/ 100 h 114"/>
                <a:gd name="T8" fmla="*/ 137 w 299"/>
                <a:gd name="T9" fmla="*/ 29 h 114"/>
                <a:gd name="T10" fmla="*/ 240 w 299"/>
                <a:gd name="T11" fmla="*/ 3 h 114"/>
                <a:gd name="T12" fmla="*/ 289 w 299"/>
                <a:gd name="T13" fmla="*/ 35 h 114"/>
                <a:gd name="T14" fmla="*/ 281 w 299"/>
                <a:gd name="T15" fmla="*/ 91 h 114"/>
                <a:gd name="T16" fmla="*/ 232 w 299"/>
                <a:gd name="T17" fmla="*/ 100 h 114"/>
                <a:gd name="T18" fmla="*/ 228 w 299"/>
                <a:gd name="T19" fmla="*/ 46 h 114"/>
                <a:gd name="T20" fmla="*/ 240 w 299"/>
                <a:gd name="T21" fmla="*/ 36 h 114"/>
                <a:gd name="T22" fmla="*/ 166 w 299"/>
                <a:gd name="T23" fmla="*/ 27 h 114"/>
                <a:gd name="T24" fmla="*/ 75 w 299"/>
                <a:gd name="T25" fmla="*/ 71 h 114"/>
                <a:gd name="T26" fmla="*/ 28 w 299"/>
                <a:gd name="T27" fmla="*/ 102 h 114"/>
                <a:gd name="T28" fmla="*/ 249 w 299"/>
                <a:gd name="T29" fmla="*/ 40 h 114"/>
                <a:gd name="T30" fmla="*/ 221 w 299"/>
                <a:gd name="T31" fmla="*/ 72 h 114"/>
                <a:gd name="T32" fmla="*/ 245 w 299"/>
                <a:gd name="T33" fmla="*/ 102 h 114"/>
                <a:gd name="T34" fmla="*/ 282 w 299"/>
                <a:gd name="T35" fmla="*/ 83 h 114"/>
                <a:gd name="T36" fmla="*/ 272 w 299"/>
                <a:gd name="T37" fmla="*/ 20 h 114"/>
                <a:gd name="T38" fmla="*/ 185 w 299"/>
                <a:gd name="T39" fmla="*/ 18 h 114"/>
                <a:gd name="T40" fmla="*/ 256 w 299"/>
                <a:gd name="T41" fmla="*/ 47 h 114"/>
                <a:gd name="T42" fmla="*/ 255 w 299"/>
                <a:gd name="T43" fmla="*/ 71 h 114"/>
                <a:gd name="T44" fmla="*/ 252 w 299"/>
                <a:gd name="T45" fmla="*/ 70 h 114"/>
                <a:gd name="T46" fmla="*/ 249 w 299"/>
                <a:gd name="T47" fmla="*/ 4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9" h="114">
                  <a:moveTo>
                    <a:pt x="28" y="102"/>
                  </a:moveTo>
                  <a:cubicBezTo>
                    <a:pt x="31" y="96"/>
                    <a:pt x="32" y="93"/>
                    <a:pt x="33" y="89"/>
                  </a:cubicBezTo>
                  <a:cubicBezTo>
                    <a:pt x="21" y="92"/>
                    <a:pt x="11" y="95"/>
                    <a:pt x="0" y="98"/>
                  </a:cubicBezTo>
                  <a:cubicBezTo>
                    <a:pt x="1" y="98"/>
                    <a:pt x="1" y="99"/>
                    <a:pt x="2" y="100"/>
                  </a:cubicBezTo>
                  <a:cubicBezTo>
                    <a:pt x="47" y="76"/>
                    <a:pt x="92" y="53"/>
                    <a:pt x="137" y="29"/>
                  </a:cubicBezTo>
                  <a:cubicBezTo>
                    <a:pt x="169" y="12"/>
                    <a:pt x="203" y="0"/>
                    <a:pt x="240" y="3"/>
                  </a:cubicBezTo>
                  <a:cubicBezTo>
                    <a:pt x="262" y="5"/>
                    <a:pt x="280" y="14"/>
                    <a:pt x="289" y="35"/>
                  </a:cubicBezTo>
                  <a:cubicBezTo>
                    <a:pt x="299" y="55"/>
                    <a:pt x="293" y="74"/>
                    <a:pt x="281" y="91"/>
                  </a:cubicBezTo>
                  <a:cubicBezTo>
                    <a:pt x="268" y="111"/>
                    <a:pt x="248" y="114"/>
                    <a:pt x="232" y="100"/>
                  </a:cubicBezTo>
                  <a:cubicBezTo>
                    <a:pt x="214" y="86"/>
                    <a:pt x="212" y="62"/>
                    <a:pt x="228" y="46"/>
                  </a:cubicBezTo>
                  <a:cubicBezTo>
                    <a:pt x="231" y="43"/>
                    <a:pt x="235" y="40"/>
                    <a:pt x="240" y="36"/>
                  </a:cubicBezTo>
                  <a:cubicBezTo>
                    <a:pt x="215" y="19"/>
                    <a:pt x="189" y="20"/>
                    <a:pt x="166" y="27"/>
                  </a:cubicBezTo>
                  <a:cubicBezTo>
                    <a:pt x="134" y="38"/>
                    <a:pt x="105" y="55"/>
                    <a:pt x="75" y="71"/>
                  </a:cubicBezTo>
                  <a:cubicBezTo>
                    <a:pt x="60" y="79"/>
                    <a:pt x="46" y="90"/>
                    <a:pt x="28" y="102"/>
                  </a:cubicBezTo>
                  <a:close/>
                  <a:moveTo>
                    <a:pt x="249" y="40"/>
                  </a:moveTo>
                  <a:cubicBezTo>
                    <a:pt x="230" y="46"/>
                    <a:pt x="218" y="57"/>
                    <a:pt x="221" y="72"/>
                  </a:cubicBezTo>
                  <a:cubicBezTo>
                    <a:pt x="224" y="84"/>
                    <a:pt x="235" y="97"/>
                    <a:pt x="245" y="102"/>
                  </a:cubicBezTo>
                  <a:cubicBezTo>
                    <a:pt x="262" y="110"/>
                    <a:pt x="274" y="98"/>
                    <a:pt x="282" y="83"/>
                  </a:cubicBezTo>
                  <a:cubicBezTo>
                    <a:pt x="295" y="60"/>
                    <a:pt x="291" y="36"/>
                    <a:pt x="272" y="20"/>
                  </a:cubicBezTo>
                  <a:cubicBezTo>
                    <a:pt x="250" y="1"/>
                    <a:pt x="206" y="0"/>
                    <a:pt x="185" y="18"/>
                  </a:cubicBezTo>
                  <a:cubicBezTo>
                    <a:pt x="212" y="21"/>
                    <a:pt x="242" y="17"/>
                    <a:pt x="256" y="47"/>
                  </a:cubicBezTo>
                  <a:cubicBezTo>
                    <a:pt x="259" y="53"/>
                    <a:pt x="255" y="63"/>
                    <a:pt x="255" y="71"/>
                  </a:cubicBezTo>
                  <a:cubicBezTo>
                    <a:pt x="254" y="71"/>
                    <a:pt x="253" y="71"/>
                    <a:pt x="252" y="70"/>
                  </a:cubicBezTo>
                  <a:cubicBezTo>
                    <a:pt x="251" y="61"/>
                    <a:pt x="250" y="51"/>
                    <a:pt x="24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7"/>
            <p:cNvSpPr/>
            <p:nvPr/>
          </p:nvSpPr>
          <p:spPr bwMode="auto">
            <a:xfrm>
              <a:off x="11482388" y="2876550"/>
              <a:ext cx="1227137" cy="541337"/>
            </a:xfrm>
            <a:custGeom>
              <a:avLst/>
              <a:gdLst>
                <a:gd name="T0" fmla="*/ 0 w 327"/>
                <a:gd name="T1" fmla="*/ 28 h 144"/>
                <a:gd name="T2" fmla="*/ 144 w 327"/>
                <a:gd name="T3" fmla="*/ 6 h 144"/>
                <a:gd name="T4" fmla="*/ 286 w 327"/>
                <a:gd name="T5" fmla="*/ 32 h 144"/>
                <a:gd name="T6" fmla="*/ 321 w 327"/>
                <a:gd name="T7" fmla="*/ 98 h 144"/>
                <a:gd name="T8" fmla="*/ 273 w 327"/>
                <a:gd name="T9" fmla="*/ 142 h 144"/>
                <a:gd name="T10" fmla="*/ 208 w 327"/>
                <a:gd name="T11" fmla="*/ 106 h 144"/>
                <a:gd name="T12" fmla="*/ 233 w 327"/>
                <a:gd name="T13" fmla="*/ 67 h 144"/>
                <a:gd name="T14" fmla="*/ 274 w 327"/>
                <a:gd name="T15" fmla="*/ 101 h 144"/>
                <a:gd name="T16" fmla="*/ 264 w 327"/>
                <a:gd name="T17" fmla="*/ 83 h 144"/>
                <a:gd name="T18" fmla="*/ 220 w 327"/>
                <a:gd name="T19" fmla="*/ 76 h 144"/>
                <a:gd name="T20" fmla="*/ 216 w 327"/>
                <a:gd name="T21" fmla="*/ 115 h 144"/>
                <a:gd name="T22" fmla="*/ 269 w 327"/>
                <a:gd name="T23" fmla="*/ 139 h 144"/>
                <a:gd name="T24" fmla="*/ 315 w 327"/>
                <a:gd name="T25" fmla="*/ 103 h 144"/>
                <a:gd name="T26" fmla="*/ 300 w 327"/>
                <a:gd name="T27" fmla="*/ 47 h 144"/>
                <a:gd name="T28" fmla="*/ 188 w 327"/>
                <a:gd name="T29" fmla="*/ 13 h 144"/>
                <a:gd name="T30" fmla="*/ 136 w 327"/>
                <a:gd name="T31" fmla="*/ 13 h 144"/>
                <a:gd name="T32" fmla="*/ 36 w 327"/>
                <a:gd name="T33" fmla="*/ 27 h 144"/>
                <a:gd name="T34" fmla="*/ 0 w 327"/>
                <a:gd name="T35" fmla="*/ 31 h 144"/>
                <a:gd name="T36" fmla="*/ 0 w 327"/>
                <a:gd name="T37" fmla="*/ 2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7" h="144">
                  <a:moveTo>
                    <a:pt x="0" y="28"/>
                  </a:moveTo>
                  <a:cubicBezTo>
                    <a:pt x="48" y="21"/>
                    <a:pt x="96" y="12"/>
                    <a:pt x="144" y="6"/>
                  </a:cubicBezTo>
                  <a:cubicBezTo>
                    <a:pt x="194" y="0"/>
                    <a:pt x="242" y="7"/>
                    <a:pt x="286" y="32"/>
                  </a:cubicBezTo>
                  <a:cubicBezTo>
                    <a:pt x="315" y="48"/>
                    <a:pt x="327" y="71"/>
                    <a:pt x="321" y="98"/>
                  </a:cubicBezTo>
                  <a:cubicBezTo>
                    <a:pt x="316" y="121"/>
                    <a:pt x="295" y="140"/>
                    <a:pt x="273" y="142"/>
                  </a:cubicBezTo>
                  <a:cubicBezTo>
                    <a:pt x="242" y="144"/>
                    <a:pt x="217" y="131"/>
                    <a:pt x="208" y="106"/>
                  </a:cubicBezTo>
                  <a:cubicBezTo>
                    <a:pt x="200" y="85"/>
                    <a:pt x="211" y="68"/>
                    <a:pt x="233" y="67"/>
                  </a:cubicBezTo>
                  <a:cubicBezTo>
                    <a:pt x="254" y="65"/>
                    <a:pt x="270" y="76"/>
                    <a:pt x="274" y="101"/>
                  </a:cubicBezTo>
                  <a:cubicBezTo>
                    <a:pt x="269" y="92"/>
                    <a:pt x="267" y="87"/>
                    <a:pt x="264" y="83"/>
                  </a:cubicBezTo>
                  <a:cubicBezTo>
                    <a:pt x="253" y="68"/>
                    <a:pt x="234" y="65"/>
                    <a:pt x="220" y="76"/>
                  </a:cubicBezTo>
                  <a:cubicBezTo>
                    <a:pt x="207" y="85"/>
                    <a:pt x="205" y="100"/>
                    <a:pt x="216" y="115"/>
                  </a:cubicBezTo>
                  <a:cubicBezTo>
                    <a:pt x="228" y="133"/>
                    <a:pt x="248" y="140"/>
                    <a:pt x="269" y="139"/>
                  </a:cubicBezTo>
                  <a:cubicBezTo>
                    <a:pt x="292" y="137"/>
                    <a:pt x="308" y="124"/>
                    <a:pt x="315" y="103"/>
                  </a:cubicBezTo>
                  <a:cubicBezTo>
                    <a:pt x="323" y="81"/>
                    <a:pt x="318" y="61"/>
                    <a:pt x="300" y="47"/>
                  </a:cubicBezTo>
                  <a:cubicBezTo>
                    <a:pt x="267" y="22"/>
                    <a:pt x="231" y="7"/>
                    <a:pt x="188" y="13"/>
                  </a:cubicBezTo>
                  <a:cubicBezTo>
                    <a:pt x="171" y="15"/>
                    <a:pt x="153" y="11"/>
                    <a:pt x="136" y="13"/>
                  </a:cubicBezTo>
                  <a:cubicBezTo>
                    <a:pt x="102" y="17"/>
                    <a:pt x="69" y="22"/>
                    <a:pt x="36" y="27"/>
                  </a:cubicBezTo>
                  <a:cubicBezTo>
                    <a:pt x="24" y="28"/>
                    <a:pt x="12" y="30"/>
                    <a:pt x="0" y="31"/>
                  </a:cubicBezTo>
                  <a:cubicBezTo>
                    <a:pt x="0" y="30"/>
                    <a:pt x="0" y="29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8"/>
            <p:cNvSpPr/>
            <p:nvPr/>
          </p:nvSpPr>
          <p:spPr bwMode="auto">
            <a:xfrm>
              <a:off x="10180638" y="2967038"/>
              <a:ext cx="701675" cy="525462"/>
            </a:xfrm>
            <a:custGeom>
              <a:avLst/>
              <a:gdLst>
                <a:gd name="T0" fmla="*/ 38 w 187"/>
                <a:gd name="T1" fmla="*/ 47 h 140"/>
                <a:gd name="T2" fmla="*/ 20 w 187"/>
                <a:gd name="T3" fmla="*/ 41 h 140"/>
                <a:gd name="T4" fmla="*/ 15 w 187"/>
                <a:gd name="T5" fmla="*/ 63 h 140"/>
                <a:gd name="T6" fmla="*/ 7 w 187"/>
                <a:gd name="T7" fmla="*/ 53 h 140"/>
                <a:gd name="T8" fmla="*/ 51 w 187"/>
                <a:gd name="T9" fmla="*/ 3 h 140"/>
                <a:gd name="T10" fmla="*/ 106 w 187"/>
                <a:gd name="T11" fmla="*/ 9 h 140"/>
                <a:gd name="T12" fmla="*/ 169 w 187"/>
                <a:gd name="T13" fmla="*/ 54 h 140"/>
                <a:gd name="T14" fmla="*/ 150 w 187"/>
                <a:gd name="T15" fmla="*/ 125 h 140"/>
                <a:gd name="T16" fmla="*/ 141 w 187"/>
                <a:gd name="T17" fmla="*/ 132 h 140"/>
                <a:gd name="T18" fmla="*/ 132 w 187"/>
                <a:gd name="T19" fmla="*/ 140 h 140"/>
                <a:gd name="T20" fmla="*/ 118 w 187"/>
                <a:gd name="T21" fmla="*/ 109 h 140"/>
                <a:gd name="T22" fmla="*/ 123 w 187"/>
                <a:gd name="T23" fmla="*/ 105 h 140"/>
                <a:gd name="T24" fmla="*/ 131 w 187"/>
                <a:gd name="T25" fmla="*/ 110 h 140"/>
                <a:gd name="T26" fmla="*/ 160 w 187"/>
                <a:gd name="T27" fmla="*/ 111 h 140"/>
                <a:gd name="T28" fmla="*/ 164 w 187"/>
                <a:gd name="T29" fmla="*/ 77 h 140"/>
                <a:gd name="T30" fmla="*/ 149 w 187"/>
                <a:gd name="T31" fmla="*/ 61 h 140"/>
                <a:gd name="T32" fmla="*/ 170 w 187"/>
                <a:gd name="T33" fmla="*/ 76 h 140"/>
                <a:gd name="T34" fmla="*/ 93 w 187"/>
                <a:gd name="T35" fmla="*/ 10 h 140"/>
                <a:gd name="T36" fmla="*/ 21 w 187"/>
                <a:gd name="T37" fmla="*/ 36 h 140"/>
                <a:gd name="T38" fmla="*/ 38 w 187"/>
                <a:gd name="T39" fmla="*/ 4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7" h="140">
                  <a:moveTo>
                    <a:pt x="38" y="47"/>
                  </a:moveTo>
                  <a:cubicBezTo>
                    <a:pt x="33" y="45"/>
                    <a:pt x="27" y="44"/>
                    <a:pt x="20" y="41"/>
                  </a:cubicBezTo>
                  <a:cubicBezTo>
                    <a:pt x="19" y="49"/>
                    <a:pt x="17" y="54"/>
                    <a:pt x="15" y="63"/>
                  </a:cubicBezTo>
                  <a:cubicBezTo>
                    <a:pt x="11" y="58"/>
                    <a:pt x="7" y="56"/>
                    <a:pt x="7" y="53"/>
                  </a:cubicBezTo>
                  <a:cubicBezTo>
                    <a:pt x="0" y="27"/>
                    <a:pt x="25" y="0"/>
                    <a:pt x="51" y="3"/>
                  </a:cubicBezTo>
                  <a:cubicBezTo>
                    <a:pt x="69" y="5"/>
                    <a:pt x="88" y="4"/>
                    <a:pt x="106" y="9"/>
                  </a:cubicBezTo>
                  <a:cubicBezTo>
                    <a:pt x="133" y="15"/>
                    <a:pt x="154" y="30"/>
                    <a:pt x="169" y="54"/>
                  </a:cubicBezTo>
                  <a:cubicBezTo>
                    <a:pt x="187" y="82"/>
                    <a:pt x="179" y="110"/>
                    <a:pt x="150" y="125"/>
                  </a:cubicBezTo>
                  <a:cubicBezTo>
                    <a:pt x="147" y="127"/>
                    <a:pt x="144" y="130"/>
                    <a:pt x="141" y="132"/>
                  </a:cubicBezTo>
                  <a:cubicBezTo>
                    <a:pt x="139" y="134"/>
                    <a:pt x="137" y="136"/>
                    <a:pt x="132" y="140"/>
                  </a:cubicBezTo>
                  <a:cubicBezTo>
                    <a:pt x="127" y="130"/>
                    <a:pt x="123" y="119"/>
                    <a:pt x="118" y="109"/>
                  </a:cubicBezTo>
                  <a:cubicBezTo>
                    <a:pt x="120" y="108"/>
                    <a:pt x="122" y="107"/>
                    <a:pt x="123" y="105"/>
                  </a:cubicBezTo>
                  <a:cubicBezTo>
                    <a:pt x="126" y="107"/>
                    <a:pt x="129" y="108"/>
                    <a:pt x="131" y="110"/>
                  </a:cubicBezTo>
                  <a:cubicBezTo>
                    <a:pt x="140" y="120"/>
                    <a:pt x="151" y="121"/>
                    <a:pt x="160" y="111"/>
                  </a:cubicBezTo>
                  <a:cubicBezTo>
                    <a:pt x="169" y="101"/>
                    <a:pt x="173" y="89"/>
                    <a:pt x="164" y="77"/>
                  </a:cubicBezTo>
                  <a:cubicBezTo>
                    <a:pt x="159" y="71"/>
                    <a:pt x="154" y="66"/>
                    <a:pt x="149" y="61"/>
                  </a:cubicBezTo>
                  <a:cubicBezTo>
                    <a:pt x="156" y="66"/>
                    <a:pt x="163" y="70"/>
                    <a:pt x="170" y="76"/>
                  </a:cubicBezTo>
                  <a:cubicBezTo>
                    <a:pt x="167" y="46"/>
                    <a:pt x="133" y="18"/>
                    <a:pt x="93" y="10"/>
                  </a:cubicBezTo>
                  <a:cubicBezTo>
                    <a:pt x="60" y="4"/>
                    <a:pt x="35" y="12"/>
                    <a:pt x="21" y="36"/>
                  </a:cubicBezTo>
                  <a:cubicBezTo>
                    <a:pt x="27" y="40"/>
                    <a:pt x="32" y="43"/>
                    <a:pt x="3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9"/>
            <p:cNvSpPr/>
            <p:nvPr/>
          </p:nvSpPr>
          <p:spPr bwMode="auto">
            <a:xfrm>
              <a:off x="6451600" y="2876550"/>
              <a:ext cx="1227137" cy="549275"/>
            </a:xfrm>
            <a:custGeom>
              <a:avLst/>
              <a:gdLst>
                <a:gd name="T0" fmla="*/ 327 w 327"/>
                <a:gd name="T1" fmla="*/ 31 h 146"/>
                <a:gd name="T2" fmla="*/ 284 w 327"/>
                <a:gd name="T3" fmla="*/ 26 h 146"/>
                <a:gd name="T4" fmla="*/ 150 w 327"/>
                <a:gd name="T5" fmla="*/ 12 h 146"/>
                <a:gd name="T6" fmla="*/ 45 w 327"/>
                <a:gd name="T7" fmla="*/ 34 h 146"/>
                <a:gd name="T8" fmla="*/ 23 w 327"/>
                <a:gd name="T9" fmla="*/ 50 h 146"/>
                <a:gd name="T10" fmla="*/ 14 w 327"/>
                <a:gd name="T11" fmla="*/ 108 h 146"/>
                <a:gd name="T12" fmla="*/ 63 w 327"/>
                <a:gd name="T13" fmla="*/ 139 h 146"/>
                <a:gd name="T14" fmla="*/ 114 w 327"/>
                <a:gd name="T15" fmla="*/ 107 h 146"/>
                <a:gd name="T16" fmla="*/ 112 w 327"/>
                <a:gd name="T17" fmla="*/ 82 h 146"/>
                <a:gd name="T18" fmla="*/ 80 w 327"/>
                <a:gd name="T19" fmla="*/ 68 h 146"/>
                <a:gd name="T20" fmla="*/ 116 w 327"/>
                <a:gd name="T21" fmla="*/ 78 h 146"/>
                <a:gd name="T22" fmla="*/ 110 w 327"/>
                <a:gd name="T23" fmla="*/ 122 h 146"/>
                <a:gd name="T24" fmla="*/ 46 w 327"/>
                <a:gd name="T25" fmla="*/ 140 h 146"/>
                <a:gd name="T26" fmla="*/ 6 w 327"/>
                <a:gd name="T27" fmla="*/ 97 h 146"/>
                <a:gd name="T28" fmla="*/ 29 w 327"/>
                <a:gd name="T29" fmla="*/ 40 h 146"/>
                <a:gd name="T30" fmla="*/ 184 w 327"/>
                <a:gd name="T31" fmla="*/ 6 h 146"/>
                <a:gd name="T32" fmla="*/ 327 w 327"/>
                <a:gd name="T33" fmla="*/ 28 h 146"/>
                <a:gd name="T34" fmla="*/ 327 w 327"/>
                <a:gd name="T35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7" h="146">
                  <a:moveTo>
                    <a:pt x="327" y="31"/>
                  </a:moveTo>
                  <a:cubicBezTo>
                    <a:pt x="313" y="29"/>
                    <a:pt x="298" y="28"/>
                    <a:pt x="284" y="26"/>
                  </a:cubicBezTo>
                  <a:cubicBezTo>
                    <a:pt x="240" y="17"/>
                    <a:pt x="195" y="15"/>
                    <a:pt x="150" y="12"/>
                  </a:cubicBezTo>
                  <a:cubicBezTo>
                    <a:pt x="111" y="9"/>
                    <a:pt x="78" y="18"/>
                    <a:pt x="45" y="34"/>
                  </a:cubicBezTo>
                  <a:cubicBezTo>
                    <a:pt x="37" y="38"/>
                    <a:pt x="29" y="44"/>
                    <a:pt x="23" y="50"/>
                  </a:cubicBezTo>
                  <a:cubicBezTo>
                    <a:pt x="8" y="66"/>
                    <a:pt x="5" y="89"/>
                    <a:pt x="14" y="108"/>
                  </a:cubicBezTo>
                  <a:cubicBezTo>
                    <a:pt x="23" y="129"/>
                    <a:pt x="41" y="139"/>
                    <a:pt x="63" y="139"/>
                  </a:cubicBezTo>
                  <a:cubicBezTo>
                    <a:pt x="85" y="139"/>
                    <a:pt x="106" y="130"/>
                    <a:pt x="114" y="107"/>
                  </a:cubicBezTo>
                  <a:cubicBezTo>
                    <a:pt x="117" y="100"/>
                    <a:pt x="117" y="86"/>
                    <a:pt x="112" y="82"/>
                  </a:cubicBezTo>
                  <a:cubicBezTo>
                    <a:pt x="102" y="74"/>
                    <a:pt x="89" y="72"/>
                    <a:pt x="80" y="68"/>
                  </a:cubicBezTo>
                  <a:cubicBezTo>
                    <a:pt x="90" y="66"/>
                    <a:pt x="105" y="63"/>
                    <a:pt x="116" y="78"/>
                  </a:cubicBezTo>
                  <a:cubicBezTo>
                    <a:pt x="128" y="94"/>
                    <a:pt x="121" y="109"/>
                    <a:pt x="110" y="122"/>
                  </a:cubicBezTo>
                  <a:cubicBezTo>
                    <a:pt x="93" y="142"/>
                    <a:pt x="70" y="146"/>
                    <a:pt x="46" y="140"/>
                  </a:cubicBezTo>
                  <a:cubicBezTo>
                    <a:pt x="24" y="135"/>
                    <a:pt x="11" y="119"/>
                    <a:pt x="6" y="97"/>
                  </a:cubicBezTo>
                  <a:cubicBezTo>
                    <a:pt x="0" y="73"/>
                    <a:pt x="9" y="54"/>
                    <a:pt x="29" y="40"/>
                  </a:cubicBezTo>
                  <a:cubicBezTo>
                    <a:pt x="76" y="7"/>
                    <a:pt x="129" y="0"/>
                    <a:pt x="184" y="6"/>
                  </a:cubicBezTo>
                  <a:cubicBezTo>
                    <a:pt x="232" y="12"/>
                    <a:pt x="279" y="21"/>
                    <a:pt x="327" y="28"/>
                  </a:cubicBezTo>
                  <a:cubicBezTo>
                    <a:pt x="327" y="29"/>
                    <a:pt x="327" y="30"/>
                    <a:pt x="32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0"/>
            <p:cNvSpPr/>
            <p:nvPr/>
          </p:nvSpPr>
          <p:spPr bwMode="auto">
            <a:xfrm>
              <a:off x="6969125" y="1847850"/>
              <a:ext cx="465137" cy="946150"/>
            </a:xfrm>
            <a:custGeom>
              <a:avLst/>
              <a:gdLst>
                <a:gd name="T0" fmla="*/ 46 w 124"/>
                <a:gd name="T1" fmla="*/ 31 h 252"/>
                <a:gd name="T2" fmla="*/ 78 w 124"/>
                <a:gd name="T3" fmla="*/ 152 h 252"/>
                <a:gd name="T4" fmla="*/ 124 w 124"/>
                <a:gd name="T5" fmla="*/ 252 h 252"/>
                <a:gd name="T6" fmla="*/ 75 w 124"/>
                <a:gd name="T7" fmla="*/ 162 h 252"/>
                <a:gd name="T8" fmla="*/ 59 w 124"/>
                <a:gd name="T9" fmla="*/ 88 h 252"/>
                <a:gd name="T10" fmla="*/ 0 w 124"/>
                <a:gd name="T11" fmla="*/ 0 h 252"/>
                <a:gd name="T12" fmla="*/ 93 w 124"/>
                <a:gd name="T13" fmla="*/ 90 h 252"/>
                <a:gd name="T14" fmla="*/ 48 w 124"/>
                <a:gd name="T15" fmla="*/ 28 h 252"/>
                <a:gd name="T16" fmla="*/ 46 w 124"/>
                <a:gd name="T17" fmla="*/ 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252">
                  <a:moveTo>
                    <a:pt x="46" y="31"/>
                  </a:moveTo>
                  <a:cubicBezTo>
                    <a:pt x="57" y="71"/>
                    <a:pt x="67" y="112"/>
                    <a:pt x="78" y="152"/>
                  </a:cubicBezTo>
                  <a:cubicBezTo>
                    <a:pt x="87" y="188"/>
                    <a:pt x="99" y="223"/>
                    <a:pt x="124" y="252"/>
                  </a:cubicBezTo>
                  <a:cubicBezTo>
                    <a:pt x="96" y="228"/>
                    <a:pt x="84" y="196"/>
                    <a:pt x="75" y="162"/>
                  </a:cubicBezTo>
                  <a:cubicBezTo>
                    <a:pt x="69" y="137"/>
                    <a:pt x="65" y="112"/>
                    <a:pt x="59" y="88"/>
                  </a:cubicBezTo>
                  <a:cubicBezTo>
                    <a:pt x="50" y="52"/>
                    <a:pt x="34" y="20"/>
                    <a:pt x="0" y="0"/>
                  </a:cubicBezTo>
                  <a:cubicBezTo>
                    <a:pt x="35" y="2"/>
                    <a:pt x="86" y="53"/>
                    <a:pt x="93" y="90"/>
                  </a:cubicBezTo>
                  <a:cubicBezTo>
                    <a:pt x="78" y="70"/>
                    <a:pt x="63" y="49"/>
                    <a:pt x="48" y="28"/>
                  </a:cubicBezTo>
                  <a:cubicBezTo>
                    <a:pt x="47" y="29"/>
                    <a:pt x="47" y="30"/>
                    <a:pt x="4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1"/>
            <p:cNvSpPr/>
            <p:nvPr/>
          </p:nvSpPr>
          <p:spPr bwMode="auto">
            <a:xfrm>
              <a:off x="11712575" y="1836738"/>
              <a:ext cx="490537" cy="973137"/>
            </a:xfrm>
            <a:custGeom>
              <a:avLst/>
              <a:gdLst>
                <a:gd name="T0" fmla="*/ 0 w 131"/>
                <a:gd name="T1" fmla="*/ 259 h 259"/>
                <a:gd name="T2" fmla="*/ 54 w 131"/>
                <a:gd name="T3" fmla="*/ 140 h 259"/>
                <a:gd name="T4" fmla="*/ 80 w 131"/>
                <a:gd name="T5" fmla="*/ 31 h 259"/>
                <a:gd name="T6" fmla="*/ 35 w 131"/>
                <a:gd name="T7" fmla="*/ 93 h 259"/>
                <a:gd name="T8" fmla="*/ 131 w 131"/>
                <a:gd name="T9" fmla="*/ 0 h 259"/>
                <a:gd name="T10" fmla="*/ 56 w 131"/>
                <a:gd name="T11" fmla="*/ 148 h 259"/>
                <a:gd name="T12" fmla="*/ 0 w 131"/>
                <a:gd name="T13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259">
                  <a:moveTo>
                    <a:pt x="0" y="259"/>
                  </a:moveTo>
                  <a:cubicBezTo>
                    <a:pt x="32" y="226"/>
                    <a:pt x="43" y="183"/>
                    <a:pt x="54" y="140"/>
                  </a:cubicBezTo>
                  <a:cubicBezTo>
                    <a:pt x="63" y="104"/>
                    <a:pt x="73" y="69"/>
                    <a:pt x="80" y="31"/>
                  </a:cubicBezTo>
                  <a:cubicBezTo>
                    <a:pt x="65" y="52"/>
                    <a:pt x="50" y="73"/>
                    <a:pt x="35" y="93"/>
                  </a:cubicBezTo>
                  <a:cubicBezTo>
                    <a:pt x="41" y="57"/>
                    <a:pt x="86" y="11"/>
                    <a:pt x="131" y="0"/>
                  </a:cubicBezTo>
                  <a:cubicBezTo>
                    <a:pt x="73" y="37"/>
                    <a:pt x="68" y="94"/>
                    <a:pt x="56" y="148"/>
                  </a:cubicBezTo>
                  <a:cubicBezTo>
                    <a:pt x="47" y="190"/>
                    <a:pt x="35" y="230"/>
                    <a:pt x="0" y="2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2"/>
            <p:cNvSpPr/>
            <p:nvPr/>
          </p:nvSpPr>
          <p:spPr bwMode="auto">
            <a:xfrm>
              <a:off x="6754813" y="2144713"/>
              <a:ext cx="484187" cy="668337"/>
            </a:xfrm>
            <a:custGeom>
              <a:avLst/>
              <a:gdLst>
                <a:gd name="T0" fmla="*/ 122 w 129"/>
                <a:gd name="T1" fmla="*/ 178 h 178"/>
                <a:gd name="T2" fmla="*/ 81 w 129"/>
                <a:gd name="T3" fmla="*/ 114 h 178"/>
                <a:gd name="T4" fmla="*/ 65 w 129"/>
                <a:gd name="T5" fmla="*/ 73 h 178"/>
                <a:gd name="T6" fmla="*/ 0 w 129"/>
                <a:gd name="T7" fmla="*/ 8 h 178"/>
                <a:gd name="T8" fmla="*/ 94 w 129"/>
                <a:gd name="T9" fmla="*/ 65 h 178"/>
                <a:gd name="T10" fmla="*/ 51 w 129"/>
                <a:gd name="T11" fmla="*/ 24 h 178"/>
                <a:gd name="T12" fmla="*/ 46 w 129"/>
                <a:gd name="T13" fmla="*/ 28 h 178"/>
                <a:gd name="T14" fmla="*/ 129 w 129"/>
                <a:gd name="T15" fmla="*/ 174 h 178"/>
                <a:gd name="T16" fmla="*/ 122 w 129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78">
                  <a:moveTo>
                    <a:pt x="122" y="178"/>
                  </a:moveTo>
                  <a:cubicBezTo>
                    <a:pt x="108" y="157"/>
                    <a:pt x="94" y="136"/>
                    <a:pt x="81" y="114"/>
                  </a:cubicBezTo>
                  <a:cubicBezTo>
                    <a:pt x="74" y="101"/>
                    <a:pt x="70" y="87"/>
                    <a:pt x="65" y="73"/>
                  </a:cubicBezTo>
                  <a:cubicBezTo>
                    <a:pt x="53" y="43"/>
                    <a:pt x="35" y="19"/>
                    <a:pt x="0" y="8"/>
                  </a:cubicBezTo>
                  <a:cubicBezTo>
                    <a:pt x="33" y="0"/>
                    <a:pt x="75" y="26"/>
                    <a:pt x="94" y="65"/>
                  </a:cubicBezTo>
                  <a:cubicBezTo>
                    <a:pt x="80" y="51"/>
                    <a:pt x="65" y="37"/>
                    <a:pt x="51" y="24"/>
                  </a:cubicBezTo>
                  <a:cubicBezTo>
                    <a:pt x="49" y="25"/>
                    <a:pt x="48" y="27"/>
                    <a:pt x="46" y="28"/>
                  </a:cubicBezTo>
                  <a:cubicBezTo>
                    <a:pt x="80" y="73"/>
                    <a:pt x="80" y="137"/>
                    <a:pt x="129" y="174"/>
                  </a:cubicBezTo>
                  <a:cubicBezTo>
                    <a:pt x="127" y="175"/>
                    <a:pt x="124" y="177"/>
                    <a:pt x="122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3"/>
            <p:cNvSpPr/>
            <p:nvPr/>
          </p:nvSpPr>
          <p:spPr bwMode="auto">
            <a:xfrm>
              <a:off x="11963400" y="2163763"/>
              <a:ext cx="434975" cy="623887"/>
            </a:xfrm>
            <a:custGeom>
              <a:avLst/>
              <a:gdLst>
                <a:gd name="T0" fmla="*/ 63 w 116"/>
                <a:gd name="T1" fmla="*/ 16 h 166"/>
                <a:gd name="T2" fmla="*/ 24 w 116"/>
                <a:gd name="T3" fmla="*/ 64 h 166"/>
                <a:gd name="T4" fmla="*/ 116 w 116"/>
                <a:gd name="T5" fmla="*/ 2 h 166"/>
                <a:gd name="T6" fmla="*/ 37 w 116"/>
                <a:gd name="T7" fmla="*/ 108 h 166"/>
                <a:gd name="T8" fmla="*/ 0 w 116"/>
                <a:gd name="T9" fmla="*/ 166 h 166"/>
                <a:gd name="T10" fmla="*/ 37 w 116"/>
                <a:gd name="T11" fmla="*/ 95 h 166"/>
                <a:gd name="T12" fmla="*/ 69 w 116"/>
                <a:gd name="T13" fmla="*/ 23 h 166"/>
                <a:gd name="T14" fmla="*/ 63 w 116"/>
                <a:gd name="T15" fmla="*/ 1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66">
                  <a:moveTo>
                    <a:pt x="63" y="16"/>
                  </a:moveTo>
                  <a:cubicBezTo>
                    <a:pt x="51" y="31"/>
                    <a:pt x="38" y="46"/>
                    <a:pt x="24" y="64"/>
                  </a:cubicBezTo>
                  <a:cubicBezTo>
                    <a:pt x="37" y="25"/>
                    <a:pt x="75" y="0"/>
                    <a:pt x="116" y="2"/>
                  </a:cubicBezTo>
                  <a:cubicBezTo>
                    <a:pt x="66" y="20"/>
                    <a:pt x="55" y="67"/>
                    <a:pt x="37" y="108"/>
                  </a:cubicBezTo>
                  <a:cubicBezTo>
                    <a:pt x="27" y="129"/>
                    <a:pt x="13" y="148"/>
                    <a:pt x="0" y="166"/>
                  </a:cubicBezTo>
                  <a:cubicBezTo>
                    <a:pt x="12" y="142"/>
                    <a:pt x="26" y="119"/>
                    <a:pt x="37" y="95"/>
                  </a:cubicBezTo>
                  <a:cubicBezTo>
                    <a:pt x="49" y="71"/>
                    <a:pt x="59" y="47"/>
                    <a:pt x="69" y="23"/>
                  </a:cubicBezTo>
                  <a:cubicBezTo>
                    <a:pt x="67" y="20"/>
                    <a:pt x="65" y="18"/>
                    <a:pt x="6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4"/>
            <p:cNvSpPr/>
            <p:nvPr/>
          </p:nvSpPr>
          <p:spPr bwMode="auto">
            <a:xfrm>
              <a:off x="13006388" y="3068638"/>
              <a:ext cx="338137" cy="311150"/>
            </a:xfrm>
            <a:custGeom>
              <a:avLst/>
              <a:gdLst>
                <a:gd name="T0" fmla="*/ 46 w 90"/>
                <a:gd name="T1" fmla="*/ 22 h 83"/>
                <a:gd name="T2" fmla="*/ 66 w 90"/>
                <a:gd name="T3" fmla="*/ 37 h 83"/>
                <a:gd name="T4" fmla="*/ 90 w 90"/>
                <a:gd name="T5" fmla="*/ 22 h 83"/>
                <a:gd name="T6" fmla="*/ 82 w 90"/>
                <a:gd name="T7" fmla="*/ 83 h 83"/>
                <a:gd name="T8" fmla="*/ 66 w 90"/>
                <a:gd name="T9" fmla="*/ 64 h 83"/>
                <a:gd name="T10" fmla="*/ 21 w 90"/>
                <a:gd name="T11" fmla="*/ 34 h 83"/>
                <a:gd name="T12" fmla="*/ 7 w 90"/>
                <a:gd name="T13" fmla="*/ 0 h 83"/>
                <a:gd name="T14" fmla="*/ 39 w 90"/>
                <a:gd name="T15" fmla="*/ 19 h 83"/>
                <a:gd name="T16" fmla="*/ 46 w 90"/>
                <a:gd name="T17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83">
                  <a:moveTo>
                    <a:pt x="46" y="22"/>
                  </a:moveTo>
                  <a:cubicBezTo>
                    <a:pt x="52" y="27"/>
                    <a:pt x="59" y="32"/>
                    <a:pt x="66" y="37"/>
                  </a:cubicBezTo>
                  <a:cubicBezTo>
                    <a:pt x="73" y="33"/>
                    <a:pt x="81" y="28"/>
                    <a:pt x="90" y="22"/>
                  </a:cubicBezTo>
                  <a:cubicBezTo>
                    <a:pt x="87" y="44"/>
                    <a:pt x="85" y="62"/>
                    <a:pt x="82" y="83"/>
                  </a:cubicBezTo>
                  <a:cubicBezTo>
                    <a:pt x="76" y="76"/>
                    <a:pt x="72" y="69"/>
                    <a:pt x="66" y="64"/>
                  </a:cubicBezTo>
                  <a:cubicBezTo>
                    <a:pt x="52" y="53"/>
                    <a:pt x="38" y="40"/>
                    <a:pt x="21" y="34"/>
                  </a:cubicBezTo>
                  <a:cubicBezTo>
                    <a:pt x="2" y="28"/>
                    <a:pt x="0" y="19"/>
                    <a:pt x="7" y="0"/>
                  </a:cubicBezTo>
                  <a:cubicBezTo>
                    <a:pt x="18" y="7"/>
                    <a:pt x="28" y="13"/>
                    <a:pt x="39" y="19"/>
                  </a:cubicBezTo>
                  <a:cubicBezTo>
                    <a:pt x="41" y="20"/>
                    <a:pt x="43" y="21"/>
                    <a:pt x="4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5"/>
            <p:cNvSpPr/>
            <p:nvPr/>
          </p:nvSpPr>
          <p:spPr bwMode="auto">
            <a:xfrm>
              <a:off x="5788025" y="3076575"/>
              <a:ext cx="344487" cy="300037"/>
            </a:xfrm>
            <a:custGeom>
              <a:avLst/>
              <a:gdLst>
                <a:gd name="T0" fmla="*/ 55 w 92"/>
                <a:gd name="T1" fmla="*/ 13 h 80"/>
                <a:gd name="T2" fmla="*/ 82 w 92"/>
                <a:gd name="T3" fmla="*/ 0 h 80"/>
                <a:gd name="T4" fmla="*/ 71 w 92"/>
                <a:gd name="T5" fmla="*/ 31 h 80"/>
                <a:gd name="T6" fmla="*/ 24 w 92"/>
                <a:gd name="T7" fmla="*/ 63 h 80"/>
                <a:gd name="T8" fmla="*/ 10 w 92"/>
                <a:gd name="T9" fmla="*/ 80 h 80"/>
                <a:gd name="T10" fmla="*/ 0 w 92"/>
                <a:gd name="T11" fmla="*/ 22 h 80"/>
                <a:gd name="T12" fmla="*/ 26 w 92"/>
                <a:gd name="T13" fmla="*/ 35 h 80"/>
                <a:gd name="T14" fmla="*/ 36 w 92"/>
                <a:gd name="T15" fmla="*/ 23 h 80"/>
                <a:gd name="T16" fmla="*/ 55 w 92"/>
                <a:gd name="T17" fmla="*/ 1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55" y="13"/>
                  </a:moveTo>
                  <a:cubicBezTo>
                    <a:pt x="64" y="9"/>
                    <a:pt x="73" y="4"/>
                    <a:pt x="82" y="0"/>
                  </a:cubicBezTo>
                  <a:cubicBezTo>
                    <a:pt x="92" y="20"/>
                    <a:pt x="89" y="23"/>
                    <a:pt x="71" y="31"/>
                  </a:cubicBezTo>
                  <a:cubicBezTo>
                    <a:pt x="54" y="39"/>
                    <a:pt x="39" y="52"/>
                    <a:pt x="24" y="63"/>
                  </a:cubicBezTo>
                  <a:cubicBezTo>
                    <a:pt x="19" y="67"/>
                    <a:pt x="15" y="74"/>
                    <a:pt x="10" y="80"/>
                  </a:cubicBezTo>
                  <a:cubicBezTo>
                    <a:pt x="6" y="60"/>
                    <a:pt x="4" y="43"/>
                    <a:pt x="0" y="22"/>
                  </a:cubicBezTo>
                  <a:cubicBezTo>
                    <a:pt x="9" y="26"/>
                    <a:pt x="17" y="30"/>
                    <a:pt x="26" y="35"/>
                  </a:cubicBezTo>
                  <a:cubicBezTo>
                    <a:pt x="29" y="31"/>
                    <a:pt x="32" y="27"/>
                    <a:pt x="36" y="23"/>
                  </a:cubicBezTo>
                  <a:cubicBezTo>
                    <a:pt x="42" y="20"/>
                    <a:pt x="49" y="17"/>
                    <a:pt x="5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6"/>
            <p:cNvSpPr/>
            <p:nvPr/>
          </p:nvSpPr>
          <p:spPr bwMode="auto">
            <a:xfrm>
              <a:off x="9217025" y="3027363"/>
              <a:ext cx="709612" cy="190500"/>
            </a:xfrm>
            <a:custGeom>
              <a:avLst/>
              <a:gdLst>
                <a:gd name="T0" fmla="*/ 174 w 189"/>
                <a:gd name="T1" fmla="*/ 33 h 51"/>
                <a:gd name="T2" fmla="*/ 111 w 189"/>
                <a:gd name="T3" fmla="*/ 32 h 51"/>
                <a:gd name="T4" fmla="*/ 77 w 189"/>
                <a:gd name="T5" fmla="*/ 32 h 51"/>
                <a:gd name="T6" fmla="*/ 12 w 189"/>
                <a:gd name="T7" fmla="*/ 34 h 51"/>
                <a:gd name="T8" fmla="*/ 12 w 189"/>
                <a:gd name="T9" fmla="*/ 33 h 51"/>
                <a:gd name="T10" fmla="*/ 0 w 189"/>
                <a:gd name="T11" fmla="*/ 42 h 51"/>
                <a:gd name="T12" fmla="*/ 94 w 189"/>
                <a:gd name="T13" fmla="*/ 45 h 51"/>
                <a:gd name="T14" fmla="*/ 147 w 189"/>
                <a:gd name="T15" fmla="*/ 12 h 51"/>
                <a:gd name="T16" fmla="*/ 189 w 189"/>
                <a:gd name="T17" fmla="*/ 42 h 51"/>
                <a:gd name="T18" fmla="*/ 173 w 189"/>
                <a:gd name="T19" fmla="*/ 33 h 51"/>
                <a:gd name="T20" fmla="*/ 174 w 189"/>
                <a:gd name="T21" fmla="*/ 3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51">
                  <a:moveTo>
                    <a:pt x="174" y="33"/>
                  </a:moveTo>
                  <a:cubicBezTo>
                    <a:pt x="158" y="12"/>
                    <a:pt x="131" y="11"/>
                    <a:pt x="111" y="32"/>
                  </a:cubicBezTo>
                  <a:cubicBezTo>
                    <a:pt x="94" y="51"/>
                    <a:pt x="94" y="51"/>
                    <a:pt x="77" y="32"/>
                  </a:cubicBezTo>
                  <a:cubicBezTo>
                    <a:pt x="57" y="11"/>
                    <a:pt x="30" y="12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8" y="36"/>
                    <a:pt x="5" y="38"/>
                    <a:pt x="0" y="42"/>
                  </a:cubicBezTo>
                  <a:cubicBezTo>
                    <a:pt x="25" y="0"/>
                    <a:pt x="68" y="1"/>
                    <a:pt x="94" y="45"/>
                  </a:cubicBezTo>
                  <a:cubicBezTo>
                    <a:pt x="106" y="25"/>
                    <a:pt x="120" y="8"/>
                    <a:pt x="147" y="12"/>
                  </a:cubicBezTo>
                  <a:cubicBezTo>
                    <a:pt x="166" y="14"/>
                    <a:pt x="178" y="24"/>
                    <a:pt x="189" y="42"/>
                  </a:cubicBezTo>
                  <a:cubicBezTo>
                    <a:pt x="183" y="38"/>
                    <a:pt x="178" y="35"/>
                    <a:pt x="173" y="33"/>
                  </a:cubicBezTo>
                  <a:lnTo>
                    <a:pt x="174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7"/>
            <p:cNvSpPr/>
            <p:nvPr/>
          </p:nvSpPr>
          <p:spPr bwMode="auto">
            <a:xfrm>
              <a:off x="9242425" y="3151188"/>
              <a:ext cx="230187" cy="209550"/>
            </a:xfrm>
            <a:custGeom>
              <a:avLst/>
              <a:gdLst>
                <a:gd name="T0" fmla="*/ 5 w 61"/>
                <a:gd name="T1" fmla="*/ 1 h 56"/>
                <a:gd name="T2" fmla="*/ 8 w 61"/>
                <a:gd name="T3" fmla="*/ 19 h 56"/>
                <a:gd name="T4" fmla="*/ 24 w 61"/>
                <a:gd name="T5" fmla="*/ 39 h 56"/>
                <a:gd name="T6" fmla="*/ 43 w 61"/>
                <a:gd name="T7" fmla="*/ 32 h 56"/>
                <a:gd name="T8" fmla="*/ 39 w 61"/>
                <a:gd name="T9" fmla="*/ 24 h 56"/>
                <a:gd name="T10" fmla="*/ 25 w 61"/>
                <a:gd name="T11" fmla="*/ 13 h 56"/>
                <a:gd name="T12" fmla="*/ 36 w 61"/>
                <a:gd name="T13" fmla="*/ 4 h 56"/>
                <a:gd name="T14" fmla="*/ 54 w 61"/>
                <a:gd name="T15" fmla="*/ 16 h 56"/>
                <a:gd name="T16" fmla="*/ 37 w 61"/>
                <a:gd name="T17" fmla="*/ 51 h 56"/>
                <a:gd name="T18" fmla="*/ 1 w 61"/>
                <a:gd name="T19" fmla="*/ 29 h 56"/>
                <a:gd name="T20" fmla="*/ 5 w 61"/>
                <a:gd name="T21" fmla="*/ 0 h 56"/>
                <a:gd name="T22" fmla="*/ 5 w 61"/>
                <a:gd name="T23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56">
                  <a:moveTo>
                    <a:pt x="5" y="1"/>
                  </a:moveTo>
                  <a:cubicBezTo>
                    <a:pt x="5" y="7"/>
                    <a:pt x="5" y="14"/>
                    <a:pt x="8" y="19"/>
                  </a:cubicBezTo>
                  <a:cubicBezTo>
                    <a:pt x="12" y="26"/>
                    <a:pt x="17" y="35"/>
                    <a:pt x="24" y="39"/>
                  </a:cubicBezTo>
                  <a:cubicBezTo>
                    <a:pt x="27" y="41"/>
                    <a:pt x="36" y="35"/>
                    <a:pt x="43" y="32"/>
                  </a:cubicBezTo>
                  <a:cubicBezTo>
                    <a:pt x="40" y="27"/>
                    <a:pt x="40" y="25"/>
                    <a:pt x="39" y="24"/>
                  </a:cubicBezTo>
                  <a:cubicBezTo>
                    <a:pt x="34" y="20"/>
                    <a:pt x="30" y="17"/>
                    <a:pt x="25" y="13"/>
                  </a:cubicBezTo>
                  <a:cubicBezTo>
                    <a:pt x="29" y="10"/>
                    <a:pt x="34" y="3"/>
                    <a:pt x="36" y="4"/>
                  </a:cubicBezTo>
                  <a:cubicBezTo>
                    <a:pt x="43" y="6"/>
                    <a:pt x="51" y="10"/>
                    <a:pt x="54" y="16"/>
                  </a:cubicBezTo>
                  <a:cubicBezTo>
                    <a:pt x="61" y="31"/>
                    <a:pt x="52" y="46"/>
                    <a:pt x="37" y="51"/>
                  </a:cubicBezTo>
                  <a:cubicBezTo>
                    <a:pt x="21" y="56"/>
                    <a:pt x="3" y="46"/>
                    <a:pt x="1" y="29"/>
                  </a:cubicBezTo>
                  <a:cubicBezTo>
                    <a:pt x="0" y="20"/>
                    <a:pt x="4" y="1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8"/>
            <p:cNvSpPr/>
            <p:nvPr/>
          </p:nvSpPr>
          <p:spPr bwMode="auto">
            <a:xfrm>
              <a:off x="9666288" y="3151188"/>
              <a:ext cx="219075" cy="206375"/>
            </a:xfrm>
            <a:custGeom>
              <a:avLst/>
              <a:gdLst>
                <a:gd name="T0" fmla="*/ 53 w 58"/>
                <a:gd name="T1" fmla="*/ 0 h 55"/>
                <a:gd name="T2" fmla="*/ 57 w 58"/>
                <a:gd name="T3" fmla="*/ 29 h 55"/>
                <a:gd name="T4" fmla="*/ 24 w 58"/>
                <a:gd name="T5" fmla="*/ 52 h 55"/>
                <a:gd name="T6" fmla="*/ 4 w 58"/>
                <a:gd name="T7" fmla="*/ 19 h 55"/>
                <a:gd name="T8" fmla="*/ 9 w 58"/>
                <a:gd name="T9" fmla="*/ 9 h 55"/>
                <a:gd name="T10" fmla="*/ 25 w 58"/>
                <a:gd name="T11" fmla="*/ 4 h 55"/>
                <a:gd name="T12" fmla="*/ 33 w 58"/>
                <a:gd name="T13" fmla="*/ 13 h 55"/>
                <a:gd name="T14" fmla="*/ 15 w 58"/>
                <a:gd name="T15" fmla="*/ 31 h 55"/>
                <a:gd name="T16" fmla="*/ 35 w 58"/>
                <a:gd name="T17" fmla="*/ 38 h 55"/>
                <a:gd name="T18" fmla="*/ 51 w 58"/>
                <a:gd name="T19" fmla="*/ 18 h 55"/>
                <a:gd name="T20" fmla="*/ 54 w 58"/>
                <a:gd name="T21" fmla="*/ 0 h 55"/>
                <a:gd name="T22" fmla="*/ 53 w 58"/>
                <a:gd name="T2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5">
                  <a:moveTo>
                    <a:pt x="53" y="0"/>
                  </a:moveTo>
                  <a:cubicBezTo>
                    <a:pt x="55" y="9"/>
                    <a:pt x="58" y="19"/>
                    <a:pt x="57" y="29"/>
                  </a:cubicBezTo>
                  <a:cubicBezTo>
                    <a:pt x="56" y="45"/>
                    <a:pt x="40" y="55"/>
                    <a:pt x="24" y="52"/>
                  </a:cubicBezTo>
                  <a:cubicBezTo>
                    <a:pt x="8" y="49"/>
                    <a:pt x="0" y="35"/>
                    <a:pt x="4" y="19"/>
                  </a:cubicBezTo>
                  <a:cubicBezTo>
                    <a:pt x="4" y="15"/>
                    <a:pt x="6" y="10"/>
                    <a:pt x="9" y="9"/>
                  </a:cubicBezTo>
                  <a:cubicBezTo>
                    <a:pt x="13" y="6"/>
                    <a:pt x="19" y="4"/>
                    <a:pt x="25" y="4"/>
                  </a:cubicBezTo>
                  <a:cubicBezTo>
                    <a:pt x="28" y="5"/>
                    <a:pt x="33" y="12"/>
                    <a:pt x="33" y="13"/>
                  </a:cubicBezTo>
                  <a:cubicBezTo>
                    <a:pt x="29" y="18"/>
                    <a:pt x="24" y="23"/>
                    <a:pt x="15" y="31"/>
                  </a:cubicBezTo>
                  <a:cubicBezTo>
                    <a:pt x="23" y="34"/>
                    <a:pt x="31" y="41"/>
                    <a:pt x="35" y="38"/>
                  </a:cubicBezTo>
                  <a:cubicBezTo>
                    <a:pt x="42" y="35"/>
                    <a:pt x="47" y="26"/>
                    <a:pt x="51" y="18"/>
                  </a:cubicBezTo>
                  <a:cubicBezTo>
                    <a:pt x="54" y="13"/>
                    <a:pt x="53" y="6"/>
                    <a:pt x="54" y="0"/>
                  </a:cubicBezTo>
                  <a:cubicBezTo>
                    <a:pt x="54" y="0"/>
                    <a:pt x="53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9"/>
            <p:cNvSpPr/>
            <p:nvPr/>
          </p:nvSpPr>
          <p:spPr bwMode="auto">
            <a:xfrm>
              <a:off x="9678988" y="2851150"/>
              <a:ext cx="107950" cy="146050"/>
            </a:xfrm>
            <a:custGeom>
              <a:avLst/>
              <a:gdLst>
                <a:gd name="T0" fmla="*/ 29 w 29"/>
                <a:gd name="T1" fmla="*/ 1 h 39"/>
                <a:gd name="T2" fmla="*/ 2 w 29"/>
                <a:gd name="T3" fmla="*/ 39 h 39"/>
                <a:gd name="T4" fmla="*/ 0 w 29"/>
                <a:gd name="T5" fmla="*/ 38 h 39"/>
                <a:gd name="T6" fmla="*/ 10 w 29"/>
                <a:gd name="T7" fmla="*/ 17 h 39"/>
                <a:gd name="T8" fmla="*/ 28 w 29"/>
                <a:gd name="T9" fmla="*/ 0 h 39"/>
                <a:gd name="T10" fmla="*/ 29 w 29"/>
                <a:gd name="T1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39">
                  <a:moveTo>
                    <a:pt x="29" y="1"/>
                  </a:moveTo>
                  <a:cubicBezTo>
                    <a:pt x="20" y="14"/>
                    <a:pt x="11" y="26"/>
                    <a:pt x="2" y="39"/>
                  </a:cubicBezTo>
                  <a:cubicBezTo>
                    <a:pt x="1" y="38"/>
                    <a:pt x="0" y="38"/>
                    <a:pt x="0" y="38"/>
                  </a:cubicBezTo>
                  <a:cubicBezTo>
                    <a:pt x="3" y="31"/>
                    <a:pt x="5" y="23"/>
                    <a:pt x="10" y="17"/>
                  </a:cubicBezTo>
                  <a:cubicBezTo>
                    <a:pt x="15" y="11"/>
                    <a:pt x="22" y="6"/>
                    <a:pt x="28" y="0"/>
                  </a:cubicBezTo>
                  <a:cubicBezTo>
                    <a:pt x="28" y="1"/>
                    <a:pt x="29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0"/>
            <p:cNvSpPr/>
            <p:nvPr/>
          </p:nvSpPr>
          <p:spPr bwMode="auto">
            <a:xfrm>
              <a:off x="11149013" y="3000375"/>
              <a:ext cx="404812" cy="744537"/>
            </a:xfrm>
            <a:custGeom>
              <a:avLst/>
              <a:gdLst>
                <a:gd name="T0" fmla="*/ 55 w 108"/>
                <a:gd name="T1" fmla="*/ 162 h 198"/>
                <a:gd name="T2" fmla="*/ 46 w 108"/>
                <a:gd name="T3" fmla="*/ 195 h 198"/>
                <a:gd name="T4" fmla="*/ 10 w 108"/>
                <a:gd name="T5" fmla="*/ 198 h 198"/>
                <a:gd name="T6" fmla="*/ 0 w 108"/>
                <a:gd name="T7" fmla="*/ 2 h 198"/>
                <a:gd name="T8" fmla="*/ 18 w 108"/>
                <a:gd name="T9" fmla="*/ 2 h 198"/>
                <a:gd name="T10" fmla="*/ 77 w 108"/>
                <a:gd name="T11" fmla="*/ 26 h 198"/>
                <a:gd name="T12" fmla="*/ 76 w 108"/>
                <a:gd name="T13" fmla="*/ 61 h 198"/>
                <a:gd name="T14" fmla="*/ 93 w 108"/>
                <a:gd name="T15" fmla="*/ 174 h 198"/>
                <a:gd name="T16" fmla="*/ 89 w 108"/>
                <a:gd name="T17" fmla="*/ 169 h 198"/>
                <a:gd name="T18" fmla="*/ 86 w 108"/>
                <a:gd name="T19" fmla="*/ 162 h 198"/>
                <a:gd name="T20" fmla="*/ 79 w 108"/>
                <a:gd name="T21" fmla="*/ 181 h 198"/>
                <a:gd name="T22" fmla="*/ 55 w 108"/>
                <a:gd name="T23" fmla="*/ 16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98">
                  <a:moveTo>
                    <a:pt x="55" y="162"/>
                  </a:moveTo>
                  <a:cubicBezTo>
                    <a:pt x="52" y="175"/>
                    <a:pt x="49" y="185"/>
                    <a:pt x="46" y="195"/>
                  </a:cubicBezTo>
                  <a:cubicBezTo>
                    <a:pt x="35" y="196"/>
                    <a:pt x="24" y="197"/>
                    <a:pt x="10" y="198"/>
                  </a:cubicBezTo>
                  <a:cubicBezTo>
                    <a:pt x="69" y="129"/>
                    <a:pt x="56" y="66"/>
                    <a:pt x="0" y="2"/>
                  </a:cubicBezTo>
                  <a:cubicBezTo>
                    <a:pt x="6" y="2"/>
                    <a:pt x="13" y="0"/>
                    <a:pt x="18" y="2"/>
                  </a:cubicBezTo>
                  <a:cubicBezTo>
                    <a:pt x="38" y="9"/>
                    <a:pt x="58" y="16"/>
                    <a:pt x="77" y="26"/>
                  </a:cubicBezTo>
                  <a:cubicBezTo>
                    <a:pt x="93" y="35"/>
                    <a:pt x="92" y="49"/>
                    <a:pt x="76" y="61"/>
                  </a:cubicBezTo>
                  <a:cubicBezTo>
                    <a:pt x="108" y="95"/>
                    <a:pt x="94" y="135"/>
                    <a:pt x="93" y="174"/>
                  </a:cubicBezTo>
                  <a:cubicBezTo>
                    <a:pt x="92" y="172"/>
                    <a:pt x="90" y="171"/>
                    <a:pt x="89" y="169"/>
                  </a:cubicBezTo>
                  <a:cubicBezTo>
                    <a:pt x="88" y="166"/>
                    <a:pt x="87" y="164"/>
                    <a:pt x="86" y="162"/>
                  </a:cubicBezTo>
                  <a:cubicBezTo>
                    <a:pt x="84" y="167"/>
                    <a:pt x="82" y="173"/>
                    <a:pt x="79" y="181"/>
                  </a:cubicBezTo>
                  <a:cubicBezTo>
                    <a:pt x="71" y="175"/>
                    <a:pt x="64" y="170"/>
                    <a:pt x="55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1"/>
            <p:cNvSpPr/>
            <p:nvPr/>
          </p:nvSpPr>
          <p:spPr bwMode="auto">
            <a:xfrm>
              <a:off x="11126788" y="3214688"/>
              <a:ext cx="198437" cy="319087"/>
            </a:xfrm>
            <a:custGeom>
              <a:avLst/>
              <a:gdLst>
                <a:gd name="T0" fmla="*/ 0 w 53"/>
                <a:gd name="T1" fmla="*/ 82 h 85"/>
                <a:gd name="T2" fmla="*/ 34 w 53"/>
                <a:gd name="T3" fmla="*/ 0 h 85"/>
                <a:gd name="T4" fmla="*/ 45 w 53"/>
                <a:gd name="T5" fmla="*/ 60 h 85"/>
                <a:gd name="T6" fmla="*/ 0 w 53"/>
                <a:gd name="T7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85">
                  <a:moveTo>
                    <a:pt x="0" y="82"/>
                  </a:moveTo>
                  <a:cubicBezTo>
                    <a:pt x="12" y="54"/>
                    <a:pt x="23" y="27"/>
                    <a:pt x="34" y="0"/>
                  </a:cubicBezTo>
                  <a:cubicBezTo>
                    <a:pt x="47" y="13"/>
                    <a:pt x="53" y="46"/>
                    <a:pt x="45" y="60"/>
                  </a:cubicBezTo>
                  <a:cubicBezTo>
                    <a:pt x="36" y="77"/>
                    <a:pt x="17" y="85"/>
                    <a:pt x="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2"/>
            <p:cNvSpPr/>
            <p:nvPr/>
          </p:nvSpPr>
          <p:spPr bwMode="auto">
            <a:xfrm>
              <a:off x="10887075" y="3786188"/>
              <a:ext cx="344487" cy="104775"/>
            </a:xfrm>
            <a:custGeom>
              <a:avLst/>
              <a:gdLst>
                <a:gd name="T0" fmla="*/ 35 w 92"/>
                <a:gd name="T1" fmla="*/ 22 h 28"/>
                <a:gd name="T2" fmla="*/ 0 w 92"/>
                <a:gd name="T3" fmla="*/ 0 h 28"/>
                <a:gd name="T4" fmla="*/ 87 w 92"/>
                <a:gd name="T5" fmla="*/ 0 h 28"/>
                <a:gd name="T6" fmla="*/ 92 w 92"/>
                <a:gd name="T7" fmla="*/ 8 h 28"/>
                <a:gd name="T8" fmla="*/ 35 w 92"/>
                <a:gd name="T9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28">
                  <a:moveTo>
                    <a:pt x="35" y="22"/>
                  </a:moveTo>
                  <a:cubicBezTo>
                    <a:pt x="10" y="22"/>
                    <a:pt x="7" y="20"/>
                    <a:pt x="0" y="0"/>
                  </a:cubicBezTo>
                  <a:cubicBezTo>
                    <a:pt x="29" y="0"/>
                    <a:pt x="58" y="0"/>
                    <a:pt x="87" y="0"/>
                  </a:cubicBezTo>
                  <a:cubicBezTo>
                    <a:pt x="89" y="0"/>
                    <a:pt x="91" y="5"/>
                    <a:pt x="92" y="8"/>
                  </a:cubicBezTo>
                  <a:cubicBezTo>
                    <a:pt x="75" y="21"/>
                    <a:pt x="56" y="28"/>
                    <a:pt x="3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3"/>
            <p:cNvSpPr/>
            <p:nvPr/>
          </p:nvSpPr>
          <p:spPr bwMode="auto">
            <a:xfrm>
              <a:off x="10875963" y="3605213"/>
              <a:ext cx="234950" cy="131762"/>
            </a:xfrm>
            <a:custGeom>
              <a:avLst/>
              <a:gdLst>
                <a:gd name="T0" fmla="*/ 63 w 63"/>
                <a:gd name="T1" fmla="*/ 35 h 35"/>
                <a:gd name="T2" fmla="*/ 21 w 63"/>
                <a:gd name="T3" fmla="*/ 31 h 35"/>
                <a:gd name="T4" fmla="*/ 12 w 63"/>
                <a:gd name="T5" fmla="*/ 29 h 35"/>
                <a:gd name="T6" fmla="*/ 0 w 63"/>
                <a:gd name="T7" fmla="*/ 33 h 35"/>
                <a:gd name="T8" fmla="*/ 7 w 63"/>
                <a:gd name="T9" fmla="*/ 18 h 35"/>
                <a:gd name="T10" fmla="*/ 63 w 63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5">
                  <a:moveTo>
                    <a:pt x="63" y="35"/>
                  </a:moveTo>
                  <a:cubicBezTo>
                    <a:pt x="47" y="33"/>
                    <a:pt x="34" y="32"/>
                    <a:pt x="21" y="31"/>
                  </a:cubicBezTo>
                  <a:cubicBezTo>
                    <a:pt x="18" y="31"/>
                    <a:pt x="15" y="29"/>
                    <a:pt x="12" y="29"/>
                  </a:cubicBezTo>
                  <a:cubicBezTo>
                    <a:pt x="8" y="30"/>
                    <a:pt x="4" y="32"/>
                    <a:pt x="0" y="33"/>
                  </a:cubicBezTo>
                  <a:cubicBezTo>
                    <a:pt x="3" y="28"/>
                    <a:pt x="4" y="22"/>
                    <a:pt x="7" y="18"/>
                  </a:cubicBezTo>
                  <a:cubicBezTo>
                    <a:pt x="24" y="0"/>
                    <a:pt x="52" y="6"/>
                    <a:pt x="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4"/>
            <p:cNvSpPr/>
            <p:nvPr/>
          </p:nvSpPr>
          <p:spPr bwMode="auto">
            <a:xfrm>
              <a:off x="11010900" y="3770313"/>
              <a:ext cx="280987" cy="165100"/>
            </a:xfrm>
            <a:custGeom>
              <a:avLst/>
              <a:gdLst>
                <a:gd name="T0" fmla="*/ 2 w 75"/>
                <a:gd name="T1" fmla="*/ 26 h 44"/>
                <a:gd name="T2" fmla="*/ 59 w 75"/>
                <a:gd name="T3" fmla="*/ 12 h 44"/>
                <a:gd name="T4" fmla="*/ 75 w 75"/>
                <a:gd name="T5" fmla="*/ 0 h 44"/>
                <a:gd name="T6" fmla="*/ 0 w 75"/>
                <a:gd name="T7" fmla="*/ 31 h 44"/>
                <a:gd name="T8" fmla="*/ 2 w 75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4">
                  <a:moveTo>
                    <a:pt x="2" y="26"/>
                  </a:moveTo>
                  <a:cubicBezTo>
                    <a:pt x="23" y="32"/>
                    <a:pt x="42" y="25"/>
                    <a:pt x="59" y="12"/>
                  </a:cubicBezTo>
                  <a:cubicBezTo>
                    <a:pt x="63" y="9"/>
                    <a:pt x="67" y="6"/>
                    <a:pt x="75" y="0"/>
                  </a:cubicBezTo>
                  <a:cubicBezTo>
                    <a:pt x="64" y="29"/>
                    <a:pt x="21" y="44"/>
                    <a:pt x="0" y="31"/>
                  </a:cubicBezTo>
                  <a:cubicBezTo>
                    <a:pt x="0" y="30"/>
                    <a:pt x="1" y="27"/>
                    <a:pt x="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5"/>
            <p:cNvSpPr/>
            <p:nvPr/>
          </p:nvSpPr>
          <p:spPr bwMode="auto">
            <a:xfrm>
              <a:off x="8147050" y="2862263"/>
              <a:ext cx="949325" cy="731837"/>
            </a:xfrm>
            <a:custGeom>
              <a:avLst/>
              <a:gdLst>
                <a:gd name="T0" fmla="*/ 184 w 253"/>
                <a:gd name="T1" fmla="*/ 75 h 195"/>
                <a:gd name="T2" fmla="*/ 202 w 253"/>
                <a:gd name="T3" fmla="*/ 69 h 195"/>
                <a:gd name="T4" fmla="*/ 208 w 253"/>
                <a:gd name="T5" fmla="*/ 93 h 195"/>
                <a:gd name="T6" fmla="*/ 218 w 253"/>
                <a:gd name="T7" fmla="*/ 74 h 195"/>
                <a:gd name="T8" fmla="*/ 171 w 253"/>
                <a:gd name="T9" fmla="*/ 31 h 195"/>
                <a:gd name="T10" fmla="*/ 116 w 253"/>
                <a:gd name="T11" fmla="*/ 37 h 195"/>
                <a:gd name="T12" fmla="*/ 51 w 253"/>
                <a:gd name="T13" fmla="*/ 85 h 195"/>
                <a:gd name="T14" fmla="*/ 70 w 253"/>
                <a:gd name="T15" fmla="*/ 153 h 195"/>
                <a:gd name="T16" fmla="*/ 90 w 253"/>
                <a:gd name="T17" fmla="*/ 168 h 195"/>
                <a:gd name="T18" fmla="*/ 105 w 253"/>
                <a:gd name="T19" fmla="*/ 134 h 195"/>
                <a:gd name="T20" fmla="*/ 94 w 253"/>
                <a:gd name="T21" fmla="*/ 135 h 195"/>
                <a:gd name="T22" fmla="*/ 64 w 253"/>
                <a:gd name="T23" fmla="*/ 140 h 195"/>
                <a:gd name="T24" fmla="*/ 57 w 253"/>
                <a:gd name="T25" fmla="*/ 109 h 195"/>
                <a:gd name="T26" fmla="*/ 91 w 253"/>
                <a:gd name="T27" fmla="*/ 91 h 195"/>
                <a:gd name="T28" fmla="*/ 114 w 253"/>
                <a:gd name="T29" fmla="*/ 110 h 195"/>
                <a:gd name="T30" fmla="*/ 89 w 253"/>
                <a:gd name="T31" fmla="*/ 180 h 195"/>
                <a:gd name="T32" fmla="*/ 22 w 253"/>
                <a:gd name="T33" fmla="*/ 164 h 195"/>
                <a:gd name="T34" fmla="*/ 37 w 253"/>
                <a:gd name="T35" fmla="*/ 50 h 195"/>
                <a:gd name="T36" fmla="*/ 165 w 253"/>
                <a:gd name="T37" fmla="*/ 10 h 195"/>
                <a:gd name="T38" fmla="*/ 245 w 253"/>
                <a:gd name="T39" fmla="*/ 75 h 195"/>
                <a:gd name="T40" fmla="*/ 230 w 253"/>
                <a:gd name="T41" fmla="*/ 120 h 195"/>
                <a:gd name="T42" fmla="*/ 180 w 253"/>
                <a:gd name="T43" fmla="*/ 119 h 195"/>
                <a:gd name="T44" fmla="*/ 185 w 253"/>
                <a:gd name="T45" fmla="*/ 75 h 195"/>
                <a:gd name="T46" fmla="*/ 184 w 253"/>
                <a:gd name="T47" fmla="*/ 7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3" h="195">
                  <a:moveTo>
                    <a:pt x="184" y="75"/>
                  </a:moveTo>
                  <a:cubicBezTo>
                    <a:pt x="190" y="73"/>
                    <a:pt x="195" y="72"/>
                    <a:pt x="202" y="69"/>
                  </a:cubicBezTo>
                  <a:cubicBezTo>
                    <a:pt x="204" y="76"/>
                    <a:pt x="205" y="82"/>
                    <a:pt x="208" y="93"/>
                  </a:cubicBezTo>
                  <a:cubicBezTo>
                    <a:pt x="213" y="84"/>
                    <a:pt x="217" y="80"/>
                    <a:pt x="218" y="74"/>
                  </a:cubicBezTo>
                  <a:cubicBezTo>
                    <a:pt x="220" y="52"/>
                    <a:pt x="194" y="28"/>
                    <a:pt x="171" y="31"/>
                  </a:cubicBezTo>
                  <a:cubicBezTo>
                    <a:pt x="153" y="33"/>
                    <a:pt x="134" y="32"/>
                    <a:pt x="116" y="37"/>
                  </a:cubicBezTo>
                  <a:cubicBezTo>
                    <a:pt x="88" y="43"/>
                    <a:pt x="65" y="59"/>
                    <a:pt x="51" y="85"/>
                  </a:cubicBezTo>
                  <a:cubicBezTo>
                    <a:pt x="36" y="112"/>
                    <a:pt x="44" y="139"/>
                    <a:pt x="70" y="153"/>
                  </a:cubicBezTo>
                  <a:cubicBezTo>
                    <a:pt x="76" y="156"/>
                    <a:pt x="81" y="162"/>
                    <a:pt x="90" y="168"/>
                  </a:cubicBezTo>
                  <a:cubicBezTo>
                    <a:pt x="94" y="158"/>
                    <a:pt x="99" y="147"/>
                    <a:pt x="105" y="134"/>
                  </a:cubicBezTo>
                  <a:cubicBezTo>
                    <a:pt x="98" y="135"/>
                    <a:pt x="95" y="134"/>
                    <a:pt x="94" y="135"/>
                  </a:cubicBezTo>
                  <a:cubicBezTo>
                    <a:pt x="85" y="144"/>
                    <a:pt x="74" y="154"/>
                    <a:pt x="64" y="140"/>
                  </a:cubicBezTo>
                  <a:cubicBezTo>
                    <a:pt x="58" y="132"/>
                    <a:pt x="54" y="118"/>
                    <a:pt x="57" y="109"/>
                  </a:cubicBezTo>
                  <a:cubicBezTo>
                    <a:pt x="61" y="95"/>
                    <a:pt x="75" y="86"/>
                    <a:pt x="91" y="91"/>
                  </a:cubicBezTo>
                  <a:cubicBezTo>
                    <a:pt x="100" y="94"/>
                    <a:pt x="109" y="102"/>
                    <a:pt x="114" y="110"/>
                  </a:cubicBezTo>
                  <a:cubicBezTo>
                    <a:pt x="128" y="134"/>
                    <a:pt x="116" y="164"/>
                    <a:pt x="89" y="180"/>
                  </a:cubicBezTo>
                  <a:cubicBezTo>
                    <a:pt x="63" y="195"/>
                    <a:pt x="38" y="188"/>
                    <a:pt x="22" y="164"/>
                  </a:cubicBezTo>
                  <a:cubicBezTo>
                    <a:pt x="0" y="129"/>
                    <a:pt x="5" y="78"/>
                    <a:pt x="37" y="50"/>
                  </a:cubicBezTo>
                  <a:cubicBezTo>
                    <a:pt x="74" y="19"/>
                    <a:pt x="116" y="0"/>
                    <a:pt x="165" y="10"/>
                  </a:cubicBezTo>
                  <a:cubicBezTo>
                    <a:pt x="203" y="17"/>
                    <a:pt x="230" y="39"/>
                    <a:pt x="245" y="75"/>
                  </a:cubicBezTo>
                  <a:cubicBezTo>
                    <a:pt x="253" y="93"/>
                    <a:pt x="247" y="109"/>
                    <a:pt x="230" y="120"/>
                  </a:cubicBezTo>
                  <a:cubicBezTo>
                    <a:pt x="214" y="131"/>
                    <a:pt x="193" y="131"/>
                    <a:pt x="180" y="119"/>
                  </a:cubicBezTo>
                  <a:cubicBezTo>
                    <a:pt x="166" y="107"/>
                    <a:pt x="167" y="96"/>
                    <a:pt x="185" y="75"/>
                  </a:cubicBezTo>
                  <a:cubicBezTo>
                    <a:pt x="185" y="75"/>
                    <a:pt x="184" y="75"/>
                    <a:pt x="184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6"/>
            <p:cNvSpPr/>
            <p:nvPr/>
          </p:nvSpPr>
          <p:spPr bwMode="auto">
            <a:xfrm>
              <a:off x="8015288" y="2320925"/>
              <a:ext cx="442912" cy="541337"/>
            </a:xfrm>
            <a:custGeom>
              <a:avLst/>
              <a:gdLst>
                <a:gd name="T0" fmla="*/ 102 w 118"/>
                <a:gd name="T1" fmla="*/ 1 h 144"/>
                <a:gd name="T2" fmla="*/ 118 w 118"/>
                <a:gd name="T3" fmla="*/ 9 h 144"/>
                <a:gd name="T4" fmla="*/ 91 w 118"/>
                <a:gd name="T5" fmla="*/ 17 h 144"/>
                <a:gd name="T6" fmla="*/ 107 w 118"/>
                <a:gd name="T7" fmla="*/ 19 h 144"/>
                <a:gd name="T8" fmla="*/ 34 w 118"/>
                <a:gd name="T9" fmla="*/ 144 h 144"/>
                <a:gd name="T10" fmla="*/ 1 w 118"/>
                <a:gd name="T11" fmla="*/ 80 h 144"/>
                <a:gd name="T12" fmla="*/ 57 w 118"/>
                <a:gd name="T13" fmla="*/ 2 h 144"/>
                <a:gd name="T14" fmla="*/ 76 w 118"/>
                <a:gd name="T15" fmla="*/ 2 h 144"/>
                <a:gd name="T16" fmla="*/ 102 w 118"/>
                <a:gd name="T17" fmla="*/ 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44">
                  <a:moveTo>
                    <a:pt x="102" y="1"/>
                  </a:moveTo>
                  <a:cubicBezTo>
                    <a:pt x="106" y="3"/>
                    <a:pt x="110" y="5"/>
                    <a:pt x="118" y="9"/>
                  </a:cubicBezTo>
                  <a:cubicBezTo>
                    <a:pt x="107" y="12"/>
                    <a:pt x="99" y="14"/>
                    <a:pt x="91" y="17"/>
                  </a:cubicBezTo>
                  <a:cubicBezTo>
                    <a:pt x="97" y="18"/>
                    <a:pt x="102" y="18"/>
                    <a:pt x="107" y="19"/>
                  </a:cubicBezTo>
                  <a:cubicBezTo>
                    <a:pt x="43" y="37"/>
                    <a:pt x="16" y="76"/>
                    <a:pt x="34" y="144"/>
                  </a:cubicBezTo>
                  <a:cubicBezTo>
                    <a:pt x="12" y="132"/>
                    <a:pt x="0" y="108"/>
                    <a:pt x="1" y="80"/>
                  </a:cubicBezTo>
                  <a:cubicBezTo>
                    <a:pt x="1" y="48"/>
                    <a:pt x="26" y="13"/>
                    <a:pt x="57" y="2"/>
                  </a:cubicBezTo>
                  <a:cubicBezTo>
                    <a:pt x="62" y="0"/>
                    <a:pt x="69" y="2"/>
                    <a:pt x="76" y="2"/>
                  </a:cubicBezTo>
                  <a:cubicBezTo>
                    <a:pt x="84" y="1"/>
                    <a:pt x="93" y="1"/>
                    <a:pt x="10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7"/>
            <p:cNvSpPr/>
            <p:nvPr/>
          </p:nvSpPr>
          <p:spPr bwMode="auto">
            <a:xfrm>
              <a:off x="8301038" y="2290763"/>
              <a:ext cx="315912" cy="131762"/>
            </a:xfrm>
            <a:custGeom>
              <a:avLst/>
              <a:gdLst>
                <a:gd name="T0" fmla="*/ 26 w 84"/>
                <a:gd name="T1" fmla="*/ 9 h 35"/>
                <a:gd name="T2" fmla="*/ 0 w 84"/>
                <a:gd name="T3" fmla="*/ 10 h 35"/>
                <a:gd name="T4" fmla="*/ 16 w 84"/>
                <a:gd name="T5" fmla="*/ 2 h 35"/>
                <a:gd name="T6" fmla="*/ 84 w 84"/>
                <a:gd name="T7" fmla="*/ 35 h 35"/>
                <a:gd name="T8" fmla="*/ 26 w 84"/>
                <a:gd name="T9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5">
                  <a:moveTo>
                    <a:pt x="26" y="9"/>
                  </a:moveTo>
                  <a:cubicBezTo>
                    <a:pt x="17" y="9"/>
                    <a:pt x="8" y="9"/>
                    <a:pt x="0" y="10"/>
                  </a:cubicBezTo>
                  <a:cubicBezTo>
                    <a:pt x="5" y="7"/>
                    <a:pt x="11" y="2"/>
                    <a:pt x="16" y="2"/>
                  </a:cubicBezTo>
                  <a:cubicBezTo>
                    <a:pt x="44" y="0"/>
                    <a:pt x="66" y="11"/>
                    <a:pt x="84" y="35"/>
                  </a:cubicBezTo>
                  <a:cubicBezTo>
                    <a:pt x="63" y="26"/>
                    <a:pt x="44" y="17"/>
                    <a:pt x="2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8"/>
            <p:cNvSpPr/>
            <p:nvPr/>
          </p:nvSpPr>
          <p:spPr bwMode="auto">
            <a:xfrm>
              <a:off x="7610475" y="3008313"/>
              <a:ext cx="682625" cy="919162"/>
            </a:xfrm>
            <a:custGeom>
              <a:avLst/>
              <a:gdLst>
                <a:gd name="T0" fmla="*/ 107 w 182"/>
                <a:gd name="T1" fmla="*/ 0 h 245"/>
                <a:gd name="T2" fmla="*/ 60 w 182"/>
                <a:gd name="T3" fmla="*/ 124 h 245"/>
                <a:gd name="T4" fmla="*/ 123 w 182"/>
                <a:gd name="T5" fmla="*/ 201 h 245"/>
                <a:gd name="T6" fmla="*/ 168 w 182"/>
                <a:gd name="T7" fmla="*/ 195 h 245"/>
                <a:gd name="T8" fmla="*/ 167 w 182"/>
                <a:gd name="T9" fmla="*/ 190 h 245"/>
                <a:gd name="T10" fmla="*/ 120 w 182"/>
                <a:gd name="T11" fmla="*/ 190 h 245"/>
                <a:gd name="T12" fmla="*/ 151 w 182"/>
                <a:gd name="T13" fmla="*/ 168 h 245"/>
                <a:gd name="T14" fmla="*/ 179 w 182"/>
                <a:gd name="T15" fmla="*/ 189 h 245"/>
                <a:gd name="T16" fmla="*/ 170 w 182"/>
                <a:gd name="T17" fmla="*/ 222 h 245"/>
                <a:gd name="T18" fmla="*/ 124 w 182"/>
                <a:gd name="T19" fmla="*/ 231 h 245"/>
                <a:gd name="T20" fmla="*/ 142 w 182"/>
                <a:gd name="T21" fmla="*/ 232 h 245"/>
                <a:gd name="T22" fmla="*/ 52 w 182"/>
                <a:gd name="T23" fmla="*/ 160 h 245"/>
                <a:gd name="T24" fmla="*/ 26 w 182"/>
                <a:gd name="T25" fmla="*/ 181 h 245"/>
                <a:gd name="T26" fmla="*/ 26 w 182"/>
                <a:gd name="T27" fmla="*/ 137 h 245"/>
                <a:gd name="T28" fmla="*/ 16 w 182"/>
                <a:gd name="T29" fmla="*/ 172 h 245"/>
                <a:gd name="T30" fmla="*/ 10 w 182"/>
                <a:gd name="T31" fmla="*/ 170 h 245"/>
                <a:gd name="T32" fmla="*/ 30 w 182"/>
                <a:gd name="T33" fmla="*/ 61 h 245"/>
                <a:gd name="T34" fmla="*/ 15 w 182"/>
                <a:gd name="T35" fmla="*/ 38 h 245"/>
                <a:gd name="T36" fmla="*/ 107 w 182"/>
                <a:gd name="T3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245">
                  <a:moveTo>
                    <a:pt x="107" y="0"/>
                  </a:moveTo>
                  <a:cubicBezTo>
                    <a:pt x="70" y="34"/>
                    <a:pt x="56" y="75"/>
                    <a:pt x="60" y="124"/>
                  </a:cubicBezTo>
                  <a:cubicBezTo>
                    <a:pt x="63" y="162"/>
                    <a:pt x="89" y="196"/>
                    <a:pt x="123" y="201"/>
                  </a:cubicBezTo>
                  <a:cubicBezTo>
                    <a:pt x="138" y="203"/>
                    <a:pt x="153" y="197"/>
                    <a:pt x="168" y="195"/>
                  </a:cubicBezTo>
                  <a:cubicBezTo>
                    <a:pt x="168" y="193"/>
                    <a:pt x="167" y="191"/>
                    <a:pt x="167" y="190"/>
                  </a:cubicBezTo>
                  <a:cubicBezTo>
                    <a:pt x="152" y="190"/>
                    <a:pt x="137" y="190"/>
                    <a:pt x="120" y="190"/>
                  </a:cubicBezTo>
                  <a:cubicBezTo>
                    <a:pt x="127" y="169"/>
                    <a:pt x="139" y="164"/>
                    <a:pt x="151" y="168"/>
                  </a:cubicBezTo>
                  <a:cubicBezTo>
                    <a:pt x="162" y="171"/>
                    <a:pt x="176" y="179"/>
                    <a:pt x="179" y="189"/>
                  </a:cubicBezTo>
                  <a:cubicBezTo>
                    <a:pt x="182" y="198"/>
                    <a:pt x="177" y="218"/>
                    <a:pt x="170" y="222"/>
                  </a:cubicBezTo>
                  <a:cubicBezTo>
                    <a:pt x="155" y="229"/>
                    <a:pt x="137" y="228"/>
                    <a:pt x="124" y="231"/>
                  </a:cubicBezTo>
                  <a:cubicBezTo>
                    <a:pt x="127" y="231"/>
                    <a:pt x="134" y="232"/>
                    <a:pt x="142" y="232"/>
                  </a:cubicBezTo>
                  <a:cubicBezTo>
                    <a:pt x="84" y="245"/>
                    <a:pt x="59" y="214"/>
                    <a:pt x="52" y="160"/>
                  </a:cubicBezTo>
                  <a:cubicBezTo>
                    <a:pt x="43" y="167"/>
                    <a:pt x="36" y="172"/>
                    <a:pt x="26" y="181"/>
                  </a:cubicBezTo>
                  <a:cubicBezTo>
                    <a:pt x="26" y="163"/>
                    <a:pt x="26" y="150"/>
                    <a:pt x="26" y="137"/>
                  </a:cubicBezTo>
                  <a:cubicBezTo>
                    <a:pt x="22" y="149"/>
                    <a:pt x="19" y="160"/>
                    <a:pt x="16" y="172"/>
                  </a:cubicBezTo>
                  <a:cubicBezTo>
                    <a:pt x="14" y="171"/>
                    <a:pt x="12" y="171"/>
                    <a:pt x="10" y="170"/>
                  </a:cubicBezTo>
                  <a:cubicBezTo>
                    <a:pt x="13" y="134"/>
                    <a:pt x="0" y="95"/>
                    <a:pt x="30" y="61"/>
                  </a:cubicBezTo>
                  <a:cubicBezTo>
                    <a:pt x="26" y="54"/>
                    <a:pt x="21" y="48"/>
                    <a:pt x="15" y="38"/>
                  </a:cubicBezTo>
                  <a:cubicBezTo>
                    <a:pt x="42" y="16"/>
                    <a:pt x="73" y="5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9"/>
            <p:cNvSpPr/>
            <p:nvPr/>
          </p:nvSpPr>
          <p:spPr bwMode="auto">
            <a:xfrm>
              <a:off x="7832725" y="3211513"/>
              <a:ext cx="201612" cy="325437"/>
            </a:xfrm>
            <a:custGeom>
              <a:avLst/>
              <a:gdLst>
                <a:gd name="T0" fmla="*/ 54 w 54"/>
                <a:gd name="T1" fmla="*/ 84 h 87"/>
                <a:gd name="T2" fmla="*/ 12 w 54"/>
                <a:gd name="T3" fmla="*/ 65 h 87"/>
                <a:gd name="T4" fmla="*/ 20 w 54"/>
                <a:gd name="T5" fmla="*/ 0 h 87"/>
                <a:gd name="T6" fmla="*/ 54 w 54"/>
                <a:gd name="T7" fmla="*/ 8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87">
                  <a:moveTo>
                    <a:pt x="54" y="84"/>
                  </a:moveTo>
                  <a:cubicBezTo>
                    <a:pt x="38" y="87"/>
                    <a:pt x="23" y="80"/>
                    <a:pt x="12" y="65"/>
                  </a:cubicBezTo>
                  <a:cubicBezTo>
                    <a:pt x="0" y="51"/>
                    <a:pt x="5" y="20"/>
                    <a:pt x="20" y="0"/>
                  </a:cubicBezTo>
                  <a:cubicBezTo>
                    <a:pt x="31" y="27"/>
                    <a:pt x="42" y="55"/>
                    <a:pt x="5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0"/>
            <p:cNvSpPr/>
            <p:nvPr/>
          </p:nvSpPr>
          <p:spPr bwMode="auto">
            <a:xfrm>
              <a:off x="10698163" y="2320925"/>
              <a:ext cx="461962" cy="571500"/>
            </a:xfrm>
            <a:custGeom>
              <a:avLst/>
              <a:gdLst>
                <a:gd name="T0" fmla="*/ 45 w 123"/>
                <a:gd name="T1" fmla="*/ 3 h 152"/>
                <a:gd name="T2" fmla="*/ 62 w 123"/>
                <a:gd name="T3" fmla="*/ 2 h 152"/>
                <a:gd name="T4" fmla="*/ 117 w 123"/>
                <a:gd name="T5" fmla="*/ 68 h 152"/>
                <a:gd name="T6" fmla="*/ 84 w 123"/>
                <a:gd name="T7" fmla="*/ 152 h 152"/>
                <a:gd name="T8" fmla="*/ 81 w 123"/>
                <a:gd name="T9" fmla="*/ 67 h 152"/>
                <a:gd name="T10" fmla="*/ 12 w 123"/>
                <a:gd name="T11" fmla="*/ 20 h 152"/>
                <a:gd name="T12" fmla="*/ 25 w 123"/>
                <a:gd name="T13" fmla="*/ 17 h 152"/>
                <a:gd name="T14" fmla="*/ 0 w 123"/>
                <a:gd name="T15" fmla="*/ 7 h 152"/>
                <a:gd name="T16" fmla="*/ 45 w 123"/>
                <a:gd name="T17" fmla="*/ 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152">
                  <a:moveTo>
                    <a:pt x="45" y="3"/>
                  </a:moveTo>
                  <a:cubicBezTo>
                    <a:pt x="51" y="2"/>
                    <a:pt x="57" y="0"/>
                    <a:pt x="62" y="2"/>
                  </a:cubicBezTo>
                  <a:cubicBezTo>
                    <a:pt x="91" y="15"/>
                    <a:pt x="111" y="36"/>
                    <a:pt x="117" y="68"/>
                  </a:cubicBezTo>
                  <a:cubicBezTo>
                    <a:pt x="123" y="100"/>
                    <a:pt x="111" y="127"/>
                    <a:pt x="84" y="152"/>
                  </a:cubicBezTo>
                  <a:cubicBezTo>
                    <a:pt x="89" y="121"/>
                    <a:pt x="96" y="94"/>
                    <a:pt x="81" y="67"/>
                  </a:cubicBezTo>
                  <a:cubicBezTo>
                    <a:pt x="65" y="41"/>
                    <a:pt x="40" y="29"/>
                    <a:pt x="12" y="20"/>
                  </a:cubicBezTo>
                  <a:cubicBezTo>
                    <a:pt x="17" y="19"/>
                    <a:pt x="22" y="18"/>
                    <a:pt x="25" y="17"/>
                  </a:cubicBezTo>
                  <a:cubicBezTo>
                    <a:pt x="18" y="14"/>
                    <a:pt x="9" y="10"/>
                    <a:pt x="0" y="7"/>
                  </a:cubicBezTo>
                  <a:cubicBezTo>
                    <a:pt x="15" y="5"/>
                    <a:pt x="30" y="4"/>
                    <a:pt x="4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41"/>
            <p:cNvSpPr/>
            <p:nvPr/>
          </p:nvSpPr>
          <p:spPr bwMode="auto">
            <a:xfrm>
              <a:off x="10567988" y="2262188"/>
              <a:ext cx="300037" cy="152400"/>
            </a:xfrm>
            <a:custGeom>
              <a:avLst/>
              <a:gdLst>
                <a:gd name="T0" fmla="*/ 80 w 80"/>
                <a:gd name="T1" fmla="*/ 19 h 41"/>
                <a:gd name="T2" fmla="*/ 35 w 80"/>
                <a:gd name="T3" fmla="*/ 23 h 41"/>
                <a:gd name="T4" fmla="*/ 0 w 80"/>
                <a:gd name="T5" fmla="*/ 41 h 41"/>
                <a:gd name="T6" fmla="*/ 78 w 80"/>
                <a:gd name="T7" fmla="*/ 13 h 41"/>
                <a:gd name="T8" fmla="*/ 80 w 80"/>
                <a:gd name="T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1">
                  <a:moveTo>
                    <a:pt x="80" y="19"/>
                  </a:moveTo>
                  <a:cubicBezTo>
                    <a:pt x="65" y="20"/>
                    <a:pt x="50" y="21"/>
                    <a:pt x="35" y="23"/>
                  </a:cubicBezTo>
                  <a:cubicBezTo>
                    <a:pt x="23" y="29"/>
                    <a:pt x="12" y="35"/>
                    <a:pt x="0" y="41"/>
                  </a:cubicBezTo>
                  <a:cubicBezTo>
                    <a:pt x="12" y="15"/>
                    <a:pt x="55" y="0"/>
                    <a:pt x="78" y="13"/>
                  </a:cubicBezTo>
                  <a:cubicBezTo>
                    <a:pt x="79" y="14"/>
                    <a:pt x="79" y="17"/>
                    <a:pt x="8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42"/>
            <p:cNvSpPr/>
            <p:nvPr/>
          </p:nvSpPr>
          <p:spPr bwMode="auto">
            <a:xfrm>
              <a:off x="12769850" y="3233738"/>
              <a:ext cx="239712" cy="319087"/>
            </a:xfrm>
            <a:custGeom>
              <a:avLst/>
              <a:gdLst>
                <a:gd name="T0" fmla="*/ 28 w 64"/>
                <a:gd name="T1" fmla="*/ 0 h 85"/>
                <a:gd name="T2" fmla="*/ 64 w 64"/>
                <a:gd name="T3" fmla="*/ 74 h 85"/>
                <a:gd name="T4" fmla="*/ 14 w 64"/>
                <a:gd name="T5" fmla="*/ 62 h 85"/>
                <a:gd name="T6" fmla="*/ 28 w 64"/>
                <a:gd name="T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85">
                  <a:moveTo>
                    <a:pt x="28" y="0"/>
                  </a:moveTo>
                  <a:cubicBezTo>
                    <a:pt x="18" y="44"/>
                    <a:pt x="26" y="60"/>
                    <a:pt x="64" y="74"/>
                  </a:cubicBezTo>
                  <a:cubicBezTo>
                    <a:pt x="49" y="85"/>
                    <a:pt x="27" y="80"/>
                    <a:pt x="14" y="62"/>
                  </a:cubicBezTo>
                  <a:cubicBezTo>
                    <a:pt x="0" y="42"/>
                    <a:pt x="5" y="18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43"/>
            <p:cNvSpPr/>
            <p:nvPr/>
          </p:nvSpPr>
          <p:spPr bwMode="auto">
            <a:xfrm>
              <a:off x="6132513" y="3248025"/>
              <a:ext cx="228600" cy="304800"/>
            </a:xfrm>
            <a:custGeom>
              <a:avLst/>
              <a:gdLst>
                <a:gd name="T0" fmla="*/ 38 w 61"/>
                <a:gd name="T1" fmla="*/ 0 h 81"/>
                <a:gd name="T2" fmla="*/ 48 w 61"/>
                <a:gd name="T3" fmla="*/ 56 h 81"/>
                <a:gd name="T4" fmla="*/ 0 w 61"/>
                <a:gd name="T5" fmla="*/ 73 h 81"/>
                <a:gd name="T6" fmla="*/ 32 w 61"/>
                <a:gd name="T7" fmla="*/ 44 h 81"/>
                <a:gd name="T8" fmla="*/ 38 w 61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81">
                  <a:moveTo>
                    <a:pt x="38" y="0"/>
                  </a:moveTo>
                  <a:cubicBezTo>
                    <a:pt x="55" y="13"/>
                    <a:pt x="61" y="38"/>
                    <a:pt x="48" y="56"/>
                  </a:cubicBezTo>
                  <a:cubicBezTo>
                    <a:pt x="36" y="75"/>
                    <a:pt x="15" y="81"/>
                    <a:pt x="0" y="73"/>
                  </a:cubicBezTo>
                  <a:cubicBezTo>
                    <a:pt x="11" y="64"/>
                    <a:pt x="26" y="56"/>
                    <a:pt x="32" y="44"/>
                  </a:cubicBezTo>
                  <a:cubicBezTo>
                    <a:pt x="39" y="32"/>
                    <a:pt x="36" y="15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44"/>
            <p:cNvSpPr/>
            <p:nvPr/>
          </p:nvSpPr>
          <p:spPr bwMode="auto">
            <a:xfrm>
              <a:off x="13400088" y="3140075"/>
              <a:ext cx="450850" cy="409575"/>
            </a:xfrm>
            <a:custGeom>
              <a:avLst/>
              <a:gdLst>
                <a:gd name="T0" fmla="*/ 51 w 120"/>
                <a:gd name="T1" fmla="*/ 74 h 109"/>
                <a:gd name="T2" fmla="*/ 51 w 120"/>
                <a:gd name="T3" fmla="*/ 40 h 109"/>
                <a:gd name="T4" fmla="*/ 79 w 120"/>
                <a:gd name="T5" fmla="*/ 68 h 109"/>
                <a:gd name="T6" fmla="*/ 59 w 120"/>
                <a:gd name="T7" fmla="*/ 100 h 109"/>
                <a:gd name="T8" fmla="*/ 24 w 120"/>
                <a:gd name="T9" fmla="*/ 91 h 109"/>
                <a:gd name="T10" fmla="*/ 48 w 120"/>
                <a:gd name="T11" fmla="*/ 9 h 109"/>
                <a:gd name="T12" fmla="*/ 120 w 120"/>
                <a:gd name="T13" fmla="*/ 14 h 109"/>
                <a:gd name="T14" fmla="*/ 64 w 120"/>
                <a:gd name="T15" fmla="*/ 27 h 109"/>
                <a:gd name="T16" fmla="*/ 51 w 120"/>
                <a:gd name="T17" fmla="*/ 7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09">
                  <a:moveTo>
                    <a:pt x="51" y="74"/>
                  </a:moveTo>
                  <a:cubicBezTo>
                    <a:pt x="51" y="62"/>
                    <a:pt x="51" y="52"/>
                    <a:pt x="51" y="40"/>
                  </a:cubicBezTo>
                  <a:cubicBezTo>
                    <a:pt x="70" y="42"/>
                    <a:pt x="81" y="54"/>
                    <a:pt x="79" y="68"/>
                  </a:cubicBezTo>
                  <a:cubicBezTo>
                    <a:pt x="78" y="79"/>
                    <a:pt x="69" y="93"/>
                    <a:pt x="59" y="100"/>
                  </a:cubicBezTo>
                  <a:cubicBezTo>
                    <a:pt x="48" y="109"/>
                    <a:pt x="34" y="102"/>
                    <a:pt x="24" y="91"/>
                  </a:cubicBezTo>
                  <a:cubicBezTo>
                    <a:pt x="0" y="61"/>
                    <a:pt x="11" y="21"/>
                    <a:pt x="48" y="9"/>
                  </a:cubicBezTo>
                  <a:cubicBezTo>
                    <a:pt x="71" y="0"/>
                    <a:pt x="94" y="4"/>
                    <a:pt x="120" y="14"/>
                  </a:cubicBezTo>
                  <a:cubicBezTo>
                    <a:pt x="99" y="19"/>
                    <a:pt x="80" y="20"/>
                    <a:pt x="64" y="27"/>
                  </a:cubicBezTo>
                  <a:cubicBezTo>
                    <a:pt x="43" y="35"/>
                    <a:pt x="39" y="52"/>
                    <a:pt x="5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5"/>
            <p:cNvSpPr/>
            <p:nvPr/>
          </p:nvSpPr>
          <p:spPr bwMode="auto">
            <a:xfrm>
              <a:off x="5314950" y="3135313"/>
              <a:ext cx="412750" cy="414337"/>
            </a:xfrm>
            <a:custGeom>
              <a:avLst/>
              <a:gdLst>
                <a:gd name="T0" fmla="*/ 64 w 110"/>
                <a:gd name="T1" fmla="*/ 40 h 110"/>
                <a:gd name="T2" fmla="*/ 67 w 110"/>
                <a:gd name="T3" fmla="*/ 70 h 110"/>
                <a:gd name="T4" fmla="*/ 70 w 110"/>
                <a:gd name="T5" fmla="*/ 71 h 110"/>
                <a:gd name="T6" fmla="*/ 71 w 110"/>
                <a:gd name="T7" fmla="*/ 47 h 110"/>
                <a:gd name="T8" fmla="*/ 0 w 110"/>
                <a:gd name="T9" fmla="*/ 18 h 110"/>
                <a:gd name="T10" fmla="*/ 87 w 110"/>
                <a:gd name="T11" fmla="*/ 20 h 110"/>
                <a:gd name="T12" fmla="*/ 97 w 110"/>
                <a:gd name="T13" fmla="*/ 83 h 110"/>
                <a:gd name="T14" fmla="*/ 60 w 110"/>
                <a:gd name="T15" fmla="*/ 102 h 110"/>
                <a:gd name="T16" fmla="*/ 36 w 110"/>
                <a:gd name="T17" fmla="*/ 72 h 110"/>
                <a:gd name="T18" fmla="*/ 64 w 110"/>
                <a:gd name="T19" fmla="*/ 4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0">
                  <a:moveTo>
                    <a:pt x="64" y="40"/>
                  </a:moveTo>
                  <a:cubicBezTo>
                    <a:pt x="65" y="51"/>
                    <a:pt x="66" y="61"/>
                    <a:pt x="67" y="70"/>
                  </a:cubicBezTo>
                  <a:cubicBezTo>
                    <a:pt x="68" y="71"/>
                    <a:pt x="69" y="71"/>
                    <a:pt x="70" y="71"/>
                  </a:cubicBezTo>
                  <a:cubicBezTo>
                    <a:pt x="70" y="63"/>
                    <a:pt x="74" y="53"/>
                    <a:pt x="71" y="47"/>
                  </a:cubicBezTo>
                  <a:cubicBezTo>
                    <a:pt x="57" y="17"/>
                    <a:pt x="27" y="21"/>
                    <a:pt x="0" y="18"/>
                  </a:cubicBezTo>
                  <a:cubicBezTo>
                    <a:pt x="21" y="0"/>
                    <a:pt x="65" y="1"/>
                    <a:pt x="87" y="20"/>
                  </a:cubicBezTo>
                  <a:cubicBezTo>
                    <a:pt x="106" y="36"/>
                    <a:pt x="110" y="60"/>
                    <a:pt x="97" y="83"/>
                  </a:cubicBezTo>
                  <a:cubicBezTo>
                    <a:pt x="89" y="98"/>
                    <a:pt x="77" y="110"/>
                    <a:pt x="60" y="102"/>
                  </a:cubicBezTo>
                  <a:cubicBezTo>
                    <a:pt x="50" y="97"/>
                    <a:pt x="39" y="84"/>
                    <a:pt x="36" y="72"/>
                  </a:cubicBezTo>
                  <a:cubicBezTo>
                    <a:pt x="33" y="57"/>
                    <a:pt x="45" y="46"/>
                    <a:pt x="64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5" name="矩形 134"/>
          <p:cNvSpPr/>
          <p:nvPr/>
        </p:nvSpPr>
        <p:spPr>
          <a:xfrm>
            <a:off x="4048351" y="975564"/>
            <a:ext cx="42932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SUMMARY Of 2014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142941" y="1433074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summary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6519142" y="2077395"/>
            <a:ext cx="5558833" cy="3296730"/>
            <a:chOff x="4613276" y="1409701"/>
            <a:chExt cx="12380913" cy="6665912"/>
          </a:xfrm>
          <a:solidFill>
            <a:srgbClr val="663300"/>
          </a:solidFill>
        </p:grpSpPr>
        <p:sp>
          <p:nvSpPr>
            <p:cNvPr id="92" name="Freeform 104"/>
            <p:cNvSpPr>
              <a:spLocks noEditPoints="1"/>
            </p:cNvSpPr>
            <p:nvPr/>
          </p:nvSpPr>
          <p:spPr bwMode="auto">
            <a:xfrm>
              <a:off x="9625014" y="2603501"/>
              <a:ext cx="2322514" cy="2333625"/>
            </a:xfrm>
            <a:custGeom>
              <a:avLst/>
              <a:gdLst>
                <a:gd name="T0" fmla="*/ 572 w 619"/>
                <a:gd name="T1" fmla="*/ 276 h 622"/>
                <a:gd name="T2" fmla="*/ 596 w 619"/>
                <a:gd name="T3" fmla="*/ 334 h 622"/>
                <a:gd name="T4" fmla="*/ 452 w 619"/>
                <a:gd name="T5" fmla="*/ 365 h 622"/>
                <a:gd name="T6" fmla="*/ 518 w 619"/>
                <a:gd name="T7" fmla="*/ 473 h 622"/>
                <a:gd name="T8" fmla="*/ 440 w 619"/>
                <a:gd name="T9" fmla="*/ 574 h 622"/>
                <a:gd name="T10" fmla="*/ 406 w 619"/>
                <a:gd name="T11" fmla="*/ 586 h 622"/>
                <a:gd name="T12" fmla="*/ 299 w 619"/>
                <a:gd name="T13" fmla="*/ 609 h 622"/>
                <a:gd name="T14" fmla="*/ 257 w 619"/>
                <a:gd name="T15" fmla="*/ 455 h 622"/>
                <a:gd name="T16" fmla="*/ 152 w 619"/>
                <a:gd name="T17" fmla="*/ 519 h 622"/>
                <a:gd name="T18" fmla="*/ 94 w 619"/>
                <a:gd name="T19" fmla="*/ 489 h 622"/>
                <a:gd name="T20" fmla="*/ 65 w 619"/>
                <a:gd name="T21" fmla="*/ 429 h 622"/>
                <a:gd name="T22" fmla="*/ 35 w 619"/>
                <a:gd name="T23" fmla="*/ 404 h 622"/>
                <a:gd name="T24" fmla="*/ 16 w 619"/>
                <a:gd name="T25" fmla="*/ 293 h 622"/>
                <a:gd name="T26" fmla="*/ 35 w 619"/>
                <a:gd name="T27" fmla="*/ 217 h 622"/>
                <a:gd name="T28" fmla="*/ 52 w 619"/>
                <a:gd name="T29" fmla="*/ 184 h 622"/>
                <a:gd name="T30" fmla="*/ 123 w 619"/>
                <a:gd name="T31" fmla="*/ 93 h 622"/>
                <a:gd name="T32" fmla="*/ 252 w 619"/>
                <a:gd name="T33" fmla="*/ 176 h 622"/>
                <a:gd name="T34" fmla="*/ 279 w 619"/>
                <a:gd name="T35" fmla="*/ 51 h 622"/>
                <a:gd name="T36" fmla="*/ 340 w 619"/>
                <a:gd name="T37" fmla="*/ 31 h 622"/>
                <a:gd name="T38" fmla="*/ 407 w 619"/>
                <a:gd name="T39" fmla="*/ 34 h 622"/>
                <a:gd name="T40" fmla="*/ 440 w 619"/>
                <a:gd name="T41" fmla="*/ 51 h 622"/>
                <a:gd name="T42" fmla="*/ 532 w 619"/>
                <a:gd name="T43" fmla="*/ 111 h 622"/>
                <a:gd name="T44" fmla="*/ 461 w 619"/>
                <a:gd name="T45" fmla="*/ 243 h 622"/>
                <a:gd name="T46" fmla="*/ 443 w 619"/>
                <a:gd name="T47" fmla="*/ 311 h 622"/>
                <a:gd name="T48" fmla="*/ 355 w 619"/>
                <a:gd name="T49" fmla="*/ 218 h 622"/>
                <a:gd name="T50" fmla="*/ 217 w 619"/>
                <a:gd name="T51" fmla="*/ 218 h 622"/>
                <a:gd name="T52" fmla="*/ 215 w 619"/>
                <a:gd name="T53" fmla="*/ 352 h 622"/>
                <a:gd name="T54" fmla="*/ 312 w 619"/>
                <a:gd name="T55" fmla="*/ 443 h 622"/>
                <a:gd name="T56" fmla="*/ 404 w 619"/>
                <a:gd name="T57" fmla="*/ 354 h 622"/>
                <a:gd name="T58" fmla="*/ 21 w 619"/>
                <a:gd name="T59" fmla="*/ 310 h 622"/>
                <a:gd name="T60" fmla="*/ 510 w 619"/>
                <a:gd name="T61" fmla="*/ 309 h 622"/>
                <a:gd name="T62" fmla="*/ 309 w 619"/>
                <a:gd name="T63" fmla="*/ 112 h 622"/>
                <a:gd name="T64" fmla="*/ 309 w 619"/>
                <a:gd name="T65" fmla="*/ 595 h 622"/>
                <a:gd name="T66" fmla="*/ 383 w 619"/>
                <a:gd name="T67" fmla="*/ 573 h 622"/>
                <a:gd name="T68" fmla="*/ 383 w 619"/>
                <a:gd name="T69" fmla="*/ 47 h 622"/>
                <a:gd name="T70" fmla="*/ 242 w 619"/>
                <a:gd name="T71" fmla="*/ 577 h 622"/>
                <a:gd name="T72" fmla="*/ 483 w 619"/>
                <a:gd name="T73" fmla="*/ 262 h 622"/>
                <a:gd name="T74" fmla="*/ 510 w 619"/>
                <a:gd name="T75" fmla="*/ 516 h 622"/>
                <a:gd name="T76" fmla="*/ 451 w 619"/>
                <a:gd name="T77" fmla="*/ 452 h 622"/>
                <a:gd name="T78" fmla="*/ 140 w 619"/>
                <a:gd name="T79" fmla="*/ 357 h 622"/>
                <a:gd name="T80" fmla="*/ 485 w 619"/>
                <a:gd name="T81" fmla="*/ 358 h 622"/>
                <a:gd name="T82" fmla="*/ 175 w 619"/>
                <a:gd name="T83" fmla="*/ 165 h 622"/>
                <a:gd name="T84" fmla="*/ 170 w 619"/>
                <a:gd name="T85" fmla="*/ 171 h 622"/>
                <a:gd name="T86" fmla="*/ 267 w 619"/>
                <a:gd name="T87" fmla="*/ 147 h 622"/>
                <a:gd name="T88" fmla="*/ 142 w 619"/>
                <a:gd name="T89" fmla="*/ 262 h 622"/>
                <a:gd name="T90" fmla="*/ 454 w 619"/>
                <a:gd name="T91" fmla="*/ 165 h 622"/>
                <a:gd name="T92" fmla="*/ 174 w 619"/>
                <a:gd name="T93" fmla="*/ 455 h 622"/>
                <a:gd name="T94" fmla="*/ 115 w 619"/>
                <a:gd name="T95" fmla="*/ 515 h 622"/>
                <a:gd name="T96" fmla="*/ 177 w 619"/>
                <a:gd name="T97" fmla="*/ 72 h 622"/>
                <a:gd name="T98" fmla="*/ 221 w 619"/>
                <a:gd name="T99" fmla="*/ 468 h 622"/>
                <a:gd name="T100" fmla="*/ 553 w 619"/>
                <a:gd name="T101" fmla="*/ 171 h 622"/>
                <a:gd name="T102" fmla="*/ 552 w 619"/>
                <a:gd name="T103" fmla="*/ 448 h 622"/>
                <a:gd name="T104" fmla="*/ 411 w 619"/>
                <a:gd name="T105" fmla="*/ 478 h 622"/>
                <a:gd name="T106" fmla="*/ 143 w 619"/>
                <a:gd name="T107" fmla="*/ 409 h 622"/>
                <a:gd name="T108" fmla="*/ 145 w 619"/>
                <a:gd name="T109" fmla="*/ 212 h 622"/>
                <a:gd name="T110" fmla="*/ 449 w 619"/>
                <a:gd name="T111" fmla="*/ 73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9" h="622">
                  <a:moveTo>
                    <a:pt x="465" y="251"/>
                  </a:moveTo>
                  <a:cubicBezTo>
                    <a:pt x="504" y="240"/>
                    <a:pt x="544" y="229"/>
                    <a:pt x="587" y="218"/>
                  </a:cubicBezTo>
                  <a:cubicBezTo>
                    <a:pt x="600" y="231"/>
                    <a:pt x="597" y="251"/>
                    <a:pt x="572" y="276"/>
                  </a:cubicBezTo>
                  <a:cubicBezTo>
                    <a:pt x="581" y="280"/>
                    <a:pt x="590" y="281"/>
                    <a:pt x="596" y="285"/>
                  </a:cubicBezTo>
                  <a:cubicBezTo>
                    <a:pt x="605" y="292"/>
                    <a:pt x="619" y="301"/>
                    <a:pt x="618" y="308"/>
                  </a:cubicBezTo>
                  <a:cubicBezTo>
                    <a:pt x="617" y="318"/>
                    <a:pt x="605" y="327"/>
                    <a:pt x="596" y="334"/>
                  </a:cubicBezTo>
                  <a:cubicBezTo>
                    <a:pt x="590" y="339"/>
                    <a:pt x="580" y="340"/>
                    <a:pt x="570" y="343"/>
                  </a:cubicBezTo>
                  <a:cubicBezTo>
                    <a:pt x="589" y="363"/>
                    <a:pt x="601" y="382"/>
                    <a:pt x="590" y="404"/>
                  </a:cubicBezTo>
                  <a:cubicBezTo>
                    <a:pt x="542" y="390"/>
                    <a:pt x="497" y="378"/>
                    <a:pt x="452" y="365"/>
                  </a:cubicBezTo>
                  <a:cubicBezTo>
                    <a:pt x="451" y="367"/>
                    <a:pt x="450" y="370"/>
                    <a:pt x="449" y="373"/>
                  </a:cubicBezTo>
                  <a:cubicBezTo>
                    <a:pt x="489" y="395"/>
                    <a:pt x="529" y="417"/>
                    <a:pt x="571" y="441"/>
                  </a:cubicBezTo>
                  <a:cubicBezTo>
                    <a:pt x="572" y="459"/>
                    <a:pt x="565" y="464"/>
                    <a:pt x="518" y="473"/>
                  </a:cubicBezTo>
                  <a:cubicBezTo>
                    <a:pt x="527" y="491"/>
                    <a:pt x="543" y="512"/>
                    <a:pt x="527" y="527"/>
                  </a:cubicBezTo>
                  <a:cubicBezTo>
                    <a:pt x="516" y="536"/>
                    <a:pt x="491" y="528"/>
                    <a:pt x="471" y="528"/>
                  </a:cubicBezTo>
                  <a:cubicBezTo>
                    <a:pt x="470" y="547"/>
                    <a:pt x="466" y="570"/>
                    <a:pt x="440" y="574"/>
                  </a:cubicBezTo>
                  <a:cubicBezTo>
                    <a:pt x="420" y="538"/>
                    <a:pt x="402" y="505"/>
                    <a:pt x="384" y="471"/>
                  </a:cubicBezTo>
                  <a:cubicBezTo>
                    <a:pt x="380" y="472"/>
                    <a:pt x="377" y="474"/>
                    <a:pt x="374" y="475"/>
                  </a:cubicBezTo>
                  <a:cubicBezTo>
                    <a:pt x="384" y="511"/>
                    <a:pt x="395" y="547"/>
                    <a:pt x="406" y="586"/>
                  </a:cubicBezTo>
                  <a:cubicBezTo>
                    <a:pt x="392" y="601"/>
                    <a:pt x="379" y="599"/>
                    <a:pt x="348" y="574"/>
                  </a:cubicBezTo>
                  <a:cubicBezTo>
                    <a:pt x="341" y="586"/>
                    <a:pt x="336" y="598"/>
                    <a:pt x="329" y="609"/>
                  </a:cubicBezTo>
                  <a:cubicBezTo>
                    <a:pt x="320" y="621"/>
                    <a:pt x="309" y="622"/>
                    <a:pt x="299" y="609"/>
                  </a:cubicBezTo>
                  <a:cubicBezTo>
                    <a:pt x="291" y="598"/>
                    <a:pt x="285" y="585"/>
                    <a:pt x="278" y="572"/>
                  </a:cubicBezTo>
                  <a:cubicBezTo>
                    <a:pt x="261" y="587"/>
                    <a:pt x="242" y="605"/>
                    <a:pt x="219" y="589"/>
                  </a:cubicBezTo>
                  <a:cubicBezTo>
                    <a:pt x="232" y="542"/>
                    <a:pt x="245" y="499"/>
                    <a:pt x="257" y="455"/>
                  </a:cubicBezTo>
                  <a:cubicBezTo>
                    <a:pt x="254" y="454"/>
                    <a:pt x="252" y="453"/>
                    <a:pt x="249" y="452"/>
                  </a:cubicBezTo>
                  <a:cubicBezTo>
                    <a:pt x="227" y="491"/>
                    <a:pt x="205" y="530"/>
                    <a:pt x="181" y="572"/>
                  </a:cubicBezTo>
                  <a:cubicBezTo>
                    <a:pt x="163" y="572"/>
                    <a:pt x="156" y="560"/>
                    <a:pt x="152" y="519"/>
                  </a:cubicBezTo>
                  <a:cubicBezTo>
                    <a:pt x="139" y="523"/>
                    <a:pt x="126" y="529"/>
                    <a:pt x="113" y="530"/>
                  </a:cubicBezTo>
                  <a:cubicBezTo>
                    <a:pt x="93" y="533"/>
                    <a:pt x="88" y="527"/>
                    <a:pt x="90" y="507"/>
                  </a:cubicBezTo>
                  <a:cubicBezTo>
                    <a:pt x="91" y="501"/>
                    <a:pt x="92" y="495"/>
                    <a:pt x="94" y="489"/>
                  </a:cubicBezTo>
                  <a:cubicBezTo>
                    <a:pt x="96" y="484"/>
                    <a:pt x="99" y="479"/>
                    <a:pt x="101" y="475"/>
                  </a:cubicBezTo>
                  <a:cubicBezTo>
                    <a:pt x="86" y="469"/>
                    <a:pt x="71" y="466"/>
                    <a:pt x="60" y="457"/>
                  </a:cubicBezTo>
                  <a:cubicBezTo>
                    <a:pt x="45" y="446"/>
                    <a:pt x="49" y="438"/>
                    <a:pt x="65" y="429"/>
                  </a:cubicBezTo>
                  <a:cubicBezTo>
                    <a:pt x="98" y="413"/>
                    <a:pt x="129" y="395"/>
                    <a:pt x="161" y="378"/>
                  </a:cubicBezTo>
                  <a:cubicBezTo>
                    <a:pt x="159" y="375"/>
                    <a:pt x="158" y="372"/>
                    <a:pt x="157" y="369"/>
                  </a:cubicBezTo>
                  <a:cubicBezTo>
                    <a:pt x="117" y="380"/>
                    <a:pt x="78" y="392"/>
                    <a:pt x="35" y="404"/>
                  </a:cubicBezTo>
                  <a:cubicBezTo>
                    <a:pt x="24" y="391"/>
                    <a:pt x="27" y="375"/>
                    <a:pt x="51" y="345"/>
                  </a:cubicBezTo>
                  <a:cubicBezTo>
                    <a:pt x="39" y="339"/>
                    <a:pt x="26" y="334"/>
                    <a:pt x="16" y="326"/>
                  </a:cubicBezTo>
                  <a:cubicBezTo>
                    <a:pt x="0" y="313"/>
                    <a:pt x="0" y="305"/>
                    <a:pt x="16" y="293"/>
                  </a:cubicBezTo>
                  <a:cubicBezTo>
                    <a:pt x="26" y="285"/>
                    <a:pt x="38" y="281"/>
                    <a:pt x="46" y="277"/>
                  </a:cubicBezTo>
                  <a:cubicBezTo>
                    <a:pt x="41" y="263"/>
                    <a:pt x="34" y="249"/>
                    <a:pt x="31" y="235"/>
                  </a:cubicBezTo>
                  <a:cubicBezTo>
                    <a:pt x="29" y="228"/>
                    <a:pt x="34" y="221"/>
                    <a:pt x="35" y="217"/>
                  </a:cubicBezTo>
                  <a:cubicBezTo>
                    <a:pt x="76" y="229"/>
                    <a:pt x="114" y="239"/>
                    <a:pt x="152" y="250"/>
                  </a:cubicBezTo>
                  <a:cubicBezTo>
                    <a:pt x="153" y="247"/>
                    <a:pt x="154" y="245"/>
                    <a:pt x="155" y="242"/>
                  </a:cubicBezTo>
                  <a:cubicBezTo>
                    <a:pt x="121" y="223"/>
                    <a:pt x="88" y="204"/>
                    <a:pt x="52" y="184"/>
                  </a:cubicBezTo>
                  <a:cubicBezTo>
                    <a:pt x="51" y="164"/>
                    <a:pt x="57" y="159"/>
                    <a:pt x="101" y="150"/>
                  </a:cubicBezTo>
                  <a:cubicBezTo>
                    <a:pt x="98" y="142"/>
                    <a:pt x="94" y="135"/>
                    <a:pt x="92" y="126"/>
                  </a:cubicBezTo>
                  <a:cubicBezTo>
                    <a:pt x="84" y="98"/>
                    <a:pt x="95" y="87"/>
                    <a:pt x="123" y="93"/>
                  </a:cubicBezTo>
                  <a:cubicBezTo>
                    <a:pt x="132" y="95"/>
                    <a:pt x="141" y="100"/>
                    <a:pt x="152" y="105"/>
                  </a:cubicBezTo>
                  <a:cubicBezTo>
                    <a:pt x="155" y="82"/>
                    <a:pt x="153" y="55"/>
                    <a:pt x="181" y="50"/>
                  </a:cubicBezTo>
                  <a:cubicBezTo>
                    <a:pt x="205" y="94"/>
                    <a:pt x="229" y="135"/>
                    <a:pt x="252" y="176"/>
                  </a:cubicBezTo>
                  <a:cubicBezTo>
                    <a:pt x="254" y="175"/>
                    <a:pt x="256" y="175"/>
                    <a:pt x="259" y="174"/>
                  </a:cubicBezTo>
                  <a:cubicBezTo>
                    <a:pt x="246" y="128"/>
                    <a:pt x="233" y="83"/>
                    <a:pt x="219" y="35"/>
                  </a:cubicBezTo>
                  <a:cubicBezTo>
                    <a:pt x="232" y="23"/>
                    <a:pt x="241" y="24"/>
                    <a:pt x="279" y="51"/>
                  </a:cubicBezTo>
                  <a:cubicBezTo>
                    <a:pt x="284" y="39"/>
                    <a:pt x="288" y="26"/>
                    <a:pt x="296" y="16"/>
                  </a:cubicBezTo>
                  <a:cubicBezTo>
                    <a:pt x="308" y="0"/>
                    <a:pt x="318" y="0"/>
                    <a:pt x="331" y="16"/>
                  </a:cubicBezTo>
                  <a:cubicBezTo>
                    <a:pt x="335" y="21"/>
                    <a:pt x="337" y="26"/>
                    <a:pt x="340" y="31"/>
                  </a:cubicBezTo>
                  <a:cubicBezTo>
                    <a:pt x="342" y="37"/>
                    <a:pt x="344" y="43"/>
                    <a:pt x="346" y="48"/>
                  </a:cubicBezTo>
                  <a:cubicBezTo>
                    <a:pt x="357" y="42"/>
                    <a:pt x="366" y="33"/>
                    <a:pt x="378" y="31"/>
                  </a:cubicBezTo>
                  <a:cubicBezTo>
                    <a:pt x="388" y="28"/>
                    <a:pt x="399" y="33"/>
                    <a:pt x="407" y="34"/>
                  </a:cubicBezTo>
                  <a:cubicBezTo>
                    <a:pt x="395" y="75"/>
                    <a:pt x="384" y="111"/>
                    <a:pt x="374" y="148"/>
                  </a:cubicBezTo>
                  <a:cubicBezTo>
                    <a:pt x="377" y="149"/>
                    <a:pt x="380" y="150"/>
                    <a:pt x="383" y="152"/>
                  </a:cubicBezTo>
                  <a:cubicBezTo>
                    <a:pt x="401" y="119"/>
                    <a:pt x="420" y="86"/>
                    <a:pt x="440" y="51"/>
                  </a:cubicBezTo>
                  <a:cubicBezTo>
                    <a:pt x="459" y="50"/>
                    <a:pt x="465" y="57"/>
                    <a:pt x="472" y="100"/>
                  </a:cubicBezTo>
                  <a:cubicBezTo>
                    <a:pt x="485" y="96"/>
                    <a:pt x="498" y="92"/>
                    <a:pt x="511" y="89"/>
                  </a:cubicBezTo>
                  <a:cubicBezTo>
                    <a:pt x="527" y="87"/>
                    <a:pt x="534" y="96"/>
                    <a:pt x="532" y="111"/>
                  </a:cubicBezTo>
                  <a:cubicBezTo>
                    <a:pt x="529" y="124"/>
                    <a:pt x="524" y="137"/>
                    <a:pt x="520" y="151"/>
                  </a:cubicBezTo>
                  <a:cubicBezTo>
                    <a:pt x="542" y="154"/>
                    <a:pt x="569" y="153"/>
                    <a:pt x="573" y="181"/>
                  </a:cubicBezTo>
                  <a:cubicBezTo>
                    <a:pt x="534" y="202"/>
                    <a:pt x="498" y="223"/>
                    <a:pt x="461" y="243"/>
                  </a:cubicBezTo>
                  <a:cubicBezTo>
                    <a:pt x="462" y="246"/>
                    <a:pt x="463" y="248"/>
                    <a:pt x="465" y="251"/>
                  </a:cubicBezTo>
                  <a:close/>
                  <a:moveTo>
                    <a:pt x="404" y="354"/>
                  </a:moveTo>
                  <a:cubicBezTo>
                    <a:pt x="420" y="338"/>
                    <a:pt x="444" y="324"/>
                    <a:pt x="443" y="311"/>
                  </a:cubicBezTo>
                  <a:cubicBezTo>
                    <a:pt x="442" y="296"/>
                    <a:pt x="419" y="283"/>
                    <a:pt x="404" y="266"/>
                  </a:cubicBezTo>
                  <a:cubicBezTo>
                    <a:pt x="410" y="253"/>
                    <a:pt x="420" y="233"/>
                    <a:pt x="405" y="217"/>
                  </a:cubicBezTo>
                  <a:cubicBezTo>
                    <a:pt x="389" y="201"/>
                    <a:pt x="368" y="212"/>
                    <a:pt x="355" y="218"/>
                  </a:cubicBezTo>
                  <a:cubicBezTo>
                    <a:pt x="339" y="203"/>
                    <a:pt x="325" y="181"/>
                    <a:pt x="311" y="181"/>
                  </a:cubicBezTo>
                  <a:cubicBezTo>
                    <a:pt x="297" y="180"/>
                    <a:pt x="283" y="203"/>
                    <a:pt x="266" y="219"/>
                  </a:cubicBezTo>
                  <a:cubicBezTo>
                    <a:pt x="255" y="214"/>
                    <a:pt x="233" y="201"/>
                    <a:pt x="217" y="218"/>
                  </a:cubicBezTo>
                  <a:cubicBezTo>
                    <a:pt x="202" y="234"/>
                    <a:pt x="213" y="255"/>
                    <a:pt x="219" y="268"/>
                  </a:cubicBezTo>
                  <a:cubicBezTo>
                    <a:pt x="203" y="284"/>
                    <a:pt x="181" y="298"/>
                    <a:pt x="180" y="312"/>
                  </a:cubicBezTo>
                  <a:cubicBezTo>
                    <a:pt x="180" y="326"/>
                    <a:pt x="203" y="340"/>
                    <a:pt x="215" y="352"/>
                  </a:cubicBezTo>
                  <a:cubicBezTo>
                    <a:pt x="216" y="369"/>
                    <a:pt x="210" y="393"/>
                    <a:pt x="219" y="405"/>
                  </a:cubicBezTo>
                  <a:cubicBezTo>
                    <a:pt x="233" y="424"/>
                    <a:pt x="257" y="409"/>
                    <a:pt x="269" y="404"/>
                  </a:cubicBezTo>
                  <a:cubicBezTo>
                    <a:pt x="285" y="420"/>
                    <a:pt x="297" y="441"/>
                    <a:pt x="312" y="443"/>
                  </a:cubicBezTo>
                  <a:cubicBezTo>
                    <a:pt x="335" y="446"/>
                    <a:pt x="342" y="420"/>
                    <a:pt x="349" y="401"/>
                  </a:cubicBezTo>
                  <a:cubicBezTo>
                    <a:pt x="369" y="409"/>
                    <a:pt x="390" y="420"/>
                    <a:pt x="406" y="404"/>
                  </a:cubicBezTo>
                  <a:cubicBezTo>
                    <a:pt x="421" y="389"/>
                    <a:pt x="411" y="367"/>
                    <a:pt x="404" y="354"/>
                  </a:cubicBezTo>
                  <a:close/>
                  <a:moveTo>
                    <a:pt x="21" y="310"/>
                  </a:moveTo>
                  <a:cubicBezTo>
                    <a:pt x="57" y="322"/>
                    <a:pt x="87" y="316"/>
                    <a:pt x="117" y="309"/>
                  </a:cubicBezTo>
                  <a:cubicBezTo>
                    <a:pt x="87" y="308"/>
                    <a:pt x="57" y="296"/>
                    <a:pt x="21" y="310"/>
                  </a:cubicBezTo>
                  <a:close/>
                  <a:moveTo>
                    <a:pt x="510" y="309"/>
                  </a:moveTo>
                  <a:cubicBezTo>
                    <a:pt x="540" y="315"/>
                    <a:pt x="569" y="322"/>
                    <a:pt x="604" y="310"/>
                  </a:cubicBezTo>
                  <a:cubicBezTo>
                    <a:pt x="569" y="296"/>
                    <a:pt x="539" y="308"/>
                    <a:pt x="510" y="309"/>
                  </a:cubicBezTo>
                  <a:close/>
                  <a:moveTo>
                    <a:pt x="316" y="25"/>
                  </a:moveTo>
                  <a:cubicBezTo>
                    <a:pt x="314" y="25"/>
                    <a:pt x="311" y="25"/>
                    <a:pt x="309" y="25"/>
                  </a:cubicBezTo>
                  <a:cubicBezTo>
                    <a:pt x="309" y="54"/>
                    <a:pt x="309" y="83"/>
                    <a:pt x="309" y="112"/>
                  </a:cubicBezTo>
                  <a:cubicBezTo>
                    <a:pt x="319" y="83"/>
                    <a:pt x="323" y="54"/>
                    <a:pt x="316" y="25"/>
                  </a:cubicBezTo>
                  <a:close/>
                  <a:moveTo>
                    <a:pt x="309" y="508"/>
                  </a:moveTo>
                  <a:cubicBezTo>
                    <a:pt x="309" y="537"/>
                    <a:pt x="309" y="566"/>
                    <a:pt x="309" y="595"/>
                  </a:cubicBezTo>
                  <a:cubicBezTo>
                    <a:pt x="311" y="595"/>
                    <a:pt x="313" y="595"/>
                    <a:pt x="315" y="595"/>
                  </a:cubicBezTo>
                  <a:cubicBezTo>
                    <a:pt x="324" y="566"/>
                    <a:pt x="318" y="537"/>
                    <a:pt x="309" y="508"/>
                  </a:cubicBezTo>
                  <a:close/>
                  <a:moveTo>
                    <a:pt x="383" y="573"/>
                  </a:moveTo>
                  <a:cubicBezTo>
                    <a:pt x="376" y="542"/>
                    <a:pt x="367" y="509"/>
                    <a:pt x="359" y="475"/>
                  </a:cubicBezTo>
                  <a:cubicBezTo>
                    <a:pt x="352" y="520"/>
                    <a:pt x="364" y="565"/>
                    <a:pt x="383" y="573"/>
                  </a:cubicBezTo>
                  <a:close/>
                  <a:moveTo>
                    <a:pt x="383" y="47"/>
                  </a:moveTo>
                  <a:cubicBezTo>
                    <a:pt x="364" y="56"/>
                    <a:pt x="352" y="100"/>
                    <a:pt x="360" y="140"/>
                  </a:cubicBezTo>
                  <a:cubicBezTo>
                    <a:pt x="368" y="107"/>
                    <a:pt x="375" y="77"/>
                    <a:pt x="383" y="47"/>
                  </a:cubicBezTo>
                  <a:close/>
                  <a:moveTo>
                    <a:pt x="242" y="577"/>
                  </a:moveTo>
                  <a:cubicBezTo>
                    <a:pt x="273" y="549"/>
                    <a:pt x="264" y="513"/>
                    <a:pt x="266" y="479"/>
                  </a:cubicBezTo>
                  <a:cubicBezTo>
                    <a:pt x="258" y="511"/>
                    <a:pt x="250" y="542"/>
                    <a:pt x="242" y="577"/>
                  </a:cubicBezTo>
                  <a:close/>
                  <a:moveTo>
                    <a:pt x="483" y="262"/>
                  </a:moveTo>
                  <a:cubicBezTo>
                    <a:pt x="523" y="271"/>
                    <a:pt x="569" y="259"/>
                    <a:pt x="575" y="240"/>
                  </a:cubicBezTo>
                  <a:cubicBezTo>
                    <a:pt x="546" y="247"/>
                    <a:pt x="515" y="255"/>
                    <a:pt x="483" y="262"/>
                  </a:cubicBezTo>
                  <a:close/>
                  <a:moveTo>
                    <a:pt x="510" y="516"/>
                  </a:moveTo>
                  <a:cubicBezTo>
                    <a:pt x="513" y="513"/>
                    <a:pt x="515" y="511"/>
                    <a:pt x="518" y="508"/>
                  </a:cubicBezTo>
                  <a:cubicBezTo>
                    <a:pt x="497" y="488"/>
                    <a:pt x="477" y="467"/>
                    <a:pt x="456" y="447"/>
                  </a:cubicBezTo>
                  <a:cubicBezTo>
                    <a:pt x="454" y="449"/>
                    <a:pt x="452" y="450"/>
                    <a:pt x="451" y="452"/>
                  </a:cubicBezTo>
                  <a:cubicBezTo>
                    <a:pt x="471" y="473"/>
                    <a:pt x="490" y="495"/>
                    <a:pt x="510" y="516"/>
                  </a:cubicBezTo>
                  <a:close/>
                  <a:moveTo>
                    <a:pt x="49" y="381"/>
                  </a:moveTo>
                  <a:cubicBezTo>
                    <a:pt x="78" y="373"/>
                    <a:pt x="109" y="365"/>
                    <a:pt x="140" y="357"/>
                  </a:cubicBezTo>
                  <a:cubicBezTo>
                    <a:pt x="100" y="349"/>
                    <a:pt x="58" y="361"/>
                    <a:pt x="49" y="381"/>
                  </a:cubicBezTo>
                  <a:close/>
                  <a:moveTo>
                    <a:pt x="576" y="379"/>
                  </a:moveTo>
                  <a:cubicBezTo>
                    <a:pt x="567" y="360"/>
                    <a:pt x="518" y="347"/>
                    <a:pt x="485" y="358"/>
                  </a:cubicBezTo>
                  <a:cubicBezTo>
                    <a:pt x="515" y="365"/>
                    <a:pt x="546" y="372"/>
                    <a:pt x="576" y="379"/>
                  </a:cubicBezTo>
                  <a:close/>
                  <a:moveTo>
                    <a:pt x="170" y="171"/>
                  </a:moveTo>
                  <a:cubicBezTo>
                    <a:pt x="172" y="169"/>
                    <a:pt x="173" y="167"/>
                    <a:pt x="175" y="165"/>
                  </a:cubicBezTo>
                  <a:cubicBezTo>
                    <a:pt x="155" y="145"/>
                    <a:pt x="135" y="124"/>
                    <a:pt x="114" y="104"/>
                  </a:cubicBezTo>
                  <a:cubicBezTo>
                    <a:pt x="112" y="107"/>
                    <a:pt x="109" y="109"/>
                    <a:pt x="107" y="112"/>
                  </a:cubicBezTo>
                  <a:cubicBezTo>
                    <a:pt x="128" y="132"/>
                    <a:pt x="149" y="152"/>
                    <a:pt x="170" y="171"/>
                  </a:cubicBezTo>
                  <a:close/>
                  <a:moveTo>
                    <a:pt x="267" y="147"/>
                  </a:moveTo>
                  <a:cubicBezTo>
                    <a:pt x="267" y="73"/>
                    <a:pt x="261" y="51"/>
                    <a:pt x="243" y="47"/>
                  </a:cubicBezTo>
                  <a:cubicBezTo>
                    <a:pt x="250" y="77"/>
                    <a:pt x="258" y="109"/>
                    <a:pt x="267" y="147"/>
                  </a:cubicBezTo>
                  <a:close/>
                  <a:moveTo>
                    <a:pt x="142" y="262"/>
                  </a:moveTo>
                  <a:cubicBezTo>
                    <a:pt x="111" y="254"/>
                    <a:pt x="79" y="246"/>
                    <a:pt x="49" y="239"/>
                  </a:cubicBezTo>
                  <a:cubicBezTo>
                    <a:pt x="57" y="259"/>
                    <a:pt x="104" y="272"/>
                    <a:pt x="142" y="262"/>
                  </a:cubicBezTo>
                  <a:close/>
                  <a:moveTo>
                    <a:pt x="519" y="112"/>
                  </a:moveTo>
                  <a:cubicBezTo>
                    <a:pt x="516" y="109"/>
                    <a:pt x="513" y="106"/>
                    <a:pt x="510" y="103"/>
                  </a:cubicBezTo>
                  <a:cubicBezTo>
                    <a:pt x="491" y="124"/>
                    <a:pt x="472" y="144"/>
                    <a:pt x="454" y="165"/>
                  </a:cubicBezTo>
                  <a:cubicBezTo>
                    <a:pt x="455" y="166"/>
                    <a:pt x="457" y="168"/>
                    <a:pt x="459" y="169"/>
                  </a:cubicBezTo>
                  <a:cubicBezTo>
                    <a:pt x="479" y="150"/>
                    <a:pt x="499" y="131"/>
                    <a:pt x="519" y="112"/>
                  </a:cubicBezTo>
                  <a:close/>
                  <a:moveTo>
                    <a:pt x="174" y="455"/>
                  </a:moveTo>
                  <a:cubicBezTo>
                    <a:pt x="172" y="454"/>
                    <a:pt x="170" y="452"/>
                    <a:pt x="167" y="450"/>
                  </a:cubicBezTo>
                  <a:cubicBezTo>
                    <a:pt x="147" y="469"/>
                    <a:pt x="127" y="488"/>
                    <a:pt x="107" y="507"/>
                  </a:cubicBezTo>
                  <a:cubicBezTo>
                    <a:pt x="110" y="510"/>
                    <a:pt x="112" y="513"/>
                    <a:pt x="115" y="515"/>
                  </a:cubicBezTo>
                  <a:cubicBezTo>
                    <a:pt x="134" y="495"/>
                    <a:pt x="154" y="475"/>
                    <a:pt x="174" y="455"/>
                  </a:cubicBezTo>
                  <a:close/>
                  <a:moveTo>
                    <a:pt x="221" y="151"/>
                  </a:moveTo>
                  <a:cubicBezTo>
                    <a:pt x="205" y="123"/>
                    <a:pt x="191" y="97"/>
                    <a:pt x="177" y="72"/>
                  </a:cubicBezTo>
                  <a:cubicBezTo>
                    <a:pt x="167" y="89"/>
                    <a:pt x="184" y="122"/>
                    <a:pt x="221" y="151"/>
                  </a:cubicBezTo>
                  <a:close/>
                  <a:moveTo>
                    <a:pt x="177" y="547"/>
                  </a:moveTo>
                  <a:cubicBezTo>
                    <a:pt x="191" y="523"/>
                    <a:pt x="205" y="497"/>
                    <a:pt x="221" y="468"/>
                  </a:cubicBezTo>
                  <a:cubicBezTo>
                    <a:pt x="181" y="502"/>
                    <a:pt x="167" y="532"/>
                    <a:pt x="177" y="547"/>
                  </a:cubicBezTo>
                  <a:close/>
                  <a:moveTo>
                    <a:pt x="474" y="217"/>
                  </a:moveTo>
                  <a:cubicBezTo>
                    <a:pt x="500" y="202"/>
                    <a:pt x="526" y="187"/>
                    <a:pt x="553" y="171"/>
                  </a:cubicBezTo>
                  <a:cubicBezTo>
                    <a:pt x="514" y="167"/>
                    <a:pt x="496" y="196"/>
                    <a:pt x="474" y="217"/>
                  </a:cubicBezTo>
                  <a:close/>
                  <a:moveTo>
                    <a:pt x="473" y="402"/>
                  </a:moveTo>
                  <a:cubicBezTo>
                    <a:pt x="496" y="423"/>
                    <a:pt x="514" y="452"/>
                    <a:pt x="552" y="448"/>
                  </a:cubicBezTo>
                  <a:cubicBezTo>
                    <a:pt x="524" y="432"/>
                    <a:pt x="499" y="417"/>
                    <a:pt x="473" y="402"/>
                  </a:cubicBezTo>
                  <a:close/>
                  <a:moveTo>
                    <a:pt x="449" y="547"/>
                  </a:moveTo>
                  <a:cubicBezTo>
                    <a:pt x="457" y="528"/>
                    <a:pt x="436" y="488"/>
                    <a:pt x="411" y="478"/>
                  </a:cubicBezTo>
                  <a:cubicBezTo>
                    <a:pt x="424" y="501"/>
                    <a:pt x="437" y="525"/>
                    <a:pt x="449" y="547"/>
                  </a:cubicBezTo>
                  <a:close/>
                  <a:moveTo>
                    <a:pt x="74" y="446"/>
                  </a:moveTo>
                  <a:cubicBezTo>
                    <a:pt x="94" y="454"/>
                    <a:pt x="130" y="435"/>
                    <a:pt x="143" y="409"/>
                  </a:cubicBezTo>
                  <a:cubicBezTo>
                    <a:pt x="120" y="421"/>
                    <a:pt x="96" y="434"/>
                    <a:pt x="74" y="446"/>
                  </a:cubicBezTo>
                  <a:close/>
                  <a:moveTo>
                    <a:pt x="71" y="171"/>
                  </a:moveTo>
                  <a:cubicBezTo>
                    <a:pt x="98" y="186"/>
                    <a:pt x="121" y="199"/>
                    <a:pt x="145" y="212"/>
                  </a:cubicBezTo>
                  <a:cubicBezTo>
                    <a:pt x="126" y="190"/>
                    <a:pt x="107" y="168"/>
                    <a:pt x="71" y="171"/>
                  </a:cubicBezTo>
                  <a:close/>
                  <a:moveTo>
                    <a:pt x="408" y="145"/>
                  </a:moveTo>
                  <a:cubicBezTo>
                    <a:pt x="442" y="121"/>
                    <a:pt x="457" y="91"/>
                    <a:pt x="449" y="73"/>
                  </a:cubicBezTo>
                  <a:cubicBezTo>
                    <a:pt x="437" y="94"/>
                    <a:pt x="424" y="118"/>
                    <a:pt x="408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05"/>
            <p:cNvSpPr>
              <a:spLocks noEditPoints="1"/>
            </p:cNvSpPr>
            <p:nvPr/>
          </p:nvSpPr>
          <p:spPr bwMode="auto">
            <a:xfrm>
              <a:off x="6878638" y="3300413"/>
              <a:ext cx="2760663" cy="2001838"/>
            </a:xfrm>
            <a:custGeom>
              <a:avLst/>
              <a:gdLst>
                <a:gd name="T0" fmla="*/ 345 w 736"/>
                <a:gd name="T1" fmla="*/ 276 h 533"/>
                <a:gd name="T2" fmla="*/ 263 w 736"/>
                <a:gd name="T3" fmla="*/ 207 h 533"/>
                <a:gd name="T4" fmla="*/ 273 w 736"/>
                <a:gd name="T5" fmla="*/ 235 h 533"/>
                <a:gd name="T6" fmla="*/ 296 w 736"/>
                <a:gd name="T7" fmla="*/ 333 h 533"/>
                <a:gd name="T8" fmla="*/ 275 w 736"/>
                <a:gd name="T9" fmla="*/ 391 h 533"/>
                <a:gd name="T10" fmla="*/ 176 w 736"/>
                <a:gd name="T11" fmla="*/ 314 h 533"/>
                <a:gd name="T12" fmla="*/ 201 w 736"/>
                <a:gd name="T13" fmla="*/ 420 h 533"/>
                <a:gd name="T14" fmla="*/ 66 w 736"/>
                <a:gd name="T15" fmla="*/ 523 h 533"/>
                <a:gd name="T16" fmla="*/ 0 w 736"/>
                <a:gd name="T17" fmla="*/ 449 h 533"/>
                <a:gd name="T18" fmla="*/ 19 w 736"/>
                <a:gd name="T19" fmla="*/ 456 h 533"/>
                <a:gd name="T20" fmla="*/ 84 w 736"/>
                <a:gd name="T21" fmla="*/ 408 h 533"/>
                <a:gd name="T22" fmla="*/ 67 w 736"/>
                <a:gd name="T23" fmla="*/ 308 h 533"/>
                <a:gd name="T24" fmla="*/ 235 w 736"/>
                <a:gd name="T25" fmla="*/ 60 h 533"/>
                <a:gd name="T26" fmla="*/ 510 w 736"/>
                <a:gd name="T27" fmla="*/ 118 h 533"/>
                <a:gd name="T28" fmla="*/ 529 w 736"/>
                <a:gd name="T29" fmla="*/ 129 h 533"/>
                <a:gd name="T30" fmla="*/ 533 w 736"/>
                <a:gd name="T31" fmla="*/ 128 h 533"/>
                <a:gd name="T32" fmla="*/ 531 w 736"/>
                <a:gd name="T33" fmla="*/ 123 h 533"/>
                <a:gd name="T34" fmla="*/ 192 w 736"/>
                <a:gd name="T35" fmla="*/ 54 h 533"/>
                <a:gd name="T36" fmla="*/ 56 w 736"/>
                <a:gd name="T37" fmla="*/ 230 h 533"/>
                <a:gd name="T38" fmla="*/ 215 w 736"/>
                <a:gd name="T39" fmla="*/ 24 h 533"/>
                <a:gd name="T40" fmla="*/ 478 w 736"/>
                <a:gd name="T41" fmla="*/ 68 h 533"/>
                <a:gd name="T42" fmla="*/ 735 w 736"/>
                <a:gd name="T43" fmla="*/ 337 h 533"/>
                <a:gd name="T44" fmla="*/ 736 w 736"/>
                <a:gd name="T45" fmla="*/ 343 h 533"/>
                <a:gd name="T46" fmla="*/ 697 w 736"/>
                <a:gd name="T47" fmla="*/ 327 h 533"/>
                <a:gd name="T48" fmla="*/ 551 w 736"/>
                <a:gd name="T49" fmla="*/ 195 h 533"/>
                <a:gd name="T50" fmla="*/ 517 w 736"/>
                <a:gd name="T51" fmla="*/ 185 h 533"/>
                <a:gd name="T52" fmla="*/ 367 w 736"/>
                <a:gd name="T53" fmla="*/ 117 h 533"/>
                <a:gd name="T54" fmla="*/ 345 w 736"/>
                <a:gd name="T55" fmla="*/ 276 h 533"/>
                <a:gd name="T56" fmla="*/ 176 w 736"/>
                <a:gd name="T57" fmla="*/ 107 h 533"/>
                <a:gd name="T58" fmla="*/ 142 w 736"/>
                <a:gd name="T59" fmla="*/ 242 h 533"/>
                <a:gd name="T60" fmla="*/ 245 w 736"/>
                <a:gd name="T61" fmla="*/ 317 h 533"/>
                <a:gd name="T62" fmla="*/ 232 w 736"/>
                <a:gd name="T63" fmla="*/ 299 h 533"/>
                <a:gd name="T64" fmla="*/ 177 w 736"/>
                <a:gd name="T65" fmla="*/ 256 h 533"/>
                <a:gd name="T66" fmla="*/ 168 w 736"/>
                <a:gd name="T67" fmla="*/ 118 h 533"/>
                <a:gd name="T68" fmla="*/ 176 w 736"/>
                <a:gd name="T69" fmla="*/ 107 h 533"/>
                <a:gd name="T70" fmla="*/ 336 w 736"/>
                <a:gd name="T71" fmla="*/ 227 h 533"/>
                <a:gd name="T72" fmla="*/ 339 w 736"/>
                <a:gd name="T73" fmla="*/ 223 h 533"/>
                <a:gd name="T74" fmla="*/ 327 w 736"/>
                <a:gd name="T75" fmla="*/ 207 h 533"/>
                <a:gd name="T76" fmla="*/ 288 w 736"/>
                <a:gd name="T77" fmla="*/ 170 h 533"/>
                <a:gd name="T78" fmla="*/ 274 w 736"/>
                <a:gd name="T79" fmla="*/ 111 h 533"/>
                <a:gd name="T80" fmla="*/ 286 w 736"/>
                <a:gd name="T81" fmla="*/ 82 h 533"/>
                <a:gd name="T82" fmla="*/ 270 w 736"/>
                <a:gd name="T83" fmla="*/ 171 h 533"/>
                <a:gd name="T84" fmla="*/ 336 w 736"/>
                <a:gd name="T85" fmla="*/ 227 h 533"/>
                <a:gd name="T86" fmla="*/ 407 w 736"/>
                <a:gd name="T87" fmla="*/ 121 h 533"/>
                <a:gd name="T88" fmla="*/ 494 w 736"/>
                <a:gd name="T89" fmla="*/ 127 h 533"/>
                <a:gd name="T90" fmla="*/ 407 w 736"/>
                <a:gd name="T91" fmla="*/ 121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6" h="533">
                  <a:moveTo>
                    <a:pt x="345" y="276"/>
                  </a:moveTo>
                  <a:cubicBezTo>
                    <a:pt x="328" y="240"/>
                    <a:pt x="308" y="212"/>
                    <a:pt x="263" y="207"/>
                  </a:cubicBezTo>
                  <a:cubicBezTo>
                    <a:pt x="267" y="219"/>
                    <a:pt x="270" y="227"/>
                    <a:pt x="273" y="235"/>
                  </a:cubicBezTo>
                  <a:cubicBezTo>
                    <a:pt x="289" y="266"/>
                    <a:pt x="302" y="298"/>
                    <a:pt x="296" y="333"/>
                  </a:cubicBezTo>
                  <a:cubicBezTo>
                    <a:pt x="293" y="353"/>
                    <a:pt x="284" y="372"/>
                    <a:pt x="275" y="391"/>
                  </a:cubicBezTo>
                  <a:cubicBezTo>
                    <a:pt x="250" y="352"/>
                    <a:pt x="221" y="323"/>
                    <a:pt x="176" y="314"/>
                  </a:cubicBezTo>
                  <a:cubicBezTo>
                    <a:pt x="196" y="347"/>
                    <a:pt x="204" y="382"/>
                    <a:pt x="201" y="420"/>
                  </a:cubicBezTo>
                  <a:cubicBezTo>
                    <a:pt x="193" y="505"/>
                    <a:pt x="126" y="533"/>
                    <a:pt x="66" y="523"/>
                  </a:cubicBezTo>
                  <a:cubicBezTo>
                    <a:pt x="27" y="517"/>
                    <a:pt x="7" y="489"/>
                    <a:pt x="0" y="449"/>
                  </a:cubicBezTo>
                  <a:cubicBezTo>
                    <a:pt x="7" y="452"/>
                    <a:pt x="13" y="454"/>
                    <a:pt x="19" y="456"/>
                  </a:cubicBezTo>
                  <a:cubicBezTo>
                    <a:pt x="55" y="468"/>
                    <a:pt x="86" y="447"/>
                    <a:pt x="84" y="408"/>
                  </a:cubicBezTo>
                  <a:cubicBezTo>
                    <a:pt x="81" y="374"/>
                    <a:pt x="74" y="341"/>
                    <a:pt x="67" y="308"/>
                  </a:cubicBezTo>
                  <a:cubicBezTo>
                    <a:pt x="38" y="178"/>
                    <a:pt x="120" y="80"/>
                    <a:pt x="235" y="60"/>
                  </a:cubicBezTo>
                  <a:cubicBezTo>
                    <a:pt x="335" y="42"/>
                    <a:pt x="425" y="66"/>
                    <a:pt x="510" y="118"/>
                  </a:cubicBezTo>
                  <a:cubicBezTo>
                    <a:pt x="516" y="122"/>
                    <a:pt x="523" y="126"/>
                    <a:pt x="529" y="129"/>
                  </a:cubicBezTo>
                  <a:cubicBezTo>
                    <a:pt x="530" y="130"/>
                    <a:pt x="531" y="129"/>
                    <a:pt x="533" y="128"/>
                  </a:cubicBezTo>
                  <a:cubicBezTo>
                    <a:pt x="532" y="126"/>
                    <a:pt x="532" y="124"/>
                    <a:pt x="531" y="123"/>
                  </a:cubicBezTo>
                  <a:cubicBezTo>
                    <a:pt x="428" y="49"/>
                    <a:pt x="317" y="11"/>
                    <a:pt x="192" y="54"/>
                  </a:cubicBezTo>
                  <a:cubicBezTo>
                    <a:pt x="109" y="82"/>
                    <a:pt x="68" y="144"/>
                    <a:pt x="56" y="230"/>
                  </a:cubicBezTo>
                  <a:cubicBezTo>
                    <a:pt x="47" y="124"/>
                    <a:pt x="103" y="52"/>
                    <a:pt x="215" y="24"/>
                  </a:cubicBezTo>
                  <a:cubicBezTo>
                    <a:pt x="309" y="0"/>
                    <a:pt x="396" y="20"/>
                    <a:pt x="478" y="68"/>
                  </a:cubicBezTo>
                  <a:cubicBezTo>
                    <a:pt x="589" y="133"/>
                    <a:pt x="669" y="228"/>
                    <a:pt x="735" y="337"/>
                  </a:cubicBezTo>
                  <a:cubicBezTo>
                    <a:pt x="735" y="339"/>
                    <a:pt x="735" y="341"/>
                    <a:pt x="736" y="343"/>
                  </a:cubicBezTo>
                  <a:cubicBezTo>
                    <a:pt x="718" y="348"/>
                    <a:pt x="707" y="344"/>
                    <a:pt x="697" y="327"/>
                  </a:cubicBezTo>
                  <a:cubicBezTo>
                    <a:pt x="661" y="269"/>
                    <a:pt x="616" y="221"/>
                    <a:pt x="551" y="195"/>
                  </a:cubicBezTo>
                  <a:cubicBezTo>
                    <a:pt x="540" y="191"/>
                    <a:pt x="528" y="187"/>
                    <a:pt x="517" y="185"/>
                  </a:cubicBezTo>
                  <a:cubicBezTo>
                    <a:pt x="461" y="176"/>
                    <a:pt x="406" y="165"/>
                    <a:pt x="367" y="117"/>
                  </a:cubicBezTo>
                  <a:cubicBezTo>
                    <a:pt x="367" y="171"/>
                    <a:pt x="389" y="226"/>
                    <a:pt x="345" y="276"/>
                  </a:cubicBezTo>
                  <a:close/>
                  <a:moveTo>
                    <a:pt x="176" y="107"/>
                  </a:moveTo>
                  <a:cubicBezTo>
                    <a:pt x="125" y="130"/>
                    <a:pt x="110" y="195"/>
                    <a:pt x="142" y="242"/>
                  </a:cubicBezTo>
                  <a:cubicBezTo>
                    <a:pt x="167" y="280"/>
                    <a:pt x="209" y="294"/>
                    <a:pt x="245" y="317"/>
                  </a:cubicBezTo>
                  <a:cubicBezTo>
                    <a:pt x="242" y="310"/>
                    <a:pt x="238" y="304"/>
                    <a:pt x="232" y="299"/>
                  </a:cubicBezTo>
                  <a:cubicBezTo>
                    <a:pt x="214" y="284"/>
                    <a:pt x="195" y="271"/>
                    <a:pt x="177" y="256"/>
                  </a:cubicBezTo>
                  <a:cubicBezTo>
                    <a:pt x="133" y="216"/>
                    <a:pt x="130" y="162"/>
                    <a:pt x="168" y="118"/>
                  </a:cubicBezTo>
                  <a:cubicBezTo>
                    <a:pt x="170" y="115"/>
                    <a:pt x="172" y="112"/>
                    <a:pt x="176" y="107"/>
                  </a:cubicBezTo>
                  <a:close/>
                  <a:moveTo>
                    <a:pt x="336" y="227"/>
                  </a:moveTo>
                  <a:cubicBezTo>
                    <a:pt x="337" y="225"/>
                    <a:pt x="338" y="224"/>
                    <a:pt x="339" y="223"/>
                  </a:cubicBezTo>
                  <a:cubicBezTo>
                    <a:pt x="335" y="218"/>
                    <a:pt x="332" y="211"/>
                    <a:pt x="327" y="207"/>
                  </a:cubicBezTo>
                  <a:cubicBezTo>
                    <a:pt x="315" y="194"/>
                    <a:pt x="301" y="182"/>
                    <a:pt x="288" y="170"/>
                  </a:cubicBezTo>
                  <a:cubicBezTo>
                    <a:pt x="271" y="153"/>
                    <a:pt x="267" y="134"/>
                    <a:pt x="274" y="111"/>
                  </a:cubicBezTo>
                  <a:cubicBezTo>
                    <a:pt x="277" y="102"/>
                    <a:pt x="282" y="93"/>
                    <a:pt x="286" y="82"/>
                  </a:cubicBezTo>
                  <a:cubicBezTo>
                    <a:pt x="252" y="97"/>
                    <a:pt x="243" y="142"/>
                    <a:pt x="270" y="171"/>
                  </a:cubicBezTo>
                  <a:cubicBezTo>
                    <a:pt x="289" y="192"/>
                    <a:pt x="313" y="208"/>
                    <a:pt x="336" y="227"/>
                  </a:cubicBezTo>
                  <a:close/>
                  <a:moveTo>
                    <a:pt x="407" y="121"/>
                  </a:moveTo>
                  <a:cubicBezTo>
                    <a:pt x="437" y="123"/>
                    <a:pt x="465" y="125"/>
                    <a:pt x="494" y="127"/>
                  </a:cubicBezTo>
                  <a:cubicBezTo>
                    <a:pt x="463" y="107"/>
                    <a:pt x="430" y="104"/>
                    <a:pt x="407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06"/>
            <p:cNvSpPr>
              <a:spLocks noEditPoints="1"/>
            </p:cNvSpPr>
            <p:nvPr/>
          </p:nvSpPr>
          <p:spPr bwMode="auto">
            <a:xfrm>
              <a:off x="11955463" y="3282951"/>
              <a:ext cx="2749550" cy="2014538"/>
            </a:xfrm>
            <a:custGeom>
              <a:avLst/>
              <a:gdLst>
                <a:gd name="T0" fmla="*/ 679 w 733"/>
                <a:gd name="T1" fmla="*/ 226 h 537"/>
                <a:gd name="T2" fmla="*/ 454 w 733"/>
                <a:gd name="T3" fmla="*/ 42 h 537"/>
                <a:gd name="T4" fmla="*/ 221 w 733"/>
                <a:gd name="T5" fmla="*/ 116 h 537"/>
                <a:gd name="T6" fmla="*/ 214 w 733"/>
                <a:gd name="T7" fmla="*/ 128 h 537"/>
                <a:gd name="T8" fmla="*/ 233 w 733"/>
                <a:gd name="T9" fmla="*/ 118 h 537"/>
                <a:gd name="T10" fmla="*/ 472 w 733"/>
                <a:gd name="T11" fmla="*/ 61 h 537"/>
                <a:gd name="T12" fmla="*/ 674 w 733"/>
                <a:gd name="T13" fmla="*/ 275 h 537"/>
                <a:gd name="T14" fmla="*/ 654 w 733"/>
                <a:gd name="T15" fmla="*/ 385 h 537"/>
                <a:gd name="T16" fmla="*/ 651 w 733"/>
                <a:gd name="T17" fmla="*/ 402 h 537"/>
                <a:gd name="T18" fmla="*/ 727 w 733"/>
                <a:gd name="T19" fmla="*/ 457 h 537"/>
                <a:gd name="T20" fmla="*/ 733 w 733"/>
                <a:gd name="T21" fmla="*/ 456 h 537"/>
                <a:gd name="T22" fmla="*/ 661 w 733"/>
                <a:gd name="T23" fmla="*/ 529 h 537"/>
                <a:gd name="T24" fmla="*/ 543 w 733"/>
                <a:gd name="T25" fmla="*/ 358 h 537"/>
                <a:gd name="T26" fmla="*/ 563 w 733"/>
                <a:gd name="T27" fmla="*/ 315 h 537"/>
                <a:gd name="T28" fmla="*/ 464 w 733"/>
                <a:gd name="T29" fmla="*/ 396 h 537"/>
                <a:gd name="T30" fmla="*/ 472 w 733"/>
                <a:gd name="T31" fmla="*/ 216 h 537"/>
                <a:gd name="T32" fmla="*/ 389 w 733"/>
                <a:gd name="T33" fmla="*/ 280 h 537"/>
                <a:gd name="T34" fmla="*/ 370 w 733"/>
                <a:gd name="T35" fmla="*/ 123 h 537"/>
                <a:gd name="T36" fmla="*/ 365 w 733"/>
                <a:gd name="T37" fmla="*/ 121 h 537"/>
                <a:gd name="T38" fmla="*/ 341 w 733"/>
                <a:gd name="T39" fmla="*/ 147 h 537"/>
                <a:gd name="T40" fmla="*/ 249 w 733"/>
                <a:gd name="T41" fmla="*/ 184 h 537"/>
                <a:gd name="T42" fmla="*/ 59 w 733"/>
                <a:gd name="T43" fmla="*/ 303 h 537"/>
                <a:gd name="T44" fmla="*/ 38 w 733"/>
                <a:gd name="T45" fmla="*/ 332 h 537"/>
                <a:gd name="T46" fmla="*/ 1 w 733"/>
                <a:gd name="T47" fmla="*/ 348 h 537"/>
                <a:gd name="T48" fmla="*/ 1 w 733"/>
                <a:gd name="T49" fmla="*/ 342 h 537"/>
                <a:gd name="T50" fmla="*/ 279 w 733"/>
                <a:gd name="T51" fmla="*/ 62 h 537"/>
                <a:gd name="T52" fmla="*/ 581 w 733"/>
                <a:gd name="T53" fmla="*/ 52 h 537"/>
                <a:gd name="T54" fmla="*/ 679 w 733"/>
                <a:gd name="T55" fmla="*/ 226 h 537"/>
                <a:gd name="T56" fmla="*/ 570 w 733"/>
                <a:gd name="T57" fmla="*/ 121 h 537"/>
                <a:gd name="T58" fmla="*/ 576 w 733"/>
                <a:gd name="T59" fmla="*/ 132 h 537"/>
                <a:gd name="T60" fmla="*/ 558 w 733"/>
                <a:gd name="T61" fmla="*/ 260 h 537"/>
                <a:gd name="T62" fmla="*/ 514 w 733"/>
                <a:gd name="T63" fmla="*/ 295 h 537"/>
                <a:gd name="T64" fmla="*/ 480 w 733"/>
                <a:gd name="T65" fmla="*/ 327 h 537"/>
                <a:gd name="T66" fmla="*/ 560 w 733"/>
                <a:gd name="T67" fmla="*/ 281 h 537"/>
                <a:gd name="T68" fmla="*/ 607 w 733"/>
                <a:gd name="T69" fmla="*/ 218 h 537"/>
                <a:gd name="T70" fmla="*/ 570 w 733"/>
                <a:gd name="T71" fmla="*/ 121 h 537"/>
                <a:gd name="T72" fmla="*/ 389 w 733"/>
                <a:gd name="T73" fmla="*/ 234 h 537"/>
                <a:gd name="T74" fmla="*/ 394 w 733"/>
                <a:gd name="T75" fmla="*/ 238 h 537"/>
                <a:gd name="T76" fmla="*/ 419 w 733"/>
                <a:gd name="T77" fmla="*/ 215 h 537"/>
                <a:gd name="T78" fmla="*/ 447 w 733"/>
                <a:gd name="T79" fmla="*/ 194 h 537"/>
                <a:gd name="T80" fmla="*/ 479 w 733"/>
                <a:gd name="T81" fmla="*/ 145 h 537"/>
                <a:gd name="T82" fmla="*/ 448 w 733"/>
                <a:gd name="T83" fmla="*/ 86 h 537"/>
                <a:gd name="T84" fmla="*/ 463 w 733"/>
                <a:gd name="T85" fmla="*/ 123 h 537"/>
                <a:gd name="T86" fmla="*/ 432 w 733"/>
                <a:gd name="T87" fmla="*/ 190 h 537"/>
                <a:gd name="T88" fmla="*/ 389 w 733"/>
                <a:gd name="T89" fmla="*/ 234 h 537"/>
                <a:gd name="T90" fmla="*/ 241 w 733"/>
                <a:gd name="T91" fmla="*/ 133 h 537"/>
                <a:gd name="T92" fmla="*/ 328 w 733"/>
                <a:gd name="T93" fmla="*/ 126 h 537"/>
                <a:gd name="T94" fmla="*/ 241 w 733"/>
                <a:gd name="T95" fmla="*/ 133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33" h="537">
                  <a:moveTo>
                    <a:pt x="679" y="226"/>
                  </a:moveTo>
                  <a:cubicBezTo>
                    <a:pt x="657" y="97"/>
                    <a:pt x="563" y="47"/>
                    <a:pt x="454" y="42"/>
                  </a:cubicBezTo>
                  <a:cubicBezTo>
                    <a:pt x="368" y="38"/>
                    <a:pt x="291" y="68"/>
                    <a:pt x="221" y="116"/>
                  </a:cubicBezTo>
                  <a:cubicBezTo>
                    <a:pt x="218" y="119"/>
                    <a:pt x="215" y="121"/>
                    <a:pt x="214" y="128"/>
                  </a:cubicBezTo>
                  <a:cubicBezTo>
                    <a:pt x="221" y="125"/>
                    <a:pt x="227" y="122"/>
                    <a:pt x="233" y="118"/>
                  </a:cubicBezTo>
                  <a:cubicBezTo>
                    <a:pt x="307" y="75"/>
                    <a:pt x="386" y="52"/>
                    <a:pt x="472" y="61"/>
                  </a:cubicBezTo>
                  <a:cubicBezTo>
                    <a:pt x="588" y="72"/>
                    <a:pt x="678" y="144"/>
                    <a:pt x="674" y="275"/>
                  </a:cubicBezTo>
                  <a:cubicBezTo>
                    <a:pt x="673" y="312"/>
                    <a:pt x="661" y="348"/>
                    <a:pt x="654" y="385"/>
                  </a:cubicBezTo>
                  <a:cubicBezTo>
                    <a:pt x="653" y="391"/>
                    <a:pt x="652" y="396"/>
                    <a:pt x="651" y="402"/>
                  </a:cubicBezTo>
                  <a:cubicBezTo>
                    <a:pt x="649" y="455"/>
                    <a:pt x="678" y="476"/>
                    <a:pt x="727" y="457"/>
                  </a:cubicBezTo>
                  <a:cubicBezTo>
                    <a:pt x="729" y="456"/>
                    <a:pt x="731" y="456"/>
                    <a:pt x="733" y="456"/>
                  </a:cubicBezTo>
                  <a:cubicBezTo>
                    <a:pt x="733" y="494"/>
                    <a:pt x="701" y="527"/>
                    <a:pt x="661" y="529"/>
                  </a:cubicBezTo>
                  <a:cubicBezTo>
                    <a:pt x="545" y="537"/>
                    <a:pt x="516" y="431"/>
                    <a:pt x="543" y="358"/>
                  </a:cubicBezTo>
                  <a:cubicBezTo>
                    <a:pt x="547" y="345"/>
                    <a:pt x="554" y="333"/>
                    <a:pt x="563" y="315"/>
                  </a:cubicBezTo>
                  <a:cubicBezTo>
                    <a:pt x="515" y="329"/>
                    <a:pt x="485" y="356"/>
                    <a:pt x="464" y="396"/>
                  </a:cubicBezTo>
                  <a:cubicBezTo>
                    <a:pt x="415" y="333"/>
                    <a:pt x="446" y="274"/>
                    <a:pt x="472" y="216"/>
                  </a:cubicBezTo>
                  <a:cubicBezTo>
                    <a:pt x="442" y="211"/>
                    <a:pt x="425" y="224"/>
                    <a:pt x="389" y="280"/>
                  </a:cubicBezTo>
                  <a:cubicBezTo>
                    <a:pt x="346" y="232"/>
                    <a:pt x="369" y="176"/>
                    <a:pt x="370" y="123"/>
                  </a:cubicBezTo>
                  <a:cubicBezTo>
                    <a:pt x="369" y="122"/>
                    <a:pt x="367" y="122"/>
                    <a:pt x="365" y="121"/>
                  </a:cubicBezTo>
                  <a:cubicBezTo>
                    <a:pt x="357" y="130"/>
                    <a:pt x="351" y="142"/>
                    <a:pt x="341" y="147"/>
                  </a:cubicBezTo>
                  <a:cubicBezTo>
                    <a:pt x="311" y="161"/>
                    <a:pt x="281" y="179"/>
                    <a:pt x="249" y="184"/>
                  </a:cubicBezTo>
                  <a:cubicBezTo>
                    <a:pt x="167" y="195"/>
                    <a:pt x="107" y="238"/>
                    <a:pt x="59" y="303"/>
                  </a:cubicBezTo>
                  <a:cubicBezTo>
                    <a:pt x="51" y="312"/>
                    <a:pt x="45" y="322"/>
                    <a:pt x="38" y="332"/>
                  </a:cubicBezTo>
                  <a:cubicBezTo>
                    <a:pt x="26" y="351"/>
                    <a:pt x="26" y="351"/>
                    <a:pt x="1" y="348"/>
                  </a:cubicBezTo>
                  <a:cubicBezTo>
                    <a:pt x="1" y="346"/>
                    <a:pt x="0" y="344"/>
                    <a:pt x="1" y="342"/>
                  </a:cubicBezTo>
                  <a:cubicBezTo>
                    <a:pt x="71" y="226"/>
                    <a:pt x="157" y="126"/>
                    <a:pt x="279" y="62"/>
                  </a:cubicBezTo>
                  <a:cubicBezTo>
                    <a:pt x="377" y="11"/>
                    <a:pt x="479" y="0"/>
                    <a:pt x="581" y="52"/>
                  </a:cubicBezTo>
                  <a:cubicBezTo>
                    <a:pt x="652" y="89"/>
                    <a:pt x="686" y="146"/>
                    <a:pt x="679" y="226"/>
                  </a:cubicBezTo>
                  <a:close/>
                  <a:moveTo>
                    <a:pt x="570" y="121"/>
                  </a:moveTo>
                  <a:cubicBezTo>
                    <a:pt x="573" y="127"/>
                    <a:pt x="574" y="130"/>
                    <a:pt x="576" y="132"/>
                  </a:cubicBezTo>
                  <a:cubicBezTo>
                    <a:pt x="605" y="181"/>
                    <a:pt x="600" y="221"/>
                    <a:pt x="558" y="260"/>
                  </a:cubicBezTo>
                  <a:cubicBezTo>
                    <a:pt x="545" y="273"/>
                    <a:pt x="528" y="283"/>
                    <a:pt x="514" y="295"/>
                  </a:cubicBezTo>
                  <a:cubicBezTo>
                    <a:pt x="502" y="305"/>
                    <a:pt x="492" y="317"/>
                    <a:pt x="480" y="327"/>
                  </a:cubicBezTo>
                  <a:cubicBezTo>
                    <a:pt x="509" y="314"/>
                    <a:pt x="535" y="298"/>
                    <a:pt x="560" y="281"/>
                  </a:cubicBezTo>
                  <a:cubicBezTo>
                    <a:pt x="583" y="265"/>
                    <a:pt x="599" y="245"/>
                    <a:pt x="607" y="218"/>
                  </a:cubicBezTo>
                  <a:cubicBezTo>
                    <a:pt x="619" y="182"/>
                    <a:pt x="604" y="141"/>
                    <a:pt x="570" y="121"/>
                  </a:cubicBezTo>
                  <a:close/>
                  <a:moveTo>
                    <a:pt x="389" y="234"/>
                  </a:moveTo>
                  <a:cubicBezTo>
                    <a:pt x="391" y="235"/>
                    <a:pt x="392" y="237"/>
                    <a:pt x="394" y="238"/>
                  </a:cubicBezTo>
                  <a:cubicBezTo>
                    <a:pt x="402" y="231"/>
                    <a:pt x="410" y="223"/>
                    <a:pt x="419" y="215"/>
                  </a:cubicBezTo>
                  <a:cubicBezTo>
                    <a:pt x="428" y="208"/>
                    <a:pt x="440" y="203"/>
                    <a:pt x="447" y="194"/>
                  </a:cubicBezTo>
                  <a:cubicBezTo>
                    <a:pt x="460" y="179"/>
                    <a:pt x="473" y="163"/>
                    <a:pt x="479" y="145"/>
                  </a:cubicBezTo>
                  <a:cubicBezTo>
                    <a:pt x="488" y="121"/>
                    <a:pt x="468" y="91"/>
                    <a:pt x="448" y="86"/>
                  </a:cubicBezTo>
                  <a:cubicBezTo>
                    <a:pt x="453" y="98"/>
                    <a:pt x="460" y="110"/>
                    <a:pt x="463" y="123"/>
                  </a:cubicBezTo>
                  <a:cubicBezTo>
                    <a:pt x="470" y="153"/>
                    <a:pt x="452" y="172"/>
                    <a:pt x="432" y="190"/>
                  </a:cubicBezTo>
                  <a:cubicBezTo>
                    <a:pt x="417" y="204"/>
                    <a:pt x="403" y="219"/>
                    <a:pt x="389" y="234"/>
                  </a:cubicBezTo>
                  <a:close/>
                  <a:moveTo>
                    <a:pt x="241" y="133"/>
                  </a:moveTo>
                  <a:cubicBezTo>
                    <a:pt x="270" y="130"/>
                    <a:pt x="298" y="128"/>
                    <a:pt x="328" y="126"/>
                  </a:cubicBezTo>
                  <a:cubicBezTo>
                    <a:pt x="305" y="109"/>
                    <a:pt x="271" y="112"/>
                    <a:pt x="241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07"/>
            <p:cNvSpPr>
              <a:spLocks noEditPoints="1"/>
            </p:cNvSpPr>
            <p:nvPr/>
          </p:nvSpPr>
          <p:spPr bwMode="auto">
            <a:xfrm>
              <a:off x="8601076" y="2238376"/>
              <a:ext cx="1301750" cy="2474913"/>
            </a:xfrm>
            <a:custGeom>
              <a:avLst/>
              <a:gdLst>
                <a:gd name="T0" fmla="*/ 284 w 347"/>
                <a:gd name="T1" fmla="*/ 276 h 659"/>
                <a:gd name="T2" fmla="*/ 290 w 347"/>
                <a:gd name="T3" fmla="*/ 285 h 659"/>
                <a:gd name="T4" fmla="*/ 241 w 347"/>
                <a:gd name="T5" fmla="*/ 419 h 659"/>
                <a:gd name="T6" fmla="*/ 321 w 347"/>
                <a:gd name="T7" fmla="*/ 604 h 659"/>
                <a:gd name="T8" fmla="*/ 347 w 347"/>
                <a:gd name="T9" fmla="*/ 659 h 659"/>
                <a:gd name="T10" fmla="*/ 290 w 347"/>
                <a:gd name="T11" fmla="*/ 607 h 659"/>
                <a:gd name="T12" fmla="*/ 99 w 347"/>
                <a:gd name="T13" fmla="*/ 365 h 659"/>
                <a:gd name="T14" fmla="*/ 7 w 347"/>
                <a:gd name="T15" fmla="*/ 126 h 659"/>
                <a:gd name="T16" fmla="*/ 11 w 347"/>
                <a:gd name="T17" fmla="*/ 56 h 659"/>
                <a:gd name="T18" fmla="*/ 5 w 347"/>
                <a:gd name="T19" fmla="*/ 2 h 659"/>
                <a:gd name="T20" fmla="*/ 128 w 347"/>
                <a:gd name="T21" fmla="*/ 145 h 659"/>
                <a:gd name="T22" fmla="*/ 149 w 347"/>
                <a:gd name="T23" fmla="*/ 102 h 659"/>
                <a:gd name="T24" fmla="*/ 154 w 347"/>
                <a:gd name="T25" fmla="*/ 102 h 659"/>
                <a:gd name="T26" fmla="*/ 149 w 347"/>
                <a:gd name="T27" fmla="*/ 181 h 659"/>
                <a:gd name="T28" fmla="*/ 159 w 347"/>
                <a:gd name="T29" fmla="*/ 96 h 659"/>
                <a:gd name="T30" fmla="*/ 192 w 347"/>
                <a:gd name="T31" fmla="*/ 250 h 659"/>
                <a:gd name="T32" fmla="*/ 240 w 347"/>
                <a:gd name="T33" fmla="*/ 243 h 659"/>
                <a:gd name="T34" fmla="*/ 284 w 347"/>
                <a:gd name="T35" fmla="*/ 267 h 659"/>
                <a:gd name="T36" fmla="*/ 283 w 347"/>
                <a:gd name="T37" fmla="*/ 276 h 659"/>
                <a:gd name="T38" fmla="*/ 209 w 347"/>
                <a:gd name="T39" fmla="*/ 274 h 659"/>
                <a:gd name="T40" fmla="*/ 173 w 347"/>
                <a:gd name="T41" fmla="*/ 338 h 659"/>
                <a:gd name="T42" fmla="*/ 184 w 347"/>
                <a:gd name="T43" fmla="*/ 319 h 659"/>
                <a:gd name="T44" fmla="*/ 254 w 347"/>
                <a:gd name="T45" fmla="*/ 275 h 659"/>
                <a:gd name="T46" fmla="*/ 284 w 347"/>
                <a:gd name="T47" fmla="*/ 276 h 659"/>
                <a:gd name="T48" fmla="*/ 99 w 347"/>
                <a:gd name="T49" fmla="*/ 337 h 659"/>
                <a:gd name="T50" fmla="*/ 104 w 347"/>
                <a:gd name="T51" fmla="*/ 335 h 659"/>
                <a:gd name="T52" fmla="*/ 94 w 347"/>
                <a:gd name="T53" fmla="*/ 319 h 659"/>
                <a:gd name="T54" fmla="*/ 38 w 347"/>
                <a:gd name="T55" fmla="*/ 165 h 659"/>
                <a:gd name="T56" fmla="*/ 36 w 347"/>
                <a:gd name="T57" fmla="*/ 70 h 659"/>
                <a:gd name="T58" fmla="*/ 31 w 347"/>
                <a:gd name="T59" fmla="*/ 42 h 659"/>
                <a:gd name="T60" fmla="*/ 26 w 347"/>
                <a:gd name="T61" fmla="*/ 43 h 659"/>
                <a:gd name="T62" fmla="*/ 26 w 347"/>
                <a:gd name="T63" fmla="*/ 192 h 659"/>
                <a:gd name="T64" fmla="*/ 99 w 347"/>
                <a:gd name="T65" fmla="*/ 337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7" h="659">
                  <a:moveTo>
                    <a:pt x="284" y="276"/>
                  </a:moveTo>
                  <a:cubicBezTo>
                    <a:pt x="286" y="279"/>
                    <a:pt x="288" y="282"/>
                    <a:pt x="290" y="285"/>
                  </a:cubicBezTo>
                  <a:cubicBezTo>
                    <a:pt x="236" y="313"/>
                    <a:pt x="217" y="357"/>
                    <a:pt x="241" y="419"/>
                  </a:cubicBezTo>
                  <a:cubicBezTo>
                    <a:pt x="265" y="482"/>
                    <a:pt x="294" y="542"/>
                    <a:pt x="321" y="604"/>
                  </a:cubicBezTo>
                  <a:cubicBezTo>
                    <a:pt x="329" y="621"/>
                    <a:pt x="337" y="637"/>
                    <a:pt x="347" y="659"/>
                  </a:cubicBezTo>
                  <a:cubicBezTo>
                    <a:pt x="323" y="642"/>
                    <a:pt x="303" y="631"/>
                    <a:pt x="290" y="607"/>
                  </a:cubicBezTo>
                  <a:cubicBezTo>
                    <a:pt x="241" y="515"/>
                    <a:pt x="178" y="433"/>
                    <a:pt x="99" y="365"/>
                  </a:cubicBezTo>
                  <a:cubicBezTo>
                    <a:pt x="23" y="301"/>
                    <a:pt x="0" y="220"/>
                    <a:pt x="7" y="126"/>
                  </a:cubicBezTo>
                  <a:cubicBezTo>
                    <a:pt x="9" y="103"/>
                    <a:pt x="11" y="79"/>
                    <a:pt x="11" y="56"/>
                  </a:cubicBezTo>
                  <a:cubicBezTo>
                    <a:pt x="11" y="38"/>
                    <a:pt x="7" y="20"/>
                    <a:pt x="5" y="2"/>
                  </a:cubicBezTo>
                  <a:cubicBezTo>
                    <a:pt x="61" y="0"/>
                    <a:pt x="105" y="51"/>
                    <a:pt x="128" y="145"/>
                  </a:cubicBezTo>
                  <a:cubicBezTo>
                    <a:pt x="135" y="131"/>
                    <a:pt x="142" y="116"/>
                    <a:pt x="149" y="102"/>
                  </a:cubicBezTo>
                  <a:cubicBezTo>
                    <a:pt x="150" y="102"/>
                    <a:pt x="152" y="102"/>
                    <a:pt x="154" y="102"/>
                  </a:cubicBezTo>
                  <a:cubicBezTo>
                    <a:pt x="152" y="129"/>
                    <a:pt x="150" y="157"/>
                    <a:pt x="149" y="181"/>
                  </a:cubicBezTo>
                  <a:cubicBezTo>
                    <a:pt x="167" y="164"/>
                    <a:pt x="171" y="137"/>
                    <a:pt x="159" y="96"/>
                  </a:cubicBezTo>
                  <a:cubicBezTo>
                    <a:pt x="193" y="122"/>
                    <a:pt x="198" y="146"/>
                    <a:pt x="192" y="250"/>
                  </a:cubicBezTo>
                  <a:cubicBezTo>
                    <a:pt x="208" y="247"/>
                    <a:pt x="225" y="240"/>
                    <a:pt x="240" y="243"/>
                  </a:cubicBezTo>
                  <a:cubicBezTo>
                    <a:pt x="255" y="246"/>
                    <a:pt x="269" y="258"/>
                    <a:pt x="284" y="267"/>
                  </a:cubicBezTo>
                  <a:cubicBezTo>
                    <a:pt x="285" y="268"/>
                    <a:pt x="283" y="273"/>
                    <a:pt x="283" y="276"/>
                  </a:cubicBezTo>
                  <a:cubicBezTo>
                    <a:pt x="259" y="257"/>
                    <a:pt x="233" y="260"/>
                    <a:pt x="209" y="274"/>
                  </a:cubicBezTo>
                  <a:cubicBezTo>
                    <a:pt x="184" y="287"/>
                    <a:pt x="172" y="309"/>
                    <a:pt x="173" y="338"/>
                  </a:cubicBezTo>
                  <a:cubicBezTo>
                    <a:pt x="177" y="332"/>
                    <a:pt x="180" y="325"/>
                    <a:pt x="184" y="319"/>
                  </a:cubicBezTo>
                  <a:cubicBezTo>
                    <a:pt x="199" y="290"/>
                    <a:pt x="223" y="276"/>
                    <a:pt x="254" y="275"/>
                  </a:cubicBezTo>
                  <a:cubicBezTo>
                    <a:pt x="264" y="274"/>
                    <a:pt x="274" y="275"/>
                    <a:pt x="284" y="276"/>
                  </a:cubicBezTo>
                  <a:close/>
                  <a:moveTo>
                    <a:pt x="99" y="337"/>
                  </a:moveTo>
                  <a:cubicBezTo>
                    <a:pt x="100" y="336"/>
                    <a:pt x="102" y="336"/>
                    <a:pt x="104" y="335"/>
                  </a:cubicBezTo>
                  <a:cubicBezTo>
                    <a:pt x="100" y="329"/>
                    <a:pt x="97" y="324"/>
                    <a:pt x="94" y="319"/>
                  </a:cubicBezTo>
                  <a:cubicBezTo>
                    <a:pt x="62" y="272"/>
                    <a:pt x="40" y="222"/>
                    <a:pt x="38" y="165"/>
                  </a:cubicBezTo>
                  <a:cubicBezTo>
                    <a:pt x="37" y="134"/>
                    <a:pt x="37" y="102"/>
                    <a:pt x="36" y="70"/>
                  </a:cubicBezTo>
                  <a:cubicBezTo>
                    <a:pt x="36" y="60"/>
                    <a:pt x="33" y="51"/>
                    <a:pt x="31" y="42"/>
                  </a:cubicBezTo>
                  <a:cubicBezTo>
                    <a:pt x="29" y="42"/>
                    <a:pt x="27" y="42"/>
                    <a:pt x="26" y="43"/>
                  </a:cubicBezTo>
                  <a:cubicBezTo>
                    <a:pt x="26" y="92"/>
                    <a:pt x="23" y="142"/>
                    <a:pt x="26" y="192"/>
                  </a:cubicBezTo>
                  <a:cubicBezTo>
                    <a:pt x="30" y="250"/>
                    <a:pt x="57" y="298"/>
                    <a:pt x="99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08"/>
            <p:cNvSpPr>
              <a:spLocks noEditPoints="1"/>
            </p:cNvSpPr>
            <p:nvPr/>
          </p:nvSpPr>
          <p:spPr bwMode="auto">
            <a:xfrm>
              <a:off x="11696701" y="2232026"/>
              <a:ext cx="1293813" cy="2468563"/>
            </a:xfrm>
            <a:custGeom>
              <a:avLst/>
              <a:gdLst>
                <a:gd name="T0" fmla="*/ 187 w 345"/>
                <a:gd name="T1" fmla="*/ 95 h 658"/>
                <a:gd name="T2" fmla="*/ 195 w 345"/>
                <a:gd name="T3" fmla="*/ 183 h 658"/>
                <a:gd name="T4" fmla="*/ 192 w 345"/>
                <a:gd name="T5" fmla="*/ 106 h 658"/>
                <a:gd name="T6" fmla="*/ 197 w 345"/>
                <a:gd name="T7" fmla="*/ 105 h 658"/>
                <a:gd name="T8" fmla="*/ 216 w 345"/>
                <a:gd name="T9" fmla="*/ 147 h 658"/>
                <a:gd name="T10" fmla="*/ 221 w 345"/>
                <a:gd name="T11" fmla="*/ 148 h 658"/>
                <a:gd name="T12" fmla="*/ 344 w 345"/>
                <a:gd name="T13" fmla="*/ 0 h 658"/>
                <a:gd name="T14" fmla="*/ 339 w 345"/>
                <a:gd name="T15" fmla="*/ 123 h 658"/>
                <a:gd name="T16" fmla="*/ 248 w 345"/>
                <a:gd name="T17" fmla="*/ 367 h 658"/>
                <a:gd name="T18" fmla="*/ 148 w 345"/>
                <a:gd name="T19" fmla="*/ 473 h 658"/>
                <a:gd name="T20" fmla="*/ 70 w 345"/>
                <a:gd name="T21" fmla="*/ 584 h 658"/>
                <a:gd name="T22" fmla="*/ 0 w 345"/>
                <a:gd name="T23" fmla="*/ 658 h 658"/>
                <a:gd name="T24" fmla="*/ 64 w 345"/>
                <a:gd name="T25" fmla="*/ 519 h 658"/>
                <a:gd name="T26" fmla="*/ 101 w 345"/>
                <a:gd name="T27" fmla="*/ 433 h 658"/>
                <a:gd name="T28" fmla="*/ 112 w 345"/>
                <a:gd name="T29" fmla="*/ 371 h 658"/>
                <a:gd name="T30" fmla="*/ 54 w 345"/>
                <a:gd name="T31" fmla="*/ 288 h 658"/>
                <a:gd name="T32" fmla="*/ 148 w 345"/>
                <a:gd name="T33" fmla="*/ 252 h 658"/>
                <a:gd name="T34" fmla="*/ 149 w 345"/>
                <a:gd name="T35" fmla="*/ 171 h 658"/>
                <a:gd name="T36" fmla="*/ 187 w 345"/>
                <a:gd name="T37" fmla="*/ 95 h 658"/>
                <a:gd name="T38" fmla="*/ 319 w 345"/>
                <a:gd name="T39" fmla="*/ 47 h 658"/>
                <a:gd name="T40" fmla="*/ 313 w 345"/>
                <a:gd name="T41" fmla="*/ 46 h 658"/>
                <a:gd name="T42" fmla="*/ 308 w 345"/>
                <a:gd name="T43" fmla="*/ 78 h 658"/>
                <a:gd name="T44" fmla="*/ 308 w 345"/>
                <a:gd name="T45" fmla="*/ 138 h 658"/>
                <a:gd name="T46" fmla="*/ 243 w 345"/>
                <a:gd name="T47" fmla="*/ 333 h 658"/>
                <a:gd name="T48" fmla="*/ 237 w 345"/>
                <a:gd name="T49" fmla="*/ 343 h 658"/>
                <a:gd name="T50" fmla="*/ 243 w 345"/>
                <a:gd name="T51" fmla="*/ 348 h 658"/>
                <a:gd name="T52" fmla="*/ 294 w 345"/>
                <a:gd name="T53" fmla="*/ 276 h 658"/>
                <a:gd name="T54" fmla="*/ 319 w 345"/>
                <a:gd name="T55" fmla="*/ 47 h 658"/>
                <a:gd name="T56" fmla="*/ 172 w 345"/>
                <a:gd name="T57" fmla="*/ 343 h 658"/>
                <a:gd name="T58" fmla="*/ 130 w 345"/>
                <a:gd name="T59" fmla="*/ 272 h 658"/>
                <a:gd name="T60" fmla="*/ 62 w 345"/>
                <a:gd name="T61" fmla="*/ 280 h 658"/>
                <a:gd name="T62" fmla="*/ 172 w 345"/>
                <a:gd name="T63" fmla="*/ 343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5" h="658">
                  <a:moveTo>
                    <a:pt x="187" y="95"/>
                  </a:moveTo>
                  <a:cubicBezTo>
                    <a:pt x="177" y="128"/>
                    <a:pt x="176" y="156"/>
                    <a:pt x="195" y="183"/>
                  </a:cubicBezTo>
                  <a:cubicBezTo>
                    <a:pt x="194" y="156"/>
                    <a:pt x="193" y="131"/>
                    <a:pt x="192" y="106"/>
                  </a:cubicBezTo>
                  <a:cubicBezTo>
                    <a:pt x="194" y="105"/>
                    <a:pt x="196" y="105"/>
                    <a:pt x="197" y="105"/>
                  </a:cubicBezTo>
                  <a:cubicBezTo>
                    <a:pt x="204" y="119"/>
                    <a:pt x="210" y="133"/>
                    <a:pt x="216" y="147"/>
                  </a:cubicBezTo>
                  <a:cubicBezTo>
                    <a:pt x="218" y="147"/>
                    <a:pt x="220" y="147"/>
                    <a:pt x="221" y="148"/>
                  </a:cubicBezTo>
                  <a:cubicBezTo>
                    <a:pt x="233" y="75"/>
                    <a:pt x="262" y="16"/>
                    <a:pt x="344" y="0"/>
                  </a:cubicBezTo>
                  <a:cubicBezTo>
                    <a:pt x="329" y="42"/>
                    <a:pt x="337" y="83"/>
                    <a:pt x="339" y="123"/>
                  </a:cubicBezTo>
                  <a:cubicBezTo>
                    <a:pt x="345" y="218"/>
                    <a:pt x="325" y="302"/>
                    <a:pt x="248" y="367"/>
                  </a:cubicBezTo>
                  <a:cubicBezTo>
                    <a:pt x="211" y="398"/>
                    <a:pt x="178" y="435"/>
                    <a:pt x="148" y="473"/>
                  </a:cubicBezTo>
                  <a:cubicBezTo>
                    <a:pt x="119" y="508"/>
                    <a:pt x="94" y="546"/>
                    <a:pt x="70" y="584"/>
                  </a:cubicBezTo>
                  <a:cubicBezTo>
                    <a:pt x="51" y="614"/>
                    <a:pt x="36" y="646"/>
                    <a:pt x="0" y="658"/>
                  </a:cubicBezTo>
                  <a:cubicBezTo>
                    <a:pt x="21" y="613"/>
                    <a:pt x="43" y="566"/>
                    <a:pt x="64" y="519"/>
                  </a:cubicBezTo>
                  <a:cubicBezTo>
                    <a:pt x="77" y="491"/>
                    <a:pt x="91" y="462"/>
                    <a:pt x="101" y="433"/>
                  </a:cubicBezTo>
                  <a:cubicBezTo>
                    <a:pt x="108" y="413"/>
                    <a:pt x="112" y="391"/>
                    <a:pt x="112" y="371"/>
                  </a:cubicBezTo>
                  <a:cubicBezTo>
                    <a:pt x="112" y="331"/>
                    <a:pt x="97" y="299"/>
                    <a:pt x="54" y="288"/>
                  </a:cubicBezTo>
                  <a:cubicBezTo>
                    <a:pt x="64" y="247"/>
                    <a:pt x="99" y="235"/>
                    <a:pt x="148" y="252"/>
                  </a:cubicBezTo>
                  <a:cubicBezTo>
                    <a:pt x="148" y="226"/>
                    <a:pt x="146" y="199"/>
                    <a:pt x="149" y="171"/>
                  </a:cubicBezTo>
                  <a:cubicBezTo>
                    <a:pt x="151" y="144"/>
                    <a:pt x="161" y="118"/>
                    <a:pt x="187" y="95"/>
                  </a:cubicBezTo>
                  <a:close/>
                  <a:moveTo>
                    <a:pt x="319" y="47"/>
                  </a:moveTo>
                  <a:cubicBezTo>
                    <a:pt x="317" y="47"/>
                    <a:pt x="315" y="46"/>
                    <a:pt x="313" y="46"/>
                  </a:cubicBezTo>
                  <a:cubicBezTo>
                    <a:pt x="311" y="57"/>
                    <a:pt x="309" y="68"/>
                    <a:pt x="308" y="78"/>
                  </a:cubicBezTo>
                  <a:cubicBezTo>
                    <a:pt x="308" y="98"/>
                    <a:pt x="308" y="118"/>
                    <a:pt x="308" y="138"/>
                  </a:cubicBezTo>
                  <a:cubicBezTo>
                    <a:pt x="311" y="211"/>
                    <a:pt x="286" y="275"/>
                    <a:pt x="243" y="333"/>
                  </a:cubicBezTo>
                  <a:cubicBezTo>
                    <a:pt x="241" y="336"/>
                    <a:pt x="239" y="340"/>
                    <a:pt x="237" y="343"/>
                  </a:cubicBezTo>
                  <a:cubicBezTo>
                    <a:pt x="239" y="345"/>
                    <a:pt x="241" y="346"/>
                    <a:pt x="243" y="348"/>
                  </a:cubicBezTo>
                  <a:cubicBezTo>
                    <a:pt x="260" y="324"/>
                    <a:pt x="279" y="302"/>
                    <a:pt x="294" y="276"/>
                  </a:cubicBezTo>
                  <a:cubicBezTo>
                    <a:pt x="337" y="204"/>
                    <a:pt x="315" y="124"/>
                    <a:pt x="319" y="47"/>
                  </a:cubicBezTo>
                  <a:close/>
                  <a:moveTo>
                    <a:pt x="172" y="343"/>
                  </a:moveTo>
                  <a:cubicBezTo>
                    <a:pt x="174" y="311"/>
                    <a:pt x="157" y="284"/>
                    <a:pt x="130" y="272"/>
                  </a:cubicBezTo>
                  <a:cubicBezTo>
                    <a:pt x="104" y="261"/>
                    <a:pt x="77" y="264"/>
                    <a:pt x="62" y="280"/>
                  </a:cubicBezTo>
                  <a:cubicBezTo>
                    <a:pt x="124" y="273"/>
                    <a:pt x="145" y="285"/>
                    <a:pt x="172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09"/>
            <p:cNvSpPr>
              <a:spLocks noEditPoints="1"/>
            </p:cNvSpPr>
            <p:nvPr/>
          </p:nvSpPr>
          <p:spPr bwMode="auto">
            <a:xfrm>
              <a:off x="4613276" y="5610226"/>
              <a:ext cx="1649413" cy="1444625"/>
            </a:xfrm>
            <a:custGeom>
              <a:avLst/>
              <a:gdLst>
                <a:gd name="T0" fmla="*/ 57 w 440"/>
                <a:gd name="T1" fmla="*/ 210 h 385"/>
                <a:gd name="T2" fmla="*/ 115 w 440"/>
                <a:gd name="T3" fmla="*/ 144 h 385"/>
                <a:gd name="T4" fmla="*/ 196 w 440"/>
                <a:gd name="T5" fmla="*/ 117 h 385"/>
                <a:gd name="T6" fmla="*/ 193 w 440"/>
                <a:gd name="T7" fmla="*/ 13 h 385"/>
                <a:gd name="T8" fmla="*/ 200 w 440"/>
                <a:gd name="T9" fmla="*/ 21 h 385"/>
                <a:gd name="T10" fmla="*/ 262 w 440"/>
                <a:gd name="T11" fmla="*/ 46 h 385"/>
                <a:gd name="T12" fmla="*/ 366 w 440"/>
                <a:gd name="T13" fmla="*/ 11 h 385"/>
                <a:gd name="T14" fmla="*/ 440 w 440"/>
                <a:gd name="T15" fmla="*/ 0 h 385"/>
                <a:gd name="T16" fmla="*/ 324 w 440"/>
                <a:gd name="T17" fmla="*/ 195 h 385"/>
                <a:gd name="T18" fmla="*/ 184 w 440"/>
                <a:gd name="T19" fmla="*/ 325 h 385"/>
                <a:gd name="T20" fmla="*/ 74 w 440"/>
                <a:gd name="T21" fmla="*/ 362 h 385"/>
                <a:gd name="T22" fmla="*/ 24 w 440"/>
                <a:gd name="T23" fmla="*/ 385 h 385"/>
                <a:gd name="T24" fmla="*/ 118 w 440"/>
                <a:gd name="T25" fmla="*/ 222 h 385"/>
                <a:gd name="T26" fmla="*/ 64 w 440"/>
                <a:gd name="T27" fmla="*/ 217 h 385"/>
                <a:gd name="T28" fmla="*/ 152 w 440"/>
                <a:gd name="T29" fmla="*/ 187 h 385"/>
                <a:gd name="T30" fmla="*/ 57 w 440"/>
                <a:gd name="T31" fmla="*/ 210 h 385"/>
                <a:gd name="T32" fmla="*/ 189 w 440"/>
                <a:gd name="T33" fmla="*/ 19 h 385"/>
                <a:gd name="T34" fmla="*/ 218 w 440"/>
                <a:gd name="T35" fmla="*/ 100 h 385"/>
                <a:gd name="T36" fmla="*/ 284 w 440"/>
                <a:gd name="T37" fmla="*/ 104 h 385"/>
                <a:gd name="T38" fmla="*/ 189 w 440"/>
                <a:gd name="T39" fmla="*/ 19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0" h="385">
                  <a:moveTo>
                    <a:pt x="57" y="210"/>
                  </a:moveTo>
                  <a:cubicBezTo>
                    <a:pt x="64" y="177"/>
                    <a:pt x="87" y="157"/>
                    <a:pt x="115" y="144"/>
                  </a:cubicBezTo>
                  <a:cubicBezTo>
                    <a:pt x="141" y="133"/>
                    <a:pt x="169" y="126"/>
                    <a:pt x="196" y="117"/>
                  </a:cubicBezTo>
                  <a:cubicBezTo>
                    <a:pt x="160" y="72"/>
                    <a:pt x="158" y="38"/>
                    <a:pt x="193" y="13"/>
                  </a:cubicBezTo>
                  <a:cubicBezTo>
                    <a:pt x="195" y="16"/>
                    <a:pt x="198" y="18"/>
                    <a:pt x="200" y="21"/>
                  </a:cubicBezTo>
                  <a:cubicBezTo>
                    <a:pt x="215" y="45"/>
                    <a:pt x="237" y="53"/>
                    <a:pt x="262" y="46"/>
                  </a:cubicBezTo>
                  <a:cubicBezTo>
                    <a:pt x="297" y="36"/>
                    <a:pt x="331" y="21"/>
                    <a:pt x="366" y="11"/>
                  </a:cubicBezTo>
                  <a:cubicBezTo>
                    <a:pt x="389" y="4"/>
                    <a:pt x="414" y="1"/>
                    <a:pt x="440" y="0"/>
                  </a:cubicBezTo>
                  <a:cubicBezTo>
                    <a:pt x="378" y="53"/>
                    <a:pt x="350" y="123"/>
                    <a:pt x="324" y="195"/>
                  </a:cubicBezTo>
                  <a:cubicBezTo>
                    <a:pt x="300" y="262"/>
                    <a:pt x="247" y="300"/>
                    <a:pt x="184" y="325"/>
                  </a:cubicBezTo>
                  <a:cubicBezTo>
                    <a:pt x="148" y="339"/>
                    <a:pt x="110" y="349"/>
                    <a:pt x="74" y="362"/>
                  </a:cubicBezTo>
                  <a:cubicBezTo>
                    <a:pt x="57" y="368"/>
                    <a:pt x="41" y="377"/>
                    <a:pt x="24" y="385"/>
                  </a:cubicBezTo>
                  <a:cubicBezTo>
                    <a:pt x="0" y="340"/>
                    <a:pt x="35" y="278"/>
                    <a:pt x="118" y="222"/>
                  </a:cubicBezTo>
                  <a:cubicBezTo>
                    <a:pt x="103" y="212"/>
                    <a:pt x="88" y="210"/>
                    <a:pt x="64" y="217"/>
                  </a:cubicBezTo>
                  <a:cubicBezTo>
                    <a:pt x="87" y="194"/>
                    <a:pt x="118" y="189"/>
                    <a:pt x="152" y="187"/>
                  </a:cubicBezTo>
                  <a:cubicBezTo>
                    <a:pt x="118" y="173"/>
                    <a:pt x="84" y="182"/>
                    <a:pt x="57" y="210"/>
                  </a:cubicBezTo>
                  <a:close/>
                  <a:moveTo>
                    <a:pt x="189" y="19"/>
                  </a:moveTo>
                  <a:cubicBezTo>
                    <a:pt x="180" y="51"/>
                    <a:pt x="192" y="83"/>
                    <a:pt x="218" y="100"/>
                  </a:cubicBezTo>
                  <a:cubicBezTo>
                    <a:pt x="241" y="115"/>
                    <a:pt x="268" y="117"/>
                    <a:pt x="284" y="104"/>
                  </a:cubicBezTo>
                  <a:cubicBezTo>
                    <a:pt x="227" y="105"/>
                    <a:pt x="198" y="76"/>
                    <a:pt x="18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10"/>
            <p:cNvSpPr/>
            <p:nvPr/>
          </p:nvSpPr>
          <p:spPr bwMode="auto">
            <a:xfrm>
              <a:off x="15376526" y="5602288"/>
              <a:ext cx="1617663" cy="1444625"/>
            </a:xfrm>
            <a:custGeom>
              <a:avLst/>
              <a:gdLst>
                <a:gd name="T0" fmla="*/ 253 w 431"/>
                <a:gd name="T1" fmla="*/ 17 h 385"/>
                <a:gd name="T2" fmla="*/ 240 w 431"/>
                <a:gd name="T3" fmla="*/ 122 h 385"/>
                <a:gd name="T4" fmla="*/ 378 w 431"/>
                <a:gd name="T5" fmla="*/ 203 h 385"/>
                <a:gd name="T6" fmla="*/ 290 w 431"/>
                <a:gd name="T7" fmla="*/ 186 h 385"/>
                <a:gd name="T8" fmla="*/ 368 w 431"/>
                <a:gd name="T9" fmla="*/ 208 h 385"/>
                <a:gd name="T10" fmla="*/ 367 w 431"/>
                <a:gd name="T11" fmla="*/ 214 h 385"/>
                <a:gd name="T12" fmla="*/ 321 w 431"/>
                <a:gd name="T13" fmla="*/ 219 h 385"/>
                <a:gd name="T14" fmla="*/ 418 w 431"/>
                <a:gd name="T15" fmla="*/ 385 h 385"/>
                <a:gd name="T16" fmla="*/ 326 w 431"/>
                <a:gd name="T17" fmla="*/ 352 h 385"/>
                <a:gd name="T18" fmla="*/ 182 w 431"/>
                <a:gd name="T19" fmla="*/ 286 h 385"/>
                <a:gd name="T20" fmla="*/ 113 w 431"/>
                <a:gd name="T21" fmla="*/ 193 h 385"/>
                <a:gd name="T22" fmla="*/ 34 w 431"/>
                <a:gd name="T23" fmla="*/ 40 h 385"/>
                <a:gd name="T24" fmla="*/ 0 w 431"/>
                <a:gd name="T25" fmla="*/ 7 h 385"/>
                <a:gd name="T26" fmla="*/ 2 w 431"/>
                <a:gd name="T27" fmla="*/ 0 h 385"/>
                <a:gd name="T28" fmla="*/ 62 w 431"/>
                <a:gd name="T29" fmla="*/ 10 h 385"/>
                <a:gd name="T30" fmla="*/ 170 w 431"/>
                <a:gd name="T31" fmla="*/ 46 h 385"/>
                <a:gd name="T32" fmla="*/ 240 w 431"/>
                <a:gd name="T33" fmla="*/ 21 h 385"/>
                <a:gd name="T34" fmla="*/ 250 w 431"/>
                <a:gd name="T35" fmla="*/ 17 h 385"/>
                <a:gd name="T36" fmla="*/ 247 w 431"/>
                <a:gd name="T37" fmla="*/ 34 h 385"/>
                <a:gd name="T38" fmla="*/ 180 w 431"/>
                <a:gd name="T39" fmla="*/ 104 h 385"/>
                <a:gd name="T40" fmla="*/ 155 w 431"/>
                <a:gd name="T41" fmla="*/ 106 h 385"/>
                <a:gd name="T42" fmla="*/ 155 w 431"/>
                <a:gd name="T43" fmla="*/ 112 h 385"/>
                <a:gd name="T44" fmla="*/ 198 w 431"/>
                <a:gd name="T45" fmla="*/ 112 h 385"/>
                <a:gd name="T46" fmla="*/ 253 w 431"/>
                <a:gd name="T47" fmla="*/ 17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1" h="385">
                  <a:moveTo>
                    <a:pt x="253" y="17"/>
                  </a:moveTo>
                  <a:cubicBezTo>
                    <a:pt x="280" y="58"/>
                    <a:pt x="278" y="79"/>
                    <a:pt x="240" y="122"/>
                  </a:cubicBezTo>
                  <a:cubicBezTo>
                    <a:pt x="298" y="129"/>
                    <a:pt x="350" y="146"/>
                    <a:pt x="378" y="203"/>
                  </a:cubicBezTo>
                  <a:cubicBezTo>
                    <a:pt x="351" y="185"/>
                    <a:pt x="322" y="176"/>
                    <a:pt x="290" y="186"/>
                  </a:cubicBezTo>
                  <a:cubicBezTo>
                    <a:pt x="316" y="193"/>
                    <a:pt x="342" y="200"/>
                    <a:pt x="368" y="208"/>
                  </a:cubicBezTo>
                  <a:cubicBezTo>
                    <a:pt x="368" y="210"/>
                    <a:pt x="367" y="212"/>
                    <a:pt x="367" y="214"/>
                  </a:cubicBezTo>
                  <a:cubicBezTo>
                    <a:pt x="352" y="216"/>
                    <a:pt x="337" y="217"/>
                    <a:pt x="321" y="219"/>
                  </a:cubicBezTo>
                  <a:cubicBezTo>
                    <a:pt x="385" y="260"/>
                    <a:pt x="431" y="308"/>
                    <a:pt x="418" y="385"/>
                  </a:cubicBezTo>
                  <a:cubicBezTo>
                    <a:pt x="387" y="374"/>
                    <a:pt x="357" y="361"/>
                    <a:pt x="326" y="352"/>
                  </a:cubicBezTo>
                  <a:cubicBezTo>
                    <a:pt x="275" y="336"/>
                    <a:pt x="225" y="320"/>
                    <a:pt x="182" y="286"/>
                  </a:cubicBezTo>
                  <a:cubicBezTo>
                    <a:pt x="150" y="262"/>
                    <a:pt x="127" y="231"/>
                    <a:pt x="113" y="193"/>
                  </a:cubicBezTo>
                  <a:cubicBezTo>
                    <a:pt x="94" y="138"/>
                    <a:pt x="73" y="84"/>
                    <a:pt x="34" y="40"/>
                  </a:cubicBezTo>
                  <a:cubicBezTo>
                    <a:pt x="23" y="28"/>
                    <a:pt x="11" y="18"/>
                    <a:pt x="0" y="7"/>
                  </a:cubicBezTo>
                  <a:cubicBezTo>
                    <a:pt x="0" y="4"/>
                    <a:pt x="1" y="2"/>
                    <a:pt x="2" y="0"/>
                  </a:cubicBezTo>
                  <a:cubicBezTo>
                    <a:pt x="22" y="3"/>
                    <a:pt x="43" y="4"/>
                    <a:pt x="62" y="10"/>
                  </a:cubicBezTo>
                  <a:cubicBezTo>
                    <a:pt x="99" y="21"/>
                    <a:pt x="134" y="35"/>
                    <a:pt x="170" y="46"/>
                  </a:cubicBezTo>
                  <a:cubicBezTo>
                    <a:pt x="199" y="55"/>
                    <a:pt x="224" y="49"/>
                    <a:pt x="240" y="21"/>
                  </a:cubicBezTo>
                  <a:cubicBezTo>
                    <a:pt x="242" y="19"/>
                    <a:pt x="247" y="18"/>
                    <a:pt x="250" y="17"/>
                  </a:cubicBezTo>
                  <a:cubicBezTo>
                    <a:pt x="249" y="23"/>
                    <a:pt x="248" y="28"/>
                    <a:pt x="247" y="34"/>
                  </a:cubicBezTo>
                  <a:cubicBezTo>
                    <a:pt x="242" y="70"/>
                    <a:pt x="215" y="99"/>
                    <a:pt x="180" y="104"/>
                  </a:cubicBezTo>
                  <a:cubicBezTo>
                    <a:pt x="172" y="105"/>
                    <a:pt x="163" y="105"/>
                    <a:pt x="155" y="106"/>
                  </a:cubicBezTo>
                  <a:cubicBezTo>
                    <a:pt x="155" y="108"/>
                    <a:pt x="155" y="110"/>
                    <a:pt x="155" y="112"/>
                  </a:cubicBezTo>
                  <a:cubicBezTo>
                    <a:pt x="170" y="112"/>
                    <a:pt x="185" y="115"/>
                    <a:pt x="198" y="112"/>
                  </a:cubicBezTo>
                  <a:cubicBezTo>
                    <a:pt x="239" y="102"/>
                    <a:pt x="257" y="69"/>
                    <a:pt x="25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11"/>
            <p:cNvSpPr>
              <a:spLocks noEditPoints="1"/>
            </p:cNvSpPr>
            <p:nvPr/>
          </p:nvSpPr>
          <p:spPr bwMode="auto">
            <a:xfrm>
              <a:off x="8502651" y="5035551"/>
              <a:ext cx="1254125" cy="1466850"/>
            </a:xfrm>
            <a:custGeom>
              <a:avLst/>
              <a:gdLst>
                <a:gd name="T0" fmla="*/ 150 w 334"/>
                <a:gd name="T1" fmla="*/ 92 h 391"/>
                <a:gd name="T2" fmla="*/ 103 w 334"/>
                <a:gd name="T3" fmla="*/ 53 h 391"/>
                <a:gd name="T4" fmla="*/ 121 w 334"/>
                <a:gd name="T5" fmla="*/ 34 h 391"/>
                <a:gd name="T6" fmla="*/ 278 w 334"/>
                <a:gd name="T7" fmla="*/ 56 h 391"/>
                <a:gd name="T8" fmla="*/ 331 w 334"/>
                <a:gd name="T9" fmla="*/ 213 h 391"/>
                <a:gd name="T10" fmla="*/ 327 w 334"/>
                <a:gd name="T11" fmla="*/ 286 h 391"/>
                <a:gd name="T12" fmla="*/ 317 w 334"/>
                <a:gd name="T13" fmla="*/ 305 h 391"/>
                <a:gd name="T14" fmla="*/ 295 w 334"/>
                <a:gd name="T15" fmla="*/ 295 h 391"/>
                <a:gd name="T16" fmla="*/ 191 w 334"/>
                <a:gd name="T17" fmla="*/ 246 h 391"/>
                <a:gd name="T18" fmla="*/ 168 w 334"/>
                <a:gd name="T19" fmla="*/ 252 h 391"/>
                <a:gd name="T20" fmla="*/ 131 w 334"/>
                <a:gd name="T21" fmla="*/ 299 h 391"/>
                <a:gd name="T22" fmla="*/ 171 w 334"/>
                <a:gd name="T23" fmla="*/ 346 h 391"/>
                <a:gd name="T24" fmla="*/ 182 w 334"/>
                <a:gd name="T25" fmla="*/ 350 h 391"/>
                <a:gd name="T26" fmla="*/ 36 w 334"/>
                <a:gd name="T27" fmla="*/ 351 h 391"/>
                <a:gd name="T28" fmla="*/ 85 w 334"/>
                <a:gd name="T29" fmla="*/ 204 h 391"/>
                <a:gd name="T30" fmla="*/ 22 w 334"/>
                <a:gd name="T31" fmla="*/ 201 h 391"/>
                <a:gd name="T32" fmla="*/ 51 w 334"/>
                <a:gd name="T33" fmla="*/ 111 h 391"/>
                <a:gd name="T34" fmla="*/ 150 w 334"/>
                <a:gd name="T35" fmla="*/ 92 h 391"/>
                <a:gd name="T36" fmla="*/ 103 w 334"/>
                <a:gd name="T37" fmla="*/ 342 h 391"/>
                <a:gd name="T38" fmla="*/ 101 w 334"/>
                <a:gd name="T39" fmla="*/ 337 h 391"/>
                <a:gd name="T40" fmla="*/ 145 w 334"/>
                <a:gd name="T41" fmla="*/ 216 h 391"/>
                <a:gd name="T42" fmla="*/ 266 w 334"/>
                <a:gd name="T43" fmla="*/ 247 h 391"/>
                <a:gd name="T44" fmla="*/ 283 w 334"/>
                <a:gd name="T45" fmla="*/ 261 h 391"/>
                <a:gd name="T46" fmla="*/ 284 w 334"/>
                <a:gd name="T47" fmla="*/ 255 h 391"/>
                <a:gd name="T48" fmla="*/ 281 w 334"/>
                <a:gd name="T49" fmla="*/ 250 h 391"/>
                <a:gd name="T50" fmla="*/ 151 w 334"/>
                <a:gd name="T51" fmla="*/ 205 h 391"/>
                <a:gd name="T52" fmla="*/ 69 w 334"/>
                <a:gd name="T53" fmla="*/ 270 h 391"/>
                <a:gd name="T54" fmla="*/ 103 w 334"/>
                <a:gd name="T55" fmla="*/ 342 h 391"/>
                <a:gd name="T56" fmla="*/ 206 w 334"/>
                <a:gd name="T57" fmla="*/ 53 h 391"/>
                <a:gd name="T58" fmla="*/ 265 w 334"/>
                <a:gd name="T59" fmla="*/ 122 h 391"/>
                <a:gd name="T60" fmla="*/ 302 w 334"/>
                <a:gd name="T61" fmla="*/ 207 h 391"/>
                <a:gd name="T62" fmla="*/ 319 w 334"/>
                <a:gd name="T63" fmla="*/ 298 h 391"/>
                <a:gd name="T64" fmla="*/ 206 w 334"/>
                <a:gd name="T65" fmla="*/ 53 h 391"/>
                <a:gd name="T66" fmla="*/ 279 w 334"/>
                <a:gd name="T67" fmla="*/ 217 h 391"/>
                <a:gd name="T68" fmla="*/ 143 w 334"/>
                <a:gd name="T69" fmla="*/ 126 h 391"/>
                <a:gd name="T70" fmla="*/ 67 w 334"/>
                <a:gd name="T71" fmla="*/ 152 h 391"/>
                <a:gd name="T72" fmla="*/ 279 w 334"/>
                <a:gd name="T73" fmla="*/ 21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4" h="391">
                  <a:moveTo>
                    <a:pt x="150" y="92"/>
                  </a:moveTo>
                  <a:cubicBezTo>
                    <a:pt x="145" y="65"/>
                    <a:pt x="124" y="60"/>
                    <a:pt x="103" y="53"/>
                  </a:cubicBezTo>
                  <a:cubicBezTo>
                    <a:pt x="110" y="46"/>
                    <a:pt x="115" y="39"/>
                    <a:pt x="121" y="34"/>
                  </a:cubicBezTo>
                  <a:cubicBezTo>
                    <a:pt x="168" y="0"/>
                    <a:pt x="240" y="10"/>
                    <a:pt x="278" y="56"/>
                  </a:cubicBezTo>
                  <a:cubicBezTo>
                    <a:pt x="315" y="102"/>
                    <a:pt x="328" y="156"/>
                    <a:pt x="331" y="213"/>
                  </a:cubicBezTo>
                  <a:cubicBezTo>
                    <a:pt x="332" y="237"/>
                    <a:pt x="329" y="262"/>
                    <a:pt x="327" y="286"/>
                  </a:cubicBezTo>
                  <a:cubicBezTo>
                    <a:pt x="326" y="293"/>
                    <a:pt x="320" y="305"/>
                    <a:pt x="317" y="305"/>
                  </a:cubicBezTo>
                  <a:cubicBezTo>
                    <a:pt x="309" y="305"/>
                    <a:pt x="299" y="301"/>
                    <a:pt x="295" y="295"/>
                  </a:cubicBezTo>
                  <a:cubicBezTo>
                    <a:pt x="268" y="260"/>
                    <a:pt x="235" y="242"/>
                    <a:pt x="191" y="246"/>
                  </a:cubicBezTo>
                  <a:cubicBezTo>
                    <a:pt x="184" y="247"/>
                    <a:pt x="176" y="249"/>
                    <a:pt x="168" y="252"/>
                  </a:cubicBezTo>
                  <a:cubicBezTo>
                    <a:pt x="144" y="262"/>
                    <a:pt x="131" y="279"/>
                    <a:pt x="131" y="299"/>
                  </a:cubicBezTo>
                  <a:cubicBezTo>
                    <a:pt x="132" y="320"/>
                    <a:pt x="146" y="337"/>
                    <a:pt x="171" y="346"/>
                  </a:cubicBezTo>
                  <a:cubicBezTo>
                    <a:pt x="175" y="347"/>
                    <a:pt x="178" y="349"/>
                    <a:pt x="182" y="350"/>
                  </a:cubicBezTo>
                  <a:cubicBezTo>
                    <a:pt x="134" y="390"/>
                    <a:pt x="69" y="391"/>
                    <a:pt x="36" y="351"/>
                  </a:cubicBezTo>
                  <a:cubicBezTo>
                    <a:pt x="0" y="307"/>
                    <a:pt x="15" y="261"/>
                    <a:pt x="85" y="204"/>
                  </a:cubicBezTo>
                  <a:cubicBezTo>
                    <a:pt x="65" y="182"/>
                    <a:pt x="43" y="193"/>
                    <a:pt x="22" y="201"/>
                  </a:cubicBezTo>
                  <a:cubicBezTo>
                    <a:pt x="10" y="175"/>
                    <a:pt x="24" y="134"/>
                    <a:pt x="51" y="111"/>
                  </a:cubicBezTo>
                  <a:cubicBezTo>
                    <a:pt x="80" y="87"/>
                    <a:pt x="113" y="86"/>
                    <a:pt x="150" y="92"/>
                  </a:cubicBezTo>
                  <a:close/>
                  <a:moveTo>
                    <a:pt x="103" y="342"/>
                  </a:moveTo>
                  <a:cubicBezTo>
                    <a:pt x="102" y="340"/>
                    <a:pt x="102" y="338"/>
                    <a:pt x="101" y="337"/>
                  </a:cubicBezTo>
                  <a:cubicBezTo>
                    <a:pt x="63" y="296"/>
                    <a:pt x="82" y="231"/>
                    <a:pt x="145" y="216"/>
                  </a:cubicBezTo>
                  <a:cubicBezTo>
                    <a:pt x="191" y="206"/>
                    <a:pt x="231" y="218"/>
                    <a:pt x="266" y="247"/>
                  </a:cubicBezTo>
                  <a:cubicBezTo>
                    <a:pt x="272" y="251"/>
                    <a:pt x="277" y="256"/>
                    <a:pt x="283" y="261"/>
                  </a:cubicBezTo>
                  <a:cubicBezTo>
                    <a:pt x="284" y="257"/>
                    <a:pt x="284" y="256"/>
                    <a:pt x="284" y="255"/>
                  </a:cubicBezTo>
                  <a:cubicBezTo>
                    <a:pt x="283" y="253"/>
                    <a:pt x="282" y="251"/>
                    <a:pt x="281" y="250"/>
                  </a:cubicBezTo>
                  <a:cubicBezTo>
                    <a:pt x="245" y="213"/>
                    <a:pt x="202" y="196"/>
                    <a:pt x="151" y="205"/>
                  </a:cubicBezTo>
                  <a:cubicBezTo>
                    <a:pt x="112" y="211"/>
                    <a:pt x="80" y="229"/>
                    <a:pt x="69" y="270"/>
                  </a:cubicBezTo>
                  <a:cubicBezTo>
                    <a:pt x="61" y="300"/>
                    <a:pt x="77" y="333"/>
                    <a:pt x="103" y="342"/>
                  </a:cubicBezTo>
                  <a:close/>
                  <a:moveTo>
                    <a:pt x="206" y="53"/>
                  </a:moveTo>
                  <a:cubicBezTo>
                    <a:pt x="226" y="75"/>
                    <a:pt x="250" y="96"/>
                    <a:pt x="265" y="122"/>
                  </a:cubicBezTo>
                  <a:cubicBezTo>
                    <a:pt x="282" y="148"/>
                    <a:pt x="293" y="178"/>
                    <a:pt x="302" y="207"/>
                  </a:cubicBezTo>
                  <a:cubicBezTo>
                    <a:pt x="310" y="236"/>
                    <a:pt x="313" y="265"/>
                    <a:pt x="319" y="298"/>
                  </a:cubicBezTo>
                  <a:cubicBezTo>
                    <a:pt x="334" y="201"/>
                    <a:pt x="273" y="73"/>
                    <a:pt x="206" y="53"/>
                  </a:cubicBezTo>
                  <a:close/>
                  <a:moveTo>
                    <a:pt x="279" y="217"/>
                  </a:moveTo>
                  <a:cubicBezTo>
                    <a:pt x="259" y="170"/>
                    <a:pt x="194" y="128"/>
                    <a:pt x="143" y="126"/>
                  </a:cubicBezTo>
                  <a:cubicBezTo>
                    <a:pt x="115" y="125"/>
                    <a:pt x="87" y="126"/>
                    <a:pt x="67" y="152"/>
                  </a:cubicBezTo>
                  <a:cubicBezTo>
                    <a:pt x="155" y="116"/>
                    <a:pt x="221" y="152"/>
                    <a:pt x="279" y="2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12"/>
            <p:cNvSpPr>
              <a:spLocks noEditPoints="1"/>
            </p:cNvSpPr>
            <p:nvPr/>
          </p:nvSpPr>
          <p:spPr bwMode="auto">
            <a:xfrm>
              <a:off x="11801476" y="5035551"/>
              <a:ext cx="1282700" cy="1466850"/>
            </a:xfrm>
            <a:custGeom>
              <a:avLst/>
              <a:gdLst>
                <a:gd name="T0" fmla="*/ 238 w 342"/>
                <a:gd name="T1" fmla="*/ 54 h 391"/>
                <a:gd name="T2" fmla="*/ 194 w 342"/>
                <a:gd name="T3" fmla="*/ 92 h 391"/>
                <a:gd name="T4" fmla="*/ 311 w 342"/>
                <a:gd name="T5" fmla="*/ 133 h 391"/>
                <a:gd name="T6" fmla="*/ 323 w 342"/>
                <a:gd name="T7" fmla="*/ 201 h 391"/>
                <a:gd name="T8" fmla="*/ 258 w 342"/>
                <a:gd name="T9" fmla="*/ 204 h 391"/>
                <a:gd name="T10" fmla="*/ 308 w 342"/>
                <a:gd name="T11" fmla="*/ 350 h 391"/>
                <a:gd name="T12" fmla="*/ 162 w 342"/>
                <a:gd name="T13" fmla="*/ 351 h 391"/>
                <a:gd name="T14" fmla="*/ 176 w 342"/>
                <a:gd name="T15" fmla="*/ 345 h 391"/>
                <a:gd name="T16" fmla="*/ 212 w 342"/>
                <a:gd name="T17" fmla="*/ 299 h 391"/>
                <a:gd name="T18" fmla="*/ 179 w 342"/>
                <a:gd name="T19" fmla="*/ 254 h 391"/>
                <a:gd name="T20" fmla="*/ 49 w 342"/>
                <a:gd name="T21" fmla="*/ 295 h 391"/>
                <a:gd name="T22" fmla="*/ 29 w 342"/>
                <a:gd name="T23" fmla="*/ 305 h 391"/>
                <a:gd name="T24" fmla="*/ 17 w 342"/>
                <a:gd name="T25" fmla="*/ 289 h 391"/>
                <a:gd name="T26" fmla="*/ 49 w 342"/>
                <a:gd name="T27" fmla="*/ 80 h 391"/>
                <a:gd name="T28" fmla="*/ 197 w 342"/>
                <a:gd name="T29" fmla="*/ 21 h 391"/>
                <a:gd name="T30" fmla="*/ 240 w 342"/>
                <a:gd name="T31" fmla="*/ 47 h 391"/>
                <a:gd name="T32" fmla="*/ 238 w 342"/>
                <a:gd name="T33" fmla="*/ 54 h 391"/>
                <a:gd name="T34" fmla="*/ 239 w 342"/>
                <a:gd name="T35" fmla="*/ 348 h 391"/>
                <a:gd name="T36" fmla="*/ 276 w 342"/>
                <a:gd name="T37" fmla="*/ 289 h 391"/>
                <a:gd name="T38" fmla="*/ 234 w 342"/>
                <a:gd name="T39" fmla="*/ 219 h 391"/>
                <a:gd name="T40" fmla="*/ 72 w 342"/>
                <a:gd name="T41" fmla="*/ 241 h 391"/>
                <a:gd name="T42" fmla="*/ 65 w 342"/>
                <a:gd name="T43" fmla="*/ 252 h 391"/>
                <a:gd name="T44" fmla="*/ 71 w 342"/>
                <a:gd name="T45" fmla="*/ 251 h 391"/>
                <a:gd name="T46" fmla="*/ 82 w 342"/>
                <a:gd name="T47" fmla="*/ 243 h 391"/>
                <a:gd name="T48" fmla="*/ 181 w 342"/>
                <a:gd name="T49" fmla="*/ 213 h 391"/>
                <a:gd name="T50" fmla="*/ 260 w 342"/>
                <a:gd name="T51" fmla="*/ 300 h 391"/>
                <a:gd name="T52" fmla="*/ 239 w 342"/>
                <a:gd name="T53" fmla="*/ 348 h 391"/>
                <a:gd name="T54" fmla="*/ 140 w 342"/>
                <a:gd name="T55" fmla="*/ 54 h 391"/>
                <a:gd name="T56" fmla="*/ 26 w 342"/>
                <a:gd name="T57" fmla="*/ 295 h 391"/>
                <a:gd name="T58" fmla="*/ 140 w 342"/>
                <a:gd name="T59" fmla="*/ 54 h 391"/>
                <a:gd name="T60" fmla="*/ 67 w 342"/>
                <a:gd name="T61" fmla="*/ 212 h 391"/>
                <a:gd name="T62" fmla="*/ 162 w 342"/>
                <a:gd name="T63" fmla="*/ 147 h 391"/>
                <a:gd name="T64" fmla="*/ 280 w 342"/>
                <a:gd name="T65" fmla="*/ 157 h 391"/>
                <a:gd name="T66" fmla="*/ 198 w 342"/>
                <a:gd name="T67" fmla="*/ 127 h 391"/>
                <a:gd name="T68" fmla="*/ 67 w 342"/>
                <a:gd name="T69" fmla="*/ 212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2" h="391">
                  <a:moveTo>
                    <a:pt x="238" y="54"/>
                  </a:moveTo>
                  <a:cubicBezTo>
                    <a:pt x="219" y="60"/>
                    <a:pt x="197" y="65"/>
                    <a:pt x="194" y="92"/>
                  </a:cubicBezTo>
                  <a:cubicBezTo>
                    <a:pt x="241" y="84"/>
                    <a:pt x="283" y="90"/>
                    <a:pt x="311" y="133"/>
                  </a:cubicBezTo>
                  <a:cubicBezTo>
                    <a:pt x="326" y="157"/>
                    <a:pt x="331" y="182"/>
                    <a:pt x="323" y="201"/>
                  </a:cubicBezTo>
                  <a:cubicBezTo>
                    <a:pt x="301" y="194"/>
                    <a:pt x="279" y="181"/>
                    <a:pt x="258" y="204"/>
                  </a:cubicBezTo>
                  <a:cubicBezTo>
                    <a:pt x="327" y="260"/>
                    <a:pt x="342" y="305"/>
                    <a:pt x="308" y="350"/>
                  </a:cubicBezTo>
                  <a:cubicBezTo>
                    <a:pt x="277" y="390"/>
                    <a:pt x="216" y="391"/>
                    <a:pt x="162" y="351"/>
                  </a:cubicBezTo>
                  <a:cubicBezTo>
                    <a:pt x="167" y="349"/>
                    <a:pt x="171" y="347"/>
                    <a:pt x="176" y="345"/>
                  </a:cubicBezTo>
                  <a:cubicBezTo>
                    <a:pt x="198" y="336"/>
                    <a:pt x="211" y="320"/>
                    <a:pt x="212" y="299"/>
                  </a:cubicBezTo>
                  <a:cubicBezTo>
                    <a:pt x="212" y="275"/>
                    <a:pt x="198" y="263"/>
                    <a:pt x="179" y="254"/>
                  </a:cubicBezTo>
                  <a:cubicBezTo>
                    <a:pt x="135" y="233"/>
                    <a:pt x="80" y="251"/>
                    <a:pt x="49" y="295"/>
                  </a:cubicBezTo>
                  <a:cubicBezTo>
                    <a:pt x="45" y="301"/>
                    <a:pt x="35" y="306"/>
                    <a:pt x="29" y="305"/>
                  </a:cubicBezTo>
                  <a:cubicBezTo>
                    <a:pt x="24" y="305"/>
                    <a:pt x="18" y="295"/>
                    <a:pt x="17" y="289"/>
                  </a:cubicBezTo>
                  <a:cubicBezTo>
                    <a:pt x="6" y="216"/>
                    <a:pt x="13" y="145"/>
                    <a:pt x="49" y="80"/>
                  </a:cubicBezTo>
                  <a:cubicBezTo>
                    <a:pt x="81" y="23"/>
                    <a:pt x="140" y="0"/>
                    <a:pt x="197" y="21"/>
                  </a:cubicBezTo>
                  <a:cubicBezTo>
                    <a:pt x="212" y="27"/>
                    <a:pt x="226" y="38"/>
                    <a:pt x="240" y="47"/>
                  </a:cubicBezTo>
                  <a:cubicBezTo>
                    <a:pt x="239" y="49"/>
                    <a:pt x="239" y="51"/>
                    <a:pt x="238" y="54"/>
                  </a:cubicBezTo>
                  <a:close/>
                  <a:moveTo>
                    <a:pt x="239" y="348"/>
                  </a:moveTo>
                  <a:cubicBezTo>
                    <a:pt x="261" y="332"/>
                    <a:pt x="275" y="315"/>
                    <a:pt x="276" y="289"/>
                  </a:cubicBezTo>
                  <a:cubicBezTo>
                    <a:pt x="276" y="257"/>
                    <a:pt x="261" y="234"/>
                    <a:pt x="234" y="219"/>
                  </a:cubicBezTo>
                  <a:cubicBezTo>
                    <a:pt x="184" y="190"/>
                    <a:pt x="113" y="200"/>
                    <a:pt x="72" y="241"/>
                  </a:cubicBezTo>
                  <a:cubicBezTo>
                    <a:pt x="69" y="244"/>
                    <a:pt x="68" y="248"/>
                    <a:pt x="65" y="252"/>
                  </a:cubicBezTo>
                  <a:cubicBezTo>
                    <a:pt x="69" y="252"/>
                    <a:pt x="70" y="252"/>
                    <a:pt x="71" y="251"/>
                  </a:cubicBezTo>
                  <a:cubicBezTo>
                    <a:pt x="75" y="249"/>
                    <a:pt x="79" y="246"/>
                    <a:pt x="82" y="243"/>
                  </a:cubicBezTo>
                  <a:cubicBezTo>
                    <a:pt x="111" y="221"/>
                    <a:pt x="144" y="210"/>
                    <a:pt x="181" y="213"/>
                  </a:cubicBezTo>
                  <a:cubicBezTo>
                    <a:pt x="232" y="217"/>
                    <a:pt x="268" y="254"/>
                    <a:pt x="260" y="300"/>
                  </a:cubicBezTo>
                  <a:cubicBezTo>
                    <a:pt x="257" y="316"/>
                    <a:pt x="247" y="330"/>
                    <a:pt x="239" y="348"/>
                  </a:cubicBezTo>
                  <a:close/>
                  <a:moveTo>
                    <a:pt x="140" y="54"/>
                  </a:moveTo>
                  <a:cubicBezTo>
                    <a:pt x="73" y="69"/>
                    <a:pt x="0" y="223"/>
                    <a:pt x="26" y="295"/>
                  </a:cubicBezTo>
                  <a:cubicBezTo>
                    <a:pt x="38" y="201"/>
                    <a:pt x="57" y="112"/>
                    <a:pt x="140" y="54"/>
                  </a:cubicBezTo>
                  <a:close/>
                  <a:moveTo>
                    <a:pt x="67" y="212"/>
                  </a:moveTo>
                  <a:cubicBezTo>
                    <a:pt x="94" y="184"/>
                    <a:pt x="124" y="160"/>
                    <a:pt x="162" y="147"/>
                  </a:cubicBezTo>
                  <a:cubicBezTo>
                    <a:pt x="201" y="133"/>
                    <a:pt x="239" y="137"/>
                    <a:pt x="280" y="157"/>
                  </a:cubicBezTo>
                  <a:cubicBezTo>
                    <a:pt x="265" y="132"/>
                    <a:pt x="239" y="122"/>
                    <a:pt x="198" y="127"/>
                  </a:cubicBezTo>
                  <a:cubicBezTo>
                    <a:pt x="141" y="134"/>
                    <a:pt x="97" y="162"/>
                    <a:pt x="67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13"/>
            <p:cNvSpPr/>
            <p:nvPr/>
          </p:nvSpPr>
          <p:spPr bwMode="auto">
            <a:xfrm>
              <a:off x="10225088" y="4997451"/>
              <a:ext cx="1152525" cy="1190625"/>
            </a:xfrm>
            <a:custGeom>
              <a:avLst/>
              <a:gdLst>
                <a:gd name="T0" fmla="*/ 46 w 307"/>
                <a:gd name="T1" fmla="*/ 35 h 317"/>
                <a:gd name="T2" fmla="*/ 90 w 307"/>
                <a:gd name="T3" fmla="*/ 86 h 317"/>
                <a:gd name="T4" fmla="*/ 54 w 307"/>
                <a:gd name="T5" fmla="*/ 26 h 317"/>
                <a:gd name="T6" fmla="*/ 110 w 307"/>
                <a:gd name="T7" fmla="*/ 49 h 317"/>
                <a:gd name="T8" fmla="*/ 141 w 307"/>
                <a:gd name="T9" fmla="*/ 0 h 317"/>
                <a:gd name="T10" fmla="*/ 145 w 307"/>
                <a:gd name="T11" fmla="*/ 2 h 317"/>
                <a:gd name="T12" fmla="*/ 145 w 307"/>
                <a:gd name="T13" fmla="*/ 62 h 317"/>
                <a:gd name="T14" fmla="*/ 154 w 307"/>
                <a:gd name="T15" fmla="*/ 122 h 317"/>
                <a:gd name="T16" fmla="*/ 160 w 307"/>
                <a:gd name="T17" fmla="*/ 4 h 317"/>
                <a:gd name="T18" fmla="*/ 164 w 307"/>
                <a:gd name="T19" fmla="*/ 1 h 317"/>
                <a:gd name="T20" fmla="*/ 196 w 307"/>
                <a:gd name="T21" fmla="*/ 50 h 317"/>
                <a:gd name="T22" fmla="*/ 247 w 307"/>
                <a:gd name="T23" fmla="*/ 23 h 317"/>
                <a:gd name="T24" fmla="*/ 218 w 307"/>
                <a:gd name="T25" fmla="*/ 50 h 317"/>
                <a:gd name="T26" fmla="*/ 210 w 307"/>
                <a:gd name="T27" fmla="*/ 90 h 317"/>
                <a:gd name="T28" fmla="*/ 258 w 307"/>
                <a:gd name="T29" fmla="*/ 35 h 317"/>
                <a:gd name="T30" fmla="*/ 270 w 307"/>
                <a:gd name="T31" fmla="*/ 204 h 317"/>
                <a:gd name="T32" fmla="*/ 303 w 307"/>
                <a:gd name="T33" fmla="*/ 296 h 317"/>
                <a:gd name="T34" fmla="*/ 286 w 307"/>
                <a:gd name="T35" fmla="*/ 317 h 317"/>
                <a:gd name="T36" fmla="*/ 20 w 307"/>
                <a:gd name="T37" fmla="*/ 317 h 317"/>
                <a:gd name="T38" fmla="*/ 3 w 307"/>
                <a:gd name="T39" fmla="*/ 298 h 317"/>
                <a:gd name="T40" fmla="*/ 17 w 307"/>
                <a:gd name="T41" fmla="*/ 247 h 317"/>
                <a:gd name="T42" fmla="*/ 43 w 307"/>
                <a:gd name="T43" fmla="*/ 182 h 317"/>
                <a:gd name="T44" fmla="*/ 46 w 307"/>
                <a:gd name="T45" fmla="*/ 3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7" h="317">
                  <a:moveTo>
                    <a:pt x="46" y="35"/>
                  </a:moveTo>
                  <a:cubicBezTo>
                    <a:pt x="78" y="39"/>
                    <a:pt x="85" y="62"/>
                    <a:pt x="90" y="86"/>
                  </a:cubicBezTo>
                  <a:cubicBezTo>
                    <a:pt x="99" y="60"/>
                    <a:pt x="84" y="36"/>
                    <a:pt x="54" y="26"/>
                  </a:cubicBezTo>
                  <a:cubicBezTo>
                    <a:pt x="78" y="19"/>
                    <a:pt x="83" y="21"/>
                    <a:pt x="110" y="49"/>
                  </a:cubicBezTo>
                  <a:cubicBezTo>
                    <a:pt x="120" y="33"/>
                    <a:pt x="131" y="17"/>
                    <a:pt x="141" y="0"/>
                  </a:cubicBezTo>
                  <a:cubicBezTo>
                    <a:pt x="142" y="1"/>
                    <a:pt x="144" y="2"/>
                    <a:pt x="145" y="2"/>
                  </a:cubicBezTo>
                  <a:cubicBezTo>
                    <a:pt x="145" y="22"/>
                    <a:pt x="144" y="42"/>
                    <a:pt x="145" y="62"/>
                  </a:cubicBezTo>
                  <a:cubicBezTo>
                    <a:pt x="146" y="82"/>
                    <a:pt x="148" y="102"/>
                    <a:pt x="154" y="122"/>
                  </a:cubicBezTo>
                  <a:cubicBezTo>
                    <a:pt x="156" y="82"/>
                    <a:pt x="158" y="43"/>
                    <a:pt x="160" y="4"/>
                  </a:cubicBezTo>
                  <a:cubicBezTo>
                    <a:pt x="162" y="3"/>
                    <a:pt x="163" y="2"/>
                    <a:pt x="164" y="1"/>
                  </a:cubicBezTo>
                  <a:cubicBezTo>
                    <a:pt x="174" y="17"/>
                    <a:pt x="184" y="33"/>
                    <a:pt x="196" y="50"/>
                  </a:cubicBezTo>
                  <a:cubicBezTo>
                    <a:pt x="207" y="31"/>
                    <a:pt x="224" y="18"/>
                    <a:pt x="247" y="23"/>
                  </a:cubicBezTo>
                  <a:cubicBezTo>
                    <a:pt x="238" y="31"/>
                    <a:pt x="225" y="39"/>
                    <a:pt x="218" y="50"/>
                  </a:cubicBezTo>
                  <a:cubicBezTo>
                    <a:pt x="211" y="62"/>
                    <a:pt x="211" y="76"/>
                    <a:pt x="210" y="90"/>
                  </a:cubicBezTo>
                  <a:cubicBezTo>
                    <a:pt x="219" y="67"/>
                    <a:pt x="223" y="40"/>
                    <a:pt x="258" y="35"/>
                  </a:cubicBezTo>
                  <a:cubicBezTo>
                    <a:pt x="227" y="95"/>
                    <a:pt x="247" y="149"/>
                    <a:pt x="270" y="204"/>
                  </a:cubicBezTo>
                  <a:cubicBezTo>
                    <a:pt x="283" y="234"/>
                    <a:pt x="292" y="265"/>
                    <a:pt x="303" y="296"/>
                  </a:cubicBezTo>
                  <a:cubicBezTo>
                    <a:pt x="307" y="310"/>
                    <a:pt x="302" y="317"/>
                    <a:pt x="286" y="317"/>
                  </a:cubicBezTo>
                  <a:cubicBezTo>
                    <a:pt x="198" y="316"/>
                    <a:pt x="109" y="316"/>
                    <a:pt x="20" y="317"/>
                  </a:cubicBezTo>
                  <a:cubicBezTo>
                    <a:pt x="6" y="317"/>
                    <a:pt x="0" y="312"/>
                    <a:pt x="3" y="298"/>
                  </a:cubicBezTo>
                  <a:cubicBezTo>
                    <a:pt x="7" y="281"/>
                    <a:pt x="11" y="263"/>
                    <a:pt x="17" y="247"/>
                  </a:cubicBezTo>
                  <a:cubicBezTo>
                    <a:pt x="24" y="225"/>
                    <a:pt x="34" y="203"/>
                    <a:pt x="43" y="182"/>
                  </a:cubicBezTo>
                  <a:cubicBezTo>
                    <a:pt x="64" y="134"/>
                    <a:pt x="73" y="86"/>
                    <a:pt x="4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14"/>
            <p:cNvSpPr/>
            <p:nvPr/>
          </p:nvSpPr>
          <p:spPr bwMode="auto">
            <a:xfrm>
              <a:off x="10472738" y="1409701"/>
              <a:ext cx="1317625" cy="1249363"/>
            </a:xfrm>
            <a:custGeom>
              <a:avLst/>
              <a:gdLst>
                <a:gd name="T0" fmla="*/ 3 w 351"/>
                <a:gd name="T1" fmla="*/ 123 h 333"/>
                <a:gd name="T2" fmla="*/ 3 w 351"/>
                <a:gd name="T3" fmla="*/ 98 h 333"/>
                <a:gd name="T4" fmla="*/ 76 w 351"/>
                <a:gd name="T5" fmla="*/ 0 h 333"/>
                <a:gd name="T6" fmla="*/ 82 w 351"/>
                <a:gd name="T7" fmla="*/ 138 h 333"/>
                <a:gd name="T8" fmla="*/ 89 w 351"/>
                <a:gd name="T9" fmla="*/ 138 h 333"/>
                <a:gd name="T10" fmla="*/ 89 w 351"/>
                <a:gd name="T11" fmla="*/ 3 h 333"/>
                <a:gd name="T12" fmla="*/ 95 w 351"/>
                <a:gd name="T13" fmla="*/ 2 h 333"/>
                <a:gd name="T14" fmla="*/ 173 w 351"/>
                <a:gd name="T15" fmla="*/ 121 h 333"/>
                <a:gd name="T16" fmla="*/ 274 w 351"/>
                <a:gd name="T17" fmla="*/ 89 h 333"/>
                <a:gd name="T18" fmla="*/ 351 w 351"/>
                <a:gd name="T19" fmla="*/ 160 h 333"/>
                <a:gd name="T20" fmla="*/ 332 w 351"/>
                <a:gd name="T21" fmla="*/ 142 h 333"/>
                <a:gd name="T22" fmla="*/ 219 w 351"/>
                <a:gd name="T23" fmla="*/ 155 h 333"/>
                <a:gd name="T24" fmla="*/ 228 w 351"/>
                <a:gd name="T25" fmla="*/ 151 h 333"/>
                <a:gd name="T26" fmla="*/ 338 w 351"/>
                <a:gd name="T27" fmla="*/ 160 h 333"/>
                <a:gd name="T28" fmla="*/ 350 w 351"/>
                <a:gd name="T29" fmla="*/ 161 h 333"/>
                <a:gd name="T30" fmla="*/ 348 w 351"/>
                <a:gd name="T31" fmla="*/ 173 h 333"/>
                <a:gd name="T32" fmla="*/ 182 w 351"/>
                <a:gd name="T33" fmla="*/ 329 h 333"/>
                <a:gd name="T34" fmla="*/ 129 w 351"/>
                <a:gd name="T35" fmla="*/ 333 h 333"/>
                <a:gd name="T36" fmla="*/ 168 w 351"/>
                <a:gd name="T37" fmla="*/ 125 h 333"/>
                <a:gd name="T38" fmla="*/ 122 w 351"/>
                <a:gd name="T39" fmla="*/ 210 h 333"/>
                <a:gd name="T40" fmla="*/ 115 w 351"/>
                <a:gd name="T41" fmla="*/ 309 h 333"/>
                <a:gd name="T42" fmla="*/ 85 w 351"/>
                <a:gd name="T43" fmla="*/ 294 h 333"/>
                <a:gd name="T44" fmla="*/ 54 w 351"/>
                <a:gd name="T45" fmla="*/ 316 h 333"/>
                <a:gd name="T46" fmla="*/ 44 w 351"/>
                <a:gd name="T47" fmla="*/ 189 h 333"/>
                <a:gd name="T48" fmla="*/ 3 w 351"/>
                <a:gd name="T49" fmla="*/ 122 h 333"/>
                <a:gd name="T50" fmla="*/ 3 w 351"/>
                <a:gd name="T51" fmla="*/ 12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1" h="333">
                  <a:moveTo>
                    <a:pt x="3" y="123"/>
                  </a:moveTo>
                  <a:cubicBezTo>
                    <a:pt x="3" y="115"/>
                    <a:pt x="0" y="105"/>
                    <a:pt x="3" y="98"/>
                  </a:cubicBezTo>
                  <a:cubicBezTo>
                    <a:pt x="17" y="59"/>
                    <a:pt x="45" y="30"/>
                    <a:pt x="76" y="0"/>
                  </a:cubicBezTo>
                  <a:cubicBezTo>
                    <a:pt x="78" y="48"/>
                    <a:pt x="80" y="93"/>
                    <a:pt x="82" y="138"/>
                  </a:cubicBezTo>
                  <a:cubicBezTo>
                    <a:pt x="85" y="138"/>
                    <a:pt x="87" y="138"/>
                    <a:pt x="89" y="138"/>
                  </a:cubicBezTo>
                  <a:cubicBezTo>
                    <a:pt x="89" y="93"/>
                    <a:pt x="89" y="48"/>
                    <a:pt x="89" y="3"/>
                  </a:cubicBezTo>
                  <a:cubicBezTo>
                    <a:pt x="91" y="3"/>
                    <a:pt x="93" y="2"/>
                    <a:pt x="95" y="2"/>
                  </a:cubicBezTo>
                  <a:cubicBezTo>
                    <a:pt x="129" y="35"/>
                    <a:pt x="161" y="69"/>
                    <a:pt x="173" y="121"/>
                  </a:cubicBezTo>
                  <a:cubicBezTo>
                    <a:pt x="202" y="92"/>
                    <a:pt x="235" y="80"/>
                    <a:pt x="274" y="89"/>
                  </a:cubicBezTo>
                  <a:cubicBezTo>
                    <a:pt x="312" y="98"/>
                    <a:pt x="338" y="122"/>
                    <a:pt x="351" y="160"/>
                  </a:cubicBezTo>
                  <a:cubicBezTo>
                    <a:pt x="345" y="154"/>
                    <a:pt x="339" y="148"/>
                    <a:pt x="332" y="142"/>
                  </a:cubicBezTo>
                  <a:cubicBezTo>
                    <a:pt x="302" y="113"/>
                    <a:pt x="241" y="119"/>
                    <a:pt x="219" y="155"/>
                  </a:cubicBezTo>
                  <a:cubicBezTo>
                    <a:pt x="224" y="153"/>
                    <a:pt x="226" y="153"/>
                    <a:pt x="228" y="151"/>
                  </a:cubicBezTo>
                  <a:cubicBezTo>
                    <a:pt x="267" y="129"/>
                    <a:pt x="303" y="129"/>
                    <a:pt x="338" y="160"/>
                  </a:cubicBezTo>
                  <a:cubicBezTo>
                    <a:pt x="341" y="162"/>
                    <a:pt x="346" y="161"/>
                    <a:pt x="350" y="161"/>
                  </a:cubicBezTo>
                  <a:cubicBezTo>
                    <a:pt x="350" y="165"/>
                    <a:pt x="349" y="170"/>
                    <a:pt x="348" y="173"/>
                  </a:cubicBezTo>
                  <a:cubicBezTo>
                    <a:pt x="242" y="172"/>
                    <a:pt x="200" y="239"/>
                    <a:pt x="182" y="329"/>
                  </a:cubicBezTo>
                  <a:cubicBezTo>
                    <a:pt x="165" y="330"/>
                    <a:pt x="148" y="331"/>
                    <a:pt x="129" y="333"/>
                  </a:cubicBezTo>
                  <a:cubicBezTo>
                    <a:pt x="119" y="260"/>
                    <a:pt x="129" y="190"/>
                    <a:pt x="168" y="125"/>
                  </a:cubicBezTo>
                  <a:cubicBezTo>
                    <a:pt x="146" y="135"/>
                    <a:pt x="130" y="161"/>
                    <a:pt x="122" y="210"/>
                  </a:cubicBezTo>
                  <a:cubicBezTo>
                    <a:pt x="117" y="243"/>
                    <a:pt x="117" y="277"/>
                    <a:pt x="115" y="309"/>
                  </a:cubicBezTo>
                  <a:cubicBezTo>
                    <a:pt x="107" y="304"/>
                    <a:pt x="95" y="294"/>
                    <a:pt x="85" y="294"/>
                  </a:cubicBezTo>
                  <a:cubicBezTo>
                    <a:pt x="74" y="295"/>
                    <a:pt x="65" y="308"/>
                    <a:pt x="54" y="316"/>
                  </a:cubicBezTo>
                  <a:cubicBezTo>
                    <a:pt x="60" y="273"/>
                    <a:pt x="57" y="230"/>
                    <a:pt x="44" y="189"/>
                  </a:cubicBezTo>
                  <a:cubicBezTo>
                    <a:pt x="37" y="163"/>
                    <a:pt x="25" y="139"/>
                    <a:pt x="3" y="122"/>
                  </a:cubicBezTo>
                  <a:cubicBezTo>
                    <a:pt x="3" y="122"/>
                    <a:pt x="3" y="123"/>
                    <a:pt x="3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15"/>
            <p:cNvSpPr>
              <a:spLocks noEditPoints="1"/>
            </p:cNvSpPr>
            <p:nvPr/>
          </p:nvSpPr>
          <p:spPr bwMode="auto">
            <a:xfrm>
              <a:off x="11215688" y="4637088"/>
              <a:ext cx="963613" cy="1550988"/>
            </a:xfrm>
            <a:custGeom>
              <a:avLst/>
              <a:gdLst>
                <a:gd name="T0" fmla="*/ 147 w 257"/>
                <a:gd name="T1" fmla="*/ 412 h 413"/>
                <a:gd name="T2" fmla="*/ 81 w 257"/>
                <a:gd name="T3" fmla="*/ 412 h 413"/>
                <a:gd name="T4" fmla="*/ 69 w 257"/>
                <a:gd name="T5" fmla="*/ 404 h 413"/>
                <a:gd name="T6" fmla="*/ 3 w 257"/>
                <a:gd name="T7" fmla="*/ 211 h 413"/>
                <a:gd name="T8" fmla="*/ 32 w 257"/>
                <a:gd name="T9" fmla="*/ 93 h 413"/>
                <a:gd name="T10" fmla="*/ 84 w 257"/>
                <a:gd name="T11" fmla="*/ 5 h 413"/>
                <a:gd name="T12" fmla="*/ 118 w 257"/>
                <a:gd name="T13" fmla="*/ 59 h 413"/>
                <a:gd name="T14" fmla="*/ 190 w 257"/>
                <a:gd name="T15" fmla="*/ 4 h 413"/>
                <a:gd name="T16" fmla="*/ 257 w 257"/>
                <a:gd name="T17" fmla="*/ 15 h 413"/>
                <a:gd name="T18" fmla="*/ 147 w 257"/>
                <a:gd name="T19" fmla="*/ 412 h 413"/>
                <a:gd name="T20" fmla="*/ 94 w 257"/>
                <a:gd name="T21" fmla="*/ 131 h 413"/>
                <a:gd name="T22" fmla="*/ 114 w 257"/>
                <a:gd name="T23" fmla="*/ 394 h 413"/>
                <a:gd name="T24" fmla="*/ 94 w 257"/>
                <a:gd name="T25" fmla="*/ 131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7" h="413">
                  <a:moveTo>
                    <a:pt x="147" y="412"/>
                  </a:moveTo>
                  <a:cubicBezTo>
                    <a:pt x="124" y="412"/>
                    <a:pt x="103" y="413"/>
                    <a:pt x="81" y="412"/>
                  </a:cubicBezTo>
                  <a:cubicBezTo>
                    <a:pt x="77" y="412"/>
                    <a:pt x="71" y="408"/>
                    <a:pt x="69" y="404"/>
                  </a:cubicBezTo>
                  <a:cubicBezTo>
                    <a:pt x="37" y="343"/>
                    <a:pt x="8" y="281"/>
                    <a:pt x="3" y="211"/>
                  </a:cubicBezTo>
                  <a:cubicBezTo>
                    <a:pt x="0" y="169"/>
                    <a:pt x="11" y="129"/>
                    <a:pt x="32" y="93"/>
                  </a:cubicBezTo>
                  <a:cubicBezTo>
                    <a:pt x="48" y="65"/>
                    <a:pt x="65" y="38"/>
                    <a:pt x="84" y="5"/>
                  </a:cubicBezTo>
                  <a:cubicBezTo>
                    <a:pt x="97" y="25"/>
                    <a:pt x="107" y="41"/>
                    <a:pt x="118" y="59"/>
                  </a:cubicBezTo>
                  <a:cubicBezTo>
                    <a:pt x="134" y="31"/>
                    <a:pt x="155" y="8"/>
                    <a:pt x="190" y="4"/>
                  </a:cubicBezTo>
                  <a:cubicBezTo>
                    <a:pt x="213" y="1"/>
                    <a:pt x="236" y="0"/>
                    <a:pt x="257" y="15"/>
                  </a:cubicBezTo>
                  <a:cubicBezTo>
                    <a:pt x="148" y="127"/>
                    <a:pt x="131" y="263"/>
                    <a:pt x="147" y="412"/>
                  </a:cubicBezTo>
                  <a:close/>
                  <a:moveTo>
                    <a:pt x="94" y="131"/>
                  </a:moveTo>
                  <a:cubicBezTo>
                    <a:pt x="38" y="185"/>
                    <a:pt x="67" y="334"/>
                    <a:pt x="114" y="394"/>
                  </a:cubicBezTo>
                  <a:cubicBezTo>
                    <a:pt x="82" y="309"/>
                    <a:pt x="63" y="223"/>
                    <a:pt x="94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16"/>
            <p:cNvSpPr>
              <a:spLocks noEditPoints="1"/>
            </p:cNvSpPr>
            <p:nvPr/>
          </p:nvSpPr>
          <p:spPr bwMode="auto">
            <a:xfrm>
              <a:off x="9415463" y="4581526"/>
              <a:ext cx="1042988" cy="1609725"/>
            </a:xfrm>
            <a:custGeom>
              <a:avLst/>
              <a:gdLst>
                <a:gd name="T0" fmla="*/ 110 w 278"/>
                <a:gd name="T1" fmla="*/ 427 h 429"/>
                <a:gd name="T2" fmla="*/ 0 w 278"/>
                <a:gd name="T3" fmla="*/ 31 h 429"/>
                <a:gd name="T4" fmla="*/ 139 w 278"/>
                <a:gd name="T5" fmla="*/ 73 h 429"/>
                <a:gd name="T6" fmla="*/ 170 w 278"/>
                <a:gd name="T7" fmla="*/ 22 h 429"/>
                <a:gd name="T8" fmla="*/ 238 w 278"/>
                <a:gd name="T9" fmla="*/ 302 h 429"/>
                <a:gd name="T10" fmla="*/ 190 w 278"/>
                <a:gd name="T11" fmla="*/ 414 h 429"/>
                <a:gd name="T12" fmla="*/ 169 w 278"/>
                <a:gd name="T13" fmla="*/ 427 h 429"/>
                <a:gd name="T14" fmla="*/ 110 w 278"/>
                <a:gd name="T15" fmla="*/ 427 h 429"/>
                <a:gd name="T16" fmla="*/ 166 w 278"/>
                <a:gd name="T17" fmla="*/ 151 h 429"/>
                <a:gd name="T18" fmla="*/ 175 w 278"/>
                <a:gd name="T19" fmla="*/ 283 h 429"/>
                <a:gd name="T20" fmla="*/ 145 w 278"/>
                <a:gd name="T21" fmla="*/ 411 h 429"/>
                <a:gd name="T22" fmla="*/ 166 w 278"/>
                <a:gd name="T23" fmla="*/ 151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8" h="429">
                  <a:moveTo>
                    <a:pt x="110" y="427"/>
                  </a:moveTo>
                  <a:cubicBezTo>
                    <a:pt x="125" y="279"/>
                    <a:pt x="108" y="142"/>
                    <a:pt x="0" y="31"/>
                  </a:cubicBezTo>
                  <a:cubicBezTo>
                    <a:pt x="43" y="0"/>
                    <a:pt x="94" y="16"/>
                    <a:pt x="139" y="73"/>
                  </a:cubicBezTo>
                  <a:cubicBezTo>
                    <a:pt x="149" y="57"/>
                    <a:pt x="159" y="40"/>
                    <a:pt x="170" y="22"/>
                  </a:cubicBezTo>
                  <a:cubicBezTo>
                    <a:pt x="235" y="108"/>
                    <a:pt x="278" y="196"/>
                    <a:pt x="238" y="302"/>
                  </a:cubicBezTo>
                  <a:cubicBezTo>
                    <a:pt x="224" y="340"/>
                    <a:pt x="207" y="377"/>
                    <a:pt x="190" y="414"/>
                  </a:cubicBezTo>
                  <a:cubicBezTo>
                    <a:pt x="187" y="420"/>
                    <a:pt x="176" y="426"/>
                    <a:pt x="169" y="427"/>
                  </a:cubicBezTo>
                  <a:cubicBezTo>
                    <a:pt x="150" y="429"/>
                    <a:pt x="131" y="427"/>
                    <a:pt x="110" y="427"/>
                  </a:cubicBezTo>
                  <a:close/>
                  <a:moveTo>
                    <a:pt x="166" y="151"/>
                  </a:moveTo>
                  <a:cubicBezTo>
                    <a:pt x="180" y="195"/>
                    <a:pt x="183" y="239"/>
                    <a:pt x="175" y="283"/>
                  </a:cubicBezTo>
                  <a:cubicBezTo>
                    <a:pt x="168" y="327"/>
                    <a:pt x="155" y="370"/>
                    <a:pt x="145" y="411"/>
                  </a:cubicBezTo>
                  <a:cubicBezTo>
                    <a:pt x="190" y="338"/>
                    <a:pt x="217" y="207"/>
                    <a:pt x="166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17"/>
            <p:cNvSpPr/>
            <p:nvPr/>
          </p:nvSpPr>
          <p:spPr bwMode="auto">
            <a:xfrm>
              <a:off x="9366251" y="6248401"/>
              <a:ext cx="2847975" cy="182563"/>
            </a:xfrm>
            <a:custGeom>
              <a:avLst/>
              <a:gdLst>
                <a:gd name="T0" fmla="*/ 0 w 759"/>
                <a:gd name="T1" fmla="*/ 0 h 49"/>
                <a:gd name="T2" fmla="*/ 759 w 759"/>
                <a:gd name="T3" fmla="*/ 0 h 49"/>
                <a:gd name="T4" fmla="*/ 707 w 759"/>
                <a:gd name="T5" fmla="*/ 47 h 49"/>
                <a:gd name="T6" fmla="*/ 677 w 759"/>
                <a:gd name="T7" fmla="*/ 49 h 49"/>
                <a:gd name="T8" fmla="*/ 85 w 759"/>
                <a:gd name="T9" fmla="*/ 49 h 49"/>
                <a:gd name="T10" fmla="*/ 56 w 759"/>
                <a:gd name="T11" fmla="*/ 47 h 49"/>
                <a:gd name="T12" fmla="*/ 0 w 759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49">
                  <a:moveTo>
                    <a:pt x="0" y="0"/>
                  </a:moveTo>
                  <a:cubicBezTo>
                    <a:pt x="255" y="0"/>
                    <a:pt x="507" y="0"/>
                    <a:pt x="759" y="0"/>
                  </a:cubicBezTo>
                  <a:cubicBezTo>
                    <a:pt x="756" y="21"/>
                    <a:pt x="733" y="43"/>
                    <a:pt x="707" y="47"/>
                  </a:cubicBezTo>
                  <a:cubicBezTo>
                    <a:pt x="697" y="49"/>
                    <a:pt x="687" y="49"/>
                    <a:pt x="677" y="49"/>
                  </a:cubicBezTo>
                  <a:cubicBezTo>
                    <a:pt x="480" y="49"/>
                    <a:pt x="283" y="49"/>
                    <a:pt x="85" y="49"/>
                  </a:cubicBezTo>
                  <a:cubicBezTo>
                    <a:pt x="76" y="49"/>
                    <a:pt x="65" y="49"/>
                    <a:pt x="56" y="47"/>
                  </a:cubicBezTo>
                  <a:cubicBezTo>
                    <a:pt x="30" y="42"/>
                    <a:pt x="11" y="2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18"/>
            <p:cNvSpPr>
              <a:spLocks noEditPoints="1"/>
            </p:cNvSpPr>
            <p:nvPr/>
          </p:nvSpPr>
          <p:spPr bwMode="auto">
            <a:xfrm>
              <a:off x="9779001" y="1682751"/>
              <a:ext cx="881063" cy="979488"/>
            </a:xfrm>
            <a:custGeom>
              <a:avLst/>
              <a:gdLst>
                <a:gd name="T0" fmla="*/ 188 w 235"/>
                <a:gd name="T1" fmla="*/ 50 h 261"/>
                <a:gd name="T2" fmla="*/ 188 w 235"/>
                <a:gd name="T3" fmla="*/ 49 h 261"/>
                <a:gd name="T4" fmla="*/ 196 w 235"/>
                <a:gd name="T5" fmla="*/ 71 h 261"/>
                <a:gd name="T6" fmla="*/ 231 w 235"/>
                <a:gd name="T7" fmla="*/ 256 h 261"/>
                <a:gd name="T8" fmla="*/ 228 w 235"/>
                <a:gd name="T9" fmla="*/ 261 h 261"/>
                <a:gd name="T10" fmla="*/ 172 w 235"/>
                <a:gd name="T11" fmla="*/ 256 h 261"/>
                <a:gd name="T12" fmla="*/ 0 w 235"/>
                <a:gd name="T13" fmla="*/ 103 h 261"/>
                <a:gd name="T14" fmla="*/ 14 w 235"/>
                <a:gd name="T15" fmla="*/ 62 h 261"/>
                <a:gd name="T16" fmla="*/ 167 w 235"/>
                <a:gd name="T17" fmla="*/ 36 h 261"/>
                <a:gd name="T18" fmla="*/ 188 w 235"/>
                <a:gd name="T19" fmla="*/ 50 h 261"/>
                <a:gd name="T20" fmla="*/ 145 w 235"/>
                <a:gd name="T21" fmla="*/ 92 h 261"/>
                <a:gd name="T22" fmla="*/ 58 w 235"/>
                <a:gd name="T23" fmla="*/ 52 h 261"/>
                <a:gd name="T24" fmla="*/ 14 w 235"/>
                <a:gd name="T25" fmla="*/ 85 h 261"/>
                <a:gd name="T26" fmla="*/ 145 w 235"/>
                <a:gd name="T27" fmla="*/ 92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5" h="261">
                  <a:moveTo>
                    <a:pt x="188" y="50"/>
                  </a:moveTo>
                  <a:cubicBezTo>
                    <a:pt x="188" y="50"/>
                    <a:pt x="188" y="49"/>
                    <a:pt x="188" y="49"/>
                  </a:cubicBezTo>
                  <a:cubicBezTo>
                    <a:pt x="191" y="57"/>
                    <a:pt x="193" y="64"/>
                    <a:pt x="196" y="71"/>
                  </a:cubicBezTo>
                  <a:cubicBezTo>
                    <a:pt x="229" y="129"/>
                    <a:pt x="235" y="192"/>
                    <a:pt x="231" y="256"/>
                  </a:cubicBezTo>
                  <a:cubicBezTo>
                    <a:pt x="231" y="258"/>
                    <a:pt x="229" y="260"/>
                    <a:pt x="228" y="261"/>
                  </a:cubicBezTo>
                  <a:cubicBezTo>
                    <a:pt x="209" y="259"/>
                    <a:pt x="191" y="258"/>
                    <a:pt x="172" y="256"/>
                  </a:cubicBezTo>
                  <a:cubicBezTo>
                    <a:pt x="154" y="144"/>
                    <a:pt x="81" y="92"/>
                    <a:pt x="0" y="103"/>
                  </a:cubicBezTo>
                  <a:cubicBezTo>
                    <a:pt x="5" y="88"/>
                    <a:pt x="7" y="73"/>
                    <a:pt x="14" y="62"/>
                  </a:cubicBezTo>
                  <a:cubicBezTo>
                    <a:pt x="46" y="12"/>
                    <a:pt x="120" y="0"/>
                    <a:pt x="167" y="36"/>
                  </a:cubicBezTo>
                  <a:cubicBezTo>
                    <a:pt x="174" y="41"/>
                    <a:pt x="181" y="45"/>
                    <a:pt x="188" y="50"/>
                  </a:cubicBezTo>
                  <a:close/>
                  <a:moveTo>
                    <a:pt x="145" y="92"/>
                  </a:moveTo>
                  <a:cubicBezTo>
                    <a:pt x="133" y="65"/>
                    <a:pt x="95" y="47"/>
                    <a:pt x="58" y="52"/>
                  </a:cubicBezTo>
                  <a:cubicBezTo>
                    <a:pt x="36" y="54"/>
                    <a:pt x="17" y="69"/>
                    <a:pt x="14" y="85"/>
                  </a:cubicBezTo>
                  <a:cubicBezTo>
                    <a:pt x="71" y="56"/>
                    <a:pt x="87" y="56"/>
                    <a:pt x="145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19"/>
            <p:cNvSpPr/>
            <p:nvPr/>
          </p:nvSpPr>
          <p:spPr bwMode="auto">
            <a:xfrm>
              <a:off x="11264901" y="2216151"/>
              <a:ext cx="971550" cy="728663"/>
            </a:xfrm>
            <a:custGeom>
              <a:avLst/>
              <a:gdLst>
                <a:gd name="T0" fmla="*/ 119 w 259"/>
                <a:gd name="T1" fmla="*/ 181 h 194"/>
                <a:gd name="T2" fmla="*/ 90 w 259"/>
                <a:gd name="T3" fmla="*/ 175 h 194"/>
                <a:gd name="T4" fmla="*/ 203 w 259"/>
                <a:gd name="T5" fmla="*/ 40 h 194"/>
                <a:gd name="T6" fmla="*/ 155 w 259"/>
                <a:gd name="T7" fmla="*/ 43 h 194"/>
                <a:gd name="T8" fmla="*/ 100 w 259"/>
                <a:gd name="T9" fmla="*/ 106 h 194"/>
                <a:gd name="T10" fmla="*/ 85 w 259"/>
                <a:gd name="T11" fmla="*/ 153 h 194"/>
                <a:gd name="T12" fmla="*/ 55 w 259"/>
                <a:gd name="T13" fmla="*/ 177 h 194"/>
                <a:gd name="T14" fmla="*/ 71 w 259"/>
                <a:gd name="T15" fmla="*/ 24 h 194"/>
                <a:gd name="T16" fmla="*/ 30 w 259"/>
                <a:gd name="T17" fmla="*/ 137 h 194"/>
                <a:gd name="T18" fmla="*/ 2 w 259"/>
                <a:gd name="T19" fmla="*/ 105 h 194"/>
                <a:gd name="T20" fmla="*/ 72 w 259"/>
                <a:gd name="T21" fmla="*/ 3 h 194"/>
                <a:gd name="T22" fmla="*/ 116 w 259"/>
                <a:gd name="T23" fmla="*/ 3 h 194"/>
                <a:gd name="T24" fmla="*/ 99 w 259"/>
                <a:gd name="T25" fmla="*/ 36 h 194"/>
                <a:gd name="T26" fmla="*/ 94 w 259"/>
                <a:gd name="T27" fmla="*/ 68 h 194"/>
                <a:gd name="T28" fmla="*/ 190 w 259"/>
                <a:gd name="T29" fmla="*/ 18 h 194"/>
                <a:gd name="T30" fmla="*/ 237 w 259"/>
                <a:gd name="T31" fmla="*/ 52 h 194"/>
                <a:gd name="T32" fmla="*/ 177 w 259"/>
                <a:gd name="T33" fmla="*/ 94 h 194"/>
                <a:gd name="T34" fmla="*/ 241 w 259"/>
                <a:gd name="T35" fmla="*/ 163 h 194"/>
                <a:gd name="T36" fmla="*/ 117 w 259"/>
                <a:gd name="T37" fmla="*/ 194 h 194"/>
                <a:gd name="T38" fmla="*/ 118 w 259"/>
                <a:gd name="T39" fmla="*/ 181 h 194"/>
                <a:gd name="T40" fmla="*/ 227 w 259"/>
                <a:gd name="T41" fmla="*/ 130 h 194"/>
                <a:gd name="T42" fmla="*/ 195 w 259"/>
                <a:gd name="T43" fmla="*/ 114 h 194"/>
                <a:gd name="T44" fmla="*/ 119 w 259"/>
                <a:gd name="T45" fmla="*/ 164 h 194"/>
                <a:gd name="T46" fmla="*/ 119 w 259"/>
                <a:gd name="T47" fmla="*/ 18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9" h="194">
                  <a:moveTo>
                    <a:pt x="119" y="181"/>
                  </a:moveTo>
                  <a:cubicBezTo>
                    <a:pt x="109" y="179"/>
                    <a:pt x="99" y="177"/>
                    <a:pt x="90" y="175"/>
                  </a:cubicBezTo>
                  <a:cubicBezTo>
                    <a:pt x="88" y="120"/>
                    <a:pt x="134" y="65"/>
                    <a:pt x="203" y="40"/>
                  </a:cubicBezTo>
                  <a:cubicBezTo>
                    <a:pt x="185" y="29"/>
                    <a:pt x="170" y="36"/>
                    <a:pt x="155" y="43"/>
                  </a:cubicBezTo>
                  <a:cubicBezTo>
                    <a:pt x="128" y="56"/>
                    <a:pt x="112" y="80"/>
                    <a:pt x="100" y="106"/>
                  </a:cubicBezTo>
                  <a:cubicBezTo>
                    <a:pt x="93" y="121"/>
                    <a:pt x="87" y="137"/>
                    <a:pt x="85" y="153"/>
                  </a:cubicBezTo>
                  <a:cubicBezTo>
                    <a:pt x="83" y="174"/>
                    <a:pt x="73" y="180"/>
                    <a:pt x="55" y="177"/>
                  </a:cubicBezTo>
                  <a:cubicBezTo>
                    <a:pt x="29" y="119"/>
                    <a:pt x="31" y="96"/>
                    <a:pt x="71" y="24"/>
                  </a:cubicBezTo>
                  <a:cubicBezTo>
                    <a:pt x="40" y="30"/>
                    <a:pt x="31" y="54"/>
                    <a:pt x="30" y="137"/>
                  </a:cubicBezTo>
                  <a:cubicBezTo>
                    <a:pt x="0" y="133"/>
                    <a:pt x="0" y="133"/>
                    <a:pt x="2" y="105"/>
                  </a:cubicBezTo>
                  <a:cubicBezTo>
                    <a:pt x="6" y="52"/>
                    <a:pt x="32" y="13"/>
                    <a:pt x="72" y="3"/>
                  </a:cubicBezTo>
                  <a:cubicBezTo>
                    <a:pt x="85" y="0"/>
                    <a:pt x="99" y="3"/>
                    <a:pt x="116" y="3"/>
                  </a:cubicBezTo>
                  <a:cubicBezTo>
                    <a:pt x="109" y="17"/>
                    <a:pt x="103" y="26"/>
                    <a:pt x="99" y="36"/>
                  </a:cubicBezTo>
                  <a:cubicBezTo>
                    <a:pt x="95" y="46"/>
                    <a:pt x="94" y="56"/>
                    <a:pt x="94" y="68"/>
                  </a:cubicBezTo>
                  <a:cubicBezTo>
                    <a:pt x="118" y="35"/>
                    <a:pt x="147" y="11"/>
                    <a:pt x="190" y="18"/>
                  </a:cubicBezTo>
                  <a:cubicBezTo>
                    <a:pt x="210" y="22"/>
                    <a:pt x="226" y="32"/>
                    <a:pt x="237" y="52"/>
                  </a:cubicBezTo>
                  <a:cubicBezTo>
                    <a:pt x="213" y="60"/>
                    <a:pt x="186" y="63"/>
                    <a:pt x="177" y="94"/>
                  </a:cubicBezTo>
                  <a:cubicBezTo>
                    <a:pt x="236" y="95"/>
                    <a:pt x="259" y="120"/>
                    <a:pt x="241" y="163"/>
                  </a:cubicBezTo>
                  <a:cubicBezTo>
                    <a:pt x="193" y="137"/>
                    <a:pt x="154" y="153"/>
                    <a:pt x="117" y="194"/>
                  </a:cubicBezTo>
                  <a:cubicBezTo>
                    <a:pt x="118" y="187"/>
                    <a:pt x="118" y="184"/>
                    <a:pt x="118" y="181"/>
                  </a:cubicBezTo>
                  <a:cubicBezTo>
                    <a:pt x="141" y="136"/>
                    <a:pt x="175" y="114"/>
                    <a:pt x="227" y="130"/>
                  </a:cubicBezTo>
                  <a:cubicBezTo>
                    <a:pt x="217" y="122"/>
                    <a:pt x="206" y="115"/>
                    <a:pt x="195" y="114"/>
                  </a:cubicBezTo>
                  <a:cubicBezTo>
                    <a:pt x="164" y="111"/>
                    <a:pt x="129" y="135"/>
                    <a:pt x="119" y="164"/>
                  </a:cubicBezTo>
                  <a:cubicBezTo>
                    <a:pt x="117" y="169"/>
                    <a:pt x="119" y="175"/>
                    <a:pt x="119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20"/>
            <p:cNvSpPr/>
            <p:nvPr/>
          </p:nvSpPr>
          <p:spPr bwMode="auto">
            <a:xfrm>
              <a:off x="9385301" y="2193926"/>
              <a:ext cx="938213" cy="728663"/>
            </a:xfrm>
            <a:custGeom>
              <a:avLst/>
              <a:gdLst>
                <a:gd name="T0" fmla="*/ 165 w 250"/>
                <a:gd name="T1" fmla="*/ 170 h 194"/>
                <a:gd name="T2" fmla="*/ 133 w 250"/>
                <a:gd name="T3" fmla="*/ 182 h 194"/>
                <a:gd name="T4" fmla="*/ 74 w 250"/>
                <a:gd name="T5" fmla="*/ 120 h 194"/>
                <a:gd name="T6" fmla="*/ 25 w 250"/>
                <a:gd name="T7" fmla="*/ 142 h 194"/>
                <a:gd name="T8" fmla="*/ 87 w 250"/>
                <a:gd name="T9" fmla="*/ 139 h 194"/>
                <a:gd name="T10" fmla="*/ 133 w 250"/>
                <a:gd name="T11" fmla="*/ 181 h 194"/>
                <a:gd name="T12" fmla="*/ 134 w 250"/>
                <a:gd name="T13" fmla="*/ 194 h 194"/>
                <a:gd name="T14" fmla="*/ 78 w 250"/>
                <a:gd name="T15" fmla="*/ 161 h 194"/>
                <a:gd name="T16" fmla="*/ 11 w 250"/>
                <a:gd name="T17" fmla="*/ 170 h 194"/>
                <a:gd name="T18" fmla="*/ 11 w 250"/>
                <a:gd name="T19" fmla="*/ 122 h 194"/>
                <a:gd name="T20" fmla="*/ 76 w 250"/>
                <a:gd name="T21" fmla="*/ 102 h 194"/>
                <a:gd name="T22" fmla="*/ 17 w 250"/>
                <a:gd name="T23" fmla="*/ 59 h 194"/>
                <a:gd name="T24" fmla="*/ 89 w 250"/>
                <a:gd name="T25" fmla="*/ 24 h 194"/>
                <a:gd name="T26" fmla="*/ 157 w 250"/>
                <a:gd name="T27" fmla="*/ 79 h 194"/>
                <a:gd name="T28" fmla="*/ 137 w 250"/>
                <a:gd name="T29" fmla="*/ 14 h 194"/>
                <a:gd name="T30" fmla="*/ 220 w 250"/>
                <a:gd name="T31" fmla="*/ 34 h 194"/>
                <a:gd name="T32" fmla="*/ 249 w 250"/>
                <a:gd name="T33" fmla="*/ 127 h 194"/>
                <a:gd name="T34" fmla="*/ 221 w 250"/>
                <a:gd name="T35" fmla="*/ 145 h 194"/>
                <a:gd name="T36" fmla="*/ 177 w 250"/>
                <a:gd name="T37" fmla="*/ 28 h 194"/>
                <a:gd name="T38" fmla="*/ 197 w 250"/>
                <a:gd name="T39" fmla="*/ 188 h 194"/>
                <a:gd name="T40" fmla="*/ 164 w 250"/>
                <a:gd name="T41" fmla="*/ 170 h 194"/>
                <a:gd name="T42" fmla="*/ 159 w 250"/>
                <a:gd name="T43" fmla="*/ 132 h 194"/>
                <a:gd name="T44" fmla="*/ 97 w 250"/>
                <a:gd name="T45" fmla="*/ 49 h 194"/>
                <a:gd name="T46" fmla="*/ 46 w 250"/>
                <a:gd name="T47" fmla="*/ 48 h 194"/>
                <a:gd name="T48" fmla="*/ 141 w 250"/>
                <a:gd name="T49" fmla="*/ 117 h 194"/>
                <a:gd name="T50" fmla="*/ 165 w 250"/>
                <a:gd name="T51" fmla="*/ 17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0" h="194">
                  <a:moveTo>
                    <a:pt x="165" y="170"/>
                  </a:moveTo>
                  <a:cubicBezTo>
                    <a:pt x="160" y="190"/>
                    <a:pt x="146" y="184"/>
                    <a:pt x="133" y="182"/>
                  </a:cubicBezTo>
                  <a:cubicBezTo>
                    <a:pt x="133" y="157"/>
                    <a:pt x="105" y="127"/>
                    <a:pt x="74" y="120"/>
                  </a:cubicBezTo>
                  <a:cubicBezTo>
                    <a:pt x="51" y="115"/>
                    <a:pt x="34" y="121"/>
                    <a:pt x="25" y="142"/>
                  </a:cubicBezTo>
                  <a:cubicBezTo>
                    <a:pt x="47" y="128"/>
                    <a:pt x="69" y="127"/>
                    <a:pt x="87" y="139"/>
                  </a:cubicBezTo>
                  <a:cubicBezTo>
                    <a:pt x="104" y="150"/>
                    <a:pt x="118" y="167"/>
                    <a:pt x="133" y="181"/>
                  </a:cubicBezTo>
                  <a:cubicBezTo>
                    <a:pt x="134" y="187"/>
                    <a:pt x="134" y="193"/>
                    <a:pt x="134" y="194"/>
                  </a:cubicBezTo>
                  <a:cubicBezTo>
                    <a:pt x="117" y="184"/>
                    <a:pt x="99" y="170"/>
                    <a:pt x="78" y="161"/>
                  </a:cubicBezTo>
                  <a:cubicBezTo>
                    <a:pt x="56" y="151"/>
                    <a:pt x="33" y="156"/>
                    <a:pt x="11" y="170"/>
                  </a:cubicBezTo>
                  <a:cubicBezTo>
                    <a:pt x="0" y="153"/>
                    <a:pt x="1" y="137"/>
                    <a:pt x="11" y="122"/>
                  </a:cubicBezTo>
                  <a:cubicBezTo>
                    <a:pt x="25" y="99"/>
                    <a:pt x="48" y="97"/>
                    <a:pt x="76" y="102"/>
                  </a:cubicBezTo>
                  <a:cubicBezTo>
                    <a:pt x="66" y="71"/>
                    <a:pt x="40" y="66"/>
                    <a:pt x="17" y="59"/>
                  </a:cubicBezTo>
                  <a:cubicBezTo>
                    <a:pt x="27" y="32"/>
                    <a:pt x="58" y="18"/>
                    <a:pt x="89" y="24"/>
                  </a:cubicBezTo>
                  <a:cubicBezTo>
                    <a:pt x="119" y="30"/>
                    <a:pt x="139" y="49"/>
                    <a:pt x="157" y="79"/>
                  </a:cubicBezTo>
                  <a:cubicBezTo>
                    <a:pt x="161" y="50"/>
                    <a:pt x="149" y="32"/>
                    <a:pt x="137" y="14"/>
                  </a:cubicBezTo>
                  <a:cubicBezTo>
                    <a:pt x="164" y="0"/>
                    <a:pt x="198" y="8"/>
                    <a:pt x="220" y="34"/>
                  </a:cubicBezTo>
                  <a:cubicBezTo>
                    <a:pt x="242" y="61"/>
                    <a:pt x="250" y="93"/>
                    <a:pt x="249" y="127"/>
                  </a:cubicBezTo>
                  <a:cubicBezTo>
                    <a:pt x="248" y="147"/>
                    <a:pt x="230" y="138"/>
                    <a:pt x="221" y="145"/>
                  </a:cubicBezTo>
                  <a:cubicBezTo>
                    <a:pt x="228" y="74"/>
                    <a:pt x="213" y="35"/>
                    <a:pt x="177" y="28"/>
                  </a:cubicBezTo>
                  <a:cubicBezTo>
                    <a:pt x="219" y="96"/>
                    <a:pt x="220" y="99"/>
                    <a:pt x="197" y="188"/>
                  </a:cubicBezTo>
                  <a:cubicBezTo>
                    <a:pt x="185" y="182"/>
                    <a:pt x="175" y="176"/>
                    <a:pt x="164" y="170"/>
                  </a:cubicBezTo>
                  <a:cubicBezTo>
                    <a:pt x="163" y="158"/>
                    <a:pt x="163" y="144"/>
                    <a:pt x="159" y="132"/>
                  </a:cubicBezTo>
                  <a:cubicBezTo>
                    <a:pt x="148" y="98"/>
                    <a:pt x="130" y="67"/>
                    <a:pt x="97" y="49"/>
                  </a:cubicBezTo>
                  <a:cubicBezTo>
                    <a:pt x="83" y="42"/>
                    <a:pt x="66" y="34"/>
                    <a:pt x="46" y="48"/>
                  </a:cubicBezTo>
                  <a:cubicBezTo>
                    <a:pt x="93" y="54"/>
                    <a:pt x="121" y="81"/>
                    <a:pt x="141" y="117"/>
                  </a:cubicBezTo>
                  <a:cubicBezTo>
                    <a:pt x="151" y="134"/>
                    <a:pt x="157" y="152"/>
                    <a:pt x="165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21"/>
            <p:cNvSpPr/>
            <p:nvPr/>
          </p:nvSpPr>
          <p:spPr bwMode="auto">
            <a:xfrm>
              <a:off x="9782176" y="7891463"/>
              <a:ext cx="2030413" cy="184150"/>
            </a:xfrm>
            <a:custGeom>
              <a:avLst/>
              <a:gdLst>
                <a:gd name="T0" fmla="*/ 541 w 541"/>
                <a:gd name="T1" fmla="*/ 49 h 49"/>
                <a:gd name="T2" fmla="*/ 0 w 541"/>
                <a:gd name="T3" fmla="*/ 49 h 49"/>
                <a:gd name="T4" fmla="*/ 68 w 541"/>
                <a:gd name="T5" fmla="*/ 0 h 49"/>
                <a:gd name="T6" fmla="*/ 164 w 541"/>
                <a:gd name="T7" fmla="*/ 0 h 49"/>
                <a:gd name="T8" fmla="*/ 468 w 541"/>
                <a:gd name="T9" fmla="*/ 0 h 49"/>
                <a:gd name="T10" fmla="*/ 541 w 541"/>
                <a:gd name="T1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1" h="49">
                  <a:moveTo>
                    <a:pt x="541" y="49"/>
                  </a:moveTo>
                  <a:cubicBezTo>
                    <a:pt x="360" y="49"/>
                    <a:pt x="180" y="49"/>
                    <a:pt x="0" y="49"/>
                  </a:cubicBezTo>
                  <a:cubicBezTo>
                    <a:pt x="4" y="22"/>
                    <a:pt x="33" y="1"/>
                    <a:pt x="68" y="0"/>
                  </a:cubicBezTo>
                  <a:cubicBezTo>
                    <a:pt x="100" y="0"/>
                    <a:pt x="132" y="0"/>
                    <a:pt x="164" y="0"/>
                  </a:cubicBezTo>
                  <a:cubicBezTo>
                    <a:pt x="265" y="0"/>
                    <a:pt x="367" y="0"/>
                    <a:pt x="468" y="0"/>
                  </a:cubicBezTo>
                  <a:cubicBezTo>
                    <a:pt x="503" y="0"/>
                    <a:pt x="532" y="19"/>
                    <a:pt x="541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122"/>
            <p:cNvSpPr/>
            <p:nvPr/>
          </p:nvSpPr>
          <p:spPr bwMode="auto">
            <a:xfrm>
              <a:off x="13204826" y="2370138"/>
              <a:ext cx="765175" cy="773113"/>
            </a:xfrm>
            <a:custGeom>
              <a:avLst/>
              <a:gdLst>
                <a:gd name="T0" fmla="*/ 39 w 204"/>
                <a:gd name="T1" fmla="*/ 48 h 206"/>
                <a:gd name="T2" fmla="*/ 21 w 204"/>
                <a:gd name="T3" fmla="*/ 123 h 206"/>
                <a:gd name="T4" fmla="*/ 60 w 204"/>
                <a:gd name="T5" fmla="*/ 0 h 206"/>
                <a:gd name="T6" fmla="*/ 64 w 204"/>
                <a:gd name="T7" fmla="*/ 67 h 206"/>
                <a:gd name="T8" fmla="*/ 117 w 204"/>
                <a:gd name="T9" fmla="*/ 56 h 206"/>
                <a:gd name="T10" fmla="*/ 142 w 204"/>
                <a:gd name="T11" fmla="*/ 82 h 206"/>
                <a:gd name="T12" fmla="*/ 136 w 204"/>
                <a:gd name="T13" fmla="*/ 109 h 206"/>
                <a:gd name="T14" fmla="*/ 126 w 204"/>
                <a:gd name="T15" fmla="*/ 134 h 206"/>
                <a:gd name="T16" fmla="*/ 204 w 204"/>
                <a:gd name="T17" fmla="*/ 159 h 206"/>
                <a:gd name="T18" fmla="*/ 59 w 204"/>
                <a:gd name="T19" fmla="*/ 173 h 206"/>
                <a:gd name="T20" fmla="*/ 152 w 204"/>
                <a:gd name="T21" fmla="*/ 167 h 206"/>
                <a:gd name="T22" fmla="*/ 43 w 204"/>
                <a:gd name="T23" fmla="*/ 158 h 206"/>
                <a:gd name="T24" fmla="*/ 126 w 204"/>
                <a:gd name="T25" fmla="*/ 84 h 206"/>
                <a:gd name="T26" fmla="*/ 119 w 204"/>
                <a:gd name="T27" fmla="*/ 76 h 206"/>
                <a:gd name="T28" fmla="*/ 35 w 204"/>
                <a:gd name="T29" fmla="*/ 147 h 206"/>
                <a:gd name="T30" fmla="*/ 39 w 204"/>
                <a:gd name="T31" fmla="*/ 4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" h="206">
                  <a:moveTo>
                    <a:pt x="39" y="48"/>
                  </a:moveTo>
                  <a:cubicBezTo>
                    <a:pt x="21" y="64"/>
                    <a:pt x="18" y="77"/>
                    <a:pt x="21" y="123"/>
                  </a:cubicBezTo>
                  <a:cubicBezTo>
                    <a:pt x="0" y="74"/>
                    <a:pt x="16" y="22"/>
                    <a:pt x="60" y="0"/>
                  </a:cubicBezTo>
                  <a:cubicBezTo>
                    <a:pt x="72" y="22"/>
                    <a:pt x="64" y="45"/>
                    <a:pt x="64" y="67"/>
                  </a:cubicBezTo>
                  <a:cubicBezTo>
                    <a:pt x="82" y="63"/>
                    <a:pt x="99" y="57"/>
                    <a:pt x="117" y="56"/>
                  </a:cubicBezTo>
                  <a:cubicBezTo>
                    <a:pt x="140" y="54"/>
                    <a:pt x="144" y="59"/>
                    <a:pt x="142" y="82"/>
                  </a:cubicBezTo>
                  <a:cubicBezTo>
                    <a:pt x="141" y="91"/>
                    <a:pt x="138" y="100"/>
                    <a:pt x="136" y="109"/>
                  </a:cubicBezTo>
                  <a:cubicBezTo>
                    <a:pt x="133" y="117"/>
                    <a:pt x="130" y="125"/>
                    <a:pt x="126" y="134"/>
                  </a:cubicBezTo>
                  <a:cubicBezTo>
                    <a:pt x="155" y="136"/>
                    <a:pt x="184" y="136"/>
                    <a:pt x="204" y="159"/>
                  </a:cubicBezTo>
                  <a:cubicBezTo>
                    <a:pt x="182" y="194"/>
                    <a:pt x="110" y="206"/>
                    <a:pt x="59" y="173"/>
                  </a:cubicBezTo>
                  <a:cubicBezTo>
                    <a:pt x="93" y="179"/>
                    <a:pt x="123" y="186"/>
                    <a:pt x="152" y="167"/>
                  </a:cubicBezTo>
                  <a:cubicBezTo>
                    <a:pt x="116" y="168"/>
                    <a:pt x="79" y="174"/>
                    <a:pt x="43" y="158"/>
                  </a:cubicBezTo>
                  <a:cubicBezTo>
                    <a:pt x="71" y="132"/>
                    <a:pt x="98" y="108"/>
                    <a:pt x="126" y="84"/>
                  </a:cubicBezTo>
                  <a:cubicBezTo>
                    <a:pt x="123" y="81"/>
                    <a:pt x="121" y="79"/>
                    <a:pt x="119" y="76"/>
                  </a:cubicBezTo>
                  <a:cubicBezTo>
                    <a:pt x="91" y="99"/>
                    <a:pt x="64" y="123"/>
                    <a:pt x="35" y="147"/>
                  </a:cubicBezTo>
                  <a:cubicBezTo>
                    <a:pt x="22" y="113"/>
                    <a:pt x="32" y="80"/>
                    <a:pt x="39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23"/>
            <p:cNvSpPr/>
            <p:nvPr/>
          </p:nvSpPr>
          <p:spPr bwMode="auto">
            <a:xfrm>
              <a:off x="15054263" y="6356351"/>
              <a:ext cx="903288" cy="536575"/>
            </a:xfrm>
            <a:custGeom>
              <a:avLst/>
              <a:gdLst>
                <a:gd name="T0" fmla="*/ 160 w 241"/>
                <a:gd name="T1" fmla="*/ 11 h 143"/>
                <a:gd name="T2" fmla="*/ 217 w 241"/>
                <a:gd name="T3" fmla="*/ 131 h 143"/>
                <a:gd name="T4" fmla="*/ 171 w 241"/>
                <a:gd name="T5" fmla="*/ 83 h 143"/>
                <a:gd name="T6" fmla="*/ 141 w 241"/>
                <a:gd name="T7" fmla="*/ 125 h 143"/>
                <a:gd name="T8" fmla="*/ 104 w 241"/>
                <a:gd name="T9" fmla="*/ 122 h 143"/>
                <a:gd name="T10" fmla="*/ 80 w 241"/>
                <a:gd name="T11" fmla="*/ 77 h 143"/>
                <a:gd name="T12" fmla="*/ 7 w 241"/>
                <a:gd name="T13" fmla="*/ 109 h 143"/>
                <a:gd name="T14" fmla="*/ 100 w 241"/>
                <a:gd name="T15" fmla="*/ 2 h 143"/>
                <a:gd name="T16" fmla="*/ 38 w 241"/>
                <a:gd name="T17" fmla="*/ 73 h 143"/>
                <a:gd name="T18" fmla="*/ 125 w 241"/>
                <a:gd name="T19" fmla="*/ 0 h 143"/>
                <a:gd name="T20" fmla="*/ 115 w 241"/>
                <a:gd name="T21" fmla="*/ 111 h 143"/>
                <a:gd name="T22" fmla="*/ 123 w 241"/>
                <a:gd name="T23" fmla="*/ 111 h 143"/>
                <a:gd name="T24" fmla="*/ 137 w 241"/>
                <a:gd name="T25" fmla="*/ 3 h 143"/>
                <a:gd name="T26" fmla="*/ 159 w 241"/>
                <a:gd name="T27" fmla="*/ 12 h 143"/>
                <a:gd name="T28" fmla="*/ 208 w 241"/>
                <a:gd name="T29" fmla="*/ 86 h 143"/>
                <a:gd name="T30" fmla="*/ 160 w 241"/>
                <a:gd name="T31" fmla="*/ 1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43">
                  <a:moveTo>
                    <a:pt x="160" y="11"/>
                  </a:moveTo>
                  <a:cubicBezTo>
                    <a:pt x="210" y="24"/>
                    <a:pt x="241" y="85"/>
                    <a:pt x="217" y="131"/>
                  </a:cubicBezTo>
                  <a:cubicBezTo>
                    <a:pt x="200" y="114"/>
                    <a:pt x="185" y="98"/>
                    <a:pt x="171" y="83"/>
                  </a:cubicBezTo>
                  <a:cubicBezTo>
                    <a:pt x="161" y="97"/>
                    <a:pt x="152" y="112"/>
                    <a:pt x="141" y="125"/>
                  </a:cubicBezTo>
                  <a:cubicBezTo>
                    <a:pt x="124" y="143"/>
                    <a:pt x="116" y="142"/>
                    <a:pt x="104" y="122"/>
                  </a:cubicBezTo>
                  <a:cubicBezTo>
                    <a:pt x="95" y="109"/>
                    <a:pt x="88" y="93"/>
                    <a:pt x="80" y="77"/>
                  </a:cubicBezTo>
                  <a:cubicBezTo>
                    <a:pt x="58" y="92"/>
                    <a:pt x="38" y="114"/>
                    <a:pt x="7" y="109"/>
                  </a:cubicBezTo>
                  <a:cubicBezTo>
                    <a:pt x="0" y="62"/>
                    <a:pt x="43" y="13"/>
                    <a:pt x="100" y="2"/>
                  </a:cubicBezTo>
                  <a:cubicBezTo>
                    <a:pt x="54" y="34"/>
                    <a:pt x="44" y="44"/>
                    <a:pt x="38" y="73"/>
                  </a:cubicBezTo>
                  <a:cubicBezTo>
                    <a:pt x="64" y="41"/>
                    <a:pt x="88" y="14"/>
                    <a:pt x="125" y="0"/>
                  </a:cubicBezTo>
                  <a:cubicBezTo>
                    <a:pt x="122" y="39"/>
                    <a:pt x="118" y="75"/>
                    <a:pt x="115" y="111"/>
                  </a:cubicBezTo>
                  <a:cubicBezTo>
                    <a:pt x="118" y="111"/>
                    <a:pt x="120" y="111"/>
                    <a:pt x="123" y="111"/>
                  </a:cubicBezTo>
                  <a:cubicBezTo>
                    <a:pt x="134" y="77"/>
                    <a:pt x="134" y="41"/>
                    <a:pt x="137" y="3"/>
                  </a:cubicBezTo>
                  <a:cubicBezTo>
                    <a:pt x="145" y="6"/>
                    <a:pt x="152" y="9"/>
                    <a:pt x="159" y="12"/>
                  </a:cubicBezTo>
                  <a:cubicBezTo>
                    <a:pt x="174" y="35"/>
                    <a:pt x="189" y="58"/>
                    <a:pt x="208" y="86"/>
                  </a:cubicBezTo>
                  <a:cubicBezTo>
                    <a:pt x="205" y="49"/>
                    <a:pt x="187" y="27"/>
                    <a:pt x="16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24"/>
            <p:cNvSpPr/>
            <p:nvPr/>
          </p:nvSpPr>
          <p:spPr bwMode="auto">
            <a:xfrm>
              <a:off x="5726113" y="6361113"/>
              <a:ext cx="844550" cy="528638"/>
            </a:xfrm>
            <a:custGeom>
              <a:avLst/>
              <a:gdLst>
                <a:gd name="T0" fmla="*/ 65 w 225"/>
                <a:gd name="T1" fmla="*/ 15 h 141"/>
                <a:gd name="T2" fmla="*/ 89 w 225"/>
                <a:gd name="T3" fmla="*/ 2 h 141"/>
                <a:gd name="T4" fmla="*/ 103 w 225"/>
                <a:gd name="T5" fmla="*/ 112 h 141"/>
                <a:gd name="T6" fmla="*/ 113 w 225"/>
                <a:gd name="T7" fmla="*/ 111 h 141"/>
                <a:gd name="T8" fmla="*/ 103 w 225"/>
                <a:gd name="T9" fmla="*/ 0 h 141"/>
                <a:gd name="T10" fmla="*/ 191 w 225"/>
                <a:gd name="T11" fmla="*/ 69 h 141"/>
                <a:gd name="T12" fmla="*/ 127 w 225"/>
                <a:gd name="T13" fmla="*/ 2 h 141"/>
                <a:gd name="T14" fmla="*/ 222 w 225"/>
                <a:gd name="T15" fmla="*/ 108 h 141"/>
                <a:gd name="T16" fmla="*/ 148 w 225"/>
                <a:gd name="T17" fmla="*/ 76 h 141"/>
                <a:gd name="T18" fmla="*/ 124 w 225"/>
                <a:gd name="T19" fmla="*/ 122 h 141"/>
                <a:gd name="T20" fmla="*/ 88 w 225"/>
                <a:gd name="T21" fmla="*/ 125 h 141"/>
                <a:gd name="T22" fmla="*/ 71 w 225"/>
                <a:gd name="T23" fmla="*/ 104 h 141"/>
                <a:gd name="T24" fmla="*/ 59 w 225"/>
                <a:gd name="T25" fmla="*/ 78 h 141"/>
                <a:gd name="T26" fmla="*/ 37 w 225"/>
                <a:gd name="T27" fmla="*/ 106 h 141"/>
                <a:gd name="T28" fmla="*/ 12 w 225"/>
                <a:gd name="T29" fmla="*/ 127 h 141"/>
                <a:gd name="T30" fmla="*/ 5 w 225"/>
                <a:gd name="T31" fmla="*/ 125 h 141"/>
                <a:gd name="T32" fmla="*/ 3 w 225"/>
                <a:gd name="T33" fmla="*/ 80 h 141"/>
                <a:gd name="T34" fmla="*/ 57 w 225"/>
                <a:gd name="T35" fmla="*/ 12 h 141"/>
                <a:gd name="T36" fmla="*/ 65 w 225"/>
                <a:gd name="T37" fmla="*/ 14 h 141"/>
                <a:gd name="T38" fmla="*/ 23 w 225"/>
                <a:gd name="T39" fmla="*/ 80 h 141"/>
                <a:gd name="T40" fmla="*/ 43 w 225"/>
                <a:gd name="T41" fmla="*/ 48 h 141"/>
                <a:gd name="T42" fmla="*/ 65 w 225"/>
                <a:gd name="T43" fmla="*/ 1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5" h="141">
                  <a:moveTo>
                    <a:pt x="65" y="15"/>
                  </a:moveTo>
                  <a:cubicBezTo>
                    <a:pt x="72" y="11"/>
                    <a:pt x="80" y="7"/>
                    <a:pt x="89" y="2"/>
                  </a:cubicBezTo>
                  <a:cubicBezTo>
                    <a:pt x="94" y="39"/>
                    <a:pt x="98" y="76"/>
                    <a:pt x="103" y="112"/>
                  </a:cubicBezTo>
                  <a:cubicBezTo>
                    <a:pt x="106" y="112"/>
                    <a:pt x="109" y="112"/>
                    <a:pt x="113" y="111"/>
                  </a:cubicBezTo>
                  <a:cubicBezTo>
                    <a:pt x="110" y="75"/>
                    <a:pt x="106" y="39"/>
                    <a:pt x="103" y="0"/>
                  </a:cubicBezTo>
                  <a:cubicBezTo>
                    <a:pt x="142" y="13"/>
                    <a:pt x="165" y="43"/>
                    <a:pt x="191" y="69"/>
                  </a:cubicBezTo>
                  <a:cubicBezTo>
                    <a:pt x="182" y="36"/>
                    <a:pt x="156" y="18"/>
                    <a:pt x="127" y="2"/>
                  </a:cubicBezTo>
                  <a:cubicBezTo>
                    <a:pt x="179" y="7"/>
                    <a:pt x="225" y="58"/>
                    <a:pt x="222" y="108"/>
                  </a:cubicBezTo>
                  <a:cubicBezTo>
                    <a:pt x="190" y="113"/>
                    <a:pt x="170" y="91"/>
                    <a:pt x="148" y="76"/>
                  </a:cubicBezTo>
                  <a:cubicBezTo>
                    <a:pt x="140" y="92"/>
                    <a:pt x="133" y="108"/>
                    <a:pt x="124" y="122"/>
                  </a:cubicBezTo>
                  <a:cubicBezTo>
                    <a:pt x="112" y="141"/>
                    <a:pt x="104" y="141"/>
                    <a:pt x="88" y="125"/>
                  </a:cubicBezTo>
                  <a:cubicBezTo>
                    <a:pt x="82" y="119"/>
                    <a:pt x="76" y="111"/>
                    <a:pt x="71" y="104"/>
                  </a:cubicBezTo>
                  <a:cubicBezTo>
                    <a:pt x="66" y="97"/>
                    <a:pt x="63" y="88"/>
                    <a:pt x="59" y="78"/>
                  </a:cubicBezTo>
                  <a:cubicBezTo>
                    <a:pt x="51" y="88"/>
                    <a:pt x="44" y="98"/>
                    <a:pt x="37" y="106"/>
                  </a:cubicBezTo>
                  <a:cubicBezTo>
                    <a:pt x="29" y="113"/>
                    <a:pt x="20" y="120"/>
                    <a:pt x="12" y="127"/>
                  </a:cubicBezTo>
                  <a:cubicBezTo>
                    <a:pt x="10" y="127"/>
                    <a:pt x="7" y="126"/>
                    <a:pt x="5" y="125"/>
                  </a:cubicBezTo>
                  <a:cubicBezTo>
                    <a:pt x="4" y="110"/>
                    <a:pt x="0" y="95"/>
                    <a:pt x="3" y="80"/>
                  </a:cubicBezTo>
                  <a:cubicBezTo>
                    <a:pt x="10" y="50"/>
                    <a:pt x="30" y="28"/>
                    <a:pt x="57" y="12"/>
                  </a:cubicBezTo>
                  <a:cubicBezTo>
                    <a:pt x="59" y="11"/>
                    <a:pt x="62" y="14"/>
                    <a:pt x="65" y="14"/>
                  </a:cubicBezTo>
                  <a:cubicBezTo>
                    <a:pt x="38" y="28"/>
                    <a:pt x="24" y="50"/>
                    <a:pt x="23" y="80"/>
                  </a:cubicBezTo>
                  <a:cubicBezTo>
                    <a:pt x="31" y="70"/>
                    <a:pt x="37" y="58"/>
                    <a:pt x="43" y="48"/>
                  </a:cubicBezTo>
                  <a:cubicBezTo>
                    <a:pt x="50" y="36"/>
                    <a:pt x="58" y="26"/>
                    <a:pt x="6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25"/>
            <p:cNvSpPr/>
            <p:nvPr/>
          </p:nvSpPr>
          <p:spPr bwMode="auto">
            <a:xfrm>
              <a:off x="7629526" y="2373313"/>
              <a:ext cx="773113" cy="762000"/>
            </a:xfrm>
            <a:custGeom>
              <a:avLst/>
              <a:gdLst>
                <a:gd name="T0" fmla="*/ 51 w 206"/>
                <a:gd name="T1" fmla="*/ 166 h 203"/>
                <a:gd name="T2" fmla="*/ 138 w 206"/>
                <a:gd name="T3" fmla="*/ 174 h 203"/>
                <a:gd name="T4" fmla="*/ 0 w 206"/>
                <a:gd name="T5" fmla="*/ 160 h 203"/>
                <a:gd name="T6" fmla="*/ 76 w 206"/>
                <a:gd name="T7" fmla="*/ 133 h 203"/>
                <a:gd name="T8" fmla="*/ 63 w 206"/>
                <a:gd name="T9" fmla="*/ 77 h 203"/>
                <a:gd name="T10" fmla="*/ 84 w 206"/>
                <a:gd name="T11" fmla="*/ 55 h 203"/>
                <a:gd name="T12" fmla="*/ 141 w 206"/>
                <a:gd name="T13" fmla="*/ 66 h 203"/>
                <a:gd name="T14" fmla="*/ 141 w 206"/>
                <a:gd name="T15" fmla="*/ 0 h 203"/>
                <a:gd name="T16" fmla="*/ 183 w 206"/>
                <a:gd name="T17" fmla="*/ 125 h 203"/>
                <a:gd name="T18" fmla="*/ 166 w 206"/>
                <a:gd name="T19" fmla="*/ 44 h 203"/>
                <a:gd name="T20" fmla="*/ 170 w 206"/>
                <a:gd name="T21" fmla="*/ 146 h 203"/>
                <a:gd name="T22" fmla="*/ 86 w 206"/>
                <a:gd name="T23" fmla="*/ 75 h 203"/>
                <a:gd name="T24" fmla="*/ 81 w 206"/>
                <a:gd name="T25" fmla="*/ 80 h 203"/>
                <a:gd name="T26" fmla="*/ 163 w 206"/>
                <a:gd name="T27" fmla="*/ 156 h 203"/>
                <a:gd name="T28" fmla="*/ 51 w 206"/>
                <a:gd name="T29" fmla="*/ 16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6" h="203">
                  <a:moveTo>
                    <a:pt x="51" y="166"/>
                  </a:moveTo>
                  <a:cubicBezTo>
                    <a:pt x="78" y="183"/>
                    <a:pt x="107" y="179"/>
                    <a:pt x="138" y="174"/>
                  </a:cubicBezTo>
                  <a:cubicBezTo>
                    <a:pt x="98" y="203"/>
                    <a:pt x="38" y="197"/>
                    <a:pt x="0" y="160"/>
                  </a:cubicBezTo>
                  <a:cubicBezTo>
                    <a:pt x="20" y="135"/>
                    <a:pt x="49" y="136"/>
                    <a:pt x="76" y="133"/>
                  </a:cubicBezTo>
                  <a:cubicBezTo>
                    <a:pt x="72" y="114"/>
                    <a:pt x="67" y="96"/>
                    <a:pt x="63" y="77"/>
                  </a:cubicBezTo>
                  <a:cubicBezTo>
                    <a:pt x="60" y="61"/>
                    <a:pt x="69" y="53"/>
                    <a:pt x="84" y="55"/>
                  </a:cubicBezTo>
                  <a:cubicBezTo>
                    <a:pt x="103" y="57"/>
                    <a:pt x="122" y="62"/>
                    <a:pt x="141" y="66"/>
                  </a:cubicBezTo>
                  <a:cubicBezTo>
                    <a:pt x="141" y="45"/>
                    <a:pt x="141" y="23"/>
                    <a:pt x="141" y="0"/>
                  </a:cubicBezTo>
                  <a:cubicBezTo>
                    <a:pt x="184" y="7"/>
                    <a:pt x="206" y="77"/>
                    <a:pt x="183" y="125"/>
                  </a:cubicBezTo>
                  <a:cubicBezTo>
                    <a:pt x="187" y="94"/>
                    <a:pt x="188" y="67"/>
                    <a:pt x="166" y="44"/>
                  </a:cubicBezTo>
                  <a:cubicBezTo>
                    <a:pt x="172" y="77"/>
                    <a:pt x="183" y="110"/>
                    <a:pt x="170" y="146"/>
                  </a:cubicBezTo>
                  <a:cubicBezTo>
                    <a:pt x="142" y="122"/>
                    <a:pt x="114" y="98"/>
                    <a:pt x="86" y="75"/>
                  </a:cubicBezTo>
                  <a:cubicBezTo>
                    <a:pt x="84" y="77"/>
                    <a:pt x="83" y="78"/>
                    <a:pt x="81" y="80"/>
                  </a:cubicBezTo>
                  <a:cubicBezTo>
                    <a:pt x="102" y="111"/>
                    <a:pt x="135" y="130"/>
                    <a:pt x="163" y="156"/>
                  </a:cubicBezTo>
                  <a:cubicBezTo>
                    <a:pt x="125" y="174"/>
                    <a:pt x="88" y="167"/>
                    <a:pt x="51" y="1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26"/>
            <p:cNvSpPr/>
            <p:nvPr/>
          </p:nvSpPr>
          <p:spPr bwMode="auto">
            <a:xfrm>
              <a:off x="12949238" y="4832351"/>
              <a:ext cx="757238" cy="747713"/>
            </a:xfrm>
            <a:custGeom>
              <a:avLst/>
              <a:gdLst>
                <a:gd name="T0" fmla="*/ 40 w 202"/>
                <a:gd name="T1" fmla="*/ 50 h 199"/>
                <a:gd name="T2" fmla="*/ 49 w 202"/>
                <a:gd name="T3" fmla="*/ 42 h 199"/>
                <a:gd name="T4" fmla="*/ 118 w 202"/>
                <a:gd name="T5" fmla="*/ 124 h 199"/>
                <a:gd name="T6" fmla="*/ 125 w 202"/>
                <a:gd name="T7" fmla="*/ 118 h 199"/>
                <a:gd name="T8" fmla="*/ 59 w 202"/>
                <a:gd name="T9" fmla="*/ 33 h 199"/>
                <a:gd name="T10" fmla="*/ 157 w 202"/>
                <a:gd name="T11" fmla="*/ 40 h 199"/>
                <a:gd name="T12" fmla="*/ 84 w 202"/>
                <a:gd name="T13" fmla="*/ 20 h 199"/>
                <a:gd name="T14" fmla="*/ 202 w 202"/>
                <a:gd name="T15" fmla="*/ 65 h 199"/>
                <a:gd name="T16" fmla="*/ 169 w 202"/>
                <a:gd name="T17" fmla="*/ 68 h 199"/>
                <a:gd name="T18" fmla="*/ 134 w 202"/>
                <a:gd name="T19" fmla="*/ 64 h 199"/>
                <a:gd name="T20" fmla="*/ 145 w 202"/>
                <a:gd name="T21" fmla="*/ 104 h 199"/>
                <a:gd name="T22" fmla="*/ 108 w 202"/>
                <a:gd name="T23" fmla="*/ 138 h 199"/>
                <a:gd name="T24" fmla="*/ 69 w 202"/>
                <a:gd name="T25" fmla="*/ 123 h 199"/>
                <a:gd name="T26" fmla="*/ 41 w 202"/>
                <a:gd name="T27" fmla="*/ 199 h 199"/>
                <a:gd name="T28" fmla="*/ 24 w 202"/>
                <a:gd name="T29" fmla="*/ 69 h 199"/>
                <a:gd name="T30" fmla="*/ 33 w 202"/>
                <a:gd name="T31" fmla="*/ 53 h 199"/>
                <a:gd name="T32" fmla="*/ 34 w 202"/>
                <a:gd name="T33" fmla="*/ 150 h 199"/>
                <a:gd name="T34" fmla="*/ 40 w 202"/>
                <a:gd name="T35" fmla="*/ 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2" h="199">
                  <a:moveTo>
                    <a:pt x="40" y="50"/>
                  </a:moveTo>
                  <a:cubicBezTo>
                    <a:pt x="43" y="47"/>
                    <a:pt x="46" y="44"/>
                    <a:pt x="49" y="42"/>
                  </a:cubicBezTo>
                  <a:cubicBezTo>
                    <a:pt x="72" y="69"/>
                    <a:pt x="95" y="97"/>
                    <a:pt x="118" y="124"/>
                  </a:cubicBezTo>
                  <a:cubicBezTo>
                    <a:pt x="120" y="122"/>
                    <a:pt x="123" y="120"/>
                    <a:pt x="125" y="118"/>
                  </a:cubicBezTo>
                  <a:cubicBezTo>
                    <a:pt x="103" y="90"/>
                    <a:pt x="81" y="62"/>
                    <a:pt x="59" y="33"/>
                  </a:cubicBezTo>
                  <a:cubicBezTo>
                    <a:pt x="93" y="22"/>
                    <a:pt x="125" y="32"/>
                    <a:pt x="157" y="40"/>
                  </a:cubicBezTo>
                  <a:cubicBezTo>
                    <a:pt x="138" y="16"/>
                    <a:pt x="111" y="20"/>
                    <a:pt x="84" y="20"/>
                  </a:cubicBezTo>
                  <a:cubicBezTo>
                    <a:pt x="127" y="0"/>
                    <a:pt x="184" y="20"/>
                    <a:pt x="202" y="65"/>
                  </a:cubicBezTo>
                  <a:cubicBezTo>
                    <a:pt x="190" y="66"/>
                    <a:pt x="180" y="68"/>
                    <a:pt x="169" y="68"/>
                  </a:cubicBezTo>
                  <a:cubicBezTo>
                    <a:pt x="158" y="68"/>
                    <a:pt x="147" y="65"/>
                    <a:pt x="134" y="64"/>
                  </a:cubicBezTo>
                  <a:cubicBezTo>
                    <a:pt x="138" y="79"/>
                    <a:pt x="143" y="91"/>
                    <a:pt x="145" y="104"/>
                  </a:cubicBezTo>
                  <a:cubicBezTo>
                    <a:pt x="151" y="135"/>
                    <a:pt x="138" y="146"/>
                    <a:pt x="108" y="138"/>
                  </a:cubicBezTo>
                  <a:cubicBezTo>
                    <a:pt x="95" y="134"/>
                    <a:pt x="83" y="129"/>
                    <a:pt x="69" y="123"/>
                  </a:cubicBezTo>
                  <a:cubicBezTo>
                    <a:pt x="65" y="151"/>
                    <a:pt x="65" y="179"/>
                    <a:pt x="41" y="199"/>
                  </a:cubicBezTo>
                  <a:cubicBezTo>
                    <a:pt x="7" y="171"/>
                    <a:pt x="0" y="114"/>
                    <a:pt x="24" y="69"/>
                  </a:cubicBezTo>
                  <a:cubicBezTo>
                    <a:pt x="27" y="64"/>
                    <a:pt x="30" y="58"/>
                    <a:pt x="33" y="53"/>
                  </a:cubicBezTo>
                  <a:cubicBezTo>
                    <a:pt x="27" y="84"/>
                    <a:pt x="16" y="116"/>
                    <a:pt x="34" y="150"/>
                  </a:cubicBezTo>
                  <a:cubicBezTo>
                    <a:pt x="36" y="114"/>
                    <a:pt x="38" y="82"/>
                    <a:pt x="4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27"/>
            <p:cNvSpPr/>
            <p:nvPr/>
          </p:nvSpPr>
          <p:spPr bwMode="auto">
            <a:xfrm>
              <a:off x="7891463" y="4840288"/>
              <a:ext cx="754063" cy="735013"/>
            </a:xfrm>
            <a:custGeom>
              <a:avLst/>
              <a:gdLst>
                <a:gd name="T0" fmla="*/ 119 w 201"/>
                <a:gd name="T1" fmla="*/ 18 h 196"/>
                <a:gd name="T2" fmla="*/ 42 w 201"/>
                <a:gd name="T3" fmla="*/ 39 h 196"/>
                <a:gd name="T4" fmla="*/ 141 w 201"/>
                <a:gd name="T5" fmla="*/ 31 h 196"/>
                <a:gd name="T6" fmla="*/ 75 w 201"/>
                <a:gd name="T7" fmla="*/ 115 h 196"/>
                <a:gd name="T8" fmla="*/ 80 w 201"/>
                <a:gd name="T9" fmla="*/ 120 h 196"/>
                <a:gd name="T10" fmla="*/ 152 w 201"/>
                <a:gd name="T11" fmla="*/ 38 h 196"/>
                <a:gd name="T12" fmla="*/ 164 w 201"/>
                <a:gd name="T13" fmla="*/ 147 h 196"/>
                <a:gd name="T14" fmla="*/ 168 w 201"/>
                <a:gd name="T15" fmla="*/ 55 h 196"/>
                <a:gd name="T16" fmla="*/ 162 w 201"/>
                <a:gd name="T17" fmla="*/ 196 h 196"/>
                <a:gd name="T18" fmla="*/ 131 w 201"/>
                <a:gd name="T19" fmla="*/ 123 h 196"/>
                <a:gd name="T20" fmla="*/ 77 w 201"/>
                <a:gd name="T21" fmla="*/ 138 h 196"/>
                <a:gd name="T22" fmla="*/ 56 w 201"/>
                <a:gd name="T23" fmla="*/ 120 h 196"/>
                <a:gd name="T24" fmla="*/ 63 w 201"/>
                <a:gd name="T25" fmla="*/ 64 h 196"/>
                <a:gd name="T26" fmla="*/ 0 w 201"/>
                <a:gd name="T27" fmla="*/ 64 h 196"/>
                <a:gd name="T28" fmla="*/ 119 w 201"/>
                <a:gd name="T29" fmla="*/ 1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196">
                  <a:moveTo>
                    <a:pt x="119" y="18"/>
                  </a:moveTo>
                  <a:cubicBezTo>
                    <a:pt x="90" y="18"/>
                    <a:pt x="62" y="14"/>
                    <a:pt x="42" y="39"/>
                  </a:cubicBezTo>
                  <a:cubicBezTo>
                    <a:pt x="74" y="31"/>
                    <a:pt x="106" y="19"/>
                    <a:pt x="141" y="31"/>
                  </a:cubicBezTo>
                  <a:cubicBezTo>
                    <a:pt x="119" y="60"/>
                    <a:pt x="97" y="88"/>
                    <a:pt x="75" y="115"/>
                  </a:cubicBezTo>
                  <a:cubicBezTo>
                    <a:pt x="77" y="117"/>
                    <a:pt x="78" y="118"/>
                    <a:pt x="80" y="120"/>
                  </a:cubicBezTo>
                  <a:cubicBezTo>
                    <a:pt x="110" y="99"/>
                    <a:pt x="127" y="66"/>
                    <a:pt x="152" y="38"/>
                  </a:cubicBezTo>
                  <a:cubicBezTo>
                    <a:pt x="170" y="74"/>
                    <a:pt x="168" y="110"/>
                    <a:pt x="164" y="147"/>
                  </a:cubicBezTo>
                  <a:cubicBezTo>
                    <a:pt x="184" y="117"/>
                    <a:pt x="176" y="86"/>
                    <a:pt x="168" y="55"/>
                  </a:cubicBezTo>
                  <a:cubicBezTo>
                    <a:pt x="201" y="98"/>
                    <a:pt x="198" y="160"/>
                    <a:pt x="162" y="196"/>
                  </a:cubicBezTo>
                  <a:cubicBezTo>
                    <a:pt x="143" y="184"/>
                    <a:pt x="140" y="178"/>
                    <a:pt x="131" y="123"/>
                  </a:cubicBezTo>
                  <a:cubicBezTo>
                    <a:pt x="113" y="128"/>
                    <a:pt x="95" y="134"/>
                    <a:pt x="77" y="138"/>
                  </a:cubicBezTo>
                  <a:cubicBezTo>
                    <a:pt x="63" y="141"/>
                    <a:pt x="55" y="134"/>
                    <a:pt x="56" y="120"/>
                  </a:cubicBezTo>
                  <a:cubicBezTo>
                    <a:pt x="57" y="102"/>
                    <a:pt x="61" y="83"/>
                    <a:pt x="63" y="64"/>
                  </a:cubicBezTo>
                  <a:cubicBezTo>
                    <a:pt x="43" y="64"/>
                    <a:pt x="22" y="64"/>
                    <a:pt x="0" y="64"/>
                  </a:cubicBezTo>
                  <a:cubicBezTo>
                    <a:pt x="10" y="20"/>
                    <a:pt x="65" y="0"/>
                    <a:pt x="11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28"/>
            <p:cNvSpPr/>
            <p:nvPr/>
          </p:nvSpPr>
          <p:spPr bwMode="auto">
            <a:xfrm>
              <a:off x="10274301" y="7613651"/>
              <a:ext cx="1031875" cy="222250"/>
            </a:xfrm>
            <a:custGeom>
              <a:avLst/>
              <a:gdLst>
                <a:gd name="T0" fmla="*/ 275 w 275"/>
                <a:gd name="T1" fmla="*/ 58 h 59"/>
                <a:gd name="T2" fmla="*/ 256 w 275"/>
                <a:gd name="T3" fmla="*/ 59 h 59"/>
                <a:gd name="T4" fmla="*/ 26 w 275"/>
                <a:gd name="T5" fmla="*/ 59 h 59"/>
                <a:gd name="T6" fmla="*/ 10 w 275"/>
                <a:gd name="T7" fmla="*/ 33 h 59"/>
                <a:gd name="T8" fmla="*/ 63 w 275"/>
                <a:gd name="T9" fmla="*/ 0 h 59"/>
                <a:gd name="T10" fmla="*/ 213 w 275"/>
                <a:gd name="T11" fmla="*/ 0 h 59"/>
                <a:gd name="T12" fmla="*/ 275 w 275"/>
                <a:gd name="T13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59">
                  <a:moveTo>
                    <a:pt x="275" y="58"/>
                  </a:moveTo>
                  <a:cubicBezTo>
                    <a:pt x="267" y="58"/>
                    <a:pt x="262" y="59"/>
                    <a:pt x="256" y="59"/>
                  </a:cubicBezTo>
                  <a:cubicBezTo>
                    <a:pt x="179" y="59"/>
                    <a:pt x="103" y="59"/>
                    <a:pt x="26" y="59"/>
                  </a:cubicBezTo>
                  <a:cubicBezTo>
                    <a:pt x="4" y="59"/>
                    <a:pt x="0" y="53"/>
                    <a:pt x="10" y="33"/>
                  </a:cubicBezTo>
                  <a:cubicBezTo>
                    <a:pt x="21" y="12"/>
                    <a:pt x="38" y="0"/>
                    <a:pt x="63" y="0"/>
                  </a:cubicBezTo>
                  <a:cubicBezTo>
                    <a:pt x="113" y="1"/>
                    <a:pt x="163" y="0"/>
                    <a:pt x="213" y="0"/>
                  </a:cubicBezTo>
                  <a:cubicBezTo>
                    <a:pt x="248" y="0"/>
                    <a:pt x="268" y="18"/>
                    <a:pt x="275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29"/>
            <p:cNvSpPr/>
            <p:nvPr/>
          </p:nvSpPr>
          <p:spPr bwMode="auto">
            <a:xfrm>
              <a:off x="8986838" y="6488113"/>
              <a:ext cx="852488" cy="690563"/>
            </a:xfrm>
            <a:custGeom>
              <a:avLst/>
              <a:gdLst>
                <a:gd name="T0" fmla="*/ 192 w 227"/>
                <a:gd name="T1" fmla="*/ 149 h 184"/>
                <a:gd name="T2" fmla="*/ 182 w 227"/>
                <a:gd name="T3" fmla="*/ 112 h 184"/>
                <a:gd name="T4" fmla="*/ 134 w 227"/>
                <a:gd name="T5" fmla="*/ 100 h 184"/>
                <a:gd name="T6" fmla="*/ 53 w 227"/>
                <a:gd name="T7" fmla="*/ 90 h 184"/>
                <a:gd name="T8" fmla="*/ 17 w 227"/>
                <a:gd name="T9" fmla="*/ 69 h 184"/>
                <a:gd name="T10" fmla="*/ 28 w 227"/>
                <a:gd name="T11" fmla="*/ 18 h 184"/>
                <a:gd name="T12" fmla="*/ 158 w 227"/>
                <a:gd name="T13" fmla="*/ 3 h 184"/>
                <a:gd name="T14" fmla="*/ 173 w 227"/>
                <a:gd name="T15" fmla="*/ 22 h 184"/>
                <a:gd name="T16" fmla="*/ 103 w 227"/>
                <a:gd name="T17" fmla="*/ 27 h 184"/>
                <a:gd name="T18" fmla="*/ 64 w 227"/>
                <a:gd name="T19" fmla="*/ 35 h 184"/>
                <a:gd name="T20" fmla="*/ 46 w 227"/>
                <a:gd name="T21" fmla="*/ 51 h 184"/>
                <a:gd name="T22" fmla="*/ 65 w 227"/>
                <a:gd name="T23" fmla="*/ 66 h 184"/>
                <a:gd name="T24" fmla="*/ 128 w 227"/>
                <a:gd name="T25" fmla="*/ 74 h 184"/>
                <a:gd name="T26" fmla="*/ 183 w 227"/>
                <a:gd name="T27" fmla="*/ 83 h 184"/>
                <a:gd name="T28" fmla="*/ 227 w 227"/>
                <a:gd name="T29" fmla="*/ 139 h 184"/>
                <a:gd name="T30" fmla="*/ 201 w 227"/>
                <a:gd name="T31" fmla="*/ 176 h 184"/>
                <a:gd name="T32" fmla="*/ 150 w 227"/>
                <a:gd name="T33" fmla="*/ 171 h 184"/>
                <a:gd name="T34" fmla="*/ 146 w 227"/>
                <a:gd name="T35" fmla="*/ 136 h 184"/>
                <a:gd name="T36" fmla="*/ 183 w 227"/>
                <a:gd name="T37" fmla="*/ 137 h 184"/>
                <a:gd name="T38" fmla="*/ 192 w 227"/>
                <a:gd name="T39" fmla="*/ 14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7" h="184">
                  <a:moveTo>
                    <a:pt x="192" y="149"/>
                  </a:moveTo>
                  <a:cubicBezTo>
                    <a:pt x="202" y="130"/>
                    <a:pt x="196" y="118"/>
                    <a:pt x="182" y="112"/>
                  </a:cubicBezTo>
                  <a:cubicBezTo>
                    <a:pt x="167" y="105"/>
                    <a:pt x="151" y="102"/>
                    <a:pt x="134" y="100"/>
                  </a:cubicBezTo>
                  <a:cubicBezTo>
                    <a:pt x="107" y="96"/>
                    <a:pt x="80" y="96"/>
                    <a:pt x="53" y="90"/>
                  </a:cubicBezTo>
                  <a:cubicBezTo>
                    <a:pt x="40" y="88"/>
                    <a:pt x="26" y="79"/>
                    <a:pt x="17" y="69"/>
                  </a:cubicBezTo>
                  <a:cubicBezTo>
                    <a:pt x="0" y="52"/>
                    <a:pt x="6" y="28"/>
                    <a:pt x="28" y="18"/>
                  </a:cubicBezTo>
                  <a:cubicBezTo>
                    <a:pt x="70" y="0"/>
                    <a:pt x="114" y="1"/>
                    <a:pt x="158" y="3"/>
                  </a:cubicBezTo>
                  <a:cubicBezTo>
                    <a:pt x="162" y="3"/>
                    <a:pt x="166" y="13"/>
                    <a:pt x="173" y="22"/>
                  </a:cubicBezTo>
                  <a:cubicBezTo>
                    <a:pt x="146" y="24"/>
                    <a:pt x="124" y="25"/>
                    <a:pt x="103" y="27"/>
                  </a:cubicBezTo>
                  <a:cubicBezTo>
                    <a:pt x="90" y="29"/>
                    <a:pt x="76" y="31"/>
                    <a:pt x="64" y="35"/>
                  </a:cubicBezTo>
                  <a:cubicBezTo>
                    <a:pt x="57" y="37"/>
                    <a:pt x="52" y="46"/>
                    <a:pt x="46" y="51"/>
                  </a:cubicBezTo>
                  <a:cubicBezTo>
                    <a:pt x="52" y="56"/>
                    <a:pt x="58" y="64"/>
                    <a:pt x="65" y="66"/>
                  </a:cubicBezTo>
                  <a:cubicBezTo>
                    <a:pt x="86" y="70"/>
                    <a:pt x="107" y="71"/>
                    <a:pt x="128" y="74"/>
                  </a:cubicBezTo>
                  <a:cubicBezTo>
                    <a:pt x="147" y="77"/>
                    <a:pt x="165" y="79"/>
                    <a:pt x="183" y="83"/>
                  </a:cubicBezTo>
                  <a:cubicBezTo>
                    <a:pt x="206" y="89"/>
                    <a:pt x="227" y="118"/>
                    <a:pt x="227" y="139"/>
                  </a:cubicBezTo>
                  <a:cubicBezTo>
                    <a:pt x="226" y="157"/>
                    <a:pt x="217" y="169"/>
                    <a:pt x="201" y="176"/>
                  </a:cubicBezTo>
                  <a:cubicBezTo>
                    <a:pt x="184" y="183"/>
                    <a:pt x="166" y="184"/>
                    <a:pt x="150" y="171"/>
                  </a:cubicBezTo>
                  <a:cubicBezTo>
                    <a:pt x="139" y="161"/>
                    <a:pt x="136" y="148"/>
                    <a:pt x="146" y="136"/>
                  </a:cubicBezTo>
                  <a:cubicBezTo>
                    <a:pt x="154" y="125"/>
                    <a:pt x="173" y="127"/>
                    <a:pt x="183" y="137"/>
                  </a:cubicBezTo>
                  <a:cubicBezTo>
                    <a:pt x="186" y="140"/>
                    <a:pt x="188" y="144"/>
                    <a:pt x="192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130"/>
            <p:cNvSpPr/>
            <p:nvPr/>
          </p:nvSpPr>
          <p:spPr bwMode="auto">
            <a:xfrm>
              <a:off x="11737976" y="6496051"/>
              <a:ext cx="836613" cy="685800"/>
            </a:xfrm>
            <a:custGeom>
              <a:avLst/>
              <a:gdLst>
                <a:gd name="T0" fmla="*/ 40 w 223"/>
                <a:gd name="T1" fmla="*/ 147 h 183"/>
                <a:gd name="T2" fmla="*/ 50 w 223"/>
                <a:gd name="T3" fmla="*/ 134 h 183"/>
                <a:gd name="T4" fmla="*/ 86 w 223"/>
                <a:gd name="T5" fmla="*/ 134 h 183"/>
                <a:gd name="T6" fmla="*/ 81 w 223"/>
                <a:gd name="T7" fmla="*/ 170 h 183"/>
                <a:gd name="T8" fmla="*/ 17 w 223"/>
                <a:gd name="T9" fmla="*/ 165 h 183"/>
                <a:gd name="T10" fmla="*/ 16 w 223"/>
                <a:gd name="T11" fmla="*/ 108 h 183"/>
                <a:gd name="T12" fmla="*/ 100 w 223"/>
                <a:gd name="T13" fmla="*/ 72 h 183"/>
                <a:gd name="T14" fmla="*/ 167 w 223"/>
                <a:gd name="T15" fmla="*/ 64 h 183"/>
                <a:gd name="T16" fmla="*/ 186 w 223"/>
                <a:gd name="T17" fmla="*/ 49 h 183"/>
                <a:gd name="T18" fmla="*/ 168 w 223"/>
                <a:gd name="T19" fmla="*/ 33 h 183"/>
                <a:gd name="T20" fmla="*/ 83 w 223"/>
                <a:gd name="T21" fmla="*/ 22 h 183"/>
                <a:gd name="T22" fmla="*/ 65 w 223"/>
                <a:gd name="T23" fmla="*/ 11 h 183"/>
                <a:gd name="T24" fmla="*/ 83 w 223"/>
                <a:gd name="T25" fmla="*/ 0 h 183"/>
                <a:gd name="T26" fmla="*/ 182 w 223"/>
                <a:gd name="T27" fmla="*/ 9 h 183"/>
                <a:gd name="T28" fmla="*/ 223 w 223"/>
                <a:gd name="T29" fmla="*/ 43 h 183"/>
                <a:gd name="T30" fmla="*/ 184 w 223"/>
                <a:gd name="T31" fmla="*/ 87 h 183"/>
                <a:gd name="T32" fmla="*/ 99 w 223"/>
                <a:gd name="T33" fmla="*/ 97 h 183"/>
                <a:gd name="T34" fmla="*/ 50 w 223"/>
                <a:gd name="T35" fmla="*/ 109 h 183"/>
                <a:gd name="T36" fmla="*/ 40 w 223"/>
                <a:gd name="T37" fmla="*/ 14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3" h="183">
                  <a:moveTo>
                    <a:pt x="40" y="147"/>
                  </a:moveTo>
                  <a:cubicBezTo>
                    <a:pt x="44" y="141"/>
                    <a:pt x="47" y="137"/>
                    <a:pt x="50" y="134"/>
                  </a:cubicBezTo>
                  <a:cubicBezTo>
                    <a:pt x="59" y="124"/>
                    <a:pt x="78" y="125"/>
                    <a:pt x="86" y="134"/>
                  </a:cubicBezTo>
                  <a:cubicBezTo>
                    <a:pt x="94" y="144"/>
                    <a:pt x="92" y="161"/>
                    <a:pt x="81" y="170"/>
                  </a:cubicBezTo>
                  <a:cubicBezTo>
                    <a:pt x="65" y="183"/>
                    <a:pt x="32" y="180"/>
                    <a:pt x="17" y="165"/>
                  </a:cubicBezTo>
                  <a:cubicBezTo>
                    <a:pt x="0" y="148"/>
                    <a:pt x="2" y="130"/>
                    <a:pt x="16" y="108"/>
                  </a:cubicBezTo>
                  <a:cubicBezTo>
                    <a:pt x="36" y="75"/>
                    <a:pt x="69" y="77"/>
                    <a:pt x="100" y="72"/>
                  </a:cubicBezTo>
                  <a:cubicBezTo>
                    <a:pt x="122" y="69"/>
                    <a:pt x="145" y="68"/>
                    <a:pt x="167" y="64"/>
                  </a:cubicBezTo>
                  <a:cubicBezTo>
                    <a:pt x="174" y="62"/>
                    <a:pt x="180" y="54"/>
                    <a:pt x="186" y="49"/>
                  </a:cubicBezTo>
                  <a:cubicBezTo>
                    <a:pt x="180" y="44"/>
                    <a:pt x="174" y="34"/>
                    <a:pt x="168" y="33"/>
                  </a:cubicBezTo>
                  <a:cubicBezTo>
                    <a:pt x="140" y="28"/>
                    <a:pt x="111" y="26"/>
                    <a:pt x="83" y="22"/>
                  </a:cubicBezTo>
                  <a:cubicBezTo>
                    <a:pt x="75" y="21"/>
                    <a:pt x="63" y="25"/>
                    <a:pt x="65" y="11"/>
                  </a:cubicBezTo>
                  <a:cubicBezTo>
                    <a:pt x="66" y="6"/>
                    <a:pt x="77" y="0"/>
                    <a:pt x="83" y="0"/>
                  </a:cubicBezTo>
                  <a:cubicBezTo>
                    <a:pt x="117" y="2"/>
                    <a:pt x="150" y="4"/>
                    <a:pt x="182" y="9"/>
                  </a:cubicBezTo>
                  <a:cubicBezTo>
                    <a:pt x="210" y="13"/>
                    <a:pt x="222" y="26"/>
                    <a:pt x="223" y="43"/>
                  </a:cubicBezTo>
                  <a:cubicBezTo>
                    <a:pt x="223" y="64"/>
                    <a:pt x="211" y="81"/>
                    <a:pt x="184" y="87"/>
                  </a:cubicBezTo>
                  <a:cubicBezTo>
                    <a:pt x="156" y="93"/>
                    <a:pt x="128" y="93"/>
                    <a:pt x="99" y="97"/>
                  </a:cubicBezTo>
                  <a:cubicBezTo>
                    <a:pt x="83" y="100"/>
                    <a:pt x="65" y="103"/>
                    <a:pt x="50" y="109"/>
                  </a:cubicBezTo>
                  <a:cubicBezTo>
                    <a:pt x="35" y="116"/>
                    <a:pt x="28" y="129"/>
                    <a:pt x="4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131"/>
            <p:cNvSpPr/>
            <p:nvPr/>
          </p:nvSpPr>
          <p:spPr bwMode="auto">
            <a:xfrm>
              <a:off x="6870701" y="5673726"/>
              <a:ext cx="588963" cy="585788"/>
            </a:xfrm>
            <a:custGeom>
              <a:avLst/>
              <a:gdLst>
                <a:gd name="T0" fmla="*/ 155 w 157"/>
                <a:gd name="T1" fmla="*/ 154 h 156"/>
                <a:gd name="T2" fmla="*/ 47 w 157"/>
                <a:gd name="T3" fmla="*/ 94 h 156"/>
                <a:gd name="T4" fmla="*/ 0 w 157"/>
                <a:gd name="T5" fmla="*/ 41 h 156"/>
                <a:gd name="T6" fmla="*/ 41 w 157"/>
                <a:gd name="T7" fmla="*/ 0 h 156"/>
                <a:gd name="T8" fmla="*/ 99 w 157"/>
                <a:gd name="T9" fmla="*/ 49 h 156"/>
                <a:gd name="T10" fmla="*/ 155 w 157"/>
                <a:gd name="T11" fmla="*/ 15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156">
                  <a:moveTo>
                    <a:pt x="155" y="154"/>
                  </a:moveTo>
                  <a:cubicBezTo>
                    <a:pt x="106" y="156"/>
                    <a:pt x="70" y="140"/>
                    <a:pt x="47" y="94"/>
                  </a:cubicBezTo>
                  <a:cubicBezTo>
                    <a:pt x="38" y="75"/>
                    <a:pt x="19" y="62"/>
                    <a:pt x="0" y="41"/>
                  </a:cubicBezTo>
                  <a:cubicBezTo>
                    <a:pt x="12" y="29"/>
                    <a:pt x="29" y="12"/>
                    <a:pt x="41" y="0"/>
                  </a:cubicBezTo>
                  <a:cubicBezTo>
                    <a:pt x="64" y="19"/>
                    <a:pt x="79" y="39"/>
                    <a:pt x="99" y="49"/>
                  </a:cubicBezTo>
                  <a:cubicBezTo>
                    <a:pt x="144" y="72"/>
                    <a:pt x="157" y="109"/>
                    <a:pt x="155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132"/>
            <p:cNvSpPr/>
            <p:nvPr/>
          </p:nvSpPr>
          <p:spPr bwMode="auto">
            <a:xfrm>
              <a:off x="14160501" y="5662613"/>
              <a:ext cx="600075" cy="588963"/>
            </a:xfrm>
            <a:custGeom>
              <a:avLst/>
              <a:gdLst>
                <a:gd name="T0" fmla="*/ 8 w 160"/>
                <a:gd name="T1" fmla="*/ 157 h 157"/>
                <a:gd name="T2" fmla="*/ 50 w 160"/>
                <a:gd name="T3" fmla="*/ 60 h 157"/>
                <a:gd name="T4" fmla="*/ 110 w 160"/>
                <a:gd name="T5" fmla="*/ 0 h 157"/>
                <a:gd name="T6" fmla="*/ 160 w 160"/>
                <a:gd name="T7" fmla="*/ 46 h 157"/>
                <a:gd name="T8" fmla="*/ 113 w 160"/>
                <a:gd name="T9" fmla="*/ 98 h 157"/>
                <a:gd name="T10" fmla="*/ 8 w 160"/>
                <a:gd name="T11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157">
                  <a:moveTo>
                    <a:pt x="8" y="157"/>
                  </a:moveTo>
                  <a:cubicBezTo>
                    <a:pt x="0" y="117"/>
                    <a:pt x="16" y="81"/>
                    <a:pt x="50" y="60"/>
                  </a:cubicBezTo>
                  <a:cubicBezTo>
                    <a:pt x="74" y="45"/>
                    <a:pt x="101" y="33"/>
                    <a:pt x="110" y="0"/>
                  </a:cubicBezTo>
                  <a:cubicBezTo>
                    <a:pt x="135" y="11"/>
                    <a:pt x="150" y="29"/>
                    <a:pt x="160" y="46"/>
                  </a:cubicBezTo>
                  <a:cubicBezTo>
                    <a:pt x="143" y="64"/>
                    <a:pt x="125" y="79"/>
                    <a:pt x="113" y="98"/>
                  </a:cubicBezTo>
                  <a:cubicBezTo>
                    <a:pt x="82" y="146"/>
                    <a:pt x="69" y="155"/>
                    <a:pt x="8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133"/>
            <p:cNvSpPr/>
            <p:nvPr/>
          </p:nvSpPr>
          <p:spPr bwMode="auto">
            <a:xfrm>
              <a:off x="7115176" y="5440363"/>
              <a:ext cx="574675" cy="522288"/>
            </a:xfrm>
            <a:custGeom>
              <a:avLst/>
              <a:gdLst>
                <a:gd name="T0" fmla="*/ 110 w 153"/>
                <a:gd name="T1" fmla="*/ 0 h 139"/>
                <a:gd name="T2" fmla="*/ 105 w 153"/>
                <a:gd name="T3" fmla="*/ 60 h 139"/>
                <a:gd name="T4" fmla="*/ 153 w 153"/>
                <a:gd name="T5" fmla="*/ 98 h 139"/>
                <a:gd name="T6" fmla="*/ 67 w 153"/>
                <a:gd name="T7" fmla="*/ 84 h 139"/>
                <a:gd name="T8" fmla="*/ 66 w 153"/>
                <a:gd name="T9" fmla="*/ 90 h 139"/>
                <a:gd name="T10" fmla="*/ 145 w 153"/>
                <a:gd name="T11" fmla="*/ 109 h 139"/>
                <a:gd name="T12" fmla="*/ 2 w 153"/>
                <a:gd name="T13" fmla="*/ 64 h 139"/>
                <a:gd name="T14" fmla="*/ 7 w 153"/>
                <a:gd name="T15" fmla="*/ 46 h 139"/>
                <a:gd name="T16" fmla="*/ 67 w 153"/>
                <a:gd name="T17" fmla="*/ 28 h 139"/>
                <a:gd name="T18" fmla="*/ 110 w 153"/>
                <a:gd name="T1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3" h="139">
                  <a:moveTo>
                    <a:pt x="110" y="0"/>
                  </a:moveTo>
                  <a:cubicBezTo>
                    <a:pt x="133" y="17"/>
                    <a:pt x="132" y="31"/>
                    <a:pt x="105" y="60"/>
                  </a:cubicBezTo>
                  <a:cubicBezTo>
                    <a:pt x="124" y="68"/>
                    <a:pt x="144" y="73"/>
                    <a:pt x="153" y="98"/>
                  </a:cubicBezTo>
                  <a:cubicBezTo>
                    <a:pt x="123" y="93"/>
                    <a:pt x="95" y="89"/>
                    <a:pt x="67" y="84"/>
                  </a:cubicBezTo>
                  <a:cubicBezTo>
                    <a:pt x="66" y="86"/>
                    <a:pt x="66" y="88"/>
                    <a:pt x="66" y="90"/>
                  </a:cubicBezTo>
                  <a:cubicBezTo>
                    <a:pt x="92" y="97"/>
                    <a:pt x="119" y="103"/>
                    <a:pt x="145" y="109"/>
                  </a:cubicBezTo>
                  <a:cubicBezTo>
                    <a:pt x="103" y="139"/>
                    <a:pt x="27" y="117"/>
                    <a:pt x="2" y="64"/>
                  </a:cubicBezTo>
                  <a:cubicBezTo>
                    <a:pt x="0" y="59"/>
                    <a:pt x="3" y="48"/>
                    <a:pt x="7" y="46"/>
                  </a:cubicBezTo>
                  <a:cubicBezTo>
                    <a:pt x="26" y="39"/>
                    <a:pt x="46" y="31"/>
                    <a:pt x="67" y="28"/>
                  </a:cubicBezTo>
                  <a:cubicBezTo>
                    <a:pt x="86" y="24"/>
                    <a:pt x="103" y="22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134"/>
            <p:cNvSpPr/>
            <p:nvPr/>
          </p:nvSpPr>
          <p:spPr bwMode="auto">
            <a:xfrm>
              <a:off x="13939838" y="5440363"/>
              <a:ext cx="581025" cy="519113"/>
            </a:xfrm>
            <a:custGeom>
              <a:avLst/>
              <a:gdLst>
                <a:gd name="T0" fmla="*/ 87 w 155"/>
                <a:gd name="T1" fmla="*/ 84 h 138"/>
                <a:gd name="T2" fmla="*/ 4 w 155"/>
                <a:gd name="T3" fmla="*/ 98 h 138"/>
                <a:gd name="T4" fmla="*/ 0 w 155"/>
                <a:gd name="T5" fmla="*/ 91 h 138"/>
                <a:gd name="T6" fmla="*/ 48 w 155"/>
                <a:gd name="T7" fmla="*/ 58 h 138"/>
                <a:gd name="T8" fmla="*/ 44 w 155"/>
                <a:gd name="T9" fmla="*/ 0 h 138"/>
                <a:gd name="T10" fmla="*/ 103 w 155"/>
                <a:gd name="T11" fmla="*/ 29 h 138"/>
                <a:gd name="T12" fmla="*/ 148 w 155"/>
                <a:gd name="T13" fmla="*/ 46 h 138"/>
                <a:gd name="T14" fmla="*/ 154 w 155"/>
                <a:gd name="T15" fmla="*/ 64 h 138"/>
                <a:gd name="T16" fmla="*/ 10 w 155"/>
                <a:gd name="T17" fmla="*/ 109 h 138"/>
                <a:gd name="T18" fmla="*/ 89 w 155"/>
                <a:gd name="T19" fmla="*/ 91 h 138"/>
                <a:gd name="T20" fmla="*/ 87 w 155"/>
                <a:gd name="T21" fmla="*/ 8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138">
                  <a:moveTo>
                    <a:pt x="87" y="84"/>
                  </a:moveTo>
                  <a:cubicBezTo>
                    <a:pt x="59" y="89"/>
                    <a:pt x="31" y="93"/>
                    <a:pt x="4" y="98"/>
                  </a:cubicBezTo>
                  <a:cubicBezTo>
                    <a:pt x="2" y="96"/>
                    <a:pt x="1" y="93"/>
                    <a:pt x="0" y="91"/>
                  </a:cubicBezTo>
                  <a:cubicBezTo>
                    <a:pt x="16" y="80"/>
                    <a:pt x="32" y="69"/>
                    <a:pt x="48" y="58"/>
                  </a:cubicBezTo>
                  <a:cubicBezTo>
                    <a:pt x="23" y="29"/>
                    <a:pt x="22" y="21"/>
                    <a:pt x="44" y="0"/>
                  </a:cubicBezTo>
                  <a:cubicBezTo>
                    <a:pt x="54" y="29"/>
                    <a:pt x="80" y="25"/>
                    <a:pt x="103" y="29"/>
                  </a:cubicBezTo>
                  <a:cubicBezTo>
                    <a:pt x="118" y="32"/>
                    <a:pt x="134" y="39"/>
                    <a:pt x="148" y="46"/>
                  </a:cubicBezTo>
                  <a:cubicBezTo>
                    <a:pt x="152" y="48"/>
                    <a:pt x="155" y="59"/>
                    <a:pt x="154" y="64"/>
                  </a:cubicBezTo>
                  <a:cubicBezTo>
                    <a:pt x="132" y="116"/>
                    <a:pt x="56" y="138"/>
                    <a:pt x="10" y="109"/>
                  </a:cubicBezTo>
                  <a:cubicBezTo>
                    <a:pt x="35" y="103"/>
                    <a:pt x="62" y="97"/>
                    <a:pt x="89" y="91"/>
                  </a:cubicBezTo>
                  <a:cubicBezTo>
                    <a:pt x="88" y="88"/>
                    <a:pt x="88" y="86"/>
                    <a:pt x="87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35"/>
            <p:cNvSpPr/>
            <p:nvPr/>
          </p:nvSpPr>
          <p:spPr bwMode="auto">
            <a:xfrm>
              <a:off x="6642101" y="5913438"/>
              <a:ext cx="522288" cy="571500"/>
            </a:xfrm>
            <a:custGeom>
              <a:avLst/>
              <a:gdLst>
                <a:gd name="T0" fmla="*/ 60 w 139"/>
                <a:gd name="T1" fmla="*/ 103 h 152"/>
                <a:gd name="T2" fmla="*/ 0 w 139"/>
                <a:gd name="T3" fmla="*/ 110 h 152"/>
                <a:gd name="T4" fmla="*/ 27 w 139"/>
                <a:gd name="T5" fmla="*/ 68 h 152"/>
                <a:gd name="T6" fmla="*/ 45 w 139"/>
                <a:gd name="T7" fmla="*/ 8 h 152"/>
                <a:gd name="T8" fmla="*/ 62 w 139"/>
                <a:gd name="T9" fmla="*/ 1 h 152"/>
                <a:gd name="T10" fmla="*/ 109 w 139"/>
                <a:gd name="T11" fmla="*/ 144 h 152"/>
                <a:gd name="T12" fmla="*/ 91 w 139"/>
                <a:gd name="T13" fmla="*/ 69 h 152"/>
                <a:gd name="T14" fmla="*/ 85 w 139"/>
                <a:gd name="T15" fmla="*/ 70 h 152"/>
                <a:gd name="T16" fmla="*/ 97 w 139"/>
                <a:gd name="T17" fmla="*/ 152 h 152"/>
                <a:gd name="T18" fmla="*/ 60 w 139"/>
                <a:gd name="T19" fmla="*/ 10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9" h="152">
                  <a:moveTo>
                    <a:pt x="60" y="103"/>
                  </a:moveTo>
                  <a:cubicBezTo>
                    <a:pt x="34" y="132"/>
                    <a:pt x="17" y="133"/>
                    <a:pt x="0" y="110"/>
                  </a:cubicBezTo>
                  <a:cubicBezTo>
                    <a:pt x="20" y="103"/>
                    <a:pt x="25" y="88"/>
                    <a:pt x="27" y="68"/>
                  </a:cubicBezTo>
                  <a:cubicBezTo>
                    <a:pt x="30" y="48"/>
                    <a:pt x="38" y="28"/>
                    <a:pt x="45" y="8"/>
                  </a:cubicBezTo>
                  <a:cubicBezTo>
                    <a:pt x="47" y="4"/>
                    <a:pt x="58" y="0"/>
                    <a:pt x="62" y="1"/>
                  </a:cubicBezTo>
                  <a:cubicBezTo>
                    <a:pt x="113" y="17"/>
                    <a:pt x="139" y="102"/>
                    <a:pt x="109" y="144"/>
                  </a:cubicBezTo>
                  <a:cubicBezTo>
                    <a:pt x="103" y="120"/>
                    <a:pt x="97" y="94"/>
                    <a:pt x="91" y="69"/>
                  </a:cubicBezTo>
                  <a:cubicBezTo>
                    <a:pt x="89" y="69"/>
                    <a:pt x="87" y="70"/>
                    <a:pt x="85" y="70"/>
                  </a:cubicBezTo>
                  <a:cubicBezTo>
                    <a:pt x="89" y="97"/>
                    <a:pt x="93" y="123"/>
                    <a:pt x="97" y="152"/>
                  </a:cubicBezTo>
                  <a:cubicBezTo>
                    <a:pt x="72" y="143"/>
                    <a:pt x="66" y="124"/>
                    <a:pt x="60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136"/>
            <p:cNvSpPr/>
            <p:nvPr/>
          </p:nvSpPr>
          <p:spPr bwMode="auto">
            <a:xfrm>
              <a:off x="14476413" y="5913438"/>
              <a:ext cx="520700" cy="574675"/>
            </a:xfrm>
            <a:custGeom>
              <a:avLst/>
              <a:gdLst>
                <a:gd name="T0" fmla="*/ 139 w 139"/>
                <a:gd name="T1" fmla="*/ 110 h 153"/>
                <a:gd name="T2" fmla="*/ 80 w 139"/>
                <a:gd name="T3" fmla="*/ 107 h 153"/>
                <a:gd name="T4" fmla="*/ 49 w 139"/>
                <a:gd name="T5" fmla="*/ 153 h 153"/>
                <a:gd name="T6" fmla="*/ 41 w 139"/>
                <a:gd name="T7" fmla="*/ 150 h 153"/>
                <a:gd name="T8" fmla="*/ 55 w 139"/>
                <a:gd name="T9" fmla="*/ 63 h 153"/>
                <a:gd name="T10" fmla="*/ 50 w 139"/>
                <a:gd name="T11" fmla="*/ 62 h 153"/>
                <a:gd name="T12" fmla="*/ 29 w 139"/>
                <a:gd name="T13" fmla="*/ 143 h 153"/>
                <a:gd name="T14" fmla="*/ 75 w 139"/>
                <a:gd name="T15" fmla="*/ 2 h 153"/>
                <a:gd name="T16" fmla="*/ 93 w 139"/>
                <a:gd name="T17" fmla="*/ 9 h 153"/>
                <a:gd name="T18" fmla="*/ 111 w 139"/>
                <a:gd name="T19" fmla="*/ 68 h 153"/>
                <a:gd name="T20" fmla="*/ 139 w 139"/>
                <a:gd name="T21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9" h="153">
                  <a:moveTo>
                    <a:pt x="139" y="110"/>
                  </a:moveTo>
                  <a:cubicBezTo>
                    <a:pt x="119" y="133"/>
                    <a:pt x="108" y="132"/>
                    <a:pt x="80" y="107"/>
                  </a:cubicBezTo>
                  <a:cubicBezTo>
                    <a:pt x="70" y="122"/>
                    <a:pt x="60" y="138"/>
                    <a:pt x="49" y="153"/>
                  </a:cubicBezTo>
                  <a:cubicBezTo>
                    <a:pt x="47" y="152"/>
                    <a:pt x="44" y="151"/>
                    <a:pt x="41" y="150"/>
                  </a:cubicBezTo>
                  <a:cubicBezTo>
                    <a:pt x="45" y="121"/>
                    <a:pt x="50" y="92"/>
                    <a:pt x="55" y="63"/>
                  </a:cubicBezTo>
                  <a:cubicBezTo>
                    <a:pt x="54" y="63"/>
                    <a:pt x="52" y="62"/>
                    <a:pt x="50" y="62"/>
                  </a:cubicBezTo>
                  <a:cubicBezTo>
                    <a:pt x="43" y="89"/>
                    <a:pt x="36" y="116"/>
                    <a:pt x="29" y="143"/>
                  </a:cubicBezTo>
                  <a:cubicBezTo>
                    <a:pt x="0" y="99"/>
                    <a:pt x="25" y="19"/>
                    <a:pt x="75" y="2"/>
                  </a:cubicBezTo>
                  <a:cubicBezTo>
                    <a:pt x="80" y="0"/>
                    <a:pt x="92" y="5"/>
                    <a:pt x="93" y="9"/>
                  </a:cubicBezTo>
                  <a:cubicBezTo>
                    <a:pt x="101" y="28"/>
                    <a:pt x="108" y="48"/>
                    <a:pt x="111" y="68"/>
                  </a:cubicBezTo>
                  <a:cubicBezTo>
                    <a:pt x="113" y="87"/>
                    <a:pt x="116" y="103"/>
                    <a:pt x="13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37"/>
            <p:cNvSpPr/>
            <p:nvPr/>
          </p:nvSpPr>
          <p:spPr bwMode="auto">
            <a:xfrm>
              <a:off x="5808663" y="6724651"/>
              <a:ext cx="695325" cy="390525"/>
            </a:xfrm>
            <a:custGeom>
              <a:avLst/>
              <a:gdLst>
                <a:gd name="T0" fmla="*/ 134 w 185"/>
                <a:gd name="T1" fmla="*/ 52 h 104"/>
                <a:gd name="T2" fmla="*/ 109 w 185"/>
                <a:gd name="T3" fmla="*/ 93 h 104"/>
                <a:gd name="T4" fmla="*/ 86 w 185"/>
                <a:gd name="T5" fmla="*/ 97 h 104"/>
                <a:gd name="T6" fmla="*/ 45 w 185"/>
                <a:gd name="T7" fmla="*/ 63 h 104"/>
                <a:gd name="T8" fmla="*/ 42 w 185"/>
                <a:gd name="T9" fmla="*/ 65 h 104"/>
                <a:gd name="T10" fmla="*/ 15 w 185"/>
                <a:gd name="T11" fmla="*/ 77 h 104"/>
                <a:gd name="T12" fmla="*/ 10 w 185"/>
                <a:gd name="T13" fmla="*/ 32 h 104"/>
                <a:gd name="T14" fmla="*/ 32 w 185"/>
                <a:gd name="T15" fmla="*/ 7 h 104"/>
                <a:gd name="T16" fmla="*/ 68 w 185"/>
                <a:gd name="T17" fmla="*/ 45 h 104"/>
                <a:gd name="T18" fmla="*/ 105 w 185"/>
                <a:gd name="T19" fmla="*/ 40 h 104"/>
                <a:gd name="T20" fmla="*/ 131 w 185"/>
                <a:gd name="T21" fmla="*/ 0 h 104"/>
                <a:gd name="T22" fmla="*/ 174 w 185"/>
                <a:gd name="T23" fmla="*/ 23 h 104"/>
                <a:gd name="T24" fmla="*/ 177 w 185"/>
                <a:gd name="T25" fmla="*/ 66 h 104"/>
                <a:gd name="T26" fmla="*/ 151 w 185"/>
                <a:gd name="T27" fmla="*/ 66 h 104"/>
                <a:gd name="T28" fmla="*/ 134 w 185"/>
                <a:gd name="T29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104">
                  <a:moveTo>
                    <a:pt x="134" y="52"/>
                  </a:moveTo>
                  <a:cubicBezTo>
                    <a:pt x="125" y="67"/>
                    <a:pt x="118" y="80"/>
                    <a:pt x="109" y="93"/>
                  </a:cubicBezTo>
                  <a:cubicBezTo>
                    <a:pt x="103" y="103"/>
                    <a:pt x="95" y="104"/>
                    <a:pt x="86" y="97"/>
                  </a:cubicBezTo>
                  <a:cubicBezTo>
                    <a:pt x="72" y="86"/>
                    <a:pt x="59" y="75"/>
                    <a:pt x="45" y="63"/>
                  </a:cubicBezTo>
                  <a:cubicBezTo>
                    <a:pt x="47" y="61"/>
                    <a:pt x="45" y="63"/>
                    <a:pt x="42" y="65"/>
                  </a:cubicBezTo>
                  <a:cubicBezTo>
                    <a:pt x="34" y="72"/>
                    <a:pt x="30" y="87"/>
                    <a:pt x="15" y="77"/>
                  </a:cubicBezTo>
                  <a:cubicBezTo>
                    <a:pt x="3" y="69"/>
                    <a:pt x="0" y="44"/>
                    <a:pt x="10" y="32"/>
                  </a:cubicBezTo>
                  <a:cubicBezTo>
                    <a:pt x="17" y="23"/>
                    <a:pt x="25" y="15"/>
                    <a:pt x="32" y="7"/>
                  </a:cubicBezTo>
                  <a:cubicBezTo>
                    <a:pt x="44" y="20"/>
                    <a:pt x="56" y="33"/>
                    <a:pt x="68" y="45"/>
                  </a:cubicBezTo>
                  <a:cubicBezTo>
                    <a:pt x="82" y="57"/>
                    <a:pt x="94" y="56"/>
                    <a:pt x="105" y="40"/>
                  </a:cubicBezTo>
                  <a:cubicBezTo>
                    <a:pt x="113" y="27"/>
                    <a:pt x="122" y="14"/>
                    <a:pt x="131" y="0"/>
                  </a:cubicBezTo>
                  <a:cubicBezTo>
                    <a:pt x="145" y="8"/>
                    <a:pt x="160" y="15"/>
                    <a:pt x="174" y="23"/>
                  </a:cubicBezTo>
                  <a:cubicBezTo>
                    <a:pt x="184" y="28"/>
                    <a:pt x="185" y="55"/>
                    <a:pt x="177" y="66"/>
                  </a:cubicBezTo>
                  <a:cubicBezTo>
                    <a:pt x="168" y="78"/>
                    <a:pt x="159" y="71"/>
                    <a:pt x="151" y="66"/>
                  </a:cubicBezTo>
                  <a:cubicBezTo>
                    <a:pt x="145" y="62"/>
                    <a:pt x="140" y="57"/>
                    <a:pt x="13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38"/>
            <p:cNvSpPr/>
            <p:nvPr/>
          </p:nvSpPr>
          <p:spPr bwMode="auto">
            <a:xfrm>
              <a:off x="15132051" y="6724651"/>
              <a:ext cx="679450" cy="393700"/>
            </a:xfrm>
            <a:custGeom>
              <a:avLst/>
              <a:gdLst>
                <a:gd name="T0" fmla="*/ 55 w 181"/>
                <a:gd name="T1" fmla="*/ 0 h 105"/>
                <a:gd name="T2" fmla="*/ 80 w 181"/>
                <a:gd name="T3" fmla="*/ 39 h 105"/>
                <a:gd name="T4" fmla="*/ 119 w 181"/>
                <a:gd name="T5" fmla="*/ 44 h 105"/>
                <a:gd name="T6" fmla="*/ 137 w 181"/>
                <a:gd name="T7" fmla="*/ 26 h 105"/>
                <a:gd name="T8" fmla="*/ 153 w 181"/>
                <a:gd name="T9" fmla="*/ 2 h 105"/>
                <a:gd name="T10" fmla="*/ 179 w 181"/>
                <a:gd name="T11" fmla="*/ 49 h 105"/>
                <a:gd name="T12" fmla="*/ 166 w 181"/>
                <a:gd name="T13" fmla="*/ 80 h 105"/>
                <a:gd name="T14" fmla="*/ 143 w 181"/>
                <a:gd name="T15" fmla="*/ 65 h 105"/>
                <a:gd name="T16" fmla="*/ 136 w 181"/>
                <a:gd name="T17" fmla="*/ 59 h 105"/>
                <a:gd name="T18" fmla="*/ 104 w 181"/>
                <a:gd name="T19" fmla="*/ 94 h 105"/>
                <a:gd name="T20" fmla="*/ 73 w 181"/>
                <a:gd name="T21" fmla="*/ 90 h 105"/>
                <a:gd name="T22" fmla="*/ 52 w 181"/>
                <a:gd name="T23" fmla="*/ 52 h 105"/>
                <a:gd name="T24" fmla="*/ 34 w 181"/>
                <a:gd name="T25" fmla="*/ 66 h 105"/>
                <a:gd name="T26" fmla="*/ 7 w 181"/>
                <a:gd name="T27" fmla="*/ 64 h 105"/>
                <a:gd name="T28" fmla="*/ 11 w 181"/>
                <a:gd name="T29" fmla="*/ 23 h 105"/>
                <a:gd name="T30" fmla="*/ 55 w 181"/>
                <a:gd name="T31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105">
                  <a:moveTo>
                    <a:pt x="55" y="0"/>
                  </a:moveTo>
                  <a:cubicBezTo>
                    <a:pt x="63" y="12"/>
                    <a:pt x="70" y="26"/>
                    <a:pt x="80" y="39"/>
                  </a:cubicBezTo>
                  <a:cubicBezTo>
                    <a:pt x="93" y="57"/>
                    <a:pt x="100" y="58"/>
                    <a:pt x="119" y="44"/>
                  </a:cubicBezTo>
                  <a:cubicBezTo>
                    <a:pt x="125" y="39"/>
                    <a:pt x="131" y="32"/>
                    <a:pt x="137" y="26"/>
                  </a:cubicBezTo>
                  <a:cubicBezTo>
                    <a:pt x="142" y="20"/>
                    <a:pt x="146" y="13"/>
                    <a:pt x="153" y="2"/>
                  </a:cubicBezTo>
                  <a:cubicBezTo>
                    <a:pt x="163" y="19"/>
                    <a:pt x="175" y="33"/>
                    <a:pt x="179" y="49"/>
                  </a:cubicBezTo>
                  <a:cubicBezTo>
                    <a:pt x="181" y="58"/>
                    <a:pt x="171" y="69"/>
                    <a:pt x="166" y="80"/>
                  </a:cubicBezTo>
                  <a:cubicBezTo>
                    <a:pt x="159" y="75"/>
                    <a:pt x="151" y="70"/>
                    <a:pt x="143" y="65"/>
                  </a:cubicBezTo>
                  <a:cubicBezTo>
                    <a:pt x="141" y="64"/>
                    <a:pt x="139" y="61"/>
                    <a:pt x="136" y="59"/>
                  </a:cubicBezTo>
                  <a:cubicBezTo>
                    <a:pt x="125" y="71"/>
                    <a:pt x="115" y="83"/>
                    <a:pt x="104" y="94"/>
                  </a:cubicBezTo>
                  <a:cubicBezTo>
                    <a:pt x="92" y="105"/>
                    <a:pt x="81" y="104"/>
                    <a:pt x="73" y="90"/>
                  </a:cubicBezTo>
                  <a:cubicBezTo>
                    <a:pt x="66" y="78"/>
                    <a:pt x="59" y="66"/>
                    <a:pt x="52" y="52"/>
                  </a:cubicBezTo>
                  <a:cubicBezTo>
                    <a:pt x="46" y="57"/>
                    <a:pt x="40" y="62"/>
                    <a:pt x="34" y="66"/>
                  </a:cubicBezTo>
                  <a:cubicBezTo>
                    <a:pt x="25" y="72"/>
                    <a:pt x="15" y="79"/>
                    <a:pt x="7" y="64"/>
                  </a:cubicBezTo>
                  <a:cubicBezTo>
                    <a:pt x="0" y="51"/>
                    <a:pt x="2" y="28"/>
                    <a:pt x="11" y="23"/>
                  </a:cubicBezTo>
                  <a:cubicBezTo>
                    <a:pt x="25" y="15"/>
                    <a:pt x="40" y="7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39"/>
            <p:cNvSpPr/>
            <p:nvPr/>
          </p:nvSpPr>
          <p:spPr bwMode="auto">
            <a:xfrm>
              <a:off x="10596563" y="7239001"/>
              <a:ext cx="398463" cy="314325"/>
            </a:xfrm>
            <a:custGeom>
              <a:avLst/>
              <a:gdLst>
                <a:gd name="T0" fmla="*/ 106 w 106"/>
                <a:gd name="T1" fmla="*/ 84 h 84"/>
                <a:gd name="T2" fmla="*/ 0 w 106"/>
                <a:gd name="T3" fmla="*/ 84 h 84"/>
                <a:gd name="T4" fmla="*/ 0 w 106"/>
                <a:gd name="T5" fmla="*/ 0 h 84"/>
                <a:gd name="T6" fmla="*/ 106 w 106"/>
                <a:gd name="T7" fmla="*/ 0 h 84"/>
                <a:gd name="T8" fmla="*/ 106 w 106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84">
                  <a:moveTo>
                    <a:pt x="106" y="84"/>
                  </a:moveTo>
                  <a:cubicBezTo>
                    <a:pt x="72" y="84"/>
                    <a:pt x="35" y="84"/>
                    <a:pt x="0" y="84"/>
                  </a:cubicBezTo>
                  <a:cubicBezTo>
                    <a:pt x="0" y="56"/>
                    <a:pt x="0" y="28"/>
                    <a:pt x="0" y="0"/>
                  </a:cubicBezTo>
                  <a:cubicBezTo>
                    <a:pt x="35" y="0"/>
                    <a:pt x="71" y="0"/>
                    <a:pt x="106" y="0"/>
                  </a:cubicBezTo>
                  <a:cubicBezTo>
                    <a:pt x="106" y="28"/>
                    <a:pt x="106" y="55"/>
                    <a:pt x="106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40"/>
            <p:cNvSpPr/>
            <p:nvPr/>
          </p:nvSpPr>
          <p:spPr bwMode="auto">
            <a:xfrm>
              <a:off x="13496926" y="2314576"/>
              <a:ext cx="566738" cy="566738"/>
            </a:xfrm>
            <a:custGeom>
              <a:avLst/>
              <a:gdLst>
                <a:gd name="T0" fmla="*/ 49 w 151"/>
                <a:gd name="T1" fmla="*/ 36 h 151"/>
                <a:gd name="T2" fmla="*/ 97 w 151"/>
                <a:gd name="T3" fmla="*/ 34 h 151"/>
                <a:gd name="T4" fmla="*/ 116 w 151"/>
                <a:gd name="T5" fmla="*/ 58 h 151"/>
                <a:gd name="T6" fmla="*/ 105 w 151"/>
                <a:gd name="T7" fmla="*/ 100 h 151"/>
                <a:gd name="T8" fmla="*/ 130 w 151"/>
                <a:gd name="T9" fmla="*/ 102 h 151"/>
                <a:gd name="T10" fmla="*/ 144 w 151"/>
                <a:gd name="T11" fmla="*/ 127 h 151"/>
                <a:gd name="T12" fmla="*/ 102 w 151"/>
                <a:gd name="T13" fmla="*/ 144 h 151"/>
                <a:gd name="T14" fmla="*/ 68 w 151"/>
                <a:gd name="T15" fmla="*/ 137 h 151"/>
                <a:gd name="T16" fmla="*/ 75 w 151"/>
                <a:gd name="T17" fmla="*/ 89 h 151"/>
                <a:gd name="T18" fmla="*/ 51 w 151"/>
                <a:gd name="T19" fmla="*/ 60 h 151"/>
                <a:gd name="T20" fmla="*/ 0 w 151"/>
                <a:gd name="T21" fmla="*/ 64 h 151"/>
                <a:gd name="T22" fmla="*/ 3 w 151"/>
                <a:gd name="T23" fmla="*/ 24 h 151"/>
                <a:gd name="T24" fmla="*/ 13 w 151"/>
                <a:gd name="T25" fmla="*/ 10 h 151"/>
                <a:gd name="T26" fmla="*/ 41 w 151"/>
                <a:gd name="T27" fmla="*/ 0 h 151"/>
                <a:gd name="T28" fmla="*/ 48 w 151"/>
                <a:gd name="T29" fmla="*/ 25 h 151"/>
                <a:gd name="T30" fmla="*/ 49 w 151"/>
                <a:gd name="T31" fmla="*/ 3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51">
                  <a:moveTo>
                    <a:pt x="49" y="36"/>
                  </a:moveTo>
                  <a:cubicBezTo>
                    <a:pt x="66" y="36"/>
                    <a:pt x="81" y="35"/>
                    <a:pt x="97" y="34"/>
                  </a:cubicBezTo>
                  <a:cubicBezTo>
                    <a:pt x="113" y="34"/>
                    <a:pt x="118" y="43"/>
                    <a:pt x="116" y="58"/>
                  </a:cubicBezTo>
                  <a:cubicBezTo>
                    <a:pt x="113" y="71"/>
                    <a:pt x="109" y="84"/>
                    <a:pt x="105" y="100"/>
                  </a:cubicBezTo>
                  <a:cubicBezTo>
                    <a:pt x="114" y="101"/>
                    <a:pt x="122" y="101"/>
                    <a:pt x="130" y="102"/>
                  </a:cubicBezTo>
                  <a:cubicBezTo>
                    <a:pt x="147" y="105"/>
                    <a:pt x="151" y="112"/>
                    <a:pt x="144" y="127"/>
                  </a:cubicBezTo>
                  <a:cubicBezTo>
                    <a:pt x="134" y="147"/>
                    <a:pt x="125" y="151"/>
                    <a:pt x="102" y="144"/>
                  </a:cubicBezTo>
                  <a:cubicBezTo>
                    <a:pt x="92" y="141"/>
                    <a:pt x="81" y="139"/>
                    <a:pt x="68" y="137"/>
                  </a:cubicBezTo>
                  <a:cubicBezTo>
                    <a:pt x="70" y="121"/>
                    <a:pt x="74" y="105"/>
                    <a:pt x="75" y="89"/>
                  </a:cubicBezTo>
                  <a:cubicBezTo>
                    <a:pt x="78" y="67"/>
                    <a:pt x="73" y="60"/>
                    <a:pt x="51" y="60"/>
                  </a:cubicBezTo>
                  <a:cubicBezTo>
                    <a:pt x="35" y="59"/>
                    <a:pt x="18" y="62"/>
                    <a:pt x="0" y="64"/>
                  </a:cubicBezTo>
                  <a:cubicBezTo>
                    <a:pt x="1" y="51"/>
                    <a:pt x="1" y="37"/>
                    <a:pt x="3" y="24"/>
                  </a:cubicBezTo>
                  <a:cubicBezTo>
                    <a:pt x="4" y="19"/>
                    <a:pt x="9" y="12"/>
                    <a:pt x="13" y="10"/>
                  </a:cubicBezTo>
                  <a:cubicBezTo>
                    <a:pt x="22" y="5"/>
                    <a:pt x="31" y="3"/>
                    <a:pt x="41" y="0"/>
                  </a:cubicBezTo>
                  <a:cubicBezTo>
                    <a:pt x="43" y="8"/>
                    <a:pt x="46" y="17"/>
                    <a:pt x="48" y="25"/>
                  </a:cubicBezTo>
                  <a:cubicBezTo>
                    <a:pt x="49" y="29"/>
                    <a:pt x="49" y="33"/>
                    <a:pt x="4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41"/>
            <p:cNvSpPr/>
            <p:nvPr/>
          </p:nvSpPr>
          <p:spPr bwMode="auto">
            <a:xfrm>
              <a:off x="7539038" y="2314576"/>
              <a:ext cx="566738" cy="566738"/>
            </a:xfrm>
            <a:custGeom>
              <a:avLst/>
              <a:gdLst>
                <a:gd name="T0" fmla="*/ 45 w 151"/>
                <a:gd name="T1" fmla="*/ 101 h 151"/>
                <a:gd name="T2" fmla="*/ 35 w 151"/>
                <a:gd name="T3" fmla="*/ 53 h 151"/>
                <a:gd name="T4" fmla="*/ 52 w 151"/>
                <a:gd name="T5" fmla="*/ 34 h 151"/>
                <a:gd name="T6" fmla="*/ 102 w 151"/>
                <a:gd name="T7" fmla="*/ 34 h 151"/>
                <a:gd name="T8" fmla="*/ 103 w 151"/>
                <a:gd name="T9" fmla="*/ 25 h 151"/>
                <a:gd name="T10" fmla="*/ 115 w 151"/>
                <a:gd name="T11" fmla="*/ 0 h 151"/>
                <a:gd name="T12" fmla="*/ 148 w 151"/>
                <a:gd name="T13" fmla="*/ 27 h 151"/>
                <a:gd name="T14" fmla="*/ 149 w 151"/>
                <a:gd name="T15" fmla="*/ 45 h 151"/>
                <a:gd name="T16" fmla="*/ 151 w 151"/>
                <a:gd name="T17" fmla="*/ 64 h 151"/>
                <a:gd name="T18" fmla="*/ 103 w 151"/>
                <a:gd name="T19" fmla="*/ 60 h 151"/>
                <a:gd name="T20" fmla="*/ 75 w 151"/>
                <a:gd name="T21" fmla="*/ 90 h 151"/>
                <a:gd name="T22" fmla="*/ 83 w 151"/>
                <a:gd name="T23" fmla="*/ 135 h 151"/>
                <a:gd name="T24" fmla="*/ 33 w 151"/>
                <a:gd name="T25" fmla="*/ 149 h 151"/>
                <a:gd name="T26" fmla="*/ 5 w 151"/>
                <a:gd name="T27" fmla="*/ 118 h 151"/>
                <a:gd name="T28" fmla="*/ 24 w 151"/>
                <a:gd name="T29" fmla="*/ 102 h 151"/>
                <a:gd name="T30" fmla="*/ 45 w 151"/>
                <a:gd name="T31" fmla="*/ 10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51">
                  <a:moveTo>
                    <a:pt x="45" y="101"/>
                  </a:moveTo>
                  <a:cubicBezTo>
                    <a:pt x="42" y="83"/>
                    <a:pt x="38" y="68"/>
                    <a:pt x="35" y="53"/>
                  </a:cubicBezTo>
                  <a:cubicBezTo>
                    <a:pt x="33" y="41"/>
                    <a:pt x="39" y="34"/>
                    <a:pt x="52" y="34"/>
                  </a:cubicBezTo>
                  <a:cubicBezTo>
                    <a:pt x="68" y="34"/>
                    <a:pt x="84" y="34"/>
                    <a:pt x="102" y="34"/>
                  </a:cubicBezTo>
                  <a:cubicBezTo>
                    <a:pt x="102" y="33"/>
                    <a:pt x="103" y="29"/>
                    <a:pt x="103" y="25"/>
                  </a:cubicBezTo>
                  <a:cubicBezTo>
                    <a:pt x="105" y="15"/>
                    <a:pt x="98" y="1"/>
                    <a:pt x="115" y="0"/>
                  </a:cubicBezTo>
                  <a:cubicBezTo>
                    <a:pt x="130" y="0"/>
                    <a:pt x="147" y="14"/>
                    <a:pt x="148" y="27"/>
                  </a:cubicBezTo>
                  <a:cubicBezTo>
                    <a:pt x="149" y="33"/>
                    <a:pt x="149" y="39"/>
                    <a:pt x="149" y="45"/>
                  </a:cubicBezTo>
                  <a:cubicBezTo>
                    <a:pt x="149" y="51"/>
                    <a:pt x="150" y="57"/>
                    <a:pt x="151" y="64"/>
                  </a:cubicBezTo>
                  <a:cubicBezTo>
                    <a:pt x="135" y="62"/>
                    <a:pt x="119" y="60"/>
                    <a:pt x="103" y="60"/>
                  </a:cubicBezTo>
                  <a:cubicBezTo>
                    <a:pt x="78" y="60"/>
                    <a:pt x="73" y="67"/>
                    <a:pt x="75" y="90"/>
                  </a:cubicBezTo>
                  <a:cubicBezTo>
                    <a:pt x="77" y="105"/>
                    <a:pt x="81" y="120"/>
                    <a:pt x="83" y="135"/>
                  </a:cubicBezTo>
                  <a:cubicBezTo>
                    <a:pt x="66" y="140"/>
                    <a:pt x="49" y="151"/>
                    <a:pt x="33" y="149"/>
                  </a:cubicBezTo>
                  <a:cubicBezTo>
                    <a:pt x="22" y="147"/>
                    <a:pt x="10" y="130"/>
                    <a:pt x="5" y="118"/>
                  </a:cubicBezTo>
                  <a:cubicBezTo>
                    <a:pt x="0" y="105"/>
                    <a:pt x="14" y="103"/>
                    <a:pt x="24" y="102"/>
                  </a:cubicBezTo>
                  <a:cubicBezTo>
                    <a:pt x="31" y="101"/>
                    <a:pt x="37" y="101"/>
                    <a:pt x="4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42"/>
            <p:cNvSpPr/>
            <p:nvPr/>
          </p:nvSpPr>
          <p:spPr bwMode="auto">
            <a:xfrm>
              <a:off x="13185776" y="5114926"/>
              <a:ext cx="566738" cy="554038"/>
            </a:xfrm>
            <a:custGeom>
              <a:avLst/>
              <a:gdLst>
                <a:gd name="T0" fmla="*/ 91 w 151"/>
                <a:gd name="T1" fmla="*/ 4 h 148"/>
                <a:gd name="T2" fmla="*/ 146 w 151"/>
                <a:gd name="T3" fmla="*/ 22 h 148"/>
                <a:gd name="T4" fmla="*/ 149 w 151"/>
                <a:gd name="T5" fmla="*/ 46 h 148"/>
                <a:gd name="T6" fmla="*/ 129 w 151"/>
                <a:gd name="T7" fmla="*/ 50 h 148"/>
                <a:gd name="T8" fmla="*/ 116 w 151"/>
                <a:gd name="T9" fmla="*/ 51 h 148"/>
                <a:gd name="T10" fmla="*/ 116 w 151"/>
                <a:gd name="T11" fmla="*/ 102 h 148"/>
                <a:gd name="T12" fmla="*/ 94 w 151"/>
                <a:gd name="T13" fmla="*/ 117 h 148"/>
                <a:gd name="T14" fmla="*/ 53 w 151"/>
                <a:gd name="T15" fmla="*/ 106 h 148"/>
                <a:gd name="T16" fmla="*/ 48 w 151"/>
                <a:gd name="T17" fmla="*/ 133 h 148"/>
                <a:gd name="T18" fmla="*/ 24 w 151"/>
                <a:gd name="T19" fmla="*/ 142 h 148"/>
                <a:gd name="T20" fmla="*/ 8 w 151"/>
                <a:gd name="T21" fmla="*/ 102 h 148"/>
                <a:gd name="T22" fmla="*/ 13 w 151"/>
                <a:gd name="T23" fmla="*/ 85 h 148"/>
                <a:gd name="T24" fmla="*/ 16 w 151"/>
                <a:gd name="T25" fmla="*/ 67 h 148"/>
                <a:gd name="T26" fmla="*/ 63 w 151"/>
                <a:gd name="T27" fmla="*/ 77 h 148"/>
                <a:gd name="T28" fmla="*/ 93 w 151"/>
                <a:gd name="T29" fmla="*/ 53 h 148"/>
                <a:gd name="T30" fmla="*/ 91 w 151"/>
                <a:gd name="T31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48">
                  <a:moveTo>
                    <a:pt x="91" y="4"/>
                  </a:moveTo>
                  <a:cubicBezTo>
                    <a:pt x="112" y="7"/>
                    <a:pt x="134" y="0"/>
                    <a:pt x="146" y="22"/>
                  </a:cubicBezTo>
                  <a:cubicBezTo>
                    <a:pt x="149" y="29"/>
                    <a:pt x="151" y="38"/>
                    <a:pt x="149" y="46"/>
                  </a:cubicBezTo>
                  <a:cubicBezTo>
                    <a:pt x="148" y="49"/>
                    <a:pt x="136" y="49"/>
                    <a:pt x="129" y="50"/>
                  </a:cubicBezTo>
                  <a:cubicBezTo>
                    <a:pt x="126" y="51"/>
                    <a:pt x="122" y="51"/>
                    <a:pt x="116" y="51"/>
                  </a:cubicBezTo>
                  <a:cubicBezTo>
                    <a:pt x="116" y="68"/>
                    <a:pt x="116" y="85"/>
                    <a:pt x="116" y="102"/>
                  </a:cubicBezTo>
                  <a:cubicBezTo>
                    <a:pt x="116" y="116"/>
                    <a:pt x="106" y="120"/>
                    <a:pt x="94" y="117"/>
                  </a:cubicBezTo>
                  <a:cubicBezTo>
                    <a:pt x="81" y="114"/>
                    <a:pt x="68" y="110"/>
                    <a:pt x="53" y="106"/>
                  </a:cubicBezTo>
                  <a:cubicBezTo>
                    <a:pt x="51" y="115"/>
                    <a:pt x="50" y="124"/>
                    <a:pt x="48" y="133"/>
                  </a:cubicBezTo>
                  <a:cubicBezTo>
                    <a:pt x="44" y="147"/>
                    <a:pt x="36" y="148"/>
                    <a:pt x="24" y="142"/>
                  </a:cubicBezTo>
                  <a:cubicBezTo>
                    <a:pt x="4" y="132"/>
                    <a:pt x="0" y="123"/>
                    <a:pt x="8" y="102"/>
                  </a:cubicBezTo>
                  <a:cubicBezTo>
                    <a:pt x="10" y="97"/>
                    <a:pt x="12" y="91"/>
                    <a:pt x="13" y="85"/>
                  </a:cubicBezTo>
                  <a:cubicBezTo>
                    <a:pt x="14" y="79"/>
                    <a:pt x="15" y="74"/>
                    <a:pt x="16" y="67"/>
                  </a:cubicBezTo>
                  <a:cubicBezTo>
                    <a:pt x="33" y="71"/>
                    <a:pt x="48" y="75"/>
                    <a:pt x="63" y="77"/>
                  </a:cubicBezTo>
                  <a:cubicBezTo>
                    <a:pt x="85" y="79"/>
                    <a:pt x="92" y="74"/>
                    <a:pt x="93" y="53"/>
                  </a:cubicBezTo>
                  <a:cubicBezTo>
                    <a:pt x="94" y="38"/>
                    <a:pt x="92" y="23"/>
                    <a:pt x="9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43"/>
            <p:cNvSpPr/>
            <p:nvPr/>
          </p:nvSpPr>
          <p:spPr bwMode="auto">
            <a:xfrm>
              <a:off x="7827963" y="5126038"/>
              <a:ext cx="566738" cy="531813"/>
            </a:xfrm>
            <a:custGeom>
              <a:avLst/>
              <a:gdLst>
                <a:gd name="T0" fmla="*/ 62 w 151"/>
                <a:gd name="T1" fmla="*/ 2 h 142"/>
                <a:gd name="T2" fmla="*/ 62 w 151"/>
                <a:gd name="T3" fmla="*/ 53 h 142"/>
                <a:gd name="T4" fmla="*/ 90 w 151"/>
                <a:gd name="T5" fmla="*/ 74 h 142"/>
                <a:gd name="T6" fmla="*/ 137 w 151"/>
                <a:gd name="T7" fmla="*/ 65 h 142"/>
                <a:gd name="T8" fmla="*/ 150 w 151"/>
                <a:gd name="T9" fmla="*/ 108 h 142"/>
                <a:gd name="T10" fmla="*/ 146 w 151"/>
                <a:gd name="T11" fmla="*/ 126 h 142"/>
                <a:gd name="T12" fmla="*/ 115 w 151"/>
                <a:gd name="T13" fmla="*/ 141 h 142"/>
                <a:gd name="T14" fmla="*/ 106 w 151"/>
                <a:gd name="T15" fmla="*/ 122 h 142"/>
                <a:gd name="T16" fmla="*/ 103 w 151"/>
                <a:gd name="T17" fmla="*/ 103 h 142"/>
                <a:gd name="T18" fmla="*/ 62 w 151"/>
                <a:gd name="T19" fmla="*/ 114 h 142"/>
                <a:gd name="T20" fmla="*/ 38 w 151"/>
                <a:gd name="T21" fmla="*/ 95 h 142"/>
                <a:gd name="T22" fmla="*/ 38 w 151"/>
                <a:gd name="T23" fmla="*/ 48 h 142"/>
                <a:gd name="T24" fmla="*/ 16 w 151"/>
                <a:gd name="T25" fmla="*/ 48 h 142"/>
                <a:gd name="T26" fmla="*/ 4 w 151"/>
                <a:gd name="T27" fmla="*/ 29 h 142"/>
                <a:gd name="T28" fmla="*/ 62 w 151"/>
                <a:gd name="T29" fmla="*/ 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" h="142">
                  <a:moveTo>
                    <a:pt x="62" y="2"/>
                  </a:moveTo>
                  <a:cubicBezTo>
                    <a:pt x="62" y="20"/>
                    <a:pt x="61" y="36"/>
                    <a:pt x="62" y="53"/>
                  </a:cubicBezTo>
                  <a:cubicBezTo>
                    <a:pt x="63" y="70"/>
                    <a:pt x="72" y="78"/>
                    <a:pt x="90" y="74"/>
                  </a:cubicBezTo>
                  <a:cubicBezTo>
                    <a:pt x="105" y="71"/>
                    <a:pt x="121" y="68"/>
                    <a:pt x="137" y="65"/>
                  </a:cubicBezTo>
                  <a:cubicBezTo>
                    <a:pt x="141" y="79"/>
                    <a:pt x="146" y="93"/>
                    <a:pt x="150" y="108"/>
                  </a:cubicBezTo>
                  <a:cubicBezTo>
                    <a:pt x="151" y="114"/>
                    <a:pt x="150" y="123"/>
                    <a:pt x="146" y="126"/>
                  </a:cubicBezTo>
                  <a:cubicBezTo>
                    <a:pt x="137" y="133"/>
                    <a:pt x="126" y="138"/>
                    <a:pt x="115" y="141"/>
                  </a:cubicBezTo>
                  <a:cubicBezTo>
                    <a:pt x="114" y="142"/>
                    <a:pt x="108" y="129"/>
                    <a:pt x="106" y="122"/>
                  </a:cubicBezTo>
                  <a:cubicBezTo>
                    <a:pt x="104" y="117"/>
                    <a:pt x="104" y="111"/>
                    <a:pt x="103" y="103"/>
                  </a:cubicBezTo>
                  <a:cubicBezTo>
                    <a:pt x="88" y="107"/>
                    <a:pt x="75" y="111"/>
                    <a:pt x="62" y="114"/>
                  </a:cubicBezTo>
                  <a:cubicBezTo>
                    <a:pt x="47" y="117"/>
                    <a:pt x="37" y="112"/>
                    <a:pt x="38" y="95"/>
                  </a:cubicBezTo>
                  <a:cubicBezTo>
                    <a:pt x="38" y="80"/>
                    <a:pt x="38" y="65"/>
                    <a:pt x="38" y="48"/>
                  </a:cubicBezTo>
                  <a:cubicBezTo>
                    <a:pt x="31" y="48"/>
                    <a:pt x="24" y="48"/>
                    <a:pt x="16" y="48"/>
                  </a:cubicBezTo>
                  <a:cubicBezTo>
                    <a:pt x="3" y="47"/>
                    <a:pt x="0" y="41"/>
                    <a:pt x="4" y="29"/>
                  </a:cubicBezTo>
                  <a:cubicBezTo>
                    <a:pt x="10" y="7"/>
                    <a:pt x="24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44"/>
            <p:cNvSpPr/>
            <p:nvPr/>
          </p:nvSpPr>
          <p:spPr bwMode="auto">
            <a:xfrm>
              <a:off x="9674226" y="6477001"/>
              <a:ext cx="814388" cy="704850"/>
            </a:xfrm>
            <a:custGeom>
              <a:avLst/>
              <a:gdLst>
                <a:gd name="T0" fmla="*/ 217 w 217"/>
                <a:gd name="T1" fmla="*/ 186 h 188"/>
                <a:gd name="T2" fmla="*/ 0 w 217"/>
                <a:gd name="T3" fmla="*/ 9 h 188"/>
                <a:gd name="T4" fmla="*/ 32 w 217"/>
                <a:gd name="T5" fmla="*/ 23 h 188"/>
                <a:gd name="T6" fmla="*/ 189 w 217"/>
                <a:gd name="T7" fmla="*/ 177 h 188"/>
                <a:gd name="T8" fmla="*/ 217 w 217"/>
                <a:gd name="T9" fmla="*/ 18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188">
                  <a:moveTo>
                    <a:pt x="217" y="186"/>
                  </a:moveTo>
                  <a:cubicBezTo>
                    <a:pt x="113" y="188"/>
                    <a:pt x="16" y="108"/>
                    <a:pt x="0" y="9"/>
                  </a:cubicBezTo>
                  <a:cubicBezTo>
                    <a:pt x="22" y="0"/>
                    <a:pt x="26" y="2"/>
                    <a:pt x="32" y="23"/>
                  </a:cubicBezTo>
                  <a:cubicBezTo>
                    <a:pt x="58" y="102"/>
                    <a:pt x="115" y="148"/>
                    <a:pt x="189" y="177"/>
                  </a:cubicBezTo>
                  <a:cubicBezTo>
                    <a:pt x="198" y="180"/>
                    <a:pt x="207" y="182"/>
                    <a:pt x="217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45"/>
            <p:cNvSpPr/>
            <p:nvPr/>
          </p:nvSpPr>
          <p:spPr bwMode="auto">
            <a:xfrm>
              <a:off x="10079038" y="6488113"/>
              <a:ext cx="592138" cy="660400"/>
            </a:xfrm>
            <a:custGeom>
              <a:avLst/>
              <a:gdLst>
                <a:gd name="T0" fmla="*/ 0 w 158"/>
                <a:gd name="T1" fmla="*/ 3 h 176"/>
                <a:gd name="T2" fmla="*/ 9 w 158"/>
                <a:gd name="T3" fmla="*/ 2 h 176"/>
                <a:gd name="T4" fmla="*/ 52 w 158"/>
                <a:gd name="T5" fmla="*/ 32 h 176"/>
                <a:gd name="T6" fmla="*/ 158 w 158"/>
                <a:gd name="T7" fmla="*/ 176 h 176"/>
                <a:gd name="T8" fmla="*/ 0 w 158"/>
                <a:gd name="T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76">
                  <a:moveTo>
                    <a:pt x="0" y="3"/>
                  </a:moveTo>
                  <a:cubicBezTo>
                    <a:pt x="4" y="2"/>
                    <a:pt x="7" y="2"/>
                    <a:pt x="9" y="2"/>
                  </a:cubicBezTo>
                  <a:cubicBezTo>
                    <a:pt x="42" y="0"/>
                    <a:pt x="42" y="0"/>
                    <a:pt x="52" y="32"/>
                  </a:cubicBezTo>
                  <a:cubicBezTo>
                    <a:pt x="72" y="91"/>
                    <a:pt x="107" y="139"/>
                    <a:pt x="158" y="176"/>
                  </a:cubicBezTo>
                  <a:cubicBezTo>
                    <a:pt x="95" y="164"/>
                    <a:pt x="12" y="7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46"/>
            <p:cNvSpPr/>
            <p:nvPr/>
          </p:nvSpPr>
          <p:spPr bwMode="auto">
            <a:xfrm>
              <a:off x="10923588" y="6488113"/>
              <a:ext cx="592138" cy="668338"/>
            </a:xfrm>
            <a:custGeom>
              <a:avLst/>
              <a:gdLst>
                <a:gd name="T0" fmla="*/ 158 w 158"/>
                <a:gd name="T1" fmla="*/ 2 h 178"/>
                <a:gd name="T2" fmla="*/ 0 w 158"/>
                <a:gd name="T3" fmla="*/ 178 h 178"/>
                <a:gd name="T4" fmla="*/ 112 w 158"/>
                <a:gd name="T5" fmla="*/ 14 h 178"/>
                <a:gd name="T6" fmla="*/ 126 w 158"/>
                <a:gd name="T7" fmla="*/ 2 h 178"/>
                <a:gd name="T8" fmla="*/ 158 w 158"/>
                <a:gd name="T9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78">
                  <a:moveTo>
                    <a:pt x="158" y="2"/>
                  </a:moveTo>
                  <a:cubicBezTo>
                    <a:pt x="155" y="63"/>
                    <a:pt x="72" y="156"/>
                    <a:pt x="0" y="178"/>
                  </a:cubicBezTo>
                  <a:cubicBezTo>
                    <a:pt x="57" y="135"/>
                    <a:pt x="93" y="81"/>
                    <a:pt x="112" y="14"/>
                  </a:cubicBezTo>
                  <a:cubicBezTo>
                    <a:pt x="114" y="9"/>
                    <a:pt x="121" y="3"/>
                    <a:pt x="126" y="2"/>
                  </a:cubicBezTo>
                  <a:cubicBezTo>
                    <a:pt x="137" y="0"/>
                    <a:pt x="147" y="2"/>
                    <a:pt x="15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47"/>
            <p:cNvSpPr/>
            <p:nvPr/>
          </p:nvSpPr>
          <p:spPr bwMode="auto">
            <a:xfrm>
              <a:off x="11025188" y="6488113"/>
              <a:ext cx="715963" cy="671513"/>
            </a:xfrm>
            <a:custGeom>
              <a:avLst/>
              <a:gdLst>
                <a:gd name="T0" fmla="*/ 191 w 191"/>
                <a:gd name="T1" fmla="*/ 3 h 179"/>
                <a:gd name="T2" fmla="*/ 0 w 191"/>
                <a:gd name="T3" fmla="*/ 179 h 179"/>
                <a:gd name="T4" fmla="*/ 130 w 191"/>
                <a:gd name="T5" fmla="*/ 64 h 179"/>
                <a:gd name="T6" fmla="*/ 146 w 191"/>
                <a:gd name="T7" fmla="*/ 29 h 179"/>
                <a:gd name="T8" fmla="*/ 191 w 191"/>
                <a:gd name="T9" fmla="*/ 3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79">
                  <a:moveTo>
                    <a:pt x="191" y="3"/>
                  </a:moveTo>
                  <a:cubicBezTo>
                    <a:pt x="190" y="61"/>
                    <a:pt x="113" y="153"/>
                    <a:pt x="0" y="179"/>
                  </a:cubicBezTo>
                  <a:cubicBezTo>
                    <a:pt x="58" y="153"/>
                    <a:pt x="102" y="117"/>
                    <a:pt x="130" y="64"/>
                  </a:cubicBezTo>
                  <a:cubicBezTo>
                    <a:pt x="136" y="53"/>
                    <a:pt x="141" y="41"/>
                    <a:pt x="146" y="29"/>
                  </a:cubicBezTo>
                  <a:cubicBezTo>
                    <a:pt x="156" y="0"/>
                    <a:pt x="156" y="0"/>
                    <a:pt x="19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48"/>
            <p:cNvSpPr/>
            <p:nvPr/>
          </p:nvSpPr>
          <p:spPr bwMode="auto">
            <a:xfrm>
              <a:off x="11141076" y="6477001"/>
              <a:ext cx="776288" cy="698500"/>
            </a:xfrm>
            <a:custGeom>
              <a:avLst/>
              <a:gdLst>
                <a:gd name="T0" fmla="*/ 207 w 207"/>
                <a:gd name="T1" fmla="*/ 6 h 186"/>
                <a:gd name="T2" fmla="*/ 0 w 207"/>
                <a:gd name="T3" fmla="*/ 186 h 186"/>
                <a:gd name="T4" fmla="*/ 64 w 207"/>
                <a:gd name="T5" fmla="*/ 157 h 186"/>
                <a:gd name="T6" fmla="*/ 179 w 207"/>
                <a:gd name="T7" fmla="*/ 17 h 186"/>
                <a:gd name="T8" fmla="*/ 207 w 207"/>
                <a:gd name="T9" fmla="*/ 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86">
                  <a:moveTo>
                    <a:pt x="207" y="6"/>
                  </a:moveTo>
                  <a:cubicBezTo>
                    <a:pt x="206" y="92"/>
                    <a:pt x="104" y="180"/>
                    <a:pt x="0" y="186"/>
                  </a:cubicBezTo>
                  <a:cubicBezTo>
                    <a:pt x="21" y="177"/>
                    <a:pt x="44" y="169"/>
                    <a:pt x="64" y="157"/>
                  </a:cubicBezTo>
                  <a:cubicBezTo>
                    <a:pt x="121" y="126"/>
                    <a:pt x="162" y="81"/>
                    <a:pt x="179" y="17"/>
                  </a:cubicBezTo>
                  <a:cubicBezTo>
                    <a:pt x="183" y="0"/>
                    <a:pt x="194" y="5"/>
                    <a:pt x="20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49"/>
            <p:cNvSpPr/>
            <p:nvPr/>
          </p:nvSpPr>
          <p:spPr bwMode="auto">
            <a:xfrm>
              <a:off x="9858376" y="6480176"/>
              <a:ext cx="677863" cy="660400"/>
            </a:xfrm>
            <a:custGeom>
              <a:avLst/>
              <a:gdLst>
                <a:gd name="T0" fmla="*/ 0 w 181"/>
                <a:gd name="T1" fmla="*/ 6 h 176"/>
                <a:gd name="T2" fmla="*/ 45 w 181"/>
                <a:gd name="T3" fmla="*/ 31 h 176"/>
                <a:gd name="T4" fmla="*/ 164 w 181"/>
                <a:gd name="T5" fmla="*/ 168 h 176"/>
                <a:gd name="T6" fmla="*/ 181 w 181"/>
                <a:gd name="T7" fmla="*/ 176 h 176"/>
                <a:gd name="T8" fmla="*/ 0 w 181"/>
                <a:gd name="T9" fmla="*/ 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76">
                  <a:moveTo>
                    <a:pt x="0" y="6"/>
                  </a:moveTo>
                  <a:cubicBezTo>
                    <a:pt x="35" y="0"/>
                    <a:pt x="35" y="0"/>
                    <a:pt x="45" y="31"/>
                  </a:cubicBezTo>
                  <a:cubicBezTo>
                    <a:pt x="66" y="92"/>
                    <a:pt x="108" y="136"/>
                    <a:pt x="164" y="168"/>
                  </a:cubicBezTo>
                  <a:cubicBezTo>
                    <a:pt x="168" y="170"/>
                    <a:pt x="173" y="172"/>
                    <a:pt x="181" y="176"/>
                  </a:cubicBezTo>
                  <a:cubicBezTo>
                    <a:pt x="108" y="164"/>
                    <a:pt x="10" y="88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50"/>
            <p:cNvSpPr/>
            <p:nvPr/>
          </p:nvSpPr>
          <p:spPr bwMode="auto">
            <a:xfrm>
              <a:off x="10307638" y="6491288"/>
              <a:ext cx="439738" cy="684213"/>
            </a:xfrm>
            <a:custGeom>
              <a:avLst/>
              <a:gdLst>
                <a:gd name="T0" fmla="*/ 117 w 117"/>
                <a:gd name="T1" fmla="*/ 182 h 182"/>
                <a:gd name="T2" fmla="*/ 29 w 117"/>
                <a:gd name="T3" fmla="*/ 70 h 182"/>
                <a:gd name="T4" fmla="*/ 0 w 117"/>
                <a:gd name="T5" fmla="*/ 1 h 182"/>
                <a:gd name="T6" fmla="*/ 42 w 117"/>
                <a:gd name="T7" fmla="*/ 1 h 182"/>
                <a:gd name="T8" fmla="*/ 53 w 117"/>
                <a:gd name="T9" fmla="*/ 10 h 182"/>
                <a:gd name="T10" fmla="*/ 117 w 117"/>
                <a:gd name="T11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82">
                  <a:moveTo>
                    <a:pt x="117" y="182"/>
                  </a:moveTo>
                  <a:cubicBezTo>
                    <a:pt x="83" y="148"/>
                    <a:pt x="49" y="114"/>
                    <a:pt x="29" y="70"/>
                  </a:cubicBezTo>
                  <a:cubicBezTo>
                    <a:pt x="19" y="49"/>
                    <a:pt x="11" y="27"/>
                    <a:pt x="0" y="1"/>
                  </a:cubicBezTo>
                  <a:cubicBezTo>
                    <a:pt x="19" y="1"/>
                    <a:pt x="31" y="0"/>
                    <a:pt x="42" y="1"/>
                  </a:cubicBezTo>
                  <a:cubicBezTo>
                    <a:pt x="46" y="2"/>
                    <a:pt x="53" y="6"/>
                    <a:pt x="53" y="10"/>
                  </a:cubicBezTo>
                  <a:cubicBezTo>
                    <a:pt x="63" y="71"/>
                    <a:pt x="85" y="129"/>
                    <a:pt x="117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51"/>
            <p:cNvSpPr/>
            <p:nvPr/>
          </p:nvSpPr>
          <p:spPr bwMode="auto">
            <a:xfrm>
              <a:off x="10877551" y="6488113"/>
              <a:ext cx="406400" cy="649288"/>
            </a:xfrm>
            <a:custGeom>
              <a:avLst/>
              <a:gdLst>
                <a:gd name="T0" fmla="*/ 0 w 108"/>
                <a:gd name="T1" fmla="*/ 173 h 173"/>
                <a:gd name="T2" fmla="*/ 54 w 108"/>
                <a:gd name="T3" fmla="*/ 20 h 173"/>
                <a:gd name="T4" fmla="*/ 78 w 108"/>
                <a:gd name="T5" fmla="*/ 1 h 173"/>
                <a:gd name="T6" fmla="*/ 108 w 108"/>
                <a:gd name="T7" fmla="*/ 2 h 173"/>
                <a:gd name="T8" fmla="*/ 0 w 108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73">
                  <a:moveTo>
                    <a:pt x="0" y="173"/>
                  </a:moveTo>
                  <a:cubicBezTo>
                    <a:pt x="29" y="125"/>
                    <a:pt x="45" y="74"/>
                    <a:pt x="54" y="20"/>
                  </a:cubicBezTo>
                  <a:cubicBezTo>
                    <a:pt x="57" y="5"/>
                    <a:pt x="64" y="0"/>
                    <a:pt x="78" y="1"/>
                  </a:cubicBezTo>
                  <a:cubicBezTo>
                    <a:pt x="87" y="2"/>
                    <a:pt x="95" y="2"/>
                    <a:pt x="108" y="2"/>
                  </a:cubicBezTo>
                  <a:cubicBezTo>
                    <a:pt x="90" y="73"/>
                    <a:pt x="52" y="127"/>
                    <a:pt x="0" y="1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52"/>
            <p:cNvSpPr/>
            <p:nvPr/>
          </p:nvSpPr>
          <p:spPr bwMode="auto">
            <a:xfrm>
              <a:off x="10814051" y="6488113"/>
              <a:ext cx="198438" cy="690563"/>
            </a:xfrm>
            <a:custGeom>
              <a:avLst/>
              <a:gdLst>
                <a:gd name="T0" fmla="*/ 53 w 53"/>
                <a:gd name="T1" fmla="*/ 2 h 184"/>
                <a:gd name="T2" fmla="*/ 0 w 53"/>
                <a:gd name="T3" fmla="*/ 184 h 184"/>
                <a:gd name="T4" fmla="*/ 7 w 53"/>
                <a:gd name="T5" fmla="*/ 13 h 184"/>
                <a:gd name="T6" fmla="*/ 19 w 53"/>
                <a:gd name="T7" fmla="*/ 2 h 184"/>
                <a:gd name="T8" fmla="*/ 53 w 53"/>
                <a:gd name="T9" fmla="*/ 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84">
                  <a:moveTo>
                    <a:pt x="53" y="2"/>
                  </a:moveTo>
                  <a:cubicBezTo>
                    <a:pt x="47" y="66"/>
                    <a:pt x="28" y="124"/>
                    <a:pt x="0" y="184"/>
                  </a:cubicBezTo>
                  <a:cubicBezTo>
                    <a:pt x="2" y="124"/>
                    <a:pt x="4" y="69"/>
                    <a:pt x="7" y="13"/>
                  </a:cubicBezTo>
                  <a:cubicBezTo>
                    <a:pt x="7" y="9"/>
                    <a:pt x="14" y="3"/>
                    <a:pt x="19" y="2"/>
                  </a:cubicBezTo>
                  <a:cubicBezTo>
                    <a:pt x="29" y="0"/>
                    <a:pt x="40" y="2"/>
                    <a:pt x="5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53"/>
            <p:cNvSpPr/>
            <p:nvPr/>
          </p:nvSpPr>
          <p:spPr bwMode="auto">
            <a:xfrm>
              <a:off x="8672513" y="4535488"/>
              <a:ext cx="873125" cy="654050"/>
            </a:xfrm>
            <a:custGeom>
              <a:avLst/>
              <a:gdLst>
                <a:gd name="T0" fmla="*/ 233 w 233"/>
                <a:gd name="T1" fmla="*/ 174 h 174"/>
                <a:gd name="T2" fmla="*/ 194 w 233"/>
                <a:gd name="T3" fmla="*/ 131 h 174"/>
                <a:gd name="T4" fmla="*/ 101 w 233"/>
                <a:gd name="T5" fmla="*/ 58 h 174"/>
                <a:gd name="T6" fmla="*/ 23 w 233"/>
                <a:gd name="T7" fmla="*/ 57 h 174"/>
                <a:gd name="T8" fmla="*/ 0 w 233"/>
                <a:gd name="T9" fmla="*/ 54 h 174"/>
                <a:gd name="T10" fmla="*/ 233 w 233"/>
                <a:gd name="T1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174">
                  <a:moveTo>
                    <a:pt x="233" y="174"/>
                  </a:moveTo>
                  <a:cubicBezTo>
                    <a:pt x="220" y="160"/>
                    <a:pt x="206" y="146"/>
                    <a:pt x="194" y="131"/>
                  </a:cubicBezTo>
                  <a:cubicBezTo>
                    <a:pt x="168" y="99"/>
                    <a:pt x="140" y="72"/>
                    <a:pt x="101" y="58"/>
                  </a:cubicBezTo>
                  <a:cubicBezTo>
                    <a:pt x="75" y="49"/>
                    <a:pt x="49" y="48"/>
                    <a:pt x="23" y="57"/>
                  </a:cubicBezTo>
                  <a:cubicBezTo>
                    <a:pt x="16" y="60"/>
                    <a:pt x="8" y="57"/>
                    <a:pt x="0" y="54"/>
                  </a:cubicBezTo>
                  <a:cubicBezTo>
                    <a:pt x="77" y="0"/>
                    <a:pt x="189" y="63"/>
                    <a:pt x="233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154"/>
            <p:cNvSpPr/>
            <p:nvPr/>
          </p:nvSpPr>
          <p:spPr bwMode="auto">
            <a:xfrm>
              <a:off x="12041188" y="4535488"/>
              <a:ext cx="892175" cy="661988"/>
            </a:xfrm>
            <a:custGeom>
              <a:avLst/>
              <a:gdLst>
                <a:gd name="T0" fmla="*/ 0 w 238"/>
                <a:gd name="T1" fmla="*/ 176 h 176"/>
                <a:gd name="T2" fmla="*/ 238 w 238"/>
                <a:gd name="T3" fmla="*/ 54 h 176"/>
                <a:gd name="T4" fmla="*/ 216 w 238"/>
                <a:gd name="T5" fmla="*/ 59 h 176"/>
                <a:gd name="T6" fmla="*/ 81 w 238"/>
                <a:gd name="T7" fmla="*/ 89 h 176"/>
                <a:gd name="T8" fmla="*/ 47 w 238"/>
                <a:gd name="T9" fmla="*/ 123 h 176"/>
                <a:gd name="T10" fmla="*/ 0 w 238"/>
                <a:gd name="T1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8" h="176">
                  <a:moveTo>
                    <a:pt x="0" y="176"/>
                  </a:moveTo>
                  <a:cubicBezTo>
                    <a:pt x="41" y="63"/>
                    <a:pt x="162" y="0"/>
                    <a:pt x="238" y="54"/>
                  </a:cubicBezTo>
                  <a:cubicBezTo>
                    <a:pt x="228" y="56"/>
                    <a:pt x="221" y="61"/>
                    <a:pt x="216" y="59"/>
                  </a:cubicBezTo>
                  <a:cubicBezTo>
                    <a:pt x="164" y="40"/>
                    <a:pt x="121" y="57"/>
                    <a:pt x="81" y="89"/>
                  </a:cubicBezTo>
                  <a:cubicBezTo>
                    <a:pt x="69" y="99"/>
                    <a:pt x="58" y="111"/>
                    <a:pt x="47" y="123"/>
                  </a:cubicBezTo>
                  <a:cubicBezTo>
                    <a:pt x="31" y="140"/>
                    <a:pt x="16" y="158"/>
                    <a:pt x="0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55"/>
            <p:cNvSpPr/>
            <p:nvPr/>
          </p:nvSpPr>
          <p:spPr bwMode="auto">
            <a:xfrm>
              <a:off x="10585451" y="6491288"/>
              <a:ext cx="195263" cy="684213"/>
            </a:xfrm>
            <a:custGeom>
              <a:avLst/>
              <a:gdLst>
                <a:gd name="T0" fmla="*/ 43 w 52"/>
                <a:gd name="T1" fmla="*/ 182 h 182"/>
                <a:gd name="T2" fmla="*/ 44 w 52"/>
                <a:gd name="T3" fmla="*/ 164 h 182"/>
                <a:gd name="T4" fmla="*/ 1 w 52"/>
                <a:gd name="T5" fmla="*/ 13 h 182"/>
                <a:gd name="T6" fmla="*/ 0 w 52"/>
                <a:gd name="T7" fmla="*/ 1 h 182"/>
                <a:gd name="T8" fmla="*/ 34 w 52"/>
                <a:gd name="T9" fmla="*/ 1 h 182"/>
                <a:gd name="T10" fmla="*/ 44 w 52"/>
                <a:gd name="T11" fmla="*/ 14 h 182"/>
                <a:gd name="T12" fmla="*/ 52 w 52"/>
                <a:gd name="T13" fmla="*/ 166 h 182"/>
                <a:gd name="T14" fmla="*/ 43 w 52"/>
                <a:gd name="T15" fmla="*/ 182 h 182"/>
                <a:gd name="T16" fmla="*/ 43 w 52"/>
                <a:gd name="T1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182">
                  <a:moveTo>
                    <a:pt x="43" y="182"/>
                  </a:moveTo>
                  <a:cubicBezTo>
                    <a:pt x="43" y="176"/>
                    <a:pt x="46" y="170"/>
                    <a:pt x="44" y="164"/>
                  </a:cubicBezTo>
                  <a:cubicBezTo>
                    <a:pt x="30" y="114"/>
                    <a:pt x="15" y="64"/>
                    <a:pt x="1" y="13"/>
                  </a:cubicBezTo>
                  <a:cubicBezTo>
                    <a:pt x="0" y="10"/>
                    <a:pt x="0" y="7"/>
                    <a:pt x="0" y="1"/>
                  </a:cubicBezTo>
                  <a:cubicBezTo>
                    <a:pt x="12" y="1"/>
                    <a:pt x="23" y="0"/>
                    <a:pt x="34" y="1"/>
                  </a:cubicBezTo>
                  <a:cubicBezTo>
                    <a:pt x="38" y="2"/>
                    <a:pt x="44" y="10"/>
                    <a:pt x="44" y="14"/>
                  </a:cubicBezTo>
                  <a:cubicBezTo>
                    <a:pt x="48" y="65"/>
                    <a:pt x="50" y="115"/>
                    <a:pt x="52" y="166"/>
                  </a:cubicBezTo>
                  <a:cubicBezTo>
                    <a:pt x="52" y="171"/>
                    <a:pt x="46" y="177"/>
                    <a:pt x="43" y="182"/>
                  </a:cubicBezTo>
                  <a:cubicBezTo>
                    <a:pt x="43" y="182"/>
                    <a:pt x="43" y="182"/>
                    <a:pt x="43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156"/>
            <p:cNvSpPr/>
            <p:nvPr/>
          </p:nvSpPr>
          <p:spPr bwMode="auto">
            <a:xfrm>
              <a:off x="15332076" y="6070601"/>
              <a:ext cx="374650" cy="255588"/>
            </a:xfrm>
            <a:custGeom>
              <a:avLst/>
              <a:gdLst>
                <a:gd name="T0" fmla="*/ 99 w 100"/>
                <a:gd name="T1" fmla="*/ 53 h 68"/>
                <a:gd name="T2" fmla="*/ 81 w 100"/>
                <a:gd name="T3" fmla="*/ 66 h 68"/>
                <a:gd name="T4" fmla="*/ 19 w 100"/>
                <a:gd name="T5" fmla="*/ 64 h 68"/>
                <a:gd name="T6" fmla="*/ 2 w 100"/>
                <a:gd name="T7" fmla="*/ 51 h 68"/>
                <a:gd name="T8" fmla="*/ 49 w 100"/>
                <a:gd name="T9" fmla="*/ 1 h 68"/>
                <a:gd name="T10" fmla="*/ 99 w 100"/>
                <a:gd name="T11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68">
                  <a:moveTo>
                    <a:pt x="99" y="53"/>
                  </a:moveTo>
                  <a:cubicBezTo>
                    <a:pt x="100" y="65"/>
                    <a:pt x="96" y="68"/>
                    <a:pt x="81" y="66"/>
                  </a:cubicBezTo>
                  <a:cubicBezTo>
                    <a:pt x="61" y="63"/>
                    <a:pt x="40" y="62"/>
                    <a:pt x="19" y="64"/>
                  </a:cubicBezTo>
                  <a:cubicBezTo>
                    <a:pt x="6" y="66"/>
                    <a:pt x="3" y="62"/>
                    <a:pt x="2" y="51"/>
                  </a:cubicBezTo>
                  <a:cubicBezTo>
                    <a:pt x="0" y="26"/>
                    <a:pt x="22" y="3"/>
                    <a:pt x="49" y="1"/>
                  </a:cubicBezTo>
                  <a:cubicBezTo>
                    <a:pt x="75" y="0"/>
                    <a:pt x="99" y="24"/>
                    <a:pt x="99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157"/>
            <p:cNvSpPr/>
            <p:nvPr/>
          </p:nvSpPr>
          <p:spPr bwMode="auto">
            <a:xfrm>
              <a:off x="5921376" y="6056313"/>
              <a:ext cx="376238" cy="274638"/>
            </a:xfrm>
            <a:custGeom>
              <a:avLst/>
              <a:gdLst>
                <a:gd name="T0" fmla="*/ 51 w 100"/>
                <a:gd name="T1" fmla="*/ 62 h 73"/>
                <a:gd name="T2" fmla="*/ 19 w 100"/>
                <a:gd name="T3" fmla="*/ 70 h 73"/>
                <a:gd name="T4" fmla="*/ 3 w 100"/>
                <a:gd name="T5" fmla="*/ 60 h 73"/>
                <a:gd name="T6" fmla="*/ 27 w 100"/>
                <a:gd name="T7" fmla="*/ 14 h 73"/>
                <a:gd name="T8" fmla="*/ 75 w 100"/>
                <a:gd name="T9" fmla="*/ 12 h 73"/>
                <a:gd name="T10" fmla="*/ 100 w 100"/>
                <a:gd name="T11" fmla="*/ 54 h 73"/>
                <a:gd name="T12" fmla="*/ 81 w 100"/>
                <a:gd name="T13" fmla="*/ 68 h 73"/>
                <a:gd name="T14" fmla="*/ 51 w 100"/>
                <a:gd name="T15" fmla="*/ 6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3">
                  <a:moveTo>
                    <a:pt x="51" y="62"/>
                  </a:moveTo>
                  <a:cubicBezTo>
                    <a:pt x="41" y="65"/>
                    <a:pt x="30" y="67"/>
                    <a:pt x="19" y="70"/>
                  </a:cubicBezTo>
                  <a:cubicBezTo>
                    <a:pt x="9" y="73"/>
                    <a:pt x="0" y="68"/>
                    <a:pt x="3" y="60"/>
                  </a:cubicBezTo>
                  <a:cubicBezTo>
                    <a:pt x="9" y="43"/>
                    <a:pt x="15" y="26"/>
                    <a:pt x="27" y="14"/>
                  </a:cubicBezTo>
                  <a:cubicBezTo>
                    <a:pt x="40" y="0"/>
                    <a:pt x="59" y="2"/>
                    <a:pt x="75" y="12"/>
                  </a:cubicBezTo>
                  <a:cubicBezTo>
                    <a:pt x="91" y="21"/>
                    <a:pt x="100" y="35"/>
                    <a:pt x="100" y="54"/>
                  </a:cubicBezTo>
                  <a:cubicBezTo>
                    <a:pt x="99" y="66"/>
                    <a:pt x="96" y="73"/>
                    <a:pt x="81" y="68"/>
                  </a:cubicBezTo>
                  <a:cubicBezTo>
                    <a:pt x="72" y="64"/>
                    <a:pt x="62" y="64"/>
                    <a:pt x="5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158"/>
            <p:cNvSpPr/>
            <p:nvPr/>
          </p:nvSpPr>
          <p:spPr bwMode="auto">
            <a:xfrm>
              <a:off x="13117513" y="2887663"/>
              <a:ext cx="330200" cy="342900"/>
            </a:xfrm>
            <a:custGeom>
              <a:avLst/>
              <a:gdLst>
                <a:gd name="T0" fmla="*/ 23 w 88"/>
                <a:gd name="T1" fmla="*/ 0 h 91"/>
                <a:gd name="T2" fmla="*/ 85 w 88"/>
                <a:gd name="T3" fmla="*/ 54 h 91"/>
                <a:gd name="T4" fmla="*/ 84 w 88"/>
                <a:gd name="T5" fmla="*/ 72 h 91"/>
                <a:gd name="T6" fmla="*/ 31 w 88"/>
                <a:gd name="T7" fmla="*/ 85 h 91"/>
                <a:gd name="T8" fmla="*/ 0 w 88"/>
                <a:gd name="T9" fmla="*/ 43 h 91"/>
                <a:gd name="T10" fmla="*/ 23 w 88"/>
                <a:gd name="T1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91">
                  <a:moveTo>
                    <a:pt x="23" y="0"/>
                  </a:moveTo>
                  <a:cubicBezTo>
                    <a:pt x="45" y="19"/>
                    <a:pt x="66" y="36"/>
                    <a:pt x="85" y="54"/>
                  </a:cubicBezTo>
                  <a:cubicBezTo>
                    <a:pt x="88" y="57"/>
                    <a:pt x="87" y="68"/>
                    <a:pt x="84" y="72"/>
                  </a:cubicBezTo>
                  <a:cubicBezTo>
                    <a:pt x="75" y="86"/>
                    <a:pt x="50" y="91"/>
                    <a:pt x="31" y="85"/>
                  </a:cubicBezTo>
                  <a:cubicBezTo>
                    <a:pt x="13" y="80"/>
                    <a:pt x="1" y="63"/>
                    <a:pt x="0" y="43"/>
                  </a:cubicBezTo>
                  <a:cubicBezTo>
                    <a:pt x="0" y="23"/>
                    <a:pt x="10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159"/>
            <p:cNvSpPr/>
            <p:nvPr/>
          </p:nvSpPr>
          <p:spPr bwMode="auto">
            <a:xfrm>
              <a:off x="8154988" y="2884488"/>
              <a:ext cx="336550" cy="330200"/>
            </a:xfrm>
            <a:custGeom>
              <a:avLst/>
              <a:gdLst>
                <a:gd name="T0" fmla="*/ 0 w 90"/>
                <a:gd name="T1" fmla="*/ 64 h 88"/>
                <a:gd name="T2" fmla="*/ 55 w 90"/>
                <a:gd name="T3" fmla="*/ 5 h 88"/>
                <a:gd name="T4" fmla="*/ 69 w 90"/>
                <a:gd name="T5" fmla="*/ 2 h 88"/>
                <a:gd name="T6" fmla="*/ 85 w 90"/>
                <a:gd name="T7" fmla="*/ 58 h 88"/>
                <a:gd name="T8" fmla="*/ 41 w 90"/>
                <a:gd name="T9" fmla="*/ 88 h 88"/>
                <a:gd name="T10" fmla="*/ 0 w 90"/>
                <a:gd name="T11" fmla="*/ 6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88">
                  <a:moveTo>
                    <a:pt x="0" y="64"/>
                  </a:moveTo>
                  <a:cubicBezTo>
                    <a:pt x="20" y="42"/>
                    <a:pt x="37" y="23"/>
                    <a:pt x="55" y="5"/>
                  </a:cubicBezTo>
                  <a:cubicBezTo>
                    <a:pt x="58" y="2"/>
                    <a:pt x="65" y="0"/>
                    <a:pt x="69" y="2"/>
                  </a:cubicBezTo>
                  <a:cubicBezTo>
                    <a:pt x="82" y="9"/>
                    <a:pt x="90" y="37"/>
                    <a:pt x="85" y="58"/>
                  </a:cubicBezTo>
                  <a:cubicBezTo>
                    <a:pt x="80" y="76"/>
                    <a:pt x="63" y="88"/>
                    <a:pt x="41" y="88"/>
                  </a:cubicBezTo>
                  <a:cubicBezTo>
                    <a:pt x="16" y="88"/>
                    <a:pt x="4" y="81"/>
                    <a:pt x="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160"/>
            <p:cNvSpPr/>
            <p:nvPr/>
          </p:nvSpPr>
          <p:spPr bwMode="auto">
            <a:xfrm>
              <a:off x="12874626" y="4727576"/>
              <a:ext cx="333375" cy="333375"/>
            </a:xfrm>
            <a:custGeom>
              <a:avLst/>
              <a:gdLst>
                <a:gd name="T0" fmla="*/ 25 w 89"/>
                <a:gd name="T1" fmla="*/ 89 h 89"/>
                <a:gd name="T2" fmla="*/ 1 w 89"/>
                <a:gd name="T3" fmla="*/ 49 h 89"/>
                <a:gd name="T4" fmla="*/ 35 w 89"/>
                <a:gd name="T5" fmla="*/ 5 h 89"/>
                <a:gd name="T6" fmla="*/ 87 w 89"/>
                <a:gd name="T7" fmla="*/ 22 h 89"/>
                <a:gd name="T8" fmla="*/ 85 w 89"/>
                <a:gd name="T9" fmla="*/ 36 h 89"/>
                <a:gd name="T10" fmla="*/ 25 w 89"/>
                <a:gd name="T1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89">
                  <a:moveTo>
                    <a:pt x="25" y="89"/>
                  </a:moveTo>
                  <a:cubicBezTo>
                    <a:pt x="10" y="83"/>
                    <a:pt x="0" y="70"/>
                    <a:pt x="1" y="49"/>
                  </a:cubicBezTo>
                  <a:cubicBezTo>
                    <a:pt x="2" y="27"/>
                    <a:pt x="15" y="10"/>
                    <a:pt x="35" y="5"/>
                  </a:cubicBezTo>
                  <a:cubicBezTo>
                    <a:pt x="53" y="0"/>
                    <a:pt x="79" y="8"/>
                    <a:pt x="87" y="22"/>
                  </a:cubicBezTo>
                  <a:cubicBezTo>
                    <a:pt x="89" y="25"/>
                    <a:pt x="88" y="34"/>
                    <a:pt x="85" y="36"/>
                  </a:cubicBezTo>
                  <a:cubicBezTo>
                    <a:pt x="66" y="54"/>
                    <a:pt x="46" y="71"/>
                    <a:pt x="25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161"/>
            <p:cNvSpPr/>
            <p:nvPr/>
          </p:nvSpPr>
          <p:spPr bwMode="auto">
            <a:xfrm>
              <a:off x="8383588" y="4735513"/>
              <a:ext cx="341313" cy="330200"/>
            </a:xfrm>
            <a:custGeom>
              <a:avLst/>
              <a:gdLst>
                <a:gd name="T0" fmla="*/ 64 w 91"/>
                <a:gd name="T1" fmla="*/ 88 h 88"/>
                <a:gd name="T2" fmla="*/ 0 w 91"/>
                <a:gd name="T3" fmla="*/ 27 h 88"/>
                <a:gd name="T4" fmla="*/ 48 w 91"/>
                <a:gd name="T5" fmla="*/ 1 h 88"/>
                <a:gd name="T6" fmla="*/ 87 w 91"/>
                <a:gd name="T7" fmla="*/ 38 h 88"/>
                <a:gd name="T8" fmla="*/ 64 w 91"/>
                <a:gd name="T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88">
                  <a:moveTo>
                    <a:pt x="64" y="88"/>
                  </a:moveTo>
                  <a:cubicBezTo>
                    <a:pt x="42" y="67"/>
                    <a:pt x="22" y="47"/>
                    <a:pt x="0" y="27"/>
                  </a:cubicBezTo>
                  <a:cubicBezTo>
                    <a:pt x="6" y="10"/>
                    <a:pt x="24" y="0"/>
                    <a:pt x="48" y="1"/>
                  </a:cubicBezTo>
                  <a:cubicBezTo>
                    <a:pt x="67" y="3"/>
                    <a:pt x="84" y="18"/>
                    <a:pt x="87" y="38"/>
                  </a:cubicBezTo>
                  <a:cubicBezTo>
                    <a:pt x="91" y="62"/>
                    <a:pt x="83" y="79"/>
                    <a:pt x="6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162"/>
            <p:cNvSpPr/>
            <p:nvPr/>
          </p:nvSpPr>
          <p:spPr bwMode="auto">
            <a:xfrm>
              <a:off x="6091238" y="5627688"/>
              <a:ext cx="817563" cy="398463"/>
            </a:xfrm>
            <a:custGeom>
              <a:avLst/>
              <a:gdLst>
                <a:gd name="T0" fmla="*/ 218 w 218"/>
                <a:gd name="T1" fmla="*/ 20 h 106"/>
                <a:gd name="T2" fmla="*/ 184 w 218"/>
                <a:gd name="T3" fmla="*/ 22 h 106"/>
                <a:gd name="T4" fmla="*/ 60 w 218"/>
                <a:gd name="T5" fmla="*/ 47 h 106"/>
                <a:gd name="T6" fmla="*/ 18 w 218"/>
                <a:gd name="T7" fmla="*/ 94 h 106"/>
                <a:gd name="T8" fmla="*/ 2 w 218"/>
                <a:gd name="T9" fmla="*/ 106 h 106"/>
                <a:gd name="T10" fmla="*/ 2 w 218"/>
                <a:gd name="T11" fmla="*/ 85 h 106"/>
                <a:gd name="T12" fmla="*/ 104 w 218"/>
                <a:gd name="T13" fmla="*/ 9 h 106"/>
                <a:gd name="T14" fmla="*/ 218 w 218"/>
                <a:gd name="T15" fmla="*/ 11 h 106"/>
                <a:gd name="T16" fmla="*/ 218 w 218"/>
                <a:gd name="T17" fmla="*/ 2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" h="106">
                  <a:moveTo>
                    <a:pt x="218" y="20"/>
                  </a:moveTo>
                  <a:cubicBezTo>
                    <a:pt x="207" y="21"/>
                    <a:pt x="195" y="24"/>
                    <a:pt x="184" y="22"/>
                  </a:cubicBezTo>
                  <a:cubicBezTo>
                    <a:pt x="140" y="17"/>
                    <a:pt x="97" y="22"/>
                    <a:pt x="60" y="47"/>
                  </a:cubicBezTo>
                  <a:cubicBezTo>
                    <a:pt x="43" y="59"/>
                    <a:pt x="32" y="78"/>
                    <a:pt x="18" y="94"/>
                  </a:cubicBezTo>
                  <a:cubicBezTo>
                    <a:pt x="14" y="99"/>
                    <a:pt x="7" y="102"/>
                    <a:pt x="2" y="106"/>
                  </a:cubicBezTo>
                  <a:cubicBezTo>
                    <a:pt x="2" y="99"/>
                    <a:pt x="0" y="91"/>
                    <a:pt x="2" y="85"/>
                  </a:cubicBezTo>
                  <a:cubicBezTo>
                    <a:pt x="23" y="42"/>
                    <a:pt x="59" y="19"/>
                    <a:pt x="104" y="9"/>
                  </a:cubicBezTo>
                  <a:cubicBezTo>
                    <a:pt x="142" y="0"/>
                    <a:pt x="180" y="1"/>
                    <a:pt x="218" y="11"/>
                  </a:cubicBezTo>
                  <a:cubicBezTo>
                    <a:pt x="218" y="14"/>
                    <a:pt x="218" y="17"/>
                    <a:pt x="21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163"/>
            <p:cNvSpPr/>
            <p:nvPr/>
          </p:nvSpPr>
          <p:spPr bwMode="auto">
            <a:xfrm>
              <a:off x="14719301" y="5583238"/>
              <a:ext cx="849313" cy="454025"/>
            </a:xfrm>
            <a:custGeom>
              <a:avLst/>
              <a:gdLst>
                <a:gd name="T0" fmla="*/ 0 w 226"/>
                <a:gd name="T1" fmla="*/ 30 h 121"/>
                <a:gd name="T2" fmla="*/ 226 w 226"/>
                <a:gd name="T3" fmla="*/ 121 h 121"/>
                <a:gd name="T4" fmla="*/ 205 w 226"/>
                <a:gd name="T5" fmla="*/ 113 h 121"/>
                <a:gd name="T6" fmla="*/ 71 w 226"/>
                <a:gd name="T7" fmla="*/ 33 h 121"/>
                <a:gd name="T8" fmla="*/ 26 w 226"/>
                <a:gd name="T9" fmla="*/ 36 h 121"/>
                <a:gd name="T10" fmla="*/ 0 w 226"/>
                <a:gd name="T11" fmla="*/ 3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21">
                  <a:moveTo>
                    <a:pt x="0" y="30"/>
                  </a:moveTo>
                  <a:cubicBezTo>
                    <a:pt x="74" y="0"/>
                    <a:pt x="199" y="19"/>
                    <a:pt x="226" y="121"/>
                  </a:cubicBezTo>
                  <a:cubicBezTo>
                    <a:pt x="217" y="118"/>
                    <a:pt x="207" y="117"/>
                    <a:pt x="205" y="113"/>
                  </a:cubicBezTo>
                  <a:cubicBezTo>
                    <a:pt x="180" y="53"/>
                    <a:pt x="129" y="37"/>
                    <a:pt x="71" y="33"/>
                  </a:cubicBezTo>
                  <a:cubicBezTo>
                    <a:pt x="56" y="32"/>
                    <a:pt x="41" y="36"/>
                    <a:pt x="26" y="36"/>
                  </a:cubicBezTo>
                  <a:cubicBezTo>
                    <a:pt x="17" y="36"/>
                    <a:pt x="9" y="32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164"/>
            <p:cNvSpPr/>
            <p:nvPr/>
          </p:nvSpPr>
          <p:spPr bwMode="auto">
            <a:xfrm>
              <a:off x="5970588" y="6986588"/>
              <a:ext cx="390525" cy="274638"/>
            </a:xfrm>
            <a:custGeom>
              <a:avLst/>
              <a:gdLst>
                <a:gd name="T0" fmla="*/ 3 w 104"/>
                <a:gd name="T1" fmla="*/ 8 h 73"/>
                <a:gd name="T2" fmla="*/ 41 w 104"/>
                <a:gd name="T3" fmla="*/ 40 h 73"/>
                <a:gd name="T4" fmla="*/ 73 w 104"/>
                <a:gd name="T5" fmla="*/ 34 h 73"/>
                <a:gd name="T6" fmla="*/ 100 w 104"/>
                <a:gd name="T7" fmla="*/ 0 h 73"/>
                <a:gd name="T8" fmla="*/ 104 w 104"/>
                <a:gd name="T9" fmla="*/ 23 h 73"/>
                <a:gd name="T10" fmla="*/ 101 w 104"/>
                <a:gd name="T11" fmla="*/ 32 h 73"/>
                <a:gd name="T12" fmla="*/ 58 w 104"/>
                <a:gd name="T13" fmla="*/ 73 h 73"/>
                <a:gd name="T14" fmla="*/ 0 w 104"/>
                <a:gd name="T15" fmla="*/ 14 h 73"/>
                <a:gd name="T16" fmla="*/ 3 w 104"/>
                <a:gd name="T17" fmla="*/ 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73">
                  <a:moveTo>
                    <a:pt x="3" y="8"/>
                  </a:moveTo>
                  <a:cubicBezTo>
                    <a:pt x="16" y="19"/>
                    <a:pt x="28" y="30"/>
                    <a:pt x="41" y="40"/>
                  </a:cubicBezTo>
                  <a:cubicBezTo>
                    <a:pt x="53" y="50"/>
                    <a:pt x="64" y="47"/>
                    <a:pt x="73" y="34"/>
                  </a:cubicBezTo>
                  <a:cubicBezTo>
                    <a:pt x="80" y="23"/>
                    <a:pt x="87" y="12"/>
                    <a:pt x="100" y="0"/>
                  </a:cubicBezTo>
                  <a:cubicBezTo>
                    <a:pt x="101" y="8"/>
                    <a:pt x="103" y="15"/>
                    <a:pt x="104" y="23"/>
                  </a:cubicBezTo>
                  <a:cubicBezTo>
                    <a:pt x="104" y="26"/>
                    <a:pt x="103" y="29"/>
                    <a:pt x="101" y="32"/>
                  </a:cubicBezTo>
                  <a:cubicBezTo>
                    <a:pt x="91" y="50"/>
                    <a:pt x="83" y="73"/>
                    <a:pt x="58" y="73"/>
                  </a:cubicBezTo>
                  <a:cubicBezTo>
                    <a:pt x="38" y="73"/>
                    <a:pt x="2" y="33"/>
                    <a:pt x="0" y="14"/>
                  </a:cubicBezTo>
                  <a:cubicBezTo>
                    <a:pt x="0" y="12"/>
                    <a:pt x="2" y="10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165"/>
            <p:cNvSpPr/>
            <p:nvPr/>
          </p:nvSpPr>
          <p:spPr bwMode="auto">
            <a:xfrm>
              <a:off x="15263813" y="6983413"/>
              <a:ext cx="401638" cy="277813"/>
            </a:xfrm>
            <a:custGeom>
              <a:avLst/>
              <a:gdLst>
                <a:gd name="T0" fmla="*/ 107 w 107"/>
                <a:gd name="T1" fmla="*/ 5 h 74"/>
                <a:gd name="T2" fmla="*/ 105 w 107"/>
                <a:gd name="T3" fmla="*/ 22 h 74"/>
                <a:gd name="T4" fmla="*/ 84 w 107"/>
                <a:gd name="T5" fmla="*/ 51 h 74"/>
                <a:gd name="T6" fmla="*/ 40 w 107"/>
                <a:gd name="T7" fmla="*/ 73 h 74"/>
                <a:gd name="T8" fmla="*/ 1 w 107"/>
                <a:gd name="T9" fmla="*/ 17 h 74"/>
                <a:gd name="T10" fmla="*/ 11 w 107"/>
                <a:gd name="T11" fmla="*/ 0 h 74"/>
                <a:gd name="T12" fmla="*/ 29 w 107"/>
                <a:gd name="T13" fmla="*/ 28 h 74"/>
                <a:gd name="T14" fmla="*/ 75 w 107"/>
                <a:gd name="T15" fmla="*/ 35 h 74"/>
                <a:gd name="T16" fmla="*/ 107 w 107"/>
                <a:gd name="T17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74">
                  <a:moveTo>
                    <a:pt x="107" y="5"/>
                  </a:moveTo>
                  <a:cubicBezTo>
                    <a:pt x="106" y="14"/>
                    <a:pt x="107" y="19"/>
                    <a:pt x="105" y="22"/>
                  </a:cubicBezTo>
                  <a:cubicBezTo>
                    <a:pt x="98" y="32"/>
                    <a:pt x="93" y="44"/>
                    <a:pt x="84" y="51"/>
                  </a:cubicBezTo>
                  <a:cubicBezTo>
                    <a:pt x="71" y="60"/>
                    <a:pt x="55" y="71"/>
                    <a:pt x="40" y="73"/>
                  </a:cubicBezTo>
                  <a:cubicBezTo>
                    <a:pt x="26" y="74"/>
                    <a:pt x="0" y="33"/>
                    <a:pt x="1" y="17"/>
                  </a:cubicBezTo>
                  <a:cubicBezTo>
                    <a:pt x="1" y="12"/>
                    <a:pt x="7" y="7"/>
                    <a:pt x="11" y="0"/>
                  </a:cubicBezTo>
                  <a:cubicBezTo>
                    <a:pt x="19" y="11"/>
                    <a:pt x="24" y="20"/>
                    <a:pt x="29" y="28"/>
                  </a:cubicBezTo>
                  <a:cubicBezTo>
                    <a:pt x="45" y="52"/>
                    <a:pt x="52" y="53"/>
                    <a:pt x="75" y="35"/>
                  </a:cubicBezTo>
                  <a:cubicBezTo>
                    <a:pt x="85" y="27"/>
                    <a:pt x="93" y="18"/>
                    <a:pt x="10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166"/>
            <p:cNvSpPr/>
            <p:nvPr/>
          </p:nvSpPr>
          <p:spPr bwMode="auto">
            <a:xfrm>
              <a:off x="13711238" y="2317751"/>
              <a:ext cx="352425" cy="338138"/>
            </a:xfrm>
            <a:custGeom>
              <a:avLst/>
              <a:gdLst>
                <a:gd name="T0" fmla="*/ 64 w 94"/>
                <a:gd name="T1" fmla="*/ 85 h 90"/>
                <a:gd name="T2" fmla="*/ 69 w 94"/>
                <a:gd name="T3" fmla="*/ 64 h 90"/>
                <a:gd name="T4" fmla="*/ 34 w 94"/>
                <a:gd name="T5" fmla="*/ 19 h 90"/>
                <a:gd name="T6" fmla="*/ 0 w 94"/>
                <a:gd name="T7" fmla="*/ 22 h 90"/>
                <a:gd name="T8" fmla="*/ 9 w 94"/>
                <a:gd name="T9" fmla="*/ 10 h 90"/>
                <a:gd name="T10" fmla="*/ 81 w 94"/>
                <a:gd name="T11" fmla="*/ 7 h 90"/>
                <a:gd name="T12" fmla="*/ 94 w 94"/>
                <a:gd name="T13" fmla="*/ 22 h 90"/>
                <a:gd name="T14" fmla="*/ 83 w 94"/>
                <a:gd name="T15" fmla="*/ 82 h 90"/>
                <a:gd name="T16" fmla="*/ 68 w 94"/>
                <a:gd name="T17" fmla="*/ 90 h 90"/>
                <a:gd name="T18" fmla="*/ 64 w 94"/>
                <a:gd name="T19" fmla="*/ 8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90">
                  <a:moveTo>
                    <a:pt x="64" y="85"/>
                  </a:moveTo>
                  <a:cubicBezTo>
                    <a:pt x="66" y="78"/>
                    <a:pt x="67" y="71"/>
                    <a:pt x="69" y="64"/>
                  </a:cubicBezTo>
                  <a:cubicBezTo>
                    <a:pt x="76" y="30"/>
                    <a:pt x="69" y="21"/>
                    <a:pt x="34" y="19"/>
                  </a:cubicBezTo>
                  <a:cubicBezTo>
                    <a:pt x="24" y="19"/>
                    <a:pt x="14" y="21"/>
                    <a:pt x="0" y="22"/>
                  </a:cubicBezTo>
                  <a:cubicBezTo>
                    <a:pt x="4" y="16"/>
                    <a:pt x="6" y="11"/>
                    <a:pt x="9" y="10"/>
                  </a:cubicBezTo>
                  <a:cubicBezTo>
                    <a:pt x="32" y="2"/>
                    <a:pt x="57" y="0"/>
                    <a:pt x="81" y="7"/>
                  </a:cubicBezTo>
                  <a:cubicBezTo>
                    <a:pt x="86" y="9"/>
                    <a:pt x="94" y="17"/>
                    <a:pt x="94" y="22"/>
                  </a:cubicBezTo>
                  <a:cubicBezTo>
                    <a:pt x="92" y="42"/>
                    <a:pt x="88" y="62"/>
                    <a:pt x="83" y="82"/>
                  </a:cubicBezTo>
                  <a:cubicBezTo>
                    <a:pt x="82" y="86"/>
                    <a:pt x="73" y="87"/>
                    <a:pt x="68" y="90"/>
                  </a:cubicBezTo>
                  <a:cubicBezTo>
                    <a:pt x="66" y="88"/>
                    <a:pt x="65" y="87"/>
                    <a:pt x="6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67"/>
            <p:cNvSpPr/>
            <p:nvPr/>
          </p:nvSpPr>
          <p:spPr bwMode="auto">
            <a:xfrm>
              <a:off x="7539038" y="2306638"/>
              <a:ext cx="360363" cy="355600"/>
            </a:xfrm>
            <a:custGeom>
              <a:avLst/>
              <a:gdLst>
                <a:gd name="T0" fmla="*/ 96 w 96"/>
                <a:gd name="T1" fmla="*/ 25 h 95"/>
                <a:gd name="T2" fmla="*/ 46 w 96"/>
                <a:gd name="T3" fmla="*/ 25 h 95"/>
                <a:gd name="T4" fmla="*/ 24 w 96"/>
                <a:gd name="T5" fmla="*/ 55 h 95"/>
                <a:gd name="T6" fmla="*/ 31 w 96"/>
                <a:gd name="T7" fmla="*/ 95 h 95"/>
                <a:gd name="T8" fmla="*/ 10 w 96"/>
                <a:gd name="T9" fmla="*/ 85 h 95"/>
                <a:gd name="T10" fmla="*/ 0 w 96"/>
                <a:gd name="T11" fmla="*/ 23 h 95"/>
                <a:gd name="T12" fmla="*/ 6 w 96"/>
                <a:gd name="T13" fmla="*/ 13 h 95"/>
                <a:gd name="T14" fmla="*/ 96 w 96"/>
                <a:gd name="T15" fmla="*/ 2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95">
                  <a:moveTo>
                    <a:pt x="96" y="25"/>
                  </a:moveTo>
                  <a:cubicBezTo>
                    <a:pt x="76" y="25"/>
                    <a:pt x="61" y="24"/>
                    <a:pt x="46" y="25"/>
                  </a:cubicBezTo>
                  <a:cubicBezTo>
                    <a:pt x="26" y="25"/>
                    <a:pt x="19" y="36"/>
                    <a:pt x="24" y="55"/>
                  </a:cubicBezTo>
                  <a:cubicBezTo>
                    <a:pt x="26" y="66"/>
                    <a:pt x="28" y="77"/>
                    <a:pt x="31" y="95"/>
                  </a:cubicBezTo>
                  <a:cubicBezTo>
                    <a:pt x="21" y="90"/>
                    <a:pt x="11" y="89"/>
                    <a:pt x="10" y="85"/>
                  </a:cubicBezTo>
                  <a:cubicBezTo>
                    <a:pt x="6" y="64"/>
                    <a:pt x="3" y="44"/>
                    <a:pt x="0" y="23"/>
                  </a:cubicBezTo>
                  <a:cubicBezTo>
                    <a:pt x="0" y="20"/>
                    <a:pt x="3" y="15"/>
                    <a:pt x="6" y="13"/>
                  </a:cubicBezTo>
                  <a:cubicBezTo>
                    <a:pt x="22" y="0"/>
                    <a:pt x="75" y="5"/>
                    <a:pt x="9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68"/>
            <p:cNvSpPr/>
            <p:nvPr/>
          </p:nvSpPr>
          <p:spPr bwMode="auto">
            <a:xfrm>
              <a:off x="13400088" y="5354638"/>
              <a:ext cx="355600" cy="333375"/>
            </a:xfrm>
            <a:custGeom>
              <a:avLst/>
              <a:gdLst>
                <a:gd name="T0" fmla="*/ 75 w 95"/>
                <a:gd name="T1" fmla="*/ 0 h 89"/>
                <a:gd name="T2" fmla="*/ 80 w 95"/>
                <a:gd name="T3" fmla="*/ 85 h 89"/>
                <a:gd name="T4" fmla="*/ 70 w 95"/>
                <a:gd name="T5" fmla="*/ 89 h 89"/>
                <a:gd name="T6" fmla="*/ 14 w 95"/>
                <a:gd name="T7" fmla="*/ 79 h 89"/>
                <a:gd name="T8" fmla="*/ 7 w 95"/>
                <a:gd name="T9" fmla="*/ 58 h 89"/>
                <a:gd name="T10" fmla="*/ 44 w 95"/>
                <a:gd name="T11" fmla="*/ 66 h 89"/>
                <a:gd name="T12" fmla="*/ 69 w 95"/>
                <a:gd name="T13" fmla="*/ 49 h 89"/>
                <a:gd name="T14" fmla="*/ 75 w 95"/>
                <a:gd name="T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89">
                  <a:moveTo>
                    <a:pt x="75" y="0"/>
                  </a:moveTo>
                  <a:cubicBezTo>
                    <a:pt x="92" y="19"/>
                    <a:pt x="95" y="70"/>
                    <a:pt x="80" y="85"/>
                  </a:cubicBezTo>
                  <a:cubicBezTo>
                    <a:pt x="77" y="87"/>
                    <a:pt x="73" y="89"/>
                    <a:pt x="70" y="89"/>
                  </a:cubicBezTo>
                  <a:cubicBezTo>
                    <a:pt x="51" y="86"/>
                    <a:pt x="32" y="84"/>
                    <a:pt x="14" y="79"/>
                  </a:cubicBezTo>
                  <a:cubicBezTo>
                    <a:pt x="3" y="76"/>
                    <a:pt x="0" y="68"/>
                    <a:pt x="7" y="58"/>
                  </a:cubicBezTo>
                  <a:cubicBezTo>
                    <a:pt x="19" y="60"/>
                    <a:pt x="32" y="63"/>
                    <a:pt x="44" y="66"/>
                  </a:cubicBezTo>
                  <a:cubicBezTo>
                    <a:pt x="58" y="69"/>
                    <a:pt x="67" y="64"/>
                    <a:pt x="69" y="49"/>
                  </a:cubicBezTo>
                  <a:cubicBezTo>
                    <a:pt x="71" y="33"/>
                    <a:pt x="73" y="17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69"/>
            <p:cNvSpPr/>
            <p:nvPr/>
          </p:nvSpPr>
          <p:spPr bwMode="auto">
            <a:xfrm>
              <a:off x="7850188" y="5349876"/>
              <a:ext cx="338138" cy="338138"/>
            </a:xfrm>
            <a:custGeom>
              <a:avLst/>
              <a:gdLst>
                <a:gd name="T0" fmla="*/ 17 w 90"/>
                <a:gd name="T1" fmla="*/ 0 h 90"/>
                <a:gd name="T2" fmla="*/ 21 w 90"/>
                <a:gd name="T3" fmla="*/ 42 h 90"/>
                <a:gd name="T4" fmla="*/ 54 w 90"/>
                <a:gd name="T5" fmla="*/ 65 h 90"/>
                <a:gd name="T6" fmla="*/ 90 w 90"/>
                <a:gd name="T7" fmla="*/ 57 h 90"/>
                <a:gd name="T8" fmla="*/ 80 w 90"/>
                <a:gd name="T9" fmla="*/ 78 h 90"/>
                <a:gd name="T10" fmla="*/ 21 w 90"/>
                <a:gd name="T11" fmla="*/ 90 h 90"/>
                <a:gd name="T12" fmla="*/ 9 w 90"/>
                <a:gd name="T13" fmla="*/ 81 h 90"/>
                <a:gd name="T14" fmla="*/ 9 w 90"/>
                <a:gd name="T15" fmla="*/ 5 h 90"/>
                <a:gd name="T16" fmla="*/ 17 w 90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90">
                  <a:moveTo>
                    <a:pt x="17" y="0"/>
                  </a:moveTo>
                  <a:cubicBezTo>
                    <a:pt x="18" y="15"/>
                    <a:pt x="19" y="29"/>
                    <a:pt x="21" y="42"/>
                  </a:cubicBezTo>
                  <a:cubicBezTo>
                    <a:pt x="25" y="68"/>
                    <a:pt x="29" y="70"/>
                    <a:pt x="54" y="65"/>
                  </a:cubicBezTo>
                  <a:cubicBezTo>
                    <a:pt x="63" y="64"/>
                    <a:pt x="73" y="61"/>
                    <a:pt x="90" y="57"/>
                  </a:cubicBezTo>
                  <a:cubicBezTo>
                    <a:pt x="86" y="67"/>
                    <a:pt x="84" y="77"/>
                    <a:pt x="80" y="78"/>
                  </a:cubicBezTo>
                  <a:cubicBezTo>
                    <a:pt x="61" y="83"/>
                    <a:pt x="41" y="87"/>
                    <a:pt x="21" y="90"/>
                  </a:cubicBezTo>
                  <a:cubicBezTo>
                    <a:pt x="17" y="90"/>
                    <a:pt x="11" y="85"/>
                    <a:pt x="9" y="81"/>
                  </a:cubicBezTo>
                  <a:cubicBezTo>
                    <a:pt x="0" y="56"/>
                    <a:pt x="1" y="30"/>
                    <a:pt x="9" y="5"/>
                  </a:cubicBezTo>
                  <a:cubicBezTo>
                    <a:pt x="10" y="3"/>
                    <a:pt x="13" y="2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Freeform 223"/>
            <p:cNvSpPr/>
            <p:nvPr/>
          </p:nvSpPr>
          <p:spPr bwMode="auto">
            <a:xfrm>
              <a:off x="5813426" y="6413501"/>
              <a:ext cx="157163" cy="247650"/>
            </a:xfrm>
            <a:custGeom>
              <a:avLst/>
              <a:gdLst>
                <a:gd name="T0" fmla="*/ 42 w 42"/>
                <a:gd name="T1" fmla="*/ 1 h 66"/>
                <a:gd name="T2" fmla="*/ 20 w 42"/>
                <a:gd name="T3" fmla="*/ 34 h 66"/>
                <a:gd name="T4" fmla="*/ 0 w 42"/>
                <a:gd name="T5" fmla="*/ 66 h 66"/>
                <a:gd name="T6" fmla="*/ 42 w 42"/>
                <a:gd name="T7" fmla="*/ 0 h 66"/>
                <a:gd name="T8" fmla="*/ 42 w 42"/>
                <a:gd name="T9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6">
                  <a:moveTo>
                    <a:pt x="42" y="1"/>
                  </a:moveTo>
                  <a:cubicBezTo>
                    <a:pt x="35" y="12"/>
                    <a:pt x="27" y="22"/>
                    <a:pt x="20" y="34"/>
                  </a:cubicBezTo>
                  <a:cubicBezTo>
                    <a:pt x="14" y="44"/>
                    <a:pt x="8" y="56"/>
                    <a:pt x="0" y="66"/>
                  </a:cubicBezTo>
                  <a:cubicBezTo>
                    <a:pt x="1" y="36"/>
                    <a:pt x="15" y="14"/>
                    <a:pt x="42" y="0"/>
                  </a:cubicBezTo>
                  <a:cubicBezTo>
                    <a:pt x="42" y="0"/>
                    <a:pt x="42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224"/>
            <p:cNvSpPr>
              <a:spLocks noEditPoints="1"/>
            </p:cNvSpPr>
            <p:nvPr/>
          </p:nvSpPr>
          <p:spPr bwMode="auto">
            <a:xfrm>
              <a:off x="10420351" y="3395663"/>
              <a:ext cx="750888" cy="762000"/>
            </a:xfrm>
            <a:custGeom>
              <a:avLst/>
              <a:gdLst>
                <a:gd name="T0" fmla="*/ 128 w 200"/>
                <a:gd name="T1" fmla="*/ 26 h 203"/>
                <a:gd name="T2" fmla="*/ 170 w 200"/>
                <a:gd name="T3" fmla="*/ 30 h 203"/>
                <a:gd name="T4" fmla="*/ 171 w 200"/>
                <a:gd name="T5" fmla="*/ 70 h 203"/>
                <a:gd name="T6" fmla="*/ 199 w 200"/>
                <a:gd name="T7" fmla="*/ 98 h 203"/>
                <a:gd name="T8" fmla="*/ 173 w 200"/>
                <a:gd name="T9" fmla="*/ 131 h 203"/>
                <a:gd name="T10" fmla="*/ 171 w 200"/>
                <a:gd name="T11" fmla="*/ 169 h 203"/>
                <a:gd name="T12" fmla="*/ 131 w 200"/>
                <a:gd name="T13" fmla="*/ 171 h 203"/>
                <a:gd name="T14" fmla="*/ 101 w 200"/>
                <a:gd name="T15" fmla="*/ 203 h 203"/>
                <a:gd name="T16" fmla="*/ 68 w 200"/>
                <a:gd name="T17" fmla="*/ 171 h 203"/>
                <a:gd name="T18" fmla="*/ 29 w 200"/>
                <a:gd name="T19" fmla="*/ 134 h 203"/>
                <a:gd name="T20" fmla="*/ 1 w 200"/>
                <a:gd name="T21" fmla="*/ 100 h 203"/>
                <a:gd name="T22" fmla="*/ 27 w 200"/>
                <a:gd name="T23" fmla="*/ 70 h 203"/>
                <a:gd name="T24" fmla="*/ 28 w 200"/>
                <a:gd name="T25" fmla="*/ 31 h 203"/>
                <a:gd name="T26" fmla="*/ 67 w 200"/>
                <a:gd name="T27" fmla="*/ 30 h 203"/>
                <a:gd name="T28" fmla="*/ 99 w 200"/>
                <a:gd name="T29" fmla="*/ 1 h 203"/>
                <a:gd name="T30" fmla="*/ 128 w 200"/>
                <a:gd name="T31" fmla="*/ 26 h 203"/>
                <a:gd name="T32" fmla="*/ 154 w 200"/>
                <a:gd name="T33" fmla="*/ 44 h 203"/>
                <a:gd name="T34" fmla="*/ 100 w 200"/>
                <a:gd name="T35" fmla="*/ 24 h 203"/>
                <a:gd name="T36" fmla="*/ 83 w 200"/>
                <a:gd name="T37" fmla="*/ 50 h 203"/>
                <a:gd name="T38" fmla="*/ 52 w 200"/>
                <a:gd name="T39" fmla="*/ 51 h 203"/>
                <a:gd name="T40" fmla="*/ 51 w 200"/>
                <a:gd name="T41" fmla="*/ 82 h 203"/>
                <a:gd name="T42" fmla="*/ 28 w 200"/>
                <a:gd name="T43" fmla="*/ 98 h 203"/>
                <a:gd name="T44" fmla="*/ 54 w 200"/>
                <a:gd name="T45" fmla="*/ 118 h 203"/>
                <a:gd name="T46" fmla="*/ 46 w 200"/>
                <a:gd name="T47" fmla="*/ 148 h 203"/>
                <a:gd name="T48" fmla="*/ 81 w 200"/>
                <a:gd name="T49" fmla="*/ 145 h 203"/>
                <a:gd name="T50" fmla="*/ 101 w 200"/>
                <a:gd name="T51" fmla="*/ 173 h 203"/>
                <a:gd name="T52" fmla="*/ 146 w 200"/>
                <a:gd name="T53" fmla="*/ 147 h 203"/>
                <a:gd name="T54" fmla="*/ 147 w 200"/>
                <a:gd name="T55" fmla="*/ 118 h 203"/>
                <a:gd name="T56" fmla="*/ 173 w 200"/>
                <a:gd name="T57" fmla="*/ 98 h 203"/>
                <a:gd name="T58" fmla="*/ 154 w 200"/>
                <a:gd name="T59" fmla="*/ 4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0" h="203">
                  <a:moveTo>
                    <a:pt x="128" y="26"/>
                  </a:moveTo>
                  <a:cubicBezTo>
                    <a:pt x="144" y="27"/>
                    <a:pt x="163" y="23"/>
                    <a:pt x="170" y="30"/>
                  </a:cubicBezTo>
                  <a:cubicBezTo>
                    <a:pt x="177" y="37"/>
                    <a:pt x="171" y="56"/>
                    <a:pt x="171" y="70"/>
                  </a:cubicBezTo>
                  <a:cubicBezTo>
                    <a:pt x="180" y="78"/>
                    <a:pt x="198" y="87"/>
                    <a:pt x="199" y="98"/>
                  </a:cubicBezTo>
                  <a:cubicBezTo>
                    <a:pt x="200" y="108"/>
                    <a:pt x="183" y="120"/>
                    <a:pt x="173" y="131"/>
                  </a:cubicBezTo>
                  <a:cubicBezTo>
                    <a:pt x="173" y="142"/>
                    <a:pt x="178" y="162"/>
                    <a:pt x="171" y="169"/>
                  </a:cubicBezTo>
                  <a:cubicBezTo>
                    <a:pt x="164" y="177"/>
                    <a:pt x="144" y="171"/>
                    <a:pt x="131" y="171"/>
                  </a:cubicBezTo>
                  <a:cubicBezTo>
                    <a:pt x="121" y="182"/>
                    <a:pt x="111" y="192"/>
                    <a:pt x="101" y="203"/>
                  </a:cubicBezTo>
                  <a:cubicBezTo>
                    <a:pt x="90" y="192"/>
                    <a:pt x="80" y="182"/>
                    <a:pt x="68" y="171"/>
                  </a:cubicBezTo>
                  <a:cubicBezTo>
                    <a:pt x="23" y="183"/>
                    <a:pt x="18" y="178"/>
                    <a:pt x="29" y="134"/>
                  </a:cubicBezTo>
                  <a:cubicBezTo>
                    <a:pt x="18" y="121"/>
                    <a:pt x="1" y="111"/>
                    <a:pt x="1" y="100"/>
                  </a:cubicBezTo>
                  <a:cubicBezTo>
                    <a:pt x="0" y="91"/>
                    <a:pt x="18" y="80"/>
                    <a:pt x="27" y="70"/>
                  </a:cubicBezTo>
                  <a:cubicBezTo>
                    <a:pt x="27" y="58"/>
                    <a:pt x="21" y="37"/>
                    <a:pt x="28" y="31"/>
                  </a:cubicBezTo>
                  <a:cubicBezTo>
                    <a:pt x="37" y="24"/>
                    <a:pt x="56" y="30"/>
                    <a:pt x="67" y="30"/>
                  </a:cubicBezTo>
                  <a:cubicBezTo>
                    <a:pt x="79" y="19"/>
                    <a:pt x="89" y="0"/>
                    <a:pt x="99" y="1"/>
                  </a:cubicBezTo>
                  <a:cubicBezTo>
                    <a:pt x="110" y="1"/>
                    <a:pt x="120" y="18"/>
                    <a:pt x="128" y="26"/>
                  </a:cubicBezTo>
                  <a:close/>
                  <a:moveTo>
                    <a:pt x="154" y="44"/>
                  </a:moveTo>
                  <a:cubicBezTo>
                    <a:pt x="119" y="61"/>
                    <a:pt x="113" y="59"/>
                    <a:pt x="100" y="24"/>
                  </a:cubicBezTo>
                  <a:cubicBezTo>
                    <a:pt x="95" y="32"/>
                    <a:pt x="91" y="45"/>
                    <a:pt x="83" y="50"/>
                  </a:cubicBezTo>
                  <a:cubicBezTo>
                    <a:pt x="74" y="55"/>
                    <a:pt x="61" y="51"/>
                    <a:pt x="52" y="51"/>
                  </a:cubicBezTo>
                  <a:cubicBezTo>
                    <a:pt x="52" y="61"/>
                    <a:pt x="56" y="74"/>
                    <a:pt x="51" y="82"/>
                  </a:cubicBezTo>
                  <a:cubicBezTo>
                    <a:pt x="47" y="90"/>
                    <a:pt x="34" y="94"/>
                    <a:pt x="28" y="98"/>
                  </a:cubicBezTo>
                  <a:cubicBezTo>
                    <a:pt x="36" y="104"/>
                    <a:pt x="46" y="110"/>
                    <a:pt x="54" y="118"/>
                  </a:cubicBezTo>
                  <a:cubicBezTo>
                    <a:pt x="69" y="132"/>
                    <a:pt x="44" y="139"/>
                    <a:pt x="46" y="148"/>
                  </a:cubicBezTo>
                  <a:cubicBezTo>
                    <a:pt x="59" y="146"/>
                    <a:pt x="72" y="141"/>
                    <a:pt x="81" y="145"/>
                  </a:cubicBezTo>
                  <a:cubicBezTo>
                    <a:pt x="90" y="149"/>
                    <a:pt x="94" y="163"/>
                    <a:pt x="101" y="173"/>
                  </a:cubicBezTo>
                  <a:cubicBezTo>
                    <a:pt x="109" y="140"/>
                    <a:pt x="115" y="137"/>
                    <a:pt x="146" y="147"/>
                  </a:cubicBezTo>
                  <a:cubicBezTo>
                    <a:pt x="146" y="138"/>
                    <a:pt x="142" y="125"/>
                    <a:pt x="147" y="118"/>
                  </a:cubicBezTo>
                  <a:cubicBezTo>
                    <a:pt x="152" y="109"/>
                    <a:pt x="164" y="104"/>
                    <a:pt x="173" y="98"/>
                  </a:cubicBezTo>
                  <a:cubicBezTo>
                    <a:pt x="139" y="86"/>
                    <a:pt x="136" y="79"/>
                    <a:pt x="15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226"/>
            <p:cNvSpPr/>
            <p:nvPr/>
          </p:nvSpPr>
          <p:spPr bwMode="auto">
            <a:xfrm>
              <a:off x="10717213" y="3695701"/>
              <a:ext cx="149225" cy="171450"/>
            </a:xfrm>
            <a:custGeom>
              <a:avLst/>
              <a:gdLst>
                <a:gd name="T0" fmla="*/ 20 w 40"/>
                <a:gd name="T1" fmla="*/ 46 h 46"/>
                <a:gd name="T2" fmla="*/ 2 w 40"/>
                <a:gd name="T3" fmla="*/ 19 h 46"/>
                <a:gd name="T4" fmla="*/ 21 w 40"/>
                <a:gd name="T5" fmla="*/ 0 h 46"/>
                <a:gd name="T6" fmla="*/ 40 w 40"/>
                <a:gd name="T7" fmla="*/ 18 h 46"/>
                <a:gd name="T8" fmla="*/ 20 w 40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6">
                  <a:moveTo>
                    <a:pt x="20" y="46"/>
                  </a:moveTo>
                  <a:cubicBezTo>
                    <a:pt x="11" y="33"/>
                    <a:pt x="0" y="24"/>
                    <a:pt x="2" y="19"/>
                  </a:cubicBezTo>
                  <a:cubicBezTo>
                    <a:pt x="3" y="11"/>
                    <a:pt x="14" y="0"/>
                    <a:pt x="21" y="0"/>
                  </a:cubicBezTo>
                  <a:cubicBezTo>
                    <a:pt x="27" y="0"/>
                    <a:pt x="39" y="11"/>
                    <a:pt x="40" y="18"/>
                  </a:cubicBezTo>
                  <a:cubicBezTo>
                    <a:pt x="40" y="25"/>
                    <a:pt x="30" y="33"/>
                    <a:pt x="2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0" name="文本框 9"/>
          <p:cNvSpPr txBox="1">
            <a:spLocks noChangeArrowheads="1"/>
          </p:cNvSpPr>
          <p:nvPr/>
        </p:nvSpPr>
        <p:spPr bwMode="auto">
          <a:xfrm>
            <a:off x="1864054" y="2162738"/>
            <a:ext cx="482471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</a:t>
            </a:r>
            <a:r>
              <a:rPr lang="en-US" altLang="zh-CN" sz="16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</a:t>
            </a:r>
            <a:r>
              <a:rPr lang="en-US" altLang="zh-CN" sz="1400" dirty="0" err="1" smtClean="0">
                <a:sym typeface="Century Gothic" panose="020B0502020202020204" pitchFamily="34" charset="0"/>
              </a:rPr>
              <a:t>andanimation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 </a:t>
            </a:r>
            <a:r>
              <a:rPr lang="en-US" altLang="zh-CN" sz="1400" dirty="0">
                <a:sym typeface="Century Gothic" panose="020B0502020202020204" pitchFamily="34" charset="0"/>
              </a:rPr>
              <a:t>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</a:t>
            </a:r>
            <a:endParaRPr lang="zh-CN" altLang="en-US" sz="1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2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7725212">
            <a:off x="7677588" y="2002648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5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7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3720631" y="2116607"/>
            <a:ext cx="4002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824720"/>
                </a:solidFill>
              </a:rPr>
              <a:t>PART 2</a:t>
            </a:r>
            <a:endParaRPr lang="zh-CN" altLang="en-US" sz="8000" b="1" dirty="0">
              <a:solidFill>
                <a:srgbClr val="82472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20633" y="3188118"/>
            <a:ext cx="52137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/>
              <a:t>DATA ANALYSIS </a:t>
            </a:r>
            <a:endParaRPr lang="zh-CN" altLang="en-US" sz="60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4472100" y="201486"/>
            <a:ext cx="35325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DATA ANALYSIS 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683058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analysis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2050550" y="1052946"/>
            <a:ext cx="8017875" cy="1310910"/>
            <a:chOff x="3340100" y="2603500"/>
            <a:chExt cx="12969875" cy="2127250"/>
          </a:xfrm>
          <a:solidFill>
            <a:srgbClr val="824720"/>
          </a:solidFill>
        </p:grpSpPr>
        <p:sp>
          <p:nvSpPr>
            <p:cNvPr id="146" name="Freeform 6"/>
            <p:cNvSpPr>
              <a:spLocks noEditPoints="1"/>
            </p:cNvSpPr>
            <p:nvPr/>
          </p:nvSpPr>
          <p:spPr bwMode="auto">
            <a:xfrm>
              <a:off x="10956925" y="2603500"/>
              <a:ext cx="5353050" cy="1895475"/>
            </a:xfrm>
            <a:custGeom>
              <a:avLst/>
              <a:gdLst>
                <a:gd name="T0" fmla="*/ 109 w 1427"/>
                <a:gd name="T1" fmla="*/ 60 h 505"/>
                <a:gd name="T2" fmla="*/ 45 w 1427"/>
                <a:gd name="T3" fmla="*/ 77 h 505"/>
                <a:gd name="T4" fmla="*/ 0 w 1427"/>
                <a:gd name="T5" fmla="*/ 49 h 505"/>
                <a:gd name="T6" fmla="*/ 19 w 1427"/>
                <a:gd name="T7" fmla="*/ 45 h 505"/>
                <a:gd name="T8" fmla="*/ 39 w 1427"/>
                <a:gd name="T9" fmla="*/ 37 h 505"/>
                <a:gd name="T10" fmla="*/ 152 w 1427"/>
                <a:gd name="T11" fmla="*/ 31 h 505"/>
                <a:gd name="T12" fmla="*/ 186 w 1427"/>
                <a:gd name="T13" fmla="*/ 46 h 505"/>
                <a:gd name="T14" fmla="*/ 1403 w 1427"/>
                <a:gd name="T15" fmla="*/ 46 h 505"/>
                <a:gd name="T16" fmla="*/ 1427 w 1427"/>
                <a:gd name="T17" fmla="*/ 47 h 505"/>
                <a:gd name="T18" fmla="*/ 1427 w 1427"/>
                <a:gd name="T19" fmla="*/ 53 h 505"/>
                <a:gd name="T20" fmla="*/ 1401 w 1427"/>
                <a:gd name="T21" fmla="*/ 55 h 505"/>
                <a:gd name="T22" fmla="*/ 255 w 1427"/>
                <a:gd name="T23" fmla="*/ 55 h 505"/>
                <a:gd name="T24" fmla="*/ 217 w 1427"/>
                <a:gd name="T25" fmla="*/ 92 h 505"/>
                <a:gd name="T26" fmla="*/ 214 w 1427"/>
                <a:gd name="T27" fmla="*/ 152 h 505"/>
                <a:gd name="T28" fmla="*/ 216 w 1427"/>
                <a:gd name="T29" fmla="*/ 225 h 505"/>
                <a:gd name="T30" fmla="*/ 145 w 1427"/>
                <a:gd name="T31" fmla="*/ 252 h 505"/>
                <a:gd name="T32" fmla="*/ 144 w 1427"/>
                <a:gd name="T33" fmla="*/ 257 h 505"/>
                <a:gd name="T34" fmla="*/ 262 w 1427"/>
                <a:gd name="T35" fmla="*/ 391 h 505"/>
                <a:gd name="T36" fmla="*/ 198 w 1427"/>
                <a:gd name="T37" fmla="*/ 505 h 505"/>
                <a:gd name="T38" fmla="*/ 250 w 1427"/>
                <a:gd name="T39" fmla="*/ 348 h 505"/>
                <a:gd name="T40" fmla="*/ 168 w 1427"/>
                <a:gd name="T41" fmla="*/ 269 h 505"/>
                <a:gd name="T42" fmla="*/ 208 w 1427"/>
                <a:gd name="T43" fmla="*/ 341 h 505"/>
                <a:gd name="T44" fmla="*/ 188 w 1427"/>
                <a:gd name="T45" fmla="*/ 445 h 505"/>
                <a:gd name="T46" fmla="*/ 152 w 1427"/>
                <a:gd name="T47" fmla="*/ 458 h 505"/>
                <a:gd name="T48" fmla="*/ 154 w 1427"/>
                <a:gd name="T49" fmla="*/ 457 h 505"/>
                <a:gd name="T50" fmla="*/ 178 w 1427"/>
                <a:gd name="T51" fmla="*/ 436 h 505"/>
                <a:gd name="T52" fmla="*/ 145 w 1427"/>
                <a:gd name="T53" fmla="*/ 418 h 505"/>
                <a:gd name="T54" fmla="*/ 107 w 1427"/>
                <a:gd name="T55" fmla="*/ 473 h 505"/>
                <a:gd name="T56" fmla="*/ 127 w 1427"/>
                <a:gd name="T57" fmla="*/ 418 h 505"/>
                <a:gd name="T58" fmla="*/ 189 w 1427"/>
                <a:gd name="T59" fmla="*/ 436 h 505"/>
                <a:gd name="T60" fmla="*/ 202 w 1427"/>
                <a:gd name="T61" fmla="*/ 337 h 505"/>
                <a:gd name="T62" fmla="*/ 76 w 1427"/>
                <a:gd name="T63" fmla="*/ 262 h 505"/>
                <a:gd name="T64" fmla="*/ 135 w 1427"/>
                <a:gd name="T65" fmla="*/ 199 h 505"/>
                <a:gd name="T66" fmla="*/ 88 w 1427"/>
                <a:gd name="T67" fmla="*/ 123 h 505"/>
                <a:gd name="T68" fmla="*/ 152 w 1427"/>
                <a:gd name="T69" fmla="*/ 120 h 505"/>
                <a:gd name="T70" fmla="*/ 109 w 1427"/>
                <a:gd name="T71" fmla="*/ 60 h 505"/>
                <a:gd name="T72" fmla="*/ 39 w 1427"/>
                <a:gd name="T73" fmla="*/ 60 h 505"/>
                <a:gd name="T74" fmla="*/ 59 w 1427"/>
                <a:gd name="T75" fmla="*/ 81 h 505"/>
                <a:gd name="T76" fmla="*/ 109 w 1427"/>
                <a:gd name="T77" fmla="*/ 60 h 505"/>
                <a:gd name="T78" fmla="*/ 117 w 1427"/>
                <a:gd name="T79" fmla="*/ 252 h 505"/>
                <a:gd name="T80" fmla="*/ 207 w 1427"/>
                <a:gd name="T81" fmla="*/ 214 h 505"/>
                <a:gd name="T82" fmla="*/ 192 w 1427"/>
                <a:gd name="T83" fmla="*/ 192 h 505"/>
                <a:gd name="T84" fmla="*/ 207 w 1427"/>
                <a:gd name="T85" fmla="*/ 80 h 505"/>
                <a:gd name="T86" fmla="*/ 201 w 1427"/>
                <a:gd name="T87" fmla="*/ 92 h 505"/>
                <a:gd name="T88" fmla="*/ 193 w 1427"/>
                <a:gd name="T89" fmla="*/ 73 h 505"/>
                <a:gd name="T90" fmla="*/ 170 w 1427"/>
                <a:gd name="T91" fmla="*/ 91 h 505"/>
                <a:gd name="T92" fmla="*/ 161 w 1427"/>
                <a:gd name="T93" fmla="*/ 59 h 505"/>
                <a:gd name="T94" fmla="*/ 126 w 1427"/>
                <a:gd name="T95" fmla="*/ 56 h 505"/>
                <a:gd name="T96" fmla="*/ 117 w 1427"/>
                <a:gd name="T97" fmla="*/ 252 h 505"/>
                <a:gd name="T98" fmla="*/ 154 w 1427"/>
                <a:gd name="T99" fmla="*/ 44 h 505"/>
                <a:gd name="T100" fmla="*/ 81 w 1427"/>
                <a:gd name="T101" fmla="*/ 16 h 505"/>
                <a:gd name="T102" fmla="*/ 46 w 1427"/>
                <a:gd name="T103" fmla="*/ 44 h 505"/>
                <a:gd name="T104" fmla="*/ 154 w 1427"/>
                <a:gd name="T105" fmla="*/ 44 h 505"/>
                <a:gd name="T106" fmla="*/ 144 w 1427"/>
                <a:gd name="T107" fmla="*/ 198 h 505"/>
                <a:gd name="T108" fmla="*/ 149 w 1427"/>
                <a:gd name="T109" fmla="*/ 130 h 505"/>
                <a:gd name="T110" fmla="*/ 109 w 1427"/>
                <a:gd name="T111" fmla="*/ 114 h 505"/>
                <a:gd name="T112" fmla="*/ 144 w 1427"/>
                <a:gd name="T113" fmla="*/ 198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7" h="505">
                  <a:moveTo>
                    <a:pt x="109" y="60"/>
                  </a:moveTo>
                  <a:cubicBezTo>
                    <a:pt x="100" y="89"/>
                    <a:pt x="65" y="98"/>
                    <a:pt x="45" y="77"/>
                  </a:cubicBezTo>
                  <a:cubicBezTo>
                    <a:pt x="26" y="57"/>
                    <a:pt x="26" y="57"/>
                    <a:pt x="0" y="49"/>
                  </a:cubicBezTo>
                  <a:cubicBezTo>
                    <a:pt x="6" y="48"/>
                    <a:pt x="13" y="47"/>
                    <a:pt x="19" y="45"/>
                  </a:cubicBezTo>
                  <a:cubicBezTo>
                    <a:pt x="26" y="43"/>
                    <a:pt x="37" y="42"/>
                    <a:pt x="39" y="37"/>
                  </a:cubicBezTo>
                  <a:cubicBezTo>
                    <a:pt x="57" y="2"/>
                    <a:pt x="126" y="0"/>
                    <a:pt x="152" y="31"/>
                  </a:cubicBezTo>
                  <a:cubicBezTo>
                    <a:pt x="161" y="43"/>
                    <a:pt x="171" y="46"/>
                    <a:pt x="186" y="46"/>
                  </a:cubicBezTo>
                  <a:cubicBezTo>
                    <a:pt x="592" y="45"/>
                    <a:pt x="998" y="46"/>
                    <a:pt x="1403" y="46"/>
                  </a:cubicBezTo>
                  <a:cubicBezTo>
                    <a:pt x="1411" y="46"/>
                    <a:pt x="1419" y="47"/>
                    <a:pt x="1427" y="47"/>
                  </a:cubicBezTo>
                  <a:cubicBezTo>
                    <a:pt x="1427" y="49"/>
                    <a:pt x="1427" y="51"/>
                    <a:pt x="1427" y="53"/>
                  </a:cubicBezTo>
                  <a:cubicBezTo>
                    <a:pt x="1419" y="54"/>
                    <a:pt x="1410" y="55"/>
                    <a:pt x="1401" y="55"/>
                  </a:cubicBezTo>
                  <a:cubicBezTo>
                    <a:pt x="1019" y="55"/>
                    <a:pt x="637" y="55"/>
                    <a:pt x="255" y="55"/>
                  </a:cubicBezTo>
                  <a:cubicBezTo>
                    <a:pt x="220" y="55"/>
                    <a:pt x="219" y="57"/>
                    <a:pt x="217" y="92"/>
                  </a:cubicBezTo>
                  <a:cubicBezTo>
                    <a:pt x="216" y="112"/>
                    <a:pt x="218" y="133"/>
                    <a:pt x="214" y="152"/>
                  </a:cubicBezTo>
                  <a:cubicBezTo>
                    <a:pt x="209" y="178"/>
                    <a:pt x="198" y="202"/>
                    <a:pt x="216" y="225"/>
                  </a:cubicBezTo>
                  <a:cubicBezTo>
                    <a:pt x="189" y="235"/>
                    <a:pt x="167" y="243"/>
                    <a:pt x="145" y="252"/>
                  </a:cubicBezTo>
                  <a:cubicBezTo>
                    <a:pt x="145" y="253"/>
                    <a:pt x="144" y="255"/>
                    <a:pt x="144" y="257"/>
                  </a:cubicBezTo>
                  <a:cubicBezTo>
                    <a:pt x="219" y="271"/>
                    <a:pt x="260" y="315"/>
                    <a:pt x="262" y="391"/>
                  </a:cubicBezTo>
                  <a:cubicBezTo>
                    <a:pt x="263" y="443"/>
                    <a:pt x="242" y="479"/>
                    <a:pt x="198" y="505"/>
                  </a:cubicBezTo>
                  <a:cubicBezTo>
                    <a:pt x="254" y="465"/>
                    <a:pt x="270" y="411"/>
                    <a:pt x="250" y="348"/>
                  </a:cubicBezTo>
                  <a:cubicBezTo>
                    <a:pt x="237" y="306"/>
                    <a:pt x="207" y="279"/>
                    <a:pt x="168" y="269"/>
                  </a:cubicBezTo>
                  <a:cubicBezTo>
                    <a:pt x="181" y="292"/>
                    <a:pt x="196" y="316"/>
                    <a:pt x="208" y="341"/>
                  </a:cubicBezTo>
                  <a:cubicBezTo>
                    <a:pt x="227" y="378"/>
                    <a:pt x="219" y="421"/>
                    <a:pt x="188" y="445"/>
                  </a:cubicBezTo>
                  <a:cubicBezTo>
                    <a:pt x="178" y="453"/>
                    <a:pt x="165" y="457"/>
                    <a:pt x="152" y="458"/>
                  </a:cubicBezTo>
                  <a:cubicBezTo>
                    <a:pt x="152" y="458"/>
                    <a:pt x="153" y="458"/>
                    <a:pt x="154" y="457"/>
                  </a:cubicBezTo>
                  <a:cubicBezTo>
                    <a:pt x="163" y="450"/>
                    <a:pt x="179" y="442"/>
                    <a:pt x="178" y="436"/>
                  </a:cubicBezTo>
                  <a:cubicBezTo>
                    <a:pt x="176" y="420"/>
                    <a:pt x="160" y="418"/>
                    <a:pt x="145" y="418"/>
                  </a:cubicBezTo>
                  <a:cubicBezTo>
                    <a:pt x="120" y="420"/>
                    <a:pt x="108" y="438"/>
                    <a:pt x="107" y="473"/>
                  </a:cubicBezTo>
                  <a:cubicBezTo>
                    <a:pt x="100" y="447"/>
                    <a:pt x="107" y="429"/>
                    <a:pt x="127" y="418"/>
                  </a:cubicBezTo>
                  <a:cubicBezTo>
                    <a:pt x="148" y="407"/>
                    <a:pt x="169" y="413"/>
                    <a:pt x="189" y="436"/>
                  </a:cubicBezTo>
                  <a:cubicBezTo>
                    <a:pt x="218" y="415"/>
                    <a:pt x="222" y="372"/>
                    <a:pt x="202" y="337"/>
                  </a:cubicBezTo>
                  <a:cubicBezTo>
                    <a:pt x="174" y="290"/>
                    <a:pt x="133" y="264"/>
                    <a:pt x="76" y="262"/>
                  </a:cubicBezTo>
                  <a:cubicBezTo>
                    <a:pt x="104" y="248"/>
                    <a:pt x="136" y="237"/>
                    <a:pt x="135" y="199"/>
                  </a:cubicBezTo>
                  <a:cubicBezTo>
                    <a:pt x="134" y="165"/>
                    <a:pt x="116" y="140"/>
                    <a:pt x="88" y="123"/>
                  </a:cubicBezTo>
                  <a:cubicBezTo>
                    <a:pt x="102" y="104"/>
                    <a:pt x="113" y="104"/>
                    <a:pt x="152" y="120"/>
                  </a:cubicBezTo>
                  <a:cubicBezTo>
                    <a:pt x="155" y="97"/>
                    <a:pt x="136" y="71"/>
                    <a:pt x="109" y="60"/>
                  </a:cubicBezTo>
                  <a:cubicBezTo>
                    <a:pt x="87" y="60"/>
                    <a:pt x="66" y="60"/>
                    <a:pt x="39" y="60"/>
                  </a:cubicBezTo>
                  <a:cubicBezTo>
                    <a:pt x="46" y="68"/>
                    <a:pt x="51" y="77"/>
                    <a:pt x="59" y="81"/>
                  </a:cubicBezTo>
                  <a:cubicBezTo>
                    <a:pt x="77" y="91"/>
                    <a:pt x="93" y="84"/>
                    <a:pt x="109" y="60"/>
                  </a:cubicBezTo>
                  <a:close/>
                  <a:moveTo>
                    <a:pt x="117" y="252"/>
                  </a:moveTo>
                  <a:cubicBezTo>
                    <a:pt x="149" y="246"/>
                    <a:pt x="181" y="237"/>
                    <a:pt x="207" y="214"/>
                  </a:cubicBezTo>
                  <a:cubicBezTo>
                    <a:pt x="201" y="205"/>
                    <a:pt x="197" y="198"/>
                    <a:pt x="192" y="192"/>
                  </a:cubicBezTo>
                  <a:cubicBezTo>
                    <a:pt x="222" y="157"/>
                    <a:pt x="210" y="118"/>
                    <a:pt x="207" y="80"/>
                  </a:cubicBezTo>
                  <a:cubicBezTo>
                    <a:pt x="205" y="84"/>
                    <a:pt x="202" y="88"/>
                    <a:pt x="201" y="92"/>
                  </a:cubicBezTo>
                  <a:cubicBezTo>
                    <a:pt x="198" y="86"/>
                    <a:pt x="196" y="81"/>
                    <a:pt x="193" y="73"/>
                  </a:cubicBezTo>
                  <a:cubicBezTo>
                    <a:pt x="185" y="80"/>
                    <a:pt x="179" y="85"/>
                    <a:pt x="170" y="91"/>
                  </a:cubicBezTo>
                  <a:cubicBezTo>
                    <a:pt x="167" y="79"/>
                    <a:pt x="164" y="69"/>
                    <a:pt x="161" y="59"/>
                  </a:cubicBezTo>
                  <a:cubicBezTo>
                    <a:pt x="150" y="58"/>
                    <a:pt x="138" y="57"/>
                    <a:pt x="126" y="56"/>
                  </a:cubicBezTo>
                  <a:cubicBezTo>
                    <a:pt x="179" y="132"/>
                    <a:pt x="176" y="177"/>
                    <a:pt x="117" y="252"/>
                  </a:cubicBezTo>
                  <a:close/>
                  <a:moveTo>
                    <a:pt x="154" y="44"/>
                  </a:moveTo>
                  <a:cubicBezTo>
                    <a:pt x="138" y="19"/>
                    <a:pt x="110" y="9"/>
                    <a:pt x="81" y="16"/>
                  </a:cubicBezTo>
                  <a:cubicBezTo>
                    <a:pt x="58" y="21"/>
                    <a:pt x="49" y="29"/>
                    <a:pt x="46" y="44"/>
                  </a:cubicBezTo>
                  <a:cubicBezTo>
                    <a:pt x="82" y="44"/>
                    <a:pt x="117" y="44"/>
                    <a:pt x="154" y="44"/>
                  </a:cubicBezTo>
                  <a:close/>
                  <a:moveTo>
                    <a:pt x="144" y="198"/>
                  </a:moveTo>
                  <a:cubicBezTo>
                    <a:pt x="160" y="169"/>
                    <a:pt x="162" y="144"/>
                    <a:pt x="149" y="130"/>
                  </a:cubicBezTo>
                  <a:cubicBezTo>
                    <a:pt x="137" y="117"/>
                    <a:pt x="123" y="110"/>
                    <a:pt x="109" y="114"/>
                  </a:cubicBezTo>
                  <a:cubicBezTo>
                    <a:pt x="121" y="142"/>
                    <a:pt x="132" y="169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7"/>
            <p:cNvSpPr>
              <a:spLocks noEditPoints="1"/>
            </p:cNvSpPr>
            <p:nvPr/>
          </p:nvSpPr>
          <p:spPr bwMode="auto">
            <a:xfrm>
              <a:off x="8205788" y="2944813"/>
              <a:ext cx="1141413" cy="1376362"/>
            </a:xfrm>
            <a:custGeom>
              <a:avLst/>
              <a:gdLst>
                <a:gd name="T0" fmla="*/ 230 w 304"/>
                <a:gd name="T1" fmla="*/ 124 h 367"/>
                <a:gd name="T2" fmla="*/ 222 w 304"/>
                <a:gd name="T3" fmla="*/ 82 h 367"/>
                <a:gd name="T4" fmla="*/ 275 w 304"/>
                <a:gd name="T5" fmla="*/ 72 h 367"/>
                <a:gd name="T6" fmla="*/ 301 w 304"/>
                <a:gd name="T7" fmla="*/ 117 h 367"/>
                <a:gd name="T8" fmla="*/ 207 w 304"/>
                <a:gd name="T9" fmla="*/ 195 h 367"/>
                <a:gd name="T10" fmla="*/ 121 w 304"/>
                <a:gd name="T11" fmla="*/ 182 h 367"/>
                <a:gd name="T12" fmla="*/ 65 w 304"/>
                <a:gd name="T13" fmla="*/ 194 h 367"/>
                <a:gd name="T14" fmla="*/ 49 w 304"/>
                <a:gd name="T15" fmla="*/ 260 h 367"/>
                <a:gd name="T16" fmla="*/ 117 w 304"/>
                <a:gd name="T17" fmla="*/ 314 h 367"/>
                <a:gd name="T18" fmla="*/ 166 w 304"/>
                <a:gd name="T19" fmla="*/ 290 h 367"/>
                <a:gd name="T20" fmla="*/ 162 w 304"/>
                <a:gd name="T21" fmla="*/ 227 h 367"/>
                <a:gd name="T22" fmla="*/ 190 w 304"/>
                <a:gd name="T23" fmla="*/ 290 h 367"/>
                <a:gd name="T24" fmla="*/ 140 w 304"/>
                <a:gd name="T25" fmla="*/ 351 h 367"/>
                <a:gd name="T26" fmla="*/ 24 w 304"/>
                <a:gd name="T27" fmla="*/ 311 h 367"/>
                <a:gd name="T28" fmla="*/ 35 w 304"/>
                <a:gd name="T29" fmla="*/ 198 h 367"/>
                <a:gd name="T30" fmla="*/ 95 w 304"/>
                <a:gd name="T31" fmla="*/ 165 h 367"/>
                <a:gd name="T32" fmla="*/ 84 w 304"/>
                <a:gd name="T33" fmla="*/ 156 h 367"/>
                <a:gd name="T34" fmla="*/ 64 w 304"/>
                <a:gd name="T35" fmla="*/ 36 h 367"/>
                <a:gd name="T36" fmla="*/ 134 w 304"/>
                <a:gd name="T37" fmla="*/ 13 h 367"/>
                <a:gd name="T38" fmla="*/ 169 w 304"/>
                <a:gd name="T39" fmla="*/ 85 h 367"/>
                <a:gd name="T40" fmla="*/ 102 w 304"/>
                <a:gd name="T41" fmla="*/ 98 h 367"/>
                <a:gd name="T42" fmla="*/ 173 w 304"/>
                <a:gd name="T43" fmla="*/ 161 h 367"/>
                <a:gd name="T44" fmla="*/ 248 w 304"/>
                <a:gd name="T45" fmla="*/ 135 h 367"/>
                <a:gd name="T46" fmla="*/ 233 w 304"/>
                <a:gd name="T47" fmla="*/ 127 h 367"/>
                <a:gd name="T48" fmla="*/ 256 w 304"/>
                <a:gd name="T49" fmla="*/ 110 h 367"/>
                <a:gd name="T50" fmla="*/ 260 w 304"/>
                <a:gd name="T51" fmla="*/ 147 h 367"/>
                <a:gd name="T52" fmla="*/ 205 w 304"/>
                <a:gd name="T53" fmla="*/ 169 h 367"/>
                <a:gd name="T54" fmla="*/ 101 w 304"/>
                <a:gd name="T55" fmla="*/ 117 h 367"/>
                <a:gd name="T56" fmla="*/ 120 w 304"/>
                <a:gd name="T57" fmla="*/ 46 h 367"/>
                <a:gd name="T58" fmla="*/ 138 w 304"/>
                <a:gd name="T59" fmla="*/ 31 h 367"/>
                <a:gd name="T60" fmla="*/ 150 w 304"/>
                <a:gd name="T61" fmla="*/ 63 h 367"/>
                <a:gd name="T62" fmla="*/ 115 w 304"/>
                <a:gd name="T63" fmla="*/ 58 h 367"/>
                <a:gd name="T64" fmla="*/ 103 w 304"/>
                <a:gd name="T65" fmla="*/ 86 h 367"/>
                <a:gd name="T66" fmla="*/ 127 w 304"/>
                <a:gd name="T67" fmla="*/ 109 h 367"/>
                <a:gd name="T68" fmla="*/ 163 w 304"/>
                <a:gd name="T69" fmla="*/ 90 h 367"/>
                <a:gd name="T70" fmla="*/ 137 w 304"/>
                <a:gd name="T71" fmla="*/ 20 h 367"/>
                <a:gd name="T72" fmla="*/ 71 w 304"/>
                <a:gd name="T73" fmla="*/ 35 h 367"/>
                <a:gd name="T74" fmla="*/ 88 w 304"/>
                <a:gd name="T75" fmla="*/ 152 h 367"/>
                <a:gd name="T76" fmla="*/ 160 w 304"/>
                <a:gd name="T77" fmla="*/ 188 h 367"/>
                <a:gd name="T78" fmla="*/ 294 w 304"/>
                <a:gd name="T79" fmla="*/ 123 h 367"/>
                <a:gd name="T80" fmla="*/ 277 w 304"/>
                <a:gd name="T81" fmla="*/ 79 h 367"/>
                <a:gd name="T82" fmla="*/ 227 w 304"/>
                <a:gd name="T83" fmla="*/ 82 h 367"/>
                <a:gd name="T84" fmla="*/ 230 w 304"/>
                <a:gd name="T85" fmla="*/ 124 h 367"/>
                <a:gd name="T86" fmla="*/ 85 w 304"/>
                <a:gd name="T87" fmla="*/ 344 h 367"/>
                <a:gd name="T88" fmla="*/ 167 w 304"/>
                <a:gd name="T89" fmla="*/ 320 h 367"/>
                <a:gd name="T90" fmla="*/ 116 w 304"/>
                <a:gd name="T91" fmla="*/ 341 h 367"/>
                <a:gd name="T92" fmla="*/ 131 w 304"/>
                <a:gd name="T93" fmla="*/ 335 h 367"/>
                <a:gd name="T94" fmla="*/ 104 w 304"/>
                <a:gd name="T95" fmla="*/ 327 h 367"/>
                <a:gd name="T96" fmla="*/ 126 w 304"/>
                <a:gd name="T97" fmla="*/ 323 h 367"/>
                <a:gd name="T98" fmla="*/ 52 w 304"/>
                <a:gd name="T99" fmla="*/ 279 h 367"/>
                <a:gd name="T100" fmla="*/ 46 w 304"/>
                <a:gd name="T101" fmla="*/ 199 h 367"/>
                <a:gd name="T102" fmla="*/ 16 w 304"/>
                <a:gd name="T103" fmla="*/ 281 h 367"/>
                <a:gd name="T104" fmla="*/ 85 w 304"/>
                <a:gd name="T105" fmla="*/ 34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4" h="367">
                  <a:moveTo>
                    <a:pt x="230" y="124"/>
                  </a:moveTo>
                  <a:cubicBezTo>
                    <a:pt x="219" y="112"/>
                    <a:pt x="210" y="99"/>
                    <a:pt x="222" y="82"/>
                  </a:cubicBezTo>
                  <a:cubicBezTo>
                    <a:pt x="232" y="68"/>
                    <a:pt x="255" y="64"/>
                    <a:pt x="275" y="72"/>
                  </a:cubicBezTo>
                  <a:cubicBezTo>
                    <a:pt x="292" y="80"/>
                    <a:pt x="304" y="99"/>
                    <a:pt x="301" y="117"/>
                  </a:cubicBezTo>
                  <a:cubicBezTo>
                    <a:pt x="294" y="154"/>
                    <a:pt x="247" y="196"/>
                    <a:pt x="207" y="195"/>
                  </a:cubicBezTo>
                  <a:cubicBezTo>
                    <a:pt x="179" y="194"/>
                    <a:pt x="149" y="190"/>
                    <a:pt x="121" y="182"/>
                  </a:cubicBezTo>
                  <a:cubicBezTo>
                    <a:pt x="99" y="176"/>
                    <a:pt x="81" y="176"/>
                    <a:pt x="65" y="194"/>
                  </a:cubicBezTo>
                  <a:cubicBezTo>
                    <a:pt x="48" y="213"/>
                    <a:pt x="41" y="235"/>
                    <a:pt x="49" y="260"/>
                  </a:cubicBezTo>
                  <a:cubicBezTo>
                    <a:pt x="57" y="288"/>
                    <a:pt x="88" y="312"/>
                    <a:pt x="117" y="314"/>
                  </a:cubicBezTo>
                  <a:cubicBezTo>
                    <a:pt x="138" y="316"/>
                    <a:pt x="155" y="309"/>
                    <a:pt x="166" y="290"/>
                  </a:cubicBezTo>
                  <a:cubicBezTo>
                    <a:pt x="178" y="269"/>
                    <a:pt x="178" y="248"/>
                    <a:pt x="162" y="227"/>
                  </a:cubicBezTo>
                  <a:cubicBezTo>
                    <a:pt x="183" y="243"/>
                    <a:pt x="194" y="264"/>
                    <a:pt x="190" y="290"/>
                  </a:cubicBezTo>
                  <a:cubicBezTo>
                    <a:pt x="185" y="320"/>
                    <a:pt x="167" y="340"/>
                    <a:pt x="140" y="351"/>
                  </a:cubicBezTo>
                  <a:cubicBezTo>
                    <a:pt x="101" y="367"/>
                    <a:pt x="49" y="349"/>
                    <a:pt x="24" y="311"/>
                  </a:cubicBezTo>
                  <a:cubicBezTo>
                    <a:pt x="0" y="276"/>
                    <a:pt x="3" y="228"/>
                    <a:pt x="35" y="198"/>
                  </a:cubicBezTo>
                  <a:cubicBezTo>
                    <a:pt x="51" y="183"/>
                    <a:pt x="74" y="176"/>
                    <a:pt x="95" y="165"/>
                  </a:cubicBezTo>
                  <a:cubicBezTo>
                    <a:pt x="93" y="164"/>
                    <a:pt x="89" y="160"/>
                    <a:pt x="84" y="156"/>
                  </a:cubicBezTo>
                  <a:cubicBezTo>
                    <a:pt x="50" y="125"/>
                    <a:pt x="42" y="74"/>
                    <a:pt x="64" y="36"/>
                  </a:cubicBezTo>
                  <a:cubicBezTo>
                    <a:pt x="80" y="9"/>
                    <a:pt x="106" y="0"/>
                    <a:pt x="134" y="13"/>
                  </a:cubicBezTo>
                  <a:cubicBezTo>
                    <a:pt x="162" y="25"/>
                    <a:pt x="178" y="58"/>
                    <a:pt x="169" y="85"/>
                  </a:cubicBezTo>
                  <a:cubicBezTo>
                    <a:pt x="160" y="114"/>
                    <a:pt x="133" y="119"/>
                    <a:pt x="102" y="98"/>
                  </a:cubicBezTo>
                  <a:cubicBezTo>
                    <a:pt x="101" y="123"/>
                    <a:pt x="132" y="151"/>
                    <a:pt x="173" y="161"/>
                  </a:cubicBezTo>
                  <a:cubicBezTo>
                    <a:pt x="208" y="169"/>
                    <a:pt x="236" y="160"/>
                    <a:pt x="248" y="135"/>
                  </a:cubicBezTo>
                  <a:cubicBezTo>
                    <a:pt x="243" y="132"/>
                    <a:pt x="238" y="129"/>
                    <a:pt x="233" y="127"/>
                  </a:cubicBezTo>
                  <a:cubicBezTo>
                    <a:pt x="249" y="135"/>
                    <a:pt x="253" y="122"/>
                    <a:pt x="256" y="110"/>
                  </a:cubicBezTo>
                  <a:cubicBezTo>
                    <a:pt x="271" y="123"/>
                    <a:pt x="266" y="135"/>
                    <a:pt x="260" y="147"/>
                  </a:cubicBezTo>
                  <a:cubicBezTo>
                    <a:pt x="248" y="171"/>
                    <a:pt x="228" y="170"/>
                    <a:pt x="205" y="169"/>
                  </a:cubicBezTo>
                  <a:cubicBezTo>
                    <a:pt x="161" y="168"/>
                    <a:pt x="125" y="155"/>
                    <a:pt x="101" y="117"/>
                  </a:cubicBezTo>
                  <a:cubicBezTo>
                    <a:pt x="82" y="89"/>
                    <a:pt x="90" y="62"/>
                    <a:pt x="120" y="46"/>
                  </a:cubicBezTo>
                  <a:cubicBezTo>
                    <a:pt x="126" y="43"/>
                    <a:pt x="130" y="38"/>
                    <a:pt x="138" y="31"/>
                  </a:cubicBezTo>
                  <a:cubicBezTo>
                    <a:pt x="142" y="42"/>
                    <a:pt x="147" y="53"/>
                    <a:pt x="150" y="63"/>
                  </a:cubicBezTo>
                  <a:cubicBezTo>
                    <a:pt x="135" y="60"/>
                    <a:pt x="123" y="54"/>
                    <a:pt x="115" y="58"/>
                  </a:cubicBezTo>
                  <a:cubicBezTo>
                    <a:pt x="108" y="62"/>
                    <a:pt x="101" y="78"/>
                    <a:pt x="103" y="86"/>
                  </a:cubicBezTo>
                  <a:cubicBezTo>
                    <a:pt x="106" y="95"/>
                    <a:pt x="118" y="105"/>
                    <a:pt x="127" y="109"/>
                  </a:cubicBezTo>
                  <a:cubicBezTo>
                    <a:pt x="143" y="114"/>
                    <a:pt x="155" y="104"/>
                    <a:pt x="163" y="90"/>
                  </a:cubicBezTo>
                  <a:cubicBezTo>
                    <a:pt x="175" y="65"/>
                    <a:pt x="164" y="36"/>
                    <a:pt x="137" y="20"/>
                  </a:cubicBezTo>
                  <a:cubicBezTo>
                    <a:pt x="112" y="6"/>
                    <a:pt x="87" y="11"/>
                    <a:pt x="71" y="35"/>
                  </a:cubicBezTo>
                  <a:cubicBezTo>
                    <a:pt x="47" y="70"/>
                    <a:pt x="53" y="125"/>
                    <a:pt x="88" y="152"/>
                  </a:cubicBezTo>
                  <a:cubicBezTo>
                    <a:pt x="110" y="168"/>
                    <a:pt x="135" y="181"/>
                    <a:pt x="160" y="188"/>
                  </a:cubicBezTo>
                  <a:cubicBezTo>
                    <a:pt x="217" y="205"/>
                    <a:pt x="278" y="173"/>
                    <a:pt x="294" y="123"/>
                  </a:cubicBezTo>
                  <a:cubicBezTo>
                    <a:pt x="300" y="105"/>
                    <a:pt x="294" y="89"/>
                    <a:pt x="277" y="79"/>
                  </a:cubicBezTo>
                  <a:cubicBezTo>
                    <a:pt x="260" y="68"/>
                    <a:pt x="239" y="69"/>
                    <a:pt x="227" y="82"/>
                  </a:cubicBezTo>
                  <a:cubicBezTo>
                    <a:pt x="212" y="97"/>
                    <a:pt x="221" y="111"/>
                    <a:pt x="230" y="124"/>
                  </a:cubicBezTo>
                  <a:close/>
                  <a:moveTo>
                    <a:pt x="85" y="344"/>
                  </a:moveTo>
                  <a:cubicBezTo>
                    <a:pt x="115" y="360"/>
                    <a:pt x="163" y="343"/>
                    <a:pt x="167" y="320"/>
                  </a:cubicBezTo>
                  <a:cubicBezTo>
                    <a:pt x="152" y="326"/>
                    <a:pt x="134" y="334"/>
                    <a:pt x="116" y="341"/>
                  </a:cubicBezTo>
                  <a:cubicBezTo>
                    <a:pt x="120" y="340"/>
                    <a:pt x="124" y="338"/>
                    <a:pt x="131" y="335"/>
                  </a:cubicBezTo>
                  <a:cubicBezTo>
                    <a:pt x="121" y="332"/>
                    <a:pt x="112" y="330"/>
                    <a:pt x="104" y="327"/>
                  </a:cubicBezTo>
                  <a:cubicBezTo>
                    <a:pt x="109" y="326"/>
                    <a:pt x="114" y="325"/>
                    <a:pt x="126" y="323"/>
                  </a:cubicBezTo>
                  <a:cubicBezTo>
                    <a:pt x="93" y="314"/>
                    <a:pt x="69" y="303"/>
                    <a:pt x="52" y="279"/>
                  </a:cubicBezTo>
                  <a:cubicBezTo>
                    <a:pt x="35" y="254"/>
                    <a:pt x="45" y="227"/>
                    <a:pt x="46" y="199"/>
                  </a:cubicBezTo>
                  <a:cubicBezTo>
                    <a:pt x="17" y="215"/>
                    <a:pt x="9" y="256"/>
                    <a:pt x="16" y="281"/>
                  </a:cubicBezTo>
                  <a:cubicBezTo>
                    <a:pt x="24" y="314"/>
                    <a:pt x="55" y="342"/>
                    <a:pt x="85" y="3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8"/>
            <p:cNvSpPr/>
            <p:nvPr/>
          </p:nvSpPr>
          <p:spPr bwMode="auto">
            <a:xfrm>
              <a:off x="8382000" y="2967038"/>
              <a:ext cx="949325" cy="746125"/>
            </a:xfrm>
            <a:custGeom>
              <a:avLst/>
              <a:gdLst>
                <a:gd name="T0" fmla="*/ 183 w 253"/>
                <a:gd name="T1" fmla="*/ 118 h 199"/>
                <a:gd name="T2" fmla="*/ 180 w 253"/>
                <a:gd name="T3" fmla="*/ 76 h 199"/>
                <a:gd name="T4" fmla="*/ 230 w 253"/>
                <a:gd name="T5" fmla="*/ 73 h 199"/>
                <a:gd name="T6" fmla="*/ 247 w 253"/>
                <a:gd name="T7" fmla="*/ 117 h 199"/>
                <a:gd name="T8" fmla="*/ 113 w 253"/>
                <a:gd name="T9" fmla="*/ 182 h 199"/>
                <a:gd name="T10" fmla="*/ 41 w 253"/>
                <a:gd name="T11" fmla="*/ 146 h 199"/>
                <a:gd name="T12" fmla="*/ 24 w 253"/>
                <a:gd name="T13" fmla="*/ 29 h 199"/>
                <a:gd name="T14" fmla="*/ 90 w 253"/>
                <a:gd name="T15" fmla="*/ 14 h 199"/>
                <a:gd name="T16" fmla="*/ 116 w 253"/>
                <a:gd name="T17" fmla="*/ 84 h 199"/>
                <a:gd name="T18" fmla="*/ 80 w 253"/>
                <a:gd name="T19" fmla="*/ 103 h 199"/>
                <a:gd name="T20" fmla="*/ 56 w 253"/>
                <a:gd name="T21" fmla="*/ 80 h 199"/>
                <a:gd name="T22" fmla="*/ 68 w 253"/>
                <a:gd name="T23" fmla="*/ 52 h 199"/>
                <a:gd name="T24" fmla="*/ 103 w 253"/>
                <a:gd name="T25" fmla="*/ 57 h 199"/>
                <a:gd name="T26" fmla="*/ 91 w 253"/>
                <a:gd name="T27" fmla="*/ 25 h 199"/>
                <a:gd name="T28" fmla="*/ 73 w 253"/>
                <a:gd name="T29" fmla="*/ 40 h 199"/>
                <a:gd name="T30" fmla="*/ 54 w 253"/>
                <a:gd name="T31" fmla="*/ 111 h 199"/>
                <a:gd name="T32" fmla="*/ 158 w 253"/>
                <a:gd name="T33" fmla="*/ 163 h 199"/>
                <a:gd name="T34" fmla="*/ 213 w 253"/>
                <a:gd name="T35" fmla="*/ 141 h 199"/>
                <a:gd name="T36" fmla="*/ 209 w 253"/>
                <a:gd name="T37" fmla="*/ 104 h 199"/>
                <a:gd name="T38" fmla="*/ 186 w 253"/>
                <a:gd name="T39" fmla="*/ 121 h 199"/>
                <a:gd name="T40" fmla="*/ 183 w 253"/>
                <a:gd name="T41" fmla="*/ 11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99">
                  <a:moveTo>
                    <a:pt x="183" y="118"/>
                  </a:moveTo>
                  <a:cubicBezTo>
                    <a:pt x="174" y="105"/>
                    <a:pt x="165" y="91"/>
                    <a:pt x="180" y="76"/>
                  </a:cubicBezTo>
                  <a:cubicBezTo>
                    <a:pt x="192" y="63"/>
                    <a:pt x="213" y="62"/>
                    <a:pt x="230" y="73"/>
                  </a:cubicBezTo>
                  <a:cubicBezTo>
                    <a:pt x="247" y="83"/>
                    <a:pt x="253" y="99"/>
                    <a:pt x="247" y="117"/>
                  </a:cubicBezTo>
                  <a:cubicBezTo>
                    <a:pt x="231" y="167"/>
                    <a:pt x="170" y="199"/>
                    <a:pt x="113" y="182"/>
                  </a:cubicBezTo>
                  <a:cubicBezTo>
                    <a:pt x="88" y="175"/>
                    <a:pt x="63" y="162"/>
                    <a:pt x="41" y="146"/>
                  </a:cubicBezTo>
                  <a:cubicBezTo>
                    <a:pt x="6" y="119"/>
                    <a:pt x="0" y="64"/>
                    <a:pt x="24" y="29"/>
                  </a:cubicBezTo>
                  <a:cubicBezTo>
                    <a:pt x="40" y="5"/>
                    <a:pt x="65" y="0"/>
                    <a:pt x="90" y="14"/>
                  </a:cubicBezTo>
                  <a:cubicBezTo>
                    <a:pt x="117" y="30"/>
                    <a:pt x="128" y="59"/>
                    <a:pt x="116" y="84"/>
                  </a:cubicBezTo>
                  <a:cubicBezTo>
                    <a:pt x="108" y="98"/>
                    <a:pt x="96" y="108"/>
                    <a:pt x="80" y="103"/>
                  </a:cubicBezTo>
                  <a:cubicBezTo>
                    <a:pt x="71" y="99"/>
                    <a:pt x="59" y="89"/>
                    <a:pt x="56" y="80"/>
                  </a:cubicBezTo>
                  <a:cubicBezTo>
                    <a:pt x="54" y="72"/>
                    <a:pt x="61" y="56"/>
                    <a:pt x="68" y="52"/>
                  </a:cubicBezTo>
                  <a:cubicBezTo>
                    <a:pt x="76" y="48"/>
                    <a:pt x="88" y="54"/>
                    <a:pt x="103" y="57"/>
                  </a:cubicBezTo>
                  <a:cubicBezTo>
                    <a:pt x="100" y="47"/>
                    <a:pt x="95" y="36"/>
                    <a:pt x="91" y="25"/>
                  </a:cubicBezTo>
                  <a:cubicBezTo>
                    <a:pt x="83" y="32"/>
                    <a:pt x="79" y="37"/>
                    <a:pt x="73" y="40"/>
                  </a:cubicBezTo>
                  <a:cubicBezTo>
                    <a:pt x="43" y="56"/>
                    <a:pt x="35" y="83"/>
                    <a:pt x="54" y="111"/>
                  </a:cubicBezTo>
                  <a:cubicBezTo>
                    <a:pt x="78" y="149"/>
                    <a:pt x="114" y="162"/>
                    <a:pt x="158" y="163"/>
                  </a:cubicBezTo>
                  <a:cubicBezTo>
                    <a:pt x="181" y="164"/>
                    <a:pt x="201" y="165"/>
                    <a:pt x="213" y="141"/>
                  </a:cubicBezTo>
                  <a:cubicBezTo>
                    <a:pt x="219" y="129"/>
                    <a:pt x="224" y="117"/>
                    <a:pt x="209" y="104"/>
                  </a:cubicBezTo>
                  <a:cubicBezTo>
                    <a:pt x="206" y="116"/>
                    <a:pt x="202" y="129"/>
                    <a:pt x="186" y="121"/>
                  </a:cubicBezTo>
                  <a:cubicBezTo>
                    <a:pt x="185" y="120"/>
                    <a:pt x="184" y="119"/>
                    <a:pt x="183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9"/>
            <p:cNvSpPr>
              <a:spLocks noEditPoints="1"/>
            </p:cNvSpPr>
            <p:nvPr/>
          </p:nvSpPr>
          <p:spPr bwMode="auto">
            <a:xfrm>
              <a:off x="7669213" y="2603500"/>
              <a:ext cx="877888" cy="1871662"/>
            </a:xfrm>
            <a:custGeom>
              <a:avLst/>
              <a:gdLst>
                <a:gd name="T0" fmla="*/ 57 w 234"/>
                <a:gd name="T1" fmla="*/ 226 h 499"/>
                <a:gd name="T2" fmla="*/ 57 w 234"/>
                <a:gd name="T3" fmla="*/ 225 h 499"/>
                <a:gd name="T4" fmla="*/ 55 w 234"/>
                <a:gd name="T5" fmla="*/ 144 h 499"/>
                <a:gd name="T6" fmla="*/ 51 w 234"/>
                <a:gd name="T7" fmla="*/ 59 h 499"/>
                <a:gd name="T8" fmla="*/ 97 w 234"/>
                <a:gd name="T9" fmla="*/ 75 h 499"/>
                <a:gd name="T10" fmla="*/ 102 w 234"/>
                <a:gd name="T11" fmla="*/ 62 h 499"/>
                <a:gd name="T12" fmla="*/ 196 w 234"/>
                <a:gd name="T13" fmla="*/ 13 h 499"/>
                <a:gd name="T14" fmla="*/ 233 w 234"/>
                <a:gd name="T15" fmla="*/ 53 h 499"/>
                <a:gd name="T16" fmla="*/ 210 w 234"/>
                <a:gd name="T17" fmla="*/ 86 h 499"/>
                <a:gd name="T18" fmla="*/ 159 w 234"/>
                <a:gd name="T19" fmla="*/ 63 h 499"/>
                <a:gd name="T20" fmla="*/ 117 w 234"/>
                <a:gd name="T21" fmla="*/ 121 h 499"/>
                <a:gd name="T22" fmla="*/ 185 w 234"/>
                <a:gd name="T23" fmla="*/ 121 h 499"/>
                <a:gd name="T24" fmla="*/ 135 w 234"/>
                <a:gd name="T25" fmla="*/ 197 h 499"/>
                <a:gd name="T26" fmla="*/ 194 w 234"/>
                <a:gd name="T27" fmla="*/ 262 h 499"/>
                <a:gd name="T28" fmla="*/ 70 w 234"/>
                <a:gd name="T29" fmla="*/ 335 h 499"/>
                <a:gd name="T30" fmla="*/ 81 w 234"/>
                <a:gd name="T31" fmla="*/ 436 h 499"/>
                <a:gd name="T32" fmla="*/ 156 w 234"/>
                <a:gd name="T33" fmla="*/ 428 h 499"/>
                <a:gd name="T34" fmla="*/ 139 w 234"/>
                <a:gd name="T35" fmla="*/ 498 h 499"/>
                <a:gd name="T36" fmla="*/ 152 w 234"/>
                <a:gd name="T37" fmla="*/ 488 h 499"/>
                <a:gd name="T38" fmla="*/ 158 w 234"/>
                <a:gd name="T39" fmla="*/ 440 h 499"/>
                <a:gd name="T40" fmla="*/ 114 w 234"/>
                <a:gd name="T41" fmla="*/ 419 h 499"/>
                <a:gd name="T42" fmla="*/ 90 w 234"/>
                <a:gd name="T43" fmla="*/ 437 h 499"/>
                <a:gd name="T44" fmla="*/ 106 w 234"/>
                <a:gd name="T45" fmla="*/ 454 h 499"/>
                <a:gd name="T46" fmla="*/ 119 w 234"/>
                <a:gd name="T47" fmla="*/ 459 h 499"/>
                <a:gd name="T48" fmla="*/ 55 w 234"/>
                <a:gd name="T49" fmla="*/ 361 h 499"/>
                <a:gd name="T50" fmla="*/ 74 w 234"/>
                <a:gd name="T51" fmla="*/ 320 h 499"/>
                <a:gd name="T52" fmla="*/ 79 w 234"/>
                <a:gd name="T53" fmla="*/ 311 h 499"/>
                <a:gd name="T54" fmla="*/ 94 w 234"/>
                <a:gd name="T55" fmla="*/ 281 h 499"/>
                <a:gd name="T56" fmla="*/ 108 w 234"/>
                <a:gd name="T57" fmla="*/ 272 h 499"/>
                <a:gd name="T58" fmla="*/ 20 w 234"/>
                <a:gd name="T59" fmla="*/ 348 h 499"/>
                <a:gd name="T60" fmla="*/ 65 w 234"/>
                <a:gd name="T61" fmla="*/ 499 h 499"/>
                <a:gd name="T62" fmla="*/ 8 w 234"/>
                <a:gd name="T63" fmla="*/ 387 h 499"/>
                <a:gd name="T64" fmla="*/ 42 w 234"/>
                <a:gd name="T65" fmla="*/ 299 h 499"/>
                <a:gd name="T66" fmla="*/ 124 w 234"/>
                <a:gd name="T67" fmla="*/ 259 h 499"/>
                <a:gd name="T68" fmla="*/ 125 w 234"/>
                <a:gd name="T69" fmla="*/ 252 h 499"/>
                <a:gd name="T70" fmla="*/ 57 w 234"/>
                <a:gd name="T71" fmla="*/ 226 h 499"/>
                <a:gd name="T72" fmla="*/ 155 w 234"/>
                <a:gd name="T73" fmla="*/ 251 h 499"/>
                <a:gd name="T74" fmla="*/ 110 w 234"/>
                <a:gd name="T75" fmla="*/ 175 h 499"/>
                <a:gd name="T76" fmla="*/ 146 w 234"/>
                <a:gd name="T77" fmla="*/ 60 h 499"/>
                <a:gd name="T78" fmla="*/ 215 w 234"/>
                <a:gd name="T79" fmla="*/ 65 h 499"/>
                <a:gd name="T80" fmla="*/ 170 w 234"/>
                <a:gd name="T81" fmla="*/ 70 h 499"/>
                <a:gd name="T82" fmla="*/ 218 w 234"/>
                <a:gd name="T83" fmla="*/ 78 h 499"/>
                <a:gd name="T84" fmla="*/ 220 w 234"/>
                <a:gd name="T85" fmla="*/ 32 h 499"/>
                <a:gd name="T86" fmla="*/ 198 w 234"/>
                <a:gd name="T87" fmla="*/ 20 h 499"/>
                <a:gd name="T88" fmla="*/ 105 w 234"/>
                <a:gd name="T89" fmla="*/ 68 h 499"/>
                <a:gd name="T90" fmla="*/ 100 w 234"/>
                <a:gd name="T91" fmla="*/ 90 h 499"/>
                <a:gd name="T92" fmla="*/ 77 w 234"/>
                <a:gd name="T93" fmla="*/ 74 h 499"/>
                <a:gd name="T94" fmla="*/ 69 w 234"/>
                <a:gd name="T95" fmla="*/ 90 h 499"/>
                <a:gd name="T96" fmla="*/ 62 w 234"/>
                <a:gd name="T97" fmla="*/ 78 h 499"/>
                <a:gd name="T98" fmla="*/ 55 w 234"/>
                <a:gd name="T99" fmla="*/ 81 h 499"/>
                <a:gd name="T100" fmla="*/ 67 w 234"/>
                <a:gd name="T101" fmla="*/ 173 h 499"/>
                <a:gd name="T102" fmla="*/ 62 w 234"/>
                <a:gd name="T103" fmla="*/ 214 h 499"/>
                <a:gd name="T104" fmla="*/ 155 w 234"/>
                <a:gd name="T105" fmla="*/ 251 h 499"/>
                <a:gd name="T106" fmla="*/ 125 w 234"/>
                <a:gd name="T107" fmla="*/ 201 h 499"/>
                <a:gd name="T108" fmla="*/ 161 w 234"/>
                <a:gd name="T109" fmla="*/ 114 h 499"/>
                <a:gd name="T110" fmla="*/ 118 w 234"/>
                <a:gd name="T111" fmla="*/ 135 h 499"/>
                <a:gd name="T112" fmla="*/ 125 w 234"/>
                <a:gd name="T113" fmla="*/ 20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4" h="499">
                  <a:moveTo>
                    <a:pt x="57" y="226"/>
                  </a:moveTo>
                  <a:cubicBezTo>
                    <a:pt x="58" y="227"/>
                    <a:pt x="56" y="226"/>
                    <a:pt x="57" y="225"/>
                  </a:cubicBezTo>
                  <a:cubicBezTo>
                    <a:pt x="74" y="198"/>
                    <a:pt x="57" y="171"/>
                    <a:pt x="55" y="144"/>
                  </a:cubicBezTo>
                  <a:cubicBezTo>
                    <a:pt x="53" y="117"/>
                    <a:pt x="52" y="89"/>
                    <a:pt x="51" y="59"/>
                  </a:cubicBezTo>
                  <a:cubicBezTo>
                    <a:pt x="68" y="52"/>
                    <a:pt x="81" y="65"/>
                    <a:pt x="97" y="75"/>
                  </a:cubicBezTo>
                  <a:cubicBezTo>
                    <a:pt x="99" y="70"/>
                    <a:pt x="101" y="66"/>
                    <a:pt x="102" y="62"/>
                  </a:cubicBezTo>
                  <a:cubicBezTo>
                    <a:pt x="116" y="19"/>
                    <a:pt x="152" y="0"/>
                    <a:pt x="196" y="13"/>
                  </a:cubicBezTo>
                  <a:cubicBezTo>
                    <a:pt x="220" y="19"/>
                    <a:pt x="233" y="33"/>
                    <a:pt x="233" y="53"/>
                  </a:cubicBezTo>
                  <a:cubicBezTo>
                    <a:pt x="234" y="70"/>
                    <a:pt x="226" y="81"/>
                    <a:pt x="210" y="86"/>
                  </a:cubicBezTo>
                  <a:cubicBezTo>
                    <a:pt x="189" y="93"/>
                    <a:pt x="174" y="86"/>
                    <a:pt x="159" y="63"/>
                  </a:cubicBezTo>
                  <a:cubicBezTo>
                    <a:pt x="136" y="69"/>
                    <a:pt x="119" y="92"/>
                    <a:pt x="117" y="121"/>
                  </a:cubicBezTo>
                  <a:cubicBezTo>
                    <a:pt x="138" y="112"/>
                    <a:pt x="160" y="99"/>
                    <a:pt x="185" y="121"/>
                  </a:cubicBezTo>
                  <a:cubicBezTo>
                    <a:pt x="155" y="139"/>
                    <a:pt x="136" y="164"/>
                    <a:pt x="135" y="197"/>
                  </a:cubicBezTo>
                  <a:cubicBezTo>
                    <a:pt x="134" y="236"/>
                    <a:pt x="164" y="248"/>
                    <a:pt x="194" y="262"/>
                  </a:cubicBezTo>
                  <a:cubicBezTo>
                    <a:pt x="139" y="264"/>
                    <a:pt x="98" y="289"/>
                    <a:pt x="70" y="335"/>
                  </a:cubicBezTo>
                  <a:cubicBezTo>
                    <a:pt x="47" y="371"/>
                    <a:pt x="54" y="417"/>
                    <a:pt x="81" y="436"/>
                  </a:cubicBezTo>
                  <a:cubicBezTo>
                    <a:pt x="104" y="404"/>
                    <a:pt x="137" y="408"/>
                    <a:pt x="156" y="428"/>
                  </a:cubicBezTo>
                  <a:cubicBezTo>
                    <a:pt x="175" y="448"/>
                    <a:pt x="168" y="479"/>
                    <a:pt x="139" y="498"/>
                  </a:cubicBezTo>
                  <a:cubicBezTo>
                    <a:pt x="143" y="495"/>
                    <a:pt x="148" y="492"/>
                    <a:pt x="152" y="488"/>
                  </a:cubicBezTo>
                  <a:cubicBezTo>
                    <a:pt x="164" y="473"/>
                    <a:pt x="167" y="457"/>
                    <a:pt x="158" y="440"/>
                  </a:cubicBezTo>
                  <a:cubicBezTo>
                    <a:pt x="148" y="422"/>
                    <a:pt x="132" y="415"/>
                    <a:pt x="114" y="419"/>
                  </a:cubicBezTo>
                  <a:cubicBezTo>
                    <a:pt x="105" y="421"/>
                    <a:pt x="98" y="431"/>
                    <a:pt x="90" y="437"/>
                  </a:cubicBezTo>
                  <a:cubicBezTo>
                    <a:pt x="95" y="442"/>
                    <a:pt x="100" y="449"/>
                    <a:pt x="106" y="454"/>
                  </a:cubicBezTo>
                  <a:cubicBezTo>
                    <a:pt x="109" y="456"/>
                    <a:pt x="114" y="457"/>
                    <a:pt x="119" y="459"/>
                  </a:cubicBezTo>
                  <a:cubicBezTo>
                    <a:pt x="75" y="458"/>
                    <a:pt x="41" y="408"/>
                    <a:pt x="55" y="361"/>
                  </a:cubicBezTo>
                  <a:cubicBezTo>
                    <a:pt x="59" y="347"/>
                    <a:pt x="67" y="334"/>
                    <a:pt x="74" y="320"/>
                  </a:cubicBezTo>
                  <a:cubicBezTo>
                    <a:pt x="75" y="317"/>
                    <a:pt x="79" y="313"/>
                    <a:pt x="79" y="311"/>
                  </a:cubicBezTo>
                  <a:cubicBezTo>
                    <a:pt x="72" y="295"/>
                    <a:pt x="85" y="289"/>
                    <a:pt x="94" y="281"/>
                  </a:cubicBezTo>
                  <a:cubicBezTo>
                    <a:pt x="98" y="278"/>
                    <a:pt x="102" y="275"/>
                    <a:pt x="108" y="272"/>
                  </a:cubicBezTo>
                  <a:cubicBezTo>
                    <a:pt x="72" y="271"/>
                    <a:pt x="35" y="304"/>
                    <a:pt x="20" y="348"/>
                  </a:cubicBezTo>
                  <a:cubicBezTo>
                    <a:pt x="0" y="405"/>
                    <a:pt x="17" y="461"/>
                    <a:pt x="65" y="499"/>
                  </a:cubicBezTo>
                  <a:cubicBezTo>
                    <a:pt x="30" y="484"/>
                    <a:pt x="8" y="440"/>
                    <a:pt x="8" y="387"/>
                  </a:cubicBezTo>
                  <a:cubicBezTo>
                    <a:pt x="8" y="353"/>
                    <a:pt x="20" y="324"/>
                    <a:pt x="42" y="299"/>
                  </a:cubicBezTo>
                  <a:cubicBezTo>
                    <a:pt x="63" y="275"/>
                    <a:pt x="92" y="263"/>
                    <a:pt x="124" y="259"/>
                  </a:cubicBezTo>
                  <a:cubicBezTo>
                    <a:pt x="124" y="256"/>
                    <a:pt x="125" y="254"/>
                    <a:pt x="125" y="252"/>
                  </a:cubicBezTo>
                  <a:cubicBezTo>
                    <a:pt x="103" y="244"/>
                    <a:pt x="81" y="235"/>
                    <a:pt x="57" y="226"/>
                  </a:cubicBezTo>
                  <a:close/>
                  <a:moveTo>
                    <a:pt x="155" y="251"/>
                  </a:moveTo>
                  <a:cubicBezTo>
                    <a:pt x="132" y="230"/>
                    <a:pt x="117" y="205"/>
                    <a:pt x="110" y="175"/>
                  </a:cubicBezTo>
                  <a:cubicBezTo>
                    <a:pt x="99" y="128"/>
                    <a:pt x="114" y="81"/>
                    <a:pt x="146" y="60"/>
                  </a:cubicBezTo>
                  <a:cubicBezTo>
                    <a:pt x="170" y="45"/>
                    <a:pt x="196" y="46"/>
                    <a:pt x="215" y="65"/>
                  </a:cubicBezTo>
                  <a:cubicBezTo>
                    <a:pt x="199" y="55"/>
                    <a:pt x="183" y="54"/>
                    <a:pt x="170" y="70"/>
                  </a:cubicBezTo>
                  <a:cubicBezTo>
                    <a:pt x="184" y="87"/>
                    <a:pt x="202" y="90"/>
                    <a:pt x="218" y="78"/>
                  </a:cubicBezTo>
                  <a:cubicBezTo>
                    <a:pt x="232" y="67"/>
                    <a:pt x="234" y="45"/>
                    <a:pt x="220" y="32"/>
                  </a:cubicBezTo>
                  <a:cubicBezTo>
                    <a:pt x="215" y="26"/>
                    <a:pt x="206" y="23"/>
                    <a:pt x="198" y="20"/>
                  </a:cubicBezTo>
                  <a:cubicBezTo>
                    <a:pt x="158" y="1"/>
                    <a:pt x="112" y="25"/>
                    <a:pt x="105" y="68"/>
                  </a:cubicBezTo>
                  <a:cubicBezTo>
                    <a:pt x="104" y="75"/>
                    <a:pt x="102" y="82"/>
                    <a:pt x="100" y="90"/>
                  </a:cubicBezTo>
                  <a:cubicBezTo>
                    <a:pt x="90" y="84"/>
                    <a:pt x="84" y="79"/>
                    <a:pt x="77" y="74"/>
                  </a:cubicBezTo>
                  <a:cubicBezTo>
                    <a:pt x="74" y="80"/>
                    <a:pt x="71" y="84"/>
                    <a:pt x="69" y="90"/>
                  </a:cubicBezTo>
                  <a:cubicBezTo>
                    <a:pt x="66" y="85"/>
                    <a:pt x="64" y="82"/>
                    <a:pt x="62" y="78"/>
                  </a:cubicBezTo>
                  <a:cubicBezTo>
                    <a:pt x="60" y="79"/>
                    <a:pt x="57" y="80"/>
                    <a:pt x="55" y="81"/>
                  </a:cubicBezTo>
                  <a:cubicBezTo>
                    <a:pt x="58" y="112"/>
                    <a:pt x="58" y="144"/>
                    <a:pt x="67" y="173"/>
                  </a:cubicBezTo>
                  <a:cubicBezTo>
                    <a:pt x="72" y="189"/>
                    <a:pt x="78" y="199"/>
                    <a:pt x="62" y="214"/>
                  </a:cubicBezTo>
                  <a:cubicBezTo>
                    <a:pt x="91" y="235"/>
                    <a:pt x="120" y="248"/>
                    <a:pt x="155" y="251"/>
                  </a:cubicBezTo>
                  <a:close/>
                  <a:moveTo>
                    <a:pt x="125" y="201"/>
                  </a:moveTo>
                  <a:cubicBezTo>
                    <a:pt x="138" y="170"/>
                    <a:pt x="149" y="142"/>
                    <a:pt x="161" y="114"/>
                  </a:cubicBezTo>
                  <a:cubicBezTo>
                    <a:pt x="144" y="110"/>
                    <a:pt x="128" y="118"/>
                    <a:pt x="118" y="135"/>
                  </a:cubicBezTo>
                  <a:cubicBezTo>
                    <a:pt x="105" y="157"/>
                    <a:pt x="117" y="178"/>
                    <a:pt x="125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0"/>
            <p:cNvSpPr/>
            <p:nvPr/>
          </p:nvSpPr>
          <p:spPr bwMode="auto">
            <a:xfrm>
              <a:off x="3340100" y="2782888"/>
              <a:ext cx="4381500" cy="19050"/>
            </a:xfrm>
            <a:custGeom>
              <a:avLst/>
              <a:gdLst>
                <a:gd name="T0" fmla="*/ 0 w 1168"/>
                <a:gd name="T1" fmla="*/ 0 h 5"/>
                <a:gd name="T2" fmla="*/ 1168 w 1168"/>
                <a:gd name="T3" fmla="*/ 0 h 5"/>
                <a:gd name="T4" fmla="*/ 1168 w 1168"/>
                <a:gd name="T5" fmla="*/ 5 h 5"/>
                <a:gd name="T6" fmla="*/ 0 w 1168"/>
                <a:gd name="T7" fmla="*/ 5 h 5"/>
                <a:gd name="T8" fmla="*/ 0 w 11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8" h="5">
                  <a:moveTo>
                    <a:pt x="0" y="0"/>
                  </a:moveTo>
                  <a:cubicBezTo>
                    <a:pt x="389" y="0"/>
                    <a:pt x="778" y="0"/>
                    <a:pt x="1168" y="0"/>
                  </a:cubicBezTo>
                  <a:cubicBezTo>
                    <a:pt x="1168" y="2"/>
                    <a:pt x="1168" y="3"/>
                    <a:pt x="1168" y="5"/>
                  </a:cubicBezTo>
                  <a:cubicBezTo>
                    <a:pt x="778" y="5"/>
                    <a:pt x="389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1"/>
            <p:cNvSpPr/>
            <p:nvPr/>
          </p:nvSpPr>
          <p:spPr bwMode="auto">
            <a:xfrm>
              <a:off x="10561638" y="2989263"/>
              <a:ext cx="690563" cy="679450"/>
            </a:xfrm>
            <a:custGeom>
              <a:avLst/>
              <a:gdLst>
                <a:gd name="T0" fmla="*/ 111 w 184"/>
                <a:gd name="T1" fmla="*/ 99 h 181"/>
                <a:gd name="T2" fmla="*/ 82 w 184"/>
                <a:gd name="T3" fmla="*/ 93 h 181"/>
                <a:gd name="T4" fmla="*/ 69 w 184"/>
                <a:gd name="T5" fmla="*/ 37 h 181"/>
                <a:gd name="T6" fmla="*/ 121 w 184"/>
                <a:gd name="T7" fmla="*/ 0 h 181"/>
                <a:gd name="T8" fmla="*/ 168 w 184"/>
                <a:gd name="T9" fmla="*/ 35 h 181"/>
                <a:gd name="T10" fmla="*/ 144 w 184"/>
                <a:gd name="T11" fmla="*/ 140 h 181"/>
                <a:gd name="T12" fmla="*/ 44 w 184"/>
                <a:gd name="T13" fmla="*/ 180 h 181"/>
                <a:gd name="T14" fmla="*/ 0 w 184"/>
                <a:gd name="T15" fmla="*/ 169 h 181"/>
                <a:gd name="T16" fmla="*/ 0 w 184"/>
                <a:gd name="T17" fmla="*/ 165 h 181"/>
                <a:gd name="T18" fmla="*/ 31 w 184"/>
                <a:gd name="T19" fmla="*/ 157 h 181"/>
                <a:gd name="T20" fmla="*/ 130 w 184"/>
                <a:gd name="T21" fmla="*/ 107 h 181"/>
                <a:gd name="T22" fmla="*/ 112 w 184"/>
                <a:gd name="T23" fmla="*/ 34 h 181"/>
                <a:gd name="T24" fmla="*/ 94 w 184"/>
                <a:gd name="T25" fmla="*/ 19 h 181"/>
                <a:gd name="T26" fmla="*/ 81 w 184"/>
                <a:gd name="T27" fmla="*/ 52 h 181"/>
                <a:gd name="T28" fmla="*/ 92 w 184"/>
                <a:gd name="T29" fmla="*/ 51 h 181"/>
                <a:gd name="T30" fmla="*/ 122 w 184"/>
                <a:gd name="T31" fmla="*/ 49 h 181"/>
                <a:gd name="T32" fmla="*/ 123 w 184"/>
                <a:gd name="T33" fmla="*/ 86 h 181"/>
                <a:gd name="T34" fmla="*/ 111 w 184"/>
                <a:gd name="T35" fmla="*/ 9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181">
                  <a:moveTo>
                    <a:pt x="111" y="99"/>
                  </a:moveTo>
                  <a:cubicBezTo>
                    <a:pt x="102" y="97"/>
                    <a:pt x="92" y="95"/>
                    <a:pt x="82" y="93"/>
                  </a:cubicBezTo>
                  <a:cubicBezTo>
                    <a:pt x="64" y="78"/>
                    <a:pt x="61" y="58"/>
                    <a:pt x="69" y="37"/>
                  </a:cubicBezTo>
                  <a:cubicBezTo>
                    <a:pt x="76" y="17"/>
                    <a:pt x="101" y="0"/>
                    <a:pt x="121" y="0"/>
                  </a:cubicBezTo>
                  <a:cubicBezTo>
                    <a:pt x="145" y="0"/>
                    <a:pt x="159" y="15"/>
                    <a:pt x="168" y="35"/>
                  </a:cubicBezTo>
                  <a:cubicBezTo>
                    <a:pt x="184" y="73"/>
                    <a:pt x="176" y="112"/>
                    <a:pt x="144" y="140"/>
                  </a:cubicBezTo>
                  <a:cubicBezTo>
                    <a:pt x="115" y="165"/>
                    <a:pt x="81" y="179"/>
                    <a:pt x="44" y="180"/>
                  </a:cubicBezTo>
                  <a:cubicBezTo>
                    <a:pt x="29" y="181"/>
                    <a:pt x="14" y="173"/>
                    <a:pt x="0" y="169"/>
                  </a:cubicBezTo>
                  <a:cubicBezTo>
                    <a:pt x="0" y="168"/>
                    <a:pt x="0" y="166"/>
                    <a:pt x="0" y="165"/>
                  </a:cubicBezTo>
                  <a:cubicBezTo>
                    <a:pt x="10" y="163"/>
                    <a:pt x="20" y="158"/>
                    <a:pt x="31" y="157"/>
                  </a:cubicBezTo>
                  <a:cubicBezTo>
                    <a:pt x="72" y="156"/>
                    <a:pt x="107" y="142"/>
                    <a:pt x="130" y="107"/>
                  </a:cubicBezTo>
                  <a:cubicBezTo>
                    <a:pt x="150" y="79"/>
                    <a:pt x="142" y="50"/>
                    <a:pt x="112" y="34"/>
                  </a:cubicBezTo>
                  <a:cubicBezTo>
                    <a:pt x="106" y="31"/>
                    <a:pt x="101" y="26"/>
                    <a:pt x="94" y="19"/>
                  </a:cubicBezTo>
                  <a:cubicBezTo>
                    <a:pt x="89" y="31"/>
                    <a:pt x="85" y="41"/>
                    <a:pt x="81" y="52"/>
                  </a:cubicBezTo>
                  <a:cubicBezTo>
                    <a:pt x="88" y="53"/>
                    <a:pt x="91" y="53"/>
                    <a:pt x="92" y="51"/>
                  </a:cubicBezTo>
                  <a:cubicBezTo>
                    <a:pt x="101" y="41"/>
                    <a:pt x="112" y="37"/>
                    <a:pt x="122" y="49"/>
                  </a:cubicBezTo>
                  <a:cubicBezTo>
                    <a:pt x="133" y="60"/>
                    <a:pt x="135" y="73"/>
                    <a:pt x="123" y="86"/>
                  </a:cubicBezTo>
                  <a:cubicBezTo>
                    <a:pt x="119" y="90"/>
                    <a:pt x="115" y="95"/>
                    <a:pt x="111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2"/>
            <p:cNvSpPr>
              <a:spLocks noEditPoints="1"/>
            </p:cNvSpPr>
            <p:nvPr/>
          </p:nvSpPr>
          <p:spPr bwMode="auto">
            <a:xfrm>
              <a:off x="10288588" y="2959100"/>
              <a:ext cx="1136650" cy="1381125"/>
            </a:xfrm>
            <a:custGeom>
              <a:avLst/>
              <a:gdLst>
                <a:gd name="T0" fmla="*/ 73 w 303"/>
                <a:gd name="T1" fmla="*/ 177 h 368"/>
                <a:gd name="T2" fmla="*/ 117 w 303"/>
                <a:gd name="T3" fmla="*/ 188 h 368"/>
                <a:gd name="T4" fmla="*/ 217 w 303"/>
                <a:gd name="T5" fmla="*/ 148 h 368"/>
                <a:gd name="T6" fmla="*/ 241 w 303"/>
                <a:gd name="T7" fmla="*/ 43 h 368"/>
                <a:gd name="T8" fmla="*/ 194 w 303"/>
                <a:gd name="T9" fmla="*/ 8 h 368"/>
                <a:gd name="T10" fmla="*/ 142 w 303"/>
                <a:gd name="T11" fmla="*/ 45 h 368"/>
                <a:gd name="T12" fmla="*/ 155 w 303"/>
                <a:gd name="T13" fmla="*/ 101 h 368"/>
                <a:gd name="T14" fmla="*/ 135 w 303"/>
                <a:gd name="T15" fmla="*/ 70 h 368"/>
                <a:gd name="T16" fmla="*/ 191 w 303"/>
                <a:gd name="T17" fmla="*/ 3 h 368"/>
                <a:gd name="T18" fmla="*/ 251 w 303"/>
                <a:gd name="T19" fmla="*/ 59 h 368"/>
                <a:gd name="T20" fmla="*/ 218 w 303"/>
                <a:gd name="T21" fmla="*/ 154 h 368"/>
                <a:gd name="T22" fmla="*/ 207 w 303"/>
                <a:gd name="T23" fmla="*/ 165 h 368"/>
                <a:gd name="T24" fmla="*/ 212 w 303"/>
                <a:gd name="T25" fmla="*/ 169 h 368"/>
                <a:gd name="T26" fmla="*/ 295 w 303"/>
                <a:gd name="T27" fmla="*/ 239 h 368"/>
                <a:gd name="T28" fmla="*/ 241 w 303"/>
                <a:gd name="T29" fmla="*/ 341 h 368"/>
                <a:gd name="T30" fmla="*/ 116 w 303"/>
                <a:gd name="T31" fmla="*/ 289 h 368"/>
                <a:gd name="T32" fmla="*/ 144 w 303"/>
                <a:gd name="T33" fmla="*/ 222 h 368"/>
                <a:gd name="T34" fmla="*/ 143 w 303"/>
                <a:gd name="T35" fmla="*/ 293 h 368"/>
                <a:gd name="T36" fmla="*/ 212 w 303"/>
                <a:gd name="T37" fmla="*/ 303 h 368"/>
                <a:gd name="T38" fmla="*/ 243 w 303"/>
                <a:gd name="T39" fmla="*/ 193 h 368"/>
                <a:gd name="T40" fmla="*/ 191 w 303"/>
                <a:gd name="T41" fmla="*/ 176 h 368"/>
                <a:gd name="T42" fmla="*/ 104 w 303"/>
                <a:gd name="T43" fmla="*/ 191 h 368"/>
                <a:gd name="T44" fmla="*/ 10 w 303"/>
                <a:gd name="T45" fmla="*/ 130 h 368"/>
                <a:gd name="T46" fmla="*/ 16 w 303"/>
                <a:gd name="T47" fmla="*/ 78 h 368"/>
                <a:gd name="T48" fmla="*/ 70 w 303"/>
                <a:gd name="T49" fmla="*/ 68 h 368"/>
                <a:gd name="T50" fmla="*/ 87 w 303"/>
                <a:gd name="T51" fmla="*/ 92 h 368"/>
                <a:gd name="T52" fmla="*/ 73 w 303"/>
                <a:gd name="T53" fmla="*/ 121 h 368"/>
                <a:gd name="T54" fmla="*/ 73 w 303"/>
                <a:gd name="T55" fmla="*/ 121 h 368"/>
                <a:gd name="T56" fmla="*/ 79 w 303"/>
                <a:gd name="T57" fmla="*/ 79 h 368"/>
                <a:gd name="T58" fmla="*/ 35 w 303"/>
                <a:gd name="T59" fmla="*/ 71 h 368"/>
                <a:gd name="T60" fmla="*/ 8 w 303"/>
                <a:gd name="T61" fmla="*/ 107 h 368"/>
                <a:gd name="T62" fmla="*/ 73 w 303"/>
                <a:gd name="T63" fmla="*/ 177 h 368"/>
                <a:gd name="T64" fmla="*/ 218 w 303"/>
                <a:gd name="T65" fmla="*/ 337 h 368"/>
                <a:gd name="T66" fmla="*/ 236 w 303"/>
                <a:gd name="T67" fmla="*/ 337 h 368"/>
                <a:gd name="T68" fmla="*/ 291 w 303"/>
                <a:gd name="T69" fmla="*/ 266 h 368"/>
                <a:gd name="T70" fmla="*/ 257 w 303"/>
                <a:gd name="T71" fmla="*/ 192 h 368"/>
                <a:gd name="T72" fmla="*/ 254 w 303"/>
                <a:gd name="T73" fmla="*/ 273 h 368"/>
                <a:gd name="T74" fmla="*/ 185 w 303"/>
                <a:gd name="T75" fmla="*/ 321 h 368"/>
                <a:gd name="T76" fmla="*/ 196 w 303"/>
                <a:gd name="T77" fmla="*/ 323 h 368"/>
                <a:gd name="T78" fmla="*/ 175 w 303"/>
                <a:gd name="T79" fmla="*/ 336 h 368"/>
                <a:gd name="T80" fmla="*/ 138 w 303"/>
                <a:gd name="T81" fmla="*/ 314 h 368"/>
                <a:gd name="T82" fmla="*/ 216 w 303"/>
                <a:gd name="T83" fmla="*/ 343 h 368"/>
                <a:gd name="T84" fmla="*/ 218 w 303"/>
                <a:gd name="T85" fmla="*/ 33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3" h="368">
                  <a:moveTo>
                    <a:pt x="73" y="177"/>
                  </a:moveTo>
                  <a:cubicBezTo>
                    <a:pt x="87" y="181"/>
                    <a:pt x="102" y="189"/>
                    <a:pt x="117" y="188"/>
                  </a:cubicBezTo>
                  <a:cubicBezTo>
                    <a:pt x="154" y="187"/>
                    <a:pt x="188" y="173"/>
                    <a:pt x="217" y="148"/>
                  </a:cubicBezTo>
                  <a:cubicBezTo>
                    <a:pt x="249" y="120"/>
                    <a:pt x="257" y="81"/>
                    <a:pt x="241" y="43"/>
                  </a:cubicBezTo>
                  <a:cubicBezTo>
                    <a:pt x="232" y="23"/>
                    <a:pt x="218" y="8"/>
                    <a:pt x="194" y="8"/>
                  </a:cubicBezTo>
                  <a:cubicBezTo>
                    <a:pt x="174" y="8"/>
                    <a:pt x="149" y="25"/>
                    <a:pt x="142" y="45"/>
                  </a:cubicBezTo>
                  <a:cubicBezTo>
                    <a:pt x="134" y="66"/>
                    <a:pt x="137" y="86"/>
                    <a:pt x="155" y="101"/>
                  </a:cubicBezTo>
                  <a:cubicBezTo>
                    <a:pt x="148" y="91"/>
                    <a:pt x="136" y="81"/>
                    <a:pt x="135" y="70"/>
                  </a:cubicBezTo>
                  <a:cubicBezTo>
                    <a:pt x="129" y="37"/>
                    <a:pt x="156" y="7"/>
                    <a:pt x="191" y="3"/>
                  </a:cubicBezTo>
                  <a:cubicBezTo>
                    <a:pt x="218" y="0"/>
                    <a:pt x="245" y="25"/>
                    <a:pt x="251" y="59"/>
                  </a:cubicBezTo>
                  <a:cubicBezTo>
                    <a:pt x="258" y="96"/>
                    <a:pt x="248" y="129"/>
                    <a:pt x="218" y="154"/>
                  </a:cubicBezTo>
                  <a:cubicBezTo>
                    <a:pt x="215" y="157"/>
                    <a:pt x="211" y="161"/>
                    <a:pt x="207" y="165"/>
                  </a:cubicBezTo>
                  <a:cubicBezTo>
                    <a:pt x="209" y="167"/>
                    <a:pt x="211" y="169"/>
                    <a:pt x="212" y="169"/>
                  </a:cubicBezTo>
                  <a:cubicBezTo>
                    <a:pt x="258" y="174"/>
                    <a:pt x="287" y="199"/>
                    <a:pt x="295" y="239"/>
                  </a:cubicBezTo>
                  <a:cubicBezTo>
                    <a:pt x="303" y="281"/>
                    <a:pt x="281" y="322"/>
                    <a:pt x="241" y="341"/>
                  </a:cubicBezTo>
                  <a:cubicBezTo>
                    <a:pt x="187" y="368"/>
                    <a:pt x="128" y="343"/>
                    <a:pt x="116" y="289"/>
                  </a:cubicBezTo>
                  <a:cubicBezTo>
                    <a:pt x="110" y="264"/>
                    <a:pt x="122" y="237"/>
                    <a:pt x="144" y="222"/>
                  </a:cubicBezTo>
                  <a:cubicBezTo>
                    <a:pt x="127" y="247"/>
                    <a:pt x="127" y="272"/>
                    <a:pt x="143" y="293"/>
                  </a:cubicBezTo>
                  <a:cubicBezTo>
                    <a:pt x="159" y="312"/>
                    <a:pt x="185" y="316"/>
                    <a:pt x="212" y="303"/>
                  </a:cubicBezTo>
                  <a:cubicBezTo>
                    <a:pt x="259" y="282"/>
                    <a:pt x="273" y="230"/>
                    <a:pt x="243" y="193"/>
                  </a:cubicBezTo>
                  <a:cubicBezTo>
                    <a:pt x="229" y="176"/>
                    <a:pt x="213" y="170"/>
                    <a:pt x="191" y="176"/>
                  </a:cubicBezTo>
                  <a:cubicBezTo>
                    <a:pt x="162" y="183"/>
                    <a:pt x="133" y="191"/>
                    <a:pt x="104" y="191"/>
                  </a:cubicBezTo>
                  <a:cubicBezTo>
                    <a:pt x="61" y="192"/>
                    <a:pt x="30" y="167"/>
                    <a:pt x="10" y="130"/>
                  </a:cubicBezTo>
                  <a:cubicBezTo>
                    <a:pt x="0" y="112"/>
                    <a:pt x="3" y="91"/>
                    <a:pt x="16" y="78"/>
                  </a:cubicBezTo>
                  <a:cubicBezTo>
                    <a:pt x="29" y="65"/>
                    <a:pt x="54" y="59"/>
                    <a:pt x="70" y="68"/>
                  </a:cubicBezTo>
                  <a:cubicBezTo>
                    <a:pt x="78" y="73"/>
                    <a:pt x="87" y="83"/>
                    <a:pt x="87" y="92"/>
                  </a:cubicBezTo>
                  <a:cubicBezTo>
                    <a:pt x="87" y="101"/>
                    <a:pt x="78" y="111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83" y="108"/>
                    <a:pt x="94" y="95"/>
                    <a:pt x="79" y="79"/>
                  </a:cubicBezTo>
                  <a:cubicBezTo>
                    <a:pt x="67" y="66"/>
                    <a:pt x="52" y="64"/>
                    <a:pt x="35" y="71"/>
                  </a:cubicBezTo>
                  <a:cubicBezTo>
                    <a:pt x="19" y="78"/>
                    <a:pt x="9" y="89"/>
                    <a:pt x="8" y="107"/>
                  </a:cubicBezTo>
                  <a:cubicBezTo>
                    <a:pt x="8" y="134"/>
                    <a:pt x="45" y="173"/>
                    <a:pt x="73" y="177"/>
                  </a:cubicBezTo>
                  <a:close/>
                  <a:moveTo>
                    <a:pt x="218" y="337"/>
                  </a:moveTo>
                  <a:cubicBezTo>
                    <a:pt x="224" y="337"/>
                    <a:pt x="231" y="340"/>
                    <a:pt x="236" y="337"/>
                  </a:cubicBezTo>
                  <a:cubicBezTo>
                    <a:pt x="266" y="323"/>
                    <a:pt x="286" y="300"/>
                    <a:pt x="291" y="266"/>
                  </a:cubicBezTo>
                  <a:cubicBezTo>
                    <a:pt x="295" y="236"/>
                    <a:pt x="280" y="205"/>
                    <a:pt x="257" y="192"/>
                  </a:cubicBezTo>
                  <a:cubicBezTo>
                    <a:pt x="260" y="219"/>
                    <a:pt x="270" y="247"/>
                    <a:pt x="254" y="273"/>
                  </a:cubicBezTo>
                  <a:cubicBezTo>
                    <a:pt x="237" y="299"/>
                    <a:pt x="213" y="311"/>
                    <a:pt x="185" y="321"/>
                  </a:cubicBezTo>
                  <a:cubicBezTo>
                    <a:pt x="190" y="322"/>
                    <a:pt x="195" y="322"/>
                    <a:pt x="196" y="323"/>
                  </a:cubicBezTo>
                  <a:cubicBezTo>
                    <a:pt x="190" y="326"/>
                    <a:pt x="182" y="331"/>
                    <a:pt x="175" y="336"/>
                  </a:cubicBezTo>
                  <a:cubicBezTo>
                    <a:pt x="163" y="329"/>
                    <a:pt x="150" y="321"/>
                    <a:pt x="138" y="314"/>
                  </a:cubicBezTo>
                  <a:cubicBezTo>
                    <a:pt x="145" y="342"/>
                    <a:pt x="196" y="353"/>
                    <a:pt x="216" y="343"/>
                  </a:cubicBezTo>
                  <a:cubicBezTo>
                    <a:pt x="217" y="342"/>
                    <a:pt x="217" y="339"/>
                    <a:pt x="218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3"/>
            <p:cNvSpPr/>
            <p:nvPr/>
          </p:nvSpPr>
          <p:spPr bwMode="auto">
            <a:xfrm>
              <a:off x="8934450" y="3586163"/>
              <a:ext cx="1747838" cy="1144587"/>
            </a:xfrm>
            <a:custGeom>
              <a:avLst/>
              <a:gdLst>
                <a:gd name="T0" fmla="*/ 169 w 466"/>
                <a:gd name="T1" fmla="*/ 196 h 305"/>
                <a:gd name="T2" fmla="*/ 154 w 466"/>
                <a:gd name="T3" fmla="*/ 212 h 305"/>
                <a:gd name="T4" fmla="*/ 113 w 466"/>
                <a:gd name="T5" fmla="*/ 70 h 305"/>
                <a:gd name="T6" fmla="*/ 0 w 466"/>
                <a:gd name="T7" fmla="*/ 47 h 305"/>
                <a:gd name="T8" fmla="*/ 75 w 466"/>
                <a:gd name="T9" fmla="*/ 34 h 305"/>
                <a:gd name="T10" fmla="*/ 75 w 466"/>
                <a:gd name="T11" fmla="*/ 36 h 305"/>
                <a:gd name="T12" fmla="*/ 15 w 466"/>
                <a:gd name="T13" fmla="*/ 49 h 305"/>
                <a:gd name="T14" fmla="*/ 16 w 466"/>
                <a:gd name="T15" fmla="*/ 52 h 305"/>
                <a:gd name="T16" fmla="*/ 68 w 466"/>
                <a:gd name="T17" fmla="*/ 52 h 305"/>
                <a:gd name="T18" fmla="*/ 45 w 466"/>
                <a:gd name="T19" fmla="*/ 69 h 305"/>
                <a:gd name="T20" fmla="*/ 126 w 466"/>
                <a:gd name="T21" fmla="*/ 55 h 305"/>
                <a:gd name="T22" fmla="*/ 156 w 466"/>
                <a:gd name="T23" fmla="*/ 198 h 305"/>
                <a:gd name="T24" fmla="*/ 171 w 466"/>
                <a:gd name="T25" fmla="*/ 177 h 305"/>
                <a:gd name="T26" fmla="*/ 185 w 466"/>
                <a:gd name="T27" fmla="*/ 226 h 305"/>
                <a:gd name="T28" fmla="*/ 212 w 466"/>
                <a:gd name="T29" fmla="*/ 265 h 305"/>
                <a:gd name="T30" fmla="*/ 218 w 466"/>
                <a:gd name="T31" fmla="*/ 261 h 305"/>
                <a:gd name="T32" fmla="*/ 215 w 466"/>
                <a:gd name="T33" fmla="*/ 243 h 305"/>
                <a:gd name="T34" fmla="*/ 218 w 466"/>
                <a:gd name="T35" fmla="*/ 250 h 305"/>
                <a:gd name="T36" fmla="*/ 231 w 466"/>
                <a:gd name="T37" fmla="*/ 272 h 305"/>
                <a:gd name="T38" fmla="*/ 257 w 466"/>
                <a:gd name="T39" fmla="*/ 254 h 305"/>
                <a:gd name="T40" fmla="*/ 288 w 466"/>
                <a:gd name="T41" fmla="*/ 207 h 305"/>
                <a:gd name="T42" fmla="*/ 294 w 466"/>
                <a:gd name="T43" fmla="*/ 178 h 305"/>
                <a:gd name="T44" fmla="*/ 309 w 466"/>
                <a:gd name="T45" fmla="*/ 195 h 305"/>
                <a:gd name="T46" fmla="*/ 335 w 466"/>
                <a:gd name="T47" fmla="*/ 45 h 305"/>
                <a:gd name="T48" fmla="*/ 440 w 466"/>
                <a:gd name="T49" fmla="*/ 63 h 305"/>
                <a:gd name="T50" fmla="*/ 402 w 466"/>
                <a:gd name="T51" fmla="*/ 49 h 305"/>
                <a:gd name="T52" fmla="*/ 432 w 466"/>
                <a:gd name="T53" fmla="*/ 49 h 305"/>
                <a:gd name="T54" fmla="*/ 346 w 466"/>
                <a:gd name="T55" fmla="*/ 0 h 305"/>
                <a:gd name="T56" fmla="*/ 466 w 466"/>
                <a:gd name="T57" fmla="*/ 44 h 305"/>
                <a:gd name="T58" fmla="*/ 354 w 466"/>
                <a:gd name="T59" fmla="*/ 71 h 305"/>
                <a:gd name="T60" fmla="*/ 313 w 466"/>
                <a:gd name="T61" fmla="*/ 210 h 305"/>
                <a:gd name="T62" fmla="*/ 300 w 466"/>
                <a:gd name="T63" fmla="*/ 199 h 305"/>
                <a:gd name="T64" fmla="*/ 264 w 466"/>
                <a:gd name="T65" fmla="*/ 268 h 305"/>
                <a:gd name="T66" fmla="*/ 203 w 466"/>
                <a:gd name="T67" fmla="*/ 268 h 305"/>
                <a:gd name="T68" fmla="*/ 183 w 466"/>
                <a:gd name="T69" fmla="*/ 234 h 305"/>
                <a:gd name="T70" fmla="*/ 169 w 466"/>
                <a:gd name="T71" fmla="*/ 19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6" h="305">
                  <a:moveTo>
                    <a:pt x="169" y="196"/>
                  </a:moveTo>
                  <a:cubicBezTo>
                    <a:pt x="164" y="201"/>
                    <a:pt x="160" y="205"/>
                    <a:pt x="154" y="212"/>
                  </a:cubicBezTo>
                  <a:cubicBezTo>
                    <a:pt x="139" y="163"/>
                    <a:pt x="89" y="128"/>
                    <a:pt x="113" y="70"/>
                  </a:cubicBezTo>
                  <a:cubicBezTo>
                    <a:pt x="36" y="78"/>
                    <a:pt x="18" y="74"/>
                    <a:pt x="0" y="47"/>
                  </a:cubicBezTo>
                  <a:cubicBezTo>
                    <a:pt x="25" y="42"/>
                    <a:pt x="50" y="38"/>
                    <a:pt x="75" y="34"/>
                  </a:cubicBezTo>
                  <a:cubicBezTo>
                    <a:pt x="75" y="35"/>
                    <a:pt x="75" y="35"/>
                    <a:pt x="75" y="36"/>
                  </a:cubicBezTo>
                  <a:cubicBezTo>
                    <a:pt x="55" y="40"/>
                    <a:pt x="35" y="44"/>
                    <a:pt x="15" y="49"/>
                  </a:cubicBezTo>
                  <a:cubicBezTo>
                    <a:pt x="15" y="50"/>
                    <a:pt x="15" y="51"/>
                    <a:pt x="16" y="52"/>
                  </a:cubicBezTo>
                  <a:cubicBezTo>
                    <a:pt x="32" y="52"/>
                    <a:pt x="49" y="52"/>
                    <a:pt x="68" y="52"/>
                  </a:cubicBezTo>
                  <a:cubicBezTo>
                    <a:pt x="59" y="58"/>
                    <a:pt x="53" y="63"/>
                    <a:pt x="45" y="69"/>
                  </a:cubicBezTo>
                  <a:cubicBezTo>
                    <a:pt x="73" y="76"/>
                    <a:pt x="97" y="70"/>
                    <a:pt x="126" y="55"/>
                  </a:cubicBezTo>
                  <a:cubicBezTo>
                    <a:pt x="90" y="115"/>
                    <a:pt x="134" y="152"/>
                    <a:pt x="156" y="198"/>
                  </a:cubicBezTo>
                  <a:cubicBezTo>
                    <a:pt x="162" y="190"/>
                    <a:pt x="166" y="184"/>
                    <a:pt x="171" y="177"/>
                  </a:cubicBezTo>
                  <a:cubicBezTo>
                    <a:pt x="176" y="194"/>
                    <a:pt x="178" y="211"/>
                    <a:pt x="185" y="226"/>
                  </a:cubicBezTo>
                  <a:cubicBezTo>
                    <a:pt x="192" y="240"/>
                    <a:pt x="203" y="252"/>
                    <a:pt x="212" y="265"/>
                  </a:cubicBezTo>
                  <a:cubicBezTo>
                    <a:pt x="214" y="264"/>
                    <a:pt x="216" y="263"/>
                    <a:pt x="218" y="261"/>
                  </a:cubicBezTo>
                  <a:cubicBezTo>
                    <a:pt x="217" y="257"/>
                    <a:pt x="216" y="252"/>
                    <a:pt x="215" y="243"/>
                  </a:cubicBezTo>
                  <a:cubicBezTo>
                    <a:pt x="217" y="247"/>
                    <a:pt x="217" y="249"/>
                    <a:pt x="218" y="250"/>
                  </a:cubicBezTo>
                  <a:cubicBezTo>
                    <a:pt x="222" y="257"/>
                    <a:pt x="227" y="265"/>
                    <a:pt x="231" y="272"/>
                  </a:cubicBezTo>
                  <a:cubicBezTo>
                    <a:pt x="240" y="266"/>
                    <a:pt x="248" y="259"/>
                    <a:pt x="257" y="254"/>
                  </a:cubicBezTo>
                  <a:cubicBezTo>
                    <a:pt x="276" y="244"/>
                    <a:pt x="284" y="227"/>
                    <a:pt x="288" y="207"/>
                  </a:cubicBezTo>
                  <a:cubicBezTo>
                    <a:pt x="291" y="198"/>
                    <a:pt x="292" y="189"/>
                    <a:pt x="294" y="178"/>
                  </a:cubicBezTo>
                  <a:cubicBezTo>
                    <a:pt x="300" y="184"/>
                    <a:pt x="304" y="189"/>
                    <a:pt x="309" y="195"/>
                  </a:cubicBezTo>
                  <a:cubicBezTo>
                    <a:pt x="357" y="146"/>
                    <a:pt x="365" y="102"/>
                    <a:pt x="335" y="45"/>
                  </a:cubicBezTo>
                  <a:cubicBezTo>
                    <a:pt x="360" y="72"/>
                    <a:pt x="403" y="80"/>
                    <a:pt x="440" y="63"/>
                  </a:cubicBezTo>
                  <a:cubicBezTo>
                    <a:pt x="427" y="59"/>
                    <a:pt x="417" y="55"/>
                    <a:pt x="402" y="49"/>
                  </a:cubicBezTo>
                  <a:cubicBezTo>
                    <a:pt x="414" y="49"/>
                    <a:pt x="423" y="49"/>
                    <a:pt x="432" y="49"/>
                  </a:cubicBezTo>
                  <a:cubicBezTo>
                    <a:pt x="398" y="42"/>
                    <a:pt x="368" y="27"/>
                    <a:pt x="346" y="0"/>
                  </a:cubicBezTo>
                  <a:cubicBezTo>
                    <a:pt x="379" y="35"/>
                    <a:pt x="421" y="43"/>
                    <a:pt x="466" y="44"/>
                  </a:cubicBezTo>
                  <a:cubicBezTo>
                    <a:pt x="453" y="73"/>
                    <a:pt x="435" y="77"/>
                    <a:pt x="354" y="71"/>
                  </a:cubicBezTo>
                  <a:cubicBezTo>
                    <a:pt x="377" y="128"/>
                    <a:pt x="328" y="162"/>
                    <a:pt x="313" y="210"/>
                  </a:cubicBezTo>
                  <a:cubicBezTo>
                    <a:pt x="307" y="205"/>
                    <a:pt x="303" y="202"/>
                    <a:pt x="300" y="199"/>
                  </a:cubicBezTo>
                  <a:cubicBezTo>
                    <a:pt x="288" y="223"/>
                    <a:pt x="279" y="247"/>
                    <a:pt x="264" y="268"/>
                  </a:cubicBezTo>
                  <a:cubicBezTo>
                    <a:pt x="236" y="305"/>
                    <a:pt x="232" y="303"/>
                    <a:pt x="203" y="268"/>
                  </a:cubicBezTo>
                  <a:cubicBezTo>
                    <a:pt x="194" y="258"/>
                    <a:pt x="188" y="246"/>
                    <a:pt x="183" y="234"/>
                  </a:cubicBezTo>
                  <a:cubicBezTo>
                    <a:pt x="177" y="223"/>
                    <a:pt x="174" y="210"/>
                    <a:pt x="169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4"/>
            <p:cNvSpPr>
              <a:spLocks noEditPoints="1"/>
            </p:cNvSpPr>
            <p:nvPr/>
          </p:nvSpPr>
          <p:spPr bwMode="auto">
            <a:xfrm>
              <a:off x="12990513" y="2914650"/>
              <a:ext cx="1087438" cy="603250"/>
            </a:xfrm>
            <a:custGeom>
              <a:avLst/>
              <a:gdLst>
                <a:gd name="T0" fmla="*/ 107 w 290"/>
                <a:gd name="T1" fmla="*/ 134 h 161"/>
                <a:gd name="T2" fmla="*/ 73 w 290"/>
                <a:gd name="T3" fmla="*/ 161 h 161"/>
                <a:gd name="T4" fmla="*/ 64 w 290"/>
                <a:gd name="T5" fmla="*/ 127 h 161"/>
                <a:gd name="T6" fmla="*/ 32 w 290"/>
                <a:gd name="T7" fmla="*/ 113 h 161"/>
                <a:gd name="T8" fmla="*/ 12 w 290"/>
                <a:gd name="T9" fmla="*/ 48 h 161"/>
                <a:gd name="T10" fmla="*/ 80 w 290"/>
                <a:gd name="T11" fmla="*/ 24 h 161"/>
                <a:gd name="T12" fmla="*/ 90 w 290"/>
                <a:gd name="T13" fmla="*/ 80 h 161"/>
                <a:gd name="T14" fmla="*/ 71 w 290"/>
                <a:gd name="T15" fmla="*/ 46 h 161"/>
                <a:gd name="T16" fmla="*/ 40 w 290"/>
                <a:gd name="T17" fmla="*/ 65 h 161"/>
                <a:gd name="T18" fmla="*/ 49 w 290"/>
                <a:gd name="T19" fmla="*/ 109 h 161"/>
                <a:gd name="T20" fmla="*/ 96 w 290"/>
                <a:gd name="T21" fmla="*/ 111 h 161"/>
                <a:gd name="T22" fmla="*/ 143 w 290"/>
                <a:gd name="T23" fmla="*/ 69 h 161"/>
                <a:gd name="T24" fmla="*/ 178 w 290"/>
                <a:gd name="T25" fmla="*/ 24 h 161"/>
                <a:gd name="T26" fmla="*/ 245 w 290"/>
                <a:gd name="T27" fmla="*/ 7 h 161"/>
                <a:gd name="T28" fmla="*/ 275 w 290"/>
                <a:gd name="T29" fmla="*/ 72 h 161"/>
                <a:gd name="T30" fmla="*/ 272 w 290"/>
                <a:gd name="T31" fmla="*/ 38 h 161"/>
                <a:gd name="T32" fmla="*/ 246 w 290"/>
                <a:gd name="T33" fmla="*/ 12 h 161"/>
                <a:gd name="T34" fmla="*/ 176 w 290"/>
                <a:gd name="T35" fmla="*/ 33 h 161"/>
                <a:gd name="T36" fmla="*/ 169 w 290"/>
                <a:gd name="T37" fmla="*/ 131 h 161"/>
                <a:gd name="T38" fmla="*/ 114 w 290"/>
                <a:gd name="T39" fmla="*/ 131 h 161"/>
                <a:gd name="T40" fmla="*/ 134 w 290"/>
                <a:gd name="T41" fmla="*/ 115 h 161"/>
                <a:gd name="T42" fmla="*/ 158 w 290"/>
                <a:gd name="T43" fmla="*/ 130 h 161"/>
                <a:gd name="T44" fmla="*/ 150 w 290"/>
                <a:gd name="T45" fmla="*/ 69 h 161"/>
                <a:gd name="T46" fmla="*/ 134 w 290"/>
                <a:gd name="T47" fmla="*/ 88 h 161"/>
                <a:gd name="T48" fmla="*/ 87 w 290"/>
                <a:gd name="T49" fmla="*/ 119 h 161"/>
                <a:gd name="T50" fmla="*/ 77 w 290"/>
                <a:gd name="T51" fmla="*/ 152 h 161"/>
                <a:gd name="T52" fmla="*/ 107 w 290"/>
                <a:gd name="T53" fmla="*/ 134 h 161"/>
                <a:gd name="T54" fmla="*/ 30 w 290"/>
                <a:gd name="T55" fmla="*/ 105 h 161"/>
                <a:gd name="T56" fmla="*/ 34 w 290"/>
                <a:gd name="T57" fmla="*/ 61 h 161"/>
                <a:gd name="T58" fmla="*/ 66 w 290"/>
                <a:gd name="T59" fmla="*/ 32 h 161"/>
                <a:gd name="T60" fmla="*/ 17 w 290"/>
                <a:gd name="T61" fmla="*/ 51 h 161"/>
                <a:gd name="T62" fmla="*/ 30 w 290"/>
                <a:gd name="T63" fmla="*/ 10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0" h="161">
                  <a:moveTo>
                    <a:pt x="107" y="134"/>
                  </a:moveTo>
                  <a:cubicBezTo>
                    <a:pt x="96" y="142"/>
                    <a:pt x="86" y="150"/>
                    <a:pt x="73" y="161"/>
                  </a:cubicBezTo>
                  <a:cubicBezTo>
                    <a:pt x="69" y="148"/>
                    <a:pt x="67" y="138"/>
                    <a:pt x="64" y="127"/>
                  </a:cubicBezTo>
                  <a:cubicBezTo>
                    <a:pt x="54" y="122"/>
                    <a:pt x="42" y="119"/>
                    <a:pt x="32" y="113"/>
                  </a:cubicBezTo>
                  <a:cubicBezTo>
                    <a:pt x="8" y="99"/>
                    <a:pt x="0" y="70"/>
                    <a:pt x="12" y="48"/>
                  </a:cubicBezTo>
                  <a:cubicBezTo>
                    <a:pt x="23" y="26"/>
                    <a:pt x="57" y="14"/>
                    <a:pt x="80" y="24"/>
                  </a:cubicBezTo>
                  <a:cubicBezTo>
                    <a:pt x="99" y="32"/>
                    <a:pt x="105" y="54"/>
                    <a:pt x="90" y="80"/>
                  </a:cubicBezTo>
                  <a:cubicBezTo>
                    <a:pt x="95" y="59"/>
                    <a:pt x="87" y="49"/>
                    <a:pt x="71" y="46"/>
                  </a:cubicBezTo>
                  <a:cubicBezTo>
                    <a:pt x="56" y="42"/>
                    <a:pt x="46" y="52"/>
                    <a:pt x="40" y="65"/>
                  </a:cubicBezTo>
                  <a:cubicBezTo>
                    <a:pt x="31" y="82"/>
                    <a:pt x="35" y="99"/>
                    <a:pt x="49" y="109"/>
                  </a:cubicBezTo>
                  <a:cubicBezTo>
                    <a:pt x="64" y="121"/>
                    <a:pt x="82" y="121"/>
                    <a:pt x="96" y="111"/>
                  </a:cubicBezTo>
                  <a:cubicBezTo>
                    <a:pt x="113" y="100"/>
                    <a:pt x="129" y="85"/>
                    <a:pt x="143" y="69"/>
                  </a:cubicBezTo>
                  <a:cubicBezTo>
                    <a:pt x="156" y="55"/>
                    <a:pt x="165" y="38"/>
                    <a:pt x="178" y="24"/>
                  </a:cubicBezTo>
                  <a:cubicBezTo>
                    <a:pt x="196" y="4"/>
                    <a:pt x="220" y="1"/>
                    <a:pt x="245" y="7"/>
                  </a:cubicBezTo>
                  <a:cubicBezTo>
                    <a:pt x="268" y="13"/>
                    <a:pt x="290" y="43"/>
                    <a:pt x="275" y="72"/>
                  </a:cubicBezTo>
                  <a:cubicBezTo>
                    <a:pt x="274" y="62"/>
                    <a:pt x="277" y="48"/>
                    <a:pt x="272" y="38"/>
                  </a:cubicBezTo>
                  <a:cubicBezTo>
                    <a:pt x="267" y="28"/>
                    <a:pt x="257" y="17"/>
                    <a:pt x="246" y="12"/>
                  </a:cubicBezTo>
                  <a:cubicBezTo>
                    <a:pt x="223" y="0"/>
                    <a:pt x="195" y="9"/>
                    <a:pt x="176" y="33"/>
                  </a:cubicBezTo>
                  <a:cubicBezTo>
                    <a:pt x="152" y="64"/>
                    <a:pt x="149" y="90"/>
                    <a:pt x="169" y="131"/>
                  </a:cubicBezTo>
                  <a:cubicBezTo>
                    <a:pt x="150" y="140"/>
                    <a:pt x="131" y="112"/>
                    <a:pt x="114" y="131"/>
                  </a:cubicBezTo>
                  <a:cubicBezTo>
                    <a:pt x="121" y="126"/>
                    <a:pt x="128" y="120"/>
                    <a:pt x="134" y="115"/>
                  </a:cubicBezTo>
                  <a:cubicBezTo>
                    <a:pt x="142" y="120"/>
                    <a:pt x="149" y="125"/>
                    <a:pt x="158" y="130"/>
                  </a:cubicBezTo>
                  <a:cubicBezTo>
                    <a:pt x="155" y="109"/>
                    <a:pt x="153" y="91"/>
                    <a:pt x="150" y="69"/>
                  </a:cubicBezTo>
                  <a:cubicBezTo>
                    <a:pt x="143" y="77"/>
                    <a:pt x="140" y="84"/>
                    <a:pt x="134" y="88"/>
                  </a:cubicBezTo>
                  <a:cubicBezTo>
                    <a:pt x="119" y="100"/>
                    <a:pt x="104" y="112"/>
                    <a:pt x="87" y="119"/>
                  </a:cubicBezTo>
                  <a:cubicBezTo>
                    <a:pt x="70" y="127"/>
                    <a:pt x="67" y="130"/>
                    <a:pt x="77" y="152"/>
                  </a:cubicBezTo>
                  <a:cubicBezTo>
                    <a:pt x="87" y="146"/>
                    <a:pt x="97" y="140"/>
                    <a:pt x="107" y="134"/>
                  </a:cubicBezTo>
                  <a:close/>
                  <a:moveTo>
                    <a:pt x="30" y="105"/>
                  </a:moveTo>
                  <a:cubicBezTo>
                    <a:pt x="31" y="91"/>
                    <a:pt x="28" y="74"/>
                    <a:pt x="34" y="61"/>
                  </a:cubicBezTo>
                  <a:cubicBezTo>
                    <a:pt x="40" y="49"/>
                    <a:pt x="55" y="41"/>
                    <a:pt x="66" y="32"/>
                  </a:cubicBezTo>
                  <a:cubicBezTo>
                    <a:pt x="50" y="24"/>
                    <a:pt x="28" y="31"/>
                    <a:pt x="17" y="51"/>
                  </a:cubicBezTo>
                  <a:cubicBezTo>
                    <a:pt x="6" y="70"/>
                    <a:pt x="12" y="93"/>
                    <a:pt x="3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"/>
            <p:cNvSpPr>
              <a:spLocks noEditPoints="1"/>
            </p:cNvSpPr>
            <p:nvPr/>
          </p:nvSpPr>
          <p:spPr bwMode="auto">
            <a:xfrm>
              <a:off x="5549900" y="2917825"/>
              <a:ext cx="1065213" cy="600075"/>
            </a:xfrm>
            <a:custGeom>
              <a:avLst/>
              <a:gdLst>
                <a:gd name="T0" fmla="*/ 162 w 284"/>
                <a:gd name="T1" fmla="*/ 125 h 160"/>
                <a:gd name="T2" fmla="*/ 144 w 284"/>
                <a:gd name="T3" fmla="*/ 126 h 160"/>
                <a:gd name="T4" fmla="*/ 115 w 284"/>
                <a:gd name="T5" fmla="*/ 134 h 160"/>
                <a:gd name="T6" fmla="*/ 125 w 284"/>
                <a:gd name="T7" fmla="*/ 114 h 160"/>
                <a:gd name="T8" fmla="*/ 73 w 284"/>
                <a:gd name="T9" fmla="*/ 8 h 160"/>
                <a:gd name="T10" fmla="*/ 10 w 284"/>
                <a:gd name="T11" fmla="*/ 63 h 160"/>
                <a:gd name="T12" fmla="*/ 46 w 284"/>
                <a:gd name="T13" fmla="*/ 5 h 160"/>
                <a:gd name="T14" fmla="*/ 114 w 284"/>
                <a:gd name="T15" fmla="*/ 29 h 160"/>
                <a:gd name="T16" fmla="*/ 146 w 284"/>
                <a:gd name="T17" fmla="*/ 74 h 160"/>
                <a:gd name="T18" fmla="*/ 205 w 284"/>
                <a:gd name="T19" fmla="*/ 115 h 160"/>
                <a:gd name="T20" fmla="*/ 241 w 284"/>
                <a:gd name="T21" fmla="*/ 102 h 160"/>
                <a:gd name="T22" fmla="*/ 244 w 284"/>
                <a:gd name="T23" fmla="*/ 63 h 160"/>
                <a:gd name="T24" fmla="*/ 213 w 284"/>
                <a:gd name="T25" fmla="*/ 45 h 160"/>
                <a:gd name="T26" fmla="*/ 195 w 284"/>
                <a:gd name="T27" fmla="*/ 75 h 160"/>
                <a:gd name="T28" fmla="*/ 213 w 284"/>
                <a:gd name="T29" fmla="*/ 21 h 160"/>
                <a:gd name="T30" fmla="*/ 277 w 284"/>
                <a:gd name="T31" fmla="*/ 55 h 160"/>
                <a:gd name="T32" fmla="*/ 241 w 284"/>
                <a:gd name="T33" fmla="*/ 119 h 160"/>
                <a:gd name="T34" fmla="*/ 221 w 284"/>
                <a:gd name="T35" fmla="*/ 125 h 160"/>
                <a:gd name="T36" fmla="*/ 213 w 284"/>
                <a:gd name="T37" fmla="*/ 160 h 160"/>
                <a:gd name="T38" fmla="*/ 186 w 284"/>
                <a:gd name="T39" fmla="*/ 137 h 160"/>
                <a:gd name="T40" fmla="*/ 211 w 284"/>
                <a:gd name="T41" fmla="*/ 151 h 160"/>
                <a:gd name="T42" fmla="*/ 195 w 284"/>
                <a:gd name="T43" fmla="*/ 117 h 160"/>
                <a:gd name="T44" fmla="*/ 154 w 284"/>
                <a:gd name="T45" fmla="*/ 91 h 160"/>
                <a:gd name="T46" fmla="*/ 137 w 284"/>
                <a:gd name="T47" fmla="*/ 70 h 160"/>
                <a:gd name="T48" fmla="*/ 127 w 284"/>
                <a:gd name="T49" fmla="*/ 129 h 160"/>
                <a:gd name="T50" fmla="*/ 152 w 284"/>
                <a:gd name="T51" fmla="*/ 116 h 160"/>
                <a:gd name="T52" fmla="*/ 162 w 284"/>
                <a:gd name="T53" fmla="*/ 125 h 160"/>
                <a:gd name="T54" fmla="*/ 214 w 284"/>
                <a:gd name="T55" fmla="*/ 33 h 160"/>
                <a:gd name="T56" fmla="*/ 254 w 284"/>
                <a:gd name="T57" fmla="*/ 106 h 160"/>
                <a:gd name="T58" fmla="*/ 269 w 284"/>
                <a:gd name="T59" fmla="*/ 49 h 160"/>
                <a:gd name="T60" fmla="*/ 214 w 284"/>
                <a:gd name="T61" fmla="*/ 3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4" h="160">
                  <a:moveTo>
                    <a:pt x="162" y="125"/>
                  </a:moveTo>
                  <a:cubicBezTo>
                    <a:pt x="156" y="126"/>
                    <a:pt x="150" y="125"/>
                    <a:pt x="144" y="126"/>
                  </a:cubicBezTo>
                  <a:cubicBezTo>
                    <a:pt x="136" y="128"/>
                    <a:pt x="129" y="130"/>
                    <a:pt x="115" y="134"/>
                  </a:cubicBezTo>
                  <a:cubicBezTo>
                    <a:pt x="120" y="124"/>
                    <a:pt x="123" y="119"/>
                    <a:pt x="125" y="114"/>
                  </a:cubicBezTo>
                  <a:cubicBezTo>
                    <a:pt x="142" y="75"/>
                    <a:pt x="114" y="17"/>
                    <a:pt x="73" y="8"/>
                  </a:cubicBezTo>
                  <a:cubicBezTo>
                    <a:pt x="44" y="1"/>
                    <a:pt x="6" y="17"/>
                    <a:pt x="10" y="63"/>
                  </a:cubicBezTo>
                  <a:cubicBezTo>
                    <a:pt x="0" y="39"/>
                    <a:pt x="17" y="11"/>
                    <a:pt x="46" y="5"/>
                  </a:cubicBezTo>
                  <a:cubicBezTo>
                    <a:pt x="73" y="0"/>
                    <a:pt x="96" y="7"/>
                    <a:pt x="114" y="29"/>
                  </a:cubicBezTo>
                  <a:cubicBezTo>
                    <a:pt x="126" y="43"/>
                    <a:pt x="135" y="59"/>
                    <a:pt x="146" y="74"/>
                  </a:cubicBezTo>
                  <a:cubicBezTo>
                    <a:pt x="161" y="94"/>
                    <a:pt x="179" y="113"/>
                    <a:pt x="205" y="115"/>
                  </a:cubicBezTo>
                  <a:cubicBezTo>
                    <a:pt x="217" y="116"/>
                    <a:pt x="235" y="110"/>
                    <a:pt x="241" y="102"/>
                  </a:cubicBezTo>
                  <a:cubicBezTo>
                    <a:pt x="248" y="93"/>
                    <a:pt x="248" y="75"/>
                    <a:pt x="244" y="63"/>
                  </a:cubicBezTo>
                  <a:cubicBezTo>
                    <a:pt x="241" y="50"/>
                    <a:pt x="229" y="41"/>
                    <a:pt x="213" y="45"/>
                  </a:cubicBezTo>
                  <a:cubicBezTo>
                    <a:pt x="198" y="48"/>
                    <a:pt x="191" y="59"/>
                    <a:pt x="195" y="75"/>
                  </a:cubicBezTo>
                  <a:cubicBezTo>
                    <a:pt x="177" y="53"/>
                    <a:pt x="187" y="26"/>
                    <a:pt x="213" y="21"/>
                  </a:cubicBezTo>
                  <a:cubicBezTo>
                    <a:pt x="242" y="15"/>
                    <a:pt x="271" y="31"/>
                    <a:pt x="277" y="55"/>
                  </a:cubicBezTo>
                  <a:cubicBezTo>
                    <a:pt x="284" y="81"/>
                    <a:pt x="269" y="108"/>
                    <a:pt x="241" y="119"/>
                  </a:cubicBezTo>
                  <a:cubicBezTo>
                    <a:pt x="234" y="121"/>
                    <a:pt x="227" y="123"/>
                    <a:pt x="221" y="125"/>
                  </a:cubicBezTo>
                  <a:cubicBezTo>
                    <a:pt x="219" y="136"/>
                    <a:pt x="216" y="146"/>
                    <a:pt x="213" y="160"/>
                  </a:cubicBezTo>
                  <a:cubicBezTo>
                    <a:pt x="202" y="150"/>
                    <a:pt x="194" y="144"/>
                    <a:pt x="186" y="137"/>
                  </a:cubicBezTo>
                  <a:cubicBezTo>
                    <a:pt x="194" y="142"/>
                    <a:pt x="202" y="146"/>
                    <a:pt x="211" y="151"/>
                  </a:cubicBezTo>
                  <a:cubicBezTo>
                    <a:pt x="217" y="132"/>
                    <a:pt x="215" y="123"/>
                    <a:pt x="195" y="117"/>
                  </a:cubicBezTo>
                  <a:cubicBezTo>
                    <a:pt x="180" y="113"/>
                    <a:pt x="167" y="101"/>
                    <a:pt x="154" y="91"/>
                  </a:cubicBezTo>
                  <a:cubicBezTo>
                    <a:pt x="148" y="85"/>
                    <a:pt x="143" y="77"/>
                    <a:pt x="137" y="70"/>
                  </a:cubicBezTo>
                  <a:cubicBezTo>
                    <a:pt x="133" y="90"/>
                    <a:pt x="131" y="108"/>
                    <a:pt x="127" y="129"/>
                  </a:cubicBezTo>
                  <a:cubicBezTo>
                    <a:pt x="137" y="124"/>
                    <a:pt x="144" y="120"/>
                    <a:pt x="152" y="116"/>
                  </a:cubicBezTo>
                  <a:cubicBezTo>
                    <a:pt x="156" y="119"/>
                    <a:pt x="159" y="122"/>
                    <a:pt x="162" y="125"/>
                  </a:cubicBezTo>
                  <a:close/>
                  <a:moveTo>
                    <a:pt x="214" y="33"/>
                  </a:moveTo>
                  <a:cubicBezTo>
                    <a:pt x="254" y="47"/>
                    <a:pt x="259" y="56"/>
                    <a:pt x="254" y="106"/>
                  </a:cubicBezTo>
                  <a:cubicBezTo>
                    <a:pt x="274" y="92"/>
                    <a:pt x="280" y="68"/>
                    <a:pt x="269" y="49"/>
                  </a:cubicBezTo>
                  <a:cubicBezTo>
                    <a:pt x="257" y="30"/>
                    <a:pt x="236" y="23"/>
                    <a:pt x="21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6"/>
            <p:cNvSpPr>
              <a:spLocks noEditPoints="1"/>
            </p:cNvSpPr>
            <p:nvPr/>
          </p:nvSpPr>
          <p:spPr bwMode="auto">
            <a:xfrm>
              <a:off x="4889500" y="2992438"/>
              <a:ext cx="1090613" cy="428625"/>
            </a:xfrm>
            <a:custGeom>
              <a:avLst/>
              <a:gdLst>
                <a:gd name="T0" fmla="*/ 234 w 291"/>
                <a:gd name="T1" fmla="*/ 81 h 114"/>
                <a:gd name="T2" fmla="*/ 217 w 291"/>
                <a:gd name="T3" fmla="*/ 20 h 114"/>
                <a:gd name="T4" fmla="*/ 268 w 291"/>
                <a:gd name="T5" fmla="*/ 16 h 114"/>
                <a:gd name="T6" fmla="*/ 283 w 291"/>
                <a:gd name="T7" fmla="*/ 74 h 114"/>
                <a:gd name="T8" fmla="*/ 233 w 291"/>
                <a:gd name="T9" fmla="*/ 110 h 114"/>
                <a:gd name="T10" fmla="*/ 130 w 291"/>
                <a:gd name="T11" fmla="*/ 85 h 114"/>
                <a:gd name="T12" fmla="*/ 0 w 291"/>
                <a:gd name="T13" fmla="*/ 17 h 114"/>
                <a:gd name="T14" fmla="*/ 78 w 291"/>
                <a:gd name="T15" fmla="*/ 50 h 114"/>
                <a:gd name="T16" fmla="*/ 196 w 291"/>
                <a:gd name="T17" fmla="*/ 89 h 114"/>
                <a:gd name="T18" fmla="*/ 234 w 291"/>
                <a:gd name="T19" fmla="*/ 81 h 114"/>
                <a:gd name="T20" fmla="*/ 175 w 291"/>
                <a:gd name="T21" fmla="*/ 97 h 114"/>
                <a:gd name="T22" fmla="*/ 248 w 291"/>
                <a:gd name="T23" fmla="*/ 103 h 114"/>
                <a:gd name="T24" fmla="*/ 275 w 291"/>
                <a:gd name="T25" fmla="*/ 33 h 114"/>
                <a:gd name="T26" fmla="*/ 240 w 291"/>
                <a:gd name="T27" fmla="*/ 11 h 114"/>
                <a:gd name="T28" fmla="*/ 214 w 291"/>
                <a:gd name="T29" fmla="*/ 39 h 114"/>
                <a:gd name="T30" fmla="*/ 241 w 291"/>
                <a:gd name="T31" fmla="*/ 75 h 114"/>
                <a:gd name="T32" fmla="*/ 244 w 291"/>
                <a:gd name="T33" fmla="*/ 42 h 114"/>
                <a:gd name="T34" fmla="*/ 248 w 291"/>
                <a:gd name="T35" fmla="*/ 66 h 114"/>
                <a:gd name="T36" fmla="*/ 175 w 291"/>
                <a:gd name="T37" fmla="*/ 9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114">
                  <a:moveTo>
                    <a:pt x="234" y="81"/>
                  </a:moveTo>
                  <a:cubicBezTo>
                    <a:pt x="207" y="54"/>
                    <a:pt x="204" y="38"/>
                    <a:pt x="217" y="20"/>
                  </a:cubicBezTo>
                  <a:cubicBezTo>
                    <a:pt x="230" y="2"/>
                    <a:pt x="253" y="0"/>
                    <a:pt x="268" y="16"/>
                  </a:cubicBezTo>
                  <a:cubicBezTo>
                    <a:pt x="283" y="32"/>
                    <a:pt x="291" y="51"/>
                    <a:pt x="283" y="74"/>
                  </a:cubicBezTo>
                  <a:cubicBezTo>
                    <a:pt x="275" y="98"/>
                    <a:pt x="256" y="108"/>
                    <a:pt x="233" y="110"/>
                  </a:cubicBezTo>
                  <a:cubicBezTo>
                    <a:pt x="195" y="114"/>
                    <a:pt x="162" y="102"/>
                    <a:pt x="130" y="85"/>
                  </a:cubicBezTo>
                  <a:cubicBezTo>
                    <a:pt x="85" y="61"/>
                    <a:pt x="39" y="38"/>
                    <a:pt x="0" y="17"/>
                  </a:cubicBezTo>
                  <a:cubicBezTo>
                    <a:pt x="28" y="9"/>
                    <a:pt x="52" y="33"/>
                    <a:pt x="78" y="50"/>
                  </a:cubicBezTo>
                  <a:cubicBezTo>
                    <a:pt x="114" y="74"/>
                    <a:pt x="151" y="93"/>
                    <a:pt x="196" y="89"/>
                  </a:cubicBezTo>
                  <a:cubicBezTo>
                    <a:pt x="208" y="88"/>
                    <a:pt x="219" y="85"/>
                    <a:pt x="234" y="81"/>
                  </a:cubicBezTo>
                  <a:close/>
                  <a:moveTo>
                    <a:pt x="175" y="97"/>
                  </a:moveTo>
                  <a:cubicBezTo>
                    <a:pt x="197" y="110"/>
                    <a:pt x="225" y="112"/>
                    <a:pt x="248" y="103"/>
                  </a:cubicBezTo>
                  <a:cubicBezTo>
                    <a:pt x="278" y="91"/>
                    <a:pt x="290" y="61"/>
                    <a:pt x="275" y="33"/>
                  </a:cubicBezTo>
                  <a:cubicBezTo>
                    <a:pt x="268" y="18"/>
                    <a:pt x="257" y="5"/>
                    <a:pt x="240" y="11"/>
                  </a:cubicBezTo>
                  <a:cubicBezTo>
                    <a:pt x="229" y="15"/>
                    <a:pt x="217" y="28"/>
                    <a:pt x="214" y="39"/>
                  </a:cubicBezTo>
                  <a:cubicBezTo>
                    <a:pt x="209" y="56"/>
                    <a:pt x="221" y="67"/>
                    <a:pt x="241" y="75"/>
                  </a:cubicBezTo>
                  <a:cubicBezTo>
                    <a:pt x="242" y="62"/>
                    <a:pt x="243" y="52"/>
                    <a:pt x="244" y="42"/>
                  </a:cubicBezTo>
                  <a:cubicBezTo>
                    <a:pt x="247" y="50"/>
                    <a:pt x="251" y="60"/>
                    <a:pt x="248" y="66"/>
                  </a:cubicBezTo>
                  <a:cubicBezTo>
                    <a:pt x="234" y="98"/>
                    <a:pt x="203" y="92"/>
                    <a:pt x="175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7"/>
            <p:cNvSpPr>
              <a:spLocks noEditPoints="1"/>
            </p:cNvSpPr>
            <p:nvPr/>
          </p:nvSpPr>
          <p:spPr bwMode="auto">
            <a:xfrm>
              <a:off x="13650913" y="2992438"/>
              <a:ext cx="1076325" cy="428625"/>
            </a:xfrm>
            <a:custGeom>
              <a:avLst/>
              <a:gdLst>
                <a:gd name="T0" fmla="*/ 56 w 287"/>
                <a:gd name="T1" fmla="*/ 77 h 114"/>
                <a:gd name="T2" fmla="*/ 133 w 287"/>
                <a:gd name="T3" fmla="*/ 86 h 114"/>
                <a:gd name="T4" fmla="*/ 218 w 287"/>
                <a:gd name="T5" fmla="*/ 45 h 114"/>
                <a:gd name="T6" fmla="*/ 287 w 287"/>
                <a:gd name="T7" fmla="*/ 19 h 114"/>
                <a:gd name="T8" fmla="*/ 158 w 287"/>
                <a:gd name="T9" fmla="*/ 86 h 114"/>
                <a:gd name="T10" fmla="*/ 59 w 287"/>
                <a:gd name="T11" fmla="*/ 110 h 114"/>
                <a:gd name="T12" fmla="*/ 10 w 287"/>
                <a:gd name="T13" fmla="*/ 81 h 114"/>
                <a:gd name="T14" fmla="*/ 17 w 287"/>
                <a:gd name="T15" fmla="*/ 22 h 114"/>
                <a:gd name="T16" fmla="*/ 66 w 287"/>
                <a:gd name="T17" fmla="*/ 14 h 114"/>
                <a:gd name="T18" fmla="*/ 69 w 287"/>
                <a:gd name="T19" fmla="*/ 68 h 114"/>
                <a:gd name="T20" fmla="*/ 56 w 287"/>
                <a:gd name="T21" fmla="*/ 77 h 114"/>
                <a:gd name="T22" fmla="*/ 115 w 287"/>
                <a:gd name="T23" fmla="*/ 95 h 114"/>
                <a:gd name="T24" fmla="*/ 94 w 287"/>
                <a:gd name="T25" fmla="*/ 94 h 114"/>
                <a:gd name="T26" fmla="*/ 53 w 287"/>
                <a:gd name="T27" fmla="*/ 81 h 114"/>
                <a:gd name="T28" fmla="*/ 47 w 287"/>
                <a:gd name="T29" fmla="*/ 44 h 114"/>
                <a:gd name="T30" fmla="*/ 49 w 287"/>
                <a:gd name="T31" fmla="*/ 74 h 114"/>
                <a:gd name="T32" fmla="*/ 77 w 287"/>
                <a:gd name="T33" fmla="*/ 42 h 114"/>
                <a:gd name="T34" fmla="*/ 55 w 287"/>
                <a:gd name="T35" fmla="*/ 12 h 114"/>
                <a:gd name="T36" fmla="*/ 18 w 287"/>
                <a:gd name="T37" fmla="*/ 27 h 114"/>
                <a:gd name="T38" fmla="*/ 35 w 287"/>
                <a:gd name="T39" fmla="*/ 100 h 114"/>
                <a:gd name="T40" fmla="*/ 115 w 287"/>
                <a:gd name="T41" fmla="*/ 9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7" h="114">
                  <a:moveTo>
                    <a:pt x="56" y="77"/>
                  </a:moveTo>
                  <a:cubicBezTo>
                    <a:pt x="83" y="94"/>
                    <a:pt x="109" y="94"/>
                    <a:pt x="133" y="86"/>
                  </a:cubicBezTo>
                  <a:cubicBezTo>
                    <a:pt x="163" y="76"/>
                    <a:pt x="192" y="63"/>
                    <a:pt x="218" y="45"/>
                  </a:cubicBezTo>
                  <a:cubicBezTo>
                    <a:pt x="243" y="28"/>
                    <a:pt x="269" y="22"/>
                    <a:pt x="287" y="19"/>
                  </a:cubicBezTo>
                  <a:cubicBezTo>
                    <a:pt x="249" y="39"/>
                    <a:pt x="204" y="62"/>
                    <a:pt x="158" y="86"/>
                  </a:cubicBezTo>
                  <a:cubicBezTo>
                    <a:pt x="127" y="103"/>
                    <a:pt x="95" y="114"/>
                    <a:pt x="59" y="110"/>
                  </a:cubicBezTo>
                  <a:cubicBezTo>
                    <a:pt x="38" y="109"/>
                    <a:pt x="19" y="101"/>
                    <a:pt x="10" y="81"/>
                  </a:cubicBezTo>
                  <a:cubicBezTo>
                    <a:pt x="1" y="61"/>
                    <a:pt x="4" y="41"/>
                    <a:pt x="17" y="22"/>
                  </a:cubicBezTo>
                  <a:cubicBezTo>
                    <a:pt x="30" y="3"/>
                    <a:pt x="50" y="0"/>
                    <a:pt x="66" y="14"/>
                  </a:cubicBezTo>
                  <a:cubicBezTo>
                    <a:pt x="84" y="29"/>
                    <a:pt x="86" y="52"/>
                    <a:pt x="69" y="68"/>
                  </a:cubicBezTo>
                  <a:cubicBezTo>
                    <a:pt x="66" y="71"/>
                    <a:pt x="62" y="73"/>
                    <a:pt x="56" y="77"/>
                  </a:cubicBezTo>
                  <a:close/>
                  <a:moveTo>
                    <a:pt x="115" y="95"/>
                  </a:moveTo>
                  <a:cubicBezTo>
                    <a:pt x="108" y="95"/>
                    <a:pt x="100" y="96"/>
                    <a:pt x="94" y="94"/>
                  </a:cubicBezTo>
                  <a:cubicBezTo>
                    <a:pt x="80" y="91"/>
                    <a:pt x="65" y="88"/>
                    <a:pt x="53" y="81"/>
                  </a:cubicBezTo>
                  <a:cubicBezTo>
                    <a:pt x="38" y="72"/>
                    <a:pt x="37" y="56"/>
                    <a:pt x="47" y="44"/>
                  </a:cubicBezTo>
                  <a:cubicBezTo>
                    <a:pt x="47" y="52"/>
                    <a:pt x="48" y="62"/>
                    <a:pt x="49" y="74"/>
                  </a:cubicBezTo>
                  <a:cubicBezTo>
                    <a:pt x="68" y="68"/>
                    <a:pt x="79" y="57"/>
                    <a:pt x="77" y="42"/>
                  </a:cubicBezTo>
                  <a:cubicBezTo>
                    <a:pt x="75" y="31"/>
                    <a:pt x="65" y="17"/>
                    <a:pt x="55" y="12"/>
                  </a:cubicBezTo>
                  <a:cubicBezTo>
                    <a:pt x="40" y="4"/>
                    <a:pt x="27" y="13"/>
                    <a:pt x="18" y="27"/>
                  </a:cubicBezTo>
                  <a:cubicBezTo>
                    <a:pt x="0" y="53"/>
                    <a:pt x="7" y="86"/>
                    <a:pt x="35" y="100"/>
                  </a:cubicBezTo>
                  <a:cubicBezTo>
                    <a:pt x="62" y="114"/>
                    <a:pt x="88" y="110"/>
                    <a:pt x="115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8"/>
            <p:cNvSpPr/>
            <p:nvPr/>
          </p:nvSpPr>
          <p:spPr bwMode="auto">
            <a:xfrm>
              <a:off x="11736388" y="3132138"/>
              <a:ext cx="1208088" cy="544512"/>
            </a:xfrm>
            <a:custGeom>
              <a:avLst/>
              <a:gdLst>
                <a:gd name="T0" fmla="*/ 267 w 322"/>
                <a:gd name="T1" fmla="*/ 49 h 145"/>
                <a:gd name="T2" fmla="*/ 241 w 322"/>
                <a:gd name="T3" fmla="*/ 78 h 145"/>
                <a:gd name="T4" fmla="*/ 206 w 322"/>
                <a:gd name="T5" fmla="*/ 66 h 145"/>
                <a:gd name="T6" fmla="*/ 213 w 322"/>
                <a:gd name="T7" fmla="*/ 25 h 145"/>
                <a:gd name="T8" fmla="*/ 278 w 322"/>
                <a:gd name="T9" fmla="*/ 6 h 145"/>
                <a:gd name="T10" fmla="*/ 317 w 322"/>
                <a:gd name="T11" fmla="*/ 50 h 145"/>
                <a:gd name="T12" fmla="*/ 291 w 322"/>
                <a:gd name="T13" fmla="*/ 108 h 145"/>
                <a:gd name="T14" fmla="*/ 148 w 322"/>
                <a:gd name="T15" fmla="*/ 140 h 145"/>
                <a:gd name="T16" fmla="*/ 0 w 322"/>
                <a:gd name="T17" fmla="*/ 114 h 145"/>
                <a:gd name="T18" fmla="*/ 69 w 322"/>
                <a:gd name="T19" fmla="*/ 125 h 145"/>
                <a:gd name="T20" fmla="*/ 156 w 322"/>
                <a:gd name="T21" fmla="*/ 132 h 145"/>
                <a:gd name="T22" fmla="*/ 240 w 322"/>
                <a:gd name="T23" fmla="*/ 127 h 145"/>
                <a:gd name="T24" fmla="*/ 290 w 322"/>
                <a:gd name="T25" fmla="*/ 104 h 145"/>
                <a:gd name="T26" fmla="*/ 314 w 322"/>
                <a:gd name="T27" fmla="*/ 53 h 145"/>
                <a:gd name="T28" fmla="*/ 275 w 322"/>
                <a:gd name="T29" fmla="*/ 9 h 145"/>
                <a:gd name="T30" fmla="*/ 217 w 322"/>
                <a:gd name="T31" fmla="*/ 25 h 145"/>
                <a:gd name="T32" fmla="*/ 208 w 322"/>
                <a:gd name="T33" fmla="*/ 59 h 145"/>
                <a:gd name="T34" fmla="*/ 232 w 322"/>
                <a:gd name="T35" fmla="*/ 75 h 145"/>
                <a:gd name="T36" fmla="*/ 263 w 322"/>
                <a:gd name="T37" fmla="*/ 58 h 145"/>
                <a:gd name="T38" fmla="*/ 267 w 322"/>
                <a:gd name="T39" fmla="*/ 4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2" h="145">
                  <a:moveTo>
                    <a:pt x="267" y="49"/>
                  </a:moveTo>
                  <a:cubicBezTo>
                    <a:pt x="271" y="70"/>
                    <a:pt x="256" y="75"/>
                    <a:pt x="241" y="78"/>
                  </a:cubicBezTo>
                  <a:cubicBezTo>
                    <a:pt x="227" y="81"/>
                    <a:pt x="214" y="80"/>
                    <a:pt x="206" y="66"/>
                  </a:cubicBezTo>
                  <a:cubicBezTo>
                    <a:pt x="196" y="50"/>
                    <a:pt x="203" y="37"/>
                    <a:pt x="213" y="25"/>
                  </a:cubicBezTo>
                  <a:cubicBezTo>
                    <a:pt x="231" y="4"/>
                    <a:pt x="254" y="0"/>
                    <a:pt x="278" y="6"/>
                  </a:cubicBezTo>
                  <a:cubicBezTo>
                    <a:pt x="300" y="12"/>
                    <a:pt x="312" y="29"/>
                    <a:pt x="317" y="50"/>
                  </a:cubicBezTo>
                  <a:cubicBezTo>
                    <a:pt x="322" y="75"/>
                    <a:pt x="311" y="95"/>
                    <a:pt x="291" y="108"/>
                  </a:cubicBezTo>
                  <a:cubicBezTo>
                    <a:pt x="247" y="137"/>
                    <a:pt x="198" y="145"/>
                    <a:pt x="148" y="140"/>
                  </a:cubicBezTo>
                  <a:cubicBezTo>
                    <a:pt x="98" y="136"/>
                    <a:pt x="49" y="126"/>
                    <a:pt x="0" y="114"/>
                  </a:cubicBezTo>
                  <a:cubicBezTo>
                    <a:pt x="23" y="118"/>
                    <a:pt x="46" y="122"/>
                    <a:pt x="69" y="125"/>
                  </a:cubicBezTo>
                  <a:cubicBezTo>
                    <a:pt x="97" y="128"/>
                    <a:pt x="127" y="132"/>
                    <a:pt x="156" y="132"/>
                  </a:cubicBezTo>
                  <a:cubicBezTo>
                    <a:pt x="184" y="133"/>
                    <a:pt x="212" y="132"/>
                    <a:pt x="240" y="127"/>
                  </a:cubicBezTo>
                  <a:cubicBezTo>
                    <a:pt x="257" y="124"/>
                    <a:pt x="274" y="114"/>
                    <a:pt x="290" y="104"/>
                  </a:cubicBezTo>
                  <a:cubicBezTo>
                    <a:pt x="308" y="93"/>
                    <a:pt x="318" y="75"/>
                    <a:pt x="314" y="53"/>
                  </a:cubicBezTo>
                  <a:cubicBezTo>
                    <a:pt x="310" y="31"/>
                    <a:pt x="298" y="15"/>
                    <a:pt x="275" y="9"/>
                  </a:cubicBezTo>
                  <a:cubicBezTo>
                    <a:pt x="253" y="3"/>
                    <a:pt x="232" y="8"/>
                    <a:pt x="217" y="25"/>
                  </a:cubicBezTo>
                  <a:cubicBezTo>
                    <a:pt x="210" y="34"/>
                    <a:pt x="206" y="48"/>
                    <a:pt x="208" y="59"/>
                  </a:cubicBezTo>
                  <a:cubicBezTo>
                    <a:pt x="209" y="66"/>
                    <a:pt x="224" y="76"/>
                    <a:pt x="232" y="75"/>
                  </a:cubicBezTo>
                  <a:cubicBezTo>
                    <a:pt x="243" y="74"/>
                    <a:pt x="253" y="64"/>
                    <a:pt x="263" y="58"/>
                  </a:cubicBezTo>
                  <a:cubicBezTo>
                    <a:pt x="265" y="56"/>
                    <a:pt x="266" y="52"/>
                    <a:pt x="26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9"/>
            <p:cNvSpPr/>
            <p:nvPr/>
          </p:nvSpPr>
          <p:spPr bwMode="auto">
            <a:xfrm>
              <a:off x="10431463" y="3060700"/>
              <a:ext cx="693738" cy="547687"/>
            </a:xfrm>
            <a:custGeom>
              <a:avLst/>
              <a:gdLst>
                <a:gd name="T0" fmla="*/ 146 w 185"/>
                <a:gd name="T1" fmla="*/ 80 h 146"/>
                <a:gd name="T2" fmla="*/ 158 w 185"/>
                <a:gd name="T3" fmla="*/ 67 h 146"/>
                <a:gd name="T4" fmla="*/ 157 w 185"/>
                <a:gd name="T5" fmla="*/ 30 h 146"/>
                <a:gd name="T6" fmla="*/ 127 w 185"/>
                <a:gd name="T7" fmla="*/ 32 h 146"/>
                <a:gd name="T8" fmla="*/ 116 w 185"/>
                <a:gd name="T9" fmla="*/ 33 h 146"/>
                <a:gd name="T10" fmla="*/ 129 w 185"/>
                <a:gd name="T11" fmla="*/ 0 h 146"/>
                <a:gd name="T12" fmla="*/ 147 w 185"/>
                <a:gd name="T13" fmla="*/ 15 h 146"/>
                <a:gd name="T14" fmla="*/ 165 w 185"/>
                <a:gd name="T15" fmla="*/ 88 h 146"/>
                <a:gd name="T16" fmla="*/ 66 w 185"/>
                <a:gd name="T17" fmla="*/ 138 h 146"/>
                <a:gd name="T18" fmla="*/ 35 w 185"/>
                <a:gd name="T19" fmla="*/ 146 h 146"/>
                <a:gd name="T20" fmla="*/ 7 w 185"/>
                <a:gd name="T21" fmla="*/ 113 h 146"/>
                <a:gd name="T22" fmla="*/ 12 w 185"/>
                <a:gd name="T23" fmla="*/ 75 h 146"/>
                <a:gd name="T24" fmla="*/ 17 w 185"/>
                <a:gd name="T25" fmla="*/ 99 h 146"/>
                <a:gd name="T26" fmla="*/ 35 w 185"/>
                <a:gd name="T27" fmla="*/ 94 h 146"/>
                <a:gd name="T28" fmla="*/ 35 w 185"/>
                <a:gd name="T29" fmla="*/ 94 h 146"/>
                <a:gd name="T30" fmla="*/ 18 w 185"/>
                <a:gd name="T31" fmla="*/ 104 h 146"/>
                <a:gd name="T32" fmla="*/ 88 w 185"/>
                <a:gd name="T33" fmla="*/ 131 h 146"/>
                <a:gd name="T34" fmla="*/ 167 w 185"/>
                <a:gd name="T35" fmla="*/ 65 h 146"/>
                <a:gd name="T36" fmla="*/ 146 w 185"/>
                <a:gd name="T37" fmla="*/ 8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5" h="146">
                  <a:moveTo>
                    <a:pt x="146" y="80"/>
                  </a:moveTo>
                  <a:cubicBezTo>
                    <a:pt x="150" y="76"/>
                    <a:pt x="154" y="71"/>
                    <a:pt x="158" y="67"/>
                  </a:cubicBezTo>
                  <a:cubicBezTo>
                    <a:pt x="170" y="54"/>
                    <a:pt x="168" y="41"/>
                    <a:pt x="157" y="30"/>
                  </a:cubicBezTo>
                  <a:cubicBezTo>
                    <a:pt x="147" y="18"/>
                    <a:pt x="136" y="22"/>
                    <a:pt x="127" y="32"/>
                  </a:cubicBezTo>
                  <a:cubicBezTo>
                    <a:pt x="126" y="34"/>
                    <a:pt x="123" y="34"/>
                    <a:pt x="116" y="33"/>
                  </a:cubicBezTo>
                  <a:cubicBezTo>
                    <a:pt x="120" y="22"/>
                    <a:pt x="124" y="12"/>
                    <a:pt x="129" y="0"/>
                  </a:cubicBezTo>
                  <a:cubicBezTo>
                    <a:pt x="136" y="7"/>
                    <a:pt x="141" y="12"/>
                    <a:pt x="147" y="15"/>
                  </a:cubicBezTo>
                  <a:cubicBezTo>
                    <a:pt x="177" y="31"/>
                    <a:pt x="185" y="60"/>
                    <a:pt x="165" y="88"/>
                  </a:cubicBezTo>
                  <a:cubicBezTo>
                    <a:pt x="142" y="123"/>
                    <a:pt x="107" y="137"/>
                    <a:pt x="66" y="138"/>
                  </a:cubicBezTo>
                  <a:cubicBezTo>
                    <a:pt x="55" y="139"/>
                    <a:pt x="45" y="144"/>
                    <a:pt x="35" y="146"/>
                  </a:cubicBezTo>
                  <a:cubicBezTo>
                    <a:pt x="25" y="135"/>
                    <a:pt x="15" y="125"/>
                    <a:pt x="7" y="113"/>
                  </a:cubicBezTo>
                  <a:cubicBezTo>
                    <a:pt x="0" y="102"/>
                    <a:pt x="0" y="90"/>
                    <a:pt x="12" y="75"/>
                  </a:cubicBezTo>
                  <a:cubicBezTo>
                    <a:pt x="15" y="86"/>
                    <a:pt x="16" y="92"/>
                    <a:pt x="17" y="99"/>
                  </a:cubicBezTo>
                  <a:cubicBezTo>
                    <a:pt x="24" y="97"/>
                    <a:pt x="29" y="96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29" y="97"/>
                    <a:pt x="24" y="101"/>
                    <a:pt x="18" y="104"/>
                  </a:cubicBezTo>
                  <a:cubicBezTo>
                    <a:pt x="29" y="127"/>
                    <a:pt x="54" y="137"/>
                    <a:pt x="88" y="131"/>
                  </a:cubicBezTo>
                  <a:cubicBezTo>
                    <a:pt x="128" y="124"/>
                    <a:pt x="164" y="95"/>
                    <a:pt x="167" y="65"/>
                  </a:cubicBezTo>
                  <a:cubicBezTo>
                    <a:pt x="160" y="70"/>
                    <a:pt x="153" y="75"/>
                    <a:pt x="146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0"/>
            <p:cNvSpPr/>
            <p:nvPr/>
          </p:nvSpPr>
          <p:spPr bwMode="auto">
            <a:xfrm>
              <a:off x="7212013" y="3762375"/>
              <a:ext cx="460375" cy="949325"/>
            </a:xfrm>
            <a:custGeom>
              <a:avLst/>
              <a:gdLst>
                <a:gd name="T0" fmla="*/ 123 w 123"/>
                <a:gd name="T1" fmla="*/ 0 h 253"/>
                <a:gd name="T2" fmla="*/ 72 w 123"/>
                <a:gd name="T3" fmla="*/ 119 h 253"/>
                <a:gd name="T4" fmla="*/ 45 w 123"/>
                <a:gd name="T5" fmla="*/ 221 h 253"/>
                <a:gd name="T6" fmla="*/ 92 w 123"/>
                <a:gd name="T7" fmla="*/ 158 h 253"/>
                <a:gd name="T8" fmla="*/ 0 w 123"/>
                <a:gd name="T9" fmla="*/ 253 h 253"/>
                <a:gd name="T10" fmla="*/ 74 w 123"/>
                <a:gd name="T11" fmla="*/ 93 h 253"/>
                <a:gd name="T12" fmla="*/ 123 w 123"/>
                <a:gd name="T1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53">
                  <a:moveTo>
                    <a:pt x="123" y="0"/>
                  </a:moveTo>
                  <a:cubicBezTo>
                    <a:pt x="93" y="34"/>
                    <a:pt x="82" y="76"/>
                    <a:pt x="72" y="119"/>
                  </a:cubicBezTo>
                  <a:cubicBezTo>
                    <a:pt x="64" y="153"/>
                    <a:pt x="54" y="187"/>
                    <a:pt x="45" y="221"/>
                  </a:cubicBezTo>
                  <a:cubicBezTo>
                    <a:pt x="67" y="207"/>
                    <a:pt x="76" y="181"/>
                    <a:pt x="92" y="158"/>
                  </a:cubicBezTo>
                  <a:cubicBezTo>
                    <a:pt x="87" y="196"/>
                    <a:pt x="44" y="240"/>
                    <a:pt x="0" y="253"/>
                  </a:cubicBezTo>
                  <a:cubicBezTo>
                    <a:pt x="58" y="215"/>
                    <a:pt x="60" y="151"/>
                    <a:pt x="74" y="93"/>
                  </a:cubicBezTo>
                  <a:cubicBezTo>
                    <a:pt x="83" y="58"/>
                    <a:pt x="94" y="24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1"/>
            <p:cNvSpPr/>
            <p:nvPr/>
          </p:nvSpPr>
          <p:spPr bwMode="auto">
            <a:xfrm>
              <a:off x="11961813" y="3751263"/>
              <a:ext cx="461963" cy="960437"/>
            </a:xfrm>
            <a:custGeom>
              <a:avLst/>
              <a:gdLst>
                <a:gd name="T0" fmla="*/ 0 w 123"/>
                <a:gd name="T1" fmla="*/ 0 h 256"/>
                <a:gd name="T2" fmla="*/ 53 w 123"/>
                <a:gd name="T3" fmla="*/ 108 h 256"/>
                <a:gd name="T4" fmla="*/ 64 w 123"/>
                <a:gd name="T5" fmla="*/ 158 h 256"/>
                <a:gd name="T6" fmla="*/ 123 w 123"/>
                <a:gd name="T7" fmla="*/ 256 h 256"/>
                <a:gd name="T8" fmla="*/ 32 w 123"/>
                <a:gd name="T9" fmla="*/ 165 h 256"/>
                <a:gd name="T10" fmla="*/ 77 w 123"/>
                <a:gd name="T11" fmla="*/ 227 h 256"/>
                <a:gd name="T12" fmla="*/ 80 w 123"/>
                <a:gd name="T13" fmla="*/ 224 h 256"/>
                <a:gd name="T14" fmla="*/ 30 w 123"/>
                <a:gd name="T15" fmla="*/ 51 h 256"/>
                <a:gd name="T16" fmla="*/ 0 w 123"/>
                <a:gd name="T1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56">
                  <a:moveTo>
                    <a:pt x="0" y="0"/>
                  </a:moveTo>
                  <a:cubicBezTo>
                    <a:pt x="32" y="27"/>
                    <a:pt x="44" y="66"/>
                    <a:pt x="53" y="108"/>
                  </a:cubicBezTo>
                  <a:cubicBezTo>
                    <a:pt x="57" y="124"/>
                    <a:pt x="60" y="141"/>
                    <a:pt x="64" y="158"/>
                  </a:cubicBezTo>
                  <a:cubicBezTo>
                    <a:pt x="73" y="197"/>
                    <a:pt x="88" y="232"/>
                    <a:pt x="123" y="256"/>
                  </a:cubicBezTo>
                  <a:cubicBezTo>
                    <a:pt x="79" y="239"/>
                    <a:pt x="47" y="211"/>
                    <a:pt x="32" y="165"/>
                  </a:cubicBezTo>
                  <a:cubicBezTo>
                    <a:pt x="47" y="185"/>
                    <a:pt x="62" y="206"/>
                    <a:pt x="77" y="227"/>
                  </a:cubicBezTo>
                  <a:cubicBezTo>
                    <a:pt x="78" y="226"/>
                    <a:pt x="79" y="225"/>
                    <a:pt x="80" y="224"/>
                  </a:cubicBezTo>
                  <a:cubicBezTo>
                    <a:pt x="63" y="166"/>
                    <a:pt x="48" y="108"/>
                    <a:pt x="30" y="51"/>
                  </a:cubicBezTo>
                  <a:cubicBezTo>
                    <a:pt x="24" y="32"/>
                    <a:pt x="10" y="1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2"/>
            <p:cNvSpPr/>
            <p:nvPr/>
          </p:nvSpPr>
          <p:spPr bwMode="auto">
            <a:xfrm>
              <a:off x="7005638" y="3754438"/>
              <a:ext cx="468313" cy="642937"/>
            </a:xfrm>
            <a:custGeom>
              <a:avLst/>
              <a:gdLst>
                <a:gd name="T0" fmla="*/ 48 w 125"/>
                <a:gd name="T1" fmla="*/ 151 h 171"/>
                <a:gd name="T2" fmla="*/ 92 w 125"/>
                <a:gd name="T3" fmla="*/ 109 h 171"/>
                <a:gd name="T4" fmla="*/ 1 w 125"/>
                <a:gd name="T5" fmla="*/ 171 h 171"/>
                <a:gd name="T6" fmla="*/ 0 w 125"/>
                <a:gd name="T7" fmla="*/ 167 h 171"/>
                <a:gd name="T8" fmla="*/ 73 w 125"/>
                <a:gd name="T9" fmla="*/ 75 h 171"/>
                <a:gd name="T10" fmla="*/ 110 w 125"/>
                <a:gd name="T11" fmla="*/ 12 h 171"/>
                <a:gd name="T12" fmla="*/ 125 w 125"/>
                <a:gd name="T13" fmla="*/ 0 h 171"/>
                <a:gd name="T14" fmla="*/ 43 w 125"/>
                <a:gd name="T15" fmla="*/ 146 h 171"/>
                <a:gd name="T16" fmla="*/ 48 w 125"/>
                <a:gd name="T17" fmla="*/ 15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71">
                  <a:moveTo>
                    <a:pt x="48" y="151"/>
                  </a:moveTo>
                  <a:cubicBezTo>
                    <a:pt x="62" y="137"/>
                    <a:pt x="77" y="124"/>
                    <a:pt x="92" y="109"/>
                  </a:cubicBezTo>
                  <a:cubicBezTo>
                    <a:pt x="73" y="149"/>
                    <a:pt x="41" y="166"/>
                    <a:pt x="1" y="171"/>
                  </a:cubicBezTo>
                  <a:cubicBezTo>
                    <a:pt x="1" y="169"/>
                    <a:pt x="0" y="167"/>
                    <a:pt x="0" y="167"/>
                  </a:cubicBezTo>
                  <a:cubicBezTo>
                    <a:pt x="44" y="151"/>
                    <a:pt x="57" y="112"/>
                    <a:pt x="73" y="75"/>
                  </a:cubicBezTo>
                  <a:cubicBezTo>
                    <a:pt x="83" y="53"/>
                    <a:pt x="97" y="32"/>
                    <a:pt x="110" y="12"/>
                  </a:cubicBezTo>
                  <a:cubicBezTo>
                    <a:pt x="113" y="7"/>
                    <a:pt x="119" y="3"/>
                    <a:pt x="125" y="0"/>
                  </a:cubicBezTo>
                  <a:cubicBezTo>
                    <a:pt x="77" y="38"/>
                    <a:pt x="77" y="102"/>
                    <a:pt x="43" y="146"/>
                  </a:cubicBezTo>
                  <a:cubicBezTo>
                    <a:pt x="44" y="148"/>
                    <a:pt x="46" y="149"/>
                    <a:pt x="48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3"/>
            <p:cNvSpPr/>
            <p:nvPr/>
          </p:nvSpPr>
          <p:spPr bwMode="auto">
            <a:xfrm>
              <a:off x="12187238" y="3767138"/>
              <a:ext cx="457200" cy="644525"/>
            </a:xfrm>
            <a:custGeom>
              <a:avLst/>
              <a:gdLst>
                <a:gd name="T0" fmla="*/ 28 w 122"/>
                <a:gd name="T1" fmla="*/ 107 h 172"/>
                <a:gd name="T2" fmla="*/ 72 w 122"/>
                <a:gd name="T3" fmla="*/ 149 h 172"/>
                <a:gd name="T4" fmla="*/ 77 w 122"/>
                <a:gd name="T5" fmla="*/ 145 h 172"/>
                <a:gd name="T6" fmla="*/ 0 w 122"/>
                <a:gd name="T7" fmla="*/ 3 h 172"/>
                <a:gd name="T8" fmla="*/ 4 w 122"/>
                <a:gd name="T9" fmla="*/ 0 h 172"/>
                <a:gd name="T10" fmla="*/ 37 w 122"/>
                <a:gd name="T11" fmla="*/ 50 h 172"/>
                <a:gd name="T12" fmla="*/ 55 w 122"/>
                <a:gd name="T13" fmla="*/ 94 h 172"/>
                <a:gd name="T14" fmla="*/ 122 w 122"/>
                <a:gd name="T15" fmla="*/ 163 h 172"/>
                <a:gd name="T16" fmla="*/ 28 w 122"/>
                <a:gd name="T17" fmla="*/ 10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72">
                  <a:moveTo>
                    <a:pt x="28" y="107"/>
                  </a:moveTo>
                  <a:cubicBezTo>
                    <a:pt x="43" y="121"/>
                    <a:pt x="57" y="135"/>
                    <a:pt x="72" y="149"/>
                  </a:cubicBezTo>
                  <a:cubicBezTo>
                    <a:pt x="74" y="148"/>
                    <a:pt x="76" y="146"/>
                    <a:pt x="77" y="145"/>
                  </a:cubicBezTo>
                  <a:cubicBezTo>
                    <a:pt x="44" y="101"/>
                    <a:pt x="42" y="42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15" y="17"/>
                    <a:pt x="27" y="33"/>
                    <a:pt x="37" y="50"/>
                  </a:cubicBezTo>
                  <a:cubicBezTo>
                    <a:pt x="45" y="64"/>
                    <a:pt x="49" y="80"/>
                    <a:pt x="55" y="94"/>
                  </a:cubicBezTo>
                  <a:cubicBezTo>
                    <a:pt x="68" y="125"/>
                    <a:pt x="85" y="152"/>
                    <a:pt x="122" y="163"/>
                  </a:cubicBezTo>
                  <a:cubicBezTo>
                    <a:pt x="89" y="172"/>
                    <a:pt x="47" y="146"/>
                    <a:pt x="28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4"/>
            <p:cNvSpPr/>
            <p:nvPr/>
          </p:nvSpPr>
          <p:spPr bwMode="auto">
            <a:xfrm>
              <a:off x="13241338" y="3173413"/>
              <a:ext cx="341313" cy="311150"/>
            </a:xfrm>
            <a:custGeom>
              <a:avLst/>
              <a:gdLst>
                <a:gd name="T0" fmla="*/ 40 w 91"/>
                <a:gd name="T1" fmla="*/ 65 h 83"/>
                <a:gd name="T2" fmla="*/ 10 w 91"/>
                <a:gd name="T3" fmla="*/ 83 h 83"/>
                <a:gd name="T4" fmla="*/ 20 w 91"/>
                <a:gd name="T5" fmla="*/ 50 h 83"/>
                <a:gd name="T6" fmla="*/ 67 w 91"/>
                <a:gd name="T7" fmla="*/ 19 h 83"/>
                <a:gd name="T8" fmla="*/ 83 w 91"/>
                <a:gd name="T9" fmla="*/ 0 h 83"/>
                <a:gd name="T10" fmla="*/ 91 w 91"/>
                <a:gd name="T11" fmla="*/ 61 h 83"/>
                <a:gd name="T12" fmla="*/ 67 w 91"/>
                <a:gd name="T13" fmla="*/ 46 h 83"/>
                <a:gd name="T14" fmla="*/ 47 w 91"/>
                <a:gd name="T15" fmla="*/ 62 h 83"/>
                <a:gd name="T16" fmla="*/ 40 w 91"/>
                <a:gd name="T17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83">
                  <a:moveTo>
                    <a:pt x="40" y="65"/>
                  </a:moveTo>
                  <a:cubicBezTo>
                    <a:pt x="30" y="71"/>
                    <a:pt x="20" y="77"/>
                    <a:pt x="10" y="83"/>
                  </a:cubicBezTo>
                  <a:cubicBezTo>
                    <a:pt x="0" y="61"/>
                    <a:pt x="3" y="58"/>
                    <a:pt x="20" y="50"/>
                  </a:cubicBezTo>
                  <a:cubicBezTo>
                    <a:pt x="37" y="43"/>
                    <a:pt x="52" y="31"/>
                    <a:pt x="67" y="19"/>
                  </a:cubicBezTo>
                  <a:cubicBezTo>
                    <a:pt x="73" y="15"/>
                    <a:pt x="76" y="8"/>
                    <a:pt x="83" y="0"/>
                  </a:cubicBezTo>
                  <a:cubicBezTo>
                    <a:pt x="86" y="22"/>
                    <a:pt x="88" y="40"/>
                    <a:pt x="91" y="61"/>
                  </a:cubicBezTo>
                  <a:cubicBezTo>
                    <a:pt x="82" y="56"/>
                    <a:pt x="75" y="51"/>
                    <a:pt x="67" y="46"/>
                  </a:cubicBezTo>
                  <a:cubicBezTo>
                    <a:pt x="61" y="51"/>
                    <a:pt x="54" y="57"/>
                    <a:pt x="47" y="62"/>
                  </a:cubicBezTo>
                  <a:cubicBezTo>
                    <a:pt x="44" y="63"/>
                    <a:pt x="42" y="64"/>
                    <a:pt x="4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5"/>
            <p:cNvSpPr/>
            <p:nvPr/>
          </p:nvSpPr>
          <p:spPr bwMode="auto">
            <a:xfrm>
              <a:off x="6026150" y="3181350"/>
              <a:ext cx="338138" cy="303212"/>
            </a:xfrm>
            <a:custGeom>
              <a:avLst/>
              <a:gdLst>
                <a:gd name="T0" fmla="*/ 35 w 90"/>
                <a:gd name="T1" fmla="*/ 55 h 81"/>
                <a:gd name="T2" fmla="*/ 25 w 90"/>
                <a:gd name="T3" fmla="*/ 46 h 81"/>
                <a:gd name="T4" fmla="*/ 0 w 90"/>
                <a:gd name="T5" fmla="*/ 59 h 81"/>
                <a:gd name="T6" fmla="*/ 10 w 90"/>
                <a:gd name="T7" fmla="*/ 0 h 81"/>
                <a:gd name="T8" fmla="*/ 27 w 90"/>
                <a:gd name="T9" fmla="*/ 21 h 81"/>
                <a:gd name="T10" fmla="*/ 68 w 90"/>
                <a:gd name="T11" fmla="*/ 47 h 81"/>
                <a:gd name="T12" fmla="*/ 84 w 90"/>
                <a:gd name="T13" fmla="*/ 81 h 81"/>
                <a:gd name="T14" fmla="*/ 59 w 90"/>
                <a:gd name="T15" fmla="*/ 67 h 81"/>
                <a:gd name="T16" fmla="*/ 35 w 90"/>
                <a:gd name="T17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81">
                  <a:moveTo>
                    <a:pt x="35" y="55"/>
                  </a:moveTo>
                  <a:cubicBezTo>
                    <a:pt x="32" y="52"/>
                    <a:pt x="29" y="49"/>
                    <a:pt x="25" y="46"/>
                  </a:cubicBezTo>
                  <a:cubicBezTo>
                    <a:pt x="17" y="50"/>
                    <a:pt x="10" y="54"/>
                    <a:pt x="0" y="59"/>
                  </a:cubicBezTo>
                  <a:cubicBezTo>
                    <a:pt x="4" y="38"/>
                    <a:pt x="6" y="20"/>
                    <a:pt x="10" y="0"/>
                  </a:cubicBezTo>
                  <a:cubicBezTo>
                    <a:pt x="16" y="7"/>
                    <a:pt x="21" y="15"/>
                    <a:pt x="27" y="21"/>
                  </a:cubicBezTo>
                  <a:cubicBezTo>
                    <a:pt x="40" y="31"/>
                    <a:pt x="53" y="43"/>
                    <a:pt x="68" y="47"/>
                  </a:cubicBezTo>
                  <a:cubicBezTo>
                    <a:pt x="88" y="53"/>
                    <a:pt x="90" y="62"/>
                    <a:pt x="84" y="81"/>
                  </a:cubicBezTo>
                  <a:cubicBezTo>
                    <a:pt x="75" y="76"/>
                    <a:pt x="67" y="72"/>
                    <a:pt x="59" y="67"/>
                  </a:cubicBezTo>
                  <a:cubicBezTo>
                    <a:pt x="51" y="63"/>
                    <a:pt x="43" y="59"/>
                    <a:pt x="3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6"/>
            <p:cNvSpPr/>
            <p:nvPr/>
          </p:nvSpPr>
          <p:spPr bwMode="auto">
            <a:xfrm>
              <a:off x="6794500" y="3514725"/>
              <a:ext cx="1125538" cy="146050"/>
            </a:xfrm>
            <a:custGeom>
              <a:avLst/>
              <a:gdLst>
                <a:gd name="T0" fmla="*/ 0 w 300"/>
                <a:gd name="T1" fmla="*/ 1 h 39"/>
                <a:gd name="T2" fmla="*/ 83 w 300"/>
                <a:gd name="T3" fmla="*/ 33 h 39"/>
                <a:gd name="T4" fmla="*/ 101 w 300"/>
                <a:gd name="T5" fmla="*/ 33 h 39"/>
                <a:gd name="T6" fmla="*/ 106 w 300"/>
                <a:gd name="T7" fmla="*/ 27 h 39"/>
                <a:gd name="T8" fmla="*/ 264 w 300"/>
                <a:gd name="T9" fmla="*/ 17 h 39"/>
                <a:gd name="T10" fmla="*/ 299 w 300"/>
                <a:gd name="T11" fmla="*/ 13 h 39"/>
                <a:gd name="T12" fmla="*/ 300 w 300"/>
                <a:gd name="T13" fmla="*/ 18 h 39"/>
                <a:gd name="T14" fmla="*/ 118 w 300"/>
                <a:gd name="T15" fmla="*/ 38 h 39"/>
                <a:gd name="T16" fmla="*/ 26 w 300"/>
                <a:gd name="T17" fmla="*/ 18 h 39"/>
                <a:gd name="T18" fmla="*/ 1 w 300"/>
                <a:gd name="T19" fmla="*/ 0 h 39"/>
                <a:gd name="T20" fmla="*/ 0 w 300"/>
                <a:gd name="T2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0" h="39">
                  <a:moveTo>
                    <a:pt x="0" y="1"/>
                  </a:moveTo>
                  <a:cubicBezTo>
                    <a:pt x="28" y="11"/>
                    <a:pt x="56" y="22"/>
                    <a:pt x="83" y="33"/>
                  </a:cubicBezTo>
                  <a:cubicBezTo>
                    <a:pt x="89" y="34"/>
                    <a:pt x="95" y="34"/>
                    <a:pt x="101" y="33"/>
                  </a:cubicBezTo>
                  <a:cubicBezTo>
                    <a:pt x="103" y="33"/>
                    <a:pt x="105" y="27"/>
                    <a:pt x="106" y="27"/>
                  </a:cubicBezTo>
                  <a:cubicBezTo>
                    <a:pt x="160" y="38"/>
                    <a:pt x="212" y="26"/>
                    <a:pt x="264" y="17"/>
                  </a:cubicBezTo>
                  <a:cubicBezTo>
                    <a:pt x="275" y="15"/>
                    <a:pt x="287" y="14"/>
                    <a:pt x="299" y="13"/>
                  </a:cubicBezTo>
                  <a:cubicBezTo>
                    <a:pt x="299" y="15"/>
                    <a:pt x="299" y="16"/>
                    <a:pt x="300" y="18"/>
                  </a:cubicBezTo>
                  <a:cubicBezTo>
                    <a:pt x="239" y="25"/>
                    <a:pt x="179" y="35"/>
                    <a:pt x="118" y="38"/>
                  </a:cubicBezTo>
                  <a:cubicBezTo>
                    <a:pt x="88" y="39"/>
                    <a:pt x="56" y="27"/>
                    <a:pt x="26" y="18"/>
                  </a:cubicBezTo>
                  <a:cubicBezTo>
                    <a:pt x="17" y="16"/>
                    <a:pt x="9" y="7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7"/>
            <p:cNvSpPr/>
            <p:nvPr/>
          </p:nvSpPr>
          <p:spPr bwMode="auto">
            <a:xfrm>
              <a:off x="9458325" y="3338513"/>
              <a:ext cx="695325" cy="187325"/>
            </a:xfrm>
            <a:custGeom>
              <a:avLst/>
              <a:gdLst>
                <a:gd name="T0" fmla="*/ 10 w 185"/>
                <a:gd name="T1" fmla="*/ 17 h 50"/>
                <a:gd name="T2" fmla="*/ 78 w 185"/>
                <a:gd name="T3" fmla="*/ 16 h 50"/>
                <a:gd name="T4" fmla="*/ 109 w 185"/>
                <a:gd name="T5" fmla="*/ 16 h 50"/>
                <a:gd name="T6" fmla="*/ 173 w 185"/>
                <a:gd name="T7" fmla="*/ 17 h 50"/>
                <a:gd name="T8" fmla="*/ 173 w 185"/>
                <a:gd name="T9" fmla="*/ 18 h 50"/>
                <a:gd name="T10" fmla="*/ 185 w 185"/>
                <a:gd name="T11" fmla="*/ 10 h 50"/>
                <a:gd name="T12" fmla="*/ 92 w 185"/>
                <a:gd name="T13" fmla="*/ 6 h 50"/>
                <a:gd name="T14" fmla="*/ 42 w 185"/>
                <a:gd name="T15" fmla="*/ 39 h 50"/>
                <a:gd name="T16" fmla="*/ 0 w 185"/>
                <a:gd name="T17" fmla="*/ 10 h 50"/>
                <a:gd name="T18" fmla="*/ 11 w 185"/>
                <a:gd name="T19" fmla="*/ 17 h 50"/>
                <a:gd name="T20" fmla="*/ 10 w 185"/>
                <a:gd name="T21" fmla="*/ 1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50">
                  <a:moveTo>
                    <a:pt x="10" y="17"/>
                  </a:moveTo>
                  <a:cubicBezTo>
                    <a:pt x="31" y="40"/>
                    <a:pt x="59" y="40"/>
                    <a:pt x="78" y="16"/>
                  </a:cubicBezTo>
                  <a:cubicBezTo>
                    <a:pt x="90" y="0"/>
                    <a:pt x="97" y="1"/>
                    <a:pt x="109" y="16"/>
                  </a:cubicBezTo>
                  <a:cubicBezTo>
                    <a:pt x="128" y="40"/>
                    <a:pt x="156" y="40"/>
                    <a:pt x="173" y="17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7" y="15"/>
                    <a:pt x="181" y="13"/>
                    <a:pt x="185" y="10"/>
                  </a:cubicBezTo>
                  <a:cubicBezTo>
                    <a:pt x="166" y="50"/>
                    <a:pt x="124" y="49"/>
                    <a:pt x="92" y="6"/>
                  </a:cubicBezTo>
                  <a:cubicBezTo>
                    <a:pt x="81" y="27"/>
                    <a:pt x="67" y="41"/>
                    <a:pt x="42" y="39"/>
                  </a:cubicBezTo>
                  <a:cubicBezTo>
                    <a:pt x="22" y="38"/>
                    <a:pt x="10" y="26"/>
                    <a:pt x="0" y="10"/>
                  </a:cubicBezTo>
                  <a:cubicBezTo>
                    <a:pt x="4" y="12"/>
                    <a:pt x="7" y="15"/>
                    <a:pt x="11" y="17"/>
                  </a:cubicBezTo>
                  <a:lnTo>
                    <a:pt x="1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8"/>
            <p:cNvSpPr/>
            <p:nvPr/>
          </p:nvSpPr>
          <p:spPr bwMode="auto">
            <a:xfrm>
              <a:off x="6694488" y="3128963"/>
              <a:ext cx="449263" cy="388937"/>
            </a:xfrm>
            <a:custGeom>
              <a:avLst/>
              <a:gdLst>
                <a:gd name="T0" fmla="*/ 28 w 120"/>
                <a:gd name="T1" fmla="*/ 103 h 104"/>
                <a:gd name="T2" fmla="*/ 5 w 120"/>
                <a:gd name="T3" fmla="*/ 51 h 104"/>
                <a:gd name="T4" fmla="*/ 47 w 120"/>
                <a:gd name="T5" fmla="*/ 6 h 104"/>
                <a:gd name="T6" fmla="*/ 115 w 120"/>
                <a:gd name="T7" fmla="*/ 35 h 104"/>
                <a:gd name="T8" fmla="*/ 116 w 120"/>
                <a:gd name="T9" fmla="*/ 66 h 104"/>
                <a:gd name="T10" fmla="*/ 87 w 120"/>
                <a:gd name="T11" fmla="*/ 79 h 104"/>
                <a:gd name="T12" fmla="*/ 52 w 120"/>
                <a:gd name="T13" fmla="*/ 47 h 104"/>
                <a:gd name="T14" fmla="*/ 63 w 120"/>
                <a:gd name="T15" fmla="*/ 65 h 104"/>
                <a:gd name="T16" fmla="*/ 106 w 120"/>
                <a:gd name="T17" fmla="*/ 71 h 104"/>
                <a:gd name="T18" fmla="*/ 109 w 120"/>
                <a:gd name="T19" fmla="*/ 31 h 104"/>
                <a:gd name="T20" fmla="*/ 29 w 120"/>
                <a:gd name="T21" fmla="*/ 18 h 104"/>
                <a:gd name="T22" fmla="*/ 20 w 120"/>
                <a:gd name="T23" fmla="*/ 94 h 104"/>
                <a:gd name="T24" fmla="*/ 27 w 120"/>
                <a:gd name="T25" fmla="*/ 104 h 104"/>
                <a:gd name="T26" fmla="*/ 28 w 120"/>
                <a:gd name="T27" fmla="*/ 10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04">
                  <a:moveTo>
                    <a:pt x="28" y="103"/>
                  </a:moveTo>
                  <a:cubicBezTo>
                    <a:pt x="8" y="91"/>
                    <a:pt x="0" y="74"/>
                    <a:pt x="5" y="51"/>
                  </a:cubicBezTo>
                  <a:cubicBezTo>
                    <a:pt x="9" y="30"/>
                    <a:pt x="27" y="10"/>
                    <a:pt x="47" y="6"/>
                  </a:cubicBezTo>
                  <a:cubicBezTo>
                    <a:pt x="75" y="0"/>
                    <a:pt x="105" y="12"/>
                    <a:pt x="115" y="35"/>
                  </a:cubicBezTo>
                  <a:cubicBezTo>
                    <a:pt x="120" y="44"/>
                    <a:pt x="120" y="59"/>
                    <a:pt x="116" y="66"/>
                  </a:cubicBezTo>
                  <a:cubicBezTo>
                    <a:pt x="111" y="74"/>
                    <a:pt x="97" y="79"/>
                    <a:pt x="87" y="79"/>
                  </a:cubicBezTo>
                  <a:cubicBezTo>
                    <a:pt x="70" y="79"/>
                    <a:pt x="52" y="75"/>
                    <a:pt x="52" y="47"/>
                  </a:cubicBezTo>
                  <a:cubicBezTo>
                    <a:pt x="57" y="55"/>
                    <a:pt x="59" y="60"/>
                    <a:pt x="63" y="65"/>
                  </a:cubicBezTo>
                  <a:cubicBezTo>
                    <a:pt x="73" y="78"/>
                    <a:pt x="92" y="81"/>
                    <a:pt x="106" y="71"/>
                  </a:cubicBezTo>
                  <a:cubicBezTo>
                    <a:pt x="119" y="62"/>
                    <a:pt x="120" y="46"/>
                    <a:pt x="109" y="31"/>
                  </a:cubicBezTo>
                  <a:cubicBezTo>
                    <a:pt x="92" y="7"/>
                    <a:pt x="53" y="0"/>
                    <a:pt x="29" y="18"/>
                  </a:cubicBezTo>
                  <a:cubicBezTo>
                    <a:pt x="5" y="36"/>
                    <a:pt x="1" y="69"/>
                    <a:pt x="20" y="94"/>
                  </a:cubicBezTo>
                  <a:cubicBezTo>
                    <a:pt x="22" y="98"/>
                    <a:pt x="25" y="101"/>
                    <a:pt x="27" y="104"/>
                  </a:cubicBezTo>
                  <a:cubicBezTo>
                    <a:pt x="27" y="104"/>
                    <a:pt x="28" y="103"/>
                    <a:pt x="28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9"/>
            <p:cNvSpPr/>
            <p:nvPr/>
          </p:nvSpPr>
          <p:spPr bwMode="auto">
            <a:xfrm>
              <a:off x="9898063" y="3192463"/>
              <a:ext cx="225425" cy="214312"/>
            </a:xfrm>
            <a:custGeom>
              <a:avLst/>
              <a:gdLst>
                <a:gd name="T0" fmla="*/ 56 w 60"/>
                <a:gd name="T1" fmla="*/ 56 h 57"/>
                <a:gd name="T2" fmla="*/ 53 w 60"/>
                <a:gd name="T3" fmla="*/ 38 h 57"/>
                <a:gd name="T4" fmla="*/ 40 w 60"/>
                <a:gd name="T5" fmla="*/ 19 h 57"/>
                <a:gd name="T6" fmla="*/ 16 w 60"/>
                <a:gd name="T7" fmla="*/ 24 h 57"/>
                <a:gd name="T8" fmla="*/ 23 w 60"/>
                <a:gd name="T9" fmla="*/ 33 h 57"/>
                <a:gd name="T10" fmla="*/ 35 w 60"/>
                <a:gd name="T11" fmla="*/ 45 h 57"/>
                <a:gd name="T12" fmla="*/ 23 w 60"/>
                <a:gd name="T13" fmla="*/ 53 h 57"/>
                <a:gd name="T14" fmla="*/ 7 w 60"/>
                <a:gd name="T15" fmla="*/ 42 h 57"/>
                <a:gd name="T16" fmla="*/ 22 w 60"/>
                <a:gd name="T17" fmla="*/ 6 h 57"/>
                <a:gd name="T18" fmla="*/ 59 w 60"/>
                <a:gd name="T19" fmla="*/ 26 h 57"/>
                <a:gd name="T20" fmla="*/ 56 w 60"/>
                <a:gd name="T21" fmla="*/ 57 h 57"/>
                <a:gd name="T22" fmla="*/ 56 w 60"/>
                <a:gd name="T23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57">
                  <a:moveTo>
                    <a:pt x="56" y="56"/>
                  </a:moveTo>
                  <a:cubicBezTo>
                    <a:pt x="55" y="50"/>
                    <a:pt x="56" y="44"/>
                    <a:pt x="53" y="38"/>
                  </a:cubicBezTo>
                  <a:cubicBezTo>
                    <a:pt x="50" y="31"/>
                    <a:pt x="46" y="22"/>
                    <a:pt x="40" y="19"/>
                  </a:cubicBezTo>
                  <a:cubicBezTo>
                    <a:pt x="35" y="16"/>
                    <a:pt x="26" y="22"/>
                    <a:pt x="16" y="24"/>
                  </a:cubicBezTo>
                  <a:cubicBezTo>
                    <a:pt x="20" y="30"/>
                    <a:pt x="21" y="32"/>
                    <a:pt x="23" y="33"/>
                  </a:cubicBezTo>
                  <a:cubicBezTo>
                    <a:pt x="27" y="37"/>
                    <a:pt x="31" y="41"/>
                    <a:pt x="35" y="45"/>
                  </a:cubicBezTo>
                  <a:cubicBezTo>
                    <a:pt x="31" y="48"/>
                    <a:pt x="26" y="54"/>
                    <a:pt x="23" y="53"/>
                  </a:cubicBezTo>
                  <a:cubicBezTo>
                    <a:pt x="17" y="51"/>
                    <a:pt x="9" y="47"/>
                    <a:pt x="7" y="42"/>
                  </a:cubicBezTo>
                  <a:cubicBezTo>
                    <a:pt x="0" y="28"/>
                    <a:pt x="8" y="11"/>
                    <a:pt x="22" y="6"/>
                  </a:cubicBezTo>
                  <a:cubicBezTo>
                    <a:pt x="38" y="0"/>
                    <a:pt x="57" y="9"/>
                    <a:pt x="59" y="26"/>
                  </a:cubicBezTo>
                  <a:cubicBezTo>
                    <a:pt x="60" y="36"/>
                    <a:pt x="57" y="46"/>
                    <a:pt x="56" y="57"/>
                  </a:cubicBezTo>
                  <a:cubicBezTo>
                    <a:pt x="56" y="57"/>
                    <a:pt x="56" y="56"/>
                    <a:pt x="5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30"/>
            <p:cNvSpPr/>
            <p:nvPr/>
          </p:nvSpPr>
          <p:spPr bwMode="auto">
            <a:xfrm>
              <a:off x="9482138" y="3195638"/>
              <a:ext cx="220663" cy="206375"/>
            </a:xfrm>
            <a:custGeom>
              <a:avLst/>
              <a:gdLst>
                <a:gd name="T0" fmla="*/ 5 w 59"/>
                <a:gd name="T1" fmla="*/ 55 h 55"/>
                <a:gd name="T2" fmla="*/ 1 w 59"/>
                <a:gd name="T3" fmla="*/ 28 h 55"/>
                <a:gd name="T4" fmla="*/ 36 w 59"/>
                <a:gd name="T5" fmla="*/ 4 h 55"/>
                <a:gd name="T6" fmla="*/ 55 w 59"/>
                <a:gd name="T7" fmla="*/ 38 h 55"/>
                <a:gd name="T8" fmla="*/ 47 w 59"/>
                <a:gd name="T9" fmla="*/ 49 h 55"/>
                <a:gd name="T10" fmla="*/ 26 w 59"/>
                <a:gd name="T11" fmla="*/ 47 h 55"/>
                <a:gd name="T12" fmla="*/ 39 w 59"/>
                <a:gd name="T13" fmla="*/ 24 h 55"/>
                <a:gd name="T14" fmla="*/ 26 w 59"/>
                <a:gd name="T15" fmla="*/ 17 h 55"/>
                <a:gd name="T16" fmla="*/ 8 w 59"/>
                <a:gd name="T17" fmla="*/ 37 h 55"/>
                <a:gd name="T18" fmla="*/ 4 w 59"/>
                <a:gd name="T19" fmla="*/ 55 h 55"/>
                <a:gd name="T20" fmla="*/ 5 w 59"/>
                <a:gd name="T2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5">
                  <a:moveTo>
                    <a:pt x="5" y="55"/>
                  </a:moveTo>
                  <a:cubicBezTo>
                    <a:pt x="3" y="46"/>
                    <a:pt x="0" y="37"/>
                    <a:pt x="1" y="28"/>
                  </a:cubicBezTo>
                  <a:cubicBezTo>
                    <a:pt x="2" y="11"/>
                    <a:pt x="19" y="0"/>
                    <a:pt x="36" y="4"/>
                  </a:cubicBezTo>
                  <a:cubicBezTo>
                    <a:pt x="51" y="7"/>
                    <a:pt x="59" y="23"/>
                    <a:pt x="55" y="38"/>
                  </a:cubicBezTo>
                  <a:cubicBezTo>
                    <a:pt x="53" y="42"/>
                    <a:pt x="50" y="49"/>
                    <a:pt x="47" y="49"/>
                  </a:cubicBezTo>
                  <a:cubicBezTo>
                    <a:pt x="41" y="50"/>
                    <a:pt x="33" y="48"/>
                    <a:pt x="26" y="47"/>
                  </a:cubicBezTo>
                  <a:cubicBezTo>
                    <a:pt x="30" y="40"/>
                    <a:pt x="33" y="34"/>
                    <a:pt x="39" y="24"/>
                  </a:cubicBezTo>
                  <a:cubicBezTo>
                    <a:pt x="37" y="22"/>
                    <a:pt x="28" y="15"/>
                    <a:pt x="26" y="17"/>
                  </a:cubicBezTo>
                  <a:cubicBezTo>
                    <a:pt x="18" y="22"/>
                    <a:pt x="12" y="29"/>
                    <a:pt x="8" y="37"/>
                  </a:cubicBezTo>
                  <a:cubicBezTo>
                    <a:pt x="5" y="42"/>
                    <a:pt x="5" y="49"/>
                    <a:pt x="4" y="55"/>
                  </a:cubicBezTo>
                  <a:cubicBezTo>
                    <a:pt x="4" y="55"/>
                    <a:pt x="5" y="55"/>
                    <a:pt x="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31"/>
            <p:cNvSpPr/>
            <p:nvPr/>
          </p:nvSpPr>
          <p:spPr bwMode="auto">
            <a:xfrm>
              <a:off x="9694863" y="3582988"/>
              <a:ext cx="15875" cy="11112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2 h 3"/>
                <a:gd name="T4" fmla="*/ 2 w 4"/>
                <a:gd name="T5" fmla="*/ 3 h 3"/>
                <a:gd name="T6" fmla="*/ 0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1"/>
                    <a:pt x="3" y="1"/>
                    <a:pt x="4" y="2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32"/>
            <p:cNvSpPr/>
            <p:nvPr/>
          </p:nvSpPr>
          <p:spPr bwMode="auto">
            <a:xfrm>
              <a:off x="11395075" y="2813050"/>
              <a:ext cx="393700" cy="735012"/>
            </a:xfrm>
            <a:custGeom>
              <a:avLst/>
              <a:gdLst>
                <a:gd name="T0" fmla="*/ 0 w 105"/>
                <a:gd name="T1" fmla="*/ 196 h 196"/>
                <a:gd name="T2" fmla="*/ 9 w 105"/>
                <a:gd name="T3" fmla="*/ 0 h 196"/>
                <a:gd name="T4" fmla="*/ 44 w 105"/>
                <a:gd name="T5" fmla="*/ 3 h 196"/>
                <a:gd name="T6" fmla="*/ 53 w 105"/>
                <a:gd name="T7" fmla="*/ 35 h 196"/>
                <a:gd name="T8" fmla="*/ 76 w 105"/>
                <a:gd name="T9" fmla="*/ 17 h 196"/>
                <a:gd name="T10" fmla="*/ 84 w 105"/>
                <a:gd name="T11" fmla="*/ 36 h 196"/>
                <a:gd name="T12" fmla="*/ 90 w 105"/>
                <a:gd name="T13" fmla="*/ 24 h 196"/>
                <a:gd name="T14" fmla="*/ 75 w 105"/>
                <a:gd name="T15" fmla="*/ 136 h 196"/>
                <a:gd name="T16" fmla="*/ 90 w 105"/>
                <a:gd name="T17" fmla="*/ 158 h 196"/>
                <a:gd name="T18" fmla="*/ 0 w 105"/>
                <a:gd name="T1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96">
                  <a:moveTo>
                    <a:pt x="0" y="196"/>
                  </a:moveTo>
                  <a:cubicBezTo>
                    <a:pt x="59" y="121"/>
                    <a:pt x="62" y="76"/>
                    <a:pt x="9" y="0"/>
                  </a:cubicBezTo>
                  <a:cubicBezTo>
                    <a:pt x="21" y="1"/>
                    <a:pt x="33" y="2"/>
                    <a:pt x="44" y="3"/>
                  </a:cubicBezTo>
                  <a:cubicBezTo>
                    <a:pt x="47" y="13"/>
                    <a:pt x="50" y="23"/>
                    <a:pt x="53" y="35"/>
                  </a:cubicBezTo>
                  <a:cubicBezTo>
                    <a:pt x="62" y="29"/>
                    <a:pt x="68" y="24"/>
                    <a:pt x="76" y="17"/>
                  </a:cubicBezTo>
                  <a:cubicBezTo>
                    <a:pt x="79" y="25"/>
                    <a:pt x="81" y="30"/>
                    <a:pt x="84" y="36"/>
                  </a:cubicBezTo>
                  <a:cubicBezTo>
                    <a:pt x="85" y="32"/>
                    <a:pt x="88" y="28"/>
                    <a:pt x="90" y="24"/>
                  </a:cubicBezTo>
                  <a:cubicBezTo>
                    <a:pt x="93" y="62"/>
                    <a:pt x="105" y="101"/>
                    <a:pt x="75" y="136"/>
                  </a:cubicBezTo>
                  <a:cubicBezTo>
                    <a:pt x="80" y="142"/>
                    <a:pt x="84" y="149"/>
                    <a:pt x="90" y="158"/>
                  </a:cubicBezTo>
                  <a:cubicBezTo>
                    <a:pt x="64" y="181"/>
                    <a:pt x="32" y="190"/>
                    <a:pt x="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33"/>
            <p:cNvSpPr/>
            <p:nvPr/>
          </p:nvSpPr>
          <p:spPr bwMode="auto">
            <a:xfrm>
              <a:off x="11128375" y="2636838"/>
              <a:ext cx="404813" cy="131762"/>
            </a:xfrm>
            <a:custGeom>
              <a:avLst/>
              <a:gdLst>
                <a:gd name="T0" fmla="*/ 108 w 108"/>
                <a:gd name="T1" fmla="*/ 35 h 35"/>
                <a:gd name="T2" fmla="*/ 0 w 108"/>
                <a:gd name="T3" fmla="*/ 35 h 35"/>
                <a:gd name="T4" fmla="*/ 35 w 108"/>
                <a:gd name="T5" fmla="*/ 7 h 35"/>
                <a:gd name="T6" fmla="*/ 108 w 108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35">
                  <a:moveTo>
                    <a:pt x="108" y="35"/>
                  </a:moveTo>
                  <a:cubicBezTo>
                    <a:pt x="71" y="35"/>
                    <a:pt x="36" y="35"/>
                    <a:pt x="0" y="35"/>
                  </a:cubicBezTo>
                  <a:cubicBezTo>
                    <a:pt x="3" y="20"/>
                    <a:pt x="12" y="12"/>
                    <a:pt x="35" y="7"/>
                  </a:cubicBezTo>
                  <a:cubicBezTo>
                    <a:pt x="64" y="0"/>
                    <a:pt x="92" y="10"/>
                    <a:pt x="10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34"/>
            <p:cNvSpPr/>
            <p:nvPr/>
          </p:nvSpPr>
          <p:spPr bwMode="auto">
            <a:xfrm>
              <a:off x="11364913" y="3016250"/>
              <a:ext cx="198438" cy="330200"/>
            </a:xfrm>
            <a:custGeom>
              <a:avLst/>
              <a:gdLst>
                <a:gd name="T0" fmla="*/ 35 w 53"/>
                <a:gd name="T1" fmla="*/ 88 h 88"/>
                <a:gd name="T2" fmla="*/ 0 w 53"/>
                <a:gd name="T3" fmla="*/ 4 h 88"/>
                <a:gd name="T4" fmla="*/ 40 w 53"/>
                <a:gd name="T5" fmla="*/ 20 h 88"/>
                <a:gd name="T6" fmla="*/ 35 w 53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88">
                  <a:moveTo>
                    <a:pt x="35" y="88"/>
                  </a:moveTo>
                  <a:cubicBezTo>
                    <a:pt x="23" y="59"/>
                    <a:pt x="12" y="32"/>
                    <a:pt x="0" y="4"/>
                  </a:cubicBezTo>
                  <a:cubicBezTo>
                    <a:pt x="14" y="0"/>
                    <a:pt x="28" y="7"/>
                    <a:pt x="40" y="20"/>
                  </a:cubicBezTo>
                  <a:cubicBezTo>
                    <a:pt x="53" y="34"/>
                    <a:pt x="51" y="59"/>
                    <a:pt x="35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35"/>
            <p:cNvSpPr/>
            <p:nvPr/>
          </p:nvSpPr>
          <p:spPr bwMode="auto">
            <a:xfrm>
              <a:off x="11102975" y="2827338"/>
              <a:ext cx="261938" cy="117475"/>
            </a:xfrm>
            <a:custGeom>
              <a:avLst/>
              <a:gdLst>
                <a:gd name="T0" fmla="*/ 70 w 70"/>
                <a:gd name="T1" fmla="*/ 0 h 31"/>
                <a:gd name="T2" fmla="*/ 20 w 70"/>
                <a:gd name="T3" fmla="*/ 21 h 31"/>
                <a:gd name="T4" fmla="*/ 0 w 70"/>
                <a:gd name="T5" fmla="*/ 0 h 31"/>
                <a:gd name="T6" fmla="*/ 70 w 70"/>
                <a:gd name="T7" fmla="*/ 0 h 31"/>
                <a:gd name="T8" fmla="*/ 70 w 7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1">
                  <a:moveTo>
                    <a:pt x="70" y="0"/>
                  </a:moveTo>
                  <a:cubicBezTo>
                    <a:pt x="54" y="24"/>
                    <a:pt x="38" y="31"/>
                    <a:pt x="20" y="21"/>
                  </a:cubicBezTo>
                  <a:cubicBezTo>
                    <a:pt x="12" y="17"/>
                    <a:pt x="7" y="8"/>
                    <a:pt x="0" y="0"/>
                  </a:cubicBezTo>
                  <a:cubicBezTo>
                    <a:pt x="27" y="0"/>
                    <a:pt x="48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36"/>
            <p:cNvSpPr/>
            <p:nvPr/>
          </p:nvSpPr>
          <p:spPr bwMode="auto">
            <a:xfrm>
              <a:off x="8239125" y="3690938"/>
              <a:ext cx="458788" cy="544512"/>
            </a:xfrm>
            <a:custGeom>
              <a:avLst/>
              <a:gdLst>
                <a:gd name="T0" fmla="*/ 76 w 122"/>
                <a:gd name="T1" fmla="*/ 145 h 145"/>
                <a:gd name="T2" fmla="*/ 7 w 122"/>
                <a:gd name="T3" fmla="*/ 82 h 145"/>
                <a:gd name="T4" fmla="*/ 37 w 122"/>
                <a:gd name="T5" fmla="*/ 0 h 145"/>
                <a:gd name="T6" fmla="*/ 43 w 122"/>
                <a:gd name="T7" fmla="*/ 80 h 145"/>
                <a:gd name="T8" fmla="*/ 117 w 122"/>
                <a:gd name="T9" fmla="*/ 124 h 145"/>
                <a:gd name="T10" fmla="*/ 95 w 122"/>
                <a:gd name="T11" fmla="*/ 128 h 145"/>
                <a:gd name="T12" fmla="*/ 122 w 122"/>
                <a:gd name="T13" fmla="*/ 136 h 145"/>
                <a:gd name="T14" fmla="*/ 107 w 122"/>
                <a:gd name="T15" fmla="*/ 142 h 145"/>
                <a:gd name="T16" fmla="*/ 76 w 122"/>
                <a:gd name="T1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45">
                  <a:moveTo>
                    <a:pt x="76" y="145"/>
                  </a:moveTo>
                  <a:cubicBezTo>
                    <a:pt x="46" y="143"/>
                    <a:pt x="15" y="115"/>
                    <a:pt x="7" y="82"/>
                  </a:cubicBezTo>
                  <a:cubicBezTo>
                    <a:pt x="0" y="57"/>
                    <a:pt x="8" y="16"/>
                    <a:pt x="37" y="0"/>
                  </a:cubicBezTo>
                  <a:cubicBezTo>
                    <a:pt x="36" y="28"/>
                    <a:pt x="26" y="55"/>
                    <a:pt x="43" y="80"/>
                  </a:cubicBezTo>
                  <a:cubicBezTo>
                    <a:pt x="60" y="104"/>
                    <a:pt x="84" y="115"/>
                    <a:pt x="117" y="124"/>
                  </a:cubicBezTo>
                  <a:cubicBezTo>
                    <a:pt x="105" y="126"/>
                    <a:pt x="100" y="127"/>
                    <a:pt x="95" y="128"/>
                  </a:cubicBezTo>
                  <a:cubicBezTo>
                    <a:pt x="103" y="131"/>
                    <a:pt x="112" y="133"/>
                    <a:pt x="122" y="136"/>
                  </a:cubicBezTo>
                  <a:cubicBezTo>
                    <a:pt x="115" y="139"/>
                    <a:pt x="111" y="141"/>
                    <a:pt x="107" y="142"/>
                  </a:cubicBezTo>
                  <a:cubicBezTo>
                    <a:pt x="97" y="143"/>
                    <a:pt x="86" y="144"/>
                    <a:pt x="7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37"/>
            <p:cNvSpPr/>
            <p:nvPr/>
          </p:nvSpPr>
          <p:spPr bwMode="auto">
            <a:xfrm>
              <a:off x="8524875" y="4144963"/>
              <a:ext cx="307975" cy="150812"/>
            </a:xfrm>
            <a:custGeom>
              <a:avLst/>
              <a:gdLst>
                <a:gd name="T0" fmla="*/ 0 w 82"/>
                <a:gd name="T1" fmla="*/ 24 h 40"/>
                <a:gd name="T2" fmla="*/ 31 w 82"/>
                <a:gd name="T3" fmla="*/ 21 h 40"/>
                <a:gd name="T4" fmla="*/ 82 w 82"/>
                <a:gd name="T5" fmla="*/ 0 h 40"/>
                <a:gd name="T6" fmla="*/ 0 w 82"/>
                <a:gd name="T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0">
                  <a:moveTo>
                    <a:pt x="0" y="24"/>
                  </a:moveTo>
                  <a:cubicBezTo>
                    <a:pt x="10" y="23"/>
                    <a:pt x="21" y="22"/>
                    <a:pt x="31" y="21"/>
                  </a:cubicBezTo>
                  <a:cubicBezTo>
                    <a:pt x="49" y="14"/>
                    <a:pt x="67" y="6"/>
                    <a:pt x="82" y="0"/>
                  </a:cubicBezTo>
                  <a:cubicBezTo>
                    <a:pt x="78" y="23"/>
                    <a:pt x="30" y="40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38"/>
            <p:cNvSpPr/>
            <p:nvPr/>
          </p:nvSpPr>
          <p:spPr bwMode="auto">
            <a:xfrm>
              <a:off x="7875588" y="2606675"/>
              <a:ext cx="671513" cy="938212"/>
            </a:xfrm>
            <a:custGeom>
              <a:avLst/>
              <a:gdLst>
                <a:gd name="T0" fmla="*/ 100 w 179"/>
                <a:gd name="T1" fmla="*/ 250 h 250"/>
                <a:gd name="T2" fmla="*/ 7 w 179"/>
                <a:gd name="T3" fmla="*/ 213 h 250"/>
                <a:gd name="T4" fmla="*/ 12 w 179"/>
                <a:gd name="T5" fmla="*/ 172 h 250"/>
                <a:gd name="T6" fmla="*/ 0 w 179"/>
                <a:gd name="T7" fmla="*/ 80 h 250"/>
                <a:gd name="T8" fmla="*/ 7 w 179"/>
                <a:gd name="T9" fmla="*/ 77 h 250"/>
                <a:gd name="T10" fmla="*/ 14 w 179"/>
                <a:gd name="T11" fmla="*/ 89 h 250"/>
                <a:gd name="T12" fmla="*/ 22 w 179"/>
                <a:gd name="T13" fmla="*/ 73 h 250"/>
                <a:gd name="T14" fmla="*/ 45 w 179"/>
                <a:gd name="T15" fmla="*/ 89 h 250"/>
                <a:gd name="T16" fmla="*/ 50 w 179"/>
                <a:gd name="T17" fmla="*/ 67 h 250"/>
                <a:gd name="T18" fmla="*/ 143 w 179"/>
                <a:gd name="T19" fmla="*/ 19 h 250"/>
                <a:gd name="T20" fmla="*/ 165 w 179"/>
                <a:gd name="T21" fmla="*/ 31 h 250"/>
                <a:gd name="T22" fmla="*/ 163 w 179"/>
                <a:gd name="T23" fmla="*/ 77 h 250"/>
                <a:gd name="T24" fmla="*/ 115 w 179"/>
                <a:gd name="T25" fmla="*/ 69 h 250"/>
                <a:gd name="T26" fmla="*/ 160 w 179"/>
                <a:gd name="T27" fmla="*/ 64 h 250"/>
                <a:gd name="T28" fmla="*/ 91 w 179"/>
                <a:gd name="T29" fmla="*/ 59 h 250"/>
                <a:gd name="T30" fmla="*/ 55 w 179"/>
                <a:gd name="T31" fmla="*/ 174 h 250"/>
                <a:gd name="T32" fmla="*/ 100 w 179"/>
                <a:gd name="T33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250">
                  <a:moveTo>
                    <a:pt x="100" y="250"/>
                  </a:moveTo>
                  <a:cubicBezTo>
                    <a:pt x="65" y="247"/>
                    <a:pt x="36" y="234"/>
                    <a:pt x="7" y="213"/>
                  </a:cubicBezTo>
                  <a:cubicBezTo>
                    <a:pt x="23" y="198"/>
                    <a:pt x="17" y="188"/>
                    <a:pt x="12" y="172"/>
                  </a:cubicBezTo>
                  <a:cubicBezTo>
                    <a:pt x="3" y="143"/>
                    <a:pt x="3" y="111"/>
                    <a:pt x="0" y="80"/>
                  </a:cubicBezTo>
                  <a:cubicBezTo>
                    <a:pt x="2" y="79"/>
                    <a:pt x="5" y="78"/>
                    <a:pt x="7" y="77"/>
                  </a:cubicBezTo>
                  <a:cubicBezTo>
                    <a:pt x="9" y="81"/>
                    <a:pt x="11" y="84"/>
                    <a:pt x="14" y="89"/>
                  </a:cubicBezTo>
                  <a:cubicBezTo>
                    <a:pt x="16" y="83"/>
                    <a:pt x="19" y="79"/>
                    <a:pt x="22" y="73"/>
                  </a:cubicBezTo>
                  <a:cubicBezTo>
                    <a:pt x="29" y="78"/>
                    <a:pt x="35" y="83"/>
                    <a:pt x="45" y="89"/>
                  </a:cubicBezTo>
                  <a:cubicBezTo>
                    <a:pt x="47" y="81"/>
                    <a:pt x="49" y="74"/>
                    <a:pt x="50" y="67"/>
                  </a:cubicBezTo>
                  <a:cubicBezTo>
                    <a:pt x="57" y="24"/>
                    <a:pt x="103" y="0"/>
                    <a:pt x="143" y="19"/>
                  </a:cubicBezTo>
                  <a:cubicBezTo>
                    <a:pt x="151" y="22"/>
                    <a:pt x="160" y="25"/>
                    <a:pt x="165" y="31"/>
                  </a:cubicBezTo>
                  <a:cubicBezTo>
                    <a:pt x="179" y="44"/>
                    <a:pt x="177" y="66"/>
                    <a:pt x="163" y="77"/>
                  </a:cubicBezTo>
                  <a:cubicBezTo>
                    <a:pt x="147" y="89"/>
                    <a:pt x="129" y="86"/>
                    <a:pt x="115" y="69"/>
                  </a:cubicBezTo>
                  <a:cubicBezTo>
                    <a:pt x="128" y="53"/>
                    <a:pt x="144" y="54"/>
                    <a:pt x="160" y="64"/>
                  </a:cubicBezTo>
                  <a:cubicBezTo>
                    <a:pt x="141" y="45"/>
                    <a:pt x="115" y="44"/>
                    <a:pt x="91" y="59"/>
                  </a:cubicBezTo>
                  <a:cubicBezTo>
                    <a:pt x="59" y="80"/>
                    <a:pt x="44" y="127"/>
                    <a:pt x="55" y="174"/>
                  </a:cubicBezTo>
                  <a:cubicBezTo>
                    <a:pt x="62" y="204"/>
                    <a:pt x="77" y="229"/>
                    <a:pt x="100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39"/>
            <p:cNvSpPr/>
            <p:nvPr/>
          </p:nvSpPr>
          <p:spPr bwMode="auto">
            <a:xfrm>
              <a:off x="8062913" y="3016250"/>
              <a:ext cx="211138" cy="341312"/>
            </a:xfrm>
            <a:custGeom>
              <a:avLst/>
              <a:gdLst>
                <a:gd name="T0" fmla="*/ 20 w 56"/>
                <a:gd name="T1" fmla="*/ 91 h 91"/>
                <a:gd name="T2" fmla="*/ 13 w 56"/>
                <a:gd name="T3" fmla="*/ 25 h 91"/>
                <a:gd name="T4" fmla="*/ 56 w 56"/>
                <a:gd name="T5" fmla="*/ 4 h 91"/>
                <a:gd name="T6" fmla="*/ 20 w 56"/>
                <a:gd name="T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91">
                  <a:moveTo>
                    <a:pt x="20" y="91"/>
                  </a:moveTo>
                  <a:cubicBezTo>
                    <a:pt x="12" y="68"/>
                    <a:pt x="0" y="47"/>
                    <a:pt x="13" y="25"/>
                  </a:cubicBezTo>
                  <a:cubicBezTo>
                    <a:pt x="23" y="8"/>
                    <a:pt x="39" y="0"/>
                    <a:pt x="56" y="4"/>
                  </a:cubicBezTo>
                  <a:cubicBezTo>
                    <a:pt x="44" y="32"/>
                    <a:pt x="33" y="60"/>
                    <a:pt x="2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"/>
            <p:cNvSpPr/>
            <p:nvPr/>
          </p:nvSpPr>
          <p:spPr bwMode="auto">
            <a:xfrm>
              <a:off x="10318750" y="3200400"/>
              <a:ext cx="322263" cy="423862"/>
            </a:xfrm>
            <a:custGeom>
              <a:avLst/>
              <a:gdLst>
                <a:gd name="T0" fmla="*/ 65 w 86"/>
                <a:gd name="T1" fmla="*/ 57 h 113"/>
                <a:gd name="T2" fmla="*/ 47 w 86"/>
                <a:gd name="T3" fmla="*/ 62 h 113"/>
                <a:gd name="T4" fmla="*/ 42 w 86"/>
                <a:gd name="T5" fmla="*/ 38 h 113"/>
                <a:gd name="T6" fmla="*/ 37 w 86"/>
                <a:gd name="T7" fmla="*/ 76 h 113"/>
                <a:gd name="T8" fmla="*/ 65 w 86"/>
                <a:gd name="T9" fmla="*/ 109 h 113"/>
                <a:gd name="T10" fmla="*/ 65 w 86"/>
                <a:gd name="T11" fmla="*/ 113 h 113"/>
                <a:gd name="T12" fmla="*/ 0 w 86"/>
                <a:gd name="T13" fmla="*/ 43 h 113"/>
                <a:gd name="T14" fmla="*/ 27 w 86"/>
                <a:gd name="T15" fmla="*/ 7 h 113"/>
                <a:gd name="T16" fmla="*/ 71 w 86"/>
                <a:gd name="T17" fmla="*/ 15 h 113"/>
                <a:gd name="T18" fmla="*/ 65 w 86"/>
                <a:gd name="T1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13">
                  <a:moveTo>
                    <a:pt x="65" y="57"/>
                  </a:moveTo>
                  <a:cubicBezTo>
                    <a:pt x="59" y="59"/>
                    <a:pt x="54" y="60"/>
                    <a:pt x="47" y="62"/>
                  </a:cubicBezTo>
                  <a:cubicBezTo>
                    <a:pt x="46" y="55"/>
                    <a:pt x="45" y="49"/>
                    <a:pt x="42" y="38"/>
                  </a:cubicBezTo>
                  <a:cubicBezTo>
                    <a:pt x="30" y="53"/>
                    <a:pt x="30" y="65"/>
                    <a:pt x="37" y="76"/>
                  </a:cubicBezTo>
                  <a:cubicBezTo>
                    <a:pt x="45" y="88"/>
                    <a:pt x="55" y="98"/>
                    <a:pt x="65" y="109"/>
                  </a:cubicBezTo>
                  <a:cubicBezTo>
                    <a:pt x="65" y="110"/>
                    <a:pt x="65" y="112"/>
                    <a:pt x="65" y="113"/>
                  </a:cubicBezTo>
                  <a:cubicBezTo>
                    <a:pt x="37" y="109"/>
                    <a:pt x="0" y="70"/>
                    <a:pt x="0" y="43"/>
                  </a:cubicBezTo>
                  <a:cubicBezTo>
                    <a:pt x="1" y="25"/>
                    <a:pt x="11" y="14"/>
                    <a:pt x="27" y="7"/>
                  </a:cubicBezTo>
                  <a:cubicBezTo>
                    <a:pt x="44" y="0"/>
                    <a:pt x="59" y="2"/>
                    <a:pt x="71" y="15"/>
                  </a:cubicBezTo>
                  <a:cubicBezTo>
                    <a:pt x="86" y="31"/>
                    <a:pt x="75" y="44"/>
                    <a:pt x="65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1"/>
            <p:cNvSpPr/>
            <p:nvPr/>
          </p:nvSpPr>
          <p:spPr bwMode="auto">
            <a:xfrm>
              <a:off x="10944225" y="3679825"/>
              <a:ext cx="450850" cy="555625"/>
            </a:xfrm>
            <a:custGeom>
              <a:avLst/>
              <a:gdLst>
                <a:gd name="T0" fmla="*/ 0 w 120"/>
                <a:gd name="T1" fmla="*/ 144 h 148"/>
                <a:gd name="T2" fmla="*/ 21 w 120"/>
                <a:gd name="T3" fmla="*/ 131 h 148"/>
                <a:gd name="T4" fmla="*/ 10 w 120"/>
                <a:gd name="T5" fmla="*/ 129 h 148"/>
                <a:gd name="T6" fmla="*/ 79 w 120"/>
                <a:gd name="T7" fmla="*/ 81 h 148"/>
                <a:gd name="T8" fmla="*/ 82 w 120"/>
                <a:gd name="T9" fmla="*/ 0 h 148"/>
                <a:gd name="T10" fmla="*/ 116 w 120"/>
                <a:gd name="T11" fmla="*/ 74 h 148"/>
                <a:gd name="T12" fmla="*/ 61 w 120"/>
                <a:gd name="T13" fmla="*/ 145 h 148"/>
                <a:gd name="T14" fmla="*/ 43 w 120"/>
                <a:gd name="T15" fmla="*/ 145 h 148"/>
                <a:gd name="T16" fmla="*/ 0 w 120"/>
                <a:gd name="T17" fmla="*/ 14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48">
                  <a:moveTo>
                    <a:pt x="0" y="144"/>
                  </a:moveTo>
                  <a:cubicBezTo>
                    <a:pt x="7" y="139"/>
                    <a:pt x="15" y="134"/>
                    <a:pt x="21" y="131"/>
                  </a:cubicBezTo>
                  <a:cubicBezTo>
                    <a:pt x="20" y="130"/>
                    <a:pt x="15" y="130"/>
                    <a:pt x="10" y="129"/>
                  </a:cubicBezTo>
                  <a:cubicBezTo>
                    <a:pt x="38" y="119"/>
                    <a:pt x="62" y="107"/>
                    <a:pt x="79" y="81"/>
                  </a:cubicBezTo>
                  <a:cubicBezTo>
                    <a:pt x="95" y="55"/>
                    <a:pt x="85" y="27"/>
                    <a:pt x="82" y="0"/>
                  </a:cubicBezTo>
                  <a:cubicBezTo>
                    <a:pt x="105" y="13"/>
                    <a:pt x="120" y="44"/>
                    <a:pt x="116" y="74"/>
                  </a:cubicBezTo>
                  <a:cubicBezTo>
                    <a:pt x="111" y="108"/>
                    <a:pt x="91" y="131"/>
                    <a:pt x="61" y="145"/>
                  </a:cubicBezTo>
                  <a:cubicBezTo>
                    <a:pt x="56" y="148"/>
                    <a:pt x="49" y="145"/>
                    <a:pt x="43" y="145"/>
                  </a:cubicBezTo>
                  <a:cubicBezTo>
                    <a:pt x="28" y="145"/>
                    <a:pt x="14" y="144"/>
                    <a:pt x="0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2"/>
            <p:cNvSpPr/>
            <p:nvPr/>
          </p:nvSpPr>
          <p:spPr bwMode="auto">
            <a:xfrm>
              <a:off x="10806113" y="4138613"/>
              <a:ext cx="300038" cy="146050"/>
            </a:xfrm>
            <a:custGeom>
              <a:avLst/>
              <a:gdLst>
                <a:gd name="T0" fmla="*/ 37 w 80"/>
                <a:gd name="T1" fmla="*/ 22 h 39"/>
                <a:gd name="T2" fmla="*/ 80 w 80"/>
                <a:gd name="T3" fmla="*/ 23 h 39"/>
                <a:gd name="T4" fmla="*/ 78 w 80"/>
                <a:gd name="T5" fmla="*/ 29 h 39"/>
                <a:gd name="T6" fmla="*/ 0 w 80"/>
                <a:gd name="T7" fmla="*/ 0 h 39"/>
                <a:gd name="T8" fmla="*/ 37 w 80"/>
                <a:gd name="T9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9">
                  <a:moveTo>
                    <a:pt x="37" y="22"/>
                  </a:moveTo>
                  <a:cubicBezTo>
                    <a:pt x="51" y="22"/>
                    <a:pt x="65" y="23"/>
                    <a:pt x="80" y="23"/>
                  </a:cubicBezTo>
                  <a:cubicBezTo>
                    <a:pt x="79" y="25"/>
                    <a:pt x="79" y="28"/>
                    <a:pt x="78" y="29"/>
                  </a:cubicBezTo>
                  <a:cubicBezTo>
                    <a:pt x="58" y="39"/>
                    <a:pt x="7" y="28"/>
                    <a:pt x="0" y="0"/>
                  </a:cubicBezTo>
                  <a:cubicBezTo>
                    <a:pt x="12" y="7"/>
                    <a:pt x="25" y="15"/>
                    <a:pt x="3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3"/>
            <p:cNvSpPr/>
            <p:nvPr/>
          </p:nvSpPr>
          <p:spPr bwMode="auto">
            <a:xfrm>
              <a:off x="13012738" y="3005138"/>
              <a:ext cx="225425" cy="303212"/>
            </a:xfrm>
            <a:custGeom>
              <a:avLst/>
              <a:gdLst>
                <a:gd name="T0" fmla="*/ 24 w 60"/>
                <a:gd name="T1" fmla="*/ 81 h 81"/>
                <a:gd name="T2" fmla="*/ 11 w 60"/>
                <a:gd name="T3" fmla="*/ 27 h 81"/>
                <a:gd name="T4" fmla="*/ 60 w 60"/>
                <a:gd name="T5" fmla="*/ 8 h 81"/>
                <a:gd name="T6" fmla="*/ 28 w 60"/>
                <a:gd name="T7" fmla="*/ 37 h 81"/>
                <a:gd name="T8" fmla="*/ 24 w 6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81">
                  <a:moveTo>
                    <a:pt x="24" y="81"/>
                  </a:moveTo>
                  <a:cubicBezTo>
                    <a:pt x="6" y="69"/>
                    <a:pt x="0" y="46"/>
                    <a:pt x="11" y="27"/>
                  </a:cubicBezTo>
                  <a:cubicBezTo>
                    <a:pt x="22" y="7"/>
                    <a:pt x="44" y="0"/>
                    <a:pt x="60" y="8"/>
                  </a:cubicBezTo>
                  <a:cubicBezTo>
                    <a:pt x="49" y="17"/>
                    <a:pt x="34" y="25"/>
                    <a:pt x="28" y="37"/>
                  </a:cubicBezTo>
                  <a:cubicBezTo>
                    <a:pt x="22" y="50"/>
                    <a:pt x="25" y="67"/>
                    <a:pt x="24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4"/>
            <p:cNvSpPr/>
            <p:nvPr/>
          </p:nvSpPr>
          <p:spPr bwMode="auto">
            <a:xfrm>
              <a:off x="6351588" y="3005138"/>
              <a:ext cx="247650" cy="311150"/>
            </a:xfrm>
            <a:custGeom>
              <a:avLst/>
              <a:gdLst>
                <a:gd name="T0" fmla="*/ 0 w 66"/>
                <a:gd name="T1" fmla="*/ 10 h 83"/>
                <a:gd name="T2" fmla="*/ 55 w 66"/>
                <a:gd name="T3" fmla="*/ 26 h 83"/>
                <a:gd name="T4" fmla="*/ 40 w 66"/>
                <a:gd name="T5" fmla="*/ 83 h 83"/>
                <a:gd name="T6" fmla="*/ 0 w 66"/>
                <a:gd name="T7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83">
                  <a:moveTo>
                    <a:pt x="0" y="10"/>
                  </a:moveTo>
                  <a:cubicBezTo>
                    <a:pt x="22" y="0"/>
                    <a:pt x="43" y="7"/>
                    <a:pt x="55" y="26"/>
                  </a:cubicBezTo>
                  <a:cubicBezTo>
                    <a:pt x="66" y="45"/>
                    <a:pt x="60" y="69"/>
                    <a:pt x="40" y="83"/>
                  </a:cubicBezTo>
                  <a:cubicBezTo>
                    <a:pt x="45" y="33"/>
                    <a:pt x="40" y="24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5"/>
            <p:cNvSpPr/>
            <p:nvPr/>
          </p:nvSpPr>
          <p:spPr bwMode="auto">
            <a:xfrm>
              <a:off x="5545138" y="3011488"/>
              <a:ext cx="431800" cy="401637"/>
            </a:xfrm>
            <a:custGeom>
              <a:avLst/>
              <a:gdLst>
                <a:gd name="T0" fmla="*/ 0 w 115"/>
                <a:gd name="T1" fmla="*/ 92 h 107"/>
                <a:gd name="T2" fmla="*/ 73 w 115"/>
                <a:gd name="T3" fmla="*/ 61 h 107"/>
                <a:gd name="T4" fmla="*/ 69 w 115"/>
                <a:gd name="T5" fmla="*/ 37 h 107"/>
                <a:gd name="T6" fmla="*/ 66 w 115"/>
                <a:gd name="T7" fmla="*/ 70 h 107"/>
                <a:gd name="T8" fmla="*/ 39 w 115"/>
                <a:gd name="T9" fmla="*/ 34 h 107"/>
                <a:gd name="T10" fmla="*/ 65 w 115"/>
                <a:gd name="T11" fmla="*/ 6 h 107"/>
                <a:gd name="T12" fmla="*/ 100 w 115"/>
                <a:gd name="T13" fmla="*/ 28 h 107"/>
                <a:gd name="T14" fmla="*/ 73 w 115"/>
                <a:gd name="T15" fmla="*/ 98 h 107"/>
                <a:gd name="T16" fmla="*/ 0 w 115"/>
                <a:gd name="T17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7">
                  <a:moveTo>
                    <a:pt x="0" y="92"/>
                  </a:moveTo>
                  <a:cubicBezTo>
                    <a:pt x="28" y="87"/>
                    <a:pt x="59" y="93"/>
                    <a:pt x="73" y="61"/>
                  </a:cubicBezTo>
                  <a:cubicBezTo>
                    <a:pt x="76" y="55"/>
                    <a:pt x="72" y="45"/>
                    <a:pt x="69" y="37"/>
                  </a:cubicBezTo>
                  <a:cubicBezTo>
                    <a:pt x="68" y="47"/>
                    <a:pt x="67" y="57"/>
                    <a:pt x="66" y="70"/>
                  </a:cubicBezTo>
                  <a:cubicBezTo>
                    <a:pt x="46" y="62"/>
                    <a:pt x="34" y="51"/>
                    <a:pt x="39" y="34"/>
                  </a:cubicBezTo>
                  <a:cubicBezTo>
                    <a:pt x="42" y="23"/>
                    <a:pt x="54" y="10"/>
                    <a:pt x="65" y="6"/>
                  </a:cubicBezTo>
                  <a:cubicBezTo>
                    <a:pt x="82" y="0"/>
                    <a:pt x="93" y="13"/>
                    <a:pt x="100" y="28"/>
                  </a:cubicBezTo>
                  <a:cubicBezTo>
                    <a:pt x="115" y="56"/>
                    <a:pt x="103" y="86"/>
                    <a:pt x="73" y="98"/>
                  </a:cubicBezTo>
                  <a:cubicBezTo>
                    <a:pt x="50" y="107"/>
                    <a:pt x="22" y="105"/>
                    <a:pt x="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6"/>
            <p:cNvSpPr/>
            <p:nvPr/>
          </p:nvSpPr>
          <p:spPr bwMode="auto">
            <a:xfrm>
              <a:off x="13650913" y="3008313"/>
              <a:ext cx="430213" cy="412750"/>
            </a:xfrm>
            <a:custGeom>
              <a:avLst/>
              <a:gdLst>
                <a:gd name="T0" fmla="*/ 115 w 115"/>
                <a:gd name="T1" fmla="*/ 91 h 110"/>
                <a:gd name="T2" fmla="*/ 35 w 115"/>
                <a:gd name="T3" fmla="*/ 96 h 110"/>
                <a:gd name="T4" fmla="*/ 18 w 115"/>
                <a:gd name="T5" fmla="*/ 23 h 110"/>
                <a:gd name="T6" fmla="*/ 55 w 115"/>
                <a:gd name="T7" fmla="*/ 8 h 110"/>
                <a:gd name="T8" fmla="*/ 77 w 115"/>
                <a:gd name="T9" fmla="*/ 38 h 110"/>
                <a:gd name="T10" fmla="*/ 49 w 115"/>
                <a:gd name="T11" fmla="*/ 70 h 110"/>
                <a:gd name="T12" fmla="*/ 47 w 115"/>
                <a:gd name="T13" fmla="*/ 40 h 110"/>
                <a:gd name="T14" fmla="*/ 53 w 115"/>
                <a:gd name="T15" fmla="*/ 77 h 110"/>
                <a:gd name="T16" fmla="*/ 94 w 115"/>
                <a:gd name="T17" fmla="*/ 90 h 110"/>
                <a:gd name="T18" fmla="*/ 115 w 115"/>
                <a:gd name="T19" fmla="*/ 9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0">
                  <a:moveTo>
                    <a:pt x="115" y="91"/>
                  </a:moveTo>
                  <a:cubicBezTo>
                    <a:pt x="88" y="106"/>
                    <a:pt x="62" y="110"/>
                    <a:pt x="35" y="96"/>
                  </a:cubicBezTo>
                  <a:cubicBezTo>
                    <a:pt x="7" y="82"/>
                    <a:pt x="0" y="49"/>
                    <a:pt x="18" y="23"/>
                  </a:cubicBezTo>
                  <a:cubicBezTo>
                    <a:pt x="27" y="9"/>
                    <a:pt x="40" y="0"/>
                    <a:pt x="55" y="8"/>
                  </a:cubicBezTo>
                  <a:cubicBezTo>
                    <a:pt x="65" y="13"/>
                    <a:pt x="75" y="27"/>
                    <a:pt x="77" y="38"/>
                  </a:cubicBezTo>
                  <a:cubicBezTo>
                    <a:pt x="79" y="53"/>
                    <a:pt x="68" y="64"/>
                    <a:pt x="49" y="70"/>
                  </a:cubicBezTo>
                  <a:cubicBezTo>
                    <a:pt x="48" y="58"/>
                    <a:pt x="47" y="48"/>
                    <a:pt x="47" y="40"/>
                  </a:cubicBezTo>
                  <a:cubicBezTo>
                    <a:pt x="37" y="52"/>
                    <a:pt x="38" y="68"/>
                    <a:pt x="53" y="77"/>
                  </a:cubicBezTo>
                  <a:cubicBezTo>
                    <a:pt x="65" y="84"/>
                    <a:pt x="80" y="87"/>
                    <a:pt x="94" y="90"/>
                  </a:cubicBezTo>
                  <a:cubicBezTo>
                    <a:pt x="100" y="92"/>
                    <a:pt x="108" y="91"/>
                    <a:pt x="11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0" name="Freeform 10"/>
          <p:cNvSpPr/>
          <p:nvPr/>
        </p:nvSpPr>
        <p:spPr bwMode="auto">
          <a:xfrm rot="16200000">
            <a:off x="4699412" y="4091509"/>
            <a:ext cx="2708609" cy="11739"/>
          </a:xfrm>
          <a:custGeom>
            <a:avLst/>
            <a:gdLst>
              <a:gd name="T0" fmla="*/ 0 w 1168"/>
              <a:gd name="T1" fmla="*/ 0 h 5"/>
              <a:gd name="T2" fmla="*/ 1168 w 1168"/>
              <a:gd name="T3" fmla="*/ 0 h 5"/>
              <a:gd name="T4" fmla="*/ 1168 w 1168"/>
              <a:gd name="T5" fmla="*/ 5 h 5"/>
              <a:gd name="T6" fmla="*/ 0 w 1168"/>
              <a:gd name="T7" fmla="*/ 5 h 5"/>
              <a:gd name="T8" fmla="*/ 0 w 1168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8" h="5">
                <a:moveTo>
                  <a:pt x="0" y="0"/>
                </a:moveTo>
                <a:cubicBezTo>
                  <a:pt x="389" y="0"/>
                  <a:pt x="778" y="0"/>
                  <a:pt x="1168" y="0"/>
                </a:cubicBezTo>
                <a:cubicBezTo>
                  <a:pt x="1168" y="2"/>
                  <a:pt x="1168" y="3"/>
                  <a:pt x="1168" y="5"/>
                </a:cubicBezTo>
                <a:cubicBezTo>
                  <a:pt x="778" y="5"/>
                  <a:pt x="389" y="5"/>
                  <a:pt x="0" y="5"/>
                </a:cubicBezTo>
                <a:cubicBezTo>
                  <a:pt x="0" y="3"/>
                  <a:pt x="0" y="2"/>
                  <a:pt x="0" y="0"/>
                </a:cubicBezTo>
                <a:close/>
              </a:path>
            </a:pathLst>
          </a:custGeom>
          <a:solidFill>
            <a:srgbClr val="8247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1" name="同心圆 40"/>
          <p:cNvSpPr/>
          <p:nvPr/>
        </p:nvSpPr>
        <p:spPr bwMode="auto">
          <a:xfrm>
            <a:off x="3947865" y="2504696"/>
            <a:ext cx="1744176" cy="1744176"/>
          </a:xfrm>
          <a:custGeom>
            <a:avLst/>
            <a:gdLst>
              <a:gd name="T0" fmla="*/ 0 w 2300288"/>
              <a:gd name="T1" fmla="*/ 1150144 h 2300288"/>
              <a:gd name="T2" fmla="*/ 1150144 w 2300288"/>
              <a:gd name="T3" fmla="*/ 0 h 2300288"/>
              <a:gd name="T4" fmla="*/ 2300288 w 2300288"/>
              <a:gd name="T5" fmla="*/ 1150144 h 2300288"/>
              <a:gd name="T6" fmla="*/ 1150144 w 2300288"/>
              <a:gd name="T7" fmla="*/ 2300288 h 2300288"/>
              <a:gd name="T8" fmla="*/ 0 w 2300288"/>
              <a:gd name="T9" fmla="*/ 1150144 h 2300288"/>
              <a:gd name="T10" fmla="*/ 200355 w 2300288"/>
              <a:gd name="T11" fmla="*/ 1150144 h 2300288"/>
              <a:gd name="T12" fmla="*/ 1150144 w 2300288"/>
              <a:gd name="T13" fmla="*/ 2099933 h 2300288"/>
              <a:gd name="T14" fmla="*/ 2099933 w 2300288"/>
              <a:gd name="T15" fmla="*/ 1150144 h 2300288"/>
              <a:gd name="T16" fmla="*/ 1150144 w 2300288"/>
              <a:gd name="T17" fmla="*/ 200355 h 2300288"/>
              <a:gd name="T18" fmla="*/ 200355 w 2300288"/>
              <a:gd name="T19" fmla="*/ 1150144 h 2300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0288" h="2300288">
                <a:moveTo>
                  <a:pt x="0" y="1150144"/>
                </a:moveTo>
                <a:cubicBezTo>
                  <a:pt x="0" y="514937"/>
                  <a:pt x="514937" y="0"/>
                  <a:pt x="1150144" y="0"/>
                </a:cubicBezTo>
                <a:cubicBezTo>
                  <a:pt x="1785351" y="0"/>
                  <a:pt x="2300288" y="514937"/>
                  <a:pt x="2300288" y="1150144"/>
                </a:cubicBezTo>
                <a:cubicBezTo>
                  <a:pt x="2300288" y="1785351"/>
                  <a:pt x="1785351" y="2300288"/>
                  <a:pt x="1150144" y="2300288"/>
                </a:cubicBezTo>
                <a:cubicBezTo>
                  <a:pt x="514937" y="2300288"/>
                  <a:pt x="0" y="1785351"/>
                  <a:pt x="0" y="1150144"/>
                </a:cubicBezTo>
                <a:close/>
                <a:moveTo>
                  <a:pt x="200355" y="1150144"/>
                </a:moveTo>
                <a:cubicBezTo>
                  <a:pt x="200355" y="1674698"/>
                  <a:pt x="625590" y="2099933"/>
                  <a:pt x="1150144" y="2099933"/>
                </a:cubicBezTo>
                <a:cubicBezTo>
                  <a:pt x="1674698" y="2099933"/>
                  <a:pt x="2099933" y="1674698"/>
                  <a:pt x="2099933" y="1150144"/>
                </a:cubicBezTo>
                <a:cubicBezTo>
                  <a:pt x="2099933" y="625590"/>
                  <a:pt x="1674698" y="200355"/>
                  <a:pt x="1150144" y="200355"/>
                </a:cubicBezTo>
                <a:cubicBezTo>
                  <a:pt x="625590" y="200355"/>
                  <a:pt x="200355" y="625590"/>
                  <a:pt x="200355" y="1150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2" name="文本框 251"/>
          <p:cNvSpPr txBox="1">
            <a:spLocks noChangeArrowheads="1"/>
          </p:cNvSpPr>
          <p:nvPr/>
        </p:nvSpPr>
        <p:spPr bwMode="auto">
          <a:xfrm>
            <a:off x="4385903" y="3104891"/>
            <a:ext cx="9918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3200" b="1" dirty="0" smtClean="0"/>
              <a:t>60%</a:t>
            </a:r>
            <a:endParaRPr lang="zh-CN" altLang="en-US" sz="3200" b="1" dirty="0"/>
          </a:p>
        </p:txBody>
      </p:sp>
      <p:sp>
        <p:nvSpPr>
          <p:cNvPr id="253" name="空心弧 252"/>
          <p:cNvSpPr/>
          <p:nvPr/>
        </p:nvSpPr>
        <p:spPr>
          <a:xfrm rot="17217782">
            <a:off x="3906769" y="2486305"/>
            <a:ext cx="1821949" cy="1821949"/>
          </a:xfrm>
          <a:prstGeom prst="blockArc">
            <a:avLst>
              <a:gd name="adj1" fmla="val 7588980"/>
              <a:gd name="adj2" fmla="val 20744855"/>
              <a:gd name="adj3" fmla="val 10945"/>
            </a:avLst>
          </a:prstGeom>
          <a:solidFill>
            <a:srgbClr val="66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4" name="文本框 9"/>
          <p:cNvSpPr txBox="1">
            <a:spLocks noChangeArrowheads="1"/>
          </p:cNvSpPr>
          <p:nvPr/>
        </p:nvSpPr>
        <p:spPr bwMode="auto">
          <a:xfrm>
            <a:off x="1333529" y="4534402"/>
            <a:ext cx="482471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sound</a:t>
            </a:r>
            <a:endParaRPr lang="zh-CN" altLang="en-US" sz="1400" dirty="0"/>
          </a:p>
        </p:txBody>
      </p:sp>
      <p:grpSp>
        <p:nvGrpSpPr>
          <p:cNvPr id="255" name="组合 254"/>
          <p:cNvGrpSpPr/>
          <p:nvPr/>
        </p:nvGrpSpPr>
        <p:grpSpPr>
          <a:xfrm>
            <a:off x="1937546" y="2339492"/>
            <a:ext cx="1743075" cy="1735137"/>
            <a:chOff x="993776" y="760413"/>
            <a:chExt cx="1743075" cy="1735137"/>
          </a:xfrm>
          <a:solidFill>
            <a:srgbClr val="663300"/>
          </a:solidFill>
        </p:grpSpPr>
        <p:sp>
          <p:nvSpPr>
            <p:cNvPr id="256" name="Freeform 6"/>
            <p:cNvSpPr/>
            <p:nvPr/>
          </p:nvSpPr>
          <p:spPr bwMode="auto">
            <a:xfrm>
              <a:off x="993776" y="1106488"/>
              <a:ext cx="1292225" cy="1389062"/>
            </a:xfrm>
            <a:custGeom>
              <a:avLst/>
              <a:gdLst>
                <a:gd name="T0" fmla="*/ 154 w 343"/>
                <a:gd name="T1" fmla="*/ 368 h 368"/>
                <a:gd name="T2" fmla="*/ 20 w 343"/>
                <a:gd name="T3" fmla="*/ 347 h 368"/>
                <a:gd name="T4" fmla="*/ 2 w 343"/>
                <a:gd name="T5" fmla="*/ 320 h 368"/>
                <a:gd name="T6" fmla="*/ 41 w 343"/>
                <a:gd name="T7" fmla="*/ 273 h 368"/>
                <a:gd name="T8" fmla="*/ 93 w 343"/>
                <a:gd name="T9" fmla="*/ 260 h 368"/>
                <a:gd name="T10" fmla="*/ 111 w 343"/>
                <a:gd name="T11" fmla="*/ 223 h 368"/>
                <a:gd name="T12" fmla="*/ 79 w 343"/>
                <a:gd name="T13" fmla="*/ 174 h 368"/>
                <a:gd name="T14" fmla="*/ 77 w 343"/>
                <a:gd name="T15" fmla="*/ 123 h 368"/>
                <a:gd name="T16" fmla="*/ 80 w 343"/>
                <a:gd name="T17" fmla="*/ 103 h 368"/>
                <a:gd name="T18" fmla="*/ 110 w 343"/>
                <a:gd name="T19" fmla="*/ 20 h 368"/>
                <a:gd name="T20" fmla="*/ 220 w 343"/>
                <a:gd name="T21" fmla="*/ 22 h 368"/>
                <a:gd name="T22" fmla="*/ 257 w 343"/>
                <a:gd name="T23" fmla="*/ 97 h 368"/>
                <a:gd name="T24" fmla="*/ 265 w 343"/>
                <a:gd name="T25" fmla="*/ 129 h 368"/>
                <a:gd name="T26" fmla="*/ 253 w 343"/>
                <a:gd name="T27" fmla="*/ 180 h 368"/>
                <a:gd name="T28" fmla="*/ 221 w 343"/>
                <a:gd name="T29" fmla="*/ 234 h 368"/>
                <a:gd name="T30" fmla="*/ 239 w 343"/>
                <a:gd name="T31" fmla="*/ 259 h 368"/>
                <a:gd name="T32" fmla="*/ 303 w 343"/>
                <a:gd name="T33" fmla="*/ 275 h 368"/>
                <a:gd name="T34" fmla="*/ 333 w 343"/>
                <a:gd name="T35" fmla="*/ 336 h 368"/>
                <a:gd name="T36" fmla="*/ 317 w 343"/>
                <a:gd name="T37" fmla="*/ 346 h 368"/>
                <a:gd name="T38" fmla="*/ 277 w 343"/>
                <a:gd name="T39" fmla="*/ 356 h 368"/>
                <a:gd name="T40" fmla="*/ 154 w 343"/>
                <a:gd name="T41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3" h="368">
                  <a:moveTo>
                    <a:pt x="154" y="368"/>
                  </a:moveTo>
                  <a:cubicBezTo>
                    <a:pt x="116" y="362"/>
                    <a:pt x="68" y="354"/>
                    <a:pt x="20" y="347"/>
                  </a:cubicBezTo>
                  <a:cubicBezTo>
                    <a:pt x="4" y="344"/>
                    <a:pt x="0" y="335"/>
                    <a:pt x="2" y="320"/>
                  </a:cubicBezTo>
                  <a:cubicBezTo>
                    <a:pt x="5" y="289"/>
                    <a:pt x="11" y="281"/>
                    <a:pt x="41" y="273"/>
                  </a:cubicBezTo>
                  <a:cubicBezTo>
                    <a:pt x="58" y="269"/>
                    <a:pt x="75" y="264"/>
                    <a:pt x="93" y="260"/>
                  </a:cubicBezTo>
                  <a:cubicBezTo>
                    <a:pt x="114" y="255"/>
                    <a:pt x="121" y="241"/>
                    <a:pt x="111" y="223"/>
                  </a:cubicBezTo>
                  <a:cubicBezTo>
                    <a:pt x="102" y="206"/>
                    <a:pt x="91" y="190"/>
                    <a:pt x="79" y="174"/>
                  </a:cubicBezTo>
                  <a:cubicBezTo>
                    <a:pt x="68" y="160"/>
                    <a:pt x="67" y="138"/>
                    <a:pt x="77" y="123"/>
                  </a:cubicBezTo>
                  <a:cubicBezTo>
                    <a:pt x="80" y="118"/>
                    <a:pt x="81" y="110"/>
                    <a:pt x="80" y="103"/>
                  </a:cubicBezTo>
                  <a:cubicBezTo>
                    <a:pt x="75" y="70"/>
                    <a:pt x="76" y="38"/>
                    <a:pt x="110" y="20"/>
                  </a:cubicBezTo>
                  <a:cubicBezTo>
                    <a:pt x="146" y="0"/>
                    <a:pt x="182" y="1"/>
                    <a:pt x="220" y="22"/>
                  </a:cubicBezTo>
                  <a:cubicBezTo>
                    <a:pt x="251" y="40"/>
                    <a:pt x="263" y="62"/>
                    <a:pt x="257" y="97"/>
                  </a:cubicBezTo>
                  <a:cubicBezTo>
                    <a:pt x="255" y="108"/>
                    <a:pt x="254" y="119"/>
                    <a:pt x="265" y="129"/>
                  </a:cubicBezTo>
                  <a:cubicBezTo>
                    <a:pt x="276" y="138"/>
                    <a:pt x="262" y="168"/>
                    <a:pt x="253" y="180"/>
                  </a:cubicBezTo>
                  <a:cubicBezTo>
                    <a:pt x="239" y="195"/>
                    <a:pt x="229" y="214"/>
                    <a:pt x="221" y="234"/>
                  </a:cubicBezTo>
                  <a:cubicBezTo>
                    <a:pt x="215" y="247"/>
                    <a:pt x="222" y="256"/>
                    <a:pt x="239" y="259"/>
                  </a:cubicBezTo>
                  <a:cubicBezTo>
                    <a:pt x="261" y="263"/>
                    <a:pt x="282" y="269"/>
                    <a:pt x="303" y="275"/>
                  </a:cubicBezTo>
                  <a:cubicBezTo>
                    <a:pt x="326" y="281"/>
                    <a:pt x="343" y="314"/>
                    <a:pt x="333" y="336"/>
                  </a:cubicBezTo>
                  <a:cubicBezTo>
                    <a:pt x="331" y="340"/>
                    <a:pt x="323" y="344"/>
                    <a:pt x="317" y="346"/>
                  </a:cubicBezTo>
                  <a:cubicBezTo>
                    <a:pt x="304" y="350"/>
                    <a:pt x="290" y="354"/>
                    <a:pt x="277" y="356"/>
                  </a:cubicBezTo>
                  <a:cubicBezTo>
                    <a:pt x="240" y="360"/>
                    <a:pt x="203" y="364"/>
                    <a:pt x="154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7"/>
            <p:cNvSpPr/>
            <p:nvPr/>
          </p:nvSpPr>
          <p:spPr bwMode="auto">
            <a:xfrm>
              <a:off x="1690688" y="760413"/>
              <a:ext cx="1046163" cy="1093787"/>
            </a:xfrm>
            <a:custGeom>
              <a:avLst/>
              <a:gdLst>
                <a:gd name="T0" fmla="*/ 122 w 278"/>
                <a:gd name="T1" fmla="*/ 290 h 290"/>
                <a:gd name="T2" fmla="*/ 138 w 278"/>
                <a:gd name="T3" fmla="*/ 247 h 290"/>
                <a:gd name="T4" fmla="*/ 101 w 278"/>
                <a:gd name="T5" fmla="*/ 239 h 290"/>
                <a:gd name="T6" fmla="*/ 163 w 278"/>
                <a:gd name="T7" fmla="*/ 239 h 290"/>
                <a:gd name="T8" fmla="*/ 219 w 278"/>
                <a:gd name="T9" fmla="*/ 194 h 290"/>
                <a:gd name="T10" fmla="*/ 213 w 278"/>
                <a:gd name="T11" fmla="*/ 51 h 290"/>
                <a:gd name="T12" fmla="*/ 17 w 278"/>
                <a:gd name="T13" fmla="*/ 72 h 290"/>
                <a:gd name="T14" fmla="*/ 0 w 278"/>
                <a:gd name="T15" fmla="*/ 81 h 290"/>
                <a:gd name="T16" fmla="*/ 98 w 278"/>
                <a:gd name="T17" fmla="*/ 9 h 290"/>
                <a:gd name="T18" fmla="*/ 232 w 278"/>
                <a:gd name="T19" fmla="*/ 49 h 290"/>
                <a:gd name="T20" fmla="*/ 226 w 278"/>
                <a:gd name="T21" fmla="*/ 206 h 290"/>
                <a:gd name="T22" fmla="*/ 133 w 278"/>
                <a:gd name="T23" fmla="*/ 285 h 290"/>
                <a:gd name="T24" fmla="*/ 122 w 278"/>
                <a:gd name="T2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8" h="290">
                  <a:moveTo>
                    <a:pt x="122" y="290"/>
                  </a:moveTo>
                  <a:cubicBezTo>
                    <a:pt x="129" y="273"/>
                    <a:pt x="134" y="260"/>
                    <a:pt x="138" y="247"/>
                  </a:cubicBezTo>
                  <a:cubicBezTo>
                    <a:pt x="125" y="244"/>
                    <a:pt x="113" y="241"/>
                    <a:pt x="101" y="239"/>
                  </a:cubicBezTo>
                  <a:cubicBezTo>
                    <a:pt x="123" y="225"/>
                    <a:pt x="155" y="228"/>
                    <a:pt x="163" y="239"/>
                  </a:cubicBezTo>
                  <a:cubicBezTo>
                    <a:pt x="182" y="224"/>
                    <a:pt x="201" y="210"/>
                    <a:pt x="219" y="194"/>
                  </a:cubicBezTo>
                  <a:cubicBezTo>
                    <a:pt x="263" y="153"/>
                    <a:pt x="260" y="90"/>
                    <a:pt x="213" y="51"/>
                  </a:cubicBezTo>
                  <a:cubicBezTo>
                    <a:pt x="155" y="2"/>
                    <a:pt x="64" y="12"/>
                    <a:pt x="17" y="72"/>
                  </a:cubicBezTo>
                  <a:cubicBezTo>
                    <a:pt x="14" y="77"/>
                    <a:pt x="7" y="79"/>
                    <a:pt x="0" y="81"/>
                  </a:cubicBezTo>
                  <a:cubicBezTo>
                    <a:pt x="19" y="38"/>
                    <a:pt x="54" y="16"/>
                    <a:pt x="98" y="9"/>
                  </a:cubicBezTo>
                  <a:cubicBezTo>
                    <a:pt x="149" y="0"/>
                    <a:pt x="195" y="12"/>
                    <a:pt x="232" y="49"/>
                  </a:cubicBezTo>
                  <a:cubicBezTo>
                    <a:pt x="278" y="94"/>
                    <a:pt x="275" y="164"/>
                    <a:pt x="226" y="206"/>
                  </a:cubicBezTo>
                  <a:cubicBezTo>
                    <a:pt x="196" y="233"/>
                    <a:pt x="164" y="259"/>
                    <a:pt x="133" y="285"/>
                  </a:cubicBezTo>
                  <a:cubicBezTo>
                    <a:pt x="131" y="286"/>
                    <a:pt x="128" y="287"/>
                    <a:pt x="122" y="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8"/>
            <p:cNvSpPr/>
            <p:nvPr/>
          </p:nvSpPr>
          <p:spPr bwMode="auto">
            <a:xfrm>
              <a:off x="2085976" y="1092200"/>
              <a:ext cx="169863" cy="400050"/>
            </a:xfrm>
            <a:custGeom>
              <a:avLst/>
              <a:gdLst>
                <a:gd name="T0" fmla="*/ 42 w 45"/>
                <a:gd name="T1" fmla="*/ 100 h 106"/>
                <a:gd name="T2" fmla="*/ 12 w 45"/>
                <a:gd name="T3" fmla="*/ 103 h 106"/>
                <a:gd name="T4" fmla="*/ 1 w 45"/>
                <a:gd name="T5" fmla="*/ 78 h 106"/>
                <a:gd name="T6" fmla="*/ 13 w 45"/>
                <a:gd name="T7" fmla="*/ 17 h 106"/>
                <a:gd name="T8" fmla="*/ 39 w 45"/>
                <a:gd name="T9" fmla="*/ 6 h 106"/>
                <a:gd name="T10" fmla="*/ 42 w 45"/>
                <a:gd name="T11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06">
                  <a:moveTo>
                    <a:pt x="42" y="100"/>
                  </a:moveTo>
                  <a:cubicBezTo>
                    <a:pt x="30" y="101"/>
                    <a:pt x="19" y="106"/>
                    <a:pt x="12" y="103"/>
                  </a:cubicBezTo>
                  <a:cubicBezTo>
                    <a:pt x="6" y="99"/>
                    <a:pt x="0" y="86"/>
                    <a:pt x="1" y="78"/>
                  </a:cubicBezTo>
                  <a:cubicBezTo>
                    <a:pt x="3" y="58"/>
                    <a:pt x="9" y="38"/>
                    <a:pt x="13" y="17"/>
                  </a:cubicBezTo>
                  <a:cubicBezTo>
                    <a:pt x="16" y="0"/>
                    <a:pt x="29" y="7"/>
                    <a:pt x="39" y="6"/>
                  </a:cubicBezTo>
                  <a:cubicBezTo>
                    <a:pt x="45" y="36"/>
                    <a:pt x="14" y="64"/>
                    <a:pt x="4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9"/>
            <p:cNvSpPr/>
            <p:nvPr/>
          </p:nvSpPr>
          <p:spPr bwMode="auto">
            <a:xfrm>
              <a:off x="2165351" y="933450"/>
              <a:ext cx="101600" cy="131762"/>
            </a:xfrm>
            <a:custGeom>
              <a:avLst/>
              <a:gdLst>
                <a:gd name="T0" fmla="*/ 14 w 27"/>
                <a:gd name="T1" fmla="*/ 0 h 35"/>
                <a:gd name="T2" fmla="*/ 26 w 27"/>
                <a:gd name="T3" fmla="*/ 23 h 35"/>
                <a:gd name="T4" fmla="*/ 13 w 27"/>
                <a:gd name="T5" fmla="*/ 35 h 35"/>
                <a:gd name="T6" fmla="*/ 0 w 27"/>
                <a:gd name="T7" fmla="*/ 23 h 35"/>
                <a:gd name="T8" fmla="*/ 14 w 2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5">
                  <a:moveTo>
                    <a:pt x="14" y="0"/>
                  </a:moveTo>
                  <a:cubicBezTo>
                    <a:pt x="20" y="11"/>
                    <a:pt x="27" y="18"/>
                    <a:pt x="26" y="23"/>
                  </a:cubicBezTo>
                  <a:cubicBezTo>
                    <a:pt x="26" y="28"/>
                    <a:pt x="18" y="35"/>
                    <a:pt x="13" y="35"/>
                  </a:cubicBezTo>
                  <a:cubicBezTo>
                    <a:pt x="8" y="35"/>
                    <a:pt x="0" y="27"/>
                    <a:pt x="0" y="23"/>
                  </a:cubicBezTo>
                  <a:cubicBezTo>
                    <a:pt x="0" y="17"/>
                    <a:pt x="6" y="1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0" name="同心圆 40"/>
          <p:cNvSpPr/>
          <p:nvPr/>
        </p:nvSpPr>
        <p:spPr bwMode="auto">
          <a:xfrm>
            <a:off x="8653989" y="2504696"/>
            <a:ext cx="1744176" cy="1744176"/>
          </a:xfrm>
          <a:custGeom>
            <a:avLst/>
            <a:gdLst>
              <a:gd name="T0" fmla="*/ 0 w 2300288"/>
              <a:gd name="T1" fmla="*/ 1150144 h 2300288"/>
              <a:gd name="T2" fmla="*/ 1150144 w 2300288"/>
              <a:gd name="T3" fmla="*/ 0 h 2300288"/>
              <a:gd name="T4" fmla="*/ 2300288 w 2300288"/>
              <a:gd name="T5" fmla="*/ 1150144 h 2300288"/>
              <a:gd name="T6" fmla="*/ 1150144 w 2300288"/>
              <a:gd name="T7" fmla="*/ 2300288 h 2300288"/>
              <a:gd name="T8" fmla="*/ 0 w 2300288"/>
              <a:gd name="T9" fmla="*/ 1150144 h 2300288"/>
              <a:gd name="T10" fmla="*/ 200355 w 2300288"/>
              <a:gd name="T11" fmla="*/ 1150144 h 2300288"/>
              <a:gd name="T12" fmla="*/ 1150144 w 2300288"/>
              <a:gd name="T13" fmla="*/ 2099933 h 2300288"/>
              <a:gd name="T14" fmla="*/ 2099933 w 2300288"/>
              <a:gd name="T15" fmla="*/ 1150144 h 2300288"/>
              <a:gd name="T16" fmla="*/ 1150144 w 2300288"/>
              <a:gd name="T17" fmla="*/ 200355 h 2300288"/>
              <a:gd name="T18" fmla="*/ 200355 w 2300288"/>
              <a:gd name="T19" fmla="*/ 1150144 h 2300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00288" h="2300288">
                <a:moveTo>
                  <a:pt x="0" y="1150144"/>
                </a:moveTo>
                <a:cubicBezTo>
                  <a:pt x="0" y="514937"/>
                  <a:pt x="514937" y="0"/>
                  <a:pt x="1150144" y="0"/>
                </a:cubicBezTo>
                <a:cubicBezTo>
                  <a:pt x="1785351" y="0"/>
                  <a:pt x="2300288" y="514937"/>
                  <a:pt x="2300288" y="1150144"/>
                </a:cubicBezTo>
                <a:cubicBezTo>
                  <a:pt x="2300288" y="1785351"/>
                  <a:pt x="1785351" y="2300288"/>
                  <a:pt x="1150144" y="2300288"/>
                </a:cubicBezTo>
                <a:cubicBezTo>
                  <a:pt x="514937" y="2300288"/>
                  <a:pt x="0" y="1785351"/>
                  <a:pt x="0" y="1150144"/>
                </a:cubicBezTo>
                <a:close/>
                <a:moveTo>
                  <a:pt x="200355" y="1150144"/>
                </a:moveTo>
                <a:cubicBezTo>
                  <a:pt x="200355" y="1674698"/>
                  <a:pt x="625590" y="2099933"/>
                  <a:pt x="1150144" y="2099933"/>
                </a:cubicBezTo>
                <a:cubicBezTo>
                  <a:pt x="1674698" y="2099933"/>
                  <a:pt x="2099933" y="1674698"/>
                  <a:pt x="2099933" y="1150144"/>
                </a:cubicBezTo>
                <a:cubicBezTo>
                  <a:pt x="2099933" y="625590"/>
                  <a:pt x="1674698" y="200355"/>
                  <a:pt x="1150144" y="200355"/>
                </a:cubicBezTo>
                <a:cubicBezTo>
                  <a:pt x="625590" y="200355"/>
                  <a:pt x="200355" y="625590"/>
                  <a:pt x="200355" y="11501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61" name="文本框 260"/>
          <p:cNvSpPr txBox="1">
            <a:spLocks noChangeArrowheads="1"/>
          </p:cNvSpPr>
          <p:nvPr/>
        </p:nvSpPr>
        <p:spPr bwMode="auto">
          <a:xfrm>
            <a:off x="9092027" y="3104891"/>
            <a:ext cx="9918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3200" b="1" dirty="0"/>
              <a:t>4</a:t>
            </a:r>
            <a:r>
              <a:rPr lang="en-US" sz="3200" b="1" dirty="0" smtClean="0"/>
              <a:t>0%</a:t>
            </a:r>
            <a:endParaRPr lang="zh-CN" altLang="en-US" sz="3200" b="1" dirty="0"/>
          </a:p>
        </p:txBody>
      </p:sp>
      <p:sp>
        <p:nvSpPr>
          <p:cNvPr id="262" name="空心弧 261"/>
          <p:cNvSpPr/>
          <p:nvPr/>
        </p:nvSpPr>
        <p:spPr>
          <a:xfrm rot="17217782">
            <a:off x="8612893" y="2486305"/>
            <a:ext cx="1821949" cy="1821949"/>
          </a:xfrm>
          <a:prstGeom prst="blockArc">
            <a:avLst>
              <a:gd name="adj1" fmla="val 11980960"/>
              <a:gd name="adj2" fmla="val 20744855"/>
              <a:gd name="adj3" fmla="val 10945"/>
            </a:avLst>
          </a:prstGeom>
          <a:solidFill>
            <a:srgbClr val="66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63" name="组合 262"/>
          <p:cNvGrpSpPr/>
          <p:nvPr/>
        </p:nvGrpSpPr>
        <p:grpSpPr>
          <a:xfrm>
            <a:off x="6643670" y="2339492"/>
            <a:ext cx="1743075" cy="1735137"/>
            <a:chOff x="993776" y="760413"/>
            <a:chExt cx="1743075" cy="1735137"/>
          </a:xfrm>
          <a:solidFill>
            <a:srgbClr val="663300"/>
          </a:solidFill>
        </p:grpSpPr>
        <p:sp>
          <p:nvSpPr>
            <p:cNvPr id="264" name="Freeform 6"/>
            <p:cNvSpPr/>
            <p:nvPr/>
          </p:nvSpPr>
          <p:spPr bwMode="auto">
            <a:xfrm>
              <a:off x="993776" y="1106488"/>
              <a:ext cx="1292225" cy="1389062"/>
            </a:xfrm>
            <a:custGeom>
              <a:avLst/>
              <a:gdLst>
                <a:gd name="T0" fmla="*/ 154 w 343"/>
                <a:gd name="T1" fmla="*/ 368 h 368"/>
                <a:gd name="T2" fmla="*/ 20 w 343"/>
                <a:gd name="T3" fmla="*/ 347 h 368"/>
                <a:gd name="T4" fmla="*/ 2 w 343"/>
                <a:gd name="T5" fmla="*/ 320 h 368"/>
                <a:gd name="T6" fmla="*/ 41 w 343"/>
                <a:gd name="T7" fmla="*/ 273 h 368"/>
                <a:gd name="T8" fmla="*/ 93 w 343"/>
                <a:gd name="T9" fmla="*/ 260 h 368"/>
                <a:gd name="T10" fmla="*/ 111 w 343"/>
                <a:gd name="T11" fmla="*/ 223 h 368"/>
                <a:gd name="T12" fmla="*/ 79 w 343"/>
                <a:gd name="T13" fmla="*/ 174 h 368"/>
                <a:gd name="T14" fmla="*/ 77 w 343"/>
                <a:gd name="T15" fmla="*/ 123 h 368"/>
                <a:gd name="T16" fmla="*/ 80 w 343"/>
                <a:gd name="T17" fmla="*/ 103 h 368"/>
                <a:gd name="T18" fmla="*/ 110 w 343"/>
                <a:gd name="T19" fmla="*/ 20 h 368"/>
                <a:gd name="T20" fmla="*/ 220 w 343"/>
                <a:gd name="T21" fmla="*/ 22 h 368"/>
                <a:gd name="T22" fmla="*/ 257 w 343"/>
                <a:gd name="T23" fmla="*/ 97 h 368"/>
                <a:gd name="T24" fmla="*/ 265 w 343"/>
                <a:gd name="T25" fmla="*/ 129 h 368"/>
                <a:gd name="T26" fmla="*/ 253 w 343"/>
                <a:gd name="T27" fmla="*/ 180 h 368"/>
                <a:gd name="T28" fmla="*/ 221 w 343"/>
                <a:gd name="T29" fmla="*/ 234 h 368"/>
                <a:gd name="T30" fmla="*/ 239 w 343"/>
                <a:gd name="T31" fmla="*/ 259 h 368"/>
                <a:gd name="T32" fmla="*/ 303 w 343"/>
                <a:gd name="T33" fmla="*/ 275 h 368"/>
                <a:gd name="T34" fmla="*/ 333 w 343"/>
                <a:gd name="T35" fmla="*/ 336 h 368"/>
                <a:gd name="T36" fmla="*/ 317 w 343"/>
                <a:gd name="T37" fmla="*/ 346 h 368"/>
                <a:gd name="T38" fmla="*/ 277 w 343"/>
                <a:gd name="T39" fmla="*/ 356 h 368"/>
                <a:gd name="T40" fmla="*/ 154 w 343"/>
                <a:gd name="T41" fmla="*/ 36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3" h="368">
                  <a:moveTo>
                    <a:pt x="154" y="368"/>
                  </a:moveTo>
                  <a:cubicBezTo>
                    <a:pt x="116" y="362"/>
                    <a:pt x="68" y="354"/>
                    <a:pt x="20" y="347"/>
                  </a:cubicBezTo>
                  <a:cubicBezTo>
                    <a:pt x="4" y="344"/>
                    <a:pt x="0" y="335"/>
                    <a:pt x="2" y="320"/>
                  </a:cubicBezTo>
                  <a:cubicBezTo>
                    <a:pt x="5" y="289"/>
                    <a:pt x="11" y="281"/>
                    <a:pt x="41" y="273"/>
                  </a:cubicBezTo>
                  <a:cubicBezTo>
                    <a:pt x="58" y="269"/>
                    <a:pt x="75" y="264"/>
                    <a:pt x="93" y="260"/>
                  </a:cubicBezTo>
                  <a:cubicBezTo>
                    <a:pt x="114" y="255"/>
                    <a:pt x="121" y="241"/>
                    <a:pt x="111" y="223"/>
                  </a:cubicBezTo>
                  <a:cubicBezTo>
                    <a:pt x="102" y="206"/>
                    <a:pt x="91" y="190"/>
                    <a:pt x="79" y="174"/>
                  </a:cubicBezTo>
                  <a:cubicBezTo>
                    <a:pt x="68" y="160"/>
                    <a:pt x="67" y="138"/>
                    <a:pt x="77" y="123"/>
                  </a:cubicBezTo>
                  <a:cubicBezTo>
                    <a:pt x="80" y="118"/>
                    <a:pt x="81" y="110"/>
                    <a:pt x="80" y="103"/>
                  </a:cubicBezTo>
                  <a:cubicBezTo>
                    <a:pt x="75" y="70"/>
                    <a:pt x="76" y="38"/>
                    <a:pt x="110" y="20"/>
                  </a:cubicBezTo>
                  <a:cubicBezTo>
                    <a:pt x="146" y="0"/>
                    <a:pt x="182" y="1"/>
                    <a:pt x="220" y="22"/>
                  </a:cubicBezTo>
                  <a:cubicBezTo>
                    <a:pt x="251" y="40"/>
                    <a:pt x="263" y="62"/>
                    <a:pt x="257" y="97"/>
                  </a:cubicBezTo>
                  <a:cubicBezTo>
                    <a:pt x="255" y="108"/>
                    <a:pt x="254" y="119"/>
                    <a:pt x="265" y="129"/>
                  </a:cubicBezTo>
                  <a:cubicBezTo>
                    <a:pt x="276" y="138"/>
                    <a:pt x="262" y="168"/>
                    <a:pt x="253" y="180"/>
                  </a:cubicBezTo>
                  <a:cubicBezTo>
                    <a:pt x="239" y="195"/>
                    <a:pt x="229" y="214"/>
                    <a:pt x="221" y="234"/>
                  </a:cubicBezTo>
                  <a:cubicBezTo>
                    <a:pt x="215" y="247"/>
                    <a:pt x="222" y="256"/>
                    <a:pt x="239" y="259"/>
                  </a:cubicBezTo>
                  <a:cubicBezTo>
                    <a:pt x="261" y="263"/>
                    <a:pt x="282" y="269"/>
                    <a:pt x="303" y="275"/>
                  </a:cubicBezTo>
                  <a:cubicBezTo>
                    <a:pt x="326" y="281"/>
                    <a:pt x="343" y="314"/>
                    <a:pt x="333" y="336"/>
                  </a:cubicBezTo>
                  <a:cubicBezTo>
                    <a:pt x="331" y="340"/>
                    <a:pt x="323" y="344"/>
                    <a:pt x="317" y="346"/>
                  </a:cubicBezTo>
                  <a:cubicBezTo>
                    <a:pt x="304" y="350"/>
                    <a:pt x="290" y="354"/>
                    <a:pt x="277" y="356"/>
                  </a:cubicBezTo>
                  <a:cubicBezTo>
                    <a:pt x="240" y="360"/>
                    <a:pt x="203" y="364"/>
                    <a:pt x="154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7"/>
            <p:cNvSpPr/>
            <p:nvPr/>
          </p:nvSpPr>
          <p:spPr bwMode="auto">
            <a:xfrm>
              <a:off x="1690688" y="760413"/>
              <a:ext cx="1046163" cy="1093787"/>
            </a:xfrm>
            <a:custGeom>
              <a:avLst/>
              <a:gdLst>
                <a:gd name="T0" fmla="*/ 122 w 278"/>
                <a:gd name="T1" fmla="*/ 290 h 290"/>
                <a:gd name="T2" fmla="*/ 138 w 278"/>
                <a:gd name="T3" fmla="*/ 247 h 290"/>
                <a:gd name="T4" fmla="*/ 101 w 278"/>
                <a:gd name="T5" fmla="*/ 239 h 290"/>
                <a:gd name="T6" fmla="*/ 163 w 278"/>
                <a:gd name="T7" fmla="*/ 239 h 290"/>
                <a:gd name="T8" fmla="*/ 219 w 278"/>
                <a:gd name="T9" fmla="*/ 194 h 290"/>
                <a:gd name="T10" fmla="*/ 213 w 278"/>
                <a:gd name="T11" fmla="*/ 51 h 290"/>
                <a:gd name="T12" fmla="*/ 17 w 278"/>
                <a:gd name="T13" fmla="*/ 72 h 290"/>
                <a:gd name="T14" fmla="*/ 0 w 278"/>
                <a:gd name="T15" fmla="*/ 81 h 290"/>
                <a:gd name="T16" fmla="*/ 98 w 278"/>
                <a:gd name="T17" fmla="*/ 9 h 290"/>
                <a:gd name="T18" fmla="*/ 232 w 278"/>
                <a:gd name="T19" fmla="*/ 49 h 290"/>
                <a:gd name="T20" fmla="*/ 226 w 278"/>
                <a:gd name="T21" fmla="*/ 206 h 290"/>
                <a:gd name="T22" fmla="*/ 133 w 278"/>
                <a:gd name="T23" fmla="*/ 285 h 290"/>
                <a:gd name="T24" fmla="*/ 122 w 278"/>
                <a:gd name="T2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8" h="290">
                  <a:moveTo>
                    <a:pt x="122" y="290"/>
                  </a:moveTo>
                  <a:cubicBezTo>
                    <a:pt x="129" y="273"/>
                    <a:pt x="134" y="260"/>
                    <a:pt x="138" y="247"/>
                  </a:cubicBezTo>
                  <a:cubicBezTo>
                    <a:pt x="125" y="244"/>
                    <a:pt x="113" y="241"/>
                    <a:pt x="101" y="239"/>
                  </a:cubicBezTo>
                  <a:cubicBezTo>
                    <a:pt x="123" y="225"/>
                    <a:pt x="155" y="228"/>
                    <a:pt x="163" y="239"/>
                  </a:cubicBezTo>
                  <a:cubicBezTo>
                    <a:pt x="182" y="224"/>
                    <a:pt x="201" y="210"/>
                    <a:pt x="219" y="194"/>
                  </a:cubicBezTo>
                  <a:cubicBezTo>
                    <a:pt x="263" y="153"/>
                    <a:pt x="260" y="90"/>
                    <a:pt x="213" y="51"/>
                  </a:cubicBezTo>
                  <a:cubicBezTo>
                    <a:pt x="155" y="2"/>
                    <a:pt x="64" y="12"/>
                    <a:pt x="17" y="72"/>
                  </a:cubicBezTo>
                  <a:cubicBezTo>
                    <a:pt x="14" y="77"/>
                    <a:pt x="7" y="79"/>
                    <a:pt x="0" y="81"/>
                  </a:cubicBezTo>
                  <a:cubicBezTo>
                    <a:pt x="19" y="38"/>
                    <a:pt x="54" y="16"/>
                    <a:pt x="98" y="9"/>
                  </a:cubicBezTo>
                  <a:cubicBezTo>
                    <a:pt x="149" y="0"/>
                    <a:pt x="195" y="12"/>
                    <a:pt x="232" y="49"/>
                  </a:cubicBezTo>
                  <a:cubicBezTo>
                    <a:pt x="278" y="94"/>
                    <a:pt x="275" y="164"/>
                    <a:pt x="226" y="206"/>
                  </a:cubicBezTo>
                  <a:cubicBezTo>
                    <a:pt x="196" y="233"/>
                    <a:pt x="164" y="259"/>
                    <a:pt x="133" y="285"/>
                  </a:cubicBezTo>
                  <a:cubicBezTo>
                    <a:pt x="131" y="286"/>
                    <a:pt x="128" y="287"/>
                    <a:pt x="122" y="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8"/>
            <p:cNvSpPr/>
            <p:nvPr/>
          </p:nvSpPr>
          <p:spPr bwMode="auto">
            <a:xfrm>
              <a:off x="2085976" y="1092200"/>
              <a:ext cx="169863" cy="400050"/>
            </a:xfrm>
            <a:custGeom>
              <a:avLst/>
              <a:gdLst>
                <a:gd name="T0" fmla="*/ 42 w 45"/>
                <a:gd name="T1" fmla="*/ 100 h 106"/>
                <a:gd name="T2" fmla="*/ 12 w 45"/>
                <a:gd name="T3" fmla="*/ 103 h 106"/>
                <a:gd name="T4" fmla="*/ 1 w 45"/>
                <a:gd name="T5" fmla="*/ 78 h 106"/>
                <a:gd name="T6" fmla="*/ 13 w 45"/>
                <a:gd name="T7" fmla="*/ 17 h 106"/>
                <a:gd name="T8" fmla="*/ 39 w 45"/>
                <a:gd name="T9" fmla="*/ 6 h 106"/>
                <a:gd name="T10" fmla="*/ 42 w 45"/>
                <a:gd name="T11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06">
                  <a:moveTo>
                    <a:pt x="42" y="100"/>
                  </a:moveTo>
                  <a:cubicBezTo>
                    <a:pt x="30" y="101"/>
                    <a:pt x="19" y="106"/>
                    <a:pt x="12" y="103"/>
                  </a:cubicBezTo>
                  <a:cubicBezTo>
                    <a:pt x="6" y="99"/>
                    <a:pt x="0" y="86"/>
                    <a:pt x="1" y="78"/>
                  </a:cubicBezTo>
                  <a:cubicBezTo>
                    <a:pt x="3" y="58"/>
                    <a:pt x="9" y="38"/>
                    <a:pt x="13" y="17"/>
                  </a:cubicBezTo>
                  <a:cubicBezTo>
                    <a:pt x="16" y="0"/>
                    <a:pt x="29" y="7"/>
                    <a:pt x="39" y="6"/>
                  </a:cubicBezTo>
                  <a:cubicBezTo>
                    <a:pt x="45" y="36"/>
                    <a:pt x="14" y="64"/>
                    <a:pt x="4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9"/>
            <p:cNvSpPr/>
            <p:nvPr/>
          </p:nvSpPr>
          <p:spPr bwMode="auto">
            <a:xfrm>
              <a:off x="2165351" y="933450"/>
              <a:ext cx="101600" cy="131762"/>
            </a:xfrm>
            <a:custGeom>
              <a:avLst/>
              <a:gdLst>
                <a:gd name="T0" fmla="*/ 14 w 27"/>
                <a:gd name="T1" fmla="*/ 0 h 35"/>
                <a:gd name="T2" fmla="*/ 26 w 27"/>
                <a:gd name="T3" fmla="*/ 23 h 35"/>
                <a:gd name="T4" fmla="*/ 13 w 27"/>
                <a:gd name="T5" fmla="*/ 35 h 35"/>
                <a:gd name="T6" fmla="*/ 0 w 27"/>
                <a:gd name="T7" fmla="*/ 23 h 35"/>
                <a:gd name="T8" fmla="*/ 14 w 2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5">
                  <a:moveTo>
                    <a:pt x="14" y="0"/>
                  </a:moveTo>
                  <a:cubicBezTo>
                    <a:pt x="20" y="11"/>
                    <a:pt x="27" y="18"/>
                    <a:pt x="26" y="23"/>
                  </a:cubicBezTo>
                  <a:cubicBezTo>
                    <a:pt x="26" y="28"/>
                    <a:pt x="18" y="35"/>
                    <a:pt x="13" y="35"/>
                  </a:cubicBezTo>
                  <a:cubicBezTo>
                    <a:pt x="8" y="35"/>
                    <a:pt x="0" y="27"/>
                    <a:pt x="0" y="23"/>
                  </a:cubicBezTo>
                  <a:cubicBezTo>
                    <a:pt x="0" y="17"/>
                    <a:pt x="6" y="1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8" name="文本框 9"/>
          <p:cNvSpPr txBox="1">
            <a:spLocks noChangeArrowheads="1"/>
          </p:cNvSpPr>
          <p:nvPr/>
        </p:nvSpPr>
        <p:spPr bwMode="auto">
          <a:xfrm>
            <a:off x="6166926" y="4534402"/>
            <a:ext cx="482471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sound</a:t>
            </a:r>
            <a:endParaRPr lang="zh-CN" altLang="en-US" sz="1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250" grpId="0" animBg="1"/>
      <p:bldP spid="251" grpId="0" animBg="1"/>
      <p:bldP spid="252" grpId="0" autoUpdateAnimBg="0"/>
      <p:bldP spid="253" grpId="0" animBg="1"/>
      <p:bldP spid="254" grpId="0"/>
      <p:bldP spid="260" grpId="0" animBg="1"/>
      <p:bldP spid="261" grpId="0" autoUpdateAnimBg="0"/>
      <p:bldP spid="262" grpId="0" animBg="1"/>
      <p:bldP spid="26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64" y="2125152"/>
            <a:ext cx="6737449" cy="3996730"/>
          </a:xfrm>
          <a:prstGeom prst="rect">
            <a:avLst/>
          </a:prstGeom>
        </p:spPr>
      </p:pic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4472100" y="201486"/>
            <a:ext cx="35325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DATA ANALYSIS 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683058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analysis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2050550" y="1052946"/>
            <a:ext cx="8017875" cy="1310910"/>
            <a:chOff x="3340100" y="2603500"/>
            <a:chExt cx="12969875" cy="2127250"/>
          </a:xfrm>
          <a:solidFill>
            <a:srgbClr val="824720"/>
          </a:solidFill>
        </p:grpSpPr>
        <p:sp>
          <p:nvSpPr>
            <p:cNvPr id="146" name="Freeform 6"/>
            <p:cNvSpPr>
              <a:spLocks noEditPoints="1"/>
            </p:cNvSpPr>
            <p:nvPr/>
          </p:nvSpPr>
          <p:spPr bwMode="auto">
            <a:xfrm>
              <a:off x="10956925" y="2603500"/>
              <a:ext cx="5353050" cy="1895475"/>
            </a:xfrm>
            <a:custGeom>
              <a:avLst/>
              <a:gdLst>
                <a:gd name="T0" fmla="*/ 109 w 1427"/>
                <a:gd name="T1" fmla="*/ 60 h 505"/>
                <a:gd name="T2" fmla="*/ 45 w 1427"/>
                <a:gd name="T3" fmla="*/ 77 h 505"/>
                <a:gd name="T4" fmla="*/ 0 w 1427"/>
                <a:gd name="T5" fmla="*/ 49 h 505"/>
                <a:gd name="T6" fmla="*/ 19 w 1427"/>
                <a:gd name="T7" fmla="*/ 45 h 505"/>
                <a:gd name="T8" fmla="*/ 39 w 1427"/>
                <a:gd name="T9" fmla="*/ 37 h 505"/>
                <a:gd name="T10" fmla="*/ 152 w 1427"/>
                <a:gd name="T11" fmla="*/ 31 h 505"/>
                <a:gd name="T12" fmla="*/ 186 w 1427"/>
                <a:gd name="T13" fmla="*/ 46 h 505"/>
                <a:gd name="T14" fmla="*/ 1403 w 1427"/>
                <a:gd name="T15" fmla="*/ 46 h 505"/>
                <a:gd name="T16" fmla="*/ 1427 w 1427"/>
                <a:gd name="T17" fmla="*/ 47 h 505"/>
                <a:gd name="T18" fmla="*/ 1427 w 1427"/>
                <a:gd name="T19" fmla="*/ 53 h 505"/>
                <a:gd name="T20" fmla="*/ 1401 w 1427"/>
                <a:gd name="T21" fmla="*/ 55 h 505"/>
                <a:gd name="T22" fmla="*/ 255 w 1427"/>
                <a:gd name="T23" fmla="*/ 55 h 505"/>
                <a:gd name="T24" fmla="*/ 217 w 1427"/>
                <a:gd name="T25" fmla="*/ 92 h 505"/>
                <a:gd name="T26" fmla="*/ 214 w 1427"/>
                <a:gd name="T27" fmla="*/ 152 h 505"/>
                <a:gd name="T28" fmla="*/ 216 w 1427"/>
                <a:gd name="T29" fmla="*/ 225 h 505"/>
                <a:gd name="T30" fmla="*/ 145 w 1427"/>
                <a:gd name="T31" fmla="*/ 252 h 505"/>
                <a:gd name="T32" fmla="*/ 144 w 1427"/>
                <a:gd name="T33" fmla="*/ 257 h 505"/>
                <a:gd name="T34" fmla="*/ 262 w 1427"/>
                <a:gd name="T35" fmla="*/ 391 h 505"/>
                <a:gd name="T36" fmla="*/ 198 w 1427"/>
                <a:gd name="T37" fmla="*/ 505 h 505"/>
                <a:gd name="T38" fmla="*/ 250 w 1427"/>
                <a:gd name="T39" fmla="*/ 348 h 505"/>
                <a:gd name="T40" fmla="*/ 168 w 1427"/>
                <a:gd name="T41" fmla="*/ 269 h 505"/>
                <a:gd name="T42" fmla="*/ 208 w 1427"/>
                <a:gd name="T43" fmla="*/ 341 h 505"/>
                <a:gd name="T44" fmla="*/ 188 w 1427"/>
                <a:gd name="T45" fmla="*/ 445 h 505"/>
                <a:gd name="T46" fmla="*/ 152 w 1427"/>
                <a:gd name="T47" fmla="*/ 458 h 505"/>
                <a:gd name="T48" fmla="*/ 154 w 1427"/>
                <a:gd name="T49" fmla="*/ 457 h 505"/>
                <a:gd name="T50" fmla="*/ 178 w 1427"/>
                <a:gd name="T51" fmla="*/ 436 h 505"/>
                <a:gd name="T52" fmla="*/ 145 w 1427"/>
                <a:gd name="T53" fmla="*/ 418 h 505"/>
                <a:gd name="T54" fmla="*/ 107 w 1427"/>
                <a:gd name="T55" fmla="*/ 473 h 505"/>
                <a:gd name="T56" fmla="*/ 127 w 1427"/>
                <a:gd name="T57" fmla="*/ 418 h 505"/>
                <a:gd name="T58" fmla="*/ 189 w 1427"/>
                <a:gd name="T59" fmla="*/ 436 h 505"/>
                <a:gd name="T60" fmla="*/ 202 w 1427"/>
                <a:gd name="T61" fmla="*/ 337 h 505"/>
                <a:gd name="T62" fmla="*/ 76 w 1427"/>
                <a:gd name="T63" fmla="*/ 262 h 505"/>
                <a:gd name="T64" fmla="*/ 135 w 1427"/>
                <a:gd name="T65" fmla="*/ 199 h 505"/>
                <a:gd name="T66" fmla="*/ 88 w 1427"/>
                <a:gd name="T67" fmla="*/ 123 h 505"/>
                <a:gd name="T68" fmla="*/ 152 w 1427"/>
                <a:gd name="T69" fmla="*/ 120 h 505"/>
                <a:gd name="T70" fmla="*/ 109 w 1427"/>
                <a:gd name="T71" fmla="*/ 60 h 505"/>
                <a:gd name="T72" fmla="*/ 39 w 1427"/>
                <a:gd name="T73" fmla="*/ 60 h 505"/>
                <a:gd name="T74" fmla="*/ 59 w 1427"/>
                <a:gd name="T75" fmla="*/ 81 h 505"/>
                <a:gd name="T76" fmla="*/ 109 w 1427"/>
                <a:gd name="T77" fmla="*/ 60 h 505"/>
                <a:gd name="T78" fmla="*/ 117 w 1427"/>
                <a:gd name="T79" fmla="*/ 252 h 505"/>
                <a:gd name="T80" fmla="*/ 207 w 1427"/>
                <a:gd name="T81" fmla="*/ 214 h 505"/>
                <a:gd name="T82" fmla="*/ 192 w 1427"/>
                <a:gd name="T83" fmla="*/ 192 h 505"/>
                <a:gd name="T84" fmla="*/ 207 w 1427"/>
                <a:gd name="T85" fmla="*/ 80 h 505"/>
                <a:gd name="T86" fmla="*/ 201 w 1427"/>
                <a:gd name="T87" fmla="*/ 92 h 505"/>
                <a:gd name="T88" fmla="*/ 193 w 1427"/>
                <a:gd name="T89" fmla="*/ 73 h 505"/>
                <a:gd name="T90" fmla="*/ 170 w 1427"/>
                <a:gd name="T91" fmla="*/ 91 h 505"/>
                <a:gd name="T92" fmla="*/ 161 w 1427"/>
                <a:gd name="T93" fmla="*/ 59 h 505"/>
                <a:gd name="T94" fmla="*/ 126 w 1427"/>
                <a:gd name="T95" fmla="*/ 56 h 505"/>
                <a:gd name="T96" fmla="*/ 117 w 1427"/>
                <a:gd name="T97" fmla="*/ 252 h 505"/>
                <a:gd name="T98" fmla="*/ 154 w 1427"/>
                <a:gd name="T99" fmla="*/ 44 h 505"/>
                <a:gd name="T100" fmla="*/ 81 w 1427"/>
                <a:gd name="T101" fmla="*/ 16 h 505"/>
                <a:gd name="T102" fmla="*/ 46 w 1427"/>
                <a:gd name="T103" fmla="*/ 44 h 505"/>
                <a:gd name="T104" fmla="*/ 154 w 1427"/>
                <a:gd name="T105" fmla="*/ 44 h 505"/>
                <a:gd name="T106" fmla="*/ 144 w 1427"/>
                <a:gd name="T107" fmla="*/ 198 h 505"/>
                <a:gd name="T108" fmla="*/ 149 w 1427"/>
                <a:gd name="T109" fmla="*/ 130 h 505"/>
                <a:gd name="T110" fmla="*/ 109 w 1427"/>
                <a:gd name="T111" fmla="*/ 114 h 505"/>
                <a:gd name="T112" fmla="*/ 144 w 1427"/>
                <a:gd name="T113" fmla="*/ 198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7" h="505">
                  <a:moveTo>
                    <a:pt x="109" y="60"/>
                  </a:moveTo>
                  <a:cubicBezTo>
                    <a:pt x="100" y="89"/>
                    <a:pt x="65" y="98"/>
                    <a:pt x="45" y="77"/>
                  </a:cubicBezTo>
                  <a:cubicBezTo>
                    <a:pt x="26" y="57"/>
                    <a:pt x="26" y="57"/>
                    <a:pt x="0" y="49"/>
                  </a:cubicBezTo>
                  <a:cubicBezTo>
                    <a:pt x="6" y="48"/>
                    <a:pt x="13" y="47"/>
                    <a:pt x="19" y="45"/>
                  </a:cubicBezTo>
                  <a:cubicBezTo>
                    <a:pt x="26" y="43"/>
                    <a:pt x="37" y="42"/>
                    <a:pt x="39" y="37"/>
                  </a:cubicBezTo>
                  <a:cubicBezTo>
                    <a:pt x="57" y="2"/>
                    <a:pt x="126" y="0"/>
                    <a:pt x="152" y="31"/>
                  </a:cubicBezTo>
                  <a:cubicBezTo>
                    <a:pt x="161" y="43"/>
                    <a:pt x="171" y="46"/>
                    <a:pt x="186" y="46"/>
                  </a:cubicBezTo>
                  <a:cubicBezTo>
                    <a:pt x="592" y="45"/>
                    <a:pt x="998" y="46"/>
                    <a:pt x="1403" y="46"/>
                  </a:cubicBezTo>
                  <a:cubicBezTo>
                    <a:pt x="1411" y="46"/>
                    <a:pt x="1419" y="47"/>
                    <a:pt x="1427" y="47"/>
                  </a:cubicBezTo>
                  <a:cubicBezTo>
                    <a:pt x="1427" y="49"/>
                    <a:pt x="1427" y="51"/>
                    <a:pt x="1427" y="53"/>
                  </a:cubicBezTo>
                  <a:cubicBezTo>
                    <a:pt x="1419" y="54"/>
                    <a:pt x="1410" y="55"/>
                    <a:pt x="1401" y="55"/>
                  </a:cubicBezTo>
                  <a:cubicBezTo>
                    <a:pt x="1019" y="55"/>
                    <a:pt x="637" y="55"/>
                    <a:pt x="255" y="55"/>
                  </a:cubicBezTo>
                  <a:cubicBezTo>
                    <a:pt x="220" y="55"/>
                    <a:pt x="219" y="57"/>
                    <a:pt x="217" y="92"/>
                  </a:cubicBezTo>
                  <a:cubicBezTo>
                    <a:pt x="216" y="112"/>
                    <a:pt x="218" y="133"/>
                    <a:pt x="214" y="152"/>
                  </a:cubicBezTo>
                  <a:cubicBezTo>
                    <a:pt x="209" y="178"/>
                    <a:pt x="198" y="202"/>
                    <a:pt x="216" y="225"/>
                  </a:cubicBezTo>
                  <a:cubicBezTo>
                    <a:pt x="189" y="235"/>
                    <a:pt x="167" y="243"/>
                    <a:pt x="145" y="252"/>
                  </a:cubicBezTo>
                  <a:cubicBezTo>
                    <a:pt x="145" y="253"/>
                    <a:pt x="144" y="255"/>
                    <a:pt x="144" y="257"/>
                  </a:cubicBezTo>
                  <a:cubicBezTo>
                    <a:pt x="219" y="271"/>
                    <a:pt x="260" y="315"/>
                    <a:pt x="262" y="391"/>
                  </a:cubicBezTo>
                  <a:cubicBezTo>
                    <a:pt x="263" y="443"/>
                    <a:pt x="242" y="479"/>
                    <a:pt x="198" y="505"/>
                  </a:cubicBezTo>
                  <a:cubicBezTo>
                    <a:pt x="254" y="465"/>
                    <a:pt x="270" y="411"/>
                    <a:pt x="250" y="348"/>
                  </a:cubicBezTo>
                  <a:cubicBezTo>
                    <a:pt x="237" y="306"/>
                    <a:pt x="207" y="279"/>
                    <a:pt x="168" y="269"/>
                  </a:cubicBezTo>
                  <a:cubicBezTo>
                    <a:pt x="181" y="292"/>
                    <a:pt x="196" y="316"/>
                    <a:pt x="208" y="341"/>
                  </a:cubicBezTo>
                  <a:cubicBezTo>
                    <a:pt x="227" y="378"/>
                    <a:pt x="219" y="421"/>
                    <a:pt x="188" y="445"/>
                  </a:cubicBezTo>
                  <a:cubicBezTo>
                    <a:pt x="178" y="453"/>
                    <a:pt x="165" y="457"/>
                    <a:pt x="152" y="458"/>
                  </a:cubicBezTo>
                  <a:cubicBezTo>
                    <a:pt x="152" y="458"/>
                    <a:pt x="153" y="458"/>
                    <a:pt x="154" y="457"/>
                  </a:cubicBezTo>
                  <a:cubicBezTo>
                    <a:pt x="163" y="450"/>
                    <a:pt x="179" y="442"/>
                    <a:pt x="178" y="436"/>
                  </a:cubicBezTo>
                  <a:cubicBezTo>
                    <a:pt x="176" y="420"/>
                    <a:pt x="160" y="418"/>
                    <a:pt x="145" y="418"/>
                  </a:cubicBezTo>
                  <a:cubicBezTo>
                    <a:pt x="120" y="420"/>
                    <a:pt x="108" y="438"/>
                    <a:pt x="107" y="473"/>
                  </a:cubicBezTo>
                  <a:cubicBezTo>
                    <a:pt x="100" y="447"/>
                    <a:pt x="107" y="429"/>
                    <a:pt x="127" y="418"/>
                  </a:cubicBezTo>
                  <a:cubicBezTo>
                    <a:pt x="148" y="407"/>
                    <a:pt x="169" y="413"/>
                    <a:pt x="189" y="436"/>
                  </a:cubicBezTo>
                  <a:cubicBezTo>
                    <a:pt x="218" y="415"/>
                    <a:pt x="222" y="372"/>
                    <a:pt x="202" y="337"/>
                  </a:cubicBezTo>
                  <a:cubicBezTo>
                    <a:pt x="174" y="290"/>
                    <a:pt x="133" y="264"/>
                    <a:pt x="76" y="262"/>
                  </a:cubicBezTo>
                  <a:cubicBezTo>
                    <a:pt x="104" y="248"/>
                    <a:pt x="136" y="237"/>
                    <a:pt x="135" y="199"/>
                  </a:cubicBezTo>
                  <a:cubicBezTo>
                    <a:pt x="134" y="165"/>
                    <a:pt x="116" y="140"/>
                    <a:pt x="88" y="123"/>
                  </a:cubicBezTo>
                  <a:cubicBezTo>
                    <a:pt x="102" y="104"/>
                    <a:pt x="113" y="104"/>
                    <a:pt x="152" y="120"/>
                  </a:cubicBezTo>
                  <a:cubicBezTo>
                    <a:pt x="155" y="97"/>
                    <a:pt x="136" y="71"/>
                    <a:pt x="109" y="60"/>
                  </a:cubicBezTo>
                  <a:cubicBezTo>
                    <a:pt x="87" y="60"/>
                    <a:pt x="66" y="60"/>
                    <a:pt x="39" y="60"/>
                  </a:cubicBezTo>
                  <a:cubicBezTo>
                    <a:pt x="46" y="68"/>
                    <a:pt x="51" y="77"/>
                    <a:pt x="59" y="81"/>
                  </a:cubicBezTo>
                  <a:cubicBezTo>
                    <a:pt x="77" y="91"/>
                    <a:pt x="93" y="84"/>
                    <a:pt x="109" y="60"/>
                  </a:cubicBezTo>
                  <a:close/>
                  <a:moveTo>
                    <a:pt x="117" y="252"/>
                  </a:moveTo>
                  <a:cubicBezTo>
                    <a:pt x="149" y="246"/>
                    <a:pt x="181" y="237"/>
                    <a:pt x="207" y="214"/>
                  </a:cubicBezTo>
                  <a:cubicBezTo>
                    <a:pt x="201" y="205"/>
                    <a:pt x="197" y="198"/>
                    <a:pt x="192" y="192"/>
                  </a:cubicBezTo>
                  <a:cubicBezTo>
                    <a:pt x="222" y="157"/>
                    <a:pt x="210" y="118"/>
                    <a:pt x="207" y="80"/>
                  </a:cubicBezTo>
                  <a:cubicBezTo>
                    <a:pt x="205" y="84"/>
                    <a:pt x="202" y="88"/>
                    <a:pt x="201" y="92"/>
                  </a:cubicBezTo>
                  <a:cubicBezTo>
                    <a:pt x="198" y="86"/>
                    <a:pt x="196" y="81"/>
                    <a:pt x="193" y="73"/>
                  </a:cubicBezTo>
                  <a:cubicBezTo>
                    <a:pt x="185" y="80"/>
                    <a:pt x="179" y="85"/>
                    <a:pt x="170" y="91"/>
                  </a:cubicBezTo>
                  <a:cubicBezTo>
                    <a:pt x="167" y="79"/>
                    <a:pt x="164" y="69"/>
                    <a:pt x="161" y="59"/>
                  </a:cubicBezTo>
                  <a:cubicBezTo>
                    <a:pt x="150" y="58"/>
                    <a:pt x="138" y="57"/>
                    <a:pt x="126" y="56"/>
                  </a:cubicBezTo>
                  <a:cubicBezTo>
                    <a:pt x="179" y="132"/>
                    <a:pt x="176" y="177"/>
                    <a:pt x="117" y="252"/>
                  </a:cubicBezTo>
                  <a:close/>
                  <a:moveTo>
                    <a:pt x="154" y="44"/>
                  </a:moveTo>
                  <a:cubicBezTo>
                    <a:pt x="138" y="19"/>
                    <a:pt x="110" y="9"/>
                    <a:pt x="81" y="16"/>
                  </a:cubicBezTo>
                  <a:cubicBezTo>
                    <a:pt x="58" y="21"/>
                    <a:pt x="49" y="29"/>
                    <a:pt x="46" y="44"/>
                  </a:cubicBezTo>
                  <a:cubicBezTo>
                    <a:pt x="82" y="44"/>
                    <a:pt x="117" y="44"/>
                    <a:pt x="154" y="44"/>
                  </a:cubicBezTo>
                  <a:close/>
                  <a:moveTo>
                    <a:pt x="144" y="198"/>
                  </a:moveTo>
                  <a:cubicBezTo>
                    <a:pt x="160" y="169"/>
                    <a:pt x="162" y="144"/>
                    <a:pt x="149" y="130"/>
                  </a:cubicBezTo>
                  <a:cubicBezTo>
                    <a:pt x="137" y="117"/>
                    <a:pt x="123" y="110"/>
                    <a:pt x="109" y="114"/>
                  </a:cubicBezTo>
                  <a:cubicBezTo>
                    <a:pt x="121" y="142"/>
                    <a:pt x="132" y="169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7"/>
            <p:cNvSpPr>
              <a:spLocks noEditPoints="1"/>
            </p:cNvSpPr>
            <p:nvPr/>
          </p:nvSpPr>
          <p:spPr bwMode="auto">
            <a:xfrm>
              <a:off x="8205788" y="2944813"/>
              <a:ext cx="1141413" cy="1376362"/>
            </a:xfrm>
            <a:custGeom>
              <a:avLst/>
              <a:gdLst>
                <a:gd name="T0" fmla="*/ 230 w 304"/>
                <a:gd name="T1" fmla="*/ 124 h 367"/>
                <a:gd name="T2" fmla="*/ 222 w 304"/>
                <a:gd name="T3" fmla="*/ 82 h 367"/>
                <a:gd name="T4" fmla="*/ 275 w 304"/>
                <a:gd name="T5" fmla="*/ 72 h 367"/>
                <a:gd name="T6" fmla="*/ 301 w 304"/>
                <a:gd name="T7" fmla="*/ 117 h 367"/>
                <a:gd name="T8" fmla="*/ 207 w 304"/>
                <a:gd name="T9" fmla="*/ 195 h 367"/>
                <a:gd name="T10" fmla="*/ 121 w 304"/>
                <a:gd name="T11" fmla="*/ 182 h 367"/>
                <a:gd name="T12" fmla="*/ 65 w 304"/>
                <a:gd name="T13" fmla="*/ 194 h 367"/>
                <a:gd name="T14" fmla="*/ 49 w 304"/>
                <a:gd name="T15" fmla="*/ 260 h 367"/>
                <a:gd name="T16" fmla="*/ 117 w 304"/>
                <a:gd name="T17" fmla="*/ 314 h 367"/>
                <a:gd name="T18" fmla="*/ 166 w 304"/>
                <a:gd name="T19" fmla="*/ 290 h 367"/>
                <a:gd name="T20" fmla="*/ 162 w 304"/>
                <a:gd name="T21" fmla="*/ 227 h 367"/>
                <a:gd name="T22" fmla="*/ 190 w 304"/>
                <a:gd name="T23" fmla="*/ 290 h 367"/>
                <a:gd name="T24" fmla="*/ 140 w 304"/>
                <a:gd name="T25" fmla="*/ 351 h 367"/>
                <a:gd name="T26" fmla="*/ 24 w 304"/>
                <a:gd name="T27" fmla="*/ 311 h 367"/>
                <a:gd name="T28" fmla="*/ 35 w 304"/>
                <a:gd name="T29" fmla="*/ 198 h 367"/>
                <a:gd name="T30" fmla="*/ 95 w 304"/>
                <a:gd name="T31" fmla="*/ 165 h 367"/>
                <a:gd name="T32" fmla="*/ 84 w 304"/>
                <a:gd name="T33" fmla="*/ 156 h 367"/>
                <a:gd name="T34" fmla="*/ 64 w 304"/>
                <a:gd name="T35" fmla="*/ 36 h 367"/>
                <a:gd name="T36" fmla="*/ 134 w 304"/>
                <a:gd name="T37" fmla="*/ 13 h 367"/>
                <a:gd name="T38" fmla="*/ 169 w 304"/>
                <a:gd name="T39" fmla="*/ 85 h 367"/>
                <a:gd name="T40" fmla="*/ 102 w 304"/>
                <a:gd name="T41" fmla="*/ 98 h 367"/>
                <a:gd name="T42" fmla="*/ 173 w 304"/>
                <a:gd name="T43" fmla="*/ 161 h 367"/>
                <a:gd name="T44" fmla="*/ 248 w 304"/>
                <a:gd name="T45" fmla="*/ 135 h 367"/>
                <a:gd name="T46" fmla="*/ 233 w 304"/>
                <a:gd name="T47" fmla="*/ 127 h 367"/>
                <a:gd name="T48" fmla="*/ 256 w 304"/>
                <a:gd name="T49" fmla="*/ 110 h 367"/>
                <a:gd name="T50" fmla="*/ 260 w 304"/>
                <a:gd name="T51" fmla="*/ 147 h 367"/>
                <a:gd name="T52" fmla="*/ 205 w 304"/>
                <a:gd name="T53" fmla="*/ 169 h 367"/>
                <a:gd name="T54" fmla="*/ 101 w 304"/>
                <a:gd name="T55" fmla="*/ 117 h 367"/>
                <a:gd name="T56" fmla="*/ 120 w 304"/>
                <a:gd name="T57" fmla="*/ 46 h 367"/>
                <a:gd name="T58" fmla="*/ 138 w 304"/>
                <a:gd name="T59" fmla="*/ 31 h 367"/>
                <a:gd name="T60" fmla="*/ 150 w 304"/>
                <a:gd name="T61" fmla="*/ 63 h 367"/>
                <a:gd name="T62" fmla="*/ 115 w 304"/>
                <a:gd name="T63" fmla="*/ 58 h 367"/>
                <a:gd name="T64" fmla="*/ 103 w 304"/>
                <a:gd name="T65" fmla="*/ 86 h 367"/>
                <a:gd name="T66" fmla="*/ 127 w 304"/>
                <a:gd name="T67" fmla="*/ 109 h 367"/>
                <a:gd name="T68" fmla="*/ 163 w 304"/>
                <a:gd name="T69" fmla="*/ 90 h 367"/>
                <a:gd name="T70" fmla="*/ 137 w 304"/>
                <a:gd name="T71" fmla="*/ 20 h 367"/>
                <a:gd name="T72" fmla="*/ 71 w 304"/>
                <a:gd name="T73" fmla="*/ 35 h 367"/>
                <a:gd name="T74" fmla="*/ 88 w 304"/>
                <a:gd name="T75" fmla="*/ 152 h 367"/>
                <a:gd name="T76" fmla="*/ 160 w 304"/>
                <a:gd name="T77" fmla="*/ 188 h 367"/>
                <a:gd name="T78" fmla="*/ 294 w 304"/>
                <a:gd name="T79" fmla="*/ 123 h 367"/>
                <a:gd name="T80" fmla="*/ 277 w 304"/>
                <a:gd name="T81" fmla="*/ 79 h 367"/>
                <a:gd name="T82" fmla="*/ 227 w 304"/>
                <a:gd name="T83" fmla="*/ 82 h 367"/>
                <a:gd name="T84" fmla="*/ 230 w 304"/>
                <a:gd name="T85" fmla="*/ 124 h 367"/>
                <a:gd name="T86" fmla="*/ 85 w 304"/>
                <a:gd name="T87" fmla="*/ 344 h 367"/>
                <a:gd name="T88" fmla="*/ 167 w 304"/>
                <a:gd name="T89" fmla="*/ 320 h 367"/>
                <a:gd name="T90" fmla="*/ 116 w 304"/>
                <a:gd name="T91" fmla="*/ 341 h 367"/>
                <a:gd name="T92" fmla="*/ 131 w 304"/>
                <a:gd name="T93" fmla="*/ 335 h 367"/>
                <a:gd name="T94" fmla="*/ 104 w 304"/>
                <a:gd name="T95" fmla="*/ 327 h 367"/>
                <a:gd name="T96" fmla="*/ 126 w 304"/>
                <a:gd name="T97" fmla="*/ 323 h 367"/>
                <a:gd name="T98" fmla="*/ 52 w 304"/>
                <a:gd name="T99" fmla="*/ 279 h 367"/>
                <a:gd name="T100" fmla="*/ 46 w 304"/>
                <a:gd name="T101" fmla="*/ 199 h 367"/>
                <a:gd name="T102" fmla="*/ 16 w 304"/>
                <a:gd name="T103" fmla="*/ 281 h 367"/>
                <a:gd name="T104" fmla="*/ 85 w 304"/>
                <a:gd name="T105" fmla="*/ 34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4" h="367">
                  <a:moveTo>
                    <a:pt x="230" y="124"/>
                  </a:moveTo>
                  <a:cubicBezTo>
                    <a:pt x="219" y="112"/>
                    <a:pt x="210" y="99"/>
                    <a:pt x="222" y="82"/>
                  </a:cubicBezTo>
                  <a:cubicBezTo>
                    <a:pt x="232" y="68"/>
                    <a:pt x="255" y="64"/>
                    <a:pt x="275" y="72"/>
                  </a:cubicBezTo>
                  <a:cubicBezTo>
                    <a:pt x="292" y="80"/>
                    <a:pt x="304" y="99"/>
                    <a:pt x="301" y="117"/>
                  </a:cubicBezTo>
                  <a:cubicBezTo>
                    <a:pt x="294" y="154"/>
                    <a:pt x="247" y="196"/>
                    <a:pt x="207" y="195"/>
                  </a:cubicBezTo>
                  <a:cubicBezTo>
                    <a:pt x="179" y="194"/>
                    <a:pt x="149" y="190"/>
                    <a:pt x="121" y="182"/>
                  </a:cubicBezTo>
                  <a:cubicBezTo>
                    <a:pt x="99" y="176"/>
                    <a:pt x="81" y="176"/>
                    <a:pt x="65" y="194"/>
                  </a:cubicBezTo>
                  <a:cubicBezTo>
                    <a:pt x="48" y="213"/>
                    <a:pt x="41" y="235"/>
                    <a:pt x="49" y="260"/>
                  </a:cubicBezTo>
                  <a:cubicBezTo>
                    <a:pt x="57" y="288"/>
                    <a:pt x="88" y="312"/>
                    <a:pt x="117" y="314"/>
                  </a:cubicBezTo>
                  <a:cubicBezTo>
                    <a:pt x="138" y="316"/>
                    <a:pt x="155" y="309"/>
                    <a:pt x="166" y="290"/>
                  </a:cubicBezTo>
                  <a:cubicBezTo>
                    <a:pt x="178" y="269"/>
                    <a:pt x="178" y="248"/>
                    <a:pt x="162" y="227"/>
                  </a:cubicBezTo>
                  <a:cubicBezTo>
                    <a:pt x="183" y="243"/>
                    <a:pt x="194" y="264"/>
                    <a:pt x="190" y="290"/>
                  </a:cubicBezTo>
                  <a:cubicBezTo>
                    <a:pt x="185" y="320"/>
                    <a:pt x="167" y="340"/>
                    <a:pt x="140" y="351"/>
                  </a:cubicBezTo>
                  <a:cubicBezTo>
                    <a:pt x="101" y="367"/>
                    <a:pt x="49" y="349"/>
                    <a:pt x="24" y="311"/>
                  </a:cubicBezTo>
                  <a:cubicBezTo>
                    <a:pt x="0" y="276"/>
                    <a:pt x="3" y="228"/>
                    <a:pt x="35" y="198"/>
                  </a:cubicBezTo>
                  <a:cubicBezTo>
                    <a:pt x="51" y="183"/>
                    <a:pt x="74" y="176"/>
                    <a:pt x="95" y="165"/>
                  </a:cubicBezTo>
                  <a:cubicBezTo>
                    <a:pt x="93" y="164"/>
                    <a:pt x="89" y="160"/>
                    <a:pt x="84" y="156"/>
                  </a:cubicBezTo>
                  <a:cubicBezTo>
                    <a:pt x="50" y="125"/>
                    <a:pt x="42" y="74"/>
                    <a:pt x="64" y="36"/>
                  </a:cubicBezTo>
                  <a:cubicBezTo>
                    <a:pt x="80" y="9"/>
                    <a:pt x="106" y="0"/>
                    <a:pt x="134" y="13"/>
                  </a:cubicBezTo>
                  <a:cubicBezTo>
                    <a:pt x="162" y="25"/>
                    <a:pt x="178" y="58"/>
                    <a:pt x="169" y="85"/>
                  </a:cubicBezTo>
                  <a:cubicBezTo>
                    <a:pt x="160" y="114"/>
                    <a:pt x="133" y="119"/>
                    <a:pt x="102" y="98"/>
                  </a:cubicBezTo>
                  <a:cubicBezTo>
                    <a:pt x="101" y="123"/>
                    <a:pt x="132" y="151"/>
                    <a:pt x="173" y="161"/>
                  </a:cubicBezTo>
                  <a:cubicBezTo>
                    <a:pt x="208" y="169"/>
                    <a:pt x="236" y="160"/>
                    <a:pt x="248" y="135"/>
                  </a:cubicBezTo>
                  <a:cubicBezTo>
                    <a:pt x="243" y="132"/>
                    <a:pt x="238" y="129"/>
                    <a:pt x="233" y="127"/>
                  </a:cubicBezTo>
                  <a:cubicBezTo>
                    <a:pt x="249" y="135"/>
                    <a:pt x="253" y="122"/>
                    <a:pt x="256" y="110"/>
                  </a:cubicBezTo>
                  <a:cubicBezTo>
                    <a:pt x="271" y="123"/>
                    <a:pt x="266" y="135"/>
                    <a:pt x="260" y="147"/>
                  </a:cubicBezTo>
                  <a:cubicBezTo>
                    <a:pt x="248" y="171"/>
                    <a:pt x="228" y="170"/>
                    <a:pt x="205" y="169"/>
                  </a:cubicBezTo>
                  <a:cubicBezTo>
                    <a:pt x="161" y="168"/>
                    <a:pt x="125" y="155"/>
                    <a:pt x="101" y="117"/>
                  </a:cubicBezTo>
                  <a:cubicBezTo>
                    <a:pt x="82" y="89"/>
                    <a:pt x="90" y="62"/>
                    <a:pt x="120" y="46"/>
                  </a:cubicBezTo>
                  <a:cubicBezTo>
                    <a:pt x="126" y="43"/>
                    <a:pt x="130" y="38"/>
                    <a:pt x="138" y="31"/>
                  </a:cubicBezTo>
                  <a:cubicBezTo>
                    <a:pt x="142" y="42"/>
                    <a:pt x="147" y="53"/>
                    <a:pt x="150" y="63"/>
                  </a:cubicBezTo>
                  <a:cubicBezTo>
                    <a:pt x="135" y="60"/>
                    <a:pt x="123" y="54"/>
                    <a:pt x="115" y="58"/>
                  </a:cubicBezTo>
                  <a:cubicBezTo>
                    <a:pt x="108" y="62"/>
                    <a:pt x="101" y="78"/>
                    <a:pt x="103" y="86"/>
                  </a:cubicBezTo>
                  <a:cubicBezTo>
                    <a:pt x="106" y="95"/>
                    <a:pt x="118" y="105"/>
                    <a:pt x="127" y="109"/>
                  </a:cubicBezTo>
                  <a:cubicBezTo>
                    <a:pt x="143" y="114"/>
                    <a:pt x="155" y="104"/>
                    <a:pt x="163" y="90"/>
                  </a:cubicBezTo>
                  <a:cubicBezTo>
                    <a:pt x="175" y="65"/>
                    <a:pt x="164" y="36"/>
                    <a:pt x="137" y="20"/>
                  </a:cubicBezTo>
                  <a:cubicBezTo>
                    <a:pt x="112" y="6"/>
                    <a:pt x="87" y="11"/>
                    <a:pt x="71" y="35"/>
                  </a:cubicBezTo>
                  <a:cubicBezTo>
                    <a:pt x="47" y="70"/>
                    <a:pt x="53" y="125"/>
                    <a:pt x="88" y="152"/>
                  </a:cubicBezTo>
                  <a:cubicBezTo>
                    <a:pt x="110" y="168"/>
                    <a:pt x="135" y="181"/>
                    <a:pt x="160" y="188"/>
                  </a:cubicBezTo>
                  <a:cubicBezTo>
                    <a:pt x="217" y="205"/>
                    <a:pt x="278" y="173"/>
                    <a:pt x="294" y="123"/>
                  </a:cubicBezTo>
                  <a:cubicBezTo>
                    <a:pt x="300" y="105"/>
                    <a:pt x="294" y="89"/>
                    <a:pt x="277" y="79"/>
                  </a:cubicBezTo>
                  <a:cubicBezTo>
                    <a:pt x="260" y="68"/>
                    <a:pt x="239" y="69"/>
                    <a:pt x="227" y="82"/>
                  </a:cubicBezTo>
                  <a:cubicBezTo>
                    <a:pt x="212" y="97"/>
                    <a:pt x="221" y="111"/>
                    <a:pt x="230" y="124"/>
                  </a:cubicBezTo>
                  <a:close/>
                  <a:moveTo>
                    <a:pt x="85" y="344"/>
                  </a:moveTo>
                  <a:cubicBezTo>
                    <a:pt x="115" y="360"/>
                    <a:pt x="163" y="343"/>
                    <a:pt x="167" y="320"/>
                  </a:cubicBezTo>
                  <a:cubicBezTo>
                    <a:pt x="152" y="326"/>
                    <a:pt x="134" y="334"/>
                    <a:pt x="116" y="341"/>
                  </a:cubicBezTo>
                  <a:cubicBezTo>
                    <a:pt x="120" y="340"/>
                    <a:pt x="124" y="338"/>
                    <a:pt x="131" y="335"/>
                  </a:cubicBezTo>
                  <a:cubicBezTo>
                    <a:pt x="121" y="332"/>
                    <a:pt x="112" y="330"/>
                    <a:pt x="104" y="327"/>
                  </a:cubicBezTo>
                  <a:cubicBezTo>
                    <a:pt x="109" y="326"/>
                    <a:pt x="114" y="325"/>
                    <a:pt x="126" y="323"/>
                  </a:cubicBezTo>
                  <a:cubicBezTo>
                    <a:pt x="93" y="314"/>
                    <a:pt x="69" y="303"/>
                    <a:pt x="52" y="279"/>
                  </a:cubicBezTo>
                  <a:cubicBezTo>
                    <a:pt x="35" y="254"/>
                    <a:pt x="45" y="227"/>
                    <a:pt x="46" y="199"/>
                  </a:cubicBezTo>
                  <a:cubicBezTo>
                    <a:pt x="17" y="215"/>
                    <a:pt x="9" y="256"/>
                    <a:pt x="16" y="281"/>
                  </a:cubicBezTo>
                  <a:cubicBezTo>
                    <a:pt x="24" y="314"/>
                    <a:pt x="55" y="342"/>
                    <a:pt x="85" y="3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8"/>
            <p:cNvSpPr/>
            <p:nvPr/>
          </p:nvSpPr>
          <p:spPr bwMode="auto">
            <a:xfrm>
              <a:off x="8382000" y="2967038"/>
              <a:ext cx="949325" cy="746125"/>
            </a:xfrm>
            <a:custGeom>
              <a:avLst/>
              <a:gdLst>
                <a:gd name="T0" fmla="*/ 183 w 253"/>
                <a:gd name="T1" fmla="*/ 118 h 199"/>
                <a:gd name="T2" fmla="*/ 180 w 253"/>
                <a:gd name="T3" fmla="*/ 76 h 199"/>
                <a:gd name="T4" fmla="*/ 230 w 253"/>
                <a:gd name="T5" fmla="*/ 73 h 199"/>
                <a:gd name="T6" fmla="*/ 247 w 253"/>
                <a:gd name="T7" fmla="*/ 117 h 199"/>
                <a:gd name="T8" fmla="*/ 113 w 253"/>
                <a:gd name="T9" fmla="*/ 182 h 199"/>
                <a:gd name="T10" fmla="*/ 41 w 253"/>
                <a:gd name="T11" fmla="*/ 146 h 199"/>
                <a:gd name="T12" fmla="*/ 24 w 253"/>
                <a:gd name="T13" fmla="*/ 29 h 199"/>
                <a:gd name="T14" fmla="*/ 90 w 253"/>
                <a:gd name="T15" fmla="*/ 14 h 199"/>
                <a:gd name="T16" fmla="*/ 116 w 253"/>
                <a:gd name="T17" fmla="*/ 84 h 199"/>
                <a:gd name="T18" fmla="*/ 80 w 253"/>
                <a:gd name="T19" fmla="*/ 103 h 199"/>
                <a:gd name="T20" fmla="*/ 56 w 253"/>
                <a:gd name="T21" fmla="*/ 80 h 199"/>
                <a:gd name="T22" fmla="*/ 68 w 253"/>
                <a:gd name="T23" fmla="*/ 52 h 199"/>
                <a:gd name="T24" fmla="*/ 103 w 253"/>
                <a:gd name="T25" fmla="*/ 57 h 199"/>
                <a:gd name="T26" fmla="*/ 91 w 253"/>
                <a:gd name="T27" fmla="*/ 25 h 199"/>
                <a:gd name="T28" fmla="*/ 73 w 253"/>
                <a:gd name="T29" fmla="*/ 40 h 199"/>
                <a:gd name="T30" fmla="*/ 54 w 253"/>
                <a:gd name="T31" fmla="*/ 111 h 199"/>
                <a:gd name="T32" fmla="*/ 158 w 253"/>
                <a:gd name="T33" fmla="*/ 163 h 199"/>
                <a:gd name="T34" fmla="*/ 213 w 253"/>
                <a:gd name="T35" fmla="*/ 141 h 199"/>
                <a:gd name="T36" fmla="*/ 209 w 253"/>
                <a:gd name="T37" fmla="*/ 104 h 199"/>
                <a:gd name="T38" fmla="*/ 186 w 253"/>
                <a:gd name="T39" fmla="*/ 121 h 199"/>
                <a:gd name="T40" fmla="*/ 183 w 253"/>
                <a:gd name="T41" fmla="*/ 11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99">
                  <a:moveTo>
                    <a:pt x="183" y="118"/>
                  </a:moveTo>
                  <a:cubicBezTo>
                    <a:pt x="174" y="105"/>
                    <a:pt x="165" y="91"/>
                    <a:pt x="180" y="76"/>
                  </a:cubicBezTo>
                  <a:cubicBezTo>
                    <a:pt x="192" y="63"/>
                    <a:pt x="213" y="62"/>
                    <a:pt x="230" y="73"/>
                  </a:cubicBezTo>
                  <a:cubicBezTo>
                    <a:pt x="247" y="83"/>
                    <a:pt x="253" y="99"/>
                    <a:pt x="247" y="117"/>
                  </a:cubicBezTo>
                  <a:cubicBezTo>
                    <a:pt x="231" y="167"/>
                    <a:pt x="170" y="199"/>
                    <a:pt x="113" y="182"/>
                  </a:cubicBezTo>
                  <a:cubicBezTo>
                    <a:pt x="88" y="175"/>
                    <a:pt x="63" y="162"/>
                    <a:pt x="41" y="146"/>
                  </a:cubicBezTo>
                  <a:cubicBezTo>
                    <a:pt x="6" y="119"/>
                    <a:pt x="0" y="64"/>
                    <a:pt x="24" y="29"/>
                  </a:cubicBezTo>
                  <a:cubicBezTo>
                    <a:pt x="40" y="5"/>
                    <a:pt x="65" y="0"/>
                    <a:pt x="90" y="14"/>
                  </a:cubicBezTo>
                  <a:cubicBezTo>
                    <a:pt x="117" y="30"/>
                    <a:pt x="128" y="59"/>
                    <a:pt x="116" y="84"/>
                  </a:cubicBezTo>
                  <a:cubicBezTo>
                    <a:pt x="108" y="98"/>
                    <a:pt x="96" y="108"/>
                    <a:pt x="80" y="103"/>
                  </a:cubicBezTo>
                  <a:cubicBezTo>
                    <a:pt x="71" y="99"/>
                    <a:pt x="59" y="89"/>
                    <a:pt x="56" y="80"/>
                  </a:cubicBezTo>
                  <a:cubicBezTo>
                    <a:pt x="54" y="72"/>
                    <a:pt x="61" y="56"/>
                    <a:pt x="68" y="52"/>
                  </a:cubicBezTo>
                  <a:cubicBezTo>
                    <a:pt x="76" y="48"/>
                    <a:pt x="88" y="54"/>
                    <a:pt x="103" y="57"/>
                  </a:cubicBezTo>
                  <a:cubicBezTo>
                    <a:pt x="100" y="47"/>
                    <a:pt x="95" y="36"/>
                    <a:pt x="91" y="25"/>
                  </a:cubicBezTo>
                  <a:cubicBezTo>
                    <a:pt x="83" y="32"/>
                    <a:pt x="79" y="37"/>
                    <a:pt x="73" y="40"/>
                  </a:cubicBezTo>
                  <a:cubicBezTo>
                    <a:pt x="43" y="56"/>
                    <a:pt x="35" y="83"/>
                    <a:pt x="54" y="111"/>
                  </a:cubicBezTo>
                  <a:cubicBezTo>
                    <a:pt x="78" y="149"/>
                    <a:pt x="114" y="162"/>
                    <a:pt x="158" y="163"/>
                  </a:cubicBezTo>
                  <a:cubicBezTo>
                    <a:pt x="181" y="164"/>
                    <a:pt x="201" y="165"/>
                    <a:pt x="213" y="141"/>
                  </a:cubicBezTo>
                  <a:cubicBezTo>
                    <a:pt x="219" y="129"/>
                    <a:pt x="224" y="117"/>
                    <a:pt x="209" y="104"/>
                  </a:cubicBezTo>
                  <a:cubicBezTo>
                    <a:pt x="206" y="116"/>
                    <a:pt x="202" y="129"/>
                    <a:pt x="186" y="121"/>
                  </a:cubicBezTo>
                  <a:cubicBezTo>
                    <a:pt x="185" y="120"/>
                    <a:pt x="184" y="119"/>
                    <a:pt x="183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9"/>
            <p:cNvSpPr>
              <a:spLocks noEditPoints="1"/>
            </p:cNvSpPr>
            <p:nvPr/>
          </p:nvSpPr>
          <p:spPr bwMode="auto">
            <a:xfrm>
              <a:off x="7669213" y="2603500"/>
              <a:ext cx="877888" cy="1871662"/>
            </a:xfrm>
            <a:custGeom>
              <a:avLst/>
              <a:gdLst>
                <a:gd name="T0" fmla="*/ 57 w 234"/>
                <a:gd name="T1" fmla="*/ 226 h 499"/>
                <a:gd name="T2" fmla="*/ 57 w 234"/>
                <a:gd name="T3" fmla="*/ 225 h 499"/>
                <a:gd name="T4" fmla="*/ 55 w 234"/>
                <a:gd name="T5" fmla="*/ 144 h 499"/>
                <a:gd name="T6" fmla="*/ 51 w 234"/>
                <a:gd name="T7" fmla="*/ 59 h 499"/>
                <a:gd name="T8" fmla="*/ 97 w 234"/>
                <a:gd name="T9" fmla="*/ 75 h 499"/>
                <a:gd name="T10" fmla="*/ 102 w 234"/>
                <a:gd name="T11" fmla="*/ 62 h 499"/>
                <a:gd name="T12" fmla="*/ 196 w 234"/>
                <a:gd name="T13" fmla="*/ 13 h 499"/>
                <a:gd name="T14" fmla="*/ 233 w 234"/>
                <a:gd name="T15" fmla="*/ 53 h 499"/>
                <a:gd name="T16" fmla="*/ 210 w 234"/>
                <a:gd name="T17" fmla="*/ 86 h 499"/>
                <a:gd name="T18" fmla="*/ 159 w 234"/>
                <a:gd name="T19" fmla="*/ 63 h 499"/>
                <a:gd name="T20" fmla="*/ 117 w 234"/>
                <a:gd name="T21" fmla="*/ 121 h 499"/>
                <a:gd name="T22" fmla="*/ 185 w 234"/>
                <a:gd name="T23" fmla="*/ 121 h 499"/>
                <a:gd name="T24" fmla="*/ 135 w 234"/>
                <a:gd name="T25" fmla="*/ 197 h 499"/>
                <a:gd name="T26" fmla="*/ 194 w 234"/>
                <a:gd name="T27" fmla="*/ 262 h 499"/>
                <a:gd name="T28" fmla="*/ 70 w 234"/>
                <a:gd name="T29" fmla="*/ 335 h 499"/>
                <a:gd name="T30" fmla="*/ 81 w 234"/>
                <a:gd name="T31" fmla="*/ 436 h 499"/>
                <a:gd name="T32" fmla="*/ 156 w 234"/>
                <a:gd name="T33" fmla="*/ 428 h 499"/>
                <a:gd name="T34" fmla="*/ 139 w 234"/>
                <a:gd name="T35" fmla="*/ 498 h 499"/>
                <a:gd name="T36" fmla="*/ 152 w 234"/>
                <a:gd name="T37" fmla="*/ 488 h 499"/>
                <a:gd name="T38" fmla="*/ 158 w 234"/>
                <a:gd name="T39" fmla="*/ 440 h 499"/>
                <a:gd name="T40" fmla="*/ 114 w 234"/>
                <a:gd name="T41" fmla="*/ 419 h 499"/>
                <a:gd name="T42" fmla="*/ 90 w 234"/>
                <a:gd name="T43" fmla="*/ 437 h 499"/>
                <a:gd name="T44" fmla="*/ 106 w 234"/>
                <a:gd name="T45" fmla="*/ 454 h 499"/>
                <a:gd name="T46" fmla="*/ 119 w 234"/>
                <a:gd name="T47" fmla="*/ 459 h 499"/>
                <a:gd name="T48" fmla="*/ 55 w 234"/>
                <a:gd name="T49" fmla="*/ 361 h 499"/>
                <a:gd name="T50" fmla="*/ 74 w 234"/>
                <a:gd name="T51" fmla="*/ 320 h 499"/>
                <a:gd name="T52" fmla="*/ 79 w 234"/>
                <a:gd name="T53" fmla="*/ 311 h 499"/>
                <a:gd name="T54" fmla="*/ 94 w 234"/>
                <a:gd name="T55" fmla="*/ 281 h 499"/>
                <a:gd name="T56" fmla="*/ 108 w 234"/>
                <a:gd name="T57" fmla="*/ 272 h 499"/>
                <a:gd name="T58" fmla="*/ 20 w 234"/>
                <a:gd name="T59" fmla="*/ 348 h 499"/>
                <a:gd name="T60" fmla="*/ 65 w 234"/>
                <a:gd name="T61" fmla="*/ 499 h 499"/>
                <a:gd name="T62" fmla="*/ 8 w 234"/>
                <a:gd name="T63" fmla="*/ 387 h 499"/>
                <a:gd name="T64" fmla="*/ 42 w 234"/>
                <a:gd name="T65" fmla="*/ 299 h 499"/>
                <a:gd name="T66" fmla="*/ 124 w 234"/>
                <a:gd name="T67" fmla="*/ 259 h 499"/>
                <a:gd name="T68" fmla="*/ 125 w 234"/>
                <a:gd name="T69" fmla="*/ 252 h 499"/>
                <a:gd name="T70" fmla="*/ 57 w 234"/>
                <a:gd name="T71" fmla="*/ 226 h 499"/>
                <a:gd name="T72" fmla="*/ 155 w 234"/>
                <a:gd name="T73" fmla="*/ 251 h 499"/>
                <a:gd name="T74" fmla="*/ 110 w 234"/>
                <a:gd name="T75" fmla="*/ 175 h 499"/>
                <a:gd name="T76" fmla="*/ 146 w 234"/>
                <a:gd name="T77" fmla="*/ 60 h 499"/>
                <a:gd name="T78" fmla="*/ 215 w 234"/>
                <a:gd name="T79" fmla="*/ 65 h 499"/>
                <a:gd name="T80" fmla="*/ 170 w 234"/>
                <a:gd name="T81" fmla="*/ 70 h 499"/>
                <a:gd name="T82" fmla="*/ 218 w 234"/>
                <a:gd name="T83" fmla="*/ 78 h 499"/>
                <a:gd name="T84" fmla="*/ 220 w 234"/>
                <a:gd name="T85" fmla="*/ 32 h 499"/>
                <a:gd name="T86" fmla="*/ 198 w 234"/>
                <a:gd name="T87" fmla="*/ 20 h 499"/>
                <a:gd name="T88" fmla="*/ 105 w 234"/>
                <a:gd name="T89" fmla="*/ 68 h 499"/>
                <a:gd name="T90" fmla="*/ 100 w 234"/>
                <a:gd name="T91" fmla="*/ 90 h 499"/>
                <a:gd name="T92" fmla="*/ 77 w 234"/>
                <a:gd name="T93" fmla="*/ 74 h 499"/>
                <a:gd name="T94" fmla="*/ 69 w 234"/>
                <a:gd name="T95" fmla="*/ 90 h 499"/>
                <a:gd name="T96" fmla="*/ 62 w 234"/>
                <a:gd name="T97" fmla="*/ 78 h 499"/>
                <a:gd name="T98" fmla="*/ 55 w 234"/>
                <a:gd name="T99" fmla="*/ 81 h 499"/>
                <a:gd name="T100" fmla="*/ 67 w 234"/>
                <a:gd name="T101" fmla="*/ 173 h 499"/>
                <a:gd name="T102" fmla="*/ 62 w 234"/>
                <a:gd name="T103" fmla="*/ 214 h 499"/>
                <a:gd name="T104" fmla="*/ 155 w 234"/>
                <a:gd name="T105" fmla="*/ 251 h 499"/>
                <a:gd name="T106" fmla="*/ 125 w 234"/>
                <a:gd name="T107" fmla="*/ 201 h 499"/>
                <a:gd name="T108" fmla="*/ 161 w 234"/>
                <a:gd name="T109" fmla="*/ 114 h 499"/>
                <a:gd name="T110" fmla="*/ 118 w 234"/>
                <a:gd name="T111" fmla="*/ 135 h 499"/>
                <a:gd name="T112" fmla="*/ 125 w 234"/>
                <a:gd name="T113" fmla="*/ 20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4" h="499">
                  <a:moveTo>
                    <a:pt x="57" y="226"/>
                  </a:moveTo>
                  <a:cubicBezTo>
                    <a:pt x="58" y="227"/>
                    <a:pt x="56" y="226"/>
                    <a:pt x="57" y="225"/>
                  </a:cubicBezTo>
                  <a:cubicBezTo>
                    <a:pt x="74" y="198"/>
                    <a:pt x="57" y="171"/>
                    <a:pt x="55" y="144"/>
                  </a:cubicBezTo>
                  <a:cubicBezTo>
                    <a:pt x="53" y="117"/>
                    <a:pt x="52" y="89"/>
                    <a:pt x="51" y="59"/>
                  </a:cubicBezTo>
                  <a:cubicBezTo>
                    <a:pt x="68" y="52"/>
                    <a:pt x="81" y="65"/>
                    <a:pt x="97" y="75"/>
                  </a:cubicBezTo>
                  <a:cubicBezTo>
                    <a:pt x="99" y="70"/>
                    <a:pt x="101" y="66"/>
                    <a:pt x="102" y="62"/>
                  </a:cubicBezTo>
                  <a:cubicBezTo>
                    <a:pt x="116" y="19"/>
                    <a:pt x="152" y="0"/>
                    <a:pt x="196" y="13"/>
                  </a:cubicBezTo>
                  <a:cubicBezTo>
                    <a:pt x="220" y="19"/>
                    <a:pt x="233" y="33"/>
                    <a:pt x="233" y="53"/>
                  </a:cubicBezTo>
                  <a:cubicBezTo>
                    <a:pt x="234" y="70"/>
                    <a:pt x="226" y="81"/>
                    <a:pt x="210" y="86"/>
                  </a:cubicBezTo>
                  <a:cubicBezTo>
                    <a:pt x="189" y="93"/>
                    <a:pt x="174" y="86"/>
                    <a:pt x="159" y="63"/>
                  </a:cubicBezTo>
                  <a:cubicBezTo>
                    <a:pt x="136" y="69"/>
                    <a:pt x="119" y="92"/>
                    <a:pt x="117" y="121"/>
                  </a:cubicBezTo>
                  <a:cubicBezTo>
                    <a:pt x="138" y="112"/>
                    <a:pt x="160" y="99"/>
                    <a:pt x="185" y="121"/>
                  </a:cubicBezTo>
                  <a:cubicBezTo>
                    <a:pt x="155" y="139"/>
                    <a:pt x="136" y="164"/>
                    <a:pt x="135" y="197"/>
                  </a:cubicBezTo>
                  <a:cubicBezTo>
                    <a:pt x="134" y="236"/>
                    <a:pt x="164" y="248"/>
                    <a:pt x="194" y="262"/>
                  </a:cubicBezTo>
                  <a:cubicBezTo>
                    <a:pt x="139" y="264"/>
                    <a:pt x="98" y="289"/>
                    <a:pt x="70" y="335"/>
                  </a:cubicBezTo>
                  <a:cubicBezTo>
                    <a:pt x="47" y="371"/>
                    <a:pt x="54" y="417"/>
                    <a:pt x="81" y="436"/>
                  </a:cubicBezTo>
                  <a:cubicBezTo>
                    <a:pt x="104" y="404"/>
                    <a:pt x="137" y="408"/>
                    <a:pt x="156" y="428"/>
                  </a:cubicBezTo>
                  <a:cubicBezTo>
                    <a:pt x="175" y="448"/>
                    <a:pt x="168" y="479"/>
                    <a:pt x="139" y="498"/>
                  </a:cubicBezTo>
                  <a:cubicBezTo>
                    <a:pt x="143" y="495"/>
                    <a:pt x="148" y="492"/>
                    <a:pt x="152" y="488"/>
                  </a:cubicBezTo>
                  <a:cubicBezTo>
                    <a:pt x="164" y="473"/>
                    <a:pt x="167" y="457"/>
                    <a:pt x="158" y="440"/>
                  </a:cubicBezTo>
                  <a:cubicBezTo>
                    <a:pt x="148" y="422"/>
                    <a:pt x="132" y="415"/>
                    <a:pt x="114" y="419"/>
                  </a:cubicBezTo>
                  <a:cubicBezTo>
                    <a:pt x="105" y="421"/>
                    <a:pt x="98" y="431"/>
                    <a:pt x="90" y="437"/>
                  </a:cubicBezTo>
                  <a:cubicBezTo>
                    <a:pt x="95" y="442"/>
                    <a:pt x="100" y="449"/>
                    <a:pt x="106" y="454"/>
                  </a:cubicBezTo>
                  <a:cubicBezTo>
                    <a:pt x="109" y="456"/>
                    <a:pt x="114" y="457"/>
                    <a:pt x="119" y="459"/>
                  </a:cubicBezTo>
                  <a:cubicBezTo>
                    <a:pt x="75" y="458"/>
                    <a:pt x="41" y="408"/>
                    <a:pt x="55" y="361"/>
                  </a:cubicBezTo>
                  <a:cubicBezTo>
                    <a:pt x="59" y="347"/>
                    <a:pt x="67" y="334"/>
                    <a:pt x="74" y="320"/>
                  </a:cubicBezTo>
                  <a:cubicBezTo>
                    <a:pt x="75" y="317"/>
                    <a:pt x="79" y="313"/>
                    <a:pt x="79" y="311"/>
                  </a:cubicBezTo>
                  <a:cubicBezTo>
                    <a:pt x="72" y="295"/>
                    <a:pt x="85" y="289"/>
                    <a:pt x="94" y="281"/>
                  </a:cubicBezTo>
                  <a:cubicBezTo>
                    <a:pt x="98" y="278"/>
                    <a:pt x="102" y="275"/>
                    <a:pt x="108" y="272"/>
                  </a:cubicBezTo>
                  <a:cubicBezTo>
                    <a:pt x="72" y="271"/>
                    <a:pt x="35" y="304"/>
                    <a:pt x="20" y="348"/>
                  </a:cubicBezTo>
                  <a:cubicBezTo>
                    <a:pt x="0" y="405"/>
                    <a:pt x="17" y="461"/>
                    <a:pt x="65" y="499"/>
                  </a:cubicBezTo>
                  <a:cubicBezTo>
                    <a:pt x="30" y="484"/>
                    <a:pt x="8" y="440"/>
                    <a:pt x="8" y="387"/>
                  </a:cubicBezTo>
                  <a:cubicBezTo>
                    <a:pt x="8" y="353"/>
                    <a:pt x="20" y="324"/>
                    <a:pt x="42" y="299"/>
                  </a:cubicBezTo>
                  <a:cubicBezTo>
                    <a:pt x="63" y="275"/>
                    <a:pt x="92" y="263"/>
                    <a:pt x="124" y="259"/>
                  </a:cubicBezTo>
                  <a:cubicBezTo>
                    <a:pt x="124" y="256"/>
                    <a:pt x="125" y="254"/>
                    <a:pt x="125" y="252"/>
                  </a:cubicBezTo>
                  <a:cubicBezTo>
                    <a:pt x="103" y="244"/>
                    <a:pt x="81" y="235"/>
                    <a:pt x="57" y="226"/>
                  </a:cubicBezTo>
                  <a:close/>
                  <a:moveTo>
                    <a:pt x="155" y="251"/>
                  </a:moveTo>
                  <a:cubicBezTo>
                    <a:pt x="132" y="230"/>
                    <a:pt x="117" y="205"/>
                    <a:pt x="110" y="175"/>
                  </a:cubicBezTo>
                  <a:cubicBezTo>
                    <a:pt x="99" y="128"/>
                    <a:pt x="114" y="81"/>
                    <a:pt x="146" y="60"/>
                  </a:cubicBezTo>
                  <a:cubicBezTo>
                    <a:pt x="170" y="45"/>
                    <a:pt x="196" y="46"/>
                    <a:pt x="215" y="65"/>
                  </a:cubicBezTo>
                  <a:cubicBezTo>
                    <a:pt x="199" y="55"/>
                    <a:pt x="183" y="54"/>
                    <a:pt x="170" y="70"/>
                  </a:cubicBezTo>
                  <a:cubicBezTo>
                    <a:pt x="184" y="87"/>
                    <a:pt x="202" y="90"/>
                    <a:pt x="218" y="78"/>
                  </a:cubicBezTo>
                  <a:cubicBezTo>
                    <a:pt x="232" y="67"/>
                    <a:pt x="234" y="45"/>
                    <a:pt x="220" y="32"/>
                  </a:cubicBezTo>
                  <a:cubicBezTo>
                    <a:pt x="215" y="26"/>
                    <a:pt x="206" y="23"/>
                    <a:pt x="198" y="20"/>
                  </a:cubicBezTo>
                  <a:cubicBezTo>
                    <a:pt x="158" y="1"/>
                    <a:pt x="112" y="25"/>
                    <a:pt x="105" y="68"/>
                  </a:cubicBezTo>
                  <a:cubicBezTo>
                    <a:pt x="104" y="75"/>
                    <a:pt x="102" y="82"/>
                    <a:pt x="100" y="90"/>
                  </a:cubicBezTo>
                  <a:cubicBezTo>
                    <a:pt x="90" y="84"/>
                    <a:pt x="84" y="79"/>
                    <a:pt x="77" y="74"/>
                  </a:cubicBezTo>
                  <a:cubicBezTo>
                    <a:pt x="74" y="80"/>
                    <a:pt x="71" y="84"/>
                    <a:pt x="69" y="90"/>
                  </a:cubicBezTo>
                  <a:cubicBezTo>
                    <a:pt x="66" y="85"/>
                    <a:pt x="64" y="82"/>
                    <a:pt x="62" y="78"/>
                  </a:cubicBezTo>
                  <a:cubicBezTo>
                    <a:pt x="60" y="79"/>
                    <a:pt x="57" y="80"/>
                    <a:pt x="55" y="81"/>
                  </a:cubicBezTo>
                  <a:cubicBezTo>
                    <a:pt x="58" y="112"/>
                    <a:pt x="58" y="144"/>
                    <a:pt x="67" y="173"/>
                  </a:cubicBezTo>
                  <a:cubicBezTo>
                    <a:pt x="72" y="189"/>
                    <a:pt x="78" y="199"/>
                    <a:pt x="62" y="214"/>
                  </a:cubicBezTo>
                  <a:cubicBezTo>
                    <a:pt x="91" y="235"/>
                    <a:pt x="120" y="248"/>
                    <a:pt x="155" y="251"/>
                  </a:cubicBezTo>
                  <a:close/>
                  <a:moveTo>
                    <a:pt x="125" y="201"/>
                  </a:moveTo>
                  <a:cubicBezTo>
                    <a:pt x="138" y="170"/>
                    <a:pt x="149" y="142"/>
                    <a:pt x="161" y="114"/>
                  </a:cubicBezTo>
                  <a:cubicBezTo>
                    <a:pt x="144" y="110"/>
                    <a:pt x="128" y="118"/>
                    <a:pt x="118" y="135"/>
                  </a:cubicBezTo>
                  <a:cubicBezTo>
                    <a:pt x="105" y="157"/>
                    <a:pt x="117" y="178"/>
                    <a:pt x="125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0"/>
            <p:cNvSpPr/>
            <p:nvPr/>
          </p:nvSpPr>
          <p:spPr bwMode="auto">
            <a:xfrm>
              <a:off x="3340100" y="2782888"/>
              <a:ext cx="4381500" cy="19050"/>
            </a:xfrm>
            <a:custGeom>
              <a:avLst/>
              <a:gdLst>
                <a:gd name="T0" fmla="*/ 0 w 1168"/>
                <a:gd name="T1" fmla="*/ 0 h 5"/>
                <a:gd name="T2" fmla="*/ 1168 w 1168"/>
                <a:gd name="T3" fmla="*/ 0 h 5"/>
                <a:gd name="T4" fmla="*/ 1168 w 1168"/>
                <a:gd name="T5" fmla="*/ 5 h 5"/>
                <a:gd name="T6" fmla="*/ 0 w 1168"/>
                <a:gd name="T7" fmla="*/ 5 h 5"/>
                <a:gd name="T8" fmla="*/ 0 w 11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8" h="5">
                  <a:moveTo>
                    <a:pt x="0" y="0"/>
                  </a:moveTo>
                  <a:cubicBezTo>
                    <a:pt x="389" y="0"/>
                    <a:pt x="778" y="0"/>
                    <a:pt x="1168" y="0"/>
                  </a:cubicBezTo>
                  <a:cubicBezTo>
                    <a:pt x="1168" y="2"/>
                    <a:pt x="1168" y="3"/>
                    <a:pt x="1168" y="5"/>
                  </a:cubicBezTo>
                  <a:cubicBezTo>
                    <a:pt x="778" y="5"/>
                    <a:pt x="389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1"/>
            <p:cNvSpPr/>
            <p:nvPr/>
          </p:nvSpPr>
          <p:spPr bwMode="auto">
            <a:xfrm>
              <a:off x="10561638" y="2989263"/>
              <a:ext cx="690563" cy="679450"/>
            </a:xfrm>
            <a:custGeom>
              <a:avLst/>
              <a:gdLst>
                <a:gd name="T0" fmla="*/ 111 w 184"/>
                <a:gd name="T1" fmla="*/ 99 h 181"/>
                <a:gd name="T2" fmla="*/ 82 w 184"/>
                <a:gd name="T3" fmla="*/ 93 h 181"/>
                <a:gd name="T4" fmla="*/ 69 w 184"/>
                <a:gd name="T5" fmla="*/ 37 h 181"/>
                <a:gd name="T6" fmla="*/ 121 w 184"/>
                <a:gd name="T7" fmla="*/ 0 h 181"/>
                <a:gd name="T8" fmla="*/ 168 w 184"/>
                <a:gd name="T9" fmla="*/ 35 h 181"/>
                <a:gd name="T10" fmla="*/ 144 w 184"/>
                <a:gd name="T11" fmla="*/ 140 h 181"/>
                <a:gd name="T12" fmla="*/ 44 w 184"/>
                <a:gd name="T13" fmla="*/ 180 h 181"/>
                <a:gd name="T14" fmla="*/ 0 w 184"/>
                <a:gd name="T15" fmla="*/ 169 h 181"/>
                <a:gd name="T16" fmla="*/ 0 w 184"/>
                <a:gd name="T17" fmla="*/ 165 h 181"/>
                <a:gd name="T18" fmla="*/ 31 w 184"/>
                <a:gd name="T19" fmla="*/ 157 h 181"/>
                <a:gd name="T20" fmla="*/ 130 w 184"/>
                <a:gd name="T21" fmla="*/ 107 h 181"/>
                <a:gd name="T22" fmla="*/ 112 w 184"/>
                <a:gd name="T23" fmla="*/ 34 h 181"/>
                <a:gd name="T24" fmla="*/ 94 w 184"/>
                <a:gd name="T25" fmla="*/ 19 h 181"/>
                <a:gd name="T26" fmla="*/ 81 w 184"/>
                <a:gd name="T27" fmla="*/ 52 h 181"/>
                <a:gd name="T28" fmla="*/ 92 w 184"/>
                <a:gd name="T29" fmla="*/ 51 h 181"/>
                <a:gd name="T30" fmla="*/ 122 w 184"/>
                <a:gd name="T31" fmla="*/ 49 h 181"/>
                <a:gd name="T32" fmla="*/ 123 w 184"/>
                <a:gd name="T33" fmla="*/ 86 h 181"/>
                <a:gd name="T34" fmla="*/ 111 w 184"/>
                <a:gd name="T35" fmla="*/ 9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181">
                  <a:moveTo>
                    <a:pt x="111" y="99"/>
                  </a:moveTo>
                  <a:cubicBezTo>
                    <a:pt x="102" y="97"/>
                    <a:pt x="92" y="95"/>
                    <a:pt x="82" y="93"/>
                  </a:cubicBezTo>
                  <a:cubicBezTo>
                    <a:pt x="64" y="78"/>
                    <a:pt x="61" y="58"/>
                    <a:pt x="69" y="37"/>
                  </a:cubicBezTo>
                  <a:cubicBezTo>
                    <a:pt x="76" y="17"/>
                    <a:pt x="101" y="0"/>
                    <a:pt x="121" y="0"/>
                  </a:cubicBezTo>
                  <a:cubicBezTo>
                    <a:pt x="145" y="0"/>
                    <a:pt x="159" y="15"/>
                    <a:pt x="168" y="35"/>
                  </a:cubicBezTo>
                  <a:cubicBezTo>
                    <a:pt x="184" y="73"/>
                    <a:pt x="176" y="112"/>
                    <a:pt x="144" y="140"/>
                  </a:cubicBezTo>
                  <a:cubicBezTo>
                    <a:pt x="115" y="165"/>
                    <a:pt x="81" y="179"/>
                    <a:pt x="44" y="180"/>
                  </a:cubicBezTo>
                  <a:cubicBezTo>
                    <a:pt x="29" y="181"/>
                    <a:pt x="14" y="173"/>
                    <a:pt x="0" y="169"/>
                  </a:cubicBezTo>
                  <a:cubicBezTo>
                    <a:pt x="0" y="168"/>
                    <a:pt x="0" y="166"/>
                    <a:pt x="0" y="165"/>
                  </a:cubicBezTo>
                  <a:cubicBezTo>
                    <a:pt x="10" y="163"/>
                    <a:pt x="20" y="158"/>
                    <a:pt x="31" y="157"/>
                  </a:cubicBezTo>
                  <a:cubicBezTo>
                    <a:pt x="72" y="156"/>
                    <a:pt x="107" y="142"/>
                    <a:pt x="130" y="107"/>
                  </a:cubicBezTo>
                  <a:cubicBezTo>
                    <a:pt x="150" y="79"/>
                    <a:pt x="142" y="50"/>
                    <a:pt x="112" y="34"/>
                  </a:cubicBezTo>
                  <a:cubicBezTo>
                    <a:pt x="106" y="31"/>
                    <a:pt x="101" y="26"/>
                    <a:pt x="94" y="19"/>
                  </a:cubicBezTo>
                  <a:cubicBezTo>
                    <a:pt x="89" y="31"/>
                    <a:pt x="85" y="41"/>
                    <a:pt x="81" y="52"/>
                  </a:cubicBezTo>
                  <a:cubicBezTo>
                    <a:pt x="88" y="53"/>
                    <a:pt x="91" y="53"/>
                    <a:pt x="92" y="51"/>
                  </a:cubicBezTo>
                  <a:cubicBezTo>
                    <a:pt x="101" y="41"/>
                    <a:pt x="112" y="37"/>
                    <a:pt x="122" y="49"/>
                  </a:cubicBezTo>
                  <a:cubicBezTo>
                    <a:pt x="133" y="60"/>
                    <a:pt x="135" y="73"/>
                    <a:pt x="123" y="86"/>
                  </a:cubicBezTo>
                  <a:cubicBezTo>
                    <a:pt x="119" y="90"/>
                    <a:pt x="115" y="95"/>
                    <a:pt x="111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2"/>
            <p:cNvSpPr>
              <a:spLocks noEditPoints="1"/>
            </p:cNvSpPr>
            <p:nvPr/>
          </p:nvSpPr>
          <p:spPr bwMode="auto">
            <a:xfrm>
              <a:off x="10288588" y="2959100"/>
              <a:ext cx="1136650" cy="1381125"/>
            </a:xfrm>
            <a:custGeom>
              <a:avLst/>
              <a:gdLst>
                <a:gd name="T0" fmla="*/ 73 w 303"/>
                <a:gd name="T1" fmla="*/ 177 h 368"/>
                <a:gd name="T2" fmla="*/ 117 w 303"/>
                <a:gd name="T3" fmla="*/ 188 h 368"/>
                <a:gd name="T4" fmla="*/ 217 w 303"/>
                <a:gd name="T5" fmla="*/ 148 h 368"/>
                <a:gd name="T6" fmla="*/ 241 w 303"/>
                <a:gd name="T7" fmla="*/ 43 h 368"/>
                <a:gd name="T8" fmla="*/ 194 w 303"/>
                <a:gd name="T9" fmla="*/ 8 h 368"/>
                <a:gd name="T10" fmla="*/ 142 w 303"/>
                <a:gd name="T11" fmla="*/ 45 h 368"/>
                <a:gd name="T12" fmla="*/ 155 w 303"/>
                <a:gd name="T13" fmla="*/ 101 h 368"/>
                <a:gd name="T14" fmla="*/ 135 w 303"/>
                <a:gd name="T15" fmla="*/ 70 h 368"/>
                <a:gd name="T16" fmla="*/ 191 w 303"/>
                <a:gd name="T17" fmla="*/ 3 h 368"/>
                <a:gd name="T18" fmla="*/ 251 w 303"/>
                <a:gd name="T19" fmla="*/ 59 h 368"/>
                <a:gd name="T20" fmla="*/ 218 w 303"/>
                <a:gd name="T21" fmla="*/ 154 h 368"/>
                <a:gd name="T22" fmla="*/ 207 w 303"/>
                <a:gd name="T23" fmla="*/ 165 h 368"/>
                <a:gd name="T24" fmla="*/ 212 w 303"/>
                <a:gd name="T25" fmla="*/ 169 h 368"/>
                <a:gd name="T26" fmla="*/ 295 w 303"/>
                <a:gd name="T27" fmla="*/ 239 h 368"/>
                <a:gd name="T28" fmla="*/ 241 w 303"/>
                <a:gd name="T29" fmla="*/ 341 h 368"/>
                <a:gd name="T30" fmla="*/ 116 w 303"/>
                <a:gd name="T31" fmla="*/ 289 h 368"/>
                <a:gd name="T32" fmla="*/ 144 w 303"/>
                <a:gd name="T33" fmla="*/ 222 h 368"/>
                <a:gd name="T34" fmla="*/ 143 w 303"/>
                <a:gd name="T35" fmla="*/ 293 h 368"/>
                <a:gd name="T36" fmla="*/ 212 w 303"/>
                <a:gd name="T37" fmla="*/ 303 h 368"/>
                <a:gd name="T38" fmla="*/ 243 w 303"/>
                <a:gd name="T39" fmla="*/ 193 h 368"/>
                <a:gd name="T40" fmla="*/ 191 w 303"/>
                <a:gd name="T41" fmla="*/ 176 h 368"/>
                <a:gd name="T42" fmla="*/ 104 w 303"/>
                <a:gd name="T43" fmla="*/ 191 h 368"/>
                <a:gd name="T44" fmla="*/ 10 w 303"/>
                <a:gd name="T45" fmla="*/ 130 h 368"/>
                <a:gd name="T46" fmla="*/ 16 w 303"/>
                <a:gd name="T47" fmla="*/ 78 h 368"/>
                <a:gd name="T48" fmla="*/ 70 w 303"/>
                <a:gd name="T49" fmla="*/ 68 h 368"/>
                <a:gd name="T50" fmla="*/ 87 w 303"/>
                <a:gd name="T51" fmla="*/ 92 h 368"/>
                <a:gd name="T52" fmla="*/ 73 w 303"/>
                <a:gd name="T53" fmla="*/ 121 h 368"/>
                <a:gd name="T54" fmla="*/ 73 w 303"/>
                <a:gd name="T55" fmla="*/ 121 h 368"/>
                <a:gd name="T56" fmla="*/ 79 w 303"/>
                <a:gd name="T57" fmla="*/ 79 h 368"/>
                <a:gd name="T58" fmla="*/ 35 w 303"/>
                <a:gd name="T59" fmla="*/ 71 h 368"/>
                <a:gd name="T60" fmla="*/ 8 w 303"/>
                <a:gd name="T61" fmla="*/ 107 h 368"/>
                <a:gd name="T62" fmla="*/ 73 w 303"/>
                <a:gd name="T63" fmla="*/ 177 h 368"/>
                <a:gd name="T64" fmla="*/ 218 w 303"/>
                <a:gd name="T65" fmla="*/ 337 h 368"/>
                <a:gd name="T66" fmla="*/ 236 w 303"/>
                <a:gd name="T67" fmla="*/ 337 h 368"/>
                <a:gd name="T68" fmla="*/ 291 w 303"/>
                <a:gd name="T69" fmla="*/ 266 h 368"/>
                <a:gd name="T70" fmla="*/ 257 w 303"/>
                <a:gd name="T71" fmla="*/ 192 h 368"/>
                <a:gd name="T72" fmla="*/ 254 w 303"/>
                <a:gd name="T73" fmla="*/ 273 h 368"/>
                <a:gd name="T74" fmla="*/ 185 w 303"/>
                <a:gd name="T75" fmla="*/ 321 h 368"/>
                <a:gd name="T76" fmla="*/ 196 w 303"/>
                <a:gd name="T77" fmla="*/ 323 h 368"/>
                <a:gd name="T78" fmla="*/ 175 w 303"/>
                <a:gd name="T79" fmla="*/ 336 h 368"/>
                <a:gd name="T80" fmla="*/ 138 w 303"/>
                <a:gd name="T81" fmla="*/ 314 h 368"/>
                <a:gd name="T82" fmla="*/ 216 w 303"/>
                <a:gd name="T83" fmla="*/ 343 h 368"/>
                <a:gd name="T84" fmla="*/ 218 w 303"/>
                <a:gd name="T85" fmla="*/ 33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3" h="368">
                  <a:moveTo>
                    <a:pt x="73" y="177"/>
                  </a:moveTo>
                  <a:cubicBezTo>
                    <a:pt x="87" y="181"/>
                    <a:pt x="102" y="189"/>
                    <a:pt x="117" y="188"/>
                  </a:cubicBezTo>
                  <a:cubicBezTo>
                    <a:pt x="154" y="187"/>
                    <a:pt x="188" y="173"/>
                    <a:pt x="217" y="148"/>
                  </a:cubicBezTo>
                  <a:cubicBezTo>
                    <a:pt x="249" y="120"/>
                    <a:pt x="257" y="81"/>
                    <a:pt x="241" y="43"/>
                  </a:cubicBezTo>
                  <a:cubicBezTo>
                    <a:pt x="232" y="23"/>
                    <a:pt x="218" y="8"/>
                    <a:pt x="194" y="8"/>
                  </a:cubicBezTo>
                  <a:cubicBezTo>
                    <a:pt x="174" y="8"/>
                    <a:pt x="149" y="25"/>
                    <a:pt x="142" y="45"/>
                  </a:cubicBezTo>
                  <a:cubicBezTo>
                    <a:pt x="134" y="66"/>
                    <a:pt x="137" y="86"/>
                    <a:pt x="155" y="101"/>
                  </a:cubicBezTo>
                  <a:cubicBezTo>
                    <a:pt x="148" y="91"/>
                    <a:pt x="136" y="81"/>
                    <a:pt x="135" y="70"/>
                  </a:cubicBezTo>
                  <a:cubicBezTo>
                    <a:pt x="129" y="37"/>
                    <a:pt x="156" y="7"/>
                    <a:pt x="191" y="3"/>
                  </a:cubicBezTo>
                  <a:cubicBezTo>
                    <a:pt x="218" y="0"/>
                    <a:pt x="245" y="25"/>
                    <a:pt x="251" y="59"/>
                  </a:cubicBezTo>
                  <a:cubicBezTo>
                    <a:pt x="258" y="96"/>
                    <a:pt x="248" y="129"/>
                    <a:pt x="218" y="154"/>
                  </a:cubicBezTo>
                  <a:cubicBezTo>
                    <a:pt x="215" y="157"/>
                    <a:pt x="211" y="161"/>
                    <a:pt x="207" y="165"/>
                  </a:cubicBezTo>
                  <a:cubicBezTo>
                    <a:pt x="209" y="167"/>
                    <a:pt x="211" y="169"/>
                    <a:pt x="212" y="169"/>
                  </a:cubicBezTo>
                  <a:cubicBezTo>
                    <a:pt x="258" y="174"/>
                    <a:pt x="287" y="199"/>
                    <a:pt x="295" y="239"/>
                  </a:cubicBezTo>
                  <a:cubicBezTo>
                    <a:pt x="303" y="281"/>
                    <a:pt x="281" y="322"/>
                    <a:pt x="241" y="341"/>
                  </a:cubicBezTo>
                  <a:cubicBezTo>
                    <a:pt x="187" y="368"/>
                    <a:pt x="128" y="343"/>
                    <a:pt x="116" y="289"/>
                  </a:cubicBezTo>
                  <a:cubicBezTo>
                    <a:pt x="110" y="264"/>
                    <a:pt x="122" y="237"/>
                    <a:pt x="144" y="222"/>
                  </a:cubicBezTo>
                  <a:cubicBezTo>
                    <a:pt x="127" y="247"/>
                    <a:pt x="127" y="272"/>
                    <a:pt x="143" y="293"/>
                  </a:cubicBezTo>
                  <a:cubicBezTo>
                    <a:pt x="159" y="312"/>
                    <a:pt x="185" y="316"/>
                    <a:pt x="212" y="303"/>
                  </a:cubicBezTo>
                  <a:cubicBezTo>
                    <a:pt x="259" y="282"/>
                    <a:pt x="273" y="230"/>
                    <a:pt x="243" y="193"/>
                  </a:cubicBezTo>
                  <a:cubicBezTo>
                    <a:pt x="229" y="176"/>
                    <a:pt x="213" y="170"/>
                    <a:pt x="191" y="176"/>
                  </a:cubicBezTo>
                  <a:cubicBezTo>
                    <a:pt x="162" y="183"/>
                    <a:pt x="133" y="191"/>
                    <a:pt x="104" y="191"/>
                  </a:cubicBezTo>
                  <a:cubicBezTo>
                    <a:pt x="61" y="192"/>
                    <a:pt x="30" y="167"/>
                    <a:pt x="10" y="130"/>
                  </a:cubicBezTo>
                  <a:cubicBezTo>
                    <a:pt x="0" y="112"/>
                    <a:pt x="3" y="91"/>
                    <a:pt x="16" y="78"/>
                  </a:cubicBezTo>
                  <a:cubicBezTo>
                    <a:pt x="29" y="65"/>
                    <a:pt x="54" y="59"/>
                    <a:pt x="70" y="68"/>
                  </a:cubicBezTo>
                  <a:cubicBezTo>
                    <a:pt x="78" y="73"/>
                    <a:pt x="87" y="83"/>
                    <a:pt x="87" y="92"/>
                  </a:cubicBezTo>
                  <a:cubicBezTo>
                    <a:pt x="87" y="101"/>
                    <a:pt x="78" y="111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83" y="108"/>
                    <a:pt x="94" y="95"/>
                    <a:pt x="79" y="79"/>
                  </a:cubicBezTo>
                  <a:cubicBezTo>
                    <a:pt x="67" y="66"/>
                    <a:pt x="52" y="64"/>
                    <a:pt x="35" y="71"/>
                  </a:cubicBezTo>
                  <a:cubicBezTo>
                    <a:pt x="19" y="78"/>
                    <a:pt x="9" y="89"/>
                    <a:pt x="8" y="107"/>
                  </a:cubicBezTo>
                  <a:cubicBezTo>
                    <a:pt x="8" y="134"/>
                    <a:pt x="45" y="173"/>
                    <a:pt x="73" y="177"/>
                  </a:cubicBezTo>
                  <a:close/>
                  <a:moveTo>
                    <a:pt x="218" y="337"/>
                  </a:moveTo>
                  <a:cubicBezTo>
                    <a:pt x="224" y="337"/>
                    <a:pt x="231" y="340"/>
                    <a:pt x="236" y="337"/>
                  </a:cubicBezTo>
                  <a:cubicBezTo>
                    <a:pt x="266" y="323"/>
                    <a:pt x="286" y="300"/>
                    <a:pt x="291" y="266"/>
                  </a:cubicBezTo>
                  <a:cubicBezTo>
                    <a:pt x="295" y="236"/>
                    <a:pt x="280" y="205"/>
                    <a:pt x="257" y="192"/>
                  </a:cubicBezTo>
                  <a:cubicBezTo>
                    <a:pt x="260" y="219"/>
                    <a:pt x="270" y="247"/>
                    <a:pt x="254" y="273"/>
                  </a:cubicBezTo>
                  <a:cubicBezTo>
                    <a:pt x="237" y="299"/>
                    <a:pt x="213" y="311"/>
                    <a:pt x="185" y="321"/>
                  </a:cubicBezTo>
                  <a:cubicBezTo>
                    <a:pt x="190" y="322"/>
                    <a:pt x="195" y="322"/>
                    <a:pt x="196" y="323"/>
                  </a:cubicBezTo>
                  <a:cubicBezTo>
                    <a:pt x="190" y="326"/>
                    <a:pt x="182" y="331"/>
                    <a:pt x="175" y="336"/>
                  </a:cubicBezTo>
                  <a:cubicBezTo>
                    <a:pt x="163" y="329"/>
                    <a:pt x="150" y="321"/>
                    <a:pt x="138" y="314"/>
                  </a:cubicBezTo>
                  <a:cubicBezTo>
                    <a:pt x="145" y="342"/>
                    <a:pt x="196" y="353"/>
                    <a:pt x="216" y="343"/>
                  </a:cubicBezTo>
                  <a:cubicBezTo>
                    <a:pt x="217" y="342"/>
                    <a:pt x="217" y="339"/>
                    <a:pt x="218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3"/>
            <p:cNvSpPr/>
            <p:nvPr/>
          </p:nvSpPr>
          <p:spPr bwMode="auto">
            <a:xfrm>
              <a:off x="8934450" y="3586163"/>
              <a:ext cx="1747838" cy="1144587"/>
            </a:xfrm>
            <a:custGeom>
              <a:avLst/>
              <a:gdLst>
                <a:gd name="T0" fmla="*/ 169 w 466"/>
                <a:gd name="T1" fmla="*/ 196 h 305"/>
                <a:gd name="T2" fmla="*/ 154 w 466"/>
                <a:gd name="T3" fmla="*/ 212 h 305"/>
                <a:gd name="T4" fmla="*/ 113 w 466"/>
                <a:gd name="T5" fmla="*/ 70 h 305"/>
                <a:gd name="T6" fmla="*/ 0 w 466"/>
                <a:gd name="T7" fmla="*/ 47 h 305"/>
                <a:gd name="T8" fmla="*/ 75 w 466"/>
                <a:gd name="T9" fmla="*/ 34 h 305"/>
                <a:gd name="T10" fmla="*/ 75 w 466"/>
                <a:gd name="T11" fmla="*/ 36 h 305"/>
                <a:gd name="T12" fmla="*/ 15 w 466"/>
                <a:gd name="T13" fmla="*/ 49 h 305"/>
                <a:gd name="T14" fmla="*/ 16 w 466"/>
                <a:gd name="T15" fmla="*/ 52 h 305"/>
                <a:gd name="T16" fmla="*/ 68 w 466"/>
                <a:gd name="T17" fmla="*/ 52 h 305"/>
                <a:gd name="T18" fmla="*/ 45 w 466"/>
                <a:gd name="T19" fmla="*/ 69 h 305"/>
                <a:gd name="T20" fmla="*/ 126 w 466"/>
                <a:gd name="T21" fmla="*/ 55 h 305"/>
                <a:gd name="T22" fmla="*/ 156 w 466"/>
                <a:gd name="T23" fmla="*/ 198 h 305"/>
                <a:gd name="T24" fmla="*/ 171 w 466"/>
                <a:gd name="T25" fmla="*/ 177 h 305"/>
                <a:gd name="T26" fmla="*/ 185 w 466"/>
                <a:gd name="T27" fmla="*/ 226 h 305"/>
                <a:gd name="T28" fmla="*/ 212 w 466"/>
                <a:gd name="T29" fmla="*/ 265 h 305"/>
                <a:gd name="T30" fmla="*/ 218 w 466"/>
                <a:gd name="T31" fmla="*/ 261 h 305"/>
                <a:gd name="T32" fmla="*/ 215 w 466"/>
                <a:gd name="T33" fmla="*/ 243 h 305"/>
                <a:gd name="T34" fmla="*/ 218 w 466"/>
                <a:gd name="T35" fmla="*/ 250 h 305"/>
                <a:gd name="T36" fmla="*/ 231 w 466"/>
                <a:gd name="T37" fmla="*/ 272 h 305"/>
                <a:gd name="T38" fmla="*/ 257 w 466"/>
                <a:gd name="T39" fmla="*/ 254 h 305"/>
                <a:gd name="T40" fmla="*/ 288 w 466"/>
                <a:gd name="T41" fmla="*/ 207 h 305"/>
                <a:gd name="T42" fmla="*/ 294 w 466"/>
                <a:gd name="T43" fmla="*/ 178 h 305"/>
                <a:gd name="T44" fmla="*/ 309 w 466"/>
                <a:gd name="T45" fmla="*/ 195 h 305"/>
                <a:gd name="T46" fmla="*/ 335 w 466"/>
                <a:gd name="T47" fmla="*/ 45 h 305"/>
                <a:gd name="T48" fmla="*/ 440 w 466"/>
                <a:gd name="T49" fmla="*/ 63 h 305"/>
                <a:gd name="T50" fmla="*/ 402 w 466"/>
                <a:gd name="T51" fmla="*/ 49 h 305"/>
                <a:gd name="T52" fmla="*/ 432 w 466"/>
                <a:gd name="T53" fmla="*/ 49 h 305"/>
                <a:gd name="T54" fmla="*/ 346 w 466"/>
                <a:gd name="T55" fmla="*/ 0 h 305"/>
                <a:gd name="T56" fmla="*/ 466 w 466"/>
                <a:gd name="T57" fmla="*/ 44 h 305"/>
                <a:gd name="T58" fmla="*/ 354 w 466"/>
                <a:gd name="T59" fmla="*/ 71 h 305"/>
                <a:gd name="T60" fmla="*/ 313 w 466"/>
                <a:gd name="T61" fmla="*/ 210 h 305"/>
                <a:gd name="T62" fmla="*/ 300 w 466"/>
                <a:gd name="T63" fmla="*/ 199 h 305"/>
                <a:gd name="T64" fmla="*/ 264 w 466"/>
                <a:gd name="T65" fmla="*/ 268 h 305"/>
                <a:gd name="T66" fmla="*/ 203 w 466"/>
                <a:gd name="T67" fmla="*/ 268 h 305"/>
                <a:gd name="T68" fmla="*/ 183 w 466"/>
                <a:gd name="T69" fmla="*/ 234 h 305"/>
                <a:gd name="T70" fmla="*/ 169 w 466"/>
                <a:gd name="T71" fmla="*/ 19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6" h="305">
                  <a:moveTo>
                    <a:pt x="169" y="196"/>
                  </a:moveTo>
                  <a:cubicBezTo>
                    <a:pt x="164" y="201"/>
                    <a:pt x="160" y="205"/>
                    <a:pt x="154" y="212"/>
                  </a:cubicBezTo>
                  <a:cubicBezTo>
                    <a:pt x="139" y="163"/>
                    <a:pt x="89" y="128"/>
                    <a:pt x="113" y="70"/>
                  </a:cubicBezTo>
                  <a:cubicBezTo>
                    <a:pt x="36" y="78"/>
                    <a:pt x="18" y="74"/>
                    <a:pt x="0" y="47"/>
                  </a:cubicBezTo>
                  <a:cubicBezTo>
                    <a:pt x="25" y="42"/>
                    <a:pt x="50" y="38"/>
                    <a:pt x="75" y="34"/>
                  </a:cubicBezTo>
                  <a:cubicBezTo>
                    <a:pt x="75" y="35"/>
                    <a:pt x="75" y="35"/>
                    <a:pt x="75" y="36"/>
                  </a:cubicBezTo>
                  <a:cubicBezTo>
                    <a:pt x="55" y="40"/>
                    <a:pt x="35" y="44"/>
                    <a:pt x="15" y="49"/>
                  </a:cubicBezTo>
                  <a:cubicBezTo>
                    <a:pt x="15" y="50"/>
                    <a:pt x="15" y="51"/>
                    <a:pt x="16" y="52"/>
                  </a:cubicBezTo>
                  <a:cubicBezTo>
                    <a:pt x="32" y="52"/>
                    <a:pt x="49" y="52"/>
                    <a:pt x="68" y="52"/>
                  </a:cubicBezTo>
                  <a:cubicBezTo>
                    <a:pt x="59" y="58"/>
                    <a:pt x="53" y="63"/>
                    <a:pt x="45" y="69"/>
                  </a:cubicBezTo>
                  <a:cubicBezTo>
                    <a:pt x="73" y="76"/>
                    <a:pt x="97" y="70"/>
                    <a:pt x="126" y="55"/>
                  </a:cubicBezTo>
                  <a:cubicBezTo>
                    <a:pt x="90" y="115"/>
                    <a:pt x="134" y="152"/>
                    <a:pt x="156" y="198"/>
                  </a:cubicBezTo>
                  <a:cubicBezTo>
                    <a:pt x="162" y="190"/>
                    <a:pt x="166" y="184"/>
                    <a:pt x="171" y="177"/>
                  </a:cubicBezTo>
                  <a:cubicBezTo>
                    <a:pt x="176" y="194"/>
                    <a:pt x="178" y="211"/>
                    <a:pt x="185" y="226"/>
                  </a:cubicBezTo>
                  <a:cubicBezTo>
                    <a:pt x="192" y="240"/>
                    <a:pt x="203" y="252"/>
                    <a:pt x="212" y="265"/>
                  </a:cubicBezTo>
                  <a:cubicBezTo>
                    <a:pt x="214" y="264"/>
                    <a:pt x="216" y="263"/>
                    <a:pt x="218" y="261"/>
                  </a:cubicBezTo>
                  <a:cubicBezTo>
                    <a:pt x="217" y="257"/>
                    <a:pt x="216" y="252"/>
                    <a:pt x="215" y="243"/>
                  </a:cubicBezTo>
                  <a:cubicBezTo>
                    <a:pt x="217" y="247"/>
                    <a:pt x="217" y="249"/>
                    <a:pt x="218" y="250"/>
                  </a:cubicBezTo>
                  <a:cubicBezTo>
                    <a:pt x="222" y="257"/>
                    <a:pt x="227" y="265"/>
                    <a:pt x="231" y="272"/>
                  </a:cubicBezTo>
                  <a:cubicBezTo>
                    <a:pt x="240" y="266"/>
                    <a:pt x="248" y="259"/>
                    <a:pt x="257" y="254"/>
                  </a:cubicBezTo>
                  <a:cubicBezTo>
                    <a:pt x="276" y="244"/>
                    <a:pt x="284" y="227"/>
                    <a:pt x="288" y="207"/>
                  </a:cubicBezTo>
                  <a:cubicBezTo>
                    <a:pt x="291" y="198"/>
                    <a:pt x="292" y="189"/>
                    <a:pt x="294" y="178"/>
                  </a:cubicBezTo>
                  <a:cubicBezTo>
                    <a:pt x="300" y="184"/>
                    <a:pt x="304" y="189"/>
                    <a:pt x="309" y="195"/>
                  </a:cubicBezTo>
                  <a:cubicBezTo>
                    <a:pt x="357" y="146"/>
                    <a:pt x="365" y="102"/>
                    <a:pt x="335" y="45"/>
                  </a:cubicBezTo>
                  <a:cubicBezTo>
                    <a:pt x="360" y="72"/>
                    <a:pt x="403" y="80"/>
                    <a:pt x="440" y="63"/>
                  </a:cubicBezTo>
                  <a:cubicBezTo>
                    <a:pt x="427" y="59"/>
                    <a:pt x="417" y="55"/>
                    <a:pt x="402" y="49"/>
                  </a:cubicBezTo>
                  <a:cubicBezTo>
                    <a:pt x="414" y="49"/>
                    <a:pt x="423" y="49"/>
                    <a:pt x="432" y="49"/>
                  </a:cubicBezTo>
                  <a:cubicBezTo>
                    <a:pt x="398" y="42"/>
                    <a:pt x="368" y="27"/>
                    <a:pt x="346" y="0"/>
                  </a:cubicBezTo>
                  <a:cubicBezTo>
                    <a:pt x="379" y="35"/>
                    <a:pt x="421" y="43"/>
                    <a:pt x="466" y="44"/>
                  </a:cubicBezTo>
                  <a:cubicBezTo>
                    <a:pt x="453" y="73"/>
                    <a:pt x="435" y="77"/>
                    <a:pt x="354" y="71"/>
                  </a:cubicBezTo>
                  <a:cubicBezTo>
                    <a:pt x="377" y="128"/>
                    <a:pt x="328" y="162"/>
                    <a:pt x="313" y="210"/>
                  </a:cubicBezTo>
                  <a:cubicBezTo>
                    <a:pt x="307" y="205"/>
                    <a:pt x="303" y="202"/>
                    <a:pt x="300" y="199"/>
                  </a:cubicBezTo>
                  <a:cubicBezTo>
                    <a:pt x="288" y="223"/>
                    <a:pt x="279" y="247"/>
                    <a:pt x="264" y="268"/>
                  </a:cubicBezTo>
                  <a:cubicBezTo>
                    <a:pt x="236" y="305"/>
                    <a:pt x="232" y="303"/>
                    <a:pt x="203" y="268"/>
                  </a:cubicBezTo>
                  <a:cubicBezTo>
                    <a:pt x="194" y="258"/>
                    <a:pt x="188" y="246"/>
                    <a:pt x="183" y="234"/>
                  </a:cubicBezTo>
                  <a:cubicBezTo>
                    <a:pt x="177" y="223"/>
                    <a:pt x="174" y="210"/>
                    <a:pt x="169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4"/>
            <p:cNvSpPr>
              <a:spLocks noEditPoints="1"/>
            </p:cNvSpPr>
            <p:nvPr/>
          </p:nvSpPr>
          <p:spPr bwMode="auto">
            <a:xfrm>
              <a:off x="12990513" y="2914650"/>
              <a:ext cx="1087438" cy="603250"/>
            </a:xfrm>
            <a:custGeom>
              <a:avLst/>
              <a:gdLst>
                <a:gd name="T0" fmla="*/ 107 w 290"/>
                <a:gd name="T1" fmla="*/ 134 h 161"/>
                <a:gd name="T2" fmla="*/ 73 w 290"/>
                <a:gd name="T3" fmla="*/ 161 h 161"/>
                <a:gd name="T4" fmla="*/ 64 w 290"/>
                <a:gd name="T5" fmla="*/ 127 h 161"/>
                <a:gd name="T6" fmla="*/ 32 w 290"/>
                <a:gd name="T7" fmla="*/ 113 h 161"/>
                <a:gd name="T8" fmla="*/ 12 w 290"/>
                <a:gd name="T9" fmla="*/ 48 h 161"/>
                <a:gd name="T10" fmla="*/ 80 w 290"/>
                <a:gd name="T11" fmla="*/ 24 h 161"/>
                <a:gd name="T12" fmla="*/ 90 w 290"/>
                <a:gd name="T13" fmla="*/ 80 h 161"/>
                <a:gd name="T14" fmla="*/ 71 w 290"/>
                <a:gd name="T15" fmla="*/ 46 h 161"/>
                <a:gd name="T16" fmla="*/ 40 w 290"/>
                <a:gd name="T17" fmla="*/ 65 h 161"/>
                <a:gd name="T18" fmla="*/ 49 w 290"/>
                <a:gd name="T19" fmla="*/ 109 h 161"/>
                <a:gd name="T20" fmla="*/ 96 w 290"/>
                <a:gd name="T21" fmla="*/ 111 h 161"/>
                <a:gd name="T22" fmla="*/ 143 w 290"/>
                <a:gd name="T23" fmla="*/ 69 h 161"/>
                <a:gd name="T24" fmla="*/ 178 w 290"/>
                <a:gd name="T25" fmla="*/ 24 h 161"/>
                <a:gd name="T26" fmla="*/ 245 w 290"/>
                <a:gd name="T27" fmla="*/ 7 h 161"/>
                <a:gd name="T28" fmla="*/ 275 w 290"/>
                <a:gd name="T29" fmla="*/ 72 h 161"/>
                <a:gd name="T30" fmla="*/ 272 w 290"/>
                <a:gd name="T31" fmla="*/ 38 h 161"/>
                <a:gd name="T32" fmla="*/ 246 w 290"/>
                <a:gd name="T33" fmla="*/ 12 h 161"/>
                <a:gd name="T34" fmla="*/ 176 w 290"/>
                <a:gd name="T35" fmla="*/ 33 h 161"/>
                <a:gd name="T36" fmla="*/ 169 w 290"/>
                <a:gd name="T37" fmla="*/ 131 h 161"/>
                <a:gd name="T38" fmla="*/ 114 w 290"/>
                <a:gd name="T39" fmla="*/ 131 h 161"/>
                <a:gd name="T40" fmla="*/ 134 w 290"/>
                <a:gd name="T41" fmla="*/ 115 h 161"/>
                <a:gd name="T42" fmla="*/ 158 w 290"/>
                <a:gd name="T43" fmla="*/ 130 h 161"/>
                <a:gd name="T44" fmla="*/ 150 w 290"/>
                <a:gd name="T45" fmla="*/ 69 h 161"/>
                <a:gd name="T46" fmla="*/ 134 w 290"/>
                <a:gd name="T47" fmla="*/ 88 h 161"/>
                <a:gd name="T48" fmla="*/ 87 w 290"/>
                <a:gd name="T49" fmla="*/ 119 h 161"/>
                <a:gd name="T50" fmla="*/ 77 w 290"/>
                <a:gd name="T51" fmla="*/ 152 h 161"/>
                <a:gd name="T52" fmla="*/ 107 w 290"/>
                <a:gd name="T53" fmla="*/ 134 h 161"/>
                <a:gd name="T54" fmla="*/ 30 w 290"/>
                <a:gd name="T55" fmla="*/ 105 h 161"/>
                <a:gd name="T56" fmla="*/ 34 w 290"/>
                <a:gd name="T57" fmla="*/ 61 h 161"/>
                <a:gd name="T58" fmla="*/ 66 w 290"/>
                <a:gd name="T59" fmla="*/ 32 h 161"/>
                <a:gd name="T60" fmla="*/ 17 w 290"/>
                <a:gd name="T61" fmla="*/ 51 h 161"/>
                <a:gd name="T62" fmla="*/ 30 w 290"/>
                <a:gd name="T63" fmla="*/ 10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0" h="161">
                  <a:moveTo>
                    <a:pt x="107" y="134"/>
                  </a:moveTo>
                  <a:cubicBezTo>
                    <a:pt x="96" y="142"/>
                    <a:pt x="86" y="150"/>
                    <a:pt x="73" y="161"/>
                  </a:cubicBezTo>
                  <a:cubicBezTo>
                    <a:pt x="69" y="148"/>
                    <a:pt x="67" y="138"/>
                    <a:pt x="64" y="127"/>
                  </a:cubicBezTo>
                  <a:cubicBezTo>
                    <a:pt x="54" y="122"/>
                    <a:pt x="42" y="119"/>
                    <a:pt x="32" y="113"/>
                  </a:cubicBezTo>
                  <a:cubicBezTo>
                    <a:pt x="8" y="99"/>
                    <a:pt x="0" y="70"/>
                    <a:pt x="12" y="48"/>
                  </a:cubicBezTo>
                  <a:cubicBezTo>
                    <a:pt x="23" y="26"/>
                    <a:pt x="57" y="14"/>
                    <a:pt x="80" y="24"/>
                  </a:cubicBezTo>
                  <a:cubicBezTo>
                    <a:pt x="99" y="32"/>
                    <a:pt x="105" y="54"/>
                    <a:pt x="90" y="80"/>
                  </a:cubicBezTo>
                  <a:cubicBezTo>
                    <a:pt x="95" y="59"/>
                    <a:pt x="87" y="49"/>
                    <a:pt x="71" y="46"/>
                  </a:cubicBezTo>
                  <a:cubicBezTo>
                    <a:pt x="56" y="42"/>
                    <a:pt x="46" y="52"/>
                    <a:pt x="40" y="65"/>
                  </a:cubicBezTo>
                  <a:cubicBezTo>
                    <a:pt x="31" y="82"/>
                    <a:pt x="35" y="99"/>
                    <a:pt x="49" y="109"/>
                  </a:cubicBezTo>
                  <a:cubicBezTo>
                    <a:pt x="64" y="121"/>
                    <a:pt x="82" y="121"/>
                    <a:pt x="96" y="111"/>
                  </a:cubicBezTo>
                  <a:cubicBezTo>
                    <a:pt x="113" y="100"/>
                    <a:pt x="129" y="85"/>
                    <a:pt x="143" y="69"/>
                  </a:cubicBezTo>
                  <a:cubicBezTo>
                    <a:pt x="156" y="55"/>
                    <a:pt x="165" y="38"/>
                    <a:pt x="178" y="24"/>
                  </a:cubicBezTo>
                  <a:cubicBezTo>
                    <a:pt x="196" y="4"/>
                    <a:pt x="220" y="1"/>
                    <a:pt x="245" y="7"/>
                  </a:cubicBezTo>
                  <a:cubicBezTo>
                    <a:pt x="268" y="13"/>
                    <a:pt x="290" y="43"/>
                    <a:pt x="275" y="72"/>
                  </a:cubicBezTo>
                  <a:cubicBezTo>
                    <a:pt x="274" y="62"/>
                    <a:pt x="277" y="48"/>
                    <a:pt x="272" y="38"/>
                  </a:cubicBezTo>
                  <a:cubicBezTo>
                    <a:pt x="267" y="28"/>
                    <a:pt x="257" y="17"/>
                    <a:pt x="246" y="12"/>
                  </a:cubicBezTo>
                  <a:cubicBezTo>
                    <a:pt x="223" y="0"/>
                    <a:pt x="195" y="9"/>
                    <a:pt x="176" y="33"/>
                  </a:cubicBezTo>
                  <a:cubicBezTo>
                    <a:pt x="152" y="64"/>
                    <a:pt x="149" y="90"/>
                    <a:pt x="169" y="131"/>
                  </a:cubicBezTo>
                  <a:cubicBezTo>
                    <a:pt x="150" y="140"/>
                    <a:pt x="131" y="112"/>
                    <a:pt x="114" y="131"/>
                  </a:cubicBezTo>
                  <a:cubicBezTo>
                    <a:pt x="121" y="126"/>
                    <a:pt x="128" y="120"/>
                    <a:pt x="134" y="115"/>
                  </a:cubicBezTo>
                  <a:cubicBezTo>
                    <a:pt x="142" y="120"/>
                    <a:pt x="149" y="125"/>
                    <a:pt x="158" y="130"/>
                  </a:cubicBezTo>
                  <a:cubicBezTo>
                    <a:pt x="155" y="109"/>
                    <a:pt x="153" y="91"/>
                    <a:pt x="150" y="69"/>
                  </a:cubicBezTo>
                  <a:cubicBezTo>
                    <a:pt x="143" y="77"/>
                    <a:pt x="140" y="84"/>
                    <a:pt x="134" y="88"/>
                  </a:cubicBezTo>
                  <a:cubicBezTo>
                    <a:pt x="119" y="100"/>
                    <a:pt x="104" y="112"/>
                    <a:pt x="87" y="119"/>
                  </a:cubicBezTo>
                  <a:cubicBezTo>
                    <a:pt x="70" y="127"/>
                    <a:pt x="67" y="130"/>
                    <a:pt x="77" y="152"/>
                  </a:cubicBezTo>
                  <a:cubicBezTo>
                    <a:pt x="87" y="146"/>
                    <a:pt x="97" y="140"/>
                    <a:pt x="107" y="134"/>
                  </a:cubicBezTo>
                  <a:close/>
                  <a:moveTo>
                    <a:pt x="30" y="105"/>
                  </a:moveTo>
                  <a:cubicBezTo>
                    <a:pt x="31" y="91"/>
                    <a:pt x="28" y="74"/>
                    <a:pt x="34" y="61"/>
                  </a:cubicBezTo>
                  <a:cubicBezTo>
                    <a:pt x="40" y="49"/>
                    <a:pt x="55" y="41"/>
                    <a:pt x="66" y="32"/>
                  </a:cubicBezTo>
                  <a:cubicBezTo>
                    <a:pt x="50" y="24"/>
                    <a:pt x="28" y="31"/>
                    <a:pt x="17" y="51"/>
                  </a:cubicBezTo>
                  <a:cubicBezTo>
                    <a:pt x="6" y="70"/>
                    <a:pt x="12" y="93"/>
                    <a:pt x="3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"/>
            <p:cNvSpPr>
              <a:spLocks noEditPoints="1"/>
            </p:cNvSpPr>
            <p:nvPr/>
          </p:nvSpPr>
          <p:spPr bwMode="auto">
            <a:xfrm>
              <a:off x="5549900" y="2917825"/>
              <a:ext cx="1065213" cy="600075"/>
            </a:xfrm>
            <a:custGeom>
              <a:avLst/>
              <a:gdLst>
                <a:gd name="T0" fmla="*/ 162 w 284"/>
                <a:gd name="T1" fmla="*/ 125 h 160"/>
                <a:gd name="T2" fmla="*/ 144 w 284"/>
                <a:gd name="T3" fmla="*/ 126 h 160"/>
                <a:gd name="T4" fmla="*/ 115 w 284"/>
                <a:gd name="T5" fmla="*/ 134 h 160"/>
                <a:gd name="T6" fmla="*/ 125 w 284"/>
                <a:gd name="T7" fmla="*/ 114 h 160"/>
                <a:gd name="T8" fmla="*/ 73 w 284"/>
                <a:gd name="T9" fmla="*/ 8 h 160"/>
                <a:gd name="T10" fmla="*/ 10 w 284"/>
                <a:gd name="T11" fmla="*/ 63 h 160"/>
                <a:gd name="T12" fmla="*/ 46 w 284"/>
                <a:gd name="T13" fmla="*/ 5 h 160"/>
                <a:gd name="T14" fmla="*/ 114 w 284"/>
                <a:gd name="T15" fmla="*/ 29 h 160"/>
                <a:gd name="T16" fmla="*/ 146 w 284"/>
                <a:gd name="T17" fmla="*/ 74 h 160"/>
                <a:gd name="T18" fmla="*/ 205 w 284"/>
                <a:gd name="T19" fmla="*/ 115 h 160"/>
                <a:gd name="T20" fmla="*/ 241 w 284"/>
                <a:gd name="T21" fmla="*/ 102 h 160"/>
                <a:gd name="T22" fmla="*/ 244 w 284"/>
                <a:gd name="T23" fmla="*/ 63 h 160"/>
                <a:gd name="T24" fmla="*/ 213 w 284"/>
                <a:gd name="T25" fmla="*/ 45 h 160"/>
                <a:gd name="T26" fmla="*/ 195 w 284"/>
                <a:gd name="T27" fmla="*/ 75 h 160"/>
                <a:gd name="T28" fmla="*/ 213 w 284"/>
                <a:gd name="T29" fmla="*/ 21 h 160"/>
                <a:gd name="T30" fmla="*/ 277 w 284"/>
                <a:gd name="T31" fmla="*/ 55 h 160"/>
                <a:gd name="T32" fmla="*/ 241 w 284"/>
                <a:gd name="T33" fmla="*/ 119 h 160"/>
                <a:gd name="T34" fmla="*/ 221 w 284"/>
                <a:gd name="T35" fmla="*/ 125 h 160"/>
                <a:gd name="T36" fmla="*/ 213 w 284"/>
                <a:gd name="T37" fmla="*/ 160 h 160"/>
                <a:gd name="T38" fmla="*/ 186 w 284"/>
                <a:gd name="T39" fmla="*/ 137 h 160"/>
                <a:gd name="T40" fmla="*/ 211 w 284"/>
                <a:gd name="T41" fmla="*/ 151 h 160"/>
                <a:gd name="T42" fmla="*/ 195 w 284"/>
                <a:gd name="T43" fmla="*/ 117 h 160"/>
                <a:gd name="T44" fmla="*/ 154 w 284"/>
                <a:gd name="T45" fmla="*/ 91 h 160"/>
                <a:gd name="T46" fmla="*/ 137 w 284"/>
                <a:gd name="T47" fmla="*/ 70 h 160"/>
                <a:gd name="T48" fmla="*/ 127 w 284"/>
                <a:gd name="T49" fmla="*/ 129 h 160"/>
                <a:gd name="T50" fmla="*/ 152 w 284"/>
                <a:gd name="T51" fmla="*/ 116 h 160"/>
                <a:gd name="T52" fmla="*/ 162 w 284"/>
                <a:gd name="T53" fmla="*/ 125 h 160"/>
                <a:gd name="T54" fmla="*/ 214 w 284"/>
                <a:gd name="T55" fmla="*/ 33 h 160"/>
                <a:gd name="T56" fmla="*/ 254 w 284"/>
                <a:gd name="T57" fmla="*/ 106 h 160"/>
                <a:gd name="T58" fmla="*/ 269 w 284"/>
                <a:gd name="T59" fmla="*/ 49 h 160"/>
                <a:gd name="T60" fmla="*/ 214 w 284"/>
                <a:gd name="T61" fmla="*/ 3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4" h="160">
                  <a:moveTo>
                    <a:pt x="162" y="125"/>
                  </a:moveTo>
                  <a:cubicBezTo>
                    <a:pt x="156" y="126"/>
                    <a:pt x="150" y="125"/>
                    <a:pt x="144" y="126"/>
                  </a:cubicBezTo>
                  <a:cubicBezTo>
                    <a:pt x="136" y="128"/>
                    <a:pt x="129" y="130"/>
                    <a:pt x="115" y="134"/>
                  </a:cubicBezTo>
                  <a:cubicBezTo>
                    <a:pt x="120" y="124"/>
                    <a:pt x="123" y="119"/>
                    <a:pt x="125" y="114"/>
                  </a:cubicBezTo>
                  <a:cubicBezTo>
                    <a:pt x="142" y="75"/>
                    <a:pt x="114" y="17"/>
                    <a:pt x="73" y="8"/>
                  </a:cubicBezTo>
                  <a:cubicBezTo>
                    <a:pt x="44" y="1"/>
                    <a:pt x="6" y="17"/>
                    <a:pt x="10" y="63"/>
                  </a:cubicBezTo>
                  <a:cubicBezTo>
                    <a:pt x="0" y="39"/>
                    <a:pt x="17" y="11"/>
                    <a:pt x="46" y="5"/>
                  </a:cubicBezTo>
                  <a:cubicBezTo>
                    <a:pt x="73" y="0"/>
                    <a:pt x="96" y="7"/>
                    <a:pt x="114" y="29"/>
                  </a:cubicBezTo>
                  <a:cubicBezTo>
                    <a:pt x="126" y="43"/>
                    <a:pt x="135" y="59"/>
                    <a:pt x="146" y="74"/>
                  </a:cubicBezTo>
                  <a:cubicBezTo>
                    <a:pt x="161" y="94"/>
                    <a:pt x="179" y="113"/>
                    <a:pt x="205" y="115"/>
                  </a:cubicBezTo>
                  <a:cubicBezTo>
                    <a:pt x="217" y="116"/>
                    <a:pt x="235" y="110"/>
                    <a:pt x="241" y="102"/>
                  </a:cubicBezTo>
                  <a:cubicBezTo>
                    <a:pt x="248" y="93"/>
                    <a:pt x="248" y="75"/>
                    <a:pt x="244" y="63"/>
                  </a:cubicBezTo>
                  <a:cubicBezTo>
                    <a:pt x="241" y="50"/>
                    <a:pt x="229" y="41"/>
                    <a:pt x="213" y="45"/>
                  </a:cubicBezTo>
                  <a:cubicBezTo>
                    <a:pt x="198" y="48"/>
                    <a:pt x="191" y="59"/>
                    <a:pt x="195" y="75"/>
                  </a:cubicBezTo>
                  <a:cubicBezTo>
                    <a:pt x="177" y="53"/>
                    <a:pt x="187" y="26"/>
                    <a:pt x="213" y="21"/>
                  </a:cubicBezTo>
                  <a:cubicBezTo>
                    <a:pt x="242" y="15"/>
                    <a:pt x="271" y="31"/>
                    <a:pt x="277" y="55"/>
                  </a:cubicBezTo>
                  <a:cubicBezTo>
                    <a:pt x="284" y="81"/>
                    <a:pt x="269" y="108"/>
                    <a:pt x="241" y="119"/>
                  </a:cubicBezTo>
                  <a:cubicBezTo>
                    <a:pt x="234" y="121"/>
                    <a:pt x="227" y="123"/>
                    <a:pt x="221" y="125"/>
                  </a:cubicBezTo>
                  <a:cubicBezTo>
                    <a:pt x="219" y="136"/>
                    <a:pt x="216" y="146"/>
                    <a:pt x="213" y="160"/>
                  </a:cubicBezTo>
                  <a:cubicBezTo>
                    <a:pt x="202" y="150"/>
                    <a:pt x="194" y="144"/>
                    <a:pt x="186" y="137"/>
                  </a:cubicBezTo>
                  <a:cubicBezTo>
                    <a:pt x="194" y="142"/>
                    <a:pt x="202" y="146"/>
                    <a:pt x="211" y="151"/>
                  </a:cubicBezTo>
                  <a:cubicBezTo>
                    <a:pt x="217" y="132"/>
                    <a:pt x="215" y="123"/>
                    <a:pt x="195" y="117"/>
                  </a:cubicBezTo>
                  <a:cubicBezTo>
                    <a:pt x="180" y="113"/>
                    <a:pt x="167" y="101"/>
                    <a:pt x="154" y="91"/>
                  </a:cubicBezTo>
                  <a:cubicBezTo>
                    <a:pt x="148" y="85"/>
                    <a:pt x="143" y="77"/>
                    <a:pt x="137" y="70"/>
                  </a:cubicBezTo>
                  <a:cubicBezTo>
                    <a:pt x="133" y="90"/>
                    <a:pt x="131" y="108"/>
                    <a:pt x="127" y="129"/>
                  </a:cubicBezTo>
                  <a:cubicBezTo>
                    <a:pt x="137" y="124"/>
                    <a:pt x="144" y="120"/>
                    <a:pt x="152" y="116"/>
                  </a:cubicBezTo>
                  <a:cubicBezTo>
                    <a:pt x="156" y="119"/>
                    <a:pt x="159" y="122"/>
                    <a:pt x="162" y="125"/>
                  </a:cubicBezTo>
                  <a:close/>
                  <a:moveTo>
                    <a:pt x="214" y="33"/>
                  </a:moveTo>
                  <a:cubicBezTo>
                    <a:pt x="254" y="47"/>
                    <a:pt x="259" y="56"/>
                    <a:pt x="254" y="106"/>
                  </a:cubicBezTo>
                  <a:cubicBezTo>
                    <a:pt x="274" y="92"/>
                    <a:pt x="280" y="68"/>
                    <a:pt x="269" y="49"/>
                  </a:cubicBezTo>
                  <a:cubicBezTo>
                    <a:pt x="257" y="30"/>
                    <a:pt x="236" y="23"/>
                    <a:pt x="21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6"/>
            <p:cNvSpPr>
              <a:spLocks noEditPoints="1"/>
            </p:cNvSpPr>
            <p:nvPr/>
          </p:nvSpPr>
          <p:spPr bwMode="auto">
            <a:xfrm>
              <a:off x="4889500" y="2992438"/>
              <a:ext cx="1090613" cy="428625"/>
            </a:xfrm>
            <a:custGeom>
              <a:avLst/>
              <a:gdLst>
                <a:gd name="T0" fmla="*/ 234 w 291"/>
                <a:gd name="T1" fmla="*/ 81 h 114"/>
                <a:gd name="T2" fmla="*/ 217 w 291"/>
                <a:gd name="T3" fmla="*/ 20 h 114"/>
                <a:gd name="T4" fmla="*/ 268 w 291"/>
                <a:gd name="T5" fmla="*/ 16 h 114"/>
                <a:gd name="T6" fmla="*/ 283 w 291"/>
                <a:gd name="T7" fmla="*/ 74 h 114"/>
                <a:gd name="T8" fmla="*/ 233 w 291"/>
                <a:gd name="T9" fmla="*/ 110 h 114"/>
                <a:gd name="T10" fmla="*/ 130 w 291"/>
                <a:gd name="T11" fmla="*/ 85 h 114"/>
                <a:gd name="T12" fmla="*/ 0 w 291"/>
                <a:gd name="T13" fmla="*/ 17 h 114"/>
                <a:gd name="T14" fmla="*/ 78 w 291"/>
                <a:gd name="T15" fmla="*/ 50 h 114"/>
                <a:gd name="T16" fmla="*/ 196 w 291"/>
                <a:gd name="T17" fmla="*/ 89 h 114"/>
                <a:gd name="T18" fmla="*/ 234 w 291"/>
                <a:gd name="T19" fmla="*/ 81 h 114"/>
                <a:gd name="T20" fmla="*/ 175 w 291"/>
                <a:gd name="T21" fmla="*/ 97 h 114"/>
                <a:gd name="T22" fmla="*/ 248 w 291"/>
                <a:gd name="T23" fmla="*/ 103 h 114"/>
                <a:gd name="T24" fmla="*/ 275 w 291"/>
                <a:gd name="T25" fmla="*/ 33 h 114"/>
                <a:gd name="T26" fmla="*/ 240 w 291"/>
                <a:gd name="T27" fmla="*/ 11 h 114"/>
                <a:gd name="T28" fmla="*/ 214 w 291"/>
                <a:gd name="T29" fmla="*/ 39 h 114"/>
                <a:gd name="T30" fmla="*/ 241 w 291"/>
                <a:gd name="T31" fmla="*/ 75 h 114"/>
                <a:gd name="T32" fmla="*/ 244 w 291"/>
                <a:gd name="T33" fmla="*/ 42 h 114"/>
                <a:gd name="T34" fmla="*/ 248 w 291"/>
                <a:gd name="T35" fmla="*/ 66 h 114"/>
                <a:gd name="T36" fmla="*/ 175 w 291"/>
                <a:gd name="T37" fmla="*/ 9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114">
                  <a:moveTo>
                    <a:pt x="234" y="81"/>
                  </a:moveTo>
                  <a:cubicBezTo>
                    <a:pt x="207" y="54"/>
                    <a:pt x="204" y="38"/>
                    <a:pt x="217" y="20"/>
                  </a:cubicBezTo>
                  <a:cubicBezTo>
                    <a:pt x="230" y="2"/>
                    <a:pt x="253" y="0"/>
                    <a:pt x="268" y="16"/>
                  </a:cubicBezTo>
                  <a:cubicBezTo>
                    <a:pt x="283" y="32"/>
                    <a:pt x="291" y="51"/>
                    <a:pt x="283" y="74"/>
                  </a:cubicBezTo>
                  <a:cubicBezTo>
                    <a:pt x="275" y="98"/>
                    <a:pt x="256" y="108"/>
                    <a:pt x="233" y="110"/>
                  </a:cubicBezTo>
                  <a:cubicBezTo>
                    <a:pt x="195" y="114"/>
                    <a:pt x="162" y="102"/>
                    <a:pt x="130" y="85"/>
                  </a:cubicBezTo>
                  <a:cubicBezTo>
                    <a:pt x="85" y="61"/>
                    <a:pt x="39" y="38"/>
                    <a:pt x="0" y="17"/>
                  </a:cubicBezTo>
                  <a:cubicBezTo>
                    <a:pt x="28" y="9"/>
                    <a:pt x="52" y="33"/>
                    <a:pt x="78" y="50"/>
                  </a:cubicBezTo>
                  <a:cubicBezTo>
                    <a:pt x="114" y="74"/>
                    <a:pt x="151" y="93"/>
                    <a:pt x="196" y="89"/>
                  </a:cubicBezTo>
                  <a:cubicBezTo>
                    <a:pt x="208" y="88"/>
                    <a:pt x="219" y="85"/>
                    <a:pt x="234" y="81"/>
                  </a:cubicBezTo>
                  <a:close/>
                  <a:moveTo>
                    <a:pt x="175" y="97"/>
                  </a:moveTo>
                  <a:cubicBezTo>
                    <a:pt x="197" y="110"/>
                    <a:pt x="225" y="112"/>
                    <a:pt x="248" y="103"/>
                  </a:cubicBezTo>
                  <a:cubicBezTo>
                    <a:pt x="278" y="91"/>
                    <a:pt x="290" y="61"/>
                    <a:pt x="275" y="33"/>
                  </a:cubicBezTo>
                  <a:cubicBezTo>
                    <a:pt x="268" y="18"/>
                    <a:pt x="257" y="5"/>
                    <a:pt x="240" y="11"/>
                  </a:cubicBezTo>
                  <a:cubicBezTo>
                    <a:pt x="229" y="15"/>
                    <a:pt x="217" y="28"/>
                    <a:pt x="214" y="39"/>
                  </a:cubicBezTo>
                  <a:cubicBezTo>
                    <a:pt x="209" y="56"/>
                    <a:pt x="221" y="67"/>
                    <a:pt x="241" y="75"/>
                  </a:cubicBezTo>
                  <a:cubicBezTo>
                    <a:pt x="242" y="62"/>
                    <a:pt x="243" y="52"/>
                    <a:pt x="244" y="42"/>
                  </a:cubicBezTo>
                  <a:cubicBezTo>
                    <a:pt x="247" y="50"/>
                    <a:pt x="251" y="60"/>
                    <a:pt x="248" y="66"/>
                  </a:cubicBezTo>
                  <a:cubicBezTo>
                    <a:pt x="234" y="98"/>
                    <a:pt x="203" y="92"/>
                    <a:pt x="175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7"/>
            <p:cNvSpPr>
              <a:spLocks noEditPoints="1"/>
            </p:cNvSpPr>
            <p:nvPr/>
          </p:nvSpPr>
          <p:spPr bwMode="auto">
            <a:xfrm>
              <a:off x="13650913" y="2992438"/>
              <a:ext cx="1076325" cy="428625"/>
            </a:xfrm>
            <a:custGeom>
              <a:avLst/>
              <a:gdLst>
                <a:gd name="T0" fmla="*/ 56 w 287"/>
                <a:gd name="T1" fmla="*/ 77 h 114"/>
                <a:gd name="T2" fmla="*/ 133 w 287"/>
                <a:gd name="T3" fmla="*/ 86 h 114"/>
                <a:gd name="T4" fmla="*/ 218 w 287"/>
                <a:gd name="T5" fmla="*/ 45 h 114"/>
                <a:gd name="T6" fmla="*/ 287 w 287"/>
                <a:gd name="T7" fmla="*/ 19 h 114"/>
                <a:gd name="T8" fmla="*/ 158 w 287"/>
                <a:gd name="T9" fmla="*/ 86 h 114"/>
                <a:gd name="T10" fmla="*/ 59 w 287"/>
                <a:gd name="T11" fmla="*/ 110 h 114"/>
                <a:gd name="T12" fmla="*/ 10 w 287"/>
                <a:gd name="T13" fmla="*/ 81 h 114"/>
                <a:gd name="T14" fmla="*/ 17 w 287"/>
                <a:gd name="T15" fmla="*/ 22 h 114"/>
                <a:gd name="T16" fmla="*/ 66 w 287"/>
                <a:gd name="T17" fmla="*/ 14 h 114"/>
                <a:gd name="T18" fmla="*/ 69 w 287"/>
                <a:gd name="T19" fmla="*/ 68 h 114"/>
                <a:gd name="T20" fmla="*/ 56 w 287"/>
                <a:gd name="T21" fmla="*/ 77 h 114"/>
                <a:gd name="T22" fmla="*/ 115 w 287"/>
                <a:gd name="T23" fmla="*/ 95 h 114"/>
                <a:gd name="T24" fmla="*/ 94 w 287"/>
                <a:gd name="T25" fmla="*/ 94 h 114"/>
                <a:gd name="T26" fmla="*/ 53 w 287"/>
                <a:gd name="T27" fmla="*/ 81 h 114"/>
                <a:gd name="T28" fmla="*/ 47 w 287"/>
                <a:gd name="T29" fmla="*/ 44 h 114"/>
                <a:gd name="T30" fmla="*/ 49 w 287"/>
                <a:gd name="T31" fmla="*/ 74 h 114"/>
                <a:gd name="T32" fmla="*/ 77 w 287"/>
                <a:gd name="T33" fmla="*/ 42 h 114"/>
                <a:gd name="T34" fmla="*/ 55 w 287"/>
                <a:gd name="T35" fmla="*/ 12 h 114"/>
                <a:gd name="T36" fmla="*/ 18 w 287"/>
                <a:gd name="T37" fmla="*/ 27 h 114"/>
                <a:gd name="T38" fmla="*/ 35 w 287"/>
                <a:gd name="T39" fmla="*/ 100 h 114"/>
                <a:gd name="T40" fmla="*/ 115 w 287"/>
                <a:gd name="T41" fmla="*/ 9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7" h="114">
                  <a:moveTo>
                    <a:pt x="56" y="77"/>
                  </a:moveTo>
                  <a:cubicBezTo>
                    <a:pt x="83" y="94"/>
                    <a:pt x="109" y="94"/>
                    <a:pt x="133" y="86"/>
                  </a:cubicBezTo>
                  <a:cubicBezTo>
                    <a:pt x="163" y="76"/>
                    <a:pt x="192" y="63"/>
                    <a:pt x="218" y="45"/>
                  </a:cubicBezTo>
                  <a:cubicBezTo>
                    <a:pt x="243" y="28"/>
                    <a:pt x="269" y="22"/>
                    <a:pt x="287" y="19"/>
                  </a:cubicBezTo>
                  <a:cubicBezTo>
                    <a:pt x="249" y="39"/>
                    <a:pt x="204" y="62"/>
                    <a:pt x="158" y="86"/>
                  </a:cubicBezTo>
                  <a:cubicBezTo>
                    <a:pt x="127" y="103"/>
                    <a:pt x="95" y="114"/>
                    <a:pt x="59" y="110"/>
                  </a:cubicBezTo>
                  <a:cubicBezTo>
                    <a:pt x="38" y="109"/>
                    <a:pt x="19" y="101"/>
                    <a:pt x="10" y="81"/>
                  </a:cubicBezTo>
                  <a:cubicBezTo>
                    <a:pt x="1" y="61"/>
                    <a:pt x="4" y="41"/>
                    <a:pt x="17" y="22"/>
                  </a:cubicBezTo>
                  <a:cubicBezTo>
                    <a:pt x="30" y="3"/>
                    <a:pt x="50" y="0"/>
                    <a:pt x="66" y="14"/>
                  </a:cubicBezTo>
                  <a:cubicBezTo>
                    <a:pt x="84" y="29"/>
                    <a:pt x="86" y="52"/>
                    <a:pt x="69" y="68"/>
                  </a:cubicBezTo>
                  <a:cubicBezTo>
                    <a:pt x="66" y="71"/>
                    <a:pt x="62" y="73"/>
                    <a:pt x="56" y="77"/>
                  </a:cubicBezTo>
                  <a:close/>
                  <a:moveTo>
                    <a:pt x="115" y="95"/>
                  </a:moveTo>
                  <a:cubicBezTo>
                    <a:pt x="108" y="95"/>
                    <a:pt x="100" y="96"/>
                    <a:pt x="94" y="94"/>
                  </a:cubicBezTo>
                  <a:cubicBezTo>
                    <a:pt x="80" y="91"/>
                    <a:pt x="65" y="88"/>
                    <a:pt x="53" y="81"/>
                  </a:cubicBezTo>
                  <a:cubicBezTo>
                    <a:pt x="38" y="72"/>
                    <a:pt x="37" y="56"/>
                    <a:pt x="47" y="44"/>
                  </a:cubicBezTo>
                  <a:cubicBezTo>
                    <a:pt x="47" y="52"/>
                    <a:pt x="48" y="62"/>
                    <a:pt x="49" y="74"/>
                  </a:cubicBezTo>
                  <a:cubicBezTo>
                    <a:pt x="68" y="68"/>
                    <a:pt x="79" y="57"/>
                    <a:pt x="77" y="42"/>
                  </a:cubicBezTo>
                  <a:cubicBezTo>
                    <a:pt x="75" y="31"/>
                    <a:pt x="65" y="17"/>
                    <a:pt x="55" y="12"/>
                  </a:cubicBezTo>
                  <a:cubicBezTo>
                    <a:pt x="40" y="4"/>
                    <a:pt x="27" y="13"/>
                    <a:pt x="18" y="27"/>
                  </a:cubicBezTo>
                  <a:cubicBezTo>
                    <a:pt x="0" y="53"/>
                    <a:pt x="7" y="86"/>
                    <a:pt x="35" y="100"/>
                  </a:cubicBezTo>
                  <a:cubicBezTo>
                    <a:pt x="62" y="114"/>
                    <a:pt x="88" y="110"/>
                    <a:pt x="115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8"/>
            <p:cNvSpPr/>
            <p:nvPr/>
          </p:nvSpPr>
          <p:spPr bwMode="auto">
            <a:xfrm>
              <a:off x="11736388" y="3132138"/>
              <a:ext cx="1208088" cy="544512"/>
            </a:xfrm>
            <a:custGeom>
              <a:avLst/>
              <a:gdLst>
                <a:gd name="T0" fmla="*/ 267 w 322"/>
                <a:gd name="T1" fmla="*/ 49 h 145"/>
                <a:gd name="T2" fmla="*/ 241 w 322"/>
                <a:gd name="T3" fmla="*/ 78 h 145"/>
                <a:gd name="T4" fmla="*/ 206 w 322"/>
                <a:gd name="T5" fmla="*/ 66 h 145"/>
                <a:gd name="T6" fmla="*/ 213 w 322"/>
                <a:gd name="T7" fmla="*/ 25 h 145"/>
                <a:gd name="T8" fmla="*/ 278 w 322"/>
                <a:gd name="T9" fmla="*/ 6 h 145"/>
                <a:gd name="T10" fmla="*/ 317 w 322"/>
                <a:gd name="T11" fmla="*/ 50 h 145"/>
                <a:gd name="T12" fmla="*/ 291 w 322"/>
                <a:gd name="T13" fmla="*/ 108 h 145"/>
                <a:gd name="T14" fmla="*/ 148 w 322"/>
                <a:gd name="T15" fmla="*/ 140 h 145"/>
                <a:gd name="T16" fmla="*/ 0 w 322"/>
                <a:gd name="T17" fmla="*/ 114 h 145"/>
                <a:gd name="T18" fmla="*/ 69 w 322"/>
                <a:gd name="T19" fmla="*/ 125 h 145"/>
                <a:gd name="T20" fmla="*/ 156 w 322"/>
                <a:gd name="T21" fmla="*/ 132 h 145"/>
                <a:gd name="T22" fmla="*/ 240 w 322"/>
                <a:gd name="T23" fmla="*/ 127 h 145"/>
                <a:gd name="T24" fmla="*/ 290 w 322"/>
                <a:gd name="T25" fmla="*/ 104 h 145"/>
                <a:gd name="T26" fmla="*/ 314 w 322"/>
                <a:gd name="T27" fmla="*/ 53 h 145"/>
                <a:gd name="T28" fmla="*/ 275 w 322"/>
                <a:gd name="T29" fmla="*/ 9 h 145"/>
                <a:gd name="T30" fmla="*/ 217 w 322"/>
                <a:gd name="T31" fmla="*/ 25 h 145"/>
                <a:gd name="T32" fmla="*/ 208 w 322"/>
                <a:gd name="T33" fmla="*/ 59 h 145"/>
                <a:gd name="T34" fmla="*/ 232 w 322"/>
                <a:gd name="T35" fmla="*/ 75 h 145"/>
                <a:gd name="T36" fmla="*/ 263 w 322"/>
                <a:gd name="T37" fmla="*/ 58 h 145"/>
                <a:gd name="T38" fmla="*/ 267 w 322"/>
                <a:gd name="T39" fmla="*/ 4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2" h="145">
                  <a:moveTo>
                    <a:pt x="267" y="49"/>
                  </a:moveTo>
                  <a:cubicBezTo>
                    <a:pt x="271" y="70"/>
                    <a:pt x="256" y="75"/>
                    <a:pt x="241" y="78"/>
                  </a:cubicBezTo>
                  <a:cubicBezTo>
                    <a:pt x="227" y="81"/>
                    <a:pt x="214" y="80"/>
                    <a:pt x="206" y="66"/>
                  </a:cubicBezTo>
                  <a:cubicBezTo>
                    <a:pt x="196" y="50"/>
                    <a:pt x="203" y="37"/>
                    <a:pt x="213" y="25"/>
                  </a:cubicBezTo>
                  <a:cubicBezTo>
                    <a:pt x="231" y="4"/>
                    <a:pt x="254" y="0"/>
                    <a:pt x="278" y="6"/>
                  </a:cubicBezTo>
                  <a:cubicBezTo>
                    <a:pt x="300" y="12"/>
                    <a:pt x="312" y="29"/>
                    <a:pt x="317" y="50"/>
                  </a:cubicBezTo>
                  <a:cubicBezTo>
                    <a:pt x="322" y="75"/>
                    <a:pt x="311" y="95"/>
                    <a:pt x="291" y="108"/>
                  </a:cubicBezTo>
                  <a:cubicBezTo>
                    <a:pt x="247" y="137"/>
                    <a:pt x="198" y="145"/>
                    <a:pt x="148" y="140"/>
                  </a:cubicBezTo>
                  <a:cubicBezTo>
                    <a:pt x="98" y="136"/>
                    <a:pt x="49" y="126"/>
                    <a:pt x="0" y="114"/>
                  </a:cubicBezTo>
                  <a:cubicBezTo>
                    <a:pt x="23" y="118"/>
                    <a:pt x="46" y="122"/>
                    <a:pt x="69" y="125"/>
                  </a:cubicBezTo>
                  <a:cubicBezTo>
                    <a:pt x="97" y="128"/>
                    <a:pt x="127" y="132"/>
                    <a:pt x="156" y="132"/>
                  </a:cubicBezTo>
                  <a:cubicBezTo>
                    <a:pt x="184" y="133"/>
                    <a:pt x="212" y="132"/>
                    <a:pt x="240" y="127"/>
                  </a:cubicBezTo>
                  <a:cubicBezTo>
                    <a:pt x="257" y="124"/>
                    <a:pt x="274" y="114"/>
                    <a:pt x="290" y="104"/>
                  </a:cubicBezTo>
                  <a:cubicBezTo>
                    <a:pt x="308" y="93"/>
                    <a:pt x="318" y="75"/>
                    <a:pt x="314" y="53"/>
                  </a:cubicBezTo>
                  <a:cubicBezTo>
                    <a:pt x="310" y="31"/>
                    <a:pt x="298" y="15"/>
                    <a:pt x="275" y="9"/>
                  </a:cubicBezTo>
                  <a:cubicBezTo>
                    <a:pt x="253" y="3"/>
                    <a:pt x="232" y="8"/>
                    <a:pt x="217" y="25"/>
                  </a:cubicBezTo>
                  <a:cubicBezTo>
                    <a:pt x="210" y="34"/>
                    <a:pt x="206" y="48"/>
                    <a:pt x="208" y="59"/>
                  </a:cubicBezTo>
                  <a:cubicBezTo>
                    <a:pt x="209" y="66"/>
                    <a:pt x="224" y="76"/>
                    <a:pt x="232" y="75"/>
                  </a:cubicBezTo>
                  <a:cubicBezTo>
                    <a:pt x="243" y="74"/>
                    <a:pt x="253" y="64"/>
                    <a:pt x="263" y="58"/>
                  </a:cubicBezTo>
                  <a:cubicBezTo>
                    <a:pt x="265" y="56"/>
                    <a:pt x="266" y="52"/>
                    <a:pt x="26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9"/>
            <p:cNvSpPr/>
            <p:nvPr/>
          </p:nvSpPr>
          <p:spPr bwMode="auto">
            <a:xfrm>
              <a:off x="10431463" y="3060700"/>
              <a:ext cx="693738" cy="547687"/>
            </a:xfrm>
            <a:custGeom>
              <a:avLst/>
              <a:gdLst>
                <a:gd name="T0" fmla="*/ 146 w 185"/>
                <a:gd name="T1" fmla="*/ 80 h 146"/>
                <a:gd name="T2" fmla="*/ 158 w 185"/>
                <a:gd name="T3" fmla="*/ 67 h 146"/>
                <a:gd name="T4" fmla="*/ 157 w 185"/>
                <a:gd name="T5" fmla="*/ 30 h 146"/>
                <a:gd name="T6" fmla="*/ 127 w 185"/>
                <a:gd name="T7" fmla="*/ 32 h 146"/>
                <a:gd name="T8" fmla="*/ 116 w 185"/>
                <a:gd name="T9" fmla="*/ 33 h 146"/>
                <a:gd name="T10" fmla="*/ 129 w 185"/>
                <a:gd name="T11" fmla="*/ 0 h 146"/>
                <a:gd name="T12" fmla="*/ 147 w 185"/>
                <a:gd name="T13" fmla="*/ 15 h 146"/>
                <a:gd name="T14" fmla="*/ 165 w 185"/>
                <a:gd name="T15" fmla="*/ 88 h 146"/>
                <a:gd name="T16" fmla="*/ 66 w 185"/>
                <a:gd name="T17" fmla="*/ 138 h 146"/>
                <a:gd name="T18" fmla="*/ 35 w 185"/>
                <a:gd name="T19" fmla="*/ 146 h 146"/>
                <a:gd name="T20" fmla="*/ 7 w 185"/>
                <a:gd name="T21" fmla="*/ 113 h 146"/>
                <a:gd name="T22" fmla="*/ 12 w 185"/>
                <a:gd name="T23" fmla="*/ 75 h 146"/>
                <a:gd name="T24" fmla="*/ 17 w 185"/>
                <a:gd name="T25" fmla="*/ 99 h 146"/>
                <a:gd name="T26" fmla="*/ 35 w 185"/>
                <a:gd name="T27" fmla="*/ 94 h 146"/>
                <a:gd name="T28" fmla="*/ 35 w 185"/>
                <a:gd name="T29" fmla="*/ 94 h 146"/>
                <a:gd name="T30" fmla="*/ 18 w 185"/>
                <a:gd name="T31" fmla="*/ 104 h 146"/>
                <a:gd name="T32" fmla="*/ 88 w 185"/>
                <a:gd name="T33" fmla="*/ 131 h 146"/>
                <a:gd name="T34" fmla="*/ 167 w 185"/>
                <a:gd name="T35" fmla="*/ 65 h 146"/>
                <a:gd name="T36" fmla="*/ 146 w 185"/>
                <a:gd name="T37" fmla="*/ 8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5" h="146">
                  <a:moveTo>
                    <a:pt x="146" y="80"/>
                  </a:moveTo>
                  <a:cubicBezTo>
                    <a:pt x="150" y="76"/>
                    <a:pt x="154" y="71"/>
                    <a:pt x="158" y="67"/>
                  </a:cubicBezTo>
                  <a:cubicBezTo>
                    <a:pt x="170" y="54"/>
                    <a:pt x="168" y="41"/>
                    <a:pt x="157" y="30"/>
                  </a:cubicBezTo>
                  <a:cubicBezTo>
                    <a:pt x="147" y="18"/>
                    <a:pt x="136" y="22"/>
                    <a:pt x="127" y="32"/>
                  </a:cubicBezTo>
                  <a:cubicBezTo>
                    <a:pt x="126" y="34"/>
                    <a:pt x="123" y="34"/>
                    <a:pt x="116" y="33"/>
                  </a:cubicBezTo>
                  <a:cubicBezTo>
                    <a:pt x="120" y="22"/>
                    <a:pt x="124" y="12"/>
                    <a:pt x="129" y="0"/>
                  </a:cubicBezTo>
                  <a:cubicBezTo>
                    <a:pt x="136" y="7"/>
                    <a:pt x="141" y="12"/>
                    <a:pt x="147" y="15"/>
                  </a:cubicBezTo>
                  <a:cubicBezTo>
                    <a:pt x="177" y="31"/>
                    <a:pt x="185" y="60"/>
                    <a:pt x="165" y="88"/>
                  </a:cubicBezTo>
                  <a:cubicBezTo>
                    <a:pt x="142" y="123"/>
                    <a:pt x="107" y="137"/>
                    <a:pt x="66" y="138"/>
                  </a:cubicBezTo>
                  <a:cubicBezTo>
                    <a:pt x="55" y="139"/>
                    <a:pt x="45" y="144"/>
                    <a:pt x="35" y="146"/>
                  </a:cubicBezTo>
                  <a:cubicBezTo>
                    <a:pt x="25" y="135"/>
                    <a:pt x="15" y="125"/>
                    <a:pt x="7" y="113"/>
                  </a:cubicBezTo>
                  <a:cubicBezTo>
                    <a:pt x="0" y="102"/>
                    <a:pt x="0" y="90"/>
                    <a:pt x="12" y="75"/>
                  </a:cubicBezTo>
                  <a:cubicBezTo>
                    <a:pt x="15" y="86"/>
                    <a:pt x="16" y="92"/>
                    <a:pt x="17" y="99"/>
                  </a:cubicBezTo>
                  <a:cubicBezTo>
                    <a:pt x="24" y="97"/>
                    <a:pt x="29" y="96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29" y="97"/>
                    <a:pt x="24" y="101"/>
                    <a:pt x="18" y="104"/>
                  </a:cubicBezTo>
                  <a:cubicBezTo>
                    <a:pt x="29" y="127"/>
                    <a:pt x="54" y="137"/>
                    <a:pt x="88" y="131"/>
                  </a:cubicBezTo>
                  <a:cubicBezTo>
                    <a:pt x="128" y="124"/>
                    <a:pt x="164" y="95"/>
                    <a:pt x="167" y="65"/>
                  </a:cubicBezTo>
                  <a:cubicBezTo>
                    <a:pt x="160" y="70"/>
                    <a:pt x="153" y="75"/>
                    <a:pt x="146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0"/>
            <p:cNvSpPr/>
            <p:nvPr/>
          </p:nvSpPr>
          <p:spPr bwMode="auto">
            <a:xfrm>
              <a:off x="7212013" y="3762375"/>
              <a:ext cx="460375" cy="949325"/>
            </a:xfrm>
            <a:custGeom>
              <a:avLst/>
              <a:gdLst>
                <a:gd name="T0" fmla="*/ 123 w 123"/>
                <a:gd name="T1" fmla="*/ 0 h 253"/>
                <a:gd name="T2" fmla="*/ 72 w 123"/>
                <a:gd name="T3" fmla="*/ 119 h 253"/>
                <a:gd name="T4" fmla="*/ 45 w 123"/>
                <a:gd name="T5" fmla="*/ 221 h 253"/>
                <a:gd name="T6" fmla="*/ 92 w 123"/>
                <a:gd name="T7" fmla="*/ 158 h 253"/>
                <a:gd name="T8" fmla="*/ 0 w 123"/>
                <a:gd name="T9" fmla="*/ 253 h 253"/>
                <a:gd name="T10" fmla="*/ 74 w 123"/>
                <a:gd name="T11" fmla="*/ 93 h 253"/>
                <a:gd name="T12" fmla="*/ 123 w 123"/>
                <a:gd name="T1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53">
                  <a:moveTo>
                    <a:pt x="123" y="0"/>
                  </a:moveTo>
                  <a:cubicBezTo>
                    <a:pt x="93" y="34"/>
                    <a:pt x="82" y="76"/>
                    <a:pt x="72" y="119"/>
                  </a:cubicBezTo>
                  <a:cubicBezTo>
                    <a:pt x="64" y="153"/>
                    <a:pt x="54" y="187"/>
                    <a:pt x="45" y="221"/>
                  </a:cubicBezTo>
                  <a:cubicBezTo>
                    <a:pt x="67" y="207"/>
                    <a:pt x="76" y="181"/>
                    <a:pt x="92" y="158"/>
                  </a:cubicBezTo>
                  <a:cubicBezTo>
                    <a:pt x="87" y="196"/>
                    <a:pt x="44" y="240"/>
                    <a:pt x="0" y="253"/>
                  </a:cubicBezTo>
                  <a:cubicBezTo>
                    <a:pt x="58" y="215"/>
                    <a:pt x="60" y="151"/>
                    <a:pt x="74" y="93"/>
                  </a:cubicBezTo>
                  <a:cubicBezTo>
                    <a:pt x="83" y="58"/>
                    <a:pt x="94" y="24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1"/>
            <p:cNvSpPr/>
            <p:nvPr/>
          </p:nvSpPr>
          <p:spPr bwMode="auto">
            <a:xfrm>
              <a:off x="11961813" y="3751263"/>
              <a:ext cx="461963" cy="960437"/>
            </a:xfrm>
            <a:custGeom>
              <a:avLst/>
              <a:gdLst>
                <a:gd name="T0" fmla="*/ 0 w 123"/>
                <a:gd name="T1" fmla="*/ 0 h 256"/>
                <a:gd name="T2" fmla="*/ 53 w 123"/>
                <a:gd name="T3" fmla="*/ 108 h 256"/>
                <a:gd name="T4" fmla="*/ 64 w 123"/>
                <a:gd name="T5" fmla="*/ 158 h 256"/>
                <a:gd name="T6" fmla="*/ 123 w 123"/>
                <a:gd name="T7" fmla="*/ 256 h 256"/>
                <a:gd name="T8" fmla="*/ 32 w 123"/>
                <a:gd name="T9" fmla="*/ 165 h 256"/>
                <a:gd name="T10" fmla="*/ 77 w 123"/>
                <a:gd name="T11" fmla="*/ 227 h 256"/>
                <a:gd name="T12" fmla="*/ 80 w 123"/>
                <a:gd name="T13" fmla="*/ 224 h 256"/>
                <a:gd name="T14" fmla="*/ 30 w 123"/>
                <a:gd name="T15" fmla="*/ 51 h 256"/>
                <a:gd name="T16" fmla="*/ 0 w 123"/>
                <a:gd name="T1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56">
                  <a:moveTo>
                    <a:pt x="0" y="0"/>
                  </a:moveTo>
                  <a:cubicBezTo>
                    <a:pt x="32" y="27"/>
                    <a:pt x="44" y="66"/>
                    <a:pt x="53" y="108"/>
                  </a:cubicBezTo>
                  <a:cubicBezTo>
                    <a:pt x="57" y="124"/>
                    <a:pt x="60" y="141"/>
                    <a:pt x="64" y="158"/>
                  </a:cubicBezTo>
                  <a:cubicBezTo>
                    <a:pt x="73" y="197"/>
                    <a:pt x="88" y="232"/>
                    <a:pt x="123" y="256"/>
                  </a:cubicBezTo>
                  <a:cubicBezTo>
                    <a:pt x="79" y="239"/>
                    <a:pt x="47" y="211"/>
                    <a:pt x="32" y="165"/>
                  </a:cubicBezTo>
                  <a:cubicBezTo>
                    <a:pt x="47" y="185"/>
                    <a:pt x="62" y="206"/>
                    <a:pt x="77" y="227"/>
                  </a:cubicBezTo>
                  <a:cubicBezTo>
                    <a:pt x="78" y="226"/>
                    <a:pt x="79" y="225"/>
                    <a:pt x="80" y="224"/>
                  </a:cubicBezTo>
                  <a:cubicBezTo>
                    <a:pt x="63" y="166"/>
                    <a:pt x="48" y="108"/>
                    <a:pt x="30" y="51"/>
                  </a:cubicBezTo>
                  <a:cubicBezTo>
                    <a:pt x="24" y="32"/>
                    <a:pt x="10" y="1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2"/>
            <p:cNvSpPr/>
            <p:nvPr/>
          </p:nvSpPr>
          <p:spPr bwMode="auto">
            <a:xfrm>
              <a:off x="7005638" y="3754438"/>
              <a:ext cx="468313" cy="642937"/>
            </a:xfrm>
            <a:custGeom>
              <a:avLst/>
              <a:gdLst>
                <a:gd name="T0" fmla="*/ 48 w 125"/>
                <a:gd name="T1" fmla="*/ 151 h 171"/>
                <a:gd name="T2" fmla="*/ 92 w 125"/>
                <a:gd name="T3" fmla="*/ 109 h 171"/>
                <a:gd name="T4" fmla="*/ 1 w 125"/>
                <a:gd name="T5" fmla="*/ 171 h 171"/>
                <a:gd name="T6" fmla="*/ 0 w 125"/>
                <a:gd name="T7" fmla="*/ 167 h 171"/>
                <a:gd name="T8" fmla="*/ 73 w 125"/>
                <a:gd name="T9" fmla="*/ 75 h 171"/>
                <a:gd name="T10" fmla="*/ 110 w 125"/>
                <a:gd name="T11" fmla="*/ 12 h 171"/>
                <a:gd name="T12" fmla="*/ 125 w 125"/>
                <a:gd name="T13" fmla="*/ 0 h 171"/>
                <a:gd name="T14" fmla="*/ 43 w 125"/>
                <a:gd name="T15" fmla="*/ 146 h 171"/>
                <a:gd name="T16" fmla="*/ 48 w 125"/>
                <a:gd name="T17" fmla="*/ 15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71">
                  <a:moveTo>
                    <a:pt x="48" y="151"/>
                  </a:moveTo>
                  <a:cubicBezTo>
                    <a:pt x="62" y="137"/>
                    <a:pt x="77" y="124"/>
                    <a:pt x="92" y="109"/>
                  </a:cubicBezTo>
                  <a:cubicBezTo>
                    <a:pt x="73" y="149"/>
                    <a:pt x="41" y="166"/>
                    <a:pt x="1" y="171"/>
                  </a:cubicBezTo>
                  <a:cubicBezTo>
                    <a:pt x="1" y="169"/>
                    <a:pt x="0" y="167"/>
                    <a:pt x="0" y="167"/>
                  </a:cubicBezTo>
                  <a:cubicBezTo>
                    <a:pt x="44" y="151"/>
                    <a:pt x="57" y="112"/>
                    <a:pt x="73" y="75"/>
                  </a:cubicBezTo>
                  <a:cubicBezTo>
                    <a:pt x="83" y="53"/>
                    <a:pt x="97" y="32"/>
                    <a:pt x="110" y="12"/>
                  </a:cubicBezTo>
                  <a:cubicBezTo>
                    <a:pt x="113" y="7"/>
                    <a:pt x="119" y="3"/>
                    <a:pt x="125" y="0"/>
                  </a:cubicBezTo>
                  <a:cubicBezTo>
                    <a:pt x="77" y="38"/>
                    <a:pt x="77" y="102"/>
                    <a:pt x="43" y="146"/>
                  </a:cubicBezTo>
                  <a:cubicBezTo>
                    <a:pt x="44" y="148"/>
                    <a:pt x="46" y="149"/>
                    <a:pt x="48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3"/>
            <p:cNvSpPr/>
            <p:nvPr/>
          </p:nvSpPr>
          <p:spPr bwMode="auto">
            <a:xfrm>
              <a:off x="12187238" y="3767138"/>
              <a:ext cx="457200" cy="644525"/>
            </a:xfrm>
            <a:custGeom>
              <a:avLst/>
              <a:gdLst>
                <a:gd name="T0" fmla="*/ 28 w 122"/>
                <a:gd name="T1" fmla="*/ 107 h 172"/>
                <a:gd name="T2" fmla="*/ 72 w 122"/>
                <a:gd name="T3" fmla="*/ 149 h 172"/>
                <a:gd name="T4" fmla="*/ 77 w 122"/>
                <a:gd name="T5" fmla="*/ 145 h 172"/>
                <a:gd name="T6" fmla="*/ 0 w 122"/>
                <a:gd name="T7" fmla="*/ 3 h 172"/>
                <a:gd name="T8" fmla="*/ 4 w 122"/>
                <a:gd name="T9" fmla="*/ 0 h 172"/>
                <a:gd name="T10" fmla="*/ 37 w 122"/>
                <a:gd name="T11" fmla="*/ 50 h 172"/>
                <a:gd name="T12" fmla="*/ 55 w 122"/>
                <a:gd name="T13" fmla="*/ 94 h 172"/>
                <a:gd name="T14" fmla="*/ 122 w 122"/>
                <a:gd name="T15" fmla="*/ 163 h 172"/>
                <a:gd name="T16" fmla="*/ 28 w 122"/>
                <a:gd name="T17" fmla="*/ 10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72">
                  <a:moveTo>
                    <a:pt x="28" y="107"/>
                  </a:moveTo>
                  <a:cubicBezTo>
                    <a:pt x="43" y="121"/>
                    <a:pt x="57" y="135"/>
                    <a:pt x="72" y="149"/>
                  </a:cubicBezTo>
                  <a:cubicBezTo>
                    <a:pt x="74" y="148"/>
                    <a:pt x="76" y="146"/>
                    <a:pt x="77" y="145"/>
                  </a:cubicBezTo>
                  <a:cubicBezTo>
                    <a:pt x="44" y="101"/>
                    <a:pt x="42" y="42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15" y="17"/>
                    <a:pt x="27" y="33"/>
                    <a:pt x="37" y="50"/>
                  </a:cubicBezTo>
                  <a:cubicBezTo>
                    <a:pt x="45" y="64"/>
                    <a:pt x="49" y="80"/>
                    <a:pt x="55" y="94"/>
                  </a:cubicBezTo>
                  <a:cubicBezTo>
                    <a:pt x="68" y="125"/>
                    <a:pt x="85" y="152"/>
                    <a:pt x="122" y="163"/>
                  </a:cubicBezTo>
                  <a:cubicBezTo>
                    <a:pt x="89" y="172"/>
                    <a:pt x="47" y="146"/>
                    <a:pt x="28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4"/>
            <p:cNvSpPr/>
            <p:nvPr/>
          </p:nvSpPr>
          <p:spPr bwMode="auto">
            <a:xfrm>
              <a:off x="13241338" y="3173413"/>
              <a:ext cx="341313" cy="311150"/>
            </a:xfrm>
            <a:custGeom>
              <a:avLst/>
              <a:gdLst>
                <a:gd name="T0" fmla="*/ 40 w 91"/>
                <a:gd name="T1" fmla="*/ 65 h 83"/>
                <a:gd name="T2" fmla="*/ 10 w 91"/>
                <a:gd name="T3" fmla="*/ 83 h 83"/>
                <a:gd name="T4" fmla="*/ 20 w 91"/>
                <a:gd name="T5" fmla="*/ 50 h 83"/>
                <a:gd name="T6" fmla="*/ 67 w 91"/>
                <a:gd name="T7" fmla="*/ 19 h 83"/>
                <a:gd name="T8" fmla="*/ 83 w 91"/>
                <a:gd name="T9" fmla="*/ 0 h 83"/>
                <a:gd name="T10" fmla="*/ 91 w 91"/>
                <a:gd name="T11" fmla="*/ 61 h 83"/>
                <a:gd name="T12" fmla="*/ 67 w 91"/>
                <a:gd name="T13" fmla="*/ 46 h 83"/>
                <a:gd name="T14" fmla="*/ 47 w 91"/>
                <a:gd name="T15" fmla="*/ 62 h 83"/>
                <a:gd name="T16" fmla="*/ 40 w 91"/>
                <a:gd name="T17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83">
                  <a:moveTo>
                    <a:pt x="40" y="65"/>
                  </a:moveTo>
                  <a:cubicBezTo>
                    <a:pt x="30" y="71"/>
                    <a:pt x="20" y="77"/>
                    <a:pt x="10" y="83"/>
                  </a:cubicBezTo>
                  <a:cubicBezTo>
                    <a:pt x="0" y="61"/>
                    <a:pt x="3" y="58"/>
                    <a:pt x="20" y="50"/>
                  </a:cubicBezTo>
                  <a:cubicBezTo>
                    <a:pt x="37" y="43"/>
                    <a:pt x="52" y="31"/>
                    <a:pt x="67" y="19"/>
                  </a:cubicBezTo>
                  <a:cubicBezTo>
                    <a:pt x="73" y="15"/>
                    <a:pt x="76" y="8"/>
                    <a:pt x="83" y="0"/>
                  </a:cubicBezTo>
                  <a:cubicBezTo>
                    <a:pt x="86" y="22"/>
                    <a:pt x="88" y="40"/>
                    <a:pt x="91" y="61"/>
                  </a:cubicBezTo>
                  <a:cubicBezTo>
                    <a:pt x="82" y="56"/>
                    <a:pt x="75" y="51"/>
                    <a:pt x="67" y="46"/>
                  </a:cubicBezTo>
                  <a:cubicBezTo>
                    <a:pt x="61" y="51"/>
                    <a:pt x="54" y="57"/>
                    <a:pt x="47" y="62"/>
                  </a:cubicBezTo>
                  <a:cubicBezTo>
                    <a:pt x="44" y="63"/>
                    <a:pt x="42" y="64"/>
                    <a:pt x="4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5"/>
            <p:cNvSpPr/>
            <p:nvPr/>
          </p:nvSpPr>
          <p:spPr bwMode="auto">
            <a:xfrm>
              <a:off x="6026150" y="3181350"/>
              <a:ext cx="338138" cy="303212"/>
            </a:xfrm>
            <a:custGeom>
              <a:avLst/>
              <a:gdLst>
                <a:gd name="T0" fmla="*/ 35 w 90"/>
                <a:gd name="T1" fmla="*/ 55 h 81"/>
                <a:gd name="T2" fmla="*/ 25 w 90"/>
                <a:gd name="T3" fmla="*/ 46 h 81"/>
                <a:gd name="T4" fmla="*/ 0 w 90"/>
                <a:gd name="T5" fmla="*/ 59 h 81"/>
                <a:gd name="T6" fmla="*/ 10 w 90"/>
                <a:gd name="T7" fmla="*/ 0 h 81"/>
                <a:gd name="T8" fmla="*/ 27 w 90"/>
                <a:gd name="T9" fmla="*/ 21 h 81"/>
                <a:gd name="T10" fmla="*/ 68 w 90"/>
                <a:gd name="T11" fmla="*/ 47 h 81"/>
                <a:gd name="T12" fmla="*/ 84 w 90"/>
                <a:gd name="T13" fmla="*/ 81 h 81"/>
                <a:gd name="T14" fmla="*/ 59 w 90"/>
                <a:gd name="T15" fmla="*/ 67 h 81"/>
                <a:gd name="T16" fmla="*/ 35 w 90"/>
                <a:gd name="T17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81">
                  <a:moveTo>
                    <a:pt x="35" y="55"/>
                  </a:moveTo>
                  <a:cubicBezTo>
                    <a:pt x="32" y="52"/>
                    <a:pt x="29" y="49"/>
                    <a:pt x="25" y="46"/>
                  </a:cubicBezTo>
                  <a:cubicBezTo>
                    <a:pt x="17" y="50"/>
                    <a:pt x="10" y="54"/>
                    <a:pt x="0" y="59"/>
                  </a:cubicBezTo>
                  <a:cubicBezTo>
                    <a:pt x="4" y="38"/>
                    <a:pt x="6" y="20"/>
                    <a:pt x="10" y="0"/>
                  </a:cubicBezTo>
                  <a:cubicBezTo>
                    <a:pt x="16" y="7"/>
                    <a:pt x="21" y="15"/>
                    <a:pt x="27" y="21"/>
                  </a:cubicBezTo>
                  <a:cubicBezTo>
                    <a:pt x="40" y="31"/>
                    <a:pt x="53" y="43"/>
                    <a:pt x="68" y="47"/>
                  </a:cubicBezTo>
                  <a:cubicBezTo>
                    <a:pt x="88" y="53"/>
                    <a:pt x="90" y="62"/>
                    <a:pt x="84" y="81"/>
                  </a:cubicBezTo>
                  <a:cubicBezTo>
                    <a:pt x="75" y="76"/>
                    <a:pt x="67" y="72"/>
                    <a:pt x="59" y="67"/>
                  </a:cubicBezTo>
                  <a:cubicBezTo>
                    <a:pt x="51" y="63"/>
                    <a:pt x="43" y="59"/>
                    <a:pt x="3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6"/>
            <p:cNvSpPr/>
            <p:nvPr/>
          </p:nvSpPr>
          <p:spPr bwMode="auto">
            <a:xfrm>
              <a:off x="6794500" y="3514725"/>
              <a:ext cx="1125538" cy="146050"/>
            </a:xfrm>
            <a:custGeom>
              <a:avLst/>
              <a:gdLst>
                <a:gd name="T0" fmla="*/ 0 w 300"/>
                <a:gd name="T1" fmla="*/ 1 h 39"/>
                <a:gd name="T2" fmla="*/ 83 w 300"/>
                <a:gd name="T3" fmla="*/ 33 h 39"/>
                <a:gd name="T4" fmla="*/ 101 w 300"/>
                <a:gd name="T5" fmla="*/ 33 h 39"/>
                <a:gd name="T6" fmla="*/ 106 w 300"/>
                <a:gd name="T7" fmla="*/ 27 h 39"/>
                <a:gd name="T8" fmla="*/ 264 w 300"/>
                <a:gd name="T9" fmla="*/ 17 h 39"/>
                <a:gd name="T10" fmla="*/ 299 w 300"/>
                <a:gd name="T11" fmla="*/ 13 h 39"/>
                <a:gd name="T12" fmla="*/ 300 w 300"/>
                <a:gd name="T13" fmla="*/ 18 h 39"/>
                <a:gd name="T14" fmla="*/ 118 w 300"/>
                <a:gd name="T15" fmla="*/ 38 h 39"/>
                <a:gd name="T16" fmla="*/ 26 w 300"/>
                <a:gd name="T17" fmla="*/ 18 h 39"/>
                <a:gd name="T18" fmla="*/ 1 w 300"/>
                <a:gd name="T19" fmla="*/ 0 h 39"/>
                <a:gd name="T20" fmla="*/ 0 w 300"/>
                <a:gd name="T2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0" h="39">
                  <a:moveTo>
                    <a:pt x="0" y="1"/>
                  </a:moveTo>
                  <a:cubicBezTo>
                    <a:pt x="28" y="11"/>
                    <a:pt x="56" y="22"/>
                    <a:pt x="83" y="33"/>
                  </a:cubicBezTo>
                  <a:cubicBezTo>
                    <a:pt x="89" y="34"/>
                    <a:pt x="95" y="34"/>
                    <a:pt x="101" y="33"/>
                  </a:cubicBezTo>
                  <a:cubicBezTo>
                    <a:pt x="103" y="33"/>
                    <a:pt x="105" y="27"/>
                    <a:pt x="106" y="27"/>
                  </a:cubicBezTo>
                  <a:cubicBezTo>
                    <a:pt x="160" y="38"/>
                    <a:pt x="212" y="26"/>
                    <a:pt x="264" y="17"/>
                  </a:cubicBezTo>
                  <a:cubicBezTo>
                    <a:pt x="275" y="15"/>
                    <a:pt x="287" y="14"/>
                    <a:pt x="299" y="13"/>
                  </a:cubicBezTo>
                  <a:cubicBezTo>
                    <a:pt x="299" y="15"/>
                    <a:pt x="299" y="16"/>
                    <a:pt x="300" y="18"/>
                  </a:cubicBezTo>
                  <a:cubicBezTo>
                    <a:pt x="239" y="25"/>
                    <a:pt x="179" y="35"/>
                    <a:pt x="118" y="38"/>
                  </a:cubicBezTo>
                  <a:cubicBezTo>
                    <a:pt x="88" y="39"/>
                    <a:pt x="56" y="27"/>
                    <a:pt x="26" y="18"/>
                  </a:cubicBezTo>
                  <a:cubicBezTo>
                    <a:pt x="17" y="16"/>
                    <a:pt x="9" y="7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7"/>
            <p:cNvSpPr/>
            <p:nvPr/>
          </p:nvSpPr>
          <p:spPr bwMode="auto">
            <a:xfrm>
              <a:off x="9458325" y="3338513"/>
              <a:ext cx="695325" cy="187325"/>
            </a:xfrm>
            <a:custGeom>
              <a:avLst/>
              <a:gdLst>
                <a:gd name="T0" fmla="*/ 10 w 185"/>
                <a:gd name="T1" fmla="*/ 17 h 50"/>
                <a:gd name="T2" fmla="*/ 78 w 185"/>
                <a:gd name="T3" fmla="*/ 16 h 50"/>
                <a:gd name="T4" fmla="*/ 109 w 185"/>
                <a:gd name="T5" fmla="*/ 16 h 50"/>
                <a:gd name="T6" fmla="*/ 173 w 185"/>
                <a:gd name="T7" fmla="*/ 17 h 50"/>
                <a:gd name="T8" fmla="*/ 173 w 185"/>
                <a:gd name="T9" fmla="*/ 18 h 50"/>
                <a:gd name="T10" fmla="*/ 185 w 185"/>
                <a:gd name="T11" fmla="*/ 10 h 50"/>
                <a:gd name="T12" fmla="*/ 92 w 185"/>
                <a:gd name="T13" fmla="*/ 6 h 50"/>
                <a:gd name="T14" fmla="*/ 42 w 185"/>
                <a:gd name="T15" fmla="*/ 39 h 50"/>
                <a:gd name="T16" fmla="*/ 0 w 185"/>
                <a:gd name="T17" fmla="*/ 10 h 50"/>
                <a:gd name="T18" fmla="*/ 11 w 185"/>
                <a:gd name="T19" fmla="*/ 17 h 50"/>
                <a:gd name="T20" fmla="*/ 10 w 185"/>
                <a:gd name="T21" fmla="*/ 1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50">
                  <a:moveTo>
                    <a:pt x="10" y="17"/>
                  </a:moveTo>
                  <a:cubicBezTo>
                    <a:pt x="31" y="40"/>
                    <a:pt x="59" y="40"/>
                    <a:pt x="78" y="16"/>
                  </a:cubicBezTo>
                  <a:cubicBezTo>
                    <a:pt x="90" y="0"/>
                    <a:pt x="97" y="1"/>
                    <a:pt x="109" y="16"/>
                  </a:cubicBezTo>
                  <a:cubicBezTo>
                    <a:pt x="128" y="40"/>
                    <a:pt x="156" y="40"/>
                    <a:pt x="173" y="17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7" y="15"/>
                    <a:pt x="181" y="13"/>
                    <a:pt x="185" y="10"/>
                  </a:cubicBezTo>
                  <a:cubicBezTo>
                    <a:pt x="166" y="50"/>
                    <a:pt x="124" y="49"/>
                    <a:pt x="92" y="6"/>
                  </a:cubicBezTo>
                  <a:cubicBezTo>
                    <a:pt x="81" y="27"/>
                    <a:pt x="67" y="41"/>
                    <a:pt x="42" y="39"/>
                  </a:cubicBezTo>
                  <a:cubicBezTo>
                    <a:pt x="22" y="38"/>
                    <a:pt x="10" y="26"/>
                    <a:pt x="0" y="10"/>
                  </a:cubicBezTo>
                  <a:cubicBezTo>
                    <a:pt x="4" y="12"/>
                    <a:pt x="7" y="15"/>
                    <a:pt x="11" y="17"/>
                  </a:cubicBezTo>
                  <a:lnTo>
                    <a:pt x="1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8"/>
            <p:cNvSpPr/>
            <p:nvPr/>
          </p:nvSpPr>
          <p:spPr bwMode="auto">
            <a:xfrm>
              <a:off x="6694488" y="3128963"/>
              <a:ext cx="449263" cy="388937"/>
            </a:xfrm>
            <a:custGeom>
              <a:avLst/>
              <a:gdLst>
                <a:gd name="T0" fmla="*/ 28 w 120"/>
                <a:gd name="T1" fmla="*/ 103 h 104"/>
                <a:gd name="T2" fmla="*/ 5 w 120"/>
                <a:gd name="T3" fmla="*/ 51 h 104"/>
                <a:gd name="T4" fmla="*/ 47 w 120"/>
                <a:gd name="T5" fmla="*/ 6 h 104"/>
                <a:gd name="T6" fmla="*/ 115 w 120"/>
                <a:gd name="T7" fmla="*/ 35 h 104"/>
                <a:gd name="T8" fmla="*/ 116 w 120"/>
                <a:gd name="T9" fmla="*/ 66 h 104"/>
                <a:gd name="T10" fmla="*/ 87 w 120"/>
                <a:gd name="T11" fmla="*/ 79 h 104"/>
                <a:gd name="T12" fmla="*/ 52 w 120"/>
                <a:gd name="T13" fmla="*/ 47 h 104"/>
                <a:gd name="T14" fmla="*/ 63 w 120"/>
                <a:gd name="T15" fmla="*/ 65 h 104"/>
                <a:gd name="T16" fmla="*/ 106 w 120"/>
                <a:gd name="T17" fmla="*/ 71 h 104"/>
                <a:gd name="T18" fmla="*/ 109 w 120"/>
                <a:gd name="T19" fmla="*/ 31 h 104"/>
                <a:gd name="T20" fmla="*/ 29 w 120"/>
                <a:gd name="T21" fmla="*/ 18 h 104"/>
                <a:gd name="T22" fmla="*/ 20 w 120"/>
                <a:gd name="T23" fmla="*/ 94 h 104"/>
                <a:gd name="T24" fmla="*/ 27 w 120"/>
                <a:gd name="T25" fmla="*/ 104 h 104"/>
                <a:gd name="T26" fmla="*/ 28 w 120"/>
                <a:gd name="T27" fmla="*/ 10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04">
                  <a:moveTo>
                    <a:pt x="28" y="103"/>
                  </a:moveTo>
                  <a:cubicBezTo>
                    <a:pt x="8" y="91"/>
                    <a:pt x="0" y="74"/>
                    <a:pt x="5" y="51"/>
                  </a:cubicBezTo>
                  <a:cubicBezTo>
                    <a:pt x="9" y="30"/>
                    <a:pt x="27" y="10"/>
                    <a:pt x="47" y="6"/>
                  </a:cubicBezTo>
                  <a:cubicBezTo>
                    <a:pt x="75" y="0"/>
                    <a:pt x="105" y="12"/>
                    <a:pt x="115" y="35"/>
                  </a:cubicBezTo>
                  <a:cubicBezTo>
                    <a:pt x="120" y="44"/>
                    <a:pt x="120" y="59"/>
                    <a:pt x="116" y="66"/>
                  </a:cubicBezTo>
                  <a:cubicBezTo>
                    <a:pt x="111" y="74"/>
                    <a:pt x="97" y="79"/>
                    <a:pt x="87" y="79"/>
                  </a:cubicBezTo>
                  <a:cubicBezTo>
                    <a:pt x="70" y="79"/>
                    <a:pt x="52" y="75"/>
                    <a:pt x="52" y="47"/>
                  </a:cubicBezTo>
                  <a:cubicBezTo>
                    <a:pt x="57" y="55"/>
                    <a:pt x="59" y="60"/>
                    <a:pt x="63" y="65"/>
                  </a:cubicBezTo>
                  <a:cubicBezTo>
                    <a:pt x="73" y="78"/>
                    <a:pt x="92" y="81"/>
                    <a:pt x="106" y="71"/>
                  </a:cubicBezTo>
                  <a:cubicBezTo>
                    <a:pt x="119" y="62"/>
                    <a:pt x="120" y="46"/>
                    <a:pt x="109" y="31"/>
                  </a:cubicBezTo>
                  <a:cubicBezTo>
                    <a:pt x="92" y="7"/>
                    <a:pt x="53" y="0"/>
                    <a:pt x="29" y="18"/>
                  </a:cubicBezTo>
                  <a:cubicBezTo>
                    <a:pt x="5" y="36"/>
                    <a:pt x="1" y="69"/>
                    <a:pt x="20" y="94"/>
                  </a:cubicBezTo>
                  <a:cubicBezTo>
                    <a:pt x="22" y="98"/>
                    <a:pt x="25" y="101"/>
                    <a:pt x="27" y="104"/>
                  </a:cubicBezTo>
                  <a:cubicBezTo>
                    <a:pt x="27" y="104"/>
                    <a:pt x="28" y="103"/>
                    <a:pt x="28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9"/>
            <p:cNvSpPr/>
            <p:nvPr/>
          </p:nvSpPr>
          <p:spPr bwMode="auto">
            <a:xfrm>
              <a:off x="9898063" y="3192463"/>
              <a:ext cx="225425" cy="214312"/>
            </a:xfrm>
            <a:custGeom>
              <a:avLst/>
              <a:gdLst>
                <a:gd name="T0" fmla="*/ 56 w 60"/>
                <a:gd name="T1" fmla="*/ 56 h 57"/>
                <a:gd name="T2" fmla="*/ 53 w 60"/>
                <a:gd name="T3" fmla="*/ 38 h 57"/>
                <a:gd name="T4" fmla="*/ 40 w 60"/>
                <a:gd name="T5" fmla="*/ 19 h 57"/>
                <a:gd name="T6" fmla="*/ 16 w 60"/>
                <a:gd name="T7" fmla="*/ 24 h 57"/>
                <a:gd name="T8" fmla="*/ 23 w 60"/>
                <a:gd name="T9" fmla="*/ 33 h 57"/>
                <a:gd name="T10" fmla="*/ 35 w 60"/>
                <a:gd name="T11" fmla="*/ 45 h 57"/>
                <a:gd name="T12" fmla="*/ 23 w 60"/>
                <a:gd name="T13" fmla="*/ 53 h 57"/>
                <a:gd name="T14" fmla="*/ 7 w 60"/>
                <a:gd name="T15" fmla="*/ 42 h 57"/>
                <a:gd name="T16" fmla="*/ 22 w 60"/>
                <a:gd name="T17" fmla="*/ 6 h 57"/>
                <a:gd name="T18" fmla="*/ 59 w 60"/>
                <a:gd name="T19" fmla="*/ 26 h 57"/>
                <a:gd name="T20" fmla="*/ 56 w 60"/>
                <a:gd name="T21" fmla="*/ 57 h 57"/>
                <a:gd name="T22" fmla="*/ 56 w 60"/>
                <a:gd name="T23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57">
                  <a:moveTo>
                    <a:pt x="56" y="56"/>
                  </a:moveTo>
                  <a:cubicBezTo>
                    <a:pt x="55" y="50"/>
                    <a:pt x="56" y="44"/>
                    <a:pt x="53" y="38"/>
                  </a:cubicBezTo>
                  <a:cubicBezTo>
                    <a:pt x="50" y="31"/>
                    <a:pt x="46" y="22"/>
                    <a:pt x="40" y="19"/>
                  </a:cubicBezTo>
                  <a:cubicBezTo>
                    <a:pt x="35" y="16"/>
                    <a:pt x="26" y="22"/>
                    <a:pt x="16" y="24"/>
                  </a:cubicBezTo>
                  <a:cubicBezTo>
                    <a:pt x="20" y="30"/>
                    <a:pt x="21" y="32"/>
                    <a:pt x="23" y="33"/>
                  </a:cubicBezTo>
                  <a:cubicBezTo>
                    <a:pt x="27" y="37"/>
                    <a:pt x="31" y="41"/>
                    <a:pt x="35" y="45"/>
                  </a:cubicBezTo>
                  <a:cubicBezTo>
                    <a:pt x="31" y="48"/>
                    <a:pt x="26" y="54"/>
                    <a:pt x="23" y="53"/>
                  </a:cubicBezTo>
                  <a:cubicBezTo>
                    <a:pt x="17" y="51"/>
                    <a:pt x="9" y="47"/>
                    <a:pt x="7" y="42"/>
                  </a:cubicBezTo>
                  <a:cubicBezTo>
                    <a:pt x="0" y="28"/>
                    <a:pt x="8" y="11"/>
                    <a:pt x="22" y="6"/>
                  </a:cubicBezTo>
                  <a:cubicBezTo>
                    <a:pt x="38" y="0"/>
                    <a:pt x="57" y="9"/>
                    <a:pt x="59" y="26"/>
                  </a:cubicBezTo>
                  <a:cubicBezTo>
                    <a:pt x="60" y="36"/>
                    <a:pt x="57" y="46"/>
                    <a:pt x="56" y="57"/>
                  </a:cubicBezTo>
                  <a:cubicBezTo>
                    <a:pt x="56" y="57"/>
                    <a:pt x="56" y="56"/>
                    <a:pt x="5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30"/>
            <p:cNvSpPr/>
            <p:nvPr/>
          </p:nvSpPr>
          <p:spPr bwMode="auto">
            <a:xfrm>
              <a:off x="9482138" y="3195638"/>
              <a:ext cx="220663" cy="206375"/>
            </a:xfrm>
            <a:custGeom>
              <a:avLst/>
              <a:gdLst>
                <a:gd name="T0" fmla="*/ 5 w 59"/>
                <a:gd name="T1" fmla="*/ 55 h 55"/>
                <a:gd name="T2" fmla="*/ 1 w 59"/>
                <a:gd name="T3" fmla="*/ 28 h 55"/>
                <a:gd name="T4" fmla="*/ 36 w 59"/>
                <a:gd name="T5" fmla="*/ 4 h 55"/>
                <a:gd name="T6" fmla="*/ 55 w 59"/>
                <a:gd name="T7" fmla="*/ 38 h 55"/>
                <a:gd name="T8" fmla="*/ 47 w 59"/>
                <a:gd name="T9" fmla="*/ 49 h 55"/>
                <a:gd name="T10" fmla="*/ 26 w 59"/>
                <a:gd name="T11" fmla="*/ 47 h 55"/>
                <a:gd name="T12" fmla="*/ 39 w 59"/>
                <a:gd name="T13" fmla="*/ 24 h 55"/>
                <a:gd name="T14" fmla="*/ 26 w 59"/>
                <a:gd name="T15" fmla="*/ 17 h 55"/>
                <a:gd name="T16" fmla="*/ 8 w 59"/>
                <a:gd name="T17" fmla="*/ 37 h 55"/>
                <a:gd name="T18" fmla="*/ 4 w 59"/>
                <a:gd name="T19" fmla="*/ 55 h 55"/>
                <a:gd name="T20" fmla="*/ 5 w 59"/>
                <a:gd name="T2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5">
                  <a:moveTo>
                    <a:pt x="5" y="55"/>
                  </a:moveTo>
                  <a:cubicBezTo>
                    <a:pt x="3" y="46"/>
                    <a:pt x="0" y="37"/>
                    <a:pt x="1" y="28"/>
                  </a:cubicBezTo>
                  <a:cubicBezTo>
                    <a:pt x="2" y="11"/>
                    <a:pt x="19" y="0"/>
                    <a:pt x="36" y="4"/>
                  </a:cubicBezTo>
                  <a:cubicBezTo>
                    <a:pt x="51" y="7"/>
                    <a:pt x="59" y="23"/>
                    <a:pt x="55" y="38"/>
                  </a:cubicBezTo>
                  <a:cubicBezTo>
                    <a:pt x="53" y="42"/>
                    <a:pt x="50" y="49"/>
                    <a:pt x="47" y="49"/>
                  </a:cubicBezTo>
                  <a:cubicBezTo>
                    <a:pt x="41" y="50"/>
                    <a:pt x="33" y="48"/>
                    <a:pt x="26" y="47"/>
                  </a:cubicBezTo>
                  <a:cubicBezTo>
                    <a:pt x="30" y="40"/>
                    <a:pt x="33" y="34"/>
                    <a:pt x="39" y="24"/>
                  </a:cubicBezTo>
                  <a:cubicBezTo>
                    <a:pt x="37" y="22"/>
                    <a:pt x="28" y="15"/>
                    <a:pt x="26" y="17"/>
                  </a:cubicBezTo>
                  <a:cubicBezTo>
                    <a:pt x="18" y="22"/>
                    <a:pt x="12" y="29"/>
                    <a:pt x="8" y="37"/>
                  </a:cubicBezTo>
                  <a:cubicBezTo>
                    <a:pt x="5" y="42"/>
                    <a:pt x="5" y="49"/>
                    <a:pt x="4" y="55"/>
                  </a:cubicBezTo>
                  <a:cubicBezTo>
                    <a:pt x="4" y="55"/>
                    <a:pt x="5" y="55"/>
                    <a:pt x="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31"/>
            <p:cNvSpPr/>
            <p:nvPr/>
          </p:nvSpPr>
          <p:spPr bwMode="auto">
            <a:xfrm>
              <a:off x="9694863" y="3582988"/>
              <a:ext cx="15875" cy="11112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2 h 3"/>
                <a:gd name="T4" fmla="*/ 2 w 4"/>
                <a:gd name="T5" fmla="*/ 3 h 3"/>
                <a:gd name="T6" fmla="*/ 0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1"/>
                    <a:pt x="3" y="1"/>
                    <a:pt x="4" y="2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32"/>
            <p:cNvSpPr/>
            <p:nvPr/>
          </p:nvSpPr>
          <p:spPr bwMode="auto">
            <a:xfrm>
              <a:off x="11395075" y="2813050"/>
              <a:ext cx="393700" cy="735012"/>
            </a:xfrm>
            <a:custGeom>
              <a:avLst/>
              <a:gdLst>
                <a:gd name="T0" fmla="*/ 0 w 105"/>
                <a:gd name="T1" fmla="*/ 196 h 196"/>
                <a:gd name="T2" fmla="*/ 9 w 105"/>
                <a:gd name="T3" fmla="*/ 0 h 196"/>
                <a:gd name="T4" fmla="*/ 44 w 105"/>
                <a:gd name="T5" fmla="*/ 3 h 196"/>
                <a:gd name="T6" fmla="*/ 53 w 105"/>
                <a:gd name="T7" fmla="*/ 35 h 196"/>
                <a:gd name="T8" fmla="*/ 76 w 105"/>
                <a:gd name="T9" fmla="*/ 17 h 196"/>
                <a:gd name="T10" fmla="*/ 84 w 105"/>
                <a:gd name="T11" fmla="*/ 36 h 196"/>
                <a:gd name="T12" fmla="*/ 90 w 105"/>
                <a:gd name="T13" fmla="*/ 24 h 196"/>
                <a:gd name="T14" fmla="*/ 75 w 105"/>
                <a:gd name="T15" fmla="*/ 136 h 196"/>
                <a:gd name="T16" fmla="*/ 90 w 105"/>
                <a:gd name="T17" fmla="*/ 158 h 196"/>
                <a:gd name="T18" fmla="*/ 0 w 105"/>
                <a:gd name="T1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96">
                  <a:moveTo>
                    <a:pt x="0" y="196"/>
                  </a:moveTo>
                  <a:cubicBezTo>
                    <a:pt x="59" y="121"/>
                    <a:pt x="62" y="76"/>
                    <a:pt x="9" y="0"/>
                  </a:cubicBezTo>
                  <a:cubicBezTo>
                    <a:pt x="21" y="1"/>
                    <a:pt x="33" y="2"/>
                    <a:pt x="44" y="3"/>
                  </a:cubicBezTo>
                  <a:cubicBezTo>
                    <a:pt x="47" y="13"/>
                    <a:pt x="50" y="23"/>
                    <a:pt x="53" y="35"/>
                  </a:cubicBezTo>
                  <a:cubicBezTo>
                    <a:pt x="62" y="29"/>
                    <a:pt x="68" y="24"/>
                    <a:pt x="76" y="17"/>
                  </a:cubicBezTo>
                  <a:cubicBezTo>
                    <a:pt x="79" y="25"/>
                    <a:pt x="81" y="30"/>
                    <a:pt x="84" y="36"/>
                  </a:cubicBezTo>
                  <a:cubicBezTo>
                    <a:pt x="85" y="32"/>
                    <a:pt x="88" y="28"/>
                    <a:pt x="90" y="24"/>
                  </a:cubicBezTo>
                  <a:cubicBezTo>
                    <a:pt x="93" y="62"/>
                    <a:pt x="105" y="101"/>
                    <a:pt x="75" y="136"/>
                  </a:cubicBezTo>
                  <a:cubicBezTo>
                    <a:pt x="80" y="142"/>
                    <a:pt x="84" y="149"/>
                    <a:pt x="90" y="158"/>
                  </a:cubicBezTo>
                  <a:cubicBezTo>
                    <a:pt x="64" y="181"/>
                    <a:pt x="32" y="190"/>
                    <a:pt x="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33"/>
            <p:cNvSpPr/>
            <p:nvPr/>
          </p:nvSpPr>
          <p:spPr bwMode="auto">
            <a:xfrm>
              <a:off x="11128375" y="2636838"/>
              <a:ext cx="404813" cy="131762"/>
            </a:xfrm>
            <a:custGeom>
              <a:avLst/>
              <a:gdLst>
                <a:gd name="T0" fmla="*/ 108 w 108"/>
                <a:gd name="T1" fmla="*/ 35 h 35"/>
                <a:gd name="T2" fmla="*/ 0 w 108"/>
                <a:gd name="T3" fmla="*/ 35 h 35"/>
                <a:gd name="T4" fmla="*/ 35 w 108"/>
                <a:gd name="T5" fmla="*/ 7 h 35"/>
                <a:gd name="T6" fmla="*/ 108 w 108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35">
                  <a:moveTo>
                    <a:pt x="108" y="35"/>
                  </a:moveTo>
                  <a:cubicBezTo>
                    <a:pt x="71" y="35"/>
                    <a:pt x="36" y="35"/>
                    <a:pt x="0" y="35"/>
                  </a:cubicBezTo>
                  <a:cubicBezTo>
                    <a:pt x="3" y="20"/>
                    <a:pt x="12" y="12"/>
                    <a:pt x="35" y="7"/>
                  </a:cubicBezTo>
                  <a:cubicBezTo>
                    <a:pt x="64" y="0"/>
                    <a:pt x="92" y="10"/>
                    <a:pt x="10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34"/>
            <p:cNvSpPr/>
            <p:nvPr/>
          </p:nvSpPr>
          <p:spPr bwMode="auto">
            <a:xfrm>
              <a:off x="11364913" y="3016250"/>
              <a:ext cx="198438" cy="330200"/>
            </a:xfrm>
            <a:custGeom>
              <a:avLst/>
              <a:gdLst>
                <a:gd name="T0" fmla="*/ 35 w 53"/>
                <a:gd name="T1" fmla="*/ 88 h 88"/>
                <a:gd name="T2" fmla="*/ 0 w 53"/>
                <a:gd name="T3" fmla="*/ 4 h 88"/>
                <a:gd name="T4" fmla="*/ 40 w 53"/>
                <a:gd name="T5" fmla="*/ 20 h 88"/>
                <a:gd name="T6" fmla="*/ 35 w 53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88">
                  <a:moveTo>
                    <a:pt x="35" y="88"/>
                  </a:moveTo>
                  <a:cubicBezTo>
                    <a:pt x="23" y="59"/>
                    <a:pt x="12" y="32"/>
                    <a:pt x="0" y="4"/>
                  </a:cubicBezTo>
                  <a:cubicBezTo>
                    <a:pt x="14" y="0"/>
                    <a:pt x="28" y="7"/>
                    <a:pt x="40" y="20"/>
                  </a:cubicBezTo>
                  <a:cubicBezTo>
                    <a:pt x="53" y="34"/>
                    <a:pt x="51" y="59"/>
                    <a:pt x="35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35"/>
            <p:cNvSpPr/>
            <p:nvPr/>
          </p:nvSpPr>
          <p:spPr bwMode="auto">
            <a:xfrm>
              <a:off x="11102975" y="2827338"/>
              <a:ext cx="261938" cy="117475"/>
            </a:xfrm>
            <a:custGeom>
              <a:avLst/>
              <a:gdLst>
                <a:gd name="T0" fmla="*/ 70 w 70"/>
                <a:gd name="T1" fmla="*/ 0 h 31"/>
                <a:gd name="T2" fmla="*/ 20 w 70"/>
                <a:gd name="T3" fmla="*/ 21 h 31"/>
                <a:gd name="T4" fmla="*/ 0 w 70"/>
                <a:gd name="T5" fmla="*/ 0 h 31"/>
                <a:gd name="T6" fmla="*/ 70 w 70"/>
                <a:gd name="T7" fmla="*/ 0 h 31"/>
                <a:gd name="T8" fmla="*/ 70 w 7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1">
                  <a:moveTo>
                    <a:pt x="70" y="0"/>
                  </a:moveTo>
                  <a:cubicBezTo>
                    <a:pt x="54" y="24"/>
                    <a:pt x="38" y="31"/>
                    <a:pt x="20" y="21"/>
                  </a:cubicBezTo>
                  <a:cubicBezTo>
                    <a:pt x="12" y="17"/>
                    <a:pt x="7" y="8"/>
                    <a:pt x="0" y="0"/>
                  </a:cubicBezTo>
                  <a:cubicBezTo>
                    <a:pt x="27" y="0"/>
                    <a:pt x="48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36"/>
            <p:cNvSpPr/>
            <p:nvPr/>
          </p:nvSpPr>
          <p:spPr bwMode="auto">
            <a:xfrm>
              <a:off x="8239125" y="3690938"/>
              <a:ext cx="458788" cy="544512"/>
            </a:xfrm>
            <a:custGeom>
              <a:avLst/>
              <a:gdLst>
                <a:gd name="T0" fmla="*/ 76 w 122"/>
                <a:gd name="T1" fmla="*/ 145 h 145"/>
                <a:gd name="T2" fmla="*/ 7 w 122"/>
                <a:gd name="T3" fmla="*/ 82 h 145"/>
                <a:gd name="T4" fmla="*/ 37 w 122"/>
                <a:gd name="T5" fmla="*/ 0 h 145"/>
                <a:gd name="T6" fmla="*/ 43 w 122"/>
                <a:gd name="T7" fmla="*/ 80 h 145"/>
                <a:gd name="T8" fmla="*/ 117 w 122"/>
                <a:gd name="T9" fmla="*/ 124 h 145"/>
                <a:gd name="T10" fmla="*/ 95 w 122"/>
                <a:gd name="T11" fmla="*/ 128 h 145"/>
                <a:gd name="T12" fmla="*/ 122 w 122"/>
                <a:gd name="T13" fmla="*/ 136 h 145"/>
                <a:gd name="T14" fmla="*/ 107 w 122"/>
                <a:gd name="T15" fmla="*/ 142 h 145"/>
                <a:gd name="T16" fmla="*/ 76 w 122"/>
                <a:gd name="T1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45">
                  <a:moveTo>
                    <a:pt x="76" y="145"/>
                  </a:moveTo>
                  <a:cubicBezTo>
                    <a:pt x="46" y="143"/>
                    <a:pt x="15" y="115"/>
                    <a:pt x="7" y="82"/>
                  </a:cubicBezTo>
                  <a:cubicBezTo>
                    <a:pt x="0" y="57"/>
                    <a:pt x="8" y="16"/>
                    <a:pt x="37" y="0"/>
                  </a:cubicBezTo>
                  <a:cubicBezTo>
                    <a:pt x="36" y="28"/>
                    <a:pt x="26" y="55"/>
                    <a:pt x="43" y="80"/>
                  </a:cubicBezTo>
                  <a:cubicBezTo>
                    <a:pt x="60" y="104"/>
                    <a:pt x="84" y="115"/>
                    <a:pt x="117" y="124"/>
                  </a:cubicBezTo>
                  <a:cubicBezTo>
                    <a:pt x="105" y="126"/>
                    <a:pt x="100" y="127"/>
                    <a:pt x="95" y="128"/>
                  </a:cubicBezTo>
                  <a:cubicBezTo>
                    <a:pt x="103" y="131"/>
                    <a:pt x="112" y="133"/>
                    <a:pt x="122" y="136"/>
                  </a:cubicBezTo>
                  <a:cubicBezTo>
                    <a:pt x="115" y="139"/>
                    <a:pt x="111" y="141"/>
                    <a:pt x="107" y="142"/>
                  </a:cubicBezTo>
                  <a:cubicBezTo>
                    <a:pt x="97" y="143"/>
                    <a:pt x="86" y="144"/>
                    <a:pt x="7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37"/>
            <p:cNvSpPr/>
            <p:nvPr/>
          </p:nvSpPr>
          <p:spPr bwMode="auto">
            <a:xfrm>
              <a:off x="8524875" y="4144963"/>
              <a:ext cx="307975" cy="150812"/>
            </a:xfrm>
            <a:custGeom>
              <a:avLst/>
              <a:gdLst>
                <a:gd name="T0" fmla="*/ 0 w 82"/>
                <a:gd name="T1" fmla="*/ 24 h 40"/>
                <a:gd name="T2" fmla="*/ 31 w 82"/>
                <a:gd name="T3" fmla="*/ 21 h 40"/>
                <a:gd name="T4" fmla="*/ 82 w 82"/>
                <a:gd name="T5" fmla="*/ 0 h 40"/>
                <a:gd name="T6" fmla="*/ 0 w 82"/>
                <a:gd name="T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0">
                  <a:moveTo>
                    <a:pt x="0" y="24"/>
                  </a:moveTo>
                  <a:cubicBezTo>
                    <a:pt x="10" y="23"/>
                    <a:pt x="21" y="22"/>
                    <a:pt x="31" y="21"/>
                  </a:cubicBezTo>
                  <a:cubicBezTo>
                    <a:pt x="49" y="14"/>
                    <a:pt x="67" y="6"/>
                    <a:pt x="82" y="0"/>
                  </a:cubicBezTo>
                  <a:cubicBezTo>
                    <a:pt x="78" y="23"/>
                    <a:pt x="30" y="40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38"/>
            <p:cNvSpPr/>
            <p:nvPr/>
          </p:nvSpPr>
          <p:spPr bwMode="auto">
            <a:xfrm>
              <a:off x="7875588" y="2606675"/>
              <a:ext cx="671513" cy="938212"/>
            </a:xfrm>
            <a:custGeom>
              <a:avLst/>
              <a:gdLst>
                <a:gd name="T0" fmla="*/ 100 w 179"/>
                <a:gd name="T1" fmla="*/ 250 h 250"/>
                <a:gd name="T2" fmla="*/ 7 w 179"/>
                <a:gd name="T3" fmla="*/ 213 h 250"/>
                <a:gd name="T4" fmla="*/ 12 w 179"/>
                <a:gd name="T5" fmla="*/ 172 h 250"/>
                <a:gd name="T6" fmla="*/ 0 w 179"/>
                <a:gd name="T7" fmla="*/ 80 h 250"/>
                <a:gd name="T8" fmla="*/ 7 w 179"/>
                <a:gd name="T9" fmla="*/ 77 h 250"/>
                <a:gd name="T10" fmla="*/ 14 w 179"/>
                <a:gd name="T11" fmla="*/ 89 h 250"/>
                <a:gd name="T12" fmla="*/ 22 w 179"/>
                <a:gd name="T13" fmla="*/ 73 h 250"/>
                <a:gd name="T14" fmla="*/ 45 w 179"/>
                <a:gd name="T15" fmla="*/ 89 h 250"/>
                <a:gd name="T16" fmla="*/ 50 w 179"/>
                <a:gd name="T17" fmla="*/ 67 h 250"/>
                <a:gd name="T18" fmla="*/ 143 w 179"/>
                <a:gd name="T19" fmla="*/ 19 h 250"/>
                <a:gd name="T20" fmla="*/ 165 w 179"/>
                <a:gd name="T21" fmla="*/ 31 h 250"/>
                <a:gd name="T22" fmla="*/ 163 w 179"/>
                <a:gd name="T23" fmla="*/ 77 h 250"/>
                <a:gd name="T24" fmla="*/ 115 w 179"/>
                <a:gd name="T25" fmla="*/ 69 h 250"/>
                <a:gd name="T26" fmla="*/ 160 w 179"/>
                <a:gd name="T27" fmla="*/ 64 h 250"/>
                <a:gd name="T28" fmla="*/ 91 w 179"/>
                <a:gd name="T29" fmla="*/ 59 h 250"/>
                <a:gd name="T30" fmla="*/ 55 w 179"/>
                <a:gd name="T31" fmla="*/ 174 h 250"/>
                <a:gd name="T32" fmla="*/ 100 w 179"/>
                <a:gd name="T33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250">
                  <a:moveTo>
                    <a:pt x="100" y="250"/>
                  </a:moveTo>
                  <a:cubicBezTo>
                    <a:pt x="65" y="247"/>
                    <a:pt x="36" y="234"/>
                    <a:pt x="7" y="213"/>
                  </a:cubicBezTo>
                  <a:cubicBezTo>
                    <a:pt x="23" y="198"/>
                    <a:pt x="17" y="188"/>
                    <a:pt x="12" y="172"/>
                  </a:cubicBezTo>
                  <a:cubicBezTo>
                    <a:pt x="3" y="143"/>
                    <a:pt x="3" y="111"/>
                    <a:pt x="0" y="80"/>
                  </a:cubicBezTo>
                  <a:cubicBezTo>
                    <a:pt x="2" y="79"/>
                    <a:pt x="5" y="78"/>
                    <a:pt x="7" y="77"/>
                  </a:cubicBezTo>
                  <a:cubicBezTo>
                    <a:pt x="9" y="81"/>
                    <a:pt x="11" y="84"/>
                    <a:pt x="14" y="89"/>
                  </a:cubicBezTo>
                  <a:cubicBezTo>
                    <a:pt x="16" y="83"/>
                    <a:pt x="19" y="79"/>
                    <a:pt x="22" y="73"/>
                  </a:cubicBezTo>
                  <a:cubicBezTo>
                    <a:pt x="29" y="78"/>
                    <a:pt x="35" y="83"/>
                    <a:pt x="45" y="89"/>
                  </a:cubicBezTo>
                  <a:cubicBezTo>
                    <a:pt x="47" y="81"/>
                    <a:pt x="49" y="74"/>
                    <a:pt x="50" y="67"/>
                  </a:cubicBezTo>
                  <a:cubicBezTo>
                    <a:pt x="57" y="24"/>
                    <a:pt x="103" y="0"/>
                    <a:pt x="143" y="19"/>
                  </a:cubicBezTo>
                  <a:cubicBezTo>
                    <a:pt x="151" y="22"/>
                    <a:pt x="160" y="25"/>
                    <a:pt x="165" y="31"/>
                  </a:cubicBezTo>
                  <a:cubicBezTo>
                    <a:pt x="179" y="44"/>
                    <a:pt x="177" y="66"/>
                    <a:pt x="163" y="77"/>
                  </a:cubicBezTo>
                  <a:cubicBezTo>
                    <a:pt x="147" y="89"/>
                    <a:pt x="129" y="86"/>
                    <a:pt x="115" y="69"/>
                  </a:cubicBezTo>
                  <a:cubicBezTo>
                    <a:pt x="128" y="53"/>
                    <a:pt x="144" y="54"/>
                    <a:pt x="160" y="64"/>
                  </a:cubicBezTo>
                  <a:cubicBezTo>
                    <a:pt x="141" y="45"/>
                    <a:pt x="115" y="44"/>
                    <a:pt x="91" y="59"/>
                  </a:cubicBezTo>
                  <a:cubicBezTo>
                    <a:pt x="59" y="80"/>
                    <a:pt x="44" y="127"/>
                    <a:pt x="55" y="174"/>
                  </a:cubicBezTo>
                  <a:cubicBezTo>
                    <a:pt x="62" y="204"/>
                    <a:pt x="77" y="229"/>
                    <a:pt x="100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39"/>
            <p:cNvSpPr/>
            <p:nvPr/>
          </p:nvSpPr>
          <p:spPr bwMode="auto">
            <a:xfrm>
              <a:off x="8062913" y="3016250"/>
              <a:ext cx="211138" cy="341312"/>
            </a:xfrm>
            <a:custGeom>
              <a:avLst/>
              <a:gdLst>
                <a:gd name="T0" fmla="*/ 20 w 56"/>
                <a:gd name="T1" fmla="*/ 91 h 91"/>
                <a:gd name="T2" fmla="*/ 13 w 56"/>
                <a:gd name="T3" fmla="*/ 25 h 91"/>
                <a:gd name="T4" fmla="*/ 56 w 56"/>
                <a:gd name="T5" fmla="*/ 4 h 91"/>
                <a:gd name="T6" fmla="*/ 20 w 56"/>
                <a:gd name="T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91">
                  <a:moveTo>
                    <a:pt x="20" y="91"/>
                  </a:moveTo>
                  <a:cubicBezTo>
                    <a:pt x="12" y="68"/>
                    <a:pt x="0" y="47"/>
                    <a:pt x="13" y="25"/>
                  </a:cubicBezTo>
                  <a:cubicBezTo>
                    <a:pt x="23" y="8"/>
                    <a:pt x="39" y="0"/>
                    <a:pt x="56" y="4"/>
                  </a:cubicBezTo>
                  <a:cubicBezTo>
                    <a:pt x="44" y="32"/>
                    <a:pt x="33" y="60"/>
                    <a:pt x="2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"/>
            <p:cNvSpPr/>
            <p:nvPr/>
          </p:nvSpPr>
          <p:spPr bwMode="auto">
            <a:xfrm>
              <a:off x="10318750" y="3200400"/>
              <a:ext cx="322263" cy="423862"/>
            </a:xfrm>
            <a:custGeom>
              <a:avLst/>
              <a:gdLst>
                <a:gd name="T0" fmla="*/ 65 w 86"/>
                <a:gd name="T1" fmla="*/ 57 h 113"/>
                <a:gd name="T2" fmla="*/ 47 w 86"/>
                <a:gd name="T3" fmla="*/ 62 h 113"/>
                <a:gd name="T4" fmla="*/ 42 w 86"/>
                <a:gd name="T5" fmla="*/ 38 h 113"/>
                <a:gd name="T6" fmla="*/ 37 w 86"/>
                <a:gd name="T7" fmla="*/ 76 h 113"/>
                <a:gd name="T8" fmla="*/ 65 w 86"/>
                <a:gd name="T9" fmla="*/ 109 h 113"/>
                <a:gd name="T10" fmla="*/ 65 w 86"/>
                <a:gd name="T11" fmla="*/ 113 h 113"/>
                <a:gd name="T12" fmla="*/ 0 w 86"/>
                <a:gd name="T13" fmla="*/ 43 h 113"/>
                <a:gd name="T14" fmla="*/ 27 w 86"/>
                <a:gd name="T15" fmla="*/ 7 h 113"/>
                <a:gd name="T16" fmla="*/ 71 w 86"/>
                <a:gd name="T17" fmla="*/ 15 h 113"/>
                <a:gd name="T18" fmla="*/ 65 w 86"/>
                <a:gd name="T1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13">
                  <a:moveTo>
                    <a:pt x="65" y="57"/>
                  </a:moveTo>
                  <a:cubicBezTo>
                    <a:pt x="59" y="59"/>
                    <a:pt x="54" y="60"/>
                    <a:pt x="47" y="62"/>
                  </a:cubicBezTo>
                  <a:cubicBezTo>
                    <a:pt x="46" y="55"/>
                    <a:pt x="45" y="49"/>
                    <a:pt x="42" y="38"/>
                  </a:cubicBezTo>
                  <a:cubicBezTo>
                    <a:pt x="30" y="53"/>
                    <a:pt x="30" y="65"/>
                    <a:pt x="37" y="76"/>
                  </a:cubicBezTo>
                  <a:cubicBezTo>
                    <a:pt x="45" y="88"/>
                    <a:pt x="55" y="98"/>
                    <a:pt x="65" y="109"/>
                  </a:cubicBezTo>
                  <a:cubicBezTo>
                    <a:pt x="65" y="110"/>
                    <a:pt x="65" y="112"/>
                    <a:pt x="65" y="113"/>
                  </a:cubicBezTo>
                  <a:cubicBezTo>
                    <a:pt x="37" y="109"/>
                    <a:pt x="0" y="70"/>
                    <a:pt x="0" y="43"/>
                  </a:cubicBezTo>
                  <a:cubicBezTo>
                    <a:pt x="1" y="25"/>
                    <a:pt x="11" y="14"/>
                    <a:pt x="27" y="7"/>
                  </a:cubicBezTo>
                  <a:cubicBezTo>
                    <a:pt x="44" y="0"/>
                    <a:pt x="59" y="2"/>
                    <a:pt x="71" y="15"/>
                  </a:cubicBezTo>
                  <a:cubicBezTo>
                    <a:pt x="86" y="31"/>
                    <a:pt x="75" y="44"/>
                    <a:pt x="65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1"/>
            <p:cNvSpPr/>
            <p:nvPr/>
          </p:nvSpPr>
          <p:spPr bwMode="auto">
            <a:xfrm>
              <a:off x="10944225" y="3679825"/>
              <a:ext cx="450850" cy="555625"/>
            </a:xfrm>
            <a:custGeom>
              <a:avLst/>
              <a:gdLst>
                <a:gd name="T0" fmla="*/ 0 w 120"/>
                <a:gd name="T1" fmla="*/ 144 h 148"/>
                <a:gd name="T2" fmla="*/ 21 w 120"/>
                <a:gd name="T3" fmla="*/ 131 h 148"/>
                <a:gd name="T4" fmla="*/ 10 w 120"/>
                <a:gd name="T5" fmla="*/ 129 h 148"/>
                <a:gd name="T6" fmla="*/ 79 w 120"/>
                <a:gd name="T7" fmla="*/ 81 h 148"/>
                <a:gd name="T8" fmla="*/ 82 w 120"/>
                <a:gd name="T9" fmla="*/ 0 h 148"/>
                <a:gd name="T10" fmla="*/ 116 w 120"/>
                <a:gd name="T11" fmla="*/ 74 h 148"/>
                <a:gd name="T12" fmla="*/ 61 w 120"/>
                <a:gd name="T13" fmla="*/ 145 h 148"/>
                <a:gd name="T14" fmla="*/ 43 w 120"/>
                <a:gd name="T15" fmla="*/ 145 h 148"/>
                <a:gd name="T16" fmla="*/ 0 w 120"/>
                <a:gd name="T17" fmla="*/ 14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48">
                  <a:moveTo>
                    <a:pt x="0" y="144"/>
                  </a:moveTo>
                  <a:cubicBezTo>
                    <a:pt x="7" y="139"/>
                    <a:pt x="15" y="134"/>
                    <a:pt x="21" y="131"/>
                  </a:cubicBezTo>
                  <a:cubicBezTo>
                    <a:pt x="20" y="130"/>
                    <a:pt x="15" y="130"/>
                    <a:pt x="10" y="129"/>
                  </a:cubicBezTo>
                  <a:cubicBezTo>
                    <a:pt x="38" y="119"/>
                    <a:pt x="62" y="107"/>
                    <a:pt x="79" y="81"/>
                  </a:cubicBezTo>
                  <a:cubicBezTo>
                    <a:pt x="95" y="55"/>
                    <a:pt x="85" y="27"/>
                    <a:pt x="82" y="0"/>
                  </a:cubicBezTo>
                  <a:cubicBezTo>
                    <a:pt x="105" y="13"/>
                    <a:pt x="120" y="44"/>
                    <a:pt x="116" y="74"/>
                  </a:cubicBezTo>
                  <a:cubicBezTo>
                    <a:pt x="111" y="108"/>
                    <a:pt x="91" y="131"/>
                    <a:pt x="61" y="145"/>
                  </a:cubicBezTo>
                  <a:cubicBezTo>
                    <a:pt x="56" y="148"/>
                    <a:pt x="49" y="145"/>
                    <a:pt x="43" y="145"/>
                  </a:cubicBezTo>
                  <a:cubicBezTo>
                    <a:pt x="28" y="145"/>
                    <a:pt x="14" y="144"/>
                    <a:pt x="0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2"/>
            <p:cNvSpPr/>
            <p:nvPr/>
          </p:nvSpPr>
          <p:spPr bwMode="auto">
            <a:xfrm>
              <a:off x="10806113" y="4138613"/>
              <a:ext cx="300038" cy="146050"/>
            </a:xfrm>
            <a:custGeom>
              <a:avLst/>
              <a:gdLst>
                <a:gd name="T0" fmla="*/ 37 w 80"/>
                <a:gd name="T1" fmla="*/ 22 h 39"/>
                <a:gd name="T2" fmla="*/ 80 w 80"/>
                <a:gd name="T3" fmla="*/ 23 h 39"/>
                <a:gd name="T4" fmla="*/ 78 w 80"/>
                <a:gd name="T5" fmla="*/ 29 h 39"/>
                <a:gd name="T6" fmla="*/ 0 w 80"/>
                <a:gd name="T7" fmla="*/ 0 h 39"/>
                <a:gd name="T8" fmla="*/ 37 w 80"/>
                <a:gd name="T9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9">
                  <a:moveTo>
                    <a:pt x="37" y="22"/>
                  </a:moveTo>
                  <a:cubicBezTo>
                    <a:pt x="51" y="22"/>
                    <a:pt x="65" y="23"/>
                    <a:pt x="80" y="23"/>
                  </a:cubicBezTo>
                  <a:cubicBezTo>
                    <a:pt x="79" y="25"/>
                    <a:pt x="79" y="28"/>
                    <a:pt x="78" y="29"/>
                  </a:cubicBezTo>
                  <a:cubicBezTo>
                    <a:pt x="58" y="39"/>
                    <a:pt x="7" y="28"/>
                    <a:pt x="0" y="0"/>
                  </a:cubicBezTo>
                  <a:cubicBezTo>
                    <a:pt x="12" y="7"/>
                    <a:pt x="25" y="15"/>
                    <a:pt x="3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3"/>
            <p:cNvSpPr/>
            <p:nvPr/>
          </p:nvSpPr>
          <p:spPr bwMode="auto">
            <a:xfrm>
              <a:off x="13012738" y="3005138"/>
              <a:ext cx="225425" cy="303212"/>
            </a:xfrm>
            <a:custGeom>
              <a:avLst/>
              <a:gdLst>
                <a:gd name="T0" fmla="*/ 24 w 60"/>
                <a:gd name="T1" fmla="*/ 81 h 81"/>
                <a:gd name="T2" fmla="*/ 11 w 60"/>
                <a:gd name="T3" fmla="*/ 27 h 81"/>
                <a:gd name="T4" fmla="*/ 60 w 60"/>
                <a:gd name="T5" fmla="*/ 8 h 81"/>
                <a:gd name="T6" fmla="*/ 28 w 60"/>
                <a:gd name="T7" fmla="*/ 37 h 81"/>
                <a:gd name="T8" fmla="*/ 24 w 6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81">
                  <a:moveTo>
                    <a:pt x="24" y="81"/>
                  </a:moveTo>
                  <a:cubicBezTo>
                    <a:pt x="6" y="69"/>
                    <a:pt x="0" y="46"/>
                    <a:pt x="11" y="27"/>
                  </a:cubicBezTo>
                  <a:cubicBezTo>
                    <a:pt x="22" y="7"/>
                    <a:pt x="44" y="0"/>
                    <a:pt x="60" y="8"/>
                  </a:cubicBezTo>
                  <a:cubicBezTo>
                    <a:pt x="49" y="17"/>
                    <a:pt x="34" y="25"/>
                    <a:pt x="28" y="37"/>
                  </a:cubicBezTo>
                  <a:cubicBezTo>
                    <a:pt x="22" y="50"/>
                    <a:pt x="25" y="67"/>
                    <a:pt x="24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4"/>
            <p:cNvSpPr/>
            <p:nvPr/>
          </p:nvSpPr>
          <p:spPr bwMode="auto">
            <a:xfrm>
              <a:off x="6351588" y="3005138"/>
              <a:ext cx="247650" cy="311150"/>
            </a:xfrm>
            <a:custGeom>
              <a:avLst/>
              <a:gdLst>
                <a:gd name="T0" fmla="*/ 0 w 66"/>
                <a:gd name="T1" fmla="*/ 10 h 83"/>
                <a:gd name="T2" fmla="*/ 55 w 66"/>
                <a:gd name="T3" fmla="*/ 26 h 83"/>
                <a:gd name="T4" fmla="*/ 40 w 66"/>
                <a:gd name="T5" fmla="*/ 83 h 83"/>
                <a:gd name="T6" fmla="*/ 0 w 66"/>
                <a:gd name="T7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83">
                  <a:moveTo>
                    <a:pt x="0" y="10"/>
                  </a:moveTo>
                  <a:cubicBezTo>
                    <a:pt x="22" y="0"/>
                    <a:pt x="43" y="7"/>
                    <a:pt x="55" y="26"/>
                  </a:cubicBezTo>
                  <a:cubicBezTo>
                    <a:pt x="66" y="45"/>
                    <a:pt x="60" y="69"/>
                    <a:pt x="40" y="83"/>
                  </a:cubicBezTo>
                  <a:cubicBezTo>
                    <a:pt x="45" y="33"/>
                    <a:pt x="40" y="24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5"/>
            <p:cNvSpPr/>
            <p:nvPr/>
          </p:nvSpPr>
          <p:spPr bwMode="auto">
            <a:xfrm>
              <a:off x="5545138" y="3011488"/>
              <a:ext cx="431800" cy="401637"/>
            </a:xfrm>
            <a:custGeom>
              <a:avLst/>
              <a:gdLst>
                <a:gd name="T0" fmla="*/ 0 w 115"/>
                <a:gd name="T1" fmla="*/ 92 h 107"/>
                <a:gd name="T2" fmla="*/ 73 w 115"/>
                <a:gd name="T3" fmla="*/ 61 h 107"/>
                <a:gd name="T4" fmla="*/ 69 w 115"/>
                <a:gd name="T5" fmla="*/ 37 h 107"/>
                <a:gd name="T6" fmla="*/ 66 w 115"/>
                <a:gd name="T7" fmla="*/ 70 h 107"/>
                <a:gd name="T8" fmla="*/ 39 w 115"/>
                <a:gd name="T9" fmla="*/ 34 h 107"/>
                <a:gd name="T10" fmla="*/ 65 w 115"/>
                <a:gd name="T11" fmla="*/ 6 h 107"/>
                <a:gd name="T12" fmla="*/ 100 w 115"/>
                <a:gd name="T13" fmla="*/ 28 h 107"/>
                <a:gd name="T14" fmla="*/ 73 w 115"/>
                <a:gd name="T15" fmla="*/ 98 h 107"/>
                <a:gd name="T16" fmla="*/ 0 w 115"/>
                <a:gd name="T17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7">
                  <a:moveTo>
                    <a:pt x="0" y="92"/>
                  </a:moveTo>
                  <a:cubicBezTo>
                    <a:pt x="28" y="87"/>
                    <a:pt x="59" y="93"/>
                    <a:pt x="73" y="61"/>
                  </a:cubicBezTo>
                  <a:cubicBezTo>
                    <a:pt x="76" y="55"/>
                    <a:pt x="72" y="45"/>
                    <a:pt x="69" y="37"/>
                  </a:cubicBezTo>
                  <a:cubicBezTo>
                    <a:pt x="68" y="47"/>
                    <a:pt x="67" y="57"/>
                    <a:pt x="66" y="70"/>
                  </a:cubicBezTo>
                  <a:cubicBezTo>
                    <a:pt x="46" y="62"/>
                    <a:pt x="34" y="51"/>
                    <a:pt x="39" y="34"/>
                  </a:cubicBezTo>
                  <a:cubicBezTo>
                    <a:pt x="42" y="23"/>
                    <a:pt x="54" y="10"/>
                    <a:pt x="65" y="6"/>
                  </a:cubicBezTo>
                  <a:cubicBezTo>
                    <a:pt x="82" y="0"/>
                    <a:pt x="93" y="13"/>
                    <a:pt x="100" y="28"/>
                  </a:cubicBezTo>
                  <a:cubicBezTo>
                    <a:pt x="115" y="56"/>
                    <a:pt x="103" y="86"/>
                    <a:pt x="73" y="98"/>
                  </a:cubicBezTo>
                  <a:cubicBezTo>
                    <a:pt x="50" y="107"/>
                    <a:pt x="22" y="105"/>
                    <a:pt x="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6"/>
            <p:cNvSpPr/>
            <p:nvPr/>
          </p:nvSpPr>
          <p:spPr bwMode="auto">
            <a:xfrm>
              <a:off x="13650913" y="3008313"/>
              <a:ext cx="430213" cy="412750"/>
            </a:xfrm>
            <a:custGeom>
              <a:avLst/>
              <a:gdLst>
                <a:gd name="T0" fmla="*/ 115 w 115"/>
                <a:gd name="T1" fmla="*/ 91 h 110"/>
                <a:gd name="T2" fmla="*/ 35 w 115"/>
                <a:gd name="T3" fmla="*/ 96 h 110"/>
                <a:gd name="T4" fmla="*/ 18 w 115"/>
                <a:gd name="T5" fmla="*/ 23 h 110"/>
                <a:gd name="T6" fmla="*/ 55 w 115"/>
                <a:gd name="T7" fmla="*/ 8 h 110"/>
                <a:gd name="T8" fmla="*/ 77 w 115"/>
                <a:gd name="T9" fmla="*/ 38 h 110"/>
                <a:gd name="T10" fmla="*/ 49 w 115"/>
                <a:gd name="T11" fmla="*/ 70 h 110"/>
                <a:gd name="T12" fmla="*/ 47 w 115"/>
                <a:gd name="T13" fmla="*/ 40 h 110"/>
                <a:gd name="T14" fmla="*/ 53 w 115"/>
                <a:gd name="T15" fmla="*/ 77 h 110"/>
                <a:gd name="T16" fmla="*/ 94 w 115"/>
                <a:gd name="T17" fmla="*/ 90 h 110"/>
                <a:gd name="T18" fmla="*/ 115 w 115"/>
                <a:gd name="T19" fmla="*/ 9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0">
                  <a:moveTo>
                    <a:pt x="115" y="91"/>
                  </a:moveTo>
                  <a:cubicBezTo>
                    <a:pt x="88" y="106"/>
                    <a:pt x="62" y="110"/>
                    <a:pt x="35" y="96"/>
                  </a:cubicBezTo>
                  <a:cubicBezTo>
                    <a:pt x="7" y="82"/>
                    <a:pt x="0" y="49"/>
                    <a:pt x="18" y="23"/>
                  </a:cubicBezTo>
                  <a:cubicBezTo>
                    <a:pt x="27" y="9"/>
                    <a:pt x="40" y="0"/>
                    <a:pt x="55" y="8"/>
                  </a:cubicBezTo>
                  <a:cubicBezTo>
                    <a:pt x="65" y="13"/>
                    <a:pt x="75" y="27"/>
                    <a:pt x="77" y="38"/>
                  </a:cubicBezTo>
                  <a:cubicBezTo>
                    <a:pt x="79" y="53"/>
                    <a:pt x="68" y="64"/>
                    <a:pt x="49" y="70"/>
                  </a:cubicBezTo>
                  <a:cubicBezTo>
                    <a:pt x="48" y="58"/>
                    <a:pt x="47" y="48"/>
                    <a:pt x="47" y="40"/>
                  </a:cubicBezTo>
                  <a:cubicBezTo>
                    <a:pt x="37" y="52"/>
                    <a:pt x="38" y="68"/>
                    <a:pt x="53" y="77"/>
                  </a:cubicBezTo>
                  <a:cubicBezTo>
                    <a:pt x="65" y="84"/>
                    <a:pt x="80" y="87"/>
                    <a:pt x="94" y="90"/>
                  </a:cubicBezTo>
                  <a:cubicBezTo>
                    <a:pt x="100" y="92"/>
                    <a:pt x="108" y="91"/>
                    <a:pt x="11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1123721" y="2657415"/>
            <a:ext cx="5773097" cy="3045593"/>
            <a:chOff x="761587" y="2068280"/>
            <a:chExt cx="6788074" cy="3581043"/>
          </a:xfrm>
        </p:grpSpPr>
        <p:sp>
          <p:nvSpPr>
            <p:cNvPr id="516" name="Freeform 53"/>
            <p:cNvSpPr>
              <a:spLocks noChangeAspect="1"/>
            </p:cNvSpPr>
            <p:nvPr/>
          </p:nvSpPr>
          <p:spPr bwMode="gray">
            <a:xfrm>
              <a:off x="6686258" y="5272120"/>
              <a:ext cx="69072" cy="684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7" name="Freeform 54"/>
            <p:cNvSpPr>
              <a:spLocks noChangeAspect="1"/>
            </p:cNvSpPr>
            <p:nvPr/>
          </p:nvSpPr>
          <p:spPr bwMode="gray">
            <a:xfrm>
              <a:off x="6087056" y="4684829"/>
              <a:ext cx="766702" cy="552277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8" name="Freeform 55"/>
            <p:cNvSpPr>
              <a:spLocks noChangeAspect="1"/>
            </p:cNvSpPr>
            <p:nvPr/>
          </p:nvSpPr>
          <p:spPr bwMode="gray">
            <a:xfrm>
              <a:off x="7097238" y="5270528"/>
              <a:ext cx="146779" cy="146425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9" name="Freeform 56"/>
            <p:cNvSpPr>
              <a:spLocks noChangeAspect="1"/>
            </p:cNvSpPr>
            <p:nvPr/>
          </p:nvSpPr>
          <p:spPr bwMode="gray">
            <a:xfrm>
              <a:off x="7214661" y="5135245"/>
              <a:ext cx="108789" cy="157566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0" name="Freeform 57"/>
            <p:cNvSpPr>
              <a:spLocks noChangeAspect="1"/>
            </p:cNvSpPr>
            <p:nvPr/>
          </p:nvSpPr>
          <p:spPr bwMode="gray">
            <a:xfrm>
              <a:off x="7048887" y="4856719"/>
              <a:ext cx="55258" cy="41381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1" name="Freeform 58"/>
            <p:cNvSpPr>
              <a:spLocks noChangeAspect="1"/>
            </p:cNvSpPr>
            <p:nvPr/>
          </p:nvSpPr>
          <p:spPr bwMode="gray">
            <a:xfrm>
              <a:off x="5256463" y="3663038"/>
              <a:ext cx="208944" cy="92311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2" name="Freeform 59"/>
            <p:cNvSpPr>
              <a:spLocks noChangeAspect="1"/>
            </p:cNvSpPr>
            <p:nvPr/>
          </p:nvSpPr>
          <p:spPr bwMode="gray">
            <a:xfrm>
              <a:off x="5221926" y="3713968"/>
              <a:ext cx="143325" cy="98678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3" name="Freeform 60"/>
            <p:cNvSpPr>
              <a:spLocks noChangeAspect="1"/>
            </p:cNvSpPr>
            <p:nvPr/>
          </p:nvSpPr>
          <p:spPr bwMode="gray">
            <a:xfrm>
              <a:off x="5289271" y="3734659"/>
              <a:ext cx="5181" cy="6366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4" name="Freeform 61"/>
            <p:cNvSpPr>
              <a:spLocks noChangeAspect="1"/>
            </p:cNvSpPr>
            <p:nvPr/>
          </p:nvSpPr>
          <p:spPr bwMode="gray">
            <a:xfrm>
              <a:off x="5301360" y="3737842"/>
              <a:ext cx="5181" cy="3183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5" name="Freeform 62"/>
            <p:cNvSpPr>
              <a:spLocks noChangeAspect="1"/>
            </p:cNvSpPr>
            <p:nvPr/>
          </p:nvSpPr>
          <p:spPr bwMode="gray">
            <a:xfrm>
              <a:off x="5280638" y="3741025"/>
              <a:ext cx="3454" cy="3183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6" name="Freeform 63"/>
            <p:cNvSpPr>
              <a:spLocks noChangeAspect="1"/>
            </p:cNvSpPr>
            <p:nvPr/>
          </p:nvSpPr>
          <p:spPr bwMode="gray">
            <a:xfrm>
              <a:off x="5090689" y="3772857"/>
              <a:ext cx="272835" cy="190989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7" name="Freeform 64"/>
            <p:cNvSpPr>
              <a:spLocks noChangeAspect="1"/>
            </p:cNvSpPr>
            <p:nvPr/>
          </p:nvSpPr>
          <p:spPr bwMode="gray">
            <a:xfrm>
              <a:off x="5750329" y="4399937"/>
              <a:ext cx="205490" cy="20053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8" name="Freeform 65"/>
            <p:cNvSpPr>
              <a:spLocks noChangeAspect="1"/>
            </p:cNvSpPr>
            <p:nvPr/>
          </p:nvSpPr>
          <p:spPr bwMode="gray">
            <a:xfrm>
              <a:off x="5940278" y="4600476"/>
              <a:ext cx="174408" cy="50930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9" name="Freeform 66"/>
            <p:cNvSpPr>
              <a:spLocks noChangeAspect="1"/>
            </p:cNvSpPr>
            <p:nvPr/>
          </p:nvSpPr>
          <p:spPr bwMode="gray">
            <a:xfrm>
              <a:off x="6009350" y="4422219"/>
              <a:ext cx="188222" cy="148017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0" name="Freeform 67"/>
            <p:cNvSpPr>
              <a:spLocks noChangeAspect="1"/>
            </p:cNvSpPr>
            <p:nvPr/>
          </p:nvSpPr>
          <p:spPr bwMode="gray">
            <a:xfrm>
              <a:off x="6757056" y="4570235"/>
              <a:ext cx="75979" cy="38198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1" name="Freeform 68"/>
            <p:cNvSpPr>
              <a:spLocks noChangeAspect="1"/>
            </p:cNvSpPr>
            <p:nvPr/>
          </p:nvSpPr>
          <p:spPr bwMode="gray">
            <a:xfrm>
              <a:off x="6617186" y="4543179"/>
              <a:ext cx="188222" cy="141651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32" name="Group 69"/>
            <p:cNvGrpSpPr>
              <a:grpSpLocks noChangeAspect="1"/>
            </p:cNvGrpSpPr>
            <p:nvPr/>
          </p:nvGrpSpPr>
          <p:grpSpPr bwMode="gray">
            <a:xfrm>
              <a:off x="6166489" y="4169159"/>
              <a:ext cx="176134" cy="232370"/>
              <a:chOff x="3802" y="2280"/>
              <a:chExt cx="102" cy="146"/>
            </a:xfrm>
            <a:noFill/>
          </p:grpSpPr>
          <p:sp>
            <p:nvSpPr>
              <p:cNvPr id="860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1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2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3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4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5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6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7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8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9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70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33" name="Freeform 81"/>
            <p:cNvSpPr>
              <a:spLocks noChangeAspect="1"/>
            </p:cNvSpPr>
            <p:nvPr/>
          </p:nvSpPr>
          <p:spPr bwMode="gray">
            <a:xfrm>
              <a:off x="6104324" y="4409487"/>
              <a:ext cx="25903" cy="19099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4" name="Freeform 82"/>
            <p:cNvSpPr>
              <a:spLocks noChangeAspect="1"/>
            </p:cNvSpPr>
            <p:nvPr/>
          </p:nvSpPr>
          <p:spPr bwMode="gray">
            <a:xfrm>
              <a:off x="6144041" y="4554320"/>
              <a:ext cx="5181" cy="14325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5" name="Freeform 83"/>
            <p:cNvSpPr>
              <a:spLocks noChangeAspect="1"/>
            </p:cNvSpPr>
            <p:nvPr/>
          </p:nvSpPr>
          <p:spPr bwMode="gray">
            <a:xfrm>
              <a:off x="6308087" y="4643448"/>
              <a:ext cx="46624" cy="19099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6" name="Freeform 84"/>
            <p:cNvSpPr>
              <a:spLocks noChangeAspect="1"/>
            </p:cNvSpPr>
            <p:nvPr/>
          </p:nvSpPr>
          <p:spPr bwMode="gray">
            <a:xfrm>
              <a:off x="6285639" y="4656180"/>
              <a:ext cx="29356" cy="22282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7" name="Freeform 85"/>
            <p:cNvSpPr>
              <a:spLocks noChangeAspect="1"/>
            </p:cNvSpPr>
            <p:nvPr/>
          </p:nvSpPr>
          <p:spPr bwMode="gray">
            <a:xfrm>
              <a:off x="6368526" y="4546362"/>
              <a:ext cx="55258" cy="19099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8" name="Freeform 86"/>
            <p:cNvSpPr>
              <a:spLocks noChangeAspect="1"/>
            </p:cNvSpPr>
            <p:nvPr/>
          </p:nvSpPr>
          <p:spPr bwMode="gray">
            <a:xfrm>
              <a:off x="6197571" y="4468375"/>
              <a:ext cx="119150" cy="128918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9" name="Freeform 87"/>
            <p:cNvSpPr>
              <a:spLocks noChangeAspect="1"/>
            </p:cNvSpPr>
            <p:nvPr/>
          </p:nvSpPr>
          <p:spPr bwMode="gray">
            <a:xfrm>
              <a:off x="6358165" y="4458825"/>
              <a:ext cx="27629" cy="54114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0" name="Freeform 88"/>
            <p:cNvSpPr>
              <a:spLocks noChangeAspect="1"/>
            </p:cNvSpPr>
            <p:nvPr/>
          </p:nvSpPr>
          <p:spPr bwMode="gray">
            <a:xfrm>
              <a:off x="6425510" y="4504981"/>
              <a:ext cx="196856" cy="152791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1" name="Freeform 89"/>
            <p:cNvSpPr>
              <a:spLocks noChangeAspect="1"/>
            </p:cNvSpPr>
            <p:nvPr/>
          </p:nvSpPr>
          <p:spPr bwMode="gray">
            <a:xfrm>
              <a:off x="6803681" y="4543179"/>
              <a:ext cx="44897" cy="381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2" name="Freeform 90"/>
            <p:cNvSpPr>
              <a:spLocks noChangeAspect="1"/>
            </p:cNvSpPr>
            <p:nvPr/>
          </p:nvSpPr>
          <p:spPr bwMode="gray">
            <a:xfrm>
              <a:off x="5879839" y="4084806"/>
              <a:ext cx="136418" cy="264201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3" name="Freeform 91"/>
            <p:cNvSpPr>
              <a:spLocks noChangeAspect="1"/>
            </p:cNvSpPr>
            <p:nvPr/>
          </p:nvSpPr>
          <p:spPr bwMode="gray">
            <a:xfrm>
              <a:off x="6021437" y="4377655"/>
              <a:ext cx="183041" cy="105044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4" name="Freeform 92"/>
            <p:cNvSpPr>
              <a:spLocks noChangeAspect="1"/>
            </p:cNvSpPr>
            <p:nvPr/>
          </p:nvSpPr>
          <p:spPr bwMode="gray">
            <a:xfrm>
              <a:off x="5843577" y="4380838"/>
              <a:ext cx="77707" cy="9390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5" name="Freeform 93"/>
            <p:cNvSpPr>
              <a:spLocks noChangeAspect="1"/>
            </p:cNvSpPr>
            <p:nvPr/>
          </p:nvSpPr>
          <p:spPr bwMode="gray">
            <a:xfrm>
              <a:off x="5795226" y="4130961"/>
              <a:ext cx="148505" cy="26897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6" name="Freeform 94"/>
            <p:cNvSpPr>
              <a:spLocks noChangeAspect="1"/>
            </p:cNvSpPr>
            <p:nvPr/>
          </p:nvSpPr>
          <p:spPr bwMode="gray">
            <a:xfrm>
              <a:off x="5693344" y="3986128"/>
              <a:ext cx="167501" cy="334231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7" name="Freeform 95"/>
            <p:cNvSpPr>
              <a:spLocks noChangeAspect="1"/>
            </p:cNvSpPr>
            <p:nvPr/>
          </p:nvSpPr>
          <p:spPr bwMode="gray">
            <a:xfrm>
              <a:off x="5883293" y="4240780"/>
              <a:ext cx="100155" cy="74805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8" name="Freeform 96"/>
            <p:cNvSpPr>
              <a:spLocks noChangeAspect="1"/>
            </p:cNvSpPr>
            <p:nvPr/>
          </p:nvSpPr>
          <p:spPr bwMode="gray">
            <a:xfrm>
              <a:off x="5843577" y="4097538"/>
              <a:ext cx="136418" cy="155974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49" name="Group 97"/>
            <p:cNvGrpSpPr>
              <a:grpSpLocks noChangeAspect="1"/>
            </p:cNvGrpSpPr>
            <p:nvPr/>
          </p:nvGrpSpPr>
          <p:grpSpPr bwMode="gray">
            <a:xfrm>
              <a:off x="5097596" y="3806280"/>
              <a:ext cx="692450" cy="588883"/>
              <a:chOff x="3183" y="2052"/>
              <a:chExt cx="401" cy="370"/>
            </a:xfrm>
            <a:noFill/>
          </p:grpSpPr>
          <p:sp>
            <p:nvSpPr>
              <p:cNvPr id="853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4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5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6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7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8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9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50" name="Freeform 105"/>
            <p:cNvSpPr>
              <a:spLocks noChangeAspect="1"/>
            </p:cNvSpPr>
            <p:nvPr/>
          </p:nvSpPr>
          <p:spPr bwMode="gray">
            <a:xfrm>
              <a:off x="6220020" y="4045016"/>
              <a:ext cx="32810" cy="63663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00B0F0"/>
            </a:solidFill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51" name="Group 106"/>
            <p:cNvGrpSpPr>
              <a:grpSpLocks noChangeAspect="1"/>
            </p:cNvGrpSpPr>
            <p:nvPr/>
          </p:nvGrpSpPr>
          <p:grpSpPr bwMode="gray">
            <a:xfrm>
              <a:off x="6401334" y="3610516"/>
              <a:ext cx="307371" cy="321498"/>
              <a:chOff x="3938" y="1929"/>
              <a:chExt cx="178" cy="202"/>
            </a:xfrm>
            <a:noFill/>
          </p:grpSpPr>
          <p:sp>
            <p:nvSpPr>
              <p:cNvPr id="849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0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1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52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52" name="Freeform 111"/>
            <p:cNvSpPr>
              <a:spLocks noChangeAspect="1"/>
            </p:cNvSpPr>
            <p:nvPr/>
          </p:nvSpPr>
          <p:spPr bwMode="gray">
            <a:xfrm>
              <a:off x="6333990" y="3772857"/>
              <a:ext cx="65619" cy="9072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" name="Freeform 112"/>
            <p:cNvSpPr>
              <a:spLocks noChangeAspect="1"/>
            </p:cNvSpPr>
            <p:nvPr/>
          </p:nvSpPr>
          <p:spPr bwMode="gray">
            <a:xfrm>
              <a:off x="5608731" y="3432260"/>
              <a:ext cx="599202" cy="270568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4" name="Freeform 113"/>
            <p:cNvSpPr>
              <a:spLocks noChangeAspect="1"/>
            </p:cNvSpPr>
            <p:nvPr/>
          </p:nvSpPr>
          <p:spPr bwMode="gray">
            <a:xfrm>
              <a:off x="6002443" y="4140510"/>
              <a:ext cx="44897" cy="36607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rgbClr val="00B0F0"/>
            </a:solidFill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5" name="Freeform 114"/>
            <p:cNvSpPr>
              <a:spLocks noChangeAspect="1"/>
            </p:cNvSpPr>
            <p:nvPr/>
          </p:nvSpPr>
          <p:spPr bwMode="gray">
            <a:xfrm>
              <a:off x="5339349" y="3395653"/>
              <a:ext cx="1160414" cy="743266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rgbClr val="663300"/>
            </a:solidFill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6" name="Freeform 115"/>
            <p:cNvSpPr>
              <a:spLocks noChangeAspect="1"/>
            </p:cNvSpPr>
            <p:nvPr/>
          </p:nvSpPr>
          <p:spPr bwMode="gray">
            <a:xfrm>
              <a:off x="6301180" y="3670996"/>
              <a:ext cx="119150" cy="120960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57" name="Group 116"/>
            <p:cNvGrpSpPr>
              <a:grpSpLocks noChangeAspect="1"/>
            </p:cNvGrpSpPr>
            <p:nvPr/>
          </p:nvGrpSpPr>
          <p:grpSpPr bwMode="gray">
            <a:xfrm>
              <a:off x="4315353" y="2068281"/>
              <a:ext cx="3234308" cy="1642505"/>
              <a:chOff x="2730" y="960"/>
              <a:chExt cx="1873" cy="1032"/>
            </a:xfrm>
            <a:noFill/>
          </p:grpSpPr>
          <p:grpSp>
            <p:nvGrpSpPr>
              <p:cNvPr id="832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836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37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38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39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0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1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2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3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4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5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6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7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8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833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4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no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35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558" name="Group 135"/>
            <p:cNvGrpSpPr>
              <a:grpSpLocks noChangeAspect="1"/>
            </p:cNvGrpSpPr>
            <p:nvPr/>
          </p:nvGrpSpPr>
          <p:grpSpPr bwMode="gray">
            <a:xfrm>
              <a:off x="4439683" y="3690095"/>
              <a:ext cx="704537" cy="587292"/>
              <a:chOff x="2802" y="1979"/>
              <a:chExt cx="408" cy="369"/>
            </a:xfrm>
            <a:noFill/>
          </p:grpSpPr>
          <p:sp>
            <p:nvSpPr>
              <p:cNvPr id="803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804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829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30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31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805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806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827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28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807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825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26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808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809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823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24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810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811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821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22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812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3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4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815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819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20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816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7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18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59" name="Freeform 165"/>
            <p:cNvSpPr>
              <a:spLocks noChangeAspect="1"/>
            </p:cNvSpPr>
            <p:nvPr/>
          </p:nvSpPr>
          <p:spPr bwMode="gray">
            <a:xfrm>
              <a:off x="4767776" y="3707602"/>
              <a:ext cx="58711" cy="55706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0" name="Freeform 166"/>
            <p:cNvSpPr>
              <a:spLocks noChangeAspect="1"/>
            </p:cNvSpPr>
            <p:nvPr/>
          </p:nvSpPr>
          <p:spPr bwMode="gray">
            <a:xfrm>
              <a:off x="4826487" y="3335173"/>
              <a:ext cx="770155" cy="378795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1" name="Freeform 167"/>
            <p:cNvSpPr>
              <a:spLocks noChangeAspect="1"/>
            </p:cNvSpPr>
            <p:nvPr/>
          </p:nvSpPr>
          <p:spPr bwMode="gray">
            <a:xfrm>
              <a:off x="4700431" y="3655080"/>
              <a:ext cx="127784" cy="57297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2" name="Freeform 168"/>
            <p:cNvSpPr>
              <a:spLocks noChangeAspect="1"/>
            </p:cNvSpPr>
            <p:nvPr/>
          </p:nvSpPr>
          <p:spPr bwMode="gray">
            <a:xfrm>
              <a:off x="5006075" y="3605741"/>
              <a:ext cx="324640" cy="194172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" name="Freeform 169"/>
            <p:cNvSpPr>
              <a:spLocks noChangeAspect="1"/>
            </p:cNvSpPr>
            <p:nvPr/>
          </p:nvSpPr>
          <p:spPr bwMode="gray">
            <a:xfrm>
              <a:off x="4938730" y="3672587"/>
              <a:ext cx="269382" cy="171890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64" name="Group 170"/>
            <p:cNvGrpSpPr>
              <a:grpSpLocks noChangeAspect="1"/>
            </p:cNvGrpSpPr>
            <p:nvPr/>
          </p:nvGrpSpPr>
          <p:grpSpPr bwMode="gray">
            <a:xfrm>
              <a:off x="4793679" y="3694869"/>
              <a:ext cx="105336" cy="77988"/>
              <a:chOff x="3007" y="1982"/>
              <a:chExt cx="61" cy="49"/>
            </a:xfrm>
            <a:noFill/>
          </p:grpSpPr>
          <p:sp>
            <p:nvSpPr>
              <p:cNvPr id="801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2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65" name="Freeform 173"/>
            <p:cNvSpPr>
              <a:spLocks noChangeAspect="1"/>
            </p:cNvSpPr>
            <p:nvPr/>
          </p:nvSpPr>
          <p:spPr bwMode="gray">
            <a:xfrm>
              <a:off x="3481307" y="2932506"/>
              <a:ext cx="207217" cy="130509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66" name="Group 222"/>
            <p:cNvGrpSpPr>
              <a:grpSpLocks noChangeAspect="1"/>
            </p:cNvGrpSpPr>
            <p:nvPr/>
          </p:nvGrpSpPr>
          <p:grpSpPr bwMode="gray">
            <a:xfrm>
              <a:off x="4147854" y="2068280"/>
              <a:ext cx="312552" cy="297625"/>
              <a:chOff x="3202" y="1036"/>
              <a:chExt cx="181" cy="187"/>
            </a:xfrm>
            <a:noFill/>
          </p:grpSpPr>
          <p:sp>
            <p:nvSpPr>
              <p:cNvPr id="795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6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7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8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9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00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67" name="Freeform 229"/>
            <p:cNvSpPr>
              <a:spLocks noChangeAspect="1"/>
            </p:cNvSpPr>
            <p:nvPr/>
          </p:nvSpPr>
          <p:spPr bwMode="gray">
            <a:xfrm>
              <a:off x="3111771" y="3188749"/>
              <a:ext cx="6907" cy="636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8" name="Freeform 230"/>
            <p:cNvSpPr>
              <a:spLocks noChangeAspect="1"/>
            </p:cNvSpPr>
            <p:nvPr/>
          </p:nvSpPr>
          <p:spPr bwMode="gray">
            <a:xfrm>
              <a:off x="3479580" y="2611007"/>
              <a:ext cx="50078" cy="44564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9" name="Freeform 231"/>
            <p:cNvSpPr>
              <a:spLocks noChangeAspect="1"/>
            </p:cNvSpPr>
            <p:nvPr/>
          </p:nvSpPr>
          <p:spPr bwMode="gray">
            <a:xfrm>
              <a:off x="3413961" y="2714459"/>
              <a:ext cx="50078" cy="31831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0" name="Freeform 232"/>
            <p:cNvSpPr>
              <a:spLocks noChangeAspect="1"/>
            </p:cNvSpPr>
            <p:nvPr/>
          </p:nvSpPr>
          <p:spPr bwMode="gray">
            <a:xfrm>
              <a:off x="3113497" y="3183974"/>
              <a:ext cx="15542" cy="4775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1" name="Freeform 233"/>
            <p:cNvSpPr>
              <a:spLocks noChangeAspect="1"/>
            </p:cNvSpPr>
            <p:nvPr/>
          </p:nvSpPr>
          <p:spPr bwMode="gray">
            <a:xfrm>
              <a:off x="2564373" y="2068280"/>
              <a:ext cx="1048172" cy="1117285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2" name="Freeform 234"/>
            <p:cNvSpPr>
              <a:spLocks noChangeAspect="1"/>
            </p:cNvSpPr>
            <p:nvPr/>
          </p:nvSpPr>
          <p:spPr bwMode="gray">
            <a:xfrm>
              <a:off x="2906280" y="2752657"/>
              <a:ext cx="56985" cy="52522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3" name="Freeform 235"/>
            <p:cNvSpPr>
              <a:spLocks noChangeAspect="1"/>
            </p:cNvSpPr>
            <p:nvPr/>
          </p:nvSpPr>
          <p:spPr bwMode="gray">
            <a:xfrm>
              <a:off x="2640352" y="2300650"/>
              <a:ext cx="56985" cy="19099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74" name="Group 236"/>
            <p:cNvGrpSpPr>
              <a:grpSpLocks noChangeAspect="1"/>
            </p:cNvGrpSpPr>
            <p:nvPr/>
          </p:nvGrpSpPr>
          <p:grpSpPr bwMode="gray">
            <a:xfrm>
              <a:off x="2405506" y="4280569"/>
              <a:ext cx="878945" cy="1368754"/>
              <a:chOff x="1624" y="2350"/>
              <a:chExt cx="509" cy="860"/>
            </a:xfrm>
            <a:noFill/>
          </p:grpSpPr>
          <p:sp>
            <p:nvSpPr>
              <p:cNvPr id="770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1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2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3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4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5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6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7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8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79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0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1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2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no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3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4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5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6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7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8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89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0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1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2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3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94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75" name="Freeform 262"/>
            <p:cNvSpPr>
              <a:spLocks noChangeAspect="1"/>
            </p:cNvSpPr>
            <p:nvPr/>
          </p:nvSpPr>
          <p:spPr bwMode="gray">
            <a:xfrm>
              <a:off x="2286357" y="4234414"/>
              <a:ext cx="81160" cy="74805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6" name="Freeform 263"/>
            <p:cNvSpPr>
              <a:spLocks noChangeAspect="1"/>
            </p:cNvSpPr>
            <p:nvPr/>
          </p:nvSpPr>
          <p:spPr bwMode="gray">
            <a:xfrm>
              <a:off x="2372698" y="4329908"/>
              <a:ext cx="110516" cy="42973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7" name="Freeform 264"/>
            <p:cNvSpPr>
              <a:spLocks noChangeAspect="1"/>
            </p:cNvSpPr>
            <p:nvPr/>
          </p:nvSpPr>
          <p:spPr bwMode="gray">
            <a:xfrm>
              <a:off x="2198290" y="4183483"/>
              <a:ext cx="74253" cy="74805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8" name="Freeform 265"/>
            <p:cNvSpPr>
              <a:spLocks noChangeAspect="1"/>
            </p:cNvSpPr>
            <p:nvPr/>
          </p:nvSpPr>
          <p:spPr bwMode="gray">
            <a:xfrm>
              <a:off x="2255275" y="4172342"/>
              <a:ext cx="20722" cy="46156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9" name="Freeform 266"/>
            <p:cNvSpPr>
              <a:spLocks noChangeAspect="1"/>
            </p:cNvSpPr>
            <p:nvPr/>
          </p:nvSpPr>
          <p:spPr bwMode="gray">
            <a:xfrm>
              <a:off x="2239733" y="4245554"/>
              <a:ext cx="43171" cy="22282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0" name="Freeform 267"/>
            <p:cNvSpPr>
              <a:spLocks noChangeAspect="1"/>
            </p:cNvSpPr>
            <p:nvPr/>
          </p:nvSpPr>
          <p:spPr bwMode="gray">
            <a:xfrm>
              <a:off x="2319166" y="4302851"/>
              <a:ext cx="62165" cy="50930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1" name="Freeform 268"/>
            <p:cNvSpPr>
              <a:spLocks noChangeAspect="1"/>
            </p:cNvSpPr>
            <p:nvPr/>
          </p:nvSpPr>
          <p:spPr bwMode="gray">
            <a:xfrm>
              <a:off x="2251821" y="4216906"/>
              <a:ext cx="115697" cy="54114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2" name="Freeform 269"/>
            <p:cNvSpPr>
              <a:spLocks noChangeAspect="1"/>
            </p:cNvSpPr>
            <p:nvPr/>
          </p:nvSpPr>
          <p:spPr bwMode="gray">
            <a:xfrm>
              <a:off x="1728598" y="3898591"/>
              <a:ext cx="571573" cy="343780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583" name="Group 270"/>
            <p:cNvGrpSpPr>
              <a:grpSpLocks noChangeAspect="1"/>
            </p:cNvGrpSpPr>
            <p:nvPr/>
          </p:nvGrpSpPr>
          <p:grpSpPr bwMode="gray">
            <a:xfrm>
              <a:off x="761587" y="2698544"/>
              <a:ext cx="1920208" cy="1349655"/>
              <a:chOff x="672" y="1356"/>
              <a:chExt cx="1112" cy="848"/>
            </a:xfrm>
            <a:solidFill>
              <a:srgbClr val="00B0F0"/>
            </a:solidFill>
          </p:grpSpPr>
          <p:grpSp>
            <p:nvGrpSpPr>
              <p:cNvPr id="758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765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6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7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8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no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9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759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760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1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2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3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4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no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584" name="Group 283"/>
            <p:cNvGrpSpPr>
              <a:grpSpLocks noChangeAspect="1"/>
            </p:cNvGrpSpPr>
            <p:nvPr/>
          </p:nvGrpSpPr>
          <p:grpSpPr bwMode="gray">
            <a:xfrm>
              <a:off x="1274449" y="2068280"/>
              <a:ext cx="1673276" cy="1626589"/>
              <a:chOff x="969" y="960"/>
              <a:chExt cx="969" cy="1022"/>
            </a:xfrm>
            <a:noFill/>
          </p:grpSpPr>
          <p:sp>
            <p:nvSpPr>
              <p:cNvPr id="729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0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1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2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3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4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5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6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7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8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39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0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1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2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3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4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5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6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7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8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49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0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1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2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3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4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5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6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57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585" name="Freeform 313"/>
            <p:cNvSpPr>
              <a:spLocks noChangeAspect="1"/>
            </p:cNvSpPr>
            <p:nvPr/>
          </p:nvSpPr>
          <p:spPr bwMode="gray">
            <a:xfrm rot="21085610">
              <a:off x="2465945" y="3990902"/>
              <a:ext cx="13814" cy="6366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6" name="Freeform 314"/>
            <p:cNvSpPr>
              <a:spLocks noChangeAspect="1"/>
            </p:cNvSpPr>
            <p:nvPr/>
          </p:nvSpPr>
          <p:spPr bwMode="gray">
            <a:xfrm rot="21085610">
              <a:off x="2488393" y="3992494"/>
              <a:ext cx="1727" cy="15916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7" name="Freeform 315"/>
            <p:cNvSpPr>
              <a:spLocks noChangeAspect="1"/>
            </p:cNvSpPr>
            <p:nvPr/>
          </p:nvSpPr>
          <p:spPr bwMode="gray">
            <a:xfrm rot="21085610">
              <a:off x="2488393" y="4029100"/>
              <a:ext cx="3454" cy="1592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8" name="Freeform 316"/>
            <p:cNvSpPr>
              <a:spLocks noChangeAspect="1"/>
            </p:cNvSpPr>
            <p:nvPr/>
          </p:nvSpPr>
          <p:spPr bwMode="gray">
            <a:xfrm rot="21085610">
              <a:off x="2479760" y="4027509"/>
              <a:ext cx="6907" cy="19099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9" name="Freeform 317"/>
            <p:cNvSpPr>
              <a:spLocks noChangeAspect="1"/>
            </p:cNvSpPr>
            <p:nvPr/>
          </p:nvSpPr>
          <p:spPr bwMode="gray">
            <a:xfrm rot="21085610">
              <a:off x="2488393" y="4049791"/>
              <a:ext cx="1727" cy="9549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0" name="Freeform 318"/>
            <p:cNvSpPr>
              <a:spLocks noChangeAspect="1"/>
            </p:cNvSpPr>
            <p:nvPr/>
          </p:nvSpPr>
          <p:spPr bwMode="gray">
            <a:xfrm rot="21085610">
              <a:off x="2503935" y="4022734"/>
              <a:ext cx="1727" cy="12733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1" name="Freeform 319"/>
            <p:cNvSpPr>
              <a:spLocks noChangeAspect="1"/>
            </p:cNvSpPr>
            <p:nvPr/>
          </p:nvSpPr>
          <p:spPr bwMode="gray">
            <a:xfrm rot="21085610">
              <a:off x="2512568" y="4033875"/>
              <a:ext cx="5181" cy="14325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2" name="Freeform 320"/>
            <p:cNvSpPr>
              <a:spLocks noChangeAspect="1"/>
            </p:cNvSpPr>
            <p:nvPr/>
          </p:nvSpPr>
          <p:spPr bwMode="gray">
            <a:xfrm rot="21085610">
              <a:off x="2528110" y="4045016"/>
              <a:ext cx="3454" cy="318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3" name="Freeform 321"/>
            <p:cNvSpPr>
              <a:spLocks noChangeAspect="1"/>
            </p:cNvSpPr>
            <p:nvPr/>
          </p:nvSpPr>
          <p:spPr bwMode="gray">
            <a:xfrm rot="21085610">
              <a:off x="2521203" y="4059340"/>
              <a:ext cx="5181" cy="159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4" name="Freeform 322"/>
            <p:cNvSpPr>
              <a:spLocks noChangeAspect="1"/>
            </p:cNvSpPr>
            <p:nvPr/>
          </p:nvSpPr>
          <p:spPr bwMode="gray">
            <a:xfrm rot="21085610">
              <a:off x="2536744" y="4073664"/>
              <a:ext cx="5181" cy="14325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5" name="Freeform 323"/>
            <p:cNvSpPr>
              <a:spLocks noChangeAspect="1"/>
            </p:cNvSpPr>
            <p:nvPr/>
          </p:nvSpPr>
          <p:spPr bwMode="gray">
            <a:xfrm rot="21085610">
              <a:off x="2550558" y="4083214"/>
              <a:ext cx="5181" cy="1592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6" name="Freeform 324"/>
            <p:cNvSpPr>
              <a:spLocks noChangeAspect="1"/>
            </p:cNvSpPr>
            <p:nvPr/>
          </p:nvSpPr>
          <p:spPr bwMode="gray">
            <a:xfrm rot="21085610">
              <a:off x="2562646" y="4089580"/>
              <a:ext cx="10361" cy="6366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7" name="Freeform 325"/>
            <p:cNvSpPr>
              <a:spLocks noChangeAspect="1"/>
            </p:cNvSpPr>
            <p:nvPr/>
          </p:nvSpPr>
          <p:spPr bwMode="gray">
            <a:xfrm rot="21085610">
              <a:off x="2548832" y="4107088"/>
              <a:ext cx="6907" cy="9549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8" name="Freeform 326"/>
            <p:cNvSpPr>
              <a:spLocks noChangeAspect="1"/>
            </p:cNvSpPr>
            <p:nvPr/>
          </p:nvSpPr>
          <p:spPr bwMode="gray">
            <a:xfrm rot="21085610">
              <a:off x="2486667" y="4048199"/>
              <a:ext cx="3454" cy="477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9" name="Freeform 327"/>
            <p:cNvSpPr>
              <a:spLocks noChangeAspect="1"/>
            </p:cNvSpPr>
            <p:nvPr/>
          </p:nvSpPr>
          <p:spPr bwMode="gray">
            <a:xfrm rot="21085610">
              <a:off x="2452131" y="4032283"/>
              <a:ext cx="1727" cy="6366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0" name="Freeform 328"/>
            <p:cNvSpPr>
              <a:spLocks noChangeAspect="1"/>
            </p:cNvSpPr>
            <p:nvPr/>
          </p:nvSpPr>
          <p:spPr bwMode="gray">
            <a:xfrm rot="21085610">
              <a:off x="2448677" y="4040242"/>
              <a:ext cx="3454" cy="318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1" name="Freeform 329"/>
            <p:cNvSpPr>
              <a:spLocks noChangeAspect="1"/>
            </p:cNvSpPr>
            <p:nvPr/>
          </p:nvSpPr>
          <p:spPr bwMode="gray">
            <a:xfrm rot="21085610">
              <a:off x="2438316" y="4043425"/>
              <a:ext cx="6907" cy="6366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2" name="Freeform 330"/>
            <p:cNvSpPr>
              <a:spLocks noChangeAspect="1"/>
            </p:cNvSpPr>
            <p:nvPr/>
          </p:nvSpPr>
          <p:spPr bwMode="gray">
            <a:xfrm rot="20552049">
              <a:off x="2484939" y="4180300"/>
              <a:ext cx="25903" cy="17508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3" name="Freeform 331"/>
            <p:cNvSpPr>
              <a:spLocks noChangeAspect="1"/>
            </p:cNvSpPr>
            <p:nvPr/>
          </p:nvSpPr>
          <p:spPr bwMode="gray">
            <a:xfrm rot="20552049">
              <a:off x="2555739" y="4123003"/>
              <a:ext cx="41443" cy="52522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" name="Freeform 332"/>
            <p:cNvSpPr>
              <a:spLocks noChangeAspect="1"/>
            </p:cNvSpPr>
            <p:nvPr/>
          </p:nvSpPr>
          <p:spPr bwMode="gray">
            <a:xfrm rot="20552049">
              <a:off x="2680069" y="4154835"/>
              <a:ext cx="1727" cy="1592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5" name="Freeform 333"/>
            <p:cNvSpPr>
              <a:spLocks noChangeAspect="1"/>
            </p:cNvSpPr>
            <p:nvPr/>
          </p:nvSpPr>
          <p:spPr bwMode="gray">
            <a:xfrm rot="20552049">
              <a:off x="2704244" y="4197807"/>
              <a:ext cx="3454" cy="1114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6" name="Freeform 334"/>
            <p:cNvSpPr>
              <a:spLocks noChangeAspect="1"/>
            </p:cNvSpPr>
            <p:nvPr/>
          </p:nvSpPr>
          <p:spPr bwMode="gray">
            <a:xfrm rot="20552049">
              <a:off x="2730146" y="4275795"/>
              <a:ext cx="3454" cy="4775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7" name="Freeform 335"/>
            <p:cNvSpPr>
              <a:spLocks noChangeAspect="1"/>
            </p:cNvSpPr>
            <p:nvPr/>
          </p:nvSpPr>
          <p:spPr bwMode="gray">
            <a:xfrm rot="20552049">
              <a:off x="2723239" y="4290118"/>
              <a:ext cx="10361" cy="15916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8" name="Freeform 336"/>
            <p:cNvSpPr>
              <a:spLocks noChangeAspect="1"/>
            </p:cNvSpPr>
            <p:nvPr/>
          </p:nvSpPr>
          <p:spPr bwMode="gray">
            <a:xfrm rot="20552049">
              <a:off x="2535017" y="4129370"/>
              <a:ext cx="1727" cy="3183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609" name="Group 337"/>
            <p:cNvGrpSpPr>
              <a:grpSpLocks noChangeAspect="1"/>
            </p:cNvGrpSpPr>
            <p:nvPr/>
          </p:nvGrpSpPr>
          <p:grpSpPr bwMode="gray">
            <a:xfrm>
              <a:off x="2526383" y="4132553"/>
              <a:ext cx="31083" cy="44564"/>
              <a:chOff x="1694" y="2257"/>
              <a:chExt cx="18" cy="28"/>
            </a:xfrm>
            <a:noFill/>
          </p:grpSpPr>
          <p:sp>
            <p:nvSpPr>
              <p:cNvPr id="727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10" name="Freeform 340"/>
            <p:cNvSpPr>
              <a:spLocks noChangeAspect="1"/>
            </p:cNvSpPr>
            <p:nvPr/>
          </p:nvSpPr>
          <p:spPr bwMode="gray">
            <a:xfrm rot="20552049">
              <a:off x="2610997" y="4142102"/>
              <a:ext cx="17268" cy="12733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1" name="Freeform 341"/>
            <p:cNvSpPr>
              <a:spLocks noChangeAspect="1"/>
            </p:cNvSpPr>
            <p:nvPr/>
          </p:nvSpPr>
          <p:spPr bwMode="gray">
            <a:xfrm rot="20552049">
              <a:off x="2716331" y="4234414"/>
              <a:ext cx="0" cy="47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2" name="Freeform 342"/>
            <p:cNvSpPr>
              <a:spLocks noChangeAspect="1"/>
            </p:cNvSpPr>
            <p:nvPr/>
          </p:nvSpPr>
          <p:spPr bwMode="gray">
            <a:xfrm rot="20552049">
              <a:off x="2686976" y="4167567"/>
              <a:ext cx="5181" cy="11142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3" name="Freeform 343"/>
            <p:cNvSpPr>
              <a:spLocks noChangeAspect="1"/>
            </p:cNvSpPr>
            <p:nvPr/>
          </p:nvSpPr>
          <p:spPr bwMode="gray">
            <a:xfrm rot="20552049">
              <a:off x="2636898" y="4138919"/>
              <a:ext cx="0" cy="1592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4" name="Freeform 344"/>
            <p:cNvSpPr>
              <a:spLocks noChangeAspect="1"/>
            </p:cNvSpPr>
            <p:nvPr/>
          </p:nvSpPr>
          <p:spPr bwMode="gray">
            <a:xfrm rot="20552049">
              <a:off x="2640352" y="4151652"/>
              <a:ext cx="1727" cy="3183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" name="Freeform 345"/>
            <p:cNvSpPr>
              <a:spLocks noChangeAspect="1"/>
            </p:cNvSpPr>
            <p:nvPr/>
          </p:nvSpPr>
          <p:spPr bwMode="gray">
            <a:xfrm rot="20552049">
              <a:off x="2695610" y="4185074"/>
              <a:ext cx="3454" cy="795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" name="Freeform 346"/>
            <p:cNvSpPr>
              <a:spLocks noChangeAspect="1"/>
            </p:cNvSpPr>
            <p:nvPr/>
          </p:nvSpPr>
          <p:spPr bwMode="gray">
            <a:xfrm rot="20552049">
              <a:off x="2716331" y="4259879"/>
              <a:ext cx="1727" cy="4775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" name="Freeform 347"/>
            <p:cNvSpPr>
              <a:spLocks noChangeAspect="1"/>
            </p:cNvSpPr>
            <p:nvPr/>
          </p:nvSpPr>
          <p:spPr bwMode="gray">
            <a:xfrm rot="20552049">
              <a:off x="2384785" y="4084806"/>
              <a:ext cx="127784" cy="77988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8" name="Freeform 348"/>
            <p:cNvSpPr>
              <a:spLocks noChangeAspect="1"/>
            </p:cNvSpPr>
            <p:nvPr/>
          </p:nvSpPr>
          <p:spPr bwMode="gray">
            <a:xfrm rot="20552049">
              <a:off x="2405506" y="4126187"/>
              <a:ext cx="5181" cy="9549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9" name="Freeform 349"/>
            <p:cNvSpPr>
              <a:spLocks noChangeAspect="1"/>
            </p:cNvSpPr>
            <p:nvPr/>
          </p:nvSpPr>
          <p:spPr bwMode="gray">
            <a:xfrm rot="20552049">
              <a:off x="2452131" y="4094355"/>
              <a:ext cx="12088" cy="14325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0" name="Freeform 350"/>
            <p:cNvSpPr>
              <a:spLocks noChangeAspect="1"/>
            </p:cNvSpPr>
            <p:nvPr/>
          </p:nvSpPr>
          <p:spPr bwMode="gray">
            <a:xfrm rot="20552049">
              <a:off x="2667981" y="4151652"/>
              <a:ext cx="0" cy="4775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1" name="Freeform 351"/>
            <p:cNvSpPr>
              <a:spLocks noChangeAspect="1"/>
            </p:cNvSpPr>
            <p:nvPr/>
          </p:nvSpPr>
          <p:spPr bwMode="gray">
            <a:xfrm rot="20552049">
              <a:off x="2712878" y="4218498"/>
              <a:ext cx="1727" cy="6366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noFill/>
            <a:ln w="6350" cap="flat" cmpd="sng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622" name="Group 362"/>
            <p:cNvGrpSpPr/>
            <p:nvPr/>
          </p:nvGrpSpPr>
          <p:grpSpPr bwMode="gray">
            <a:xfrm>
              <a:off x="3750689" y="2712868"/>
              <a:ext cx="956652" cy="1112511"/>
              <a:chOff x="4580731" y="1911697"/>
              <a:chExt cx="879476" cy="1109663"/>
            </a:xfrm>
            <a:noFill/>
          </p:grpSpPr>
          <p:sp>
            <p:nvSpPr>
              <p:cNvPr id="678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79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0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681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724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25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26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682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3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4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5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6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7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8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689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722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23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690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720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21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691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2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3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4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695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718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19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696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7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8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99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0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1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2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3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4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5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6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7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8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09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0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1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2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3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14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715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716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17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623" name="Group 368"/>
            <p:cNvGrpSpPr/>
            <p:nvPr/>
          </p:nvGrpSpPr>
          <p:grpSpPr bwMode="gray">
            <a:xfrm>
              <a:off x="3614271" y="3798322"/>
              <a:ext cx="1302011" cy="1343289"/>
              <a:chOff x="4455318" y="2994372"/>
              <a:chExt cx="1196974" cy="1339850"/>
            </a:xfrm>
            <a:noFill/>
          </p:grpSpPr>
          <p:sp>
            <p:nvSpPr>
              <p:cNvPr id="624" name="Freeform 153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25" name="Freeform 154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2">
                    <a:lumMod val="1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626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627" name="Freeform 156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28" name="Freeform 157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29" name="Freeform 158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0" name="Freeform 159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1" name="Freeform 160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2" name="Freeform 161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3" name="Freeform 162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4" name="Freeform 163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5" name="Freeform 164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6" name="Freeform 165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7" name="Freeform 166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8" name="Freeform 167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9" name="Freeform 168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0" name="Freeform 169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1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2" name="Freeform 171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3" name="Freeform 172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4" name="Freeform 173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5" name="Freeform 174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646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676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1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677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1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647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8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9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0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1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2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3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4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5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6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7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8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9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0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1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2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3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4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5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6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7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8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9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70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71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72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2">
                      <a:lumMod val="1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673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674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1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/>
                  </a:p>
                </p:txBody>
              </p:sp>
              <p:sp>
                <p:nvSpPr>
                  <p:cNvPr id="675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2">
                        <a:lumMod val="1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/>
                  </a:p>
                </p:txBody>
              </p:sp>
            </p:grpSp>
          </p:grpSp>
        </p:grpSp>
      </p:grpSp>
      <p:sp>
        <p:nvSpPr>
          <p:cNvPr id="871" name="文本框 9"/>
          <p:cNvSpPr txBox="1">
            <a:spLocks noChangeArrowheads="1"/>
          </p:cNvSpPr>
          <p:nvPr/>
        </p:nvSpPr>
        <p:spPr bwMode="auto">
          <a:xfrm>
            <a:off x="7202289" y="2442354"/>
            <a:ext cx="377051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sound</a:t>
            </a:r>
            <a:endParaRPr lang="zh-CN" altLang="en-US" sz="1400" dirty="0"/>
          </a:p>
        </p:txBody>
      </p:sp>
      <p:sp>
        <p:nvSpPr>
          <p:cNvPr id="872" name="文本框 9"/>
          <p:cNvSpPr txBox="1">
            <a:spLocks noChangeArrowheads="1"/>
          </p:cNvSpPr>
          <p:nvPr/>
        </p:nvSpPr>
        <p:spPr bwMode="auto">
          <a:xfrm>
            <a:off x="7202289" y="4345352"/>
            <a:ext cx="3770511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sound</a:t>
            </a:r>
            <a:endParaRPr lang="zh-CN" altLang="en-US" sz="1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871" grpId="0"/>
      <p:bldP spid="8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4472100" y="201486"/>
            <a:ext cx="35325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DATA ANALYSIS 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683058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analysis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2050550" y="1052946"/>
            <a:ext cx="8017875" cy="1310910"/>
            <a:chOff x="3340100" y="2603500"/>
            <a:chExt cx="12969875" cy="2127250"/>
          </a:xfrm>
          <a:solidFill>
            <a:srgbClr val="824720"/>
          </a:solidFill>
        </p:grpSpPr>
        <p:sp>
          <p:nvSpPr>
            <p:cNvPr id="146" name="Freeform 6"/>
            <p:cNvSpPr>
              <a:spLocks noEditPoints="1"/>
            </p:cNvSpPr>
            <p:nvPr/>
          </p:nvSpPr>
          <p:spPr bwMode="auto">
            <a:xfrm>
              <a:off x="10956925" y="2603500"/>
              <a:ext cx="5353050" cy="1895475"/>
            </a:xfrm>
            <a:custGeom>
              <a:avLst/>
              <a:gdLst>
                <a:gd name="T0" fmla="*/ 109 w 1427"/>
                <a:gd name="T1" fmla="*/ 60 h 505"/>
                <a:gd name="T2" fmla="*/ 45 w 1427"/>
                <a:gd name="T3" fmla="*/ 77 h 505"/>
                <a:gd name="T4" fmla="*/ 0 w 1427"/>
                <a:gd name="T5" fmla="*/ 49 h 505"/>
                <a:gd name="T6" fmla="*/ 19 w 1427"/>
                <a:gd name="T7" fmla="*/ 45 h 505"/>
                <a:gd name="T8" fmla="*/ 39 w 1427"/>
                <a:gd name="T9" fmla="*/ 37 h 505"/>
                <a:gd name="T10" fmla="*/ 152 w 1427"/>
                <a:gd name="T11" fmla="*/ 31 h 505"/>
                <a:gd name="T12" fmla="*/ 186 w 1427"/>
                <a:gd name="T13" fmla="*/ 46 h 505"/>
                <a:gd name="T14" fmla="*/ 1403 w 1427"/>
                <a:gd name="T15" fmla="*/ 46 h 505"/>
                <a:gd name="T16" fmla="*/ 1427 w 1427"/>
                <a:gd name="T17" fmla="*/ 47 h 505"/>
                <a:gd name="T18" fmla="*/ 1427 w 1427"/>
                <a:gd name="T19" fmla="*/ 53 h 505"/>
                <a:gd name="T20" fmla="*/ 1401 w 1427"/>
                <a:gd name="T21" fmla="*/ 55 h 505"/>
                <a:gd name="T22" fmla="*/ 255 w 1427"/>
                <a:gd name="T23" fmla="*/ 55 h 505"/>
                <a:gd name="T24" fmla="*/ 217 w 1427"/>
                <a:gd name="T25" fmla="*/ 92 h 505"/>
                <a:gd name="T26" fmla="*/ 214 w 1427"/>
                <a:gd name="T27" fmla="*/ 152 h 505"/>
                <a:gd name="T28" fmla="*/ 216 w 1427"/>
                <a:gd name="T29" fmla="*/ 225 h 505"/>
                <a:gd name="T30" fmla="*/ 145 w 1427"/>
                <a:gd name="T31" fmla="*/ 252 h 505"/>
                <a:gd name="T32" fmla="*/ 144 w 1427"/>
                <a:gd name="T33" fmla="*/ 257 h 505"/>
                <a:gd name="T34" fmla="*/ 262 w 1427"/>
                <a:gd name="T35" fmla="*/ 391 h 505"/>
                <a:gd name="T36" fmla="*/ 198 w 1427"/>
                <a:gd name="T37" fmla="*/ 505 h 505"/>
                <a:gd name="T38" fmla="*/ 250 w 1427"/>
                <a:gd name="T39" fmla="*/ 348 h 505"/>
                <a:gd name="T40" fmla="*/ 168 w 1427"/>
                <a:gd name="T41" fmla="*/ 269 h 505"/>
                <a:gd name="T42" fmla="*/ 208 w 1427"/>
                <a:gd name="T43" fmla="*/ 341 h 505"/>
                <a:gd name="T44" fmla="*/ 188 w 1427"/>
                <a:gd name="T45" fmla="*/ 445 h 505"/>
                <a:gd name="T46" fmla="*/ 152 w 1427"/>
                <a:gd name="T47" fmla="*/ 458 h 505"/>
                <a:gd name="T48" fmla="*/ 154 w 1427"/>
                <a:gd name="T49" fmla="*/ 457 h 505"/>
                <a:gd name="T50" fmla="*/ 178 w 1427"/>
                <a:gd name="T51" fmla="*/ 436 h 505"/>
                <a:gd name="T52" fmla="*/ 145 w 1427"/>
                <a:gd name="T53" fmla="*/ 418 h 505"/>
                <a:gd name="T54" fmla="*/ 107 w 1427"/>
                <a:gd name="T55" fmla="*/ 473 h 505"/>
                <a:gd name="T56" fmla="*/ 127 w 1427"/>
                <a:gd name="T57" fmla="*/ 418 h 505"/>
                <a:gd name="T58" fmla="*/ 189 w 1427"/>
                <a:gd name="T59" fmla="*/ 436 h 505"/>
                <a:gd name="T60" fmla="*/ 202 w 1427"/>
                <a:gd name="T61" fmla="*/ 337 h 505"/>
                <a:gd name="T62" fmla="*/ 76 w 1427"/>
                <a:gd name="T63" fmla="*/ 262 h 505"/>
                <a:gd name="T64" fmla="*/ 135 w 1427"/>
                <a:gd name="T65" fmla="*/ 199 h 505"/>
                <a:gd name="T66" fmla="*/ 88 w 1427"/>
                <a:gd name="T67" fmla="*/ 123 h 505"/>
                <a:gd name="T68" fmla="*/ 152 w 1427"/>
                <a:gd name="T69" fmla="*/ 120 h 505"/>
                <a:gd name="T70" fmla="*/ 109 w 1427"/>
                <a:gd name="T71" fmla="*/ 60 h 505"/>
                <a:gd name="T72" fmla="*/ 39 w 1427"/>
                <a:gd name="T73" fmla="*/ 60 h 505"/>
                <a:gd name="T74" fmla="*/ 59 w 1427"/>
                <a:gd name="T75" fmla="*/ 81 h 505"/>
                <a:gd name="T76" fmla="*/ 109 w 1427"/>
                <a:gd name="T77" fmla="*/ 60 h 505"/>
                <a:gd name="T78" fmla="*/ 117 w 1427"/>
                <a:gd name="T79" fmla="*/ 252 h 505"/>
                <a:gd name="T80" fmla="*/ 207 w 1427"/>
                <a:gd name="T81" fmla="*/ 214 h 505"/>
                <a:gd name="T82" fmla="*/ 192 w 1427"/>
                <a:gd name="T83" fmla="*/ 192 h 505"/>
                <a:gd name="T84" fmla="*/ 207 w 1427"/>
                <a:gd name="T85" fmla="*/ 80 h 505"/>
                <a:gd name="T86" fmla="*/ 201 w 1427"/>
                <a:gd name="T87" fmla="*/ 92 h 505"/>
                <a:gd name="T88" fmla="*/ 193 w 1427"/>
                <a:gd name="T89" fmla="*/ 73 h 505"/>
                <a:gd name="T90" fmla="*/ 170 w 1427"/>
                <a:gd name="T91" fmla="*/ 91 h 505"/>
                <a:gd name="T92" fmla="*/ 161 w 1427"/>
                <a:gd name="T93" fmla="*/ 59 h 505"/>
                <a:gd name="T94" fmla="*/ 126 w 1427"/>
                <a:gd name="T95" fmla="*/ 56 h 505"/>
                <a:gd name="T96" fmla="*/ 117 w 1427"/>
                <a:gd name="T97" fmla="*/ 252 h 505"/>
                <a:gd name="T98" fmla="*/ 154 w 1427"/>
                <a:gd name="T99" fmla="*/ 44 h 505"/>
                <a:gd name="T100" fmla="*/ 81 w 1427"/>
                <a:gd name="T101" fmla="*/ 16 h 505"/>
                <a:gd name="T102" fmla="*/ 46 w 1427"/>
                <a:gd name="T103" fmla="*/ 44 h 505"/>
                <a:gd name="T104" fmla="*/ 154 w 1427"/>
                <a:gd name="T105" fmla="*/ 44 h 505"/>
                <a:gd name="T106" fmla="*/ 144 w 1427"/>
                <a:gd name="T107" fmla="*/ 198 h 505"/>
                <a:gd name="T108" fmla="*/ 149 w 1427"/>
                <a:gd name="T109" fmla="*/ 130 h 505"/>
                <a:gd name="T110" fmla="*/ 109 w 1427"/>
                <a:gd name="T111" fmla="*/ 114 h 505"/>
                <a:gd name="T112" fmla="*/ 144 w 1427"/>
                <a:gd name="T113" fmla="*/ 198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7" h="505">
                  <a:moveTo>
                    <a:pt x="109" y="60"/>
                  </a:moveTo>
                  <a:cubicBezTo>
                    <a:pt x="100" y="89"/>
                    <a:pt x="65" y="98"/>
                    <a:pt x="45" y="77"/>
                  </a:cubicBezTo>
                  <a:cubicBezTo>
                    <a:pt x="26" y="57"/>
                    <a:pt x="26" y="57"/>
                    <a:pt x="0" y="49"/>
                  </a:cubicBezTo>
                  <a:cubicBezTo>
                    <a:pt x="6" y="48"/>
                    <a:pt x="13" y="47"/>
                    <a:pt x="19" y="45"/>
                  </a:cubicBezTo>
                  <a:cubicBezTo>
                    <a:pt x="26" y="43"/>
                    <a:pt x="37" y="42"/>
                    <a:pt x="39" y="37"/>
                  </a:cubicBezTo>
                  <a:cubicBezTo>
                    <a:pt x="57" y="2"/>
                    <a:pt x="126" y="0"/>
                    <a:pt x="152" y="31"/>
                  </a:cubicBezTo>
                  <a:cubicBezTo>
                    <a:pt x="161" y="43"/>
                    <a:pt x="171" y="46"/>
                    <a:pt x="186" y="46"/>
                  </a:cubicBezTo>
                  <a:cubicBezTo>
                    <a:pt x="592" y="45"/>
                    <a:pt x="998" y="46"/>
                    <a:pt x="1403" y="46"/>
                  </a:cubicBezTo>
                  <a:cubicBezTo>
                    <a:pt x="1411" y="46"/>
                    <a:pt x="1419" y="47"/>
                    <a:pt x="1427" y="47"/>
                  </a:cubicBezTo>
                  <a:cubicBezTo>
                    <a:pt x="1427" y="49"/>
                    <a:pt x="1427" y="51"/>
                    <a:pt x="1427" y="53"/>
                  </a:cubicBezTo>
                  <a:cubicBezTo>
                    <a:pt x="1419" y="54"/>
                    <a:pt x="1410" y="55"/>
                    <a:pt x="1401" y="55"/>
                  </a:cubicBezTo>
                  <a:cubicBezTo>
                    <a:pt x="1019" y="55"/>
                    <a:pt x="637" y="55"/>
                    <a:pt x="255" y="55"/>
                  </a:cubicBezTo>
                  <a:cubicBezTo>
                    <a:pt x="220" y="55"/>
                    <a:pt x="219" y="57"/>
                    <a:pt x="217" y="92"/>
                  </a:cubicBezTo>
                  <a:cubicBezTo>
                    <a:pt x="216" y="112"/>
                    <a:pt x="218" y="133"/>
                    <a:pt x="214" y="152"/>
                  </a:cubicBezTo>
                  <a:cubicBezTo>
                    <a:pt x="209" y="178"/>
                    <a:pt x="198" y="202"/>
                    <a:pt x="216" y="225"/>
                  </a:cubicBezTo>
                  <a:cubicBezTo>
                    <a:pt x="189" y="235"/>
                    <a:pt x="167" y="243"/>
                    <a:pt x="145" y="252"/>
                  </a:cubicBezTo>
                  <a:cubicBezTo>
                    <a:pt x="145" y="253"/>
                    <a:pt x="144" y="255"/>
                    <a:pt x="144" y="257"/>
                  </a:cubicBezTo>
                  <a:cubicBezTo>
                    <a:pt x="219" y="271"/>
                    <a:pt x="260" y="315"/>
                    <a:pt x="262" y="391"/>
                  </a:cubicBezTo>
                  <a:cubicBezTo>
                    <a:pt x="263" y="443"/>
                    <a:pt x="242" y="479"/>
                    <a:pt x="198" y="505"/>
                  </a:cubicBezTo>
                  <a:cubicBezTo>
                    <a:pt x="254" y="465"/>
                    <a:pt x="270" y="411"/>
                    <a:pt x="250" y="348"/>
                  </a:cubicBezTo>
                  <a:cubicBezTo>
                    <a:pt x="237" y="306"/>
                    <a:pt x="207" y="279"/>
                    <a:pt x="168" y="269"/>
                  </a:cubicBezTo>
                  <a:cubicBezTo>
                    <a:pt x="181" y="292"/>
                    <a:pt x="196" y="316"/>
                    <a:pt x="208" y="341"/>
                  </a:cubicBezTo>
                  <a:cubicBezTo>
                    <a:pt x="227" y="378"/>
                    <a:pt x="219" y="421"/>
                    <a:pt x="188" y="445"/>
                  </a:cubicBezTo>
                  <a:cubicBezTo>
                    <a:pt x="178" y="453"/>
                    <a:pt x="165" y="457"/>
                    <a:pt x="152" y="458"/>
                  </a:cubicBezTo>
                  <a:cubicBezTo>
                    <a:pt x="152" y="458"/>
                    <a:pt x="153" y="458"/>
                    <a:pt x="154" y="457"/>
                  </a:cubicBezTo>
                  <a:cubicBezTo>
                    <a:pt x="163" y="450"/>
                    <a:pt x="179" y="442"/>
                    <a:pt x="178" y="436"/>
                  </a:cubicBezTo>
                  <a:cubicBezTo>
                    <a:pt x="176" y="420"/>
                    <a:pt x="160" y="418"/>
                    <a:pt x="145" y="418"/>
                  </a:cubicBezTo>
                  <a:cubicBezTo>
                    <a:pt x="120" y="420"/>
                    <a:pt x="108" y="438"/>
                    <a:pt x="107" y="473"/>
                  </a:cubicBezTo>
                  <a:cubicBezTo>
                    <a:pt x="100" y="447"/>
                    <a:pt x="107" y="429"/>
                    <a:pt x="127" y="418"/>
                  </a:cubicBezTo>
                  <a:cubicBezTo>
                    <a:pt x="148" y="407"/>
                    <a:pt x="169" y="413"/>
                    <a:pt x="189" y="436"/>
                  </a:cubicBezTo>
                  <a:cubicBezTo>
                    <a:pt x="218" y="415"/>
                    <a:pt x="222" y="372"/>
                    <a:pt x="202" y="337"/>
                  </a:cubicBezTo>
                  <a:cubicBezTo>
                    <a:pt x="174" y="290"/>
                    <a:pt x="133" y="264"/>
                    <a:pt x="76" y="262"/>
                  </a:cubicBezTo>
                  <a:cubicBezTo>
                    <a:pt x="104" y="248"/>
                    <a:pt x="136" y="237"/>
                    <a:pt x="135" y="199"/>
                  </a:cubicBezTo>
                  <a:cubicBezTo>
                    <a:pt x="134" y="165"/>
                    <a:pt x="116" y="140"/>
                    <a:pt x="88" y="123"/>
                  </a:cubicBezTo>
                  <a:cubicBezTo>
                    <a:pt x="102" y="104"/>
                    <a:pt x="113" y="104"/>
                    <a:pt x="152" y="120"/>
                  </a:cubicBezTo>
                  <a:cubicBezTo>
                    <a:pt x="155" y="97"/>
                    <a:pt x="136" y="71"/>
                    <a:pt x="109" y="60"/>
                  </a:cubicBezTo>
                  <a:cubicBezTo>
                    <a:pt x="87" y="60"/>
                    <a:pt x="66" y="60"/>
                    <a:pt x="39" y="60"/>
                  </a:cubicBezTo>
                  <a:cubicBezTo>
                    <a:pt x="46" y="68"/>
                    <a:pt x="51" y="77"/>
                    <a:pt x="59" y="81"/>
                  </a:cubicBezTo>
                  <a:cubicBezTo>
                    <a:pt x="77" y="91"/>
                    <a:pt x="93" y="84"/>
                    <a:pt x="109" y="60"/>
                  </a:cubicBezTo>
                  <a:close/>
                  <a:moveTo>
                    <a:pt x="117" y="252"/>
                  </a:moveTo>
                  <a:cubicBezTo>
                    <a:pt x="149" y="246"/>
                    <a:pt x="181" y="237"/>
                    <a:pt x="207" y="214"/>
                  </a:cubicBezTo>
                  <a:cubicBezTo>
                    <a:pt x="201" y="205"/>
                    <a:pt x="197" y="198"/>
                    <a:pt x="192" y="192"/>
                  </a:cubicBezTo>
                  <a:cubicBezTo>
                    <a:pt x="222" y="157"/>
                    <a:pt x="210" y="118"/>
                    <a:pt x="207" y="80"/>
                  </a:cubicBezTo>
                  <a:cubicBezTo>
                    <a:pt x="205" y="84"/>
                    <a:pt x="202" y="88"/>
                    <a:pt x="201" y="92"/>
                  </a:cubicBezTo>
                  <a:cubicBezTo>
                    <a:pt x="198" y="86"/>
                    <a:pt x="196" y="81"/>
                    <a:pt x="193" y="73"/>
                  </a:cubicBezTo>
                  <a:cubicBezTo>
                    <a:pt x="185" y="80"/>
                    <a:pt x="179" y="85"/>
                    <a:pt x="170" y="91"/>
                  </a:cubicBezTo>
                  <a:cubicBezTo>
                    <a:pt x="167" y="79"/>
                    <a:pt x="164" y="69"/>
                    <a:pt x="161" y="59"/>
                  </a:cubicBezTo>
                  <a:cubicBezTo>
                    <a:pt x="150" y="58"/>
                    <a:pt x="138" y="57"/>
                    <a:pt x="126" y="56"/>
                  </a:cubicBezTo>
                  <a:cubicBezTo>
                    <a:pt x="179" y="132"/>
                    <a:pt x="176" y="177"/>
                    <a:pt x="117" y="252"/>
                  </a:cubicBezTo>
                  <a:close/>
                  <a:moveTo>
                    <a:pt x="154" y="44"/>
                  </a:moveTo>
                  <a:cubicBezTo>
                    <a:pt x="138" y="19"/>
                    <a:pt x="110" y="9"/>
                    <a:pt x="81" y="16"/>
                  </a:cubicBezTo>
                  <a:cubicBezTo>
                    <a:pt x="58" y="21"/>
                    <a:pt x="49" y="29"/>
                    <a:pt x="46" y="44"/>
                  </a:cubicBezTo>
                  <a:cubicBezTo>
                    <a:pt x="82" y="44"/>
                    <a:pt x="117" y="44"/>
                    <a:pt x="154" y="44"/>
                  </a:cubicBezTo>
                  <a:close/>
                  <a:moveTo>
                    <a:pt x="144" y="198"/>
                  </a:moveTo>
                  <a:cubicBezTo>
                    <a:pt x="160" y="169"/>
                    <a:pt x="162" y="144"/>
                    <a:pt x="149" y="130"/>
                  </a:cubicBezTo>
                  <a:cubicBezTo>
                    <a:pt x="137" y="117"/>
                    <a:pt x="123" y="110"/>
                    <a:pt x="109" y="114"/>
                  </a:cubicBezTo>
                  <a:cubicBezTo>
                    <a:pt x="121" y="142"/>
                    <a:pt x="132" y="169"/>
                    <a:pt x="144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7"/>
            <p:cNvSpPr>
              <a:spLocks noEditPoints="1"/>
            </p:cNvSpPr>
            <p:nvPr/>
          </p:nvSpPr>
          <p:spPr bwMode="auto">
            <a:xfrm>
              <a:off x="8205788" y="2944813"/>
              <a:ext cx="1141413" cy="1376362"/>
            </a:xfrm>
            <a:custGeom>
              <a:avLst/>
              <a:gdLst>
                <a:gd name="T0" fmla="*/ 230 w 304"/>
                <a:gd name="T1" fmla="*/ 124 h 367"/>
                <a:gd name="T2" fmla="*/ 222 w 304"/>
                <a:gd name="T3" fmla="*/ 82 h 367"/>
                <a:gd name="T4" fmla="*/ 275 w 304"/>
                <a:gd name="T5" fmla="*/ 72 h 367"/>
                <a:gd name="T6" fmla="*/ 301 w 304"/>
                <a:gd name="T7" fmla="*/ 117 h 367"/>
                <a:gd name="T8" fmla="*/ 207 w 304"/>
                <a:gd name="T9" fmla="*/ 195 h 367"/>
                <a:gd name="T10" fmla="*/ 121 w 304"/>
                <a:gd name="T11" fmla="*/ 182 h 367"/>
                <a:gd name="T12" fmla="*/ 65 w 304"/>
                <a:gd name="T13" fmla="*/ 194 h 367"/>
                <a:gd name="T14" fmla="*/ 49 w 304"/>
                <a:gd name="T15" fmla="*/ 260 h 367"/>
                <a:gd name="T16" fmla="*/ 117 w 304"/>
                <a:gd name="T17" fmla="*/ 314 h 367"/>
                <a:gd name="T18" fmla="*/ 166 w 304"/>
                <a:gd name="T19" fmla="*/ 290 h 367"/>
                <a:gd name="T20" fmla="*/ 162 w 304"/>
                <a:gd name="T21" fmla="*/ 227 h 367"/>
                <a:gd name="T22" fmla="*/ 190 w 304"/>
                <a:gd name="T23" fmla="*/ 290 h 367"/>
                <a:gd name="T24" fmla="*/ 140 w 304"/>
                <a:gd name="T25" fmla="*/ 351 h 367"/>
                <a:gd name="T26" fmla="*/ 24 w 304"/>
                <a:gd name="T27" fmla="*/ 311 h 367"/>
                <a:gd name="T28" fmla="*/ 35 w 304"/>
                <a:gd name="T29" fmla="*/ 198 h 367"/>
                <a:gd name="T30" fmla="*/ 95 w 304"/>
                <a:gd name="T31" fmla="*/ 165 h 367"/>
                <a:gd name="T32" fmla="*/ 84 w 304"/>
                <a:gd name="T33" fmla="*/ 156 h 367"/>
                <a:gd name="T34" fmla="*/ 64 w 304"/>
                <a:gd name="T35" fmla="*/ 36 h 367"/>
                <a:gd name="T36" fmla="*/ 134 w 304"/>
                <a:gd name="T37" fmla="*/ 13 h 367"/>
                <a:gd name="T38" fmla="*/ 169 w 304"/>
                <a:gd name="T39" fmla="*/ 85 h 367"/>
                <a:gd name="T40" fmla="*/ 102 w 304"/>
                <a:gd name="T41" fmla="*/ 98 h 367"/>
                <a:gd name="T42" fmla="*/ 173 w 304"/>
                <a:gd name="T43" fmla="*/ 161 h 367"/>
                <a:gd name="T44" fmla="*/ 248 w 304"/>
                <a:gd name="T45" fmla="*/ 135 h 367"/>
                <a:gd name="T46" fmla="*/ 233 w 304"/>
                <a:gd name="T47" fmla="*/ 127 h 367"/>
                <a:gd name="T48" fmla="*/ 256 w 304"/>
                <a:gd name="T49" fmla="*/ 110 h 367"/>
                <a:gd name="T50" fmla="*/ 260 w 304"/>
                <a:gd name="T51" fmla="*/ 147 h 367"/>
                <a:gd name="T52" fmla="*/ 205 w 304"/>
                <a:gd name="T53" fmla="*/ 169 h 367"/>
                <a:gd name="T54" fmla="*/ 101 w 304"/>
                <a:gd name="T55" fmla="*/ 117 h 367"/>
                <a:gd name="T56" fmla="*/ 120 w 304"/>
                <a:gd name="T57" fmla="*/ 46 h 367"/>
                <a:gd name="T58" fmla="*/ 138 w 304"/>
                <a:gd name="T59" fmla="*/ 31 h 367"/>
                <a:gd name="T60" fmla="*/ 150 w 304"/>
                <a:gd name="T61" fmla="*/ 63 h 367"/>
                <a:gd name="T62" fmla="*/ 115 w 304"/>
                <a:gd name="T63" fmla="*/ 58 h 367"/>
                <a:gd name="T64" fmla="*/ 103 w 304"/>
                <a:gd name="T65" fmla="*/ 86 h 367"/>
                <a:gd name="T66" fmla="*/ 127 w 304"/>
                <a:gd name="T67" fmla="*/ 109 h 367"/>
                <a:gd name="T68" fmla="*/ 163 w 304"/>
                <a:gd name="T69" fmla="*/ 90 h 367"/>
                <a:gd name="T70" fmla="*/ 137 w 304"/>
                <a:gd name="T71" fmla="*/ 20 h 367"/>
                <a:gd name="T72" fmla="*/ 71 w 304"/>
                <a:gd name="T73" fmla="*/ 35 h 367"/>
                <a:gd name="T74" fmla="*/ 88 w 304"/>
                <a:gd name="T75" fmla="*/ 152 h 367"/>
                <a:gd name="T76" fmla="*/ 160 w 304"/>
                <a:gd name="T77" fmla="*/ 188 h 367"/>
                <a:gd name="T78" fmla="*/ 294 w 304"/>
                <a:gd name="T79" fmla="*/ 123 h 367"/>
                <a:gd name="T80" fmla="*/ 277 w 304"/>
                <a:gd name="T81" fmla="*/ 79 h 367"/>
                <a:gd name="T82" fmla="*/ 227 w 304"/>
                <a:gd name="T83" fmla="*/ 82 h 367"/>
                <a:gd name="T84" fmla="*/ 230 w 304"/>
                <a:gd name="T85" fmla="*/ 124 h 367"/>
                <a:gd name="T86" fmla="*/ 85 w 304"/>
                <a:gd name="T87" fmla="*/ 344 h 367"/>
                <a:gd name="T88" fmla="*/ 167 w 304"/>
                <a:gd name="T89" fmla="*/ 320 h 367"/>
                <a:gd name="T90" fmla="*/ 116 w 304"/>
                <a:gd name="T91" fmla="*/ 341 h 367"/>
                <a:gd name="T92" fmla="*/ 131 w 304"/>
                <a:gd name="T93" fmla="*/ 335 h 367"/>
                <a:gd name="T94" fmla="*/ 104 w 304"/>
                <a:gd name="T95" fmla="*/ 327 h 367"/>
                <a:gd name="T96" fmla="*/ 126 w 304"/>
                <a:gd name="T97" fmla="*/ 323 h 367"/>
                <a:gd name="T98" fmla="*/ 52 w 304"/>
                <a:gd name="T99" fmla="*/ 279 h 367"/>
                <a:gd name="T100" fmla="*/ 46 w 304"/>
                <a:gd name="T101" fmla="*/ 199 h 367"/>
                <a:gd name="T102" fmla="*/ 16 w 304"/>
                <a:gd name="T103" fmla="*/ 281 h 367"/>
                <a:gd name="T104" fmla="*/ 85 w 304"/>
                <a:gd name="T105" fmla="*/ 344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4" h="367">
                  <a:moveTo>
                    <a:pt x="230" y="124"/>
                  </a:moveTo>
                  <a:cubicBezTo>
                    <a:pt x="219" y="112"/>
                    <a:pt x="210" y="99"/>
                    <a:pt x="222" y="82"/>
                  </a:cubicBezTo>
                  <a:cubicBezTo>
                    <a:pt x="232" y="68"/>
                    <a:pt x="255" y="64"/>
                    <a:pt x="275" y="72"/>
                  </a:cubicBezTo>
                  <a:cubicBezTo>
                    <a:pt x="292" y="80"/>
                    <a:pt x="304" y="99"/>
                    <a:pt x="301" y="117"/>
                  </a:cubicBezTo>
                  <a:cubicBezTo>
                    <a:pt x="294" y="154"/>
                    <a:pt x="247" y="196"/>
                    <a:pt x="207" y="195"/>
                  </a:cubicBezTo>
                  <a:cubicBezTo>
                    <a:pt x="179" y="194"/>
                    <a:pt x="149" y="190"/>
                    <a:pt x="121" y="182"/>
                  </a:cubicBezTo>
                  <a:cubicBezTo>
                    <a:pt x="99" y="176"/>
                    <a:pt x="81" y="176"/>
                    <a:pt x="65" y="194"/>
                  </a:cubicBezTo>
                  <a:cubicBezTo>
                    <a:pt x="48" y="213"/>
                    <a:pt x="41" y="235"/>
                    <a:pt x="49" y="260"/>
                  </a:cubicBezTo>
                  <a:cubicBezTo>
                    <a:pt x="57" y="288"/>
                    <a:pt x="88" y="312"/>
                    <a:pt x="117" y="314"/>
                  </a:cubicBezTo>
                  <a:cubicBezTo>
                    <a:pt x="138" y="316"/>
                    <a:pt x="155" y="309"/>
                    <a:pt x="166" y="290"/>
                  </a:cubicBezTo>
                  <a:cubicBezTo>
                    <a:pt x="178" y="269"/>
                    <a:pt x="178" y="248"/>
                    <a:pt x="162" y="227"/>
                  </a:cubicBezTo>
                  <a:cubicBezTo>
                    <a:pt x="183" y="243"/>
                    <a:pt x="194" y="264"/>
                    <a:pt x="190" y="290"/>
                  </a:cubicBezTo>
                  <a:cubicBezTo>
                    <a:pt x="185" y="320"/>
                    <a:pt x="167" y="340"/>
                    <a:pt x="140" y="351"/>
                  </a:cubicBezTo>
                  <a:cubicBezTo>
                    <a:pt x="101" y="367"/>
                    <a:pt x="49" y="349"/>
                    <a:pt x="24" y="311"/>
                  </a:cubicBezTo>
                  <a:cubicBezTo>
                    <a:pt x="0" y="276"/>
                    <a:pt x="3" y="228"/>
                    <a:pt x="35" y="198"/>
                  </a:cubicBezTo>
                  <a:cubicBezTo>
                    <a:pt x="51" y="183"/>
                    <a:pt x="74" y="176"/>
                    <a:pt x="95" y="165"/>
                  </a:cubicBezTo>
                  <a:cubicBezTo>
                    <a:pt x="93" y="164"/>
                    <a:pt x="89" y="160"/>
                    <a:pt x="84" y="156"/>
                  </a:cubicBezTo>
                  <a:cubicBezTo>
                    <a:pt x="50" y="125"/>
                    <a:pt x="42" y="74"/>
                    <a:pt x="64" y="36"/>
                  </a:cubicBezTo>
                  <a:cubicBezTo>
                    <a:pt x="80" y="9"/>
                    <a:pt x="106" y="0"/>
                    <a:pt x="134" y="13"/>
                  </a:cubicBezTo>
                  <a:cubicBezTo>
                    <a:pt x="162" y="25"/>
                    <a:pt x="178" y="58"/>
                    <a:pt x="169" y="85"/>
                  </a:cubicBezTo>
                  <a:cubicBezTo>
                    <a:pt x="160" y="114"/>
                    <a:pt x="133" y="119"/>
                    <a:pt x="102" y="98"/>
                  </a:cubicBezTo>
                  <a:cubicBezTo>
                    <a:pt x="101" y="123"/>
                    <a:pt x="132" y="151"/>
                    <a:pt x="173" y="161"/>
                  </a:cubicBezTo>
                  <a:cubicBezTo>
                    <a:pt x="208" y="169"/>
                    <a:pt x="236" y="160"/>
                    <a:pt x="248" y="135"/>
                  </a:cubicBezTo>
                  <a:cubicBezTo>
                    <a:pt x="243" y="132"/>
                    <a:pt x="238" y="129"/>
                    <a:pt x="233" y="127"/>
                  </a:cubicBezTo>
                  <a:cubicBezTo>
                    <a:pt x="249" y="135"/>
                    <a:pt x="253" y="122"/>
                    <a:pt x="256" y="110"/>
                  </a:cubicBezTo>
                  <a:cubicBezTo>
                    <a:pt x="271" y="123"/>
                    <a:pt x="266" y="135"/>
                    <a:pt x="260" y="147"/>
                  </a:cubicBezTo>
                  <a:cubicBezTo>
                    <a:pt x="248" y="171"/>
                    <a:pt x="228" y="170"/>
                    <a:pt x="205" y="169"/>
                  </a:cubicBezTo>
                  <a:cubicBezTo>
                    <a:pt x="161" y="168"/>
                    <a:pt x="125" y="155"/>
                    <a:pt x="101" y="117"/>
                  </a:cubicBezTo>
                  <a:cubicBezTo>
                    <a:pt x="82" y="89"/>
                    <a:pt x="90" y="62"/>
                    <a:pt x="120" y="46"/>
                  </a:cubicBezTo>
                  <a:cubicBezTo>
                    <a:pt x="126" y="43"/>
                    <a:pt x="130" y="38"/>
                    <a:pt x="138" y="31"/>
                  </a:cubicBezTo>
                  <a:cubicBezTo>
                    <a:pt x="142" y="42"/>
                    <a:pt x="147" y="53"/>
                    <a:pt x="150" y="63"/>
                  </a:cubicBezTo>
                  <a:cubicBezTo>
                    <a:pt x="135" y="60"/>
                    <a:pt x="123" y="54"/>
                    <a:pt x="115" y="58"/>
                  </a:cubicBezTo>
                  <a:cubicBezTo>
                    <a:pt x="108" y="62"/>
                    <a:pt x="101" y="78"/>
                    <a:pt x="103" y="86"/>
                  </a:cubicBezTo>
                  <a:cubicBezTo>
                    <a:pt x="106" y="95"/>
                    <a:pt x="118" y="105"/>
                    <a:pt x="127" y="109"/>
                  </a:cubicBezTo>
                  <a:cubicBezTo>
                    <a:pt x="143" y="114"/>
                    <a:pt x="155" y="104"/>
                    <a:pt x="163" y="90"/>
                  </a:cubicBezTo>
                  <a:cubicBezTo>
                    <a:pt x="175" y="65"/>
                    <a:pt x="164" y="36"/>
                    <a:pt x="137" y="20"/>
                  </a:cubicBezTo>
                  <a:cubicBezTo>
                    <a:pt x="112" y="6"/>
                    <a:pt x="87" y="11"/>
                    <a:pt x="71" y="35"/>
                  </a:cubicBezTo>
                  <a:cubicBezTo>
                    <a:pt x="47" y="70"/>
                    <a:pt x="53" y="125"/>
                    <a:pt x="88" y="152"/>
                  </a:cubicBezTo>
                  <a:cubicBezTo>
                    <a:pt x="110" y="168"/>
                    <a:pt x="135" y="181"/>
                    <a:pt x="160" y="188"/>
                  </a:cubicBezTo>
                  <a:cubicBezTo>
                    <a:pt x="217" y="205"/>
                    <a:pt x="278" y="173"/>
                    <a:pt x="294" y="123"/>
                  </a:cubicBezTo>
                  <a:cubicBezTo>
                    <a:pt x="300" y="105"/>
                    <a:pt x="294" y="89"/>
                    <a:pt x="277" y="79"/>
                  </a:cubicBezTo>
                  <a:cubicBezTo>
                    <a:pt x="260" y="68"/>
                    <a:pt x="239" y="69"/>
                    <a:pt x="227" y="82"/>
                  </a:cubicBezTo>
                  <a:cubicBezTo>
                    <a:pt x="212" y="97"/>
                    <a:pt x="221" y="111"/>
                    <a:pt x="230" y="124"/>
                  </a:cubicBezTo>
                  <a:close/>
                  <a:moveTo>
                    <a:pt x="85" y="344"/>
                  </a:moveTo>
                  <a:cubicBezTo>
                    <a:pt x="115" y="360"/>
                    <a:pt x="163" y="343"/>
                    <a:pt x="167" y="320"/>
                  </a:cubicBezTo>
                  <a:cubicBezTo>
                    <a:pt x="152" y="326"/>
                    <a:pt x="134" y="334"/>
                    <a:pt x="116" y="341"/>
                  </a:cubicBezTo>
                  <a:cubicBezTo>
                    <a:pt x="120" y="340"/>
                    <a:pt x="124" y="338"/>
                    <a:pt x="131" y="335"/>
                  </a:cubicBezTo>
                  <a:cubicBezTo>
                    <a:pt x="121" y="332"/>
                    <a:pt x="112" y="330"/>
                    <a:pt x="104" y="327"/>
                  </a:cubicBezTo>
                  <a:cubicBezTo>
                    <a:pt x="109" y="326"/>
                    <a:pt x="114" y="325"/>
                    <a:pt x="126" y="323"/>
                  </a:cubicBezTo>
                  <a:cubicBezTo>
                    <a:pt x="93" y="314"/>
                    <a:pt x="69" y="303"/>
                    <a:pt x="52" y="279"/>
                  </a:cubicBezTo>
                  <a:cubicBezTo>
                    <a:pt x="35" y="254"/>
                    <a:pt x="45" y="227"/>
                    <a:pt x="46" y="199"/>
                  </a:cubicBezTo>
                  <a:cubicBezTo>
                    <a:pt x="17" y="215"/>
                    <a:pt x="9" y="256"/>
                    <a:pt x="16" y="281"/>
                  </a:cubicBezTo>
                  <a:cubicBezTo>
                    <a:pt x="24" y="314"/>
                    <a:pt x="55" y="342"/>
                    <a:pt x="85" y="3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8"/>
            <p:cNvSpPr/>
            <p:nvPr/>
          </p:nvSpPr>
          <p:spPr bwMode="auto">
            <a:xfrm>
              <a:off x="8382000" y="2967038"/>
              <a:ext cx="949325" cy="746125"/>
            </a:xfrm>
            <a:custGeom>
              <a:avLst/>
              <a:gdLst>
                <a:gd name="T0" fmla="*/ 183 w 253"/>
                <a:gd name="T1" fmla="*/ 118 h 199"/>
                <a:gd name="T2" fmla="*/ 180 w 253"/>
                <a:gd name="T3" fmla="*/ 76 h 199"/>
                <a:gd name="T4" fmla="*/ 230 w 253"/>
                <a:gd name="T5" fmla="*/ 73 h 199"/>
                <a:gd name="T6" fmla="*/ 247 w 253"/>
                <a:gd name="T7" fmla="*/ 117 h 199"/>
                <a:gd name="T8" fmla="*/ 113 w 253"/>
                <a:gd name="T9" fmla="*/ 182 h 199"/>
                <a:gd name="T10" fmla="*/ 41 w 253"/>
                <a:gd name="T11" fmla="*/ 146 h 199"/>
                <a:gd name="T12" fmla="*/ 24 w 253"/>
                <a:gd name="T13" fmla="*/ 29 h 199"/>
                <a:gd name="T14" fmla="*/ 90 w 253"/>
                <a:gd name="T15" fmla="*/ 14 h 199"/>
                <a:gd name="T16" fmla="*/ 116 w 253"/>
                <a:gd name="T17" fmla="*/ 84 h 199"/>
                <a:gd name="T18" fmla="*/ 80 w 253"/>
                <a:gd name="T19" fmla="*/ 103 h 199"/>
                <a:gd name="T20" fmla="*/ 56 w 253"/>
                <a:gd name="T21" fmla="*/ 80 h 199"/>
                <a:gd name="T22" fmla="*/ 68 w 253"/>
                <a:gd name="T23" fmla="*/ 52 h 199"/>
                <a:gd name="T24" fmla="*/ 103 w 253"/>
                <a:gd name="T25" fmla="*/ 57 h 199"/>
                <a:gd name="T26" fmla="*/ 91 w 253"/>
                <a:gd name="T27" fmla="*/ 25 h 199"/>
                <a:gd name="T28" fmla="*/ 73 w 253"/>
                <a:gd name="T29" fmla="*/ 40 h 199"/>
                <a:gd name="T30" fmla="*/ 54 w 253"/>
                <a:gd name="T31" fmla="*/ 111 h 199"/>
                <a:gd name="T32" fmla="*/ 158 w 253"/>
                <a:gd name="T33" fmla="*/ 163 h 199"/>
                <a:gd name="T34" fmla="*/ 213 w 253"/>
                <a:gd name="T35" fmla="*/ 141 h 199"/>
                <a:gd name="T36" fmla="*/ 209 w 253"/>
                <a:gd name="T37" fmla="*/ 104 h 199"/>
                <a:gd name="T38" fmla="*/ 186 w 253"/>
                <a:gd name="T39" fmla="*/ 121 h 199"/>
                <a:gd name="T40" fmla="*/ 183 w 253"/>
                <a:gd name="T41" fmla="*/ 11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99">
                  <a:moveTo>
                    <a:pt x="183" y="118"/>
                  </a:moveTo>
                  <a:cubicBezTo>
                    <a:pt x="174" y="105"/>
                    <a:pt x="165" y="91"/>
                    <a:pt x="180" y="76"/>
                  </a:cubicBezTo>
                  <a:cubicBezTo>
                    <a:pt x="192" y="63"/>
                    <a:pt x="213" y="62"/>
                    <a:pt x="230" y="73"/>
                  </a:cubicBezTo>
                  <a:cubicBezTo>
                    <a:pt x="247" y="83"/>
                    <a:pt x="253" y="99"/>
                    <a:pt x="247" y="117"/>
                  </a:cubicBezTo>
                  <a:cubicBezTo>
                    <a:pt x="231" y="167"/>
                    <a:pt x="170" y="199"/>
                    <a:pt x="113" y="182"/>
                  </a:cubicBezTo>
                  <a:cubicBezTo>
                    <a:pt x="88" y="175"/>
                    <a:pt x="63" y="162"/>
                    <a:pt x="41" y="146"/>
                  </a:cubicBezTo>
                  <a:cubicBezTo>
                    <a:pt x="6" y="119"/>
                    <a:pt x="0" y="64"/>
                    <a:pt x="24" y="29"/>
                  </a:cubicBezTo>
                  <a:cubicBezTo>
                    <a:pt x="40" y="5"/>
                    <a:pt x="65" y="0"/>
                    <a:pt x="90" y="14"/>
                  </a:cubicBezTo>
                  <a:cubicBezTo>
                    <a:pt x="117" y="30"/>
                    <a:pt x="128" y="59"/>
                    <a:pt x="116" y="84"/>
                  </a:cubicBezTo>
                  <a:cubicBezTo>
                    <a:pt x="108" y="98"/>
                    <a:pt x="96" y="108"/>
                    <a:pt x="80" y="103"/>
                  </a:cubicBezTo>
                  <a:cubicBezTo>
                    <a:pt x="71" y="99"/>
                    <a:pt x="59" y="89"/>
                    <a:pt x="56" y="80"/>
                  </a:cubicBezTo>
                  <a:cubicBezTo>
                    <a:pt x="54" y="72"/>
                    <a:pt x="61" y="56"/>
                    <a:pt x="68" y="52"/>
                  </a:cubicBezTo>
                  <a:cubicBezTo>
                    <a:pt x="76" y="48"/>
                    <a:pt x="88" y="54"/>
                    <a:pt x="103" y="57"/>
                  </a:cubicBezTo>
                  <a:cubicBezTo>
                    <a:pt x="100" y="47"/>
                    <a:pt x="95" y="36"/>
                    <a:pt x="91" y="25"/>
                  </a:cubicBezTo>
                  <a:cubicBezTo>
                    <a:pt x="83" y="32"/>
                    <a:pt x="79" y="37"/>
                    <a:pt x="73" y="40"/>
                  </a:cubicBezTo>
                  <a:cubicBezTo>
                    <a:pt x="43" y="56"/>
                    <a:pt x="35" y="83"/>
                    <a:pt x="54" y="111"/>
                  </a:cubicBezTo>
                  <a:cubicBezTo>
                    <a:pt x="78" y="149"/>
                    <a:pt x="114" y="162"/>
                    <a:pt x="158" y="163"/>
                  </a:cubicBezTo>
                  <a:cubicBezTo>
                    <a:pt x="181" y="164"/>
                    <a:pt x="201" y="165"/>
                    <a:pt x="213" y="141"/>
                  </a:cubicBezTo>
                  <a:cubicBezTo>
                    <a:pt x="219" y="129"/>
                    <a:pt x="224" y="117"/>
                    <a:pt x="209" y="104"/>
                  </a:cubicBezTo>
                  <a:cubicBezTo>
                    <a:pt x="206" y="116"/>
                    <a:pt x="202" y="129"/>
                    <a:pt x="186" y="121"/>
                  </a:cubicBezTo>
                  <a:cubicBezTo>
                    <a:pt x="185" y="120"/>
                    <a:pt x="184" y="119"/>
                    <a:pt x="183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9"/>
            <p:cNvSpPr>
              <a:spLocks noEditPoints="1"/>
            </p:cNvSpPr>
            <p:nvPr/>
          </p:nvSpPr>
          <p:spPr bwMode="auto">
            <a:xfrm>
              <a:off x="7669213" y="2603500"/>
              <a:ext cx="877888" cy="1871662"/>
            </a:xfrm>
            <a:custGeom>
              <a:avLst/>
              <a:gdLst>
                <a:gd name="T0" fmla="*/ 57 w 234"/>
                <a:gd name="T1" fmla="*/ 226 h 499"/>
                <a:gd name="T2" fmla="*/ 57 w 234"/>
                <a:gd name="T3" fmla="*/ 225 h 499"/>
                <a:gd name="T4" fmla="*/ 55 w 234"/>
                <a:gd name="T5" fmla="*/ 144 h 499"/>
                <a:gd name="T6" fmla="*/ 51 w 234"/>
                <a:gd name="T7" fmla="*/ 59 h 499"/>
                <a:gd name="T8" fmla="*/ 97 w 234"/>
                <a:gd name="T9" fmla="*/ 75 h 499"/>
                <a:gd name="T10" fmla="*/ 102 w 234"/>
                <a:gd name="T11" fmla="*/ 62 h 499"/>
                <a:gd name="T12" fmla="*/ 196 w 234"/>
                <a:gd name="T13" fmla="*/ 13 h 499"/>
                <a:gd name="T14" fmla="*/ 233 w 234"/>
                <a:gd name="T15" fmla="*/ 53 h 499"/>
                <a:gd name="T16" fmla="*/ 210 w 234"/>
                <a:gd name="T17" fmla="*/ 86 h 499"/>
                <a:gd name="T18" fmla="*/ 159 w 234"/>
                <a:gd name="T19" fmla="*/ 63 h 499"/>
                <a:gd name="T20" fmla="*/ 117 w 234"/>
                <a:gd name="T21" fmla="*/ 121 h 499"/>
                <a:gd name="T22" fmla="*/ 185 w 234"/>
                <a:gd name="T23" fmla="*/ 121 h 499"/>
                <a:gd name="T24" fmla="*/ 135 w 234"/>
                <a:gd name="T25" fmla="*/ 197 h 499"/>
                <a:gd name="T26" fmla="*/ 194 w 234"/>
                <a:gd name="T27" fmla="*/ 262 h 499"/>
                <a:gd name="T28" fmla="*/ 70 w 234"/>
                <a:gd name="T29" fmla="*/ 335 h 499"/>
                <a:gd name="T30" fmla="*/ 81 w 234"/>
                <a:gd name="T31" fmla="*/ 436 h 499"/>
                <a:gd name="T32" fmla="*/ 156 w 234"/>
                <a:gd name="T33" fmla="*/ 428 h 499"/>
                <a:gd name="T34" fmla="*/ 139 w 234"/>
                <a:gd name="T35" fmla="*/ 498 h 499"/>
                <a:gd name="T36" fmla="*/ 152 w 234"/>
                <a:gd name="T37" fmla="*/ 488 h 499"/>
                <a:gd name="T38" fmla="*/ 158 w 234"/>
                <a:gd name="T39" fmla="*/ 440 h 499"/>
                <a:gd name="T40" fmla="*/ 114 w 234"/>
                <a:gd name="T41" fmla="*/ 419 h 499"/>
                <a:gd name="T42" fmla="*/ 90 w 234"/>
                <a:gd name="T43" fmla="*/ 437 h 499"/>
                <a:gd name="T44" fmla="*/ 106 w 234"/>
                <a:gd name="T45" fmla="*/ 454 h 499"/>
                <a:gd name="T46" fmla="*/ 119 w 234"/>
                <a:gd name="T47" fmla="*/ 459 h 499"/>
                <a:gd name="T48" fmla="*/ 55 w 234"/>
                <a:gd name="T49" fmla="*/ 361 h 499"/>
                <a:gd name="T50" fmla="*/ 74 w 234"/>
                <a:gd name="T51" fmla="*/ 320 h 499"/>
                <a:gd name="T52" fmla="*/ 79 w 234"/>
                <a:gd name="T53" fmla="*/ 311 h 499"/>
                <a:gd name="T54" fmla="*/ 94 w 234"/>
                <a:gd name="T55" fmla="*/ 281 h 499"/>
                <a:gd name="T56" fmla="*/ 108 w 234"/>
                <a:gd name="T57" fmla="*/ 272 h 499"/>
                <a:gd name="T58" fmla="*/ 20 w 234"/>
                <a:gd name="T59" fmla="*/ 348 h 499"/>
                <a:gd name="T60" fmla="*/ 65 w 234"/>
                <a:gd name="T61" fmla="*/ 499 h 499"/>
                <a:gd name="T62" fmla="*/ 8 w 234"/>
                <a:gd name="T63" fmla="*/ 387 h 499"/>
                <a:gd name="T64" fmla="*/ 42 w 234"/>
                <a:gd name="T65" fmla="*/ 299 h 499"/>
                <a:gd name="T66" fmla="*/ 124 w 234"/>
                <a:gd name="T67" fmla="*/ 259 h 499"/>
                <a:gd name="T68" fmla="*/ 125 w 234"/>
                <a:gd name="T69" fmla="*/ 252 h 499"/>
                <a:gd name="T70" fmla="*/ 57 w 234"/>
                <a:gd name="T71" fmla="*/ 226 h 499"/>
                <a:gd name="T72" fmla="*/ 155 w 234"/>
                <a:gd name="T73" fmla="*/ 251 h 499"/>
                <a:gd name="T74" fmla="*/ 110 w 234"/>
                <a:gd name="T75" fmla="*/ 175 h 499"/>
                <a:gd name="T76" fmla="*/ 146 w 234"/>
                <a:gd name="T77" fmla="*/ 60 h 499"/>
                <a:gd name="T78" fmla="*/ 215 w 234"/>
                <a:gd name="T79" fmla="*/ 65 h 499"/>
                <a:gd name="T80" fmla="*/ 170 w 234"/>
                <a:gd name="T81" fmla="*/ 70 h 499"/>
                <a:gd name="T82" fmla="*/ 218 w 234"/>
                <a:gd name="T83" fmla="*/ 78 h 499"/>
                <a:gd name="T84" fmla="*/ 220 w 234"/>
                <a:gd name="T85" fmla="*/ 32 h 499"/>
                <a:gd name="T86" fmla="*/ 198 w 234"/>
                <a:gd name="T87" fmla="*/ 20 h 499"/>
                <a:gd name="T88" fmla="*/ 105 w 234"/>
                <a:gd name="T89" fmla="*/ 68 h 499"/>
                <a:gd name="T90" fmla="*/ 100 w 234"/>
                <a:gd name="T91" fmla="*/ 90 h 499"/>
                <a:gd name="T92" fmla="*/ 77 w 234"/>
                <a:gd name="T93" fmla="*/ 74 h 499"/>
                <a:gd name="T94" fmla="*/ 69 w 234"/>
                <a:gd name="T95" fmla="*/ 90 h 499"/>
                <a:gd name="T96" fmla="*/ 62 w 234"/>
                <a:gd name="T97" fmla="*/ 78 h 499"/>
                <a:gd name="T98" fmla="*/ 55 w 234"/>
                <a:gd name="T99" fmla="*/ 81 h 499"/>
                <a:gd name="T100" fmla="*/ 67 w 234"/>
                <a:gd name="T101" fmla="*/ 173 h 499"/>
                <a:gd name="T102" fmla="*/ 62 w 234"/>
                <a:gd name="T103" fmla="*/ 214 h 499"/>
                <a:gd name="T104" fmla="*/ 155 w 234"/>
                <a:gd name="T105" fmla="*/ 251 h 499"/>
                <a:gd name="T106" fmla="*/ 125 w 234"/>
                <a:gd name="T107" fmla="*/ 201 h 499"/>
                <a:gd name="T108" fmla="*/ 161 w 234"/>
                <a:gd name="T109" fmla="*/ 114 h 499"/>
                <a:gd name="T110" fmla="*/ 118 w 234"/>
                <a:gd name="T111" fmla="*/ 135 h 499"/>
                <a:gd name="T112" fmla="*/ 125 w 234"/>
                <a:gd name="T113" fmla="*/ 20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4" h="499">
                  <a:moveTo>
                    <a:pt x="57" y="226"/>
                  </a:moveTo>
                  <a:cubicBezTo>
                    <a:pt x="58" y="227"/>
                    <a:pt x="56" y="226"/>
                    <a:pt x="57" y="225"/>
                  </a:cubicBezTo>
                  <a:cubicBezTo>
                    <a:pt x="74" y="198"/>
                    <a:pt x="57" y="171"/>
                    <a:pt x="55" y="144"/>
                  </a:cubicBezTo>
                  <a:cubicBezTo>
                    <a:pt x="53" y="117"/>
                    <a:pt x="52" y="89"/>
                    <a:pt x="51" y="59"/>
                  </a:cubicBezTo>
                  <a:cubicBezTo>
                    <a:pt x="68" y="52"/>
                    <a:pt x="81" y="65"/>
                    <a:pt x="97" y="75"/>
                  </a:cubicBezTo>
                  <a:cubicBezTo>
                    <a:pt x="99" y="70"/>
                    <a:pt x="101" y="66"/>
                    <a:pt x="102" y="62"/>
                  </a:cubicBezTo>
                  <a:cubicBezTo>
                    <a:pt x="116" y="19"/>
                    <a:pt x="152" y="0"/>
                    <a:pt x="196" y="13"/>
                  </a:cubicBezTo>
                  <a:cubicBezTo>
                    <a:pt x="220" y="19"/>
                    <a:pt x="233" y="33"/>
                    <a:pt x="233" y="53"/>
                  </a:cubicBezTo>
                  <a:cubicBezTo>
                    <a:pt x="234" y="70"/>
                    <a:pt x="226" y="81"/>
                    <a:pt x="210" y="86"/>
                  </a:cubicBezTo>
                  <a:cubicBezTo>
                    <a:pt x="189" y="93"/>
                    <a:pt x="174" y="86"/>
                    <a:pt x="159" y="63"/>
                  </a:cubicBezTo>
                  <a:cubicBezTo>
                    <a:pt x="136" y="69"/>
                    <a:pt x="119" y="92"/>
                    <a:pt x="117" y="121"/>
                  </a:cubicBezTo>
                  <a:cubicBezTo>
                    <a:pt x="138" y="112"/>
                    <a:pt x="160" y="99"/>
                    <a:pt x="185" y="121"/>
                  </a:cubicBezTo>
                  <a:cubicBezTo>
                    <a:pt x="155" y="139"/>
                    <a:pt x="136" y="164"/>
                    <a:pt x="135" y="197"/>
                  </a:cubicBezTo>
                  <a:cubicBezTo>
                    <a:pt x="134" y="236"/>
                    <a:pt x="164" y="248"/>
                    <a:pt x="194" y="262"/>
                  </a:cubicBezTo>
                  <a:cubicBezTo>
                    <a:pt x="139" y="264"/>
                    <a:pt x="98" y="289"/>
                    <a:pt x="70" y="335"/>
                  </a:cubicBezTo>
                  <a:cubicBezTo>
                    <a:pt x="47" y="371"/>
                    <a:pt x="54" y="417"/>
                    <a:pt x="81" y="436"/>
                  </a:cubicBezTo>
                  <a:cubicBezTo>
                    <a:pt x="104" y="404"/>
                    <a:pt x="137" y="408"/>
                    <a:pt x="156" y="428"/>
                  </a:cubicBezTo>
                  <a:cubicBezTo>
                    <a:pt x="175" y="448"/>
                    <a:pt x="168" y="479"/>
                    <a:pt x="139" y="498"/>
                  </a:cubicBezTo>
                  <a:cubicBezTo>
                    <a:pt x="143" y="495"/>
                    <a:pt x="148" y="492"/>
                    <a:pt x="152" y="488"/>
                  </a:cubicBezTo>
                  <a:cubicBezTo>
                    <a:pt x="164" y="473"/>
                    <a:pt x="167" y="457"/>
                    <a:pt x="158" y="440"/>
                  </a:cubicBezTo>
                  <a:cubicBezTo>
                    <a:pt x="148" y="422"/>
                    <a:pt x="132" y="415"/>
                    <a:pt x="114" y="419"/>
                  </a:cubicBezTo>
                  <a:cubicBezTo>
                    <a:pt x="105" y="421"/>
                    <a:pt x="98" y="431"/>
                    <a:pt x="90" y="437"/>
                  </a:cubicBezTo>
                  <a:cubicBezTo>
                    <a:pt x="95" y="442"/>
                    <a:pt x="100" y="449"/>
                    <a:pt x="106" y="454"/>
                  </a:cubicBezTo>
                  <a:cubicBezTo>
                    <a:pt x="109" y="456"/>
                    <a:pt x="114" y="457"/>
                    <a:pt x="119" y="459"/>
                  </a:cubicBezTo>
                  <a:cubicBezTo>
                    <a:pt x="75" y="458"/>
                    <a:pt x="41" y="408"/>
                    <a:pt x="55" y="361"/>
                  </a:cubicBezTo>
                  <a:cubicBezTo>
                    <a:pt x="59" y="347"/>
                    <a:pt x="67" y="334"/>
                    <a:pt x="74" y="320"/>
                  </a:cubicBezTo>
                  <a:cubicBezTo>
                    <a:pt x="75" y="317"/>
                    <a:pt x="79" y="313"/>
                    <a:pt x="79" y="311"/>
                  </a:cubicBezTo>
                  <a:cubicBezTo>
                    <a:pt x="72" y="295"/>
                    <a:pt x="85" y="289"/>
                    <a:pt x="94" y="281"/>
                  </a:cubicBezTo>
                  <a:cubicBezTo>
                    <a:pt x="98" y="278"/>
                    <a:pt x="102" y="275"/>
                    <a:pt x="108" y="272"/>
                  </a:cubicBezTo>
                  <a:cubicBezTo>
                    <a:pt x="72" y="271"/>
                    <a:pt x="35" y="304"/>
                    <a:pt x="20" y="348"/>
                  </a:cubicBezTo>
                  <a:cubicBezTo>
                    <a:pt x="0" y="405"/>
                    <a:pt x="17" y="461"/>
                    <a:pt x="65" y="499"/>
                  </a:cubicBezTo>
                  <a:cubicBezTo>
                    <a:pt x="30" y="484"/>
                    <a:pt x="8" y="440"/>
                    <a:pt x="8" y="387"/>
                  </a:cubicBezTo>
                  <a:cubicBezTo>
                    <a:pt x="8" y="353"/>
                    <a:pt x="20" y="324"/>
                    <a:pt x="42" y="299"/>
                  </a:cubicBezTo>
                  <a:cubicBezTo>
                    <a:pt x="63" y="275"/>
                    <a:pt x="92" y="263"/>
                    <a:pt x="124" y="259"/>
                  </a:cubicBezTo>
                  <a:cubicBezTo>
                    <a:pt x="124" y="256"/>
                    <a:pt x="125" y="254"/>
                    <a:pt x="125" y="252"/>
                  </a:cubicBezTo>
                  <a:cubicBezTo>
                    <a:pt x="103" y="244"/>
                    <a:pt x="81" y="235"/>
                    <a:pt x="57" y="226"/>
                  </a:cubicBezTo>
                  <a:close/>
                  <a:moveTo>
                    <a:pt x="155" y="251"/>
                  </a:moveTo>
                  <a:cubicBezTo>
                    <a:pt x="132" y="230"/>
                    <a:pt x="117" y="205"/>
                    <a:pt x="110" y="175"/>
                  </a:cubicBezTo>
                  <a:cubicBezTo>
                    <a:pt x="99" y="128"/>
                    <a:pt x="114" y="81"/>
                    <a:pt x="146" y="60"/>
                  </a:cubicBezTo>
                  <a:cubicBezTo>
                    <a:pt x="170" y="45"/>
                    <a:pt x="196" y="46"/>
                    <a:pt x="215" y="65"/>
                  </a:cubicBezTo>
                  <a:cubicBezTo>
                    <a:pt x="199" y="55"/>
                    <a:pt x="183" y="54"/>
                    <a:pt x="170" y="70"/>
                  </a:cubicBezTo>
                  <a:cubicBezTo>
                    <a:pt x="184" y="87"/>
                    <a:pt x="202" y="90"/>
                    <a:pt x="218" y="78"/>
                  </a:cubicBezTo>
                  <a:cubicBezTo>
                    <a:pt x="232" y="67"/>
                    <a:pt x="234" y="45"/>
                    <a:pt x="220" y="32"/>
                  </a:cubicBezTo>
                  <a:cubicBezTo>
                    <a:pt x="215" y="26"/>
                    <a:pt x="206" y="23"/>
                    <a:pt x="198" y="20"/>
                  </a:cubicBezTo>
                  <a:cubicBezTo>
                    <a:pt x="158" y="1"/>
                    <a:pt x="112" y="25"/>
                    <a:pt x="105" y="68"/>
                  </a:cubicBezTo>
                  <a:cubicBezTo>
                    <a:pt x="104" y="75"/>
                    <a:pt x="102" y="82"/>
                    <a:pt x="100" y="90"/>
                  </a:cubicBezTo>
                  <a:cubicBezTo>
                    <a:pt x="90" y="84"/>
                    <a:pt x="84" y="79"/>
                    <a:pt x="77" y="74"/>
                  </a:cubicBezTo>
                  <a:cubicBezTo>
                    <a:pt x="74" y="80"/>
                    <a:pt x="71" y="84"/>
                    <a:pt x="69" y="90"/>
                  </a:cubicBezTo>
                  <a:cubicBezTo>
                    <a:pt x="66" y="85"/>
                    <a:pt x="64" y="82"/>
                    <a:pt x="62" y="78"/>
                  </a:cubicBezTo>
                  <a:cubicBezTo>
                    <a:pt x="60" y="79"/>
                    <a:pt x="57" y="80"/>
                    <a:pt x="55" y="81"/>
                  </a:cubicBezTo>
                  <a:cubicBezTo>
                    <a:pt x="58" y="112"/>
                    <a:pt x="58" y="144"/>
                    <a:pt x="67" y="173"/>
                  </a:cubicBezTo>
                  <a:cubicBezTo>
                    <a:pt x="72" y="189"/>
                    <a:pt x="78" y="199"/>
                    <a:pt x="62" y="214"/>
                  </a:cubicBezTo>
                  <a:cubicBezTo>
                    <a:pt x="91" y="235"/>
                    <a:pt x="120" y="248"/>
                    <a:pt x="155" y="251"/>
                  </a:cubicBezTo>
                  <a:close/>
                  <a:moveTo>
                    <a:pt x="125" y="201"/>
                  </a:moveTo>
                  <a:cubicBezTo>
                    <a:pt x="138" y="170"/>
                    <a:pt x="149" y="142"/>
                    <a:pt x="161" y="114"/>
                  </a:cubicBezTo>
                  <a:cubicBezTo>
                    <a:pt x="144" y="110"/>
                    <a:pt x="128" y="118"/>
                    <a:pt x="118" y="135"/>
                  </a:cubicBezTo>
                  <a:cubicBezTo>
                    <a:pt x="105" y="157"/>
                    <a:pt x="117" y="178"/>
                    <a:pt x="125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0"/>
            <p:cNvSpPr/>
            <p:nvPr/>
          </p:nvSpPr>
          <p:spPr bwMode="auto">
            <a:xfrm>
              <a:off x="3340100" y="2782888"/>
              <a:ext cx="4381500" cy="19050"/>
            </a:xfrm>
            <a:custGeom>
              <a:avLst/>
              <a:gdLst>
                <a:gd name="T0" fmla="*/ 0 w 1168"/>
                <a:gd name="T1" fmla="*/ 0 h 5"/>
                <a:gd name="T2" fmla="*/ 1168 w 1168"/>
                <a:gd name="T3" fmla="*/ 0 h 5"/>
                <a:gd name="T4" fmla="*/ 1168 w 1168"/>
                <a:gd name="T5" fmla="*/ 5 h 5"/>
                <a:gd name="T6" fmla="*/ 0 w 1168"/>
                <a:gd name="T7" fmla="*/ 5 h 5"/>
                <a:gd name="T8" fmla="*/ 0 w 116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8" h="5">
                  <a:moveTo>
                    <a:pt x="0" y="0"/>
                  </a:moveTo>
                  <a:cubicBezTo>
                    <a:pt x="389" y="0"/>
                    <a:pt x="778" y="0"/>
                    <a:pt x="1168" y="0"/>
                  </a:cubicBezTo>
                  <a:cubicBezTo>
                    <a:pt x="1168" y="2"/>
                    <a:pt x="1168" y="3"/>
                    <a:pt x="1168" y="5"/>
                  </a:cubicBezTo>
                  <a:cubicBezTo>
                    <a:pt x="778" y="5"/>
                    <a:pt x="389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1"/>
            <p:cNvSpPr/>
            <p:nvPr/>
          </p:nvSpPr>
          <p:spPr bwMode="auto">
            <a:xfrm>
              <a:off x="10561638" y="2989263"/>
              <a:ext cx="690563" cy="679450"/>
            </a:xfrm>
            <a:custGeom>
              <a:avLst/>
              <a:gdLst>
                <a:gd name="T0" fmla="*/ 111 w 184"/>
                <a:gd name="T1" fmla="*/ 99 h 181"/>
                <a:gd name="T2" fmla="*/ 82 w 184"/>
                <a:gd name="T3" fmla="*/ 93 h 181"/>
                <a:gd name="T4" fmla="*/ 69 w 184"/>
                <a:gd name="T5" fmla="*/ 37 h 181"/>
                <a:gd name="T6" fmla="*/ 121 w 184"/>
                <a:gd name="T7" fmla="*/ 0 h 181"/>
                <a:gd name="T8" fmla="*/ 168 w 184"/>
                <a:gd name="T9" fmla="*/ 35 h 181"/>
                <a:gd name="T10" fmla="*/ 144 w 184"/>
                <a:gd name="T11" fmla="*/ 140 h 181"/>
                <a:gd name="T12" fmla="*/ 44 w 184"/>
                <a:gd name="T13" fmla="*/ 180 h 181"/>
                <a:gd name="T14" fmla="*/ 0 w 184"/>
                <a:gd name="T15" fmla="*/ 169 h 181"/>
                <a:gd name="T16" fmla="*/ 0 w 184"/>
                <a:gd name="T17" fmla="*/ 165 h 181"/>
                <a:gd name="T18" fmla="*/ 31 w 184"/>
                <a:gd name="T19" fmla="*/ 157 h 181"/>
                <a:gd name="T20" fmla="*/ 130 w 184"/>
                <a:gd name="T21" fmla="*/ 107 h 181"/>
                <a:gd name="T22" fmla="*/ 112 w 184"/>
                <a:gd name="T23" fmla="*/ 34 h 181"/>
                <a:gd name="T24" fmla="*/ 94 w 184"/>
                <a:gd name="T25" fmla="*/ 19 h 181"/>
                <a:gd name="T26" fmla="*/ 81 w 184"/>
                <a:gd name="T27" fmla="*/ 52 h 181"/>
                <a:gd name="T28" fmla="*/ 92 w 184"/>
                <a:gd name="T29" fmla="*/ 51 h 181"/>
                <a:gd name="T30" fmla="*/ 122 w 184"/>
                <a:gd name="T31" fmla="*/ 49 h 181"/>
                <a:gd name="T32" fmla="*/ 123 w 184"/>
                <a:gd name="T33" fmla="*/ 86 h 181"/>
                <a:gd name="T34" fmla="*/ 111 w 184"/>
                <a:gd name="T35" fmla="*/ 9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" h="181">
                  <a:moveTo>
                    <a:pt x="111" y="99"/>
                  </a:moveTo>
                  <a:cubicBezTo>
                    <a:pt x="102" y="97"/>
                    <a:pt x="92" y="95"/>
                    <a:pt x="82" y="93"/>
                  </a:cubicBezTo>
                  <a:cubicBezTo>
                    <a:pt x="64" y="78"/>
                    <a:pt x="61" y="58"/>
                    <a:pt x="69" y="37"/>
                  </a:cubicBezTo>
                  <a:cubicBezTo>
                    <a:pt x="76" y="17"/>
                    <a:pt x="101" y="0"/>
                    <a:pt x="121" y="0"/>
                  </a:cubicBezTo>
                  <a:cubicBezTo>
                    <a:pt x="145" y="0"/>
                    <a:pt x="159" y="15"/>
                    <a:pt x="168" y="35"/>
                  </a:cubicBezTo>
                  <a:cubicBezTo>
                    <a:pt x="184" y="73"/>
                    <a:pt x="176" y="112"/>
                    <a:pt x="144" y="140"/>
                  </a:cubicBezTo>
                  <a:cubicBezTo>
                    <a:pt x="115" y="165"/>
                    <a:pt x="81" y="179"/>
                    <a:pt x="44" y="180"/>
                  </a:cubicBezTo>
                  <a:cubicBezTo>
                    <a:pt x="29" y="181"/>
                    <a:pt x="14" y="173"/>
                    <a:pt x="0" y="169"/>
                  </a:cubicBezTo>
                  <a:cubicBezTo>
                    <a:pt x="0" y="168"/>
                    <a:pt x="0" y="166"/>
                    <a:pt x="0" y="165"/>
                  </a:cubicBezTo>
                  <a:cubicBezTo>
                    <a:pt x="10" y="163"/>
                    <a:pt x="20" y="158"/>
                    <a:pt x="31" y="157"/>
                  </a:cubicBezTo>
                  <a:cubicBezTo>
                    <a:pt x="72" y="156"/>
                    <a:pt x="107" y="142"/>
                    <a:pt x="130" y="107"/>
                  </a:cubicBezTo>
                  <a:cubicBezTo>
                    <a:pt x="150" y="79"/>
                    <a:pt x="142" y="50"/>
                    <a:pt x="112" y="34"/>
                  </a:cubicBezTo>
                  <a:cubicBezTo>
                    <a:pt x="106" y="31"/>
                    <a:pt x="101" y="26"/>
                    <a:pt x="94" y="19"/>
                  </a:cubicBezTo>
                  <a:cubicBezTo>
                    <a:pt x="89" y="31"/>
                    <a:pt x="85" y="41"/>
                    <a:pt x="81" y="52"/>
                  </a:cubicBezTo>
                  <a:cubicBezTo>
                    <a:pt x="88" y="53"/>
                    <a:pt x="91" y="53"/>
                    <a:pt x="92" y="51"/>
                  </a:cubicBezTo>
                  <a:cubicBezTo>
                    <a:pt x="101" y="41"/>
                    <a:pt x="112" y="37"/>
                    <a:pt x="122" y="49"/>
                  </a:cubicBezTo>
                  <a:cubicBezTo>
                    <a:pt x="133" y="60"/>
                    <a:pt x="135" y="73"/>
                    <a:pt x="123" y="86"/>
                  </a:cubicBezTo>
                  <a:cubicBezTo>
                    <a:pt x="119" y="90"/>
                    <a:pt x="115" y="95"/>
                    <a:pt x="111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2"/>
            <p:cNvSpPr>
              <a:spLocks noEditPoints="1"/>
            </p:cNvSpPr>
            <p:nvPr/>
          </p:nvSpPr>
          <p:spPr bwMode="auto">
            <a:xfrm>
              <a:off x="10288588" y="2959100"/>
              <a:ext cx="1136650" cy="1381125"/>
            </a:xfrm>
            <a:custGeom>
              <a:avLst/>
              <a:gdLst>
                <a:gd name="T0" fmla="*/ 73 w 303"/>
                <a:gd name="T1" fmla="*/ 177 h 368"/>
                <a:gd name="T2" fmla="*/ 117 w 303"/>
                <a:gd name="T3" fmla="*/ 188 h 368"/>
                <a:gd name="T4" fmla="*/ 217 w 303"/>
                <a:gd name="T5" fmla="*/ 148 h 368"/>
                <a:gd name="T6" fmla="*/ 241 w 303"/>
                <a:gd name="T7" fmla="*/ 43 h 368"/>
                <a:gd name="T8" fmla="*/ 194 w 303"/>
                <a:gd name="T9" fmla="*/ 8 h 368"/>
                <a:gd name="T10" fmla="*/ 142 w 303"/>
                <a:gd name="T11" fmla="*/ 45 h 368"/>
                <a:gd name="T12" fmla="*/ 155 w 303"/>
                <a:gd name="T13" fmla="*/ 101 h 368"/>
                <a:gd name="T14" fmla="*/ 135 w 303"/>
                <a:gd name="T15" fmla="*/ 70 h 368"/>
                <a:gd name="T16" fmla="*/ 191 w 303"/>
                <a:gd name="T17" fmla="*/ 3 h 368"/>
                <a:gd name="T18" fmla="*/ 251 w 303"/>
                <a:gd name="T19" fmla="*/ 59 h 368"/>
                <a:gd name="T20" fmla="*/ 218 w 303"/>
                <a:gd name="T21" fmla="*/ 154 h 368"/>
                <a:gd name="T22" fmla="*/ 207 w 303"/>
                <a:gd name="T23" fmla="*/ 165 h 368"/>
                <a:gd name="T24" fmla="*/ 212 w 303"/>
                <a:gd name="T25" fmla="*/ 169 h 368"/>
                <a:gd name="T26" fmla="*/ 295 w 303"/>
                <a:gd name="T27" fmla="*/ 239 h 368"/>
                <a:gd name="T28" fmla="*/ 241 w 303"/>
                <a:gd name="T29" fmla="*/ 341 h 368"/>
                <a:gd name="T30" fmla="*/ 116 w 303"/>
                <a:gd name="T31" fmla="*/ 289 h 368"/>
                <a:gd name="T32" fmla="*/ 144 w 303"/>
                <a:gd name="T33" fmla="*/ 222 h 368"/>
                <a:gd name="T34" fmla="*/ 143 w 303"/>
                <a:gd name="T35" fmla="*/ 293 h 368"/>
                <a:gd name="T36" fmla="*/ 212 w 303"/>
                <a:gd name="T37" fmla="*/ 303 h 368"/>
                <a:gd name="T38" fmla="*/ 243 w 303"/>
                <a:gd name="T39" fmla="*/ 193 h 368"/>
                <a:gd name="T40" fmla="*/ 191 w 303"/>
                <a:gd name="T41" fmla="*/ 176 h 368"/>
                <a:gd name="T42" fmla="*/ 104 w 303"/>
                <a:gd name="T43" fmla="*/ 191 h 368"/>
                <a:gd name="T44" fmla="*/ 10 w 303"/>
                <a:gd name="T45" fmla="*/ 130 h 368"/>
                <a:gd name="T46" fmla="*/ 16 w 303"/>
                <a:gd name="T47" fmla="*/ 78 h 368"/>
                <a:gd name="T48" fmla="*/ 70 w 303"/>
                <a:gd name="T49" fmla="*/ 68 h 368"/>
                <a:gd name="T50" fmla="*/ 87 w 303"/>
                <a:gd name="T51" fmla="*/ 92 h 368"/>
                <a:gd name="T52" fmla="*/ 73 w 303"/>
                <a:gd name="T53" fmla="*/ 121 h 368"/>
                <a:gd name="T54" fmla="*/ 73 w 303"/>
                <a:gd name="T55" fmla="*/ 121 h 368"/>
                <a:gd name="T56" fmla="*/ 79 w 303"/>
                <a:gd name="T57" fmla="*/ 79 h 368"/>
                <a:gd name="T58" fmla="*/ 35 w 303"/>
                <a:gd name="T59" fmla="*/ 71 h 368"/>
                <a:gd name="T60" fmla="*/ 8 w 303"/>
                <a:gd name="T61" fmla="*/ 107 h 368"/>
                <a:gd name="T62" fmla="*/ 73 w 303"/>
                <a:gd name="T63" fmla="*/ 177 h 368"/>
                <a:gd name="T64" fmla="*/ 218 w 303"/>
                <a:gd name="T65" fmla="*/ 337 h 368"/>
                <a:gd name="T66" fmla="*/ 236 w 303"/>
                <a:gd name="T67" fmla="*/ 337 h 368"/>
                <a:gd name="T68" fmla="*/ 291 w 303"/>
                <a:gd name="T69" fmla="*/ 266 h 368"/>
                <a:gd name="T70" fmla="*/ 257 w 303"/>
                <a:gd name="T71" fmla="*/ 192 h 368"/>
                <a:gd name="T72" fmla="*/ 254 w 303"/>
                <a:gd name="T73" fmla="*/ 273 h 368"/>
                <a:gd name="T74" fmla="*/ 185 w 303"/>
                <a:gd name="T75" fmla="*/ 321 h 368"/>
                <a:gd name="T76" fmla="*/ 196 w 303"/>
                <a:gd name="T77" fmla="*/ 323 h 368"/>
                <a:gd name="T78" fmla="*/ 175 w 303"/>
                <a:gd name="T79" fmla="*/ 336 h 368"/>
                <a:gd name="T80" fmla="*/ 138 w 303"/>
                <a:gd name="T81" fmla="*/ 314 h 368"/>
                <a:gd name="T82" fmla="*/ 216 w 303"/>
                <a:gd name="T83" fmla="*/ 343 h 368"/>
                <a:gd name="T84" fmla="*/ 218 w 303"/>
                <a:gd name="T85" fmla="*/ 33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3" h="368">
                  <a:moveTo>
                    <a:pt x="73" y="177"/>
                  </a:moveTo>
                  <a:cubicBezTo>
                    <a:pt x="87" y="181"/>
                    <a:pt x="102" y="189"/>
                    <a:pt x="117" y="188"/>
                  </a:cubicBezTo>
                  <a:cubicBezTo>
                    <a:pt x="154" y="187"/>
                    <a:pt x="188" y="173"/>
                    <a:pt x="217" y="148"/>
                  </a:cubicBezTo>
                  <a:cubicBezTo>
                    <a:pt x="249" y="120"/>
                    <a:pt x="257" y="81"/>
                    <a:pt x="241" y="43"/>
                  </a:cubicBezTo>
                  <a:cubicBezTo>
                    <a:pt x="232" y="23"/>
                    <a:pt x="218" y="8"/>
                    <a:pt x="194" y="8"/>
                  </a:cubicBezTo>
                  <a:cubicBezTo>
                    <a:pt x="174" y="8"/>
                    <a:pt x="149" y="25"/>
                    <a:pt x="142" y="45"/>
                  </a:cubicBezTo>
                  <a:cubicBezTo>
                    <a:pt x="134" y="66"/>
                    <a:pt x="137" y="86"/>
                    <a:pt x="155" y="101"/>
                  </a:cubicBezTo>
                  <a:cubicBezTo>
                    <a:pt x="148" y="91"/>
                    <a:pt x="136" y="81"/>
                    <a:pt x="135" y="70"/>
                  </a:cubicBezTo>
                  <a:cubicBezTo>
                    <a:pt x="129" y="37"/>
                    <a:pt x="156" y="7"/>
                    <a:pt x="191" y="3"/>
                  </a:cubicBezTo>
                  <a:cubicBezTo>
                    <a:pt x="218" y="0"/>
                    <a:pt x="245" y="25"/>
                    <a:pt x="251" y="59"/>
                  </a:cubicBezTo>
                  <a:cubicBezTo>
                    <a:pt x="258" y="96"/>
                    <a:pt x="248" y="129"/>
                    <a:pt x="218" y="154"/>
                  </a:cubicBezTo>
                  <a:cubicBezTo>
                    <a:pt x="215" y="157"/>
                    <a:pt x="211" y="161"/>
                    <a:pt x="207" y="165"/>
                  </a:cubicBezTo>
                  <a:cubicBezTo>
                    <a:pt x="209" y="167"/>
                    <a:pt x="211" y="169"/>
                    <a:pt x="212" y="169"/>
                  </a:cubicBezTo>
                  <a:cubicBezTo>
                    <a:pt x="258" y="174"/>
                    <a:pt x="287" y="199"/>
                    <a:pt x="295" y="239"/>
                  </a:cubicBezTo>
                  <a:cubicBezTo>
                    <a:pt x="303" y="281"/>
                    <a:pt x="281" y="322"/>
                    <a:pt x="241" y="341"/>
                  </a:cubicBezTo>
                  <a:cubicBezTo>
                    <a:pt x="187" y="368"/>
                    <a:pt x="128" y="343"/>
                    <a:pt x="116" y="289"/>
                  </a:cubicBezTo>
                  <a:cubicBezTo>
                    <a:pt x="110" y="264"/>
                    <a:pt x="122" y="237"/>
                    <a:pt x="144" y="222"/>
                  </a:cubicBezTo>
                  <a:cubicBezTo>
                    <a:pt x="127" y="247"/>
                    <a:pt x="127" y="272"/>
                    <a:pt x="143" y="293"/>
                  </a:cubicBezTo>
                  <a:cubicBezTo>
                    <a:pt x="159" y="312"/>
                    <a:pt x="185" y="316"/>
                    <a:pt x="212" y="303"/>
                  </a:cubicBezTo>
                  <a:cubicBezTo>
                    <a:pt x="259" y="282"/>
                    <a:pt x="273" y="230"/>
                    <a:pt x="243" y="193"/>
                  </a:cubicBezTo>
                  <a:cubicBezTo>
                    <a:pt x="229" y="176"/>
                    <a:pt x="213" y="170"/>
                    <a:pt x="191" y="176"/>
                  </a:cubicBezTo>
                  <a:cubicBezTo>
                    <a:pt x="162" y="183"/>
                    <a:pt x="133" y="191"/>
                    <a:pt x="104" y="191"/>
                  </a:cubicBezTo>
                  <a:cubicBezTo>
                    <a:pt x="61" y="192"/>
                    <a:pt x="30" y="167"/>
                    <a:pt x="10" y="130"/>
                  </a:cubicBezTo>
                  <a:cubicBezTo>
                    <a:pt x="0" y="112"/>
                    <a:pt x="3" y="91"/>
                    <a:pt x="16" y="78"/>
                  </a:cubicBezTo>
                  <a:cubicBezTo>
                    <a:pt x="29" y="65"/>
                    <a:pt x="54" y="59"/>
                    <a:pt x="70" y="68"/>
                  </a:cubicBezTo>
                  <a:cubicBezTo>
                    <a:pt x="78" y="73"/>
                    <a:pt x="87" y="83"/>
                    <a:pt x="87" y="92"/>
                  </a:cubicBezTo>
                  <a:cubicBezTo>
                    <a:pt x="87" y="101"/>
                    <a:pt x="78" y="111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83" y="108"/>
                    <a:pt x="94" y="95"/>
                    <a:pt x="79" y="79"/>
                  </a:cubicBezTo>
                  <a:cubicBezTo>
                    <a:pt x="67" y="66"/>
                    <a:pt x="52" y="64"/>
                    <a:pt x="35" y="71"/>
                  </a:cubicBezTo>
                  <a:cubicBezTo>
                    <a:pt x="19" y="78"/>
                    <a:pt x="9" y="89"/>
                    <a:pt x="8" y="107"/>
                  </a:cubicBezTo>
                  <a:cubicBezTo>
                    <a:pt x="8" y="134"/>
                    <a:pt x="45" y="173"/>
                    <a:pt x="73" y="177"/>
                  </a:cubicBezTo>
                  <a:close/>
                  <a:moveTo>
                    <a:pt x="218" y="337"/>
                  </a:moveTo>
                  <a:cubicBezTo>
                    <a:pt x="224" y="337"/>
                    <a:pt x="231" y="340"/>
                    <a:pt x="236" y="337"/>
                  </a:cubicBezTo>
                  <a:cubicBezTo>
                    <a:pt x="266" y="323"/>
                    <a:pt x="286" y="300"/>
                    <a:pt x="291" y="266"/>
                  </a:cubicBezTo>
                  <a:cubicBezTo>
                    <a:pt x="295" y="236"/>
                    <a:pt x="280" y="205"/>
                    <a:pt x="257" y="192"/>
                  </a:cubicBezTo>
                  <a:cubicBezTo>
                    <a:pt x="260" y="219"/>
                    <a:pt x="270" y="247"/>
                    <a:pt x="254" y="273"/>
                  </a:cubicBezTo>
                  <a:cubicBezTo>
                    <a:pt x="237" y="299"/>
                    <a:pt x="213" y="311"/>
                    <a:pt x="185" y="321"/>
                  </a:cubicBezTo>
                  <a:cubicBezTo>
                    <a:pt x="190" y="322"/>
                    <a:pt x="195" y="322"/>
                    <a:pt x="196" y="323"/>
                  </a:cubicBezTo>
                  <a:cubicBezTo>
                    <a:pt x="190" y="326"/>
                    <a:pt x="182" y="331"/>
                    <a:pt x="175" y="336"/>
                  </a:cubicBezTo>
                  <a:cubicBezTo>
                    <a:pt x="163" y="329"/>
                    <a:pt x="150" y="321"/>
                    <a:pt x="138" y="314"/>
                  </a:cubicBezTo>
                  <a:cubicBezTo>
                    <a:pt x="145" y="342"/>
                    <a:pt x="196" y="353"/>
                    <a:pt x="216" y="343"/>
                  </a:cubicBezTo>
                  <a:cubicBezTo>
                    <a:pt x="217" y="342"/>
                    <a:pt x="217" y="339"/>
                    <a:pt x="218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3"/>
            <p:cNvSpPr/>
            <p:nvPr/>
          </p:nvSpPr>
          <p:spPr bwMode="auto">
            <a:xfrm>
              <a:off x="8934450" y="3586163"/>
              <a:ext cx="1747838" cy="1144587"/>
            </a:xfrm>
            <a:custGeom>
              <a:avLst/>
              <a:gdLst>
                <a:gd name="T0" fmla="*/ 169 w 466"/>
                <a:gd name="T1" fmla="*/ 196 h 305"/>
                <a:gd name="T2" fmla="*/ 154 w 466"/>
                <a:gd name="T3" fmla="*/ 212 h 305"/>
                <a:gd name="T4" fmla="*/ 113 w 466"/>
                <a:gd name="T5" fmla="*/ 70 h 305"/>
                <a:gd name="T6" fmla="*/ 0 w 466"/>
                <a:gd name="T7" fmla="*/ 47 h 305"/>
                <a:gd name="T8" fmla="*/ 75 w 466"/>
                <a:gd name="T9" fmla="*/ 34 h 305"/>
                <a:gd name="T10" fmla="*/ 75 w 466"/>
                <a:gd name="T11" fmla="*/ 36 h 305"/>
                <a:gd name="T12" fmla="*/ 15 w 466"/>
                <a:gd name="T13" fmla="*/ 49 h 305"/>
                <a:gd name="T14" fmla="*/ 16 w 466"/>
                <a:gd name="T15" fmla="*/ 52 h 305"/>
                <a:gd name="T16" fmla="*/ 68 w 466"/>
                <a:gd name="T17" fmla="*/ 52 h 305"/>
                <a:gd name="T18" fmla="*/ 45 w 466"/>
                <a:gd name="T19" fmla="*/ 69 h 305"/>
                <a:gd name="T20" fmla="*/ 126 w 466"/>
                <a:gd name="T21" fmla="*/ 55 h 305"/>
                <a:gd name="T22" fmla="*/ 156 w 466"/>
                <a:gd name="T23" fmla="*/ 198 h 305"/>
                <a:gd name="T24" fmla="*/ 171 w 466"/>
                <a:gd name="T25" fmla="*/ 177 h 305"/>
                <a:gd name="T26" fmla="*/ 185 w 466"/>
                <a:gd name="T27" fmla="*/ 226 h 305"/>
                <a:gd name="T28" fmla="*/ 212 w 466"/>
                <a:gd name="T29" fmla="*/ 265 h 305"/>
                <a:gd name="T30" fmla="*/ 218 w 466"/>
                <a:gd name="T31" fmla="*/ 261 h 305"/>
                <a:gd name="T32" fmla="*/ 215 w 466"/>
                <a:gd name="T33" fmla="*/ 243 h 305"/>
                <a:gd name="T34" fmla="*/ 218 w 466"/>
                <a:gd name="T35" fmla="*/ 250 h 305"/>
                <a:gd name="T36" fmla="*/ 231 w 466"/>
                <a:gd name="T37" fmla="*/ 272 h 305"/>
                <a:gd name="T38" fmla="*/ 257 w 466"/>
                <a:gd name="T39" fmla="*/ 254 h 305"/>
                <a:gd name="T40" fmla="*/ 288 w 466"/>
                <a:gd name="T41" fmla="*/ 207 h 305"/>
                <a:gd name="T42" fmla="*/ 294 w 466"/>
                <a:gd name="T43" fmla="*/ 178 h 305"/>
                <a:gd name="T44" fmla="*/ 309 w 466"/>
                <a:gd name="T45" fmla="*/ 195 h 305"/>
                <a:gd name="T46" fmla="*/ 335 w 466"/>
                <a:gd name="T47" fmla="*/ 45 h 305"/>
                <a:gd name="T48" fmla="*/ 440 w 466"/>
                <a:gd name="T49" fmla="*/ 63 h 305"/>
                <a:gd name="T50" fmla="*/ 402 w 466"/>
                <a:gd name="T51" fmla="*/ 49 h 305"/>
                <a:gd name="T52" fmla="*/ 432 w 466"/>
                <a:gd name="T53" fmla="*/ 49 h 305"/>
                <a:gd name="T54" fmla="*/ 346 w 466"/>
                <a:gd name="T55" fmla="*/ 0 h 305"/>
                <a:gd name="T56" fmla="*/ 466 w 466"/>
                <a:gd name="T57" fmla="*/ 44 h 305"/>
                <a:gd name="T58" fmla="*/ 354 w 466"/>
                <a:gd name="T59" fmla="*/ 71 h 305"/>
                <a:gd name="T60" fmla="*/ 313 w 466"/>
                <a:gd name="T61" fmla="*/ 210 h 305"/>
                <a:gd name="T62" fmla="*/ 300 w 466"/>
                <a:gd name="T63" fmla="*/ 199 h 305"/>
                <a:gd name="T64" fmla="*/ 264 w 466"/>
                <a:gd name="T65" fmla="*/ 268 h 305"/>
                <a:gd name="T66" fmla="*/ 203 w 466"/>
                <a:gd name="T67" fmla="*/ 268 h 305"/>
                <a:gd name="T68" fmla="*/ 183 w 466"/>
                <a:gd name="T69" fmla="*/ 234 h 305"/>
                <a:gd name="T70" fmla="*/ 169 w 466"/>
                <a:gd name="T71" fmla="*/ 19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6" h="305">
                  <a:moveTo>
                    <a:pt x="169" y="196"/>
                  </a:moveTo>
                  <a:cubicBezTo>
                    <a:pt x="164" y="201"/>
                    <a:pt x="160" y="205"/>
                    <a:pt x="154" y="212"/>
                  </a:cubicBezTo>
                  <a:cubicBezTo>
                    <a:pt x="139" y="163"/>
                    <a:pt x="89" y="128"/>
                    <a:pt x="113" y="70"/>
                  </a:cubicBezTo>
                  <a:cubicBezTo>
                    <a:pt x="36" y="78"/>
                    <a:pt x="18" y="74"/>
                    <a:pt x="0" y="47"/>
                  </a:cubicBezTo>
                  <a:cubicBezTo>
                    <a:pt x="25" y="42"/>
                    <a:pt x="50" y="38"/>
                    <a:pt x="75" y="34"/>
                  </a:cubicBezTo>
                  <a:cubicBezTo>
                    <a:pt x="75" y="35"/>
                    <a:pt x="75" y="35"/>
                    <a:pt x="75" y="36"/>
                  </a:cubicBezTo>
                  <a:cubicBezTo>
                    <a:pt x="55" y="40"/>
                    <a:pt x="35" y="44"/>
                    <a:pt x="15" y="49"/>
                  </a:cubicBezTo>
                  <a:cubicBezTo>
                    <a:pt x="15" y="50"/>
                    <a:pt x="15" y="51"/>
                    <a:pt x="16" y="52"/>
                  </a:cubicBezTo>
                  <a:cubicBezTo>
                    <a:pt x="32" y="52"/>
                    <a:pt x="49" y="52"/>
                    <a:pt x="68" y="52"/>
                  </a:cubicBezTo>
                  <a:cubicBezTo>
                    <a:pt x="59" y="58"/>
                    <a:pt x="53" y="63"/>
                    <a:pt x="45" y="69"/>
                  </a:cubicBezTo>
                  <a:cubicBezTo>
                    <a:pt x="73" y="76"/>
                    <a:pt x="97" y="70"/>
                    <a:pt x="126" y="55"/>
                  </a:cubicBezTo>
                  <a:cubicBezTo>
                    <a:pt x="90" y="115"/>
                    <a:pt x="134" y="152"/>
                    <a:pt x="156" y="198"/>
                  </a:cubicBezTo>
                  <a:cubicBezTo>
                    <a:pt x="162" y="190"/>
                    <a:pt x="166" y="184"/>
                    <a:pt x="171" y="177"/>
                  </a:cubicBezTo>
                  <a:cubicBezTo>
                    <a:pt x="176" y="194"/>
                    <a:pt x="178" y="211"/>
                    <a:pt x="185" y="226"/>
                  </a:cubicBezTo>
                  <a:cubicBezTo>
                    <a:pt x="192" y="240"/>
                    <a:pt x="203" y="252"/>
                    <a:pt x="212" y="265"/>
                  </a:cubicBezTo>
                  <a:cubicBezTo>
                    <a:pt x="214" y="264"/>
                    <a:pt x="216" y="263"/>
                    <a:pt x="218" y="261"/>
                  </a:cubicBezTo>
                  <a:cubicBezTo>
                    <a:pt x="217" y="257"/>
                    <a:pt x="216" y="252"/>
                    <a:pt x="215" y="243"/>
                  </a:cubicBezTo>
                  <a:cubicBezTo>
                    <a:pt x="217" y="247"/>
                    <a:pt x="217" y="249"/>
                    <a:pt x="218" y="250"/>
                  </a:cubicBezTo>
                  <a:cubicBezTo>
                    <a:pt x="222" y="257"/>
                    <a:pt x="227" y="265"/>
                    <a:pt x="231" y="272"/>
                  </a:cubicBezTo>
                  <a:cubicBezTo>
                    <a:pt x="240" y="266"/>
                    <a:pt x="248" y="259"/>
                    <a:pt x="257" y="254"/>
                  </a:cubicBezTo>
                  <a:cubicBezTo>
                    <a:pt x="276" y="244"/>
                    <a:pt x="284" y="227"/>
                    <a:pt x="288" y="207"/>
                  </a:cubicBezTo>
                  <a:cubicBezTo>
                    <a:pt x="291" y="198"/>
                    <a:pt x="292" y="189"/>
                    <a:pt x="294" y="178"/>
                  </a:cubicBezTo>
                  <a:cubicBezTo>
                    <a:pt x="300" y="184"/>
                    <a:pt x="304" y="189"/>
                    <a:pt x="309" y="195"/>
                  </a:cubicBezTo>
                  <a:cubicBezTo>
                    <a:pt x="357" y="146"/>
                    <a:pt x="365" y="102"/>
                    <a:pt x="335" y="45"/>
                  </a:cubicBezTo>
                  <a:cubicBezTo>
                    <a:pt x="360" y="72"/>
                    <a:pt x="403" y="80"/>
                    <a:pt x="440" y="63"/>
                  </a:cubicBezTo>
                  <a:cubicBezTo>
                    <a:pt x="427" y="59"/>
                    <a:pt x="417" y="55"/>
                    <a:pt x="402" y="49"/>
                  </a:cubicBezTo>
                  <a:cubicBezTo>
                    <a:pt x="414" y="49"/>
                    <a:pt x="423" y="49"/>
                    <a:pt x="432" y="49"/>
                  </a:cubicBezTo>
                  <a:cubicBezTo>
                    <a:pt x="398" y="42"/>
                    <a:pt x="368" y="27"/>
                    <a:pt x="346" y="0"/>
                  </a:cubicBezTo>
                  <a:cubicBezTo>
                    <a:pt x="379" y="35"/>
                    <a:pt x="421" y="43"/>
                    <a:pt x="466" y="44"/>
                  </a:cubicBezTo>
                  <a:cubicBezTo>
                    <a:pt x="453" y="73"/>
                    <a:pt x="435" y="77"/>
                    <a:pt x="354" y="71"/>
                  </a:cubicBezTo>
                  <a:cubicBezTo>
                    <a:pt x="377" y="128"/>
                    <a:pt x="328" y="162"/>
                    <a:pt x="313" y="210"/>
                  </a:cubicBezTo>
                  <a:cubicBezTo>
                    <a:pt x="307" y="205"/>
                    <a:pt x="303" y="202"/>
                    <a:pt x="300" y="199"/>
                  </a:cubicBezTo>
                  <a:cubicBezTo>
                    <a:pt x="288" y="223"/>
                    <a:pt x="279" y="247"/>
                    <a:pt x="264" y="268"/>
                  </a:cubicBezTo>
                  <a:cubicBezTo>
                    <a:pt x="236" y="305"/>
                    <a:pt x="232" y="303"/>
                    <a:pt x="203" y="268"/>
                  </a:cubicBezTo>
                  <a:cubicBezTo>
                    <a:pt x="194" y="258"/>
                    <a:pt x="188" y="246"/>
                    <a:pt x="183" y="234"/>
                  </a:cubicBezTo>
                  <a:cubicBezTo>
                    <a:pt x="177" y="223"/>
                    <a:pt x="174" y="210"/>
                    <a:pt x="169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4"/>
            <p:cNvSpPr>
              <a:spLocks noEditPoints="1"/>
            </p:cNvSpPr>
            <p:nvPr/>
          </p:nvSpPr>
          <p:spPr bwMode="auto">
            <a:xfrm>
              <a:off x="12990513" y="2914650"/>
              <a:ext cx="1087438" cy="603250"/>
            </a:xfrm>
            <a:custGeom>
              <a:avLst/>
              <a:gdLst>
                <a:gd name="T0" fmla="*/ 107 w 290"/>
                <a:gd name="T1" fmla="*/ 134 h 161"/>
                <a:gd name="T2" fmla="*/ 73 w 290"/>
                <a:gd name="T3" fmla="*/ 161 h 161"/>
                <a:gd name="T4" fmla="*/ 64 w 290"/>
                <a:gd name="T5" fmla="*/ 127 h 161"/>
                <a:gd name="T6" fmla="*/ 32 w 290"/>
                <a:gd name="T7" fmla="*/ 113 h 161"/>
                <a:gd name="T8" fmla="*/ 12 w 290"/>
                <a:gd name="T9" fmla="*/ 48 h 161"/>
                <a:gd name="T10" fmla="*/ 80 w 290"/>
                <a:gd name="T11" fmla="*/ 24 h 161"/>
                <a:gd name="T12" fmla="*/ 90 w 290"/>
                <a:gd name="T13" fmla="*/ 80 h 161"/>
                <a:gd name="T14" fmla="*/ 71 w 290"/>
                <a:gd name="T15" fmla="*/ 46 h 161"/>
                <a:gd name="T16" fmla="*/ 40 w 290"/>
                <a:gd name="T17" fmla="*/ 65 h 161"/>
                <a:gd name="T18" fmla="*/ 49 w 290"/>
                <a:gd name="T19" fmla="*/ 109 h 161"/>
                <a:gd name="T20" fmla="*/ 96 w 290"/>
                <a:gd name="T21" fmla="*/ 111 h 161"/>
                <a:gd name="T22" fmla="*/ 143 w 290"/>
                <a:gd name="T23" fmla="*/ 69 h 161"/>
                <a:gd name="T24" fmla="*/ 178 w 290"/>
                <a:gd name="T25" fmla="*/ 24 h 161"/>
                <a:gd name="T26" fmla="*/ 245 w 290"/>
                <a:gd name="T27" fmla="*/ 7 h 161"/>
                <a:gd name="T28" fmla="*/ 275 w 290"/>
                <a:gd name="T29" fmla="*/ 72 h 161"/>
                <a:gd name="T30" fmla="*/ 272 w 290"/>
                <a:gd name="T31" fmla="*/ 38 h 161"/>
                <a:gd name="T32" fmla="*/ 246 w 290"/>
                <a:gd name="T33" fmla="*/ 12 h 161"/>
                <a:gd name="T34" fmla="*/ 176 w 290"/>
                <a:gd name="T35" fmla="*/ 33 h 161"/>
                <a:gd name="T36" fmla="*/ 169 w 290"/>
                <a:gd name="T37" fmla="*/ 131 h 161"/>
                <a:gd name="T38" fmla="*/ 114 w 290"/>
                <a:gd name="T39" fmla="*/ 131 h 161"/>
                <a:gd name="T40" fmla="*/ 134 w 290"/>
                <a:gd name="T41" fmla="*/ 115 h 161"/>
                <a:gd name="T42" fmla="*/ 158 w 290"/>
                <a:gd name="T43" fmla="*/ 130 h 161"/>
                <a:gd name="T44" fmla="*/ 150 w 290"/>
                <a:gd name="T45" fmla="*/ 69 h 161"/>
                <a:gd name="T46" fmla="*/ 134 w 290"/>
                <a:gd name="T47" fmla="*/ 88 h 161"/>
                <a:gd name="T48" fmla="*/ 87 w 290"/>
                <a:gd name="T49" fmla="*/ 119 h 161"/>
                <a:gd name="T50" fmla="*/ 77 w 290"/>
                <a:gd name="T51" fmla="*/ 152 h 161"/>
                <a:gd name="T52" fmla="*/ 107 w 290"/>
                <a:gd name="T53" fmla="*/ 134 h 161"/>
                <a:gd name="T54" fmla="*/ 30 w 290"/>
                <a:gd name="T55" fmla="*/ 105 h 161"/>
                <a:gd name="T56" fmla="*/ 34 w 290"/>
                <a:gd name="T57" fmla="*/ 61 h 161"/>
                <a:gd name="T58" fmla="*/ 66 w 290"/>
                <a:gd name="T59" fmla="*/ 32 h 161"/>
                <a:gd name="T60" fmla="*/ 17 w 290"/>
                <a:gd name="T61" fmla="*/ 51 h 161"/>
                <a:gd name="T62" fmla="*/ 30 w 290"/>
                <a:gd name="T63" fmla="*/ 10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0" h="161">
                  <a:moveTo>
                    <a:pt x="107" y="134"/>
                  </a:moveTo>
                  <a:cubicBezTo>
                    <a:pt x="96" y="142"/>
                    <a:pt x="86" y="150"/>
                    <a:pt x="73" y="161"/>
                  </a:cubicBezTo>
                  <a:cubicBezTo>
                    <a:pt x="69" y="148"/>
                    <a:pt x="67" y="138"/>
                    <a:pt x="64" y="127"/>
                  </a:cubicBezTo>
                  <a:cubicBezTo>
                    <a:pt x="54" y="122"/>
                    <a:pt x="42" y="119"/>
                    <a:pt x="32" y="113"/>
                  </a:cubicBezTo>
                  <a:cubicBezTo>
                    <a:pt x="8" y="99"/>
                    <a:pt x="0" y="70"/>
                    <a:pt x="12" y="48"/>
                  </a:cubicBezTo>
                  <a:cubicBezTo>
                    <a:pt x="23" y="26"/>
                    <a:pt x="57" y="14"/>
                    <a:pt x="80" y="24"/>
                  </a:cubicBezTo>
                  <a:cubicBezTo>
                    <a:pt x="99" y="32"/>
                    <a:pt x="105" y="54"/>
                    <a:pt x="90" y="80"/>
                  </a:cubicBezTo>
                  <a:cubicBezTo>
                    <a:pt x="95" y="59"/>
                    <a:pt x="87" y="49"/>
                    <a:pt x="71" y="46"/>
                  </a:cubicBezTo>
                  <a:cubicBezTo>
                    <a:pt x="56" y="42"/>
                    <a:pt x="46" y="52"/>
                    <a:pt x="40" y="65"/>
                  </a:cubicBezTo>
                  <a:cubicBezTo>
                    <a:pt x="31" y="82"/>
                    <a:pt x="35" y="99"/>
                    <a:pt x="49" y="109"/>
                  </a:cubicBezTo>
                  <a:cubicBezTo>
                    <a:pt x="64" y="121"/>
                    <a:pt x="82" y="121"/>
                    <a:pt x="96" y="111"/>
                  </a:cubicBezTo>
                  <a:cubicBezTo>
                    <a:pt x="113" y="100"/>
                    <a:pt x="129" y="85"/>
                    <a:pt x="143" y="69"/>
                  </a:cubicBezTo>
                  <a:cubicBezTo>
                    <a:pt x="156" y="55"/>
                    <a:pt x="165" y="38"/>
                    <a:pt x="178" y="24"/>
                  </a:cubicBezTo>
                  <a:cubicBezTo>
                    <a:pt x="196" y="4"/>
                    <a:pt x="220" y="1"/>
                    <a:pt x="245" y="7"/>
                  </a:cubicBezTo>
                  <a:cubicBezTo>
                    <a:pt x="268" y="13"/>
                    <a:pt x="290" y="43"/>
                    <a:pt x="275" y="72"/>
                  </a:cubicBezTo>
                  <a:cubicBezTo>
                    <a:pt x="274" y="62"/>
                    <a:pt x="277" y="48"/>
                    <a:pt x="272" y="38"/>
                  </a:cubicBezTo>
                  <a:cubicBezTo>
                    <a:pt x="267" y="28"/>
                    <a:pt x="257" y="17"/>
                    <a:pt x="246" y="12"/>
                  </a:cubicBezTo>
                  <a:cubicBezTo>
                    <a:pt x="223" y="0"/>
                    <a:pt x="195" y="9"/>
                    <a:pt x="176" y="33"/>
                  </a:cubicBezTo>
                  <a:cubicBezTo>
                    <a:pt x="152" y="64"/>
                    <a:pt x="149" y="90"/>
                    <a:pt x="169" y="131"/>
                  </a:cubicBezTo>
                  <a:cubicBezTo>
                    <a:pt x="150" y="140"/>
                    <a:pt x="131" y="112"/>
                    <a:pt x="114" y="131"/>
                  </a:cubicBezTo>
                  <a:cubicBezTo>
                    <a:pt x="121" y="126"/>
                    <a:pt x="128" y="120"/>
                    <a:pt x="134" y="115"/>
                  </a:cubicBezTo>
                  <a:cubicBezTo>
                    <a:pt x="142" y="120"/>
                    <a:pt x="149" y="125"/>
                    <a:pt x="158" y="130"/>
                  </a:cubicBezTo>
                  <a:cubicBezTo>
                    <a:pt x="155" y="109"/>
                    <a:pt x="153" y="91"/>
                    <a:pt x="150" y="69"/>
                  </a:cubicBezTo>
                  <a:cubicBezTo>
                    <a:pt x="143" y="77"/>
                    <a:pt x="140" y="84"/>
                    <a:pt x="134" y="88"/>
                  </a:cubicBezTo>
                  <a:cubicBezTo>
                    <a:pt x="119" y="100"/>
                    <a:pt x="104" y="112"/>
                    <a:pt x="87" y="119"/>
                  </a:cubicBezTo>
                  <a:cubicBezTo>
                    <a:pt x="70" y="127"/>
                    <a:pt x="67" y="130"/>
                    <a:pt x="77" y="152"/>
                  </a:cubicBezTo>
                  <a:cubicBezTo>
                    <a:pt x="87" y="146"/>
                    <a:pt x="97" y="140"/>
                    <a:pt x="107" y="134"/>
                  </a:cubicBezTo>
                  <a:close/>
                  <a:moveTo>
                    <a:pt x="30" y="105"/>
                  </a:moveTo>
                  <a:cubicBezTo>
                    <a:pt x="31" y="91"/>
                    <a:pt x="28" y="74"/>
                    <a:pt x="34" y="61"/>
                  </a:cubicBezTo>
                  <a:cubicBezTo>
                    <a:pt x="40" y="49"/>
                    <a:pt x="55" y="41"/>
                    <a:pt x="66" y="32"/>
                  </a:cubicBezTo>
                  <a:cubicBezTo>
                    <a:pt x="50" y="24"/>
                    <a:pt x="28" y="31"/>
                    <a:pt x="17" y="51"/>
                  </a:cubicBezTo>
                  <a:cubicBezTo>
                    <a:pt x="6" y="70"/>
                    <a:pt x="12" y="93"/>
                    <a:pt x="30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"/>
            <p:cNvSpPr>
              <a:spLocks noEditPoints="1"/>
            </p:cNvSpPr>
            <p:nvPr/>
          </p:nvSpPr>
          <p:spPr bwMode="auto">
            <a:xfrm>
              <a:off x="5549900" y="2917825"/>
              <a:ext cx="1065213" cy="600075"/>
            </a:xfrm>
            <a:custGeom>
              <a:avLst/>
              <a:gdLst>
                <a:gd name="T0" fmla="*/ 162 w 284"/>
                <a:gd name="T1" fmla="*/ 125 h 160"/>
                <a:gd name="T2" fmla="*/ 144 w 284"/>
                <a:gd name="T3" fmla="*/ 126 h 160"/>
                <a:gd name="T4" fmla="*/ 115 w 284"/>
                <a:gd name="T5" fmla="*/ 134 h 160"/>
                <a:gd name="T6" fmla="*/ 125 w 284"/>
                <a:gd name="T7" fmla="*/ 114 h 160"/>
                <a:gd name="T8" fmla="*/ 73 w 284"/>
                <a:gd name="T9" fmla="*/ 8 h 160"/>
                <a:gd name="T10" fmla="*/ 10 w 284"/>
                <a:gd name="T11" fmla="*/ 63 h 160"/>
                <a:gd name="T12" fmla="*/ 46 w 284"/>
                <a:gd name="T13" fmla="*/ 5 h 160"/>
                <a:gd name="T14" fmla="*/ 114 w 284"/>
                <a:gd name="T15" fmla="*/ 29 h 160"/>
                <a:gd name="T16" fmla="*/ 146 w 284"/>
                <a:gd name="T17" fmla="*/ 74 h 160"/>
                <a:gd name="T18" fmla="*/ 205 w 284"/>
                <a:gd name="T19" fmla="*/ 115 h 160"/>
                <a:gd name="T20" fmla="*/ 241 w 284"/>
                <a:gd name="T21" fmla="*/ 102 h 160"/>
                <a:gd name="T22" fmla="*/ 244 w 284"/>
                <a:gd name="T23" fmla="*/ 63 h 160"/>
                <a:gd name="T24" fmla="*/ 213 w 284"/>
                <a:gd name="T25" fmla="*/ 45 h 160"/>
                <a:gd name="T26" fmla="*/ 195 w 284"/>
                <a:gd name="T27" fmla="*/ 75 h 160"/>
                <a:gd name="T28" fmla="*/ 213 w 284"/>
                <a:gd name="T29" fmla="*/ 21 h 160"/>
                <a:gd name="T30" fmla="*/ 277 w 284"/>
                <a:gd name="T31" fmla="*/ 55 h 160"/>
                <a:gd name="T32" fmla="*/ 241 w 284"/>
                <a:gd name="T33" fmla="*/ 119 h 160"/>
                <a:gd name="T34" fmla="*/ 221 w 284"/>
                <a:gd name="T35" fmla="*/ 125 h 160"/>
                <a:gd name="T36" fmla="*/ 213 w 284"/>
                <a:gd name="T37" fmla="*/ 160 h 160"/>
                <a:gd name="T38" fmla="*/ 186 w 284"/>
                <a:gd name="T39" fmla="*/ 137 h 160"/>
                <a:gd name="T40" fmla="*/ 211 w 284"/>
                <a:gd name="T41" fmla="*/ 151 h 160"/>
                <a:gd name="T42" fmla="*/ 195 w 284"/>
                <a:gd name="T43" fmla="*/ 117 h 160"/>
                <a:gd name="T44" fmla="*/ 154 w 284"/>
                <a:gd name="T45" fmla="*/ 91 h 160"/>
                <a:gd name="T46" fmla="*/ 137 w 284"/>
                <a:gd name="T47" fmla="*/ 70 h 160"/>
                <a:gd name="T48" fmla="*/ 127 w 284"/>
                <a:gd name="T49" fmla="*/ 129 h 160"/>
                <a:gd name="T50" fmla="*/ 152 w 284"/>
                <a:gd name="T51" fmla="*/ 116 h 160"/>
                <a:gd name="T52" fmla="*/ 162 w 284"/>
                <a:gd name="T53" fmla="*/ 125 h 160"/>
                <a:gd name="T54" fmla="*/ 214 w 284"/>
                <a:gd name="T55" fmla="*/ 33 h 160"/>
                <a:gd name="T56" fmla="*/ 254 w 284"/>
                <a:gd name="T57" fmla="*/ 106 h 160"/>
                <a:gd name="T58" fmla="*/ 269 w 284"/>
                <a:gd name="T59" fmla="*/ 49 h 160"/>
                <a:gd name="T60" fmla="*/ 214 w 284"/>
                <a:gd name="T61" fmla="*/ 3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4" h="160">
                  <a:moveTo>
                    <a:pt x="162" y="125"/>
                  </a:moveTo>
                  <a:cubicBezTo>
                    <a:pt x="156" y="126"/>
                    <a:pt x="150" y="125"/>
                    <a:pt x="144" y="126"/>
                  </a:cubicBezTo>
                  <a:cubicBezTo>
                    <a:pt x="136" y="128"/>
                    <a:pt x="129" y="130"/>
                    <a:pt x="115" y="134"/>
                  </a:cubicBezTo>
                  <a:cubicBezTo>
                    <a:pt x="120" y="124"/>
                    <a:pt x="123" y="119"/>
                    <a:pt x="125" y="114"/>
                  </a:cubicBezTo>
                  <a:cubicBezTo>
                    <a:pt x="142" y="75"/>
                    <a:pt x="114" y="17"/>
                    <a:pt x="73" y="8"/>
                  </a:cubicBezTo>
                  <a:cubicBezTo>
                    <a:pt x="44" y="1"/>
                    <a:pt x="6" y="17"/>
                    <a:pt x="10" y="63"/>
                  </a:cubicBezTo>
                  <a:cubicBezTo>
                    <a:pt x="0" y="39"/>
                    <a:pt x="17" y="11"/>
                    <a:pt x="46" y="5"/>
                  </a:cubicBezTo>
                  <a:cubicBezTo>
                    <a:pt x="73" y="0"/>
                    <a:pt x="96" y="7"/>
                    <a:pt x="114" y="29"/>
                  </a:cubicBezTo>
                  <a:cubicBezTo>
                    <a:pt x="126" y="43"/>
                    <a:pt x="135" y="59"/>
                    <a:pt x="146" y="74"/>
                  </a:cubicBezTo>
                  <a:cubicBezTo>
                    <a:pt x="161" y="94"/>
                    <a:pt x="179" y="113"/>
                    <a:pt x="205" y="115"/>
                  </a:cubicBezTo>
                  <a:cubicBezTo>
                    <a:pt x="217" y="116"/>
                    <a:pt x="235" y="110"/>
                    <a:pt x="241" y="102"/>
                  </a:cubicBezTo>
                  <a:cubicBezTo>
                    <a:pt x="248" y="93"/>
                    <a:pt x="248" y="75"/>
                    <a:pt x="244" y="63"/>
                  </a:cubicBezTo>
                  <a:cubicBezTo>
                    <a:pt x="241" y="50"/>
                    <a:pt x="229" y="41"/>
                    <a:pt x="213" y="45"/>
                  </a:cubicBezTo>
                  <a:cubicBezTo>
                    <a:pt x="198" y="48"/>
                    <a:pt x="191" y="59"/>
                    <a:pt x="195" y="75"/>
                  </a:cubicBezTo>
                  <a:cubicBezTo>
                    <a:pt x="177" y="53"/>
                    <a:pt x="187" y="26"/>
                    <a:pt x="213" y="21"/>
                  </a:cubicBezTo>
                  <a:cubicBezTo>
                    <a:pt x="242" y="15"/>
                    <a:pt x="271" y="31"/>
                    <a:pt x="277" y="55"/>
                  </a:cubicBezTo>
                  <a:cubicBezTo>
                    <a:pt x="284" y="81"/>
                    <a:pt x="269" y="108"/>
                    <a:pt x="241" y="119"/>
                  </a:cubicBezTo>
                  <a:cubicBezTo>
                    <a:pt x="234" y="121"/>
                    <a:pt x="227" y="123"/>
                    <a:pt x="221" y="125"/>
                  </a:cubicBezTo>
                  <a:cubicBezTo>
                    <a:pt x="219" y="136"/>
                    <a:pt x="216" y="146"/>
                    <a:pt x="213" y="160"/>
                  </a:cubicBezTo>
                  <a:cubicBezTo>
                    <a:pt x="202" y="150"/>
                    <a:pt x="194" y="144"/>
                    <a:pt x="186" y="137"/>
                  </a:cubicBezTo>
                  <a:cubicBezTo>
                    <a:pt x="194" y="142"/>
                    <a:pt x="202" y="146"/>
                    <a:pt x="211" y="151"/>
                  </a:cubicBezTo>
                  <a:cubicBezTo>
                    <a:pt x="217" y="132"/>
                    <a:pt x="215" y="123"/>
                    <a:pt x="195" y="117"/>
                  </a:cubicBezTo>
                  <a:cubicBezTo>
                    <a:pt x="180" y="113"/>
                    <a:pt x="167" y="101"/>
                    <a:pt x="154" y="91"/>
                  </a:cubicBezTo>
                  <a:cubicBezTo>
                    <a:pt x="148" y="85"/>
                    <a:pt x="143" y="77"/>
                    <a:pt x="137" y="70"/>
                  </a:cubicBezTo>
                  <a:cubicBezTo>
                    <a:pt x="133" y="90"/>
                    <a:pt x="131" y="108"/>
                    <a:pt x="127" y="129"/>
                  </a:cubicBezTo>
                  <a:cubicBezTo>
                    <a:pt x="137" y="124"/>
                    <a:pt x="144" y="120"/>
                    <a:pt x="152" y="116"/>
                  </a:cubicBezTo>
                  <a:cubicBezTo>
                    <a:pt x="156" y="119"/>
                    <a:pt x="159" y="122"/>
                    <a:pt x="162" y="125"/>
                  </a:cubicBezTo>
                  <a:close/>
                  <a:moveTo>
                    <a:pt x="214" y="33"/>
                  </a:moveTo>
                  <a:cubicBezTo>
                    <a:pt x="254" y="47"/>
                    <a:pt x="259" y="56"/>
                    <a:pt x="254" y="106"/>
                  </a:cubicBezTo>
                  <a:cubicBezTo>
                    <a:pt x="274" y="92"/>
                    <a:pt x="280" y="68"/>
                    <a:pt x="269" y="49"/>
                  </a:cubicBezTo>
                  <a:cubicBezTo>
                    <a:pt x="257" y="30"/>
                    <a:pt x="236" y="23"/>
                    <a:pt x="214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6"/>
            <p:cNvSpPr>
              <a:spLocks noEditPoints="1"/>
            </p:cNvSpPr>
            <p:nvPr/>
          </p:nvSpPr>
          <p:spPr bwMode="auto">
            <a:xfrm>
              <a:off x="4889500" y="2992438"/>
              <a:ext cx="1090613" cy="428625"/>
            </a:xfrm>
            <a:custGeom>
              <a:avLst/>
              <a:gdLst>
                <a:gd name="T0" fmla="*/ 234 w 291"/>
                <a:gd name="T1" fmla="*/ 81 h 114"/>
                <a:gd name="T2" fmla="*/ 217 w 291"/>
                <a:gd name="T3" fmla="*/ 20 h 114"/>
                <a:gd name="T4" fmla="*/ 268 w 291"/>
                <a:gd name="T5" fmla="*/ 16 h 114"/>
                <a:gd name="T6" fmla="*/ 283 w 291"/>
                <a:gd name="T7" fmla="*/ 74 h 114"/>
                <a:gd name="T8" fmla="*/ 233 w 291"/>
                <a:gd name="T9" fmla="*/ 110 h 114"/>
                <a:gd name="T10" fmla="*/ 130 w 291"/>
                <a:gd name="T11" fmla="*/ 85 h 114"/>
                <a:gd name="T12" fmla="*/ 0 w 291"/>
                <a:gd name="T13" fmla="*/ 17 h 114"/>
                <a:gd name="T14" fmla="*/ 78 w 291"/>
                <a:gd name="T15" fmla="*/ 50 h 114"/>
                <a:gd name="T16" fmla="*/ 196 w 291"/>
                <a:gd name="T17" fmla="*/ 89 h 114"/>
                <a:gd name="T18" fmla="*/ 234 w 291"/>
                <a:gd name="T19" fmla="*/ 81 h 114"/>
                <a:gd name="T20" fmla="*/ 175 w 291"/>
                <a:gd name="T21" fmla="*/ 97 h 114"/>
                <a:gd name="T22" fmla="*/ 248 w 291"/>
                <a:gd name="T23" fmla="*/ 103 h 114"/>
                <a:gd name="T24" fmla="*/ 275 w 291"/>
                <a:gd name="T25" fmla="*/ 33 h 114"/>
                <a:gd name="T26" fmla="*/ 240 w 291"/>
                <a:gd name="T27" fmla="*/ 11 h 114"/>
                <a:gd name="T28" fmla="*/ 214 w 291"/>
                <a:gd name="T29" fmla="*/ 39 h 114"/>
                <a:gd name="T30" fmla="*/ 241 w 291"/>
                <a:gd name="T31" fmla="*/ 75 h 114"/>
                <a:gd name="T32" fmla="*/ 244 w 291"/>
                <a:gd name="T33" fmla="*/ 42 h 114"/>
                <a:gd name="T34" fmla="*/ 248 w 291"/>
                <a:gd name="T35" fmla="*/ 66 h 114"/>
                <a:gd name="T36" fmla="*/ 175 w 291"/>
                <a:gd name="T37" fmla="*/ 9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114">
                  <a:moveTo>
                    <a:pt x="234" y="81"/>
                  </a:moveTo>
                  <a:cubicBezTo>
                    <a:pt x="207" y="54"/>
                    <a:pt x="204" y="38"/>
                    <a:pt x="217" y="20"/>
                  </a:cubicBezTo>
                  <a:cubicBezTo>
                    <a:pt x="230" y="2"/>
                    <a:pt x="253" y="0"/>
                    <a:pt x="268" y="16"/>
                  </a:cubicBezTo>
                  <a:cubicBezTo>
                    <a:pt x="283" y="32"/>
                    <a:pt x="291" y="51"/>
                    <a:pt x="283" y="74"/>
                  </a:cubicBezTo>
                  <a:cubicBezTo>
                    <a:pt x="275" y="98"/>
                    <a:pt x="256" y="108"/>
                    <a:pt x="233" y="110"/>
                  </a:cubicBezTo>
                  <a:cubicBezTo>
                    <a:pt x="195" y="114"/>
                    <a:pt x="162" y="102"/>
                    <a:pt x="130" y="85"/>
                  </a:cubicBezTo>
                  <a:cubicBezTo>
                    <a:pt x="85" y="61"/>
                    <a:pt x="39" y="38"/>
                    <a:pt x="0" y="17"/>
                  </a:cubicBezTo>
                  <a:cubicBezTo>
                    <a:pt x="28" y="9"/>
                    <a:pt x="52" y="33"/>
                    <a:pt x="78" y="50"/>
                  </a:cubicBezTo>
                  <a:cubicBezTo>
                    <a:pt x="114" y="74"/>
                    <a:pt x="151" y="93"/>
                    <a:pt x="196" y="89"/>
                  </a:cubicBezTo>
                  <a:cubicBezTo>
                    <a:pt x="208" y="88"/>
                    <a:pt x="219" y="85"/>
                    <a:pt x="234" y="81"/>
                  </a:cubicBezTo>
                  <a:close/>
                  <a:moveTo>
                    <a:pt x="175" y="97"/>
                  </a:moveTo>
                  <a:cubicBezTo>
                    <a:pt x="197" y="110"/>
                    <a:pt x="225" y="112"/>
                    <a:pt x="248" y="103"/>
                  </a:cubicBezTo>
                  <a:cubicBezTo>
                    <a:pt x="278" y="91"/>
                    <a:pt x="290" y="61"/>
                    <a:pt x="275" y="33"/>
                  </a:cubicBezTo>
                  <a:cubicBezTo>
                    <a:pt x="268" y="18"/>
                    <a:pt x="257" y="5"/>
                    <a:pt x="240" y="11"/>
                  </a:cubicBezTo>
                  <a:cubicBezTo>
                    <a:pt x="229" y="15"/>
                    <a:pt x="217" y="28"/>
                    <a:pt x="214" y="39"/>
                  </a:cubicBezTo>
                  <a:cubicBezTo>
                    <a:pt x="209" y="56"/>
                    <a:pt x="221" y="67"/>
                    <a:pt x="241" y="75"/>
                  </a:cubicBezTo>
                  <a:cubicBezTo>
                    <a:pt x="242" y="62"/>
                    <a:pt x="243" y="52"/>
                    <a:pt x="244" y="42"/>
                  </a:cubicBezTo>
                  <a:cubicBezTo>
                    <a:pt x="247" y="50"/>
                    <a:pt x="251" y="60"/>
                    <a:pt x="248" y="66"/>
                  </a:cubicBezTo>
                  <a:cubicBezTo>
                    <a:pt x="234" y="98"/>
                    <a:pt x="203" y="92"/>
                    <a:pt x="175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7"/>
            <p:cNvSpPr>
              <a:spLocks noEditPoints="1"/>
            </p:cNvSpPr>
            <p:nvPr/>
          </p:nvSpPr>
          <p:spPr bwMode="auto">
            <a:xfrm>
              <a:off x="13650913" y="2992438"/>
              <a:ext cx="1076325" cy="428625"/>
            </a:xfrm>
            <a:custGeom>
              <a:avLst/>
              <a:gdLst>
                <a:gd name="T0" fmla="*/ 56 w 287"/>
                <a:gd name="T1" fmla="*/ 77 h 114"/>
                <a:gd name="T2" fmla="*/ 133 w 287"/>
                <a:gd name="T3" fmla="*/ 86 h 114"/>
                <a:gd name="T4" fmla="*/ 218 w 287"/>
                <a:gd name="T5" fmla="*/ 45 h 114"/>
                <a:gd name="T6" fmla="*/ 287 w 287"/>
                <a:gd name="T7" fmla="*/ 19 h 114"/>
                <a:gd name="T8" fmla="*/ 158 w 287"/>
                <a:gd name="T9" fmla="*/ 86 h 114"/>
                <a:gd name="T10" fmla="*/ 59 w 287"/>
                <a:gd name="T11" fmla="*/ 110 h 114"/>
                <a:gd name="T12" fmla="*/ 10 w 287"/>
                <a:gd name="T13" fmla="*/ 81 h 114"/>
                <a:gd name="T14" fmla="*/ 17 w 287"/>
                <a:gd name="T15" fmla="*/ 22 h 114"/>
                <a:gd name="T16" fmla="*/ 66 w 287"/>
                <a:gd name="T17" fmla="*/ 14 h 114"/>
                <a:gd name="T18" fmla="*/ 69 w 287"/>
                <a:gd name="T19" fmla="*/ 68 h 114"/>
                <a:gd name="T20" fmla="*/ 56 w 287"/>
                <a:gd name="T21" fmla="*/ 77 h 114"/>
                <a:gd name="T22" fmla="*/ 115 w 287"/>
                <a:gd name="T23" fmla="*/ 95 h 114"/>
                <a:gd name="T24" fmla="*/ 94 w 287"/>
                <a:gd name="T25" fmla="*/ 94 h 114"/>
                <a:gd name="T26" fmla="*/ 53 w 287"/>
                <a:gd name="T27" fmla="*/ 81 h 114"/>
                <a:gd name="T28" fmla="*/ 47 w 287"/>
                <a:gd name="T29" fmla="*/ 44 h 114"/>
                <a:gd name="T30" fmla="*/ 49 w 287"/>
                <a:gd name="T31" fmla="*/ 74 h 114"/>
                <a:gd name="T32" fmla="*/ 77 w 287"/>
                <a:gd name="T33" fmla="*/ 42 h 114"/>
                <a:gd name="T34" fmla="*/ 55 w 287"/>
                <a:gd name="T35" fmla="*/ 12 h 114"/>
                <a:gd name="T36" fmla="*/ 18 w 287"/>
                <a:gd name="T37" fmla="*/ 27 h 114"/>
                <a:gd name="T38" fmla="*/ 35 w 287"/>
                <a:gd name="T39" fmla="*/ 100 h 114"/>
                <a:gd name="T40" fmla="*/ 115 w 287"/>
                <a:gd name="T41" fmla="*/ 9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7" h="114">
                  <a:moveTo>
                    <a:pt x="56" y="77"/>
                  </a:moveTo>
                  <a:cubicBezTo>
                    <a:pt x="83" y="94"/>
                    <a:pt x="109" y="94"/>
                    <a:pt x="133" y="86"/>
                  </a:cubicBezTo>
                  <a:cubicBezTo>
                    <a:pt x="163" y="76"/>
                    <a:pt x="192" y="63"/>
                    <a:pt x="218" y="45"/>
                  </a:cubicBezTo>
                  <a:cubicBezTo>
                    <a:pt x="243" y="28"/>
                    <a:pt x="269" y="22"/>
                    <a:pt x="287" y="19"/>
                  </a:cubicBezTo>
                  <a:cubicBezTo>
                    <a:pt x="249" y="39"/>
                    <a:pt x="204" y="62"/>
                    <a:pt x="158" y="86"/>
                  </a:cubicBezTo>
                  <a:cubicBezTo>
                    <a:pt x="127" y="103"/>
                    <a:pt x="95" y="114"/>
                    <a:pt x="59" y="110"/>
                  </a:cubicBezTo>
                  <a:cubicBezTo>
                    <a:pt x="38" y="109"/>
                    <a:pt x="19" y="101"/>
                    <a:pt x="10" y="81"/>
                  </a:cubicBezTo>
                  <a:cubicBezTo>
                    <a:pt x="1" y="61"/>
                    <a:pt x="4" y="41"/>
                    <a:pt x="17" y="22"/>
                  </a:cubicBezTo>
                  <a:cubicBezTo>
                    <a:pt x="30" y="3"/>
                    <a:pt x="50" y="0"/>
                    <a:pt x="66" y="14"/>
                  </a:cubicBezTo>
                  <a:cubicBezTo>
                    <a:pt x="84" y="29"/>
                    <a:pt x="86" y="52"/>
                    <a:pt x="69" y="68"/>
                  </a:cubicBezTo>
                  <a:cubicBezTo>
                    <a:pt x="66" y="71"/>
                    <a:pt x="62" y="73"/>
                    <a:pt x="56" y="77"/>
                  </a:cubicBezTo>
                  <a:close/>
                  <a:moveTo>
                    <a:pt x="115" y="95"/>
                  </a:moveTo>
                  <a:cubicBezTo>
                    <a:pt x="108" y="95"/>
                    <a:pt x="100" y="96"/>
                    <a:pt x="94" y="94"/>
                  </a:cubicBezTo>
                  <a:cubicBezTo>
                    <a:pt x="80" y="91"/>
                    <a:pt x="65" y="88"/>
                    <a:pt x="53" y="81"/>
                  </a:cubicBezTo>
                  <a:cubicBezTo>
                    <a:pt x="38" y="72"/>
                    <a:pt x="37" y="56"/>
                    <a:pt x="47" y="44"/>
                  </a:cubicBezTo>
                  <a:cubicBezTo>
                    <a:pt x="47" y="52"/>
                    <a:pt x="48" y="62"/>
                    <a:pt x="49" y="74"/>
                  </a:cubicBezTo>
                  <a:cubicBezTo>
                    <a:pt x="68" y="68"/>
                    <a:pt x="79" y="57"/>
                    <a:pt x="77" y="42"/>
                  </a:cubicBezTo>
                  <a:cubicBezTo>
                    <a:pt x="75" y="31"/>
                    <a:pt x="65" y="17"/>
                    <a:pt x="55" y="12"/>
                  </a:cubicBezTo>
                  <a:cubicBezTo>
                    <a:pt x="40" y="4"/>
                    <a:pt x="27" y="13"/>
                    <a:pt x="18" y="27"/>
                  </a:cubicBezTo>
                  <a:cubicBezTo>
                    <a:pt x="0" y="53"/>
                    <a:pt x="7" y="86"/>
                    <a:pt x="35" y="100"/>
                  </a:cubicBezTo>
                  <a:cubicBezTo>
                    <a:pt x="62" y="114"/>
                    <a:pt x="88" y="110"/>
                    <a:pt x="115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8"/>
            <p:cNvSpPr/>
            <p:nvPr/>
          </p:nvSpPr>
          <p:spPr bwMode="auto">
            <a:xfrm>
              <a:off x="11736388" y="3132138"/>
              <a:ext cx="1208088" cy="544512"/>
            </a:xfrm>
            <a:custGeom>
              <a:avLst/>
              <a:gdLst>
                <a:gd name="T0" fmla="*/ 267 w 322"/>
                <a:gd name="T1" fmla="*/ 49 h 145"/>
                <a:gd name="T2" fmla="*/ 241 w 322"/>
                <a:gd name="T3" fmla="*/ 78 h 145"/>
                <a:gd name="T4" fmla="*/ 206 w 322"/>
                <a:gd name="T5" fmla="*/ 66 h 145"/>
                <a:gd name="T6" fmla="*/ 213 w 322"/>
                <a:gd name="T7" fmla="*/ 25 h 145"/>
                <a:gd name="T8" fmla="*/ 278 w 322"/>
                <a:gd name="T9" fmla="*/ 6 h 145"/>
                <a:gd name="T10" fmla="*/ 317 w 322"/>
                <a:gd name="T11" fmla="*/ 50 h 145"/>
                <a:gd name="T12" fmla="*/ 291 w 322"/>
                <a:gd name="T13" fmla="*/ 108 h 145"/>
                <a:gd name="T14" fmla="*/ 148 w 322"/>
                <a:gd name="T15" fmla="*/ 140 h 145"/>
                <a:gd name="T16" fmla="*/ 0 w 322"/>
                <a:gd name="T17" fmla="*/ 114 h 145"/>
                <a:gd name="T18" fmla="*/ 69 w 322"/>
                <a:gd name="T19" fmla="*/ 125 h 145"/>
                <a:gd name="T20" fmla="*/ 156 w 322"/>
                <a:gd name="T21" fmla="*/ 132 h 145"/>
                <a:gd name="T22" fmla="*/ 240 w 322"/>
                <a:gd name="T23" fmla="*/ 127 h 145"/>
                <a:gd name="T24" fmla="*/ 290 w 322"/>
                <a:gd name="T25" fmla="*/ 104 h 145"/>
                <a:gd name="T26" fmla="*/ 314 w 322"/>
                <a:gd name="T27" fmla="*/ 53 h 145"/>
                <a:gd name="T28" fmla="*/ 275 w 322"/>
                <a:gd name="T29" fmla="*/ 9 h 145"/>
                <a:gd name="T30" fmla="*/ 217 w 322"/>
                <a:gd name="T31" fmla="*/ 25 h 145"/>
                <a:gd name="T32" fmla="*/ 208 w 322"/>
                <a:gd name="T33" fmla="*/ 59 h 145"/>
                <a:gd name="T34" fmla="*/ 232 w 322"/>
                <a:gd name="T35" fmla="*/ 75 h 145"/>
                <a:gd name="T36" fmla="*/ 263 w 322"/>
                <a:gd name="T37" fmla="*/ 58 h 145"/>
                <a:gd name="T38" fmla="*/ 267 w 322"/>
                <a:gd name="T39" fmla="*/ 4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2" h="145">
                  <a:moveTo>
                    <a:pt x="267" y="49"/>
                  </a:moveTo>
                  <a:cubicBezTo>
                    <a:pt x="271" y="70"/>
                    <a:pt x="256" y="75"/>
                    <a:pt x="241" y="78"/>
                  </a:cubicBezTo>
                  <a:cubicBezTo>
                    <a:pt x="227" y="81"/>
                    <a:pt x="214" y="80"/>
                    <a:pt x="206" y="66"/>
                  </a:cubicBezTo>
                  <a:cubicBezTo>
                    <a:pt x="196" y="50"/>
                    <a:pt x="203" y="37"/>
                    <a:pt x="213" y="25"/>
                  </a:cubicBezTo>
                  <a:cubicBezTo>
                    <a:pt x="231" y="4"/>
                    <a:pt x="254" y="0"/>
                    <a:pt x="278" y="6"/>
                  </a:cubicBezTo>
                  <a:cubicBezTo>
                    <a:pt x="300" y="12"/>
                    <a:pt x="312" y="29"/>
                    <a:pt x="317" y="50"/>
                  </a:cubicBezTo>
                  <a:cubicBezTo>
                    <a:pt x="322" y="75"/>
                    <a:pt x="311" y="95"/>
                    <a:pt x="291" y="108"/>
                  </a:cubicBezTo>
                  <a:cubicBezTo>
                    <a:pt x="247" y="137"/>
                    <a:pt x="198" y="145"/>
                    <a:pt x="148" y="140"/>
                  </a:cubicBezTo>
                  <a:cubicBezTo>
                    <a:pt x="98" y="136"/>
                    <a:pt x="49" y="126"/>
                    <a:pt x="0" y="114"/>
                  </a:cubicBezTo>
                  <a:cubicBezTo>
                    <a:pt x="23" y="118"/>
                    <a:pt x="46" y="122"/>
                    <a:pt x="69" y="125"/>
                  </a:cubicBezTo>
                  <a:cubicBezTo>
                    <a:pt x="97" y="128"/>
                    <a:pt x="127" y="132"/>
                    <a:pt x="156" y="132"/>
                  </a:cubicBezTo>
                  <a:cubicBezTo>
                    <a:pt x="184" y="133"/>
                    <a:pt x="212" y="132"/>
                    <a:pt x="240" y="127"/>
                  </a:cubicBezTo>
                  <a:cubicBezTo>
                    <a:pt x="257" y="124"/>
                    <a:pt x="274" y="114"/>
                    <a:pt x="290" y="104"/>
                  </a:cubicBezTo>
                  <a:cubicBezTo>
                    <a:pt x="308" y="93"/>
                    <a:pt x="318" y="75"/>
                    <a:pt x="314" y="53"/>
                  </a:cubicBezTo>
                  <a:cubicBezTo>
                    <a:pt x="310" y="31"/>
                    <a:pt x="298" y="15"/>
                    <a:pt x="275" y="9"/>
                  </a:cubicBezTo>
                  <a:cubicBezTo>
                    <a:pt x="253" y="3"/>
                    <a:pt x="232" y="8"/>
                    <a:pt x="217" y="25"/>
                  </a:cubicBezTo>
                  <a:cubicBezTo>
                    <a:pt x="210" y="34"/>
                    <a:pt x="206" y="48"/>
                    <a:pt x="208" y="59"/>
                  </a:cubicBezTo>
                  <a:cubicBezTo>
                    <a:pt x="209" y="66"/>
                    <a:pt x="224" y="76"/>
                    <a:pt x="232" y="75"/>
                  </a:cubicBezTo>
                  <a:cubicBezTo>
                    <a:pt x="243" y="74"/>
                    <a:pt x="253" y="64"/>
                    <a:pt x="263" y="58"/>
                  </a:cubicBezTo>
                  <a:cubicBezTo>
                    <a:pt x="265" y="56"/>
                    <a:pt x="266" y="52"/>
                    <a:pt x="26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19"/>
            <p:cNvSpPr/>
            <p:nvPr/>
          </p:nvSpPr>
          <p:spPr bwMode="auto">
            <a:xfrm>
              <a:off x="10431463" y="3060700"/>
              <a:ext cx="693738" cy="547687"/>
            </a:xfrm>
            <a:custGeom>
              <a:avLst/>
              <a:gdLst>
                <a:gd name="T0" fmla="*/ 146 w 185"/>
                <a:gd name="T1" fmla="*/ 80 h 146"/>
                <a:gd name="T2" fmla="*/ 158 w 185"/>
                <a:gd name="T3" fmla="*/ 67 h 146"/>
                <a:gd name="T4" fmla="*/ 157 w 185"/>
                <a:gd name="T5" fmla="*/ 30 h 146"/>
                <a:gd name="T6" fmla="*/ 127 w 185"/>
                <a:gd name="T7" fmla="*/ 32 h 146"/>
                <a:gd name="T8" fmla="*/ 116 w 185"/>
                <a:gd name="T9" fmla="*/ 33 h 146"/>
                <a:gd name="T10" fmla="*/ 129 w 185"/>
                <a:gd name="T11" fmla="*/ 0 h 146"/>
                <a:gd name="T12" fmla="*/ 147 w 185"/>
                <a:gd name="T13" fmla="*/ 15 h 146"/>
                <a:gd name="T14" fmla="*/ 165 w 185"/>
                <a:gd name="T15" fmla="*/ 88 h 146"/>
                <a:gd name="T16" fmla="*/ 66 w 185"/>
                <a:gd name="T17" fmla="*/ 138 h 146"/>
                <a:gd name="T18" fmla="*/ 35 w 185"/>
                <a:gd name="T19" fmla="*/ 146 h 146"/>
                <a:gd name="T20" fmla="*/ 7 w 185"/>
                <a:gd name="T21" fmla="*/ 113 h 146"/>
                <a:gd name="T22" fmla="*/ 12 w 185"/>
                <a:gd name="T23" fmla="*/ 75 h 146"/>
                <a:gd name="T24" fmla="*/ 17 w 185"/>
                <a:gd name="T25" fmla="*/ 99 h 146"/>
                <a:gd name="T26" fmla="*/ 35 w 185"/>
                <a:gd name="T27" fmla="*/ 94 h 146"/>
                <a:gd name="T28" fmla="*/ 35 w 185"/>
                <a:gd name="T29" fmla="*/ 94 h 146"/>
                <a:gd name="T30" fmla="*/ 18 w 185"/>
                <a:gd name="T31" fmla="*/ 104 h 146"/>
                <a:gd name="T32" fmla="*/ 88 w 185"/>
                <a:gd name="T33" fmla="*/ 131 h 146"/>
                <a:gd name="T34" fmla="*/ 167 w 185"/>
                <a:gd name="T35" fmla="*/ 65 h 146"/>
                <a:gd name="T36" fmla="*/ 146 w 185"/>
                <a:gd name="T37" fmla="*/ 8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5" h="146">
                  <a:moveTo>
                    <a:pt x="146" y="80"/>
                  </a:moveTo>
                  <a:cubicBezTo>
                    <a:pt x="150" y="76"/>
                    <a:pt x="154" y="71"/>
                    <a:pt x="158" y="67"/>
                  </a:cubicBezTo>
                  <a:cubicBezTo>
                    <a:pt x="170" y="54"/>
                    <a:pt x="168" y="41"/>
                    <a:pt x="157" y="30"/>
                  </a:cubicBezTo>
                  <a:cubicBezTo>
                    <a:pt x="147" y="18"/>
                    <a:pt x="136" y="22"/>
                    <a:pt x="127" y="32"/>
                  </a:cubicBezTo>
                  <a:cubicBezTo>
                    <a:pt x="126" y="34"/>
                    <a:pt x="123" y="34"/>
                    <a:pt x="116" y="33"/>
                  </a:cubicBezTo>
                  <a:cubicBezTo>
                    <a:pt x="120" y="22"/>
                    <a:pt x="124" y="12"/>
                    <a:pt x="129" y="0"/>
                  </a:cubicBezTo>
                  <a:cubicBezTo>
                    <a:pt x="136" y="7"/>
                    <a:pt x="141" y="12"/>
                    <a:pt x="147" y="15"/>
                  </a:cubicBezTo>
                  <a:cubicBezTo>
                    <a:pt x="177" y="31"/>
                    <a:pt x="185" y="60"/>
                    <a:pt x="165" y="88"/>
                  </a:cubicBezTo>
                  <a:cubicBezTo>
                    <a:pt x="142" y="123"/>
                    <a:pt x="107" y="137"/>
                    <a:pt x="66" y="138"/>
                  </a:cubicBezTo>
                  <a:cubicBezTo>
                    <a:pt x="55" y="139"/>
                    <a:pt x="45" y="144"/>
                    <a:pt x="35" y="146"/>
                  </a:cubicBezTo>
                  <a:cubicBezTo>
                    <a:pt x="25" y="135"/>
                    <a:pt x="15" y="125"/>
                    <a:pt x="7" y="113"/>
                  </a:cubicBezTo>
                  <a:cubicBezTo>
                    <a:pt x="0" y="102"/>
                    <a:pt x="0" y="90"/>
                    <a:pt x="12" y="75"/>
                  </a:cubicBezTo>
                  <a:cubicBezTo>
                    <a:pt x="15" y="86"/>
                    <a:pt x="16" y="92"/>
                    <a:pt x="17" y="99"/>
                  </a:cubicBezTo>
                  <a:cubicBezTo>
                    <a:pt x="24" y="97"/>
                    <a:pt x="29" y="96"/>
                    <a:pt x="35" y="94"/>
                  </a:cubicBezTo>
                  <a:cubicBezTo>
                    <a:pt x="35" y="94"/>
                    <a:pt x="35" y="94"/>
                    <a:pt x="35" y="94"/>
                  </a:cubicBezTo>
                  <a:cubicBezTo>
                    <a:pt x="29" y="97"/>
                    <a:pt x="24" y="101"/>
                    <a:pt x="18" y="104"/>
                  </a:cubicBezTo>
                  <a:cubicBezTo>
                    <a:pt x="29" y="127"/>
                    <a:pt x="54" y="137"/>
                    <a:pt x="88" y="131"/>
                  </a:cubicBezTo>
                  <a:cubicBezTo>
                    <a:pt x="128" y="124"/>
                    <a:pt x="164" y="95"/>
                    <a:pt x="167" y="65"/>
                  </a:cubicBezTo>
                  <a:cubicBezTo>
                    <a:pt x="160" y="70"/>
                    <a:pt x="153" y="75"/>
                    <a:pt x="146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0"/>
            <p:cNvSpPr/>
            <p:nvPr/>
          </p:nvSpPr>
          <p:spPr bwMode="auto">
            <a:xfrm>
              <a:off x="7212013" y="3762375"/>
              <a:ext cx="460375" cy="949325"/>
            </a:xfrm>
            <a:custGeom>
              <a:avLst/>
              <a:gdLst>
                <a:gd name="T0" fmla="*/ 123 w 123"/>
                <a:gd name="T1" fmla="*/ 0 h 253"/>
                <a:gd name="T2" fmla="*/ 72 w 123"/>
                <a:gd name="T3" fmla="*/ 119 h 253"/>
                <a:gd name="T4" fmla="*/ 45 w 123"/>
                <a:gd name="T5" fmla="*/ 221 h 253"/>
                <a:gd name="T6" fmla="*/ 92 w 123"/>
                <a:gd name="T7" fmla="*/ 158 h 253"/>
                <a:gd name="T8" fmla="*/ 0 w 123"/>
                <a:gd name="T9" fmla="*/ 253 h 253"/>
                <a:gd name="T10" fmla="*/ 74 w 123"/>
                <a:gd name="T11" fmla="*/ 93 h 253"/>
                <a:gd name="T12" fmla="*/ 123 w 123"/>
                <a:gd name="T1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53">
                  <a:moveTo>
                    <a:pt x="123" y="0"/>
                  </a:moveTo>
                  <a:cubicBezTo>
                    <a:pt x="93" y="34"/>
                    <a:pt x="82" y="76"/>
                    <a:pt x="72" y="119"/>
                  </a:cubicBezTo>
                  <a:cubicBezTo>
                    <a:pt x="64" y="153"/>
                    <a:pt x="54" y="187"/>
                    <a:pt x="45" y="221"/>
                  </a:cubicBezTo>
                  <a:cubicBezTo>
                    <a:pt x="67" y="207"/>
                    <a:pt x="76" y="181"/>
                    <a:pt x="92" y="158"/>
                  </a:cubicBezTo>
                  <a:cubicBezTo>
                    <a:pt x="87" y="196"/>
                    <a:pt x="44" y="240"/>
                    <a:pt x="0" y="253"/>
                  </a:cubicBezTo>
                  <a:cubicBezTo>
                    <a:pt x="58" y="215"/>
                    <a:pt x="60" y="151"/>
                    <a:pt x="74" y="93"/>
                  </a:cubicBezTo>
                  <a:cubicBezTo>
                    <a:pt x="83" y="58"/>
                    <a:pt x="94" y="24"/>
                    <a:pt x="1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1"/>
            <p:cNvSpPr/>
            <p:nvPr/>
          </p:nvSpPr>
          <p:spPr bwMode="auto">
            <a:xfrm>
              <a:off x="11961813" y="3751263"/>
              <a:ext cx="461963" cy="960437"/>
            </a:xfrm>
            <a:custGeom>
              <a:avLst/>
              <a:gdLst>
                <a:gd name="T0" fmla="*/ 0 w 123"/>
                <a:gd name="T1" fmla="*/ 0 h 256"/>
                <a:gd name="T2" fmla="*/ 53 w 123"/>
                <a:gd name="T3" fmla="*/ 108 h 256"/>
                <a:gd name="T4" fmla="*/ 64 w 123"/>
                <a:gd name="T5" fmla="*/ 158 h 256"/>
                <a:gd name="T6" fmla="*/ 123 w 123"/>
                <a:gd name="T7" fmla="*/ 256 h 256"/>
                <a:gd name="T8" fmla="*/ 32 w 123"/>
                <a:gd name="T9" fmla="*/ 165 h 256"/>
                <a:gd name="T10" fmla="*/ 77 w 123"/>
                <a:gd name="T11" fmla="*/ 227 h 256"/>
                <a:gd name="T12" fmla="*/ 80 w 123"/>
                <a:gd name="T13" fmla="*/ 224 h 256"/>
                <a:gd name="T14" fmla="*/ 30 w 123"/>
                <a:gd name="T15" fmla="*/ 51 h 256"/>
                <a:gd name="T16" fmla="*/ 0 w 123"/>
                <a:gd name="T1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56">
                  <a:moveTo>
                    <a:pt x="0" y="0"/>
                  </a:moveTo>
                  <a:cubicBezTo>
                    <a:pt x="32" y="27"/>
                    <a:pt x="44" y="66"/>
                    <a:pt x="53" y="108"/>
                  </a:cubicBezTo>
                  <a:cubicBezTo>
                    <a:pt x="57" y="124"/>
                    <a:pt x="60" y="141"/>
                    <a:pt x="64" y="158"/>
                  </a:cubicBezTo>
                  <a:cubicBezTo>
                    <a:pt x="73" y="197"/>
                    <a:pt x="88" y="232"/>
                    <a:pt x="123" y="256"/>
                  </a:cubicBezTo>
                  <a:cubicBezTo>
                    <a:pt x="79" y="239"/>
                    <a:pt x="47" y="211"/>
                    <a:pt x="32" y="165"/>
                  </a:cubicBezTo>
                  <a:cubicBezTo>
                    <a:pt x="47" y="185"/>
                    <a:pt x="62" y="206"/>
                    <a:pt x="77" y="227"/>
                  </a:cubicBezTo>
                  <a:cubicBezTo>
                    <a:pt x="78" y="226"/>
                    <a:pt x="79" y="225"/>
                    <a:pt x="80" y="224"/>
                  </a:cubicBezTo>
                  <a:cubicBezTo>
                    <a:pt x="63" y="166"/>
                    <a:pt x="48" y="108"/>
                    <a:pt x="30" y="51"/>
                  </a:cubicBezTo>
                  <a:cubicBezTo>
                    <a:pt x="24" y="32"/>
                    <a:pt x="10" y="1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2"/>
            <p:cNvSpPr/>
            <p:nvPr/>
          </p:nvSpPr>
          <p:spPr bwMode="auto">
            <a:xfrm>
              <a:off x="7005638" y="3754438"/>
              <a:ext cx="468313" cy="642937"/>
            </a:xfrm>
            <a:custGeom>
              <a:avLst/>
              <a:gdLst>
                <a:gd name="T0" fmla="*/ 48 w 125"/>
                <a:gd name="T1" fmla="*/ 151 h 171"/>
                <a:gd name="T2" fmla="*/ 92 w 125"/>
                <a:gd name="T3" fmla="*/ 109 h 171"/>
                <a:gd name="T4" fmla="*/ 1 w 125"/>
                <a:gd name="T5" fmla="*/ 171 h 171"/>
                <a:gd name="T6" fmla="*/ 0 w 125"/>
                <a:gd name="T7" fmla="*/ 167 h 171"/>
                <a:gd name="T8" fmla="*/ 73 w 125"/>
                <a:gd name="T9" fmla="*/ 75 h 171"/>
                <a:gd name="T10" fmla="*/ 110 w 125"/>
                <a:gd name="T11" fmla="*/ 12 h 171"/>
                <a:gd name="T12" fmla="*/ 125 w 125"/>
                <a:gd name="T13" fmla="*/ 0 h 171"/>
                <a:gd name="T14" fmla="*/ 43 w 125"/>
                <a:gd name="T15" fmla="*/ 146 h 171"/>
                <a:gd name="T16" fmla="*/ 48 w 125"/>
                <a:gd name="T17" fmla="*/ 15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171">
                  <a:moveTo>
                    <a:pt x="48" y="151"/>
                  </a:moveTo>
                  <a:cubicBezTo>
                    <a:pt x="62" y="137"/>
                    <a:pt x="77" y="124"/>
                    <a:pt x="92" y="109"/>
                  </a:cubicBezTo>
                  <a:cubicBezTo>
                    <a:pt x="73" y="149"/>
                    <a:pt x="41" y="166"/>
                    <a:pt x="1" y="171"/>
                  </a:cubicBezTo>
                  <a:cubicBezTo>
                    <a:pt x="1" y="169"/>
                    <a:pt x="0" y="167"/>
                    <a:pt x="0" y="167"/>
                  </a:cubicBezTo>
                  <a:cubicBezTo>
                    <a:pt x="44" y="151"/>
                    <a:pt x="57" y="112"/>
                    <a:pt x="73" y="75"/>
                  </a:cubicBezTo>
                  <a:cubicBezTo>
                    <a:pt x="83" y="53"/>
                    <a:pt x="97" y="32"/>
                    <a:pt x="110" y="12"/>
                  </a:cubicBezTo>
                  <a:cubicBezTo>
                    <a:pt x="113" y="7"/>
                    <a:pt x="119" y="3"/>
                    <a:pt x="125" y="0"/>
                  </a:cubicBezTo>
                  <a:cubicBezTo>
                    <a:pt x="77" y="38"/>
                    <a:pt x="77" y="102"/>
                    <a:pt x="43" y="146"/>
                  </a:cubicBezTo>
                  <a:cubicBezTo>
                    <a:pt x="44" y="148"/>
                    <a:pt x="46" y="149"/>
                    <a:pt x="48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3"/>
            <p:cNvSpPr/>
            <p:nvPr/>
          </p:nvSpPr>
          <p:spPr bwMode="auto">
            <a:xfrm>
              <a:off x="12187238" y="3767138"/>
              <a:ext cx="457200" cy="644525"/>
            </a:xfrm>
            <a:custGeom>
              <a:avLst/>
              <a:gdLst>
                <a:gd name="T0" fmla="*/ 28 w 122"/>
                <a:gd name="T1" fmla="*/ 107 h 172"/>
                <a:gd name="T2" fmla="*/ 72 w 122"/>
                <a:gd name="T3" fmla="*/ 149 h 172"/>
                <a:gd name="T4" fmla="*/ 77 w 122"/>
                <a:gd name="T5" fmla="*/ 145 h 172"/>
                <a:gd name="T6" fmla="*/ 0 w 122"/>
                <a:gd name="T7" fmla="*/ 3 h 172"/>
                <a:gd name="T8" fmla="*/ 4 w 122"/>
                <a:gd name="T9" fmla="*/ 0 h 172"/>
                <a:gd name="T10" fmla="*/ 37 w 122"/>
                <a:gd name="T11" fmla="*/ 50 h 172"/>
                <a:gd name="T12" fmla="*/ 55 w 122"/>
                <a:gd name="T13" fmla="*/ 94 h 172"/>
                <a:gd name="T14" fmla="*/ 122 w 122"/>
                <a:gd name="T15" fmla="*/ 163 h 172"/>
                <a:gd name="T16" fmla="*/ 28 w 122"/>
                <a:gd name="T17" fmla="*/ 10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72">
                  <a:moveTo>
                    <a:pt x="28" y="107"/>
                  </a:moveTo>
                  <a:cubicBezTo>
                    <a:pt x="43" y="121"/>
                    <a:pt x="57" y="135"/>
                    <a:pt x="72" y="149"/>
                  </a:cubicBezTo>
                  <a:cubicBezTo>
                    <a:pt x="74" y="148"/>
                    <a:pt x="76" y="146"/>
                    <a:pt x="77" y="145"/>
                  </a:cubicBezTo>
                  <a:cubicBezTo>
                    <a:pt x="44" y="101"/>
                    <a:pt x="42" y="42"/>
                    <a:pt x="0" y="3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15" y="17"/>
                    <a:pt x="27" y="33"/>
                    <a:pt x="37" y="50"/>
                  </a:cubicBezTo>
                  <a:cubicBezTo>
                    <a:pt x="45" y="64"/>
                    <a:pt x="49" y="80"/>
                    <a:pt x="55" y="94"/>
                  </a:cubicBezTo>
                  <a:cubicBezTo>
                    <a:pt x="68" y="125"/>
                    <a:pt x="85" y="152"/>
                    <a:pt x="122" y="163"/>
                  </a:cubicBezTo>
                  <a:cubicBezTo>
                    <a:pt x="89" y="172"/>
                    <a:pt x="47" y="146"/>
                    <a:pt x="28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4"/>
            <p:cNvSpPr/>
            <p:nvPr/>
          </p:nvSpPr>
          <p:spPr bwMode="auto">
            <a:xfrm>
              <a:off x="13241338" y="3173413"/>
              <a:ext cx="341313" cy="311150"/>
            </a:xfrm>
            <a:custGeom>
              <a:avLst/>
              <a:gdLst>
                <a:gd name="T0" fmla="*/ 40 w 91"/>
                <a:gd name="T1" fmla="*/ 65 h 83"/>
                <a:gd name="T2" fmla="*/ 10 w 91"/>
                <a:gd name="T3" fmla="*/ 83 h 83"/>
                <a:gd name="T4" fmla="*/ 20 w 91"/>
                <a:gd name="T5" fmla="*/ 50 h 83"/>
                <a:gd name="T6" fmla="*/ 67 w 91"/>
                <a:gd name="T7" fmla="*/ 19 h 83"/>
                <a:gd name="T8" fmla="*/ 83 w 91"/>
                <a:gd name="T9" fmla="*/ 0 h 83"/>
                <a:gd name="T10" fmla="*/ 91 w 91"/>
                <a:gd name="T11" fmla="*/ 61 h 83"/>
                <a:gd name="T12" fmla="*/ 67 w 91"/>
                <a:gd name="T13" fmla="*/ 46 h 83"/>
                <a:gd name="T14" fmla="*/ 47 w 91"/>
                <a:gd name="T15" fmla="*/ 62 h 83"/>
                <a:gd name="T16" fmla="*/ 40 w 91"/>
                <a:gd name="T17" fmla="*/ 6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83">
                  <a:moveTo>
                    <a:pt x="40" y="65"/>
                  </a:moveTo>
                  <a:cubicBezTo>
                    <a:pt x="30" y="71"/>
                    <a:pt x="20" y="77"/>
                    <a:pt x="10" y="83"/>
                  </a:cubicBezTo>
                  <a:cubicBezTo>
                    <a:pt x="0" y="61"/>
                    <a:pt x="3" y="58"/>
                    <a:pt x="20" y="50"/>
                  </a:cubicBezTo>
                  <a:cubicBezTo>
                    <a:pt x="37" y="43"/>
                    <a:pt x="52" y="31"/>
                    <a:pt x="67" y="19"/>
                  </a:cubicBezTo>
                  <a:cubicBezTo>
                    <a:pt x="73" y="15"/>
                    <a:pt x="76" y="8"/>
                    <a:pt x="83" y="0"/>
                  </a:cubicBezTo>
                  <a:cubicBezTo>
                    <a:pt x="86" y="22"/>
                    <a:pt x="88" y="40"/>
                    <a:pt x="91" y="61"/>
                  </a:cubicBezTo>
                  <a:cubicBezTo>
                    <a:pt x="82" y="56"/>
                    <a:pt x="75" y="51"/>
                    <a:pt x="67" y="46"/>
                  </a:cubicBezTo>
                  <a:cubicBezTo>
                    <a:pt x="61" y="51"/>
                    <a:pt x="54" y="57"/>
                    <a:pt x="47" y="62"/>
                  </a:cubicBezTo>
                  <a:cubicBezTo>
                    <a:pt x="44" y="63"/>
                    <a:pt x="42" y="64"/>
                    <a:pt x="4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5"/>
            <p:cNvSpPr/>
            <p:nvPr/>
          </p:nvSpPr>
          <p:spPr bwMode="auto">
            <a:xfrm>
              <a:off x="6026150" y="3181350"/>
              <a:ext cx="338138" cy="303212"/>
            </a:xfrm>
            <a:custGeom>
              <a:avLst/>
              <a:gdLst>
                <a:gd name="T0" fmla="*/ 35 w 90"/>
                <a:gd name="T1" fmla="*/ 55 h 81"/>
                <a:gd name="T2" fmla="*/ 25 w 90"/>
                <a:gd name="T3" fmla="*/ 46 h 81"/>
                <a:gd name="T4" fmla="*/ 0 w 90"/>
                <a:gd name="T5" fmla="*/ 59 h 81"/>
                <a:gd name="T6" fmla="*/ 10 w 90"/>
                <a:gd name="T7" fmla="*/ 0 h 81"/>
                <a:gd name="T8" fmla="*/ 27 w 90"/>
                <a:gd name="T9" fmla="*/ 21 h 81"/>
                <a:gd name="T10" fmla="*/ 68 w 90"/>
                <a:gd name="T11" fmla="*/ 47 h 81"/>
                <a:gd name="T12" fmla="*/ 84 w 90"/>
                <a:gd name="T13" fmla="*/ 81 h 81"/>
                <a:gd name="T14" fmla="*/ 59 w 90"/>
                <a:gd name="T15" fmla="*/ 67 h 81"/>
                <a:gd name="T16" fmla="*/ 35 w 90"/>
                <a:gd name="T17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81">
                  <a:moveTo>
                    <a:pt x="35" y="55"/>
                  </a:moveTo>
                  <a:cubicBezTo>
                    <a:pt x="32" y="52"/>
                    <a:pt x="29" y="49"/>
                    <a:pt x="25" y="46"/>
                  </a:cubicBezTo>
                  <a:cubicBezTo>
                    <a:pt x="17" y="50"/>
                    <a:pt x="10" y="54"/>
                    <a:pt x="0" y="59"/>
                  </a:cubicBezTo>
                  <a:cubicBezTo>
                    <a:pt x="4" y="38"/>
                    <a:pt x="6" y="20"/>
                    <a:pt x="10" y="0"/>
                  </a:cubicBezTo>
                  <a:cubicBezTo>
                    <a:pt x="16" y="7"/>
                    <a:pt x="21" y="15"/>
                    <a:pt x="27" y="21"/>
                  </a:cubicBezTo>
                  <a:cubicBezTo>
                    <a:pt x="40" y="31"/>
                    <a:pt x="53" y="43"/>
                    <a:pt x="68" y="47"/>
                  </a:cubicBezTo>
                  <a:cubicBezTo>
                    <a:pt x="88" y="53"/>
                    <a:pt x="90" y="62"/>
                    <a:pt x="84" y="81"/>
                  </a:cubicBezTo>
                  <a:cubicBezTo>
                    <a:pt x="75" y="76"/>
                    <a:pt x="67" y="72"/>
                    <a:pt x="59" y="67"/>
                  </a:cubicBezTo>
                  <a:cubicBezTo>
                    <a:pt x="51" y="63"/>
                    <a:pt x="43" y="59"/>
                    <a:pt x="3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6"/>
            <p:cNvSpPr/>
            <p:nvPr/>
          </p:nvSpPr>
          <p:spPr bwMode="auto">
            <a:xfrm>
              <a:off x="6794500" y="3514725"/>
              <a:ext cx="1125538" cy="146050"/>
            </a:xfrm>
            <a:custGeom>
              <a:avLst/>
              <a:gdLst>
                <a:gd name="T0" fmla="*/ 0 w 300"/>
                <a:gd name="T1" fmla="*/ 1 h 39"/>
                <a:gd name="T2" fmla="*/ 83 w 300"/>
                <a:gd name="T3" fmla="*/ 33 h 39"/>
                <a:gd name="T4" fmla="*/ 101 w 300"/>
                <a:gd name="T5" fmla="*/ 33 h 39"/>
                <a:gd name="T6" fmla="*/ 106 w 300"/>
                <a:gd name="T7" fmla="*/ 27 h 39"/>
                <a:gd name="T8" fmla="*/ 264 w 300"/>
                <a:gd name="T9" fmla="*/ 17 h 39"/>
                <a:gd name="T10" fmla="*/ 299 w 300"/>
                <a:gd name="T11" fmla="*/ 13 h 39"/>
                <a:gd name="T12" fmla="*/ 300 w 300"/>
                <a:gd name="T13" fmla="*/ 18 h 39"/>
                <a:gd name="T14" fmla="*/ 118 w 300"/>
                <a:gd name="T15" fmla="*/ 38 h 39"/>
                <a:gd name="T16" fmla="*/ 26 w 300"/>
                <a:gd name="T17" fmla="*/ 18 h 39"/>
                <a:gd name="T18" fmla="*/ 1 w 300"/>
                <a:gd name="T19" fmla="*/ 0 h 39"/>
                <a:gd name="T20" fmla="*/ 0 w 300"/>
                <a:gd name="T21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0" h="39">
                  <a:moveTo>
                    <a:pt x="0" y="1"/>
                  </a:moveTo>
                  <a:cubicBezTo>
                    <a:pt x="28" y="11"/>
                    <a:pt x="56" y="22"/>
                    <a:pt x="83" y="33"/>
                  </a:cubicBezTo>
                  <a:cubicBezTo>
                    <a:pt x="89" y="34"/>
                    <a:pt x="95" y="34"/>
                    <a:pt x="101" y="33"/>
                  </a:cubicBezTo>
                  <a:cubicBezTo>
                    <a:pt x="103" y="33"/>
                    <a:pt x="105" y="27"/>
                    <a:pt x="106" y="27"/>
                  </a:cubicBezTo>
                  <a:cubicBezTo>
                    <a:pt x="160" y="38"/>
                    <a:pt x="212" y="26"/>
                    <a:pt x="264" y="17"/>
                  </a:cubicBezTo>
                  <a:cubicBezTo>
                    <a:pt x="275" y="15"/>
                    <a:pt x="287" y="14"/>
                    <a:pt x="299" y="13"/>
                  </a:cubicBezTo>
                  <a:cubicBezTo>
                    <a:pt x="299" y="15"/>
                    <a:pt x="299" y="16"/>
                    <a:pt x="300" y="18"/>
                  </a:cubicBezTo>
                  <a:cubicBezTo>
                    <a:pt x="239" y="25"/>
                    <a:pt x="179" y="35"/>
                    <a:pt x="118" y="38"/>
                  </a:cubicBezTo>
                  <a:cubicBezTo>
                    <a:pt x="88" y="39"/>
                    <a:pt x="56" y="27"/>
                    <a:pt x="26" y="18"/>
                  </a:cubicBezTo>
                  <a:cubicBezTo>
                    <a:pt x="17" y="16"/>
                    <a:pt x="9" y="7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27"/>
            <p:cNvSpPr/>
            <p:nvPr/>
          </p:nvSpPr>
          <p:spPr bwMode="auto">
            <a:xfrm>
              <a:off x="9458325" y="3338513"/>
              <a:ext cx="695325" cy="187325"/>
            </a:xfrm>
            <a:custGeom>
              <a:avLst/>
              <a:gdLst>
                <a:gd name="T0" fmla="*/ 10 w 185"/>
                <a:gd name="T1" fmla="*/ 17 h 50"/>
                <a:gd name="T2" fmla="*/ 78 w 185"/>
                <a:gd name="T3" fmla="*/ 16 h 50"/>
                <a:gd name="T4" fmla="*/ 109 w 185"/>
                <a:gd name="T5" fmla="*/ 16 h 50"/>
                <a:gd name="T6" fmla="*/ 173 w 185"/>
                <a:gd name="T7" fmla="*/ 17 h 50"/>
                <a:gd name="T8" fmla="*/ 173 w 185"/>
                <a:gd name="T9" fmla="*/ 18 h 50"/>
                <a:gd name="T10" fmla="*/ 185 w 185"/>
                <a:gd name="T11" fmla="*/ 10 h 50"/>
                <a:gd name="T12" fmla="*/ 92 w 185"/>
                <a:gd name="T13" fmla="*/ 6 h 50"/>
                <a:gd name="T14" fmla="*/ 42 w 185"/>
                <a:gd name="T15" fmla="*/ 39 h 50"/>
                <a:gd name="T16" fmla="*/ 0 w 185"/>
                <a:gd name="T17" fmla="*/ 10 h 50"/>
                <a:gd name="T18" fmla="*/ 11 w 185"/>
                <a:gd name="T19" fmla="*/ 17 h 50"/>
                <a:gd name="T20" fmla="*/ 10 w 185"/>
                <a:gd name="T21" fmla="*/ 1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50">
                  <a:moveTo>
                    <a:pt x="10" y="17"/>
                  </a:moveTo>
                  <a:cubicBezTo>
                    <a:pt x="31" y="40"/>
                    <a:pt x="59" y="40"/>
                    <a:pt x="78" y="16"/>
                  </a:cubicBezTo>
                  <a:cubicBezTo>
                    <a:pt x="90" y="0"/>
                    <a:pt x="97" y="1"/>
                    <a:pt x="109" y="16"/>
                  </a:cubicBezTo>
                  <a:cubicBezTo>
                    <a:pt x="128" y="40"/>
                    <a:pt x="156" y="40"/>
                    <a:pt x="173" y="17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7" y="15"/>
                    <a:pt x="181" y="13"/>
                    <a:pt x="185" y="10"/>
                  </a:cubicBezTo>
                  <a:cubicBezTo>
                    <a:pt x="166" y="50"/>
                    <a:pt x="124" y="49"/>
                    <a:pt x="92" y="6"/>
                  </a:cubicBezTo>
                  <a:cubicBezTo>
                    <a:pt x="81" y="27"/>
                    <a:pt x="67" y="41"/>
                    <a:pt x="42" y="39"/>
                  </a:cubicBezTo>
                  <a:cubicBezTo>
                    <a:pt x="22" y="38"/>
                    <a:pt x="10" y="26"/>
                    <a:pt x="0" y="10"/>
                  </a:cubicBezTo>
                  <a:cubicBezTo>
                    <a:pt x="4" y="12"/>
                    <a:pt x="7" y="15"/>
                    <a:pt x="11" y="17"/>
                  </a:cubicBezTo>
                  <a:lnTo>
                    <a:pt x="1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8"/>
            <p:cNvSpPr/>
            <p:nvPr/>
          </p:nvSpPr>
          <p:spPr bwMode="auto">
            <a:xfrm>
              <a:off x="6694488" y="3128963"/>
              <a:ext cx="449263" cy="388937"/>
            </a:xfrm>
            <a:custGeom>
              <a:avLst/>
              <a:gdLst>
                <a:gd name="T0" fmla="*/ 28 w 120"/>
                <a:gd name="T1" fmla="*/ 103 h 104"/>
                <a:gd name="T2" fmla="*/ 5 w 120"/>
                <a:gd name="T3" fmla="*/ 51 h 104"/>
                <a:gd name="T4" fmla="*/ 47 w 120"/>
                <a:gd name="T5" fmla="*/ 6 h 104"/>
                <a:gd name="T6" fmla="*/ 115 w 120"/>
                <a:gd name="T7" fmla="*/ 35 h 104"/>
                <a:gd name="T8" fmla="*/ 116 w 120"/>
                <a:gd name="T9" fmla="*/ 66 h 104"/>
                <a:gd name="T10" fmla="*/ 87 w 120"/>
                <a:gd name="T11" fmla="*/ 79 h 104"/>
                <a:gd name="T12" fmla="*/ 52 w 120"/>
                <a:gd name="T13" fmla="*/ 47 h 104"/>
                <a:gd name="T14" fmla="*/ 63 w 120"/>
                <a:gd name="T15" fmla="*/ 65 h 104"/>
                <a:gd name="T16" fmla="*/ 106 w 120"/>
                <a:gd name="T17" fmla="*/ 71 h 104"/>
                <a:gd name="T18" fmla="*/ 109 w 120"/>
                <a:gd name="T19" fmla="*/ 31 h 104"/>
                <a:gd name="T20" fmla="*/ 29 w 120"/>
                <a:gd name="T21" fmla="*/ 18 h 104"/>
                <a:gd name="T22" fmla="*/ 20 w 120"/>
                <a:gd name="T23" fmla="*/ 94 h 104"/>
                <a:gd name="T24" fmla="*/ 27 w 120"/>
                <a:gd name="T25" fmla="*/ 104 h 104"/>
                <a:gd name="T26" fmla="*/ 28 w 120"/>
                <a:gd name="T27" fmla="*/ 10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04">
                  <a:moveTo>
                    <a:pt x="28" y="103"/>
                  </a:moveTo>
                  <a:cubicBezTo>
                    <a:pt x="8" y="91"/>
                    <a:pt x="0" y="74"/>
                    <a:pt x="5" y="51"/>
                  </a:cubicBezTo>
                  <a:cubicBezTo>
                    <a:pt x="9" y="30"/>
                    <a:pt x="27" y="10"/>
                    <a:pt x="47" y="6"/>
                  </a:cubicBezTo>
                  <a:cubicBezTo>
                    <a:pt x="75" y="0"/>
                    <a:pt x="105" y="12"/>
                    <a:pt x="115" y="35"/>
                  </a:cubicBezTo>
                  <a:cubicBezTo>
                    <a:pt x="120" y="44"/>
                    <a:pt x="120" y="59"/>
                    <a:pt x="116" y="66"/>
                  </a:cubicBezTo>
                  <a:cubicBezTo>
                    <a:pt x="111" y="74"/>
                    <a:pt x="97" y="79"/>
                    <a:pt x="87" y="79"/>
                  </a:cubicBezTo>
                  <a:cubicBezTo>
                    <a:pt x="70" y="79"/>
                    <a:pt x="52" y="75"/>
                    <a:pt x="52" y="47"/>
                  </a:cubicBezTo>
                  <a:cubicBezTo>
                    <a:pt x="57" y="55"/>
                    <a:pt x="59" y="60"/>
                    <a:pt x="63" y="65"/>
                  </a:cubicBezTo>
                  <a:cubicBezTo>
                    <a:pt x="73" y="78"/>
                    <a:pt x="92" y="81"/>
                    <a:pt x="106" y="71"/>
                  </a:cubicBezTo>
                  <a:cubicBezTo>
                    <a:pt x="119" y="62"/>
                    <a:pt x="120" y="46"/>
                    <a:pt x="109" y="31"/>
                  </a:cubicBezTo>
                  <a:cubicBezTo>
                    <a:pt x="92" y="7"/>
                    <a:pt x="53" y="0"/>
                    <a:pt x="29" y="18"/>
                  </a:cubicBezTo>
                  <a:cubicBezTo>
                    <a:pt x="5" y="36"/>
                    <a:pt x="1" y="69"/>
                    <a:pt x="20" y="94"/>
                  </a:cubicBezTo>
                  <a:cubicBezTo>
                    <a:pt x="22" y="98"/>
                    <a:pt x="25" y="101"/>
                    <a:pt x="27" y="104"/>
                  </a:cubicBezTo>
                  <a:cubicBezTo>
                    <a:pt x="27" y="104"/>
                    <a:pt x="28" y="103"/>
                    <a:pt x="28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9"/>
            <p:cNvSpPr/>
            <p:nvPr/>
          </p:nvSpPr>
          <p:spPr bwMode="auto">
            <a:xfrm>
              <a:off x="9898063" y="3192463"/>
              <a:ext cx="225425" cy="214312"/>
            </a:xfrm>
            <a:custGeom>
              <a:avLst/>
              <a:gdLst>
                <a:gd name="T0" fmla="*/ 56 w 60"/>
                <a:gd name="T1" fmla="*/ 56 h 57"/>
                <a:gd name="T2" fmla="*/ 53 w 60"/>
                <a:gd name="T3" fmla="*/ 38 h 57"/>
                <a:gd name="T4" fmla="*/ 40 w 60"/>
                <a:gd name="T5" fmla="*/ 19 h 57"/>
                <a:gd name="T6" fmla="*/ 16 w 60"/>
                <a:gd name="T7" fmla="*/ 24 h 57"/>
                <a:gd name="T8" fmla="*/ 23 w 60"/>
                <a:gd name="T9" fmla="*/ 33 h 57"/>
                <a:gd name="T10" fmla="*/ 35 w 60"/>
                <a:gd name="T11" fmla="*/ 45 h 57"/>
                <a:gd name="T12" fmla="*/ 23 w 60"/>
                <a:gd name="T13" fmla="*/ 53 h 57"/>
                <a:gd name="T14" fmla="*/ 7 w 60"/>
                <a:gd name="T15" fmla="*/ 42 h 57"/>
                <a:gd name="T16" fmla="*/ 22 w 60"/>
                <a:gd name="T17" fmla="*/ 6 h 57"/>
                <a:gd name="T18" fmla="*/ 59 w 60"/>
                <a:gd name="T19" fmla="*/ 26 h 57"/>
                <a:gd name="T20" fmla="*/ 56 w 60"/>
                <a:gd name="T21" fmla="*/ 57 h 57"/>
                <a:gd name="T22" fmla="*/ 56 w 60"/>
                <a:gd name="T23" fmla="*/ 5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57">
                  <a:moveTo>
                    <a:pt x="56" y="56"/>
                  </a:moveTo>
                  <a:cubicBezTo>
                    <a:pt x="55" y="50"/>
                    <a:pt x="56" y="44"/>
                    <a:pt x="53" y="38"/>
                  </a:cubicBezTo>
                  <a:cubicBezTo>
                    <a:pt x="50" y="31"/>
                    <a:pt x="46" y="22"/>
                    <a:pt x="40" y="19"/>
                  </a:cubicBezTo>
                  <a:cubicBezTo>
                    <a:pt x="35" y="16"/>
                    <a:pt x="26" y="22"/>
                    <a:pt x="16" y="24"/>
                  </a:cubicBezTo>
                  <a:cubicBezTo>
                    <a:pt x="20" y="30"/>
                    <a:pt x="21" y="32"/>
                    <a:pt x="23" y="33"/>
                  </a:cubicBezTo>
                  <a:cubicBezTo>
                    <a:pt x="27" y="37"/>
                    <a:pt x="31" y="41"/>
                    <a:pt x="35" y="45"/>
                  </a:cubicBezTo>
                  <a:cubicBezTo>
                    <a:pt x="31" y="48"/>
                    <a:pt x="26" y="54"/>
                    <a:pt x="23" y="53"/>
                  </a:cubicBezTo>
                  <a:cubicBezTo>
                    <a:pt x="17" y="51"/>
                    <a:pt x="9" y="47"/>
                    <a:pt x="7" y="42"/>
                  </a:cubicBezTo>
                  <a:cubicBezTo>
                    <a:pt x="0" y="28"/>
                    <a:pt x="8" y="11"/>
                    <a:pt x="22" y="6"/>
                  </a:cubicBezTo>
                  <a:cubicBezTo>
                    <a:pt x="38" y="0"/>
                    <a:pt x="57" y="9"/>
                    <a:pt x="59" y="26"/>
                  </a:cubicBezTo>
                  <a:cubicBezTo>
                    <a:pt x="60" y="36"/>
                    <a:pt x="57" y="46"/>
                    <a:pt x="56" y="57"/>
                  </a:cubicBezTo>
                  <a:cubicBezTo>
                    <a:pt x="56" y="57"/>
                    <a:pt x="56" y="56"/>
                    <a:pt x="5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30"/>
            <p:cNvSpPr/>
            <p:nvPr/>
          </p:nvSpPr>
          <p:spPr bwMode="auto">
            <a:xfrm>
              <a:off x="9482138" y="3195638"/>
              <a:ext cx="220663" cy="206375"/>
            </a:xfrm>
            <a:custGeom>
              <a:avLst/>
              <a:gdLst>
                <a:gd name="T0" fmla="*/ 5 w 59"/>
                <a:gd name="T1" fmla="*/ 55 h 55"/>
                <a:gd name="T2" fmla="*/ 1 w 59"/>
                <a:gd name="T3" fmla="*/ 28 h 55"/>
                <a:gd name="T4" fmla="*/ 36 w 59"/>
                <a:gd name="T5" fmla="*/ 4 h 55"/>
                <a:gd name="T6" fmla="*/ 55 w 59"/>
                <a:gd name="T7" fmla="*/ 38 h 55"/>
                <a:gd name="T8" fmla="*/ 47 w 59"/>
                <a:gd name="T9" fmla="*/ 49 h 55"/>
                <a:gd name="T10" fmla="*/ 26 w 59"/>
                <a:gd name="T11" fmla="*/ 47 h 55"/>
                <a:gd name="T12" fmla="*/ 39 w 59"/>
                <a:gd name="T13" fmla="*/ 24 h 55"/>
                <a:gd name="T14" fmla="*/ 26 w 59"/>
                <a:gd name="T15" fmla="*/ 17 h 55"/>
                <a:gd name="T16" fmla="*/ 8 w 59"/>
                <a:gd name="T17" fmla="*/ 37 h 55"/>
                <a:gd name="T18" fmla="*/ 4 w 59"/>
                <a:gd name="T19" fmla="*/ 55 h 55"/>
                <a:gd name="T20" fmla="*/ 5 w 59"/>
                <a:gd name="T2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55">
                  <a:moveTo>
                    <a:pt x="5" y="55"/>
                  </a:moveTo>
                  <a:cubicBezTo>
                    <a:pt x="3" y="46"/>
                    <a:pt x="0" y="37"/>
                    <a:pt x="1" y="28"/>
                  </a:cubicBezTo>
                  <a:cubicBezTo>
                    <a:pt x="2" y="11"/>
                    <a:pt x="19" y="0"/>
                    <a:pt x="36" y="4"/>
                  </a:cubicBezTo>
                  <a:cubicBezTo>
                    <a:pt x="51" y="7"/>
                    <a:pt x="59" y="23"/>
                    <a:pt x="55" y="38"/>
                  </a:cubicBezTo>
                  <a:cubicBezTo>
                    <a:pt x="53" y="42"/>
                    <a:pt x="50" y="49"/>
                    <a:pt x="47" y="49"/>
                  </a:cubicBezTo>
                  <a:cubicBezTo>
                    <a:pt x="41" y="50"/>
                    <a:pt x="33" y="48"/>
                    <a:pt x="26" y="47"/>
                  </a:cubicBezTo>
                  <a:cubicBezTo>
                    <a:pt x="30" y="40"/>
                    <a:pt x="33" y="34"/>
                    <a:pt x="39" y="24"/>
                  </a:cubicBezTo>
                  <a:cubicBezTo>
                    <a:pt x="37" y="22"/>
                    <a:pt x="28" y="15"/>
                    <a:pt x="26" y="17"/>
                  </a:cubicBezTo>
                  <a:cubicBezTo>
                    <a:pt x="18" y="22"/>
                    <a:pt x="12" y="29"/>
                    <a:pt x="8" y="37"/>
                  </a:cubicBezTo>
                  <a:cubicBezTo>
                    <a:pt x="5" y="42"/>
                    <a:pt x="5" y="49"/>
                    <a:pt x="4" y="55"/>
                  </a:cubicBezTo>
                  <a:cubicBezTo>
                    <a:pt x="4" y="55"/>
                    <a:pt x="5" y="55"/>
                    <a:pt x="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31"/>
            <p:cNvSpPr/>
            <p:nvPr/>
          </p:nvSpPr>
          <p:spPr bwMode="auto">
            <a:xfrm>
              <a:off x="9694863" y="3582988"/>
              <a:ext cx="15875" cy="11112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2 h 3"/>
                <a:gd name="T4" fmla="*/ 2 w 4"/>
                <a:gd name="T5" fmla="*/ 3 h 3"/>
                <a:gd name="T6" fmla="*/ 0 w 4"/>
                <a:gd name="T7" fmla="*/ 3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2" y="1"/>
                    <a:pt x="3" y="1"/>
                    <a:pt x="4" y="2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32"/>
            <p:cNvSpPr/>
            <p:nvPr/>
          </p:nvSpPr>
          <p:spPr bwMode="auto">
            <a:xfrm>
              <a:off x="11395075" y="2813050"/>
              <a:ext cx="393700" cy="735012"/>
            </a:xfrm>
            <a:custGeom>
              <a:avLst/>
              <a:gdLst>
                <a:gd name="T0" fmla="*/ 0 w 105"/>
                <a:gd name="T1" fmla="*/ 196 h 196"/>
                <a:gd name="T2" fmla="*/ 9 w 105"/>
                <a:gd name="T3" fmla="*/ 0 h 196"/>
                <a:gd name="T4" fmla="*/ 44 w 105"/>
                <a:gd name="T5" fmla="*/ 3 h 196"/>
                <a:gd name="T6" fmla="*/ 53 w 105"/>
                <a:gd name="T7" fmla="*/ 35 h 196"/>
                <a:gd name="T8" fmla="*/ 76 w 105"/>
                <a:gd name="T9" fmla="*/ 17 h 196"/>
                <a:gd name="T10" fmla="*/ 84 w 105"/>
                <a:gd name="T11" fmla="*/ 36 h 196"/>
                <a:gd name="T12" fmla="*/ 90 w 105"/>
                <a:gd name="T13" fmla="*/ 24 h 196"/>
                <a:gd name="T14" fmla="*/ 75 w 105"/>
                <a:gd name="T15" fmla="*/ 136 h 196"/>
                <a:gd name="T16" fmla="*/ 90 w 105"/>
                <a:gd name="T17" fmla="*/ 158 h 196"/>
                <a:gd name="T18" fmla="*/ 0 w 105"/>
                <a:gd name="T1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196">
                  <a:moveTo>
                    <a:pt x="0" y="196"/>
                  </a:moveTo>
                  <a:cubicBezTo>
                    <a:pt x="59" y="121"/>
                    <a:pt x="62" y="76"/>
                    <a:pt x="9" y="0"/>
                  </a:cubicBezTo>
                  <a:cubicBezTo>
                    <a:pt x="21" y="1"/>
                    <a:pt x="33" y="2"/>
                    <a:pt x="44" y="3"/>
                  </a:cubicBezTo>
                  <a:cubicBezTo>
                    <a:pt x="47" y="13"/>
                    <a:pt x="50" y="23"/>
                    <a:pt x="53" y="35"/>
                  </a:cubicBezTo>
                  <a:cubicBezTo>
                    <a:pt x="62" y="29"/>
                    <a:pt x="68" y="24"/>
                    <a:pt x="76" y="17"/>
                  </a:cubicBezTo>
                  <a:cubicBezTo>
                    <a:pt x="79" y="25"/>
                    <a:pt x="81" y="30"/>
                    <a:pt x="84" y="36"/>
                  </a:cubicBezTo>
                  <a:cubicBezTo>
                    <a:pt x="85" y="32"/>
                    <a:pt x="88" y="28"/>
                    <a:pt x="90" y="24"/>
                  </a:cubicBezTo>
                  <a:cubicBezTo>
                    <a:pt x="93" y="62"/>
                    <a:pt x="105" y="101"/>
                    <a:pt x="75" y="136"/>
                  </a:cubicBezTo>
                  <a:cubicBezTo>
                    <a:pt x="80" y="142"/>
                    <a:pt x="84" y="149"/>
                    <a:pt x="90" y="158"/>
                  </a:cubicBezTo>
                  <a:cubicBezTo>
                    <a:pt x="64" y="181"/>
                    <a:pt x="32" y="190"/>
                    <a:pt x="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33"/>
            <p:cNvSpPr/>
            <p:nvPr/>
          </p:nvSpPr>
          <p:spPr bwMode="auto">
            <a:xfrm>
              <a:off x="11128375" y="2636838"/>
              <a:ext cx="404813" cy="131762"/>
            </a:xfrm>
            <a:custGeom>
              <a:avLst/>
              <a:gdLst>
                <a:gd name="T0" fmla="*/ 108 w 108"/>
                <a:gd name="T1" fmla="*/ 35 h 35"/>
                <a:gd name="T2" fmla="*/ 0 w 108"/>
                <a:gd name="T3" fmla="*/ 35 h 35"/>
                <a:gd name="T4" fmla="*/ 35 w 108"/>
                <a:gd name="T5" fmla="*/ 7 h 35"/>
                <a:gd name="T6" fmla="*/ 108 w 108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35">
                  <a:moveTo>
                    <a:pt x="108" y="35"/>
                  </a:moveTo>
                  <a:cubicBezTo>
                    <a:pt x="71" y="35"/>
                    <a:pt x="36" y="35"/>
                    <a:pt x="0" y="35"/>
                  </a:cubicBezTo>
                  <a:cubicBezTo>
                    <a:pt x="3" y="20"/>
                    <a:pt x="12" y="12"/>
                    <a:pt x="35" y="7"/>
                  </a:cubicBezTo>
                  <a:cubicBezTo>
                    <a:pt x="64" y="0"/>
                    <a:pt x="92" y="10"/>
                    <a:pt x="10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34"/>
            <p:cNvSpPr/>
            <p:nvPr/>
          </p:nvSpPr>
          <p:spPr bwMode="auto">
            <a:xfrm>
              <a:off x="11364913" y="3016250"/>
              <a:ext cx="198438" cy="330200"/>
            </a:xfrm>
            <a:custGeom>
              <a:avLst/>
              <a:gdLst>
                <a:gd name="T0" fmla="*/ 35 w 53"/>
                <a:gd name="T1" fmla="*/ 88 h 88"/>
                <a:gd name="T2" fmla="*/ 0 w 53"/>
                <a:gd name="T3" fmla="*/ 4 h 88"/>
                <a:gd name="T4" fmla="*/ 40 w 53"/>
                <a:gd name="T5" fmla="*/ 20 h 88"/>
                <a:gd name="T6" fmla="*/ 35 w 53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88">
                  <a:moveTo>
                    <a:pt x="35" y="88"/>
                  </a:moveTo>
                  <a:cubicBezTo>
                    <a:pt x="23" y="59"/>
                    <a:pt x="12" y="32"/>
                    <a:pt x="0" y="4"/>
                  </a:cubicBezTo>
                  <a:cubicBezTo>
                    <a:pt x="14" y="0"/>
                    <a:pt x="28" y="7"/>
                    <a:pt x="40" y="20"/>
                  </a:cubicBezTo>
                  <a:cubicBezTo>
                    <a:pt x="53" y="34"/>
                    <a:pt x="51" y="59"/>
                    <a:pt x="35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35"/>
            <p:cNvSpPr/>
            <p:nvPr/>
          </p:nvSpPr>
          <p:spPr bwMode="auto">
            <a:xfrm>
              <a:off x="11102975" y="2827338"/>
              <a:ext cx="261938" cy="117475"/>
            </a:xfrm>
            <a:custGeom>
              <a:avLst/>
              <a:gdLst>
                <a:gd name="T0" fmla="*/ 70 w 70"/>
                <a:gd name="T1" fmla="*/ 0 h 31"/>
                <a:gd name="T2" fmla="*/ 20 w 70"/>
                <a:gd name="T3" fmla="*/ 21 h 31"/>
                <a:gd name="T4" fmla="*/ 0 w 70"/>
                <a:gd name="T5" fmla="*/ 0 h 31"/>
                <a:gd name="T6" fmla="*/ 70 w 70"/>
                <a:gd name="T7" fmla="*/ 0 h 31"/>
                <a:gd name="T8" fmla="*/ 70 w 7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1">
                  <a:moveTo>
                    <a:pt x="70" y="0"/>
                  </a:moveTo>
                  <a:cubicBezTo>
                    <a:pt x="54" y="24"/>
                    <a:pt x="38" y="31"/>
                    <a:pt x="20" y="21"/>
                  </a:cubicBezTo>
                  <a:cubicBezTo>
                    <a:pt x="12" y="17"/>
                    <a:pt x="7" y="8"/>
                    <a:pt x="0" y="0"/>
                  </a:cubicBezTo>
                  <a:cubicBezTo>
                    <a:pt x="27" y="0"/>
                    <a:pt x="48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36"/>
            <p:cNvSpPr/>
            <p:nvPr/>
          </p:nvSpPr>
          <p:spPr bwMode="auto">
            <a:xfrm>
              <a:off x="8239125" y="3690938"/>
              <a:ext cx="458788" cy="544512"/>
            </a:xfrm>
            <a:custGeom>
              <a:avLst/>
              <a:gdLst>
                <a:gd name="T0" fmla="*/ 76 w 122"/>
                <a:gd name="T1" fmla="*/ 145 h 145"/>
                <a:gd name="T2" fmla="*/ 7 w 122"/>
                <a:gd name="T3" fmla="*/ 82 h 145"/>
                <a:gd name="T4" fmla="*/ 37 w 122"/>
                <a:gd name="T5" fmla="*/ 0 h 145"/>
                <a:gd name="T6" fmla="*/ 43 w 122"/>
                <a:gd name="T7" fmla="*/ 80 h 145"/>
                <a:gd name="T8" fmla="*/ 117 w 122"/>
                <a:gd name="T9" fmla="*/ 124 h 145"/>
                <a:gd name="T10" fmla="*/ 95 w 122"/>
                <a:gd name="T11" fmla="*/ 128 h 145"/>
                <a:gd name="T12" fmla="*/ 122 w 122"/>
                <a:gd name="T13" fmla="*/ 136 h 145"/>
                <a:gd name="T14" fmla="*/ 107 w 122"/>
                <a:gd name="T15" fmla="*/ 142 h 145"/>
                <a:gd name="T16" fmla="*/ 76 w 122"/>
                <a:gd name="T1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45">
                  <a:moveTo>
                    <a:pt x="76" y="145"/>
                  </a:moveTo>
                  <a:cubicBezTo>
                    <a:pt x="46" y="143"/>
                    <a:pt x="15" y="115"/>
                    <a:pt x="7" y="82"/>
                  </a:cubicBezTo>
                  <a:cubicBezTo>
                    <a:pt x="0" y="57"/>
                    <a:pt x="8" y="16"/>
                    <a:pt x="37" y="0"/>
                  </a:cubicBezTo>
                  <a:cubicBezTo>
                    <a:pt x="36" y="28"/>
                    <a:pt x="26" y="55"/>
                    <a:pt x="43" y="80"/>
                  </a:cubicBezTo>
                  <a:cubicBezTo>
                    <a:pt x="60" y="104"/>
                    <a:pt x="84" y="115"/>
                    <a:pt x="117" y="124"/>
                  </a:cubicBezTo>
                  <a:cubicBezTo>
                    <a:pt x="105" y="126"/>
                    <a:pt x="100" y="127"/>
                    <a:pt x="95" y="128"/>
                  </a:cubicBezTo>
                  <a:cubicBezTo>
                    <a:pt x="103" y="131"/>
                    <a:pt x="112" y="133"/>
                    <a:pt x="122" y="136"/>
                  </a:cubicBezTo>
                  <a:cubicBezTo>
                    <a:pt x="115" y="139"/>
                    <a:pt x="111" y="141"/>
                    <a:pt x="107" y="142"/>
                  </a:cubicBezTo>
                  <a:cubicBezTo>
                    <a:pt x="97" y="143"/>
                    <a:pt x="86" y="144"/>
                    <a:pt x="7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37"/>
            <p:cNvSpPr/>
            <p:nvPr/>
          </p:nvSpPr>
          <p:spPr bwMode="auto">
            <a:xfrm>
              <a:off x="8524875" y="4144963"/>
              <a:ext cx="307975" cy="150812"/>
            </a:xfrm>
            <a:custGeom>
              <a:avLst/>
              <a:gdLst>
                <a:gd name="T0" fmla="*/ 0 w 82"/>
                <a:gd name="T1" fmla="*/ 24 h 40"/>
                <a:gd name="T2" fmla="*/ 31 w 82"/>
                <a:gd name="T3" fmla="*/ 21 h 40"/>
                <a:gd name="T4" fmla="*/ 82 w 82"/>
                <a:gd name="T5" fmla="*/ 0 h 40"/>
                <a:gd name="T6" fmla="*/ 0 w 82"/>
                <a:gd name="T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40">
                  <a:moveTo>
                    <a:pt x="0" y="24"/>
                  </a:moveTo>
                  <a:cubicBezTo>
                    <a:pt x="10" y="23"/>
                    <a:pt x="21" y="22"/>
                    <a:pt x="31" y="21"/>
                  </a:cubicBezTo>
                  <a:cubicBezTo>
                    <a:pt x="49" y="14"/>
                    <a:pt x="67" y="6"/>
                    <a:pt x="82" y="0"/>
                  </a:cubicBezTo>
                  <a:cubicBezTo>
                    <a:pt x="78" y="23"/>
                    <a:pt x="30" y="40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38"/>
            <p:cNvSpPr/>
            <p:nvPr/>
          </p:nvSpPr>
          <p:spPr bwMode="auto">
            <a:xfrm>
              <a:off x="7875588" y="2606675"/>
              <a:ext cx="671513" cy="938212"/>
            </a:xfrm>
            <a:custGeom>
              <a:avLst/>
              <a:gdLst>
                <a:gd name="T0" fmla="*/ 100 w 179"/>
                <a:gd name="T1" fmla="*/ 250 h 250"/>
                <a:gd name="T2" fmla="*/ 7 w 179"/>
                <a:gd name="T3" fmla="*/ 213 h 250"/>
                <a:gd name="T4" fmla="*/ 12 w 179"/>
                <a:gd name="T5" fmla="*/ 172 h 250"/>
                <a:gd name="T6" fmla="*/ 0 w 179"/>
                <a:gd name="T7" fmla="*/ 80 h 250"/>
                <a:gd name="T8" fmla="*/ 7 w 179"/>
                <a:gd name="T9" fmla="*/ 77 h 250"/>
                <a:gd name="T10" fmla="*/ 14 w 179"/>
                <a:gd name="T11" fmla="*/ 89 h 250"/>
                <a:gd name="T12" fmla="*/ 22 w 179"/>
                <a:gd name="T13" fmla="*/ 73 h 250"/>
                <a:gd name="T14" fmla="*/ 45 w 179"/>
                <a:gd name="T15" fmla="*/ 89 h 250"/>
                <a:gd name="T16" fmla="*/ 50 w 179"/>
                <a:gd name="T17" fmla="*/ 67 h 250"/>
                <a:gd name="T18" fmla="*/ 143 w 179"/>
                <a:gd name="T19" fmla="*/ 19 h 250"/>
                <a:gd name="T20" fmla="*/ 165 w 179"/>
                <a:gd name="T21" fmla="*/ 31 h 250"/>
                <a:gd name="T22" fmla="*/ 163 w 179"/>
                <a:gd name="T23" fmla="*/ 77 h 250"/>
                <a:gd name="T24" fmla="*/ 115 w 179"/>
                <a:gd name="T25" fmla="*/ 69 h 250"/>
                <a:gd name="T26" fmla="*/ 160 w 179"/>
                <a:gd name="T27" fmla="*/ 64 h 250"/>
                <a:gd name="T28" fmla="*/ 91 w 179"/>
                <a:gd name="T29" fmla="*/ 59 h 250"/>
                <a:gd name="T30" fmla="*/ 55 w 179"/>
                <a:gd name="T31" fmla="*/ 174 h 250"/>
                <a:gd name="T32" fmla="*/ 100 w 179"/>
                <a:gd name="T33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" h="250">
                  <a:moveTo>
                    <a:pt x="100" y="250"/>
                  </a:moveTo>
                  <a:cubicBezTo>
                    <a:pt x="65" y="247"/>
                    <a:pt x="36" y="234"/>
                    <a:pt x="7" y="213"/>
                  </a:cubicBezTo>
                  <a:cubicBezTo>
                    <a:pt x="23" y="198"/>
                    <a:pt x="17" y="188"/>
                    <a:pt x="12" y="172"/>
                  </a:cubicBezTo>
                  <a:cubicBezTo>
                    <a:pt x="3" y="143"/>
                    <a:pt x="3" y="111"/>
                    <a:pt x="0" y="80"/>
                  </a:cubicBezTo>
                  <a:cubicBezTo>
                    <a:pt x="2" y="79"/>
                    <a:pt x="5" y="78"/>
                    <a:pt x="7" y="77"/>
                  </a:cubicBezTo>
                  <a:cubicBezTo>
                    <a:pt x="9" y="81"/>
                    <a:pt x="11" y="84"/>
                    <a:pt x="14" y="89"/>
                  </a:cubicBezTo>
                  <a:cubicBezTo>
                    <a:pt x="16" y="83"/>
                    <a:pt x="19" y="79"/>
                    <a:pt x="22" y="73"/>
                  </a:cubicBezTo>
                  <a:cubicBezTo>
                    <a:pt x="29" y="78"/>
                    <a:pt x="35" y="83"/>
                    <a:pt x="45" y="89"/>
                  </a:cubicBezTo>
                  <a:cubicBezTo>
                    <a:pt x="47" y="81"/>
                    <a:pt x="49" y="74"/>
                    <a:pt x="50" y="67"/>
                  </a:cubicBezTo>
                  <a:cubicBezTo>
                    <a:pt x="57" y="24"/>
                    <a:pt x="103" y="0"/>
                    <a:pt x="143" y="19"/>
                  </a:cubicBezTo>
                  <a:cubicBezTo>
                    <a:pt x="151" y="22"/>
                    <a:pt x="160" y="25"/>
                    <a:pt x="165" y="31"/>
                  </a:cubicBezTo>
                  <a:cubicBezTo>
                    <a:pt x="179" y="44"/>
                    <a:pt x="177" y="66"/>
                    <a:pt x="163" y="77"/>
                  </a:cubicBezTo>
                  <a:cubicBezTo>
                    <a:pt x="147" y="89"/>
                    <a:pt x="129" y="86"/>
                    <a:pt x="115" y="69"/>
                  </a:cubicBezTo>
                  <a:cubicBezTo>
                    <a:pt x="128" y="53"/>
                    <a:pt x="144" y="54"/>
                    <a:pt x="160" y="64"/>
                  </a:cubicBezTo>
                  <a:cubicBezTo>
                    <a:pt x="141" y="45"/>
                    <a:pt x="115" y="44"/>
                    <a:pt x="91" y="59"/>
                  </a:cubicBezTo>
                  <a:cubicBezTo>
                    <a:pt x="59" y="80"/>
                    <a:pt x="44" y="127"/>
                    <a:pt x="55" y="174"/>
                  </a:cubicBezTo>
                  <a:cubicBezTo>
                    <a:pt x="62" y="204"/>
                    <a:pt x="77" y="229"/>
                    <a:pt x="100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39"/>
            <p:cNvSpPr/>
            <p:nvPr/>
          </p:nvSpPr>
          <p:spPr bwMode="auto">
            <a:xfrm>
              <a:off x="8062913" y="3016250"/>
              <a:ext cx="211138" cy="341312"/>
            </a:xfrm>
            <a:custGeom>
              <a:avLst/>
              <a:gdLst>
                <a:gd name="T0" fmla="*/ 20 w 56"/>
                <a:gd name="T1" fmla="*/ 91 h 91"/>
                <a:gd name="T2" fmla="*/ 13 w 56"/>
                <a:gd name="T3" fmla="*/ 25 h 91"/>
                <a:gd name="T4" fmla="*/ 56 w 56"/>
                <a:gd name="T5" fmla="*/ 4 h 91"/>
                <a:gd name="T6" fmla="*/ 20 w 56"/>
                <a:gd name="T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91">
                  <a:moveTo>
                    <a:pt x="20" y="91"/>
                  </a:moveTo>
                  <a:cubicBezTo>
                    <a:pt x="12" y="68"/>
                    <a:pt x="0" y="47"/>
                    <a:pt x="13" y="25"/>
                  </a:cubicBezTo>
                  <a:cubicBezTo>
                    <a:pt x="23" y="8"/>
                    <a:pt x="39" y="0"/>
                    <a:pt x="56" y="4"/>
                  </a:cubicBezTo>
                  <a:cubicBezTo>
                    <a:pt x="44" y="32"/>
                    <a:pt x="33" y="60"/>
                    <a:pt x="2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40"/>
            <p:cNvSpPr/>
            <p:nvPr/>
          </p:nvSpPr>
          <p:spPr bwMode="auto">
            <a:xfrm>
              <a:off x="10318750" y="3200400"/>
              <a:ext cx="322263" cy="423862"/>
            </a:xfrm>
            <a:custGeom>
              <a:avLst/>
              <a:gdLst>
                <a:gd name="T0" fmla="*/ 65 w 86"/>
                <a:gd name="T1" fmla="*/ 57 h 113"/>
                <a:gd name="T2" fmla="*/ 47 w 86"/>
                <a:gd name="T3" fmla="*/ 62 h 113"/>
                <a:gd name="T4" fmla="*/ 42 w 86"/>
                <a:gd name="T5" fmla="*/ 38 h 113"/>
                <a:gd name="T6" fmla="*/ 37 w 86"/>
                <a:gd name="T7" fmla="*/ 76 h 113"/>
                <a:gd name="T8" fmla="*/ 65 w 86"/>
                <a:gd name="T9" fmla="*/ 109 h 113"/>
                <a:gd name="T10" fmla="*/ 65 w 86"/>
                <a:gd name="T11" fmla="*/ 113 h 113"/>
                <a:gd name="T12" fmla="*/ 0 w 86"/>
                <a:gd name="T13" fmla="*/ 43 h 113"/>
                <a:gd name="T14" fmla="*/ 27 w 86"/>
                <a:gd name="T15" fmla="*/ 7 h 113"/>
                <a:gd name="T16" fmla="*/ 71 w 86"/>
                <a:gd name="T17" fmla="*/ 15 h 113"/>
                <a:gd name="T18" fmla="*/ 65 w 86"/>
                <a:gd name="T19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113">
                  <a:moveTo>
                    <a:pt x="65" y="57"/>
                  </a:moveTo>
                  <a:cubicBezTo>
                    <a:pt x="59" y="59"/>
                    <a:pt x="54" y="60"/>
                    <a:pt x="47" y="62"/>
                  </a:cubicBezTo>
                  <a:cubicBezTo>
                    <a:pt x="46" y="55"/>
                    <a:pt x="45" y="49"/>
                    <a:pt x="42" y="38"/>
                  </a:cubicBezTo>
                  <a:cubicBezTo>
                    <a:pt x="30" y="53"/>
                    <a:pt x="30" y="65"/>
                    <a:pt x="37" y="76"/>
                  </a:cubicBezTo>
                  <a:cubicBezTo>
                    <a:pt x="45" y="88"/>
                    <a:pt x="55" y="98"/>
                    <a:pt x="65" y="109"/>
                  </a:cubicBezTo>
                  <a:cubicBezTo>
                    <a:pt x="65" y="110"/>
                    <a:pt x="65" y="112"/>
                    <a:pt x="65" y="113"/>
                  </a:cubicBezTo>
                  <a:cubicBezTo>
                    <a:pt x="37" y="109"/>
                    <a:pt x="0" y="70"/>
                    <a:pt x="0" y="43"/>
                  </a:cubicBezTo>
                  <a:cubicBezTo>
                    <a:pt x="1" y="25"/>
                    <a:pt x="11" y="14"/>
                    <a:pt x="27" y="7"/>
                  </a:cubicBezTo>
                  <a:cubicBezTo>
                    <a:pt x="44" y="0"/>
                    <a:pt x="59" y="2"/>
                    <a:pt x="71" y="15"/>
                  </a:cubicBezTo>
                  <a:cubicBezTo>
                    <a:pt x="86" y="31"/>
                    <a:pt x="75" y="44"/>
                    <a:pt x="65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41"/>
            <p:cNvSpPr/>
            <p:nvPr/>
          </p:nvSpPr>
          <p:spPr bwMode="auto">
            <a:xfrm>
              <a:off x="10944225" y="3679825"/>
              <a:ext cx="450850" cy="555625"/>
            </a:xfrm>
            <a:custGeom>
              <a:avLst/>
              <a:gdLst>
                <a:gd name="T0" fmla="*/ 0 w 120"/>
                <a:gd name="T1" fmla="*/ 144 h 148"/>
                <a:gd name="T2" fmla="*/ 21 w 120"/>
                <a:gd name="T3" fmla="*/ 131 h 148"/>
                <a:gd name="T4" fmla="*/ 10 w 120"/>
                <a:gd name="T5" fmla="*/ 129 h 148"/>
                <a:gd name="T6" fmla="*/ 79 w 120"/>
                <a:gd name="T7" fmla="*/ 81 h 148"/>
                <a:gd name="T8" fmla="*/ 82 w 120"/>
                <a:gd name="T9" fmla="*/ 0 h 148"/>
                <a:gd name="T10" fmla="*/ 116 w 120"/>
                <a:gd name="T11" fmla="*/ 74 h 148"/>
                <a:gd name="T12" fmla="*/ 61 w 120"/>
                <a:gd name="T13" fmla="*/ 145 h 148"/>
                <a:gd name="T14" fmla="*/ 43 w 120"/>
                <a:gd name="T15" fmla="*/ 145 h 148"/>
                <a:gd name="T16" fmla="*/ 0 w 120"/>
                <a:gd name="T17" fmla="*/ 14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48">
                  <a:moveTo>
                    <a:pt x="0" y="144"/>
                  </a:moveTo>
                  <a:cubicBezTo>
                    <a:pt x="7" y="139"/>
                    <a:pt x="15" y="134"/>
                    <a:pt x="21" y="131"/>
                  </a:cubicBezTo>
                  <a:cubicBezTo>
                    <a:pt x="20" y="130"/>
                    <a:pt x="15" y="130"/>
                    <a:pt x="10" y="129"/>
                  </a:cubicBezTo>
                  <a:cubicBezTo>
                    <a:pt x="38" y="119"/>
                    <a:pt x="62" y="107"/>
                    <a:pt x="79" y="81"/>
                  </a:cubicBezTo>
                  <a:cubicBezTo>
                    <a:pt x="95" y="55"/>
                    <a:pt x="85" y="27"/>
                    <a:pt x="82" y="0"/>
                  </a:cubicBezTo>
                  <a:cubicBezTo>
                    <a:pt x="105" y="13"/>
                    <a:pt x="120" y="44"/>
                    <a:pt x="116" y="74"/>
                  </a:cubicBezTo>
                  <a:cubicBezTo>
                    <a:pt x="111" y="108"/>
                    <a:pt x="91" y="131"/>
                    <a:pt x="61" y="145"/>
                  </a:cubicBezTo>
                  <a:cubicBezTo>
                    <a:pt x="56" y="148"/>
                    <a:pt x="49" y="145"/>
                    <a:pt x="43" y="145"/>
                  </a:cubicBezTo>
                  <a:cubicBezTo>
                    <a:pt x="28" y="145"/>
                    <a:pt x="14" y="144"/>
                    <a:pt x="0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42"/>
            <p:cNvSpPr/>
            <p:nvPr/>
          </p:nvSpPr>
          <p:spPr bwMode="auto">
            <a:xfrm>
              <a:off x="10806113" y="4138613"/>
              <a:ext cx="300038" cy="146050"/>
            </a:xfrm>
            <a:custGeom>
              <a:avLst/>
              <a:gdLst>
                <a:gd name="T0" fmla="*/ 37 w 80"/>
                <a:gd name="T1" fmla="*/ 22 h 39"/>
                <a:gd name="T2" fmla="*/ 80 w 80"/>
                <a:gd name="T3" fmla="*/ 23 h 39"/>
                <a:gd name="T4" fmla="*/ 78 w 80"/>
                <a:gd name="T5" fmla="*/ 29 h 39"/>
                <a:gd name="T6" fmla="*/ 0 w 80"/>
                <a:gd name="T7" fmla="*/ 0 h 39"/>
                <a:gd name="T8" fmla="*/ 37 w 80"/>
                <a:gd name="T9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39">
                  <a:moveTo>
                    <a:pt x="37" y="22"/>
                  </a:moveTo>
                  <a:cubicBezTo>
                    <a:pt x="51" y="22"/>
                    <a:pt x="65" y="23"/>
                    <a:pt x="80" y="23"/>
                  </a:cubicBezTo>
                  <a:cubicBezTo>
                    <a:pt x="79" y="25"/>
                    <a:pt x="79" y="28"/>
                    <a:pt x="78" y="29"/>
                  </a:cubicBezTo>
                  <a:cubicBezTo>
                    <a:pt x="58" y="39"/>
                    <a:pt x="7" y="28"/>
                    <a:pt x="0" y="0"/>
                  </a:cubicBezTo>
                  <a:cubicBezTo>
                    <a:pt x="12" y="7"/>
                    <a:pt x="25" y="15"/>
                    <a:pt x="3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43"/>
            <p:cNvSpPr/>
            <p:nvPr/>
          </p:nvSpPr>
          <p:spPr bwMode="auto">
            <a:xfrm>
              <a:off x="13012738" y="3005138"/>
              <a:ext cx="225425" cy="303212"/>
            </a:xfrm>
            <a:custGeom>
              <a:avLst/>
              <a:gdLst>
                <a:gd name="T0" fmla="*/ 24 w 60"/>
                <a:gd name="T1" fmla="*/ 81 h 81"/>
                <a:gd name="T2" fmla="*/ 11 w 60"/>
                <a:gd name="T3" fmla="*/ 27 h 81"/>
                <a:gd name="T4" fmla="*/ 60 w 60"/>
                <a:gd name="T5" fmla="*/ 8 h 81"/>
                <a:gd name="T6" fmla="*/ 28 w 60"/>
                <a:gd name="T7" fmla="*/ 37 h 81"/>
                <a:gd name="T8" fmla="*/ 24 w 6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81">
                  <a:moveTo>
                    <a:pt x="24" y="81"/>
                  </a:moveTo>
                  <a:cubicBezTo>
                    <a:pt x="6" y="69"/>
                    <a:pt x="0" y="46"/>
                    <a:pt x="11" y="27"/>
                  </a:cubicBezTo>
                  <a:cubicBezTo>
                    <a:pt x="22" y="7"/>
                    <a:pt x="44" y="0"/>
                    <a:pt x="60" y="8"/>
                  </a:cubicBezTo>
                  <a:cubicBezTo>
                    <a:pt x="49" y="17"/>
                    <a:pt x="34" y="25"/>
                    <a:pt x="28" y="37"/>
                  </a:cubicBezTo>
                  <a:cubicBezTo>
                    <a:pt x="22" y="50"/>
                    <a:pt x="25" y="67"/>
                    <a:pt x="24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44"/>
            <p:cNvSpPr/>
            <p:nvPr/>
          </p:nvSpPr>
          <p:spPr bwMode="auto">
            <a:xfrm>
              <a:off x="6351588" y="3005138"/>
              <a:ext cx="247650" cy="311150"/>
            </a:xfrm>
            <a:custGeom>
              <a:avLst/>
              <a:gdLst>
                <a:gd name="T0" fmla="*/ 0 w 66"/>
                <a:gd name="T1" fmla="*/ 10 h 83"/>
                <a:gd name="T2" fmla="*/ 55 w 66"/>
                <a:gd name="T3" fmla="*/ 26 h 83"/>
                <a:gd name="T4" fmla="*/ 40 w 66"/>
                <a:gd name="T5" fmla="*/ 83 h 83"/>
                <a:gd name="T6" fmla="*/ 0 w 66"/>
                <a:gd name="T7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83">
                  <a:moveTo>
                    <a:pt x="0" y="10"/>
                  </a:moveTo>
                  <a:cubicBezTo>
                    <a:pt x="22" y="0"/>
                    <a:pt x="43" y="7"/>
                    <a:pt x="55" y="26"/>
                  </a:cubicBezTo>
                  <a:cubicBezTo>
                    <a:pt x="66" y="45"/>
                    <a:pt x="60" y="69"/>
                    <a:pt x="40" y="83"/>
                  </a:cubicBezTo>
                  <a:cubicBezTo>
                    <a:pt x="45" y="33"/>
                    <a:pt x="40" y="24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45"/>
            <p:cNvSpPr/>
            <p:nvPr/>
          </p:nvSpPr>
          <p:spPr bwMode="auto">
            <a:xfrm>
              <a:off x="5545138" y="3011488"/>
              <a:ext cx="431800" cy="401637"/>
            </a:xfrm>
            <a:custGeom>
              <a:avLst/>
              <a:gdLst>
                <a:gd name="T0" fmla="*/ 0 w 115"/>
                <a:gd name="T1" fmla="*/ 92 h 107"/>
                <a:gd name="T2" fmla="*/ 73 w 115"/>
                <a:gd name="T3" fmla="*/ 61 h 107"/>
                <a:gd name="T4" fmla="*/ 69 w 115"/>
                <a:gd name="T5" fmla="*/ 37 h 107"/>
                <a:gd name="T6" fmla="*/ 66 w 115"/>
                <a:gd name="T7" fmla="*/ 70 h 107"/>
                <a:gd name="T8" fmla="*/ 39 w 115"/>
                <a:gd name="T9" fmla="*/ 34 h 107"/>
                <a:gd name="T10" fmla="*/ 65 w 115"/>
                <a:gd name="T11" fmla="*/ 6 h 107"/>
                <a:gd name="T12" fmla="*/ 100 w 115"/>
                <a:gd name="T13" fmla="*/ 28 h 107"/>
                <a:gd name="T14" fmla="*/ 73 w 115"/>
                <a:gd name="T15" fmla="*/ 98 h 107"/>
                <a:gd name="T16" fmla="*/ 0 w 115"/>
                <a:gd name="T17" fmla="*/ 9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07">
                  <a:moveTo>
                    <a:pt x="0" y="92"/>
                  </a:moveTo>
                  <a:cubicBezTo>
                    <a:pt x="28" y="87"/>
                    <a:pt x="59" y="93"/>
                    <a:pt x="73" y="61"/>
                  </a:cubicBezTo>
                  <a:cubicBezTo>
                    <a:pt x="76" y="55"/>
                    <a:pt x="72" y="45"/>
                    <a:pt x="69" y="37"/>
                  </a:cubicBezTo>
                  <a:cubicBezTo>
                    <a:pt x="68" y="47"/>
                    <a:pt x="67" y="57"/>
                    <a:pt x="66" y="70"/>
                  </a:cubicBezTo>
                  <a:cubicBezTo>
                    <a:pt x="46" y="62"/>
                    <a:pt x="34" y="51"/>
                    <a:pt x="39" y="34"/>
                  </a:cubicBezTo>
                  <a:cubicBezTo>
                    <a:pt x="42" y="23"/>
                    <a:pt x="54" y="10"/>
                    <a:pt x="65" y="6"/>
                  </a:cubicBezTo>
                  <a:cubicBezTo>
                    <a:pt x="82" y="0"/>
                    <a:pt x="93" y="13"/>
                    <a:pt x="100" y="28"/>
                  </a:cubicBezTo>
                  <a:cubicBezTo>
                    <a:pt x="115" y="56"/>
                    <a:pt x="103" y="86"/>
                    <a:pt x="73" y="98"/>
                  </a:cubicBezTo>
                  <a:cubicBezTo>
                    <a:pt x="50" y="107"/>
                    <a:pt x="22" y="105"/>
                    <a:pt x="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46"/>
            <p:cNvSpPr/>
            <p:nvPr/>
          </p:nvSpPr>
          <p:spPr bwMode="auto">
            <a:xfrm>
              <a:off x="13650913" y="3008313"/>
              <a:ext cx="430213" cy="412750"/>
            </a:xfrm>
            <a:custGeom>
              <a:avLst/>
              <a:gdLst>
                <a:gd name="T0" fmla="*/ 115 w 115"/>
                <a:gd name="T1" fmla="*/ 91 h 110"/>
                <a:gd name="T2" fmla="*/ 35 w 115"/>
                <a:gd name="T3" fmla="*/ 96 h 110"/>
                <a:gd name="T4" fmla="*/ 18 w 115"/>
                <a:gd name="T5" fmla="*/ 23 h 110"/>
                <a:gd name="T6" fmla="*/ 55 w 115"/>
                <a:gd name="T7" fmla="*/ 8 h 110"/>
                <a:gd name="T8" fmla="*/ 77 w 115"/>
                <a:gd name="T9" fmla="*/ 38 h 110"/>
                <a:gd name="T10" fmla="*/ 49 w 115"/>
                <a:gd name="T11" fmla="*/ 70 h 110"/>
                <a:gd name="T12" fmla="*/ 47 w 115"/>
                <a:gd name="T13" fmla="*/ 40 h 110"/>
                <a:gd name="T14" fmla="*/ 53 w 115"/>
                <a:gd name="T15" fmla="*/ 77 h 110"/>
                <a:gd name="T16" fmla="*/ 94 w 115"/>
                <a:gd name="T17" fmla="*/ 90 h 110"/>
                <a:gd name="T18" fmla="*/ 115 w 115"/>
                <a:gd name="T19" fmla="*/ 9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110">
                  <a:moveTo>
                    <a:pt x="115" y="91"/>
                  </a:moveTo>
                  <a:cubicBezTo>
                    <a:pt x="88" y="106"/>
                    <a:pt x="62" y="110"/>
                    <a:pt x="35" y="96"/>
                  </a:cubicBezTo>
                  <a:cubicBezTo>
                    <a:pt x="7" y="82"/>
                    <a:pt x="0" y="49"/>
                    <a:pt x="18" y="23"/>
                  </a:cubicBezTo>
                  <a:cubicBezTo>
                    <a:pt x="27" y="9"/>
                    <a:pt x="40" y="0"/>
                    <a:pt x="55" y="8"/>
                  </a:cubicBezTo>
                  <a:cubicBezTo>
                    <a:pt x="65" y="13"/>
                    <a:pt x="75" y="27"/>
                    <a:pt x="77" y="38"/>
                  </a:cubicBezTo>
                  <a:cubicBezTo>
                    <a:pt x="79" y="53"/>
                    <a:pt x="68" y="64"/>
                    <a:pt x="49" y="70"/>
                  </a:cubicBezTo>
                  <a:cubicBezTo>
                    <a:pt x="48" y="58"/>
                    <a:pt x="47" y="48"/>
                    <a:pt x="47" y="40"/>
                  </a:cubicBezTo>
                  <a:cubicBezTo>
                    <a:pt x="37" y="52"/>
                    <a:pt x="38" y="68"/>
                    <a:pt x="53" y="77"/>
                  </a:cubicBezTo>
                  <a:cubicBezTo>
                    <a:pt x="65" y="84"/>
                    <a:pt x="80" y="87"/>
                    <a:pt x="94" y="90"/>
                  </a:cubicBezTo>
                  <a:cubicBezTo>
                    <a:pt x="100" y="92"/>
                    <a:pt x="108" y="91"/>
                    <a:pt x="11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40941" y="2178741"/>
            <a:ext cx="6929800" cy="4105397"/>
            <a:chOff x="740941" y="1988241"/>
            <a:chExt cx="6929800" cy="4105397"/>
          </a:xfrm>
        </p:grpSpPr>
        <p:grpSp>
          <p:nvGrpSpPr>
            <p:cNvPr id="412" name="组合 411"/>
            <p:cNvGrpSpPr/>
            <p:nvPr/>
          </p:nvGrpSpPr>
          <p:grpSpPr>
            <a:xfrm>
              <a:off x="1533723" y="1988241"/>
              <a:ext cx="6137018" cy="3679157"/>
              <a:chOff x="1600200" y="2474259"/>
              <a:chExt cx="5405718" cy="3240741"/>
            </a:xfrm>
          </p:grpSpPr>
          <p:cxnSp>
            <p:nvCxnSpPr>
              <p:cNvPr id="429" name="直接连接符 428"/>
              <p:cNvCxnSpPr/>
              <p:nvPr/>
            </p:nvCxnSpPr>
            <p:spPr>
              <a:xfrm>
                <a:off x="1600200" y="2796989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直接连接符 429"/>
              <p:cNvCxnSpPr/>
              <p:nvPr/>
            </p:nvCxnSpPr>
            <p:spPr>
              <a:xfrm>
                <a:off x="1600200" y="2474259"/>
                <a:ext cx="0" cy="3240741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直接连接符 430"/>
              <p:cNvCxnSpPr/>
              <p:nvPr/>
            </p:nvCxnSpPr>
            <p:spPr>
              <a:xfrm>
                <a:off x="1600200" y="5701554"/>
                <a:ext cx="5405718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直接连接符 431"/>
              <p:cNvCxnSpPr/>
              <p:nvPr/>
            </p:nvCxnSpPr>
            <p:spPr>
              <a:xfrm>
                <a:off x="1600200" y="5311589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直接连接符 432"/>
              <p:cNvCxnSpPr/>
              <p:nvPr/>
            </p:nvCxnSpPr>
            <p:spPr>
              <a:xfrm>
                <a:off x="1600200" y="4935072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4" name="直接连接符 433"/>
              <p:cNvCxnSpPr/>
              <p:nvPr/>
            </p:nvCxnSpPr>
            <p:spPr>
              <a:xfrm>
                <a:off x="1600200" y="4572001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5" name="直接连接符 434"/>
              <p:cNvCxnSpPr/>
              <p:nvPr/>
            </p:nvCxnSpPr>
            <p:spPr>
              <a:xfrm>
                <a:off x="1600200" y="4208930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直接连接符 435"/>
              <p:cNvCxnSpPr/>
              <p:nvPr/>
            </p:nvCxnSpPr>
            <p:spPr>
              <a:xfrm>
                <a:off x="1600200" y="3872754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直接连接符 436"/>
              <p:cNvCxnSpPr/>
              <p:nvPr/>
            </p:nvCxnSpPr>
            <p:spPr>
              <a:xfrm>
                <a:off x="1600200" y="3509683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直接连接符 437"/>
              <p:cNvCxnSpPr/>
              <p:nvPr/>
            </p:nvCxnSpPr>
            <p:spPr>
              <a:xfrm>
                <a:off x="1600200" y="3146613"/>
                <a:ext cx="5405718" cy="0"/>
              </a:xfrm>
              <a:prstGeom prst="line">
                <a:avLst/>
              </a:prstGeom>
              <a:ln w="0" cmpd="dbl">
                <a:solidFill>
                  <a:schemeClr val="tx1">
                    <a:lumMod val="95000"/>
                    <a:lumOff val="5000"/>
                  </a:schemeClr>
                </a:solidFill>
                <a:prstDash val="lg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组合 1"/>
            <p:cNvGrpSpPr/>
            <p:nvPr/>
          </p:nvGrpSpPr>
          <p:grpSpPr>
            <a:xfrm>
              <a:off x="740941" y="2150748"/>
              <a:ext cx="783059" cy="3226376"/>
              <a:chOff x="740941" y="2150748"/>
              <a:chExt cx="783059" cy="3226376"/>
            </a:xfrm>
          </p:grpSpPr>
          <p:sp>
            <p:nvSpPr>
              <p:cNvPr id="413" name="文本框 412"/>
              <p:cNvSpPr txBox="1"/>
              <p:nvPr/>
            </p:nvSpPr>
            <p:spPr>
              <a:xfrm>
                <a:off x="740941" y="5007792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 smtClean="0"/>
                  <a:t>1000</a:t>
                </a:r>
                <a:endParaRPr lang="zh-CN" altLang="en-US" b="1" dirty="0"/>
              </a:p>
            </p:txBody>
          </p:sp>
          <p:sp>
            <p:nvSpPr>
              <p:cNvPr id="414" name="文本框 413"/>
              <p:cNvSpPr txBox="1"/>
              <p:nvPr/>
            </p:nvSpPr>
            <p:spPr>
              <a:xfrm>
                <a:off x="745424" y="2150748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8</a:t>
                </a:r>
                <a:r>
                  <a:rPr lang="en-US" altLang="zh-CN" b="1" dirty="0" smtClean="0"/>
                  <a:t>000</a:t>
                </a:r>
                <a:endParaRPr lang="zh-CN" altLang="en-US" b="1" dirty="0"/>
              </a:p>
            </p:txBody>
          </p:sp>
          <p:sp>
            <p:nvSpPr>
              <p:cNvPr id="415" name="文本框 414"/>
              <p:cNvSpPr txBox="1"/>
              <p:nvPr/>
            </p:nvSpPr>
            <p:spPr>
              <a:xfrm>
                <a:off x="745424" y="4200076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3</a:t>
                </a:r>
                <a:r>
                  <a:rPr lang="en-US" altLang="zh-CN" b="1" dirty="0" smtClean="0"/>
                  <a:t>000</a:t>
                </a:r>
                <a:endParaRPr lang="zh-CN" altLang="en-US" b="1" dirty="0"/>
              </a:p>
            </p:txBody>
          </p:sp>
          <p:sp>
            <p:nvSpPr>
              <p:cNvPr id="416" name="文本框 415"/>
              <p:cNvSpPr txBox="1"/>
              <p:nvPr/>
            </p:nvSpPr>
            <p:spPr>
              <a:xfrm>
                <a:off x="745424" y="3791287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4</a:t>
                </a:r>
                <a:r>
                  <a:rPr lang="en-US" altLang="zh-CN" b="1" dirty="0" smtClean="0"/>
                  <a:t>000</a:t>
                </a:r>
                <a:endParaRPr lang="zh-CN" altLang="en-US" b="1" dirty="0"/>
              </a:p>
            </p:txBody>
          </p:sp>
          <p:sp>
            <p:nvSpPr>
              <p:cNvPr id="417" name="文本框 416"/>
              <p:cNvSpPr txBox="1"/>
              <p:nvPr/>
            </p:nvSpPr>
            <p:spPr>
              <a:xfrm>
                <a:off x="745424" y="3382498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5</a:t>
                </a:r>
                <a:r>
                  <a:rPr lang="en-US" altLang="zh-CN" b="1" dirty="0" smtClean="0"/>
                  <a:t>000</a:t>
                </a:r>
                <a:endParaRPr lang="zh-CN" altLang="en-US" b="1" dirty="0"/>
              </a:p>
            </p:txBody>
          </p:sp>
          <p:sp>
            <p:nvSpPr>
              <p:cNvPr id="418" name="文本框 417"/>
              <p:cNvSpPr txBox="1"/>
              <p:nvPr/>
            </p:nvSpPr>
            <p:spPr>
              <a:xfrm>
                <a:off x="745424" y="2987156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6</a:t>
                </a:r>
                <a:r>
                  <a:rPr lang="en-US" altLang="zh-CN" b="1" dirty="0" smtClean="0"/>
                  <a:t>000</a:t>
                </a:r>
                <a:endParaRPr lang="zh-CN" altLang="en-US" b="1" dirty="0"/>
              </a:p>
            </p:txBody>
          </p:sp>
          <p:sp>
            <p:nvSpPr>
              <p:cNvPr id="419" name="文本框 418"/>
              <p:cNvSpPr txBox="1"/>
              <p:nvPr/>
            </p:nvSpPr>
            <p:spPr>
              <a:xfrm>
                <a:off x="745424" y="2561333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7</a:t>
                </a:r>
                <a:r>
                  <a:rPr lang="en-US" altLang="zh-CN" b="1" dirty="0" smtClean="0"/>
                  <a:t>000</a:t>
                </a:r>
                <a:endParaRPr lang="zh-CN" altLang="en-US" b="1" dirty="0"/>
              </a:p>
            </p:txBody>
          </p:sp>
          <p:sp>
            <p:nvSpPr>
              <p:cNvPr id="420" name="文本框 419"/>
              <p:cNvSpPr txBox="1"/>
              <p:nvPr/>
            </p:nvSpPr>
            <p:spPr>
              <a:xfrm>
                <a:off x="745424" y="4607072"/>
                <a:ext cx="778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/>
                  <a:t>2</a:t>
                </a:r>
                <a:r>
                  <a:rPr lang="en-US" altLang="zh-CN" b="1" dirty="0" smtClean="0"/>
                  <a:t>000</a:t>
                </a:r>
                <a:endParaRPr lang="zh-CN" altLang="en-US" b="1" dirty="0"/>
              </a:p>
            </p:txBody>
          </p:sp>
        </p:grpSp>
        <p:sp>
          <p:nvSpPr>
            <p:cNvPr id="421" name="文本框 420"/>
            <p:cNvSpPr txBox="1"/>
            <p:nvPr/>
          </p:nvSpPr>
          <p:spPr>
            <a:xfrm>
              <a:off x="2018953" y="5693528"/>
              <a:ext cx="958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Text 1</a:t>
              </a:r>
              <a:endParaRPr lang="zh-CN" altLang="en-US" sz="2000" dirty="0"/>
            </a:p>
          </p:txBody>
        </p:sp>
        <p:sp>
          <p:nvSpPr>
            <p:cNvPr id="422" name="文本框 421"/>
            <p:cNvSpPr txBox="1"/>
            <p:nvPr/>
          </p:nvSpPr>
          <p:spPr>
            <a:xfrm>
              <a:off x="3320883" y="5693528"/>
              <a:ext cx="958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Text 2</a:t>
              </a:r>
              <a:endParaRPr lang="zh-CN" altLang="en-US" sz="2000" dirty="0"/>
            </a:p>
          </p:txBody>
        </p:sp>
        <p:sp>
          <p:nvSpPr>
            <p:cNvPr id="423" name="文本框 422"/>
            <p:cNvSpPr txBox="1"/>
            <p:nvPr/>
          </p:nvSpPr>
          <p:spPr>
            <a:xfrm>
              <a:off x="4666361" y="5693528"/>
              <a:ext cx="958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Text 3</a:t>
              </a:r>
              <a:endParaRPr lang="zh-CN" altLang="en-US" sz="2000" dirty="0"/>
            </a:p>
          </p:txBody>
        </p:sp>
        <p:sp>
          <p:nvSpPr>
            <p:cNvPr id="424" name="文本框 423"/>
            <p:cNvSpPr txBox="1"/>
            <p:nvPr/>
          </p:nvSpPr>
          <p:spPr>
            <a:xfrm>
              <a:off x="5894275" y="5693528"/>
              <a:ext cx="958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/>
                <a:t>Text 4</a:t>
              </a:r>
              <a:endParaRPr lang="zh-CN" altLang="en-US" sz="2000" dirty="0"/>
            </a:p>
          </p:txBody>
        </p:sp>
        <p:sp>
          <p:nvSpPr>
            <p:cNvPr id="468" name="矩形 467"/>
            <p:cNvSpPr/>
            <p:nvPr/>
          </p:nvSpPr>
          <p:spPr>
            <a:xfrm>
              <a:off x="2353362" y="3573363"/>
              <a:ext cx="563880" cy="2063506"/>
            </a:xfrm>
            <a:prstGeom prst="rect">
              <a:avLst/>
            </a:pr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矩形 424"/>
            <p:cNvSpPr/>
            <p:nvPr/>
          </p:nvSpPr>
          <p:spPr>
            <a:xfrm>
              <a:off x="2113412" y="3161176"/>
              <a:ext cx="563880" cy="2488393"/>
            </a:xfrm>
            <a:prstGeom prst="re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矩形 468"/>
            <p:cNvSpPr/>
            <p:nvPr/>
          </p:nvSpPr>
          <p:spPr>
            <a:xfrm>
              <a:off x="3645792" y="2731273"/>
              <a:ext cx="563880" cy="2905596"/>
            </a:xfrm>
            <a:prstGeom prst="rect">
              <a:avLst/>
            </a:pr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矩形 425"/>
            <p:cNvSpPr/>
            <p:nvPr/>
          </p:nvSpPr>
          <p:spPr>
            <a:xfrm>
              <a:off x="3436088" y="3956349"/>
              <a:ext cx="563880" cy="1680520"/>
            </a:xfrm>
            <a:prstGeom prst="re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矩形 469"/>
            <p:cNvSpPr/>
            <p:nvPr/>
          </p:nvSpPr>
          <p:spPr>
            <a:xfrm>
              <a:off x="5005147" y="4339237"/>
              <a:ext cx="563880" cy="1297631"/>
            </a:xfrm>
            <a:prstGeom prst="rect">
              <a:avLst/>
            </a:pr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矩形 426"/>
            <p:cNvSpPr/>
            <p:nvPr/>
          </p:nvSpPr>
          <p:spPr>
            <a:xfrm>
              <a:off x="4767974" y="4781958"/>
              <a:ext cx="563880" cy="854911"/>
            </a:xfrm>
            <a:prstGeom prst="re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矩形 470"/>
            <p:cNvSpPr/>
            <p:nvPr/>
          </p:nvSpPr>
          <p:spPr>
            <a:xfrm>
              <a:off x="6276554" y="5191582"/>
              <a:ext cx="563880" cy="445286"/>
            </a:xfrm>
            <a:prstGeom prst="rect">
              <a:avLst/>
            </a:pr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矩形 427"/>
            <p:cNvSpPr/>
            <p:nvPr/>
          </p:nvSpPr>
          <p:spPr>
            <a:xfrm>
              <a:off x="6024135" y="3573363"/>
              <a:ext cx="563880" cy="2063506"/>
            </a:xfrm>
            <a:prstGeom prst="re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文本框 9"/>
          <p:cNvSpPr txBox="1">
            <a:spLocks noChangeArrowheads="1"/>
          </p:cNvSpPr>
          <p:nvPr/>
        </p:nvSpPr>
        <p:spPr bwMode="auto">
          <a:xfrm>
            <a:off x="7826899" y="2582054"/>
            <a:ext cx="2942701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sound</a:t>
            </a: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slide</a:t>
            </a:r>
            <a:endParaRPr lang="zh-CN" altLang="en-US" sz="1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4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7725212">
            <a:off x="7677588" y="2002648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5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7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2933231" y="2116607"/>
            <a:ext cx="4002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824720"/>
                </a:solidFill>
              </a:rPr>
              <a:t>PART 3</a:t>
            </a:r>
            <a:endParaRPr lang="zh-CN" altLang="en-US" sz="8000" b="1" dirty="0">
              <a:solidFill>
                <a:srgbClr val="82472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33233" y="3188118"/>
            <a:ext cx="634814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/>
              <a:t>PERSONAL WORKS </a:t>
            </a:r>
            <a:endParaRPr lang="zh-CN" altLang="en-US" sz="60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4027600" y="201486"/>
            <a:ext cx="42877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PERSONAL WORKS 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683058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works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973976" y="1050111"/>
            <a:ext cx="8171024" cy="854889"/>
            <a:chOff x="2555875" y="4378326"/>
            <a:chExt cx="12738101" cy="2230438"/>
          </a:xfrm>
          <a:solidFill>
            <a:srgbClr val="824720"/>
          </a:solidFill>
        </p:grpSpPr>
        <p:sp>
          <p:nvSpPr>
            <p:cNvPr id="87" name="Freeform 50"/>
            <p:cNvSpPr>
              <a:spLocks noEditPoints="1"/>
            </p:cNvSpPr>
            <p:nvPr/>
          </p:nvSpPr>
          <p:spPr bwMode="auto">
            <a:xfrm>
              <a:off x="9210675" y="4664076"/>
              <a:ext cx="4724400" cy="1944688"/>
            </a:xfrm>
            <a:custGeom>
              <a:avLst/>
              <a:gdLst>
                <a:gd name="T0" fmla="*/ 843 w 1259"/>
                <a:gd name="T1" fmla="*/ 131 h 518"/>
                <a:gd name="T2" fmla="*/ 358 w 1259"/>
                <a:gd name="T3" fmla="*/ 288 h 518"/>
                <a:gd name="T4" fmla="*/ 473 w 1259"/>
                <a:gd name="T5" fmla="*/ 424 h 518"/>
                <a:gd name="T6" fmla="*/ 489 w 1259"/>
                <a:gd name="T7" fmla="*/ 395 h 518"/>
                <a:gd name="T8" fmla="*/ 506 w 1259"/>
                <a:gd name="T9" fmla="*/ 409 h 518"/>
                <a:gd name="T10" fmla="*/ 296 w 1259"/>
                <a:gd name="T11" fmla="*/ 409 h 518"/>
                <a:gd name="T12" fmla="*/ 262 w 1259"/>
                <a:gd name="T13" fmla="*/ 409 h 518"/>
                <a:gd name="T14" fmla="*/ 103 w 1259"/>
                <a:gd name="T15" fmla="*/ 490 h 518"/>
                <a:gd name="T16" fmla="*/ 171 w 1259"/>
                <a:gd name="T17" fmla="*/ 448 h 518"/>
                <a:gd name="T18" fmla="*/ 105 w 1259"/>
                <a:gd name="T19" fmla="*/ 424 h 518"/>
                <a:gd name="T20" fmla="*/ 55 w 1259"/>
                <a:gd name="T21" fmla="*/ 296 h 518"/>
                <a:gd name="T22" fmla="*/ 24 w 1259"/>
                <a:gd name="T23" fmla="*/ 341 h 518"/>
                <a:gd name="T24" fmla="*/ 28 w 1259"/>
                <a:gd name="T25" fmla="*/ 258 h 518"/>
                <a:gd name="T26" fmla="*/ 0 w 1259"/>
                <a:gd name="T27" fmla="*/ 272 h 518"/>
                <a:gd name="T28" fmla="*/ 6 w 1259"/>
                <a:gd name="T29" fmla="*/ 204 h 518"/>
                <a:gd name="T30" fmla="*/ 267 w 1259"/>
                <a:gd name="T31" fmla="*/ 294 h 518"/>
                <a:gd name="T32" fmla="*/ 766 w 1259"/>
                <a:gd name="T33" fmla="*/ 38 h 518"/>
                <a:gd name="T34" fmla="*/ 1181 w 1259"/>
                <a:gd name="T35" fmla="*/ 68 h 518"/>
                <a:gd name="T36" fmla="*/ 968 w 1259"/>
                <a:gd name="T37" fmla="*/ 309 h 518"/>
                <a:gd name="T38" fmla="*/ 950 w 1259"/>
                <a:gd name="T39" fmla="*/ 148 h 518"/>
                <a:gd name="T40" fmla="*/ 1105 w 1259"/>
                <a:gd name="T41" fmla="*/ 147 h 518"/>
                <a:gd name="T42" fmla="*/ 936 w 1259"/>
                <a:gd name="T43" fmla="*/ 236 h 518"/>
                <a:gd name="T44" fmla="*/ 1164 w 1259"/>
                <a:gd name="T45" fmla="*/ 313 h 518"/>
                <a:gd name="T46" fmla="*/ 1215 w 1259"/>
                <a:gd name="T47" fmla="*/ 124 h 518"/>
                <a:gd name="T48" fmla="*/ 872 w 1259"/>
                <a:gd name="T49" fmla="*/ 19 h 518"/>
                <a:gd name="T50" fmla="*/ 342 w 1259"/>
                <a:gd name="T51" fmla="*/ 271 h 518"/>
                <a:gd name="T52" fmla="*/ 341 w 1259"/>
                <a:gd name="T53" fmla="*/ 284 h 518"/>
                <a:gd name="T54" fmla="*/ 768 w 1259"/>
                <a:gd name="T55" fmla="*/ 138 h 518"/>
                <a:gd name="T56" fmla="*/ 970 w 1259"/>
                <a:gd name="T57" fmla="*/ 127 h 518"/>
                <a:gd name="T58" fmla="*/ 1021 w 1259"/>
                <a:gd name="T59" fmla="*/ 97 h 518"/>
                <a:gd name="T60" fmla="*/ 1063 w 1259"/>
                <a:gd name="T61" fmla="*/ 101 h 518"/>
                <a:gd name="T62" fmla="*/ 160 w 1259"/>
                <a:gd name="T63" fmla="*/ 485 h 518"/>
                <a:gd name="T64" fmla="*/ 253 w 1259"/>
                <a:gd name="T65" fmla="*/ 347 h 518"/>
                <a:gd name="T66" fmla="*/ 274 w 1259"/>
                <a:gd name="T67" fmla="*/ 357 h 518"/>
                <a:gd name="T68" fmla="*/ 427 w 1259"/>
                <a:gd name="T69" fmla="*/ 460 h 518"/>
                <a:gd name="T70" fmla="*/ 446 w 1259"/>
                <a:gd name="T71" fmla="*/ 438 h 518"/>
                <a:gd name="T72" fmla="*/ 395 w 1259"/>
                <a:gd name="T73" fmla="*/ 364 h 518"/>
                <a:gd name="T74" fmla="*/ 302 w 1259"/>
                <a:gd name="T75" fmla="*/ 288 h 518"/>
                <a:gd name="T76" fmla="*/ 60 w 1259"/>
                <a:gd name="T77" fmla="*/ 282 h 518"/>
                <a:gd name="T78" fmla="*/ 107 w 1259"/>
                <a:gd name="T79" fmla="*/ 385 h 518"/>
                <a:gd name="T80" fmla="*/ 112 w 1259"/>
                <a:gd name="T81" fmla="*/ 408 h 518"/>
                <a:gd name="T82" fmla="*/ 160 w 1259"/>
                <a:gd name="T83" fmla="*/ 485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9" h="518">
                  <a:moveTo>
                    <a:pt x="950" y="148"/>
                  </a:moveTo>
                  <a:cubicBezTo>
                    <a:pt x="916" y="125"/>
                    <a:pt x="879" y="124"/>
                    <a:pt x="843" y="131"/>
                  </a:cubicBezTo>
                  <a:cubicBezTo>
                    <a:pt x="711" y="158"/>
                    <a:pt x="580" y="193"/>
                    <a:pt x="457" y="250"/>
                  </a:cubicBezTo>
                  <a:cubicBezTo>
                    <a:pt x="425" y="265"/>
                    <a:pt x="391" y="276"/>
                    <a:pt x="358" y="288"/>
                  </a:cubicBezTo>
                  <a:cubicBezTo>
                    <a:pt x="376" y="318"/>
                    <a:pt x="395" y="350"/>
                    <a:pt x="416" y="381"/>
                  </a:cubicBezTo>
                  <a:cubicBezTo>
                    <a:pt x="429" y="401"/>
                    <a:pt x="447" y="420"/>
                    <a:pt x="473" y="424"/>
                  </a:cubicBezTo>
                  <a:cubicBezTo>
                    <a:pt x="481" y="426"/>
                    <a:pt x="490" y="422"/>
                    <a:pt x="498" y="421"/>
                  </a:cubicBezTo>
                  <a:cubicBezTo>
                    <a:pt x="495" y="412"/>
                    <a:pt x="493" y="403"/>
                    <a:pt x="489" y="395"/>
                  </a:cubicBezTo>
                  <a:cubicBezTo>
                    <a:pt x="488" y="393"/>
                    <a:pt x="484" y="393"/>
                    <a:pt x="484" y="390"/>
                  </a:cubicBezTo>
                  <a:cubicBezTo>
                    <a:pt x="500" y="388"/>
                    <a:pt x="504" y="398"/>
                    <a:pt x="506" y="409"/>
                  </a:cubicBezTo>
                  <a:cubicBezTo>
                    <a:pt x="510" y="436"/>
                    <a:pt x="494" y="458"/>
                    <a:pt x="464" y="467"/>
                  </a:cubicBezTo>
                  <a:cubicBezTo>
                    <a:pt x="407" y="485"/>
                    <a:pt x="330" y="459"/>
                    <a:pt x="296" y="409"/>
                  </a:cubicBezTo>
                  <a:cubicBezTo>
                    <a:pt x="287" y="396"/>
                    <a:pt x="279" y="382"/>
                    <a:pt x="269" y="365"/>
                  </a:cubicBezTo>
                  <a:cubicBezTo>
                    <a:pt x="266" y="382"/>
                    <a:pt x="266" y="396"/>
                    <a:pt x="262" y="409"/>
                  </a:cubicBezTo>
                  <a:cubicBezTo>
                    <a:pt x="246" y="462"/>
                    <a:pt x="213" y="498"/>
                    <a:pt x="158" y="512"/>
                  </a:cubicBezTo>
                  <a:cubicBezTo>
                    <a:pt x="132" y="518"/>
                    <a:pt x="112" y="509"/>
                    <a:pt x="103" y="490"/>
                  </a:cubicBezTo>
                  <a:cubicBezTo>
                    <a:pt x="117" y="487"/>
                    <a:pt x="134" y="488"/>
                    <a:pt x="147" y="481"/>
                  </a:cubicBezTo>
                  <a:cubicBezTo>
                    <a:pt x="157" y="475"/>
                    <a:pt x="166" y="460"/>
                    <a:pt x="171" y="448"/>
                  </a:cubicBezTo>
                  <a:cubicBezTo>
                    <a:pt x="183" y="418"/>
                    <a:pt x="176" y="395"/>
                    <a:pt x="152" y="377"/>
                  </a:cubicBezTo>
                  <a:cubicBezTo>
                    <a:pt x="144" y="401"/>
                    <a:pt x="129" y="418"/>
                    <a:pt x="105" y="424"/>
                  </a:cubicBezTo>
                  <a:cubicBezTo>
                    <a:pt x="96" y="426"/>
                    <a:pt x="86" y="424"/>
                    <a:pt x="72" y="424"/>
                  </a:cubicBezTo>
                  <a:cubicBezTo>
                    <a:pt x="122" y="387"/>
                    <a:pt x="103" y="324"/>
                    <a:pt x="55" y="296"/>
                  </a:cubicBezTo>
                  <a:cubicBezTo>
                    <a:pt x="52" y="306"/>
                    <a:pt x="51" y="316"/>
                    <a:pt x="46" y="324"/>
                  </a:cubicBezTo>
                  <a:cubicBezTo>
                    <a:pt x="41" y="331"/>
                    <a:pt x="31" y="335"/>
                    <a:pt x="24" y="341"/>
                  </a:cubicBezTo>
                  <a:cubicBezTo>
                    <a:pt x="22" y="332"/>
                    <a:pt x="17" y="323"/>
                    <a:pt x="18" y="314"/>
                  </a:cubicBezTo>
                  <a:cubicBezTo>
                    <a:pt x="20" y="296"/>
                    <a:pt x="24" y="278"/>
                    <a:pt x="28" y="258"/>
                  </a:cubicBezTo>
                  <a:cubicBezTo>
                    <a:pt x="21" y="259"/>
                    <a:pt x="20" y="258"/>
                    <a:pt x="19" y="259"/>
                  </a:cubicBezTo>
                  <a:cubicBezTo>
                    <a:pt x="13" y="263"/>
                    <a:pt x="6" y="268"/>
                    <a:pt x="0" y="272"/>
                  </a:cubicBezTo>
                  <a:cubicBezTo>
                    <a:pt x="0" y="264"/>
                    <a:pt x="0" y="256"/>
                    <a:pt x="1" y="248"/>
                  </a:cubicBezTo>
                  <a:cubicBezTo>
                    <a:pt x="2" y="232"/>
                    <a:pt x="5" y="215"/>
                    <a:pt x="6" y="204"/>
                  </a:cubicBezTo>
                  <a:cubicBezTo>
                    <a:pt x="31" y="255"/>
                    <a:pt x="74" y="296"/>
                    <a:pt x="139" y="306"/>
                  </a:cubicBezTo>
                  <a:cubicBezTo>
                    <a:pt x="182" y="313"/>
                    <a:pt x="225" y="307"/>
                    <a:pt x="267" y="294"/>
                  </a:cubicBezTo>
                  <a:cubicBezTo>
                    <a:pt x="330" y="275"/>
                    <a:pt x="384" y="241"/>
                    <a:pt x="438" y="205"/>
                  </a:cubicBezTo>
                  <a:cubicBezTo>
                    <a:pt x="541" y="137"/>
                    <a:pt x="648" y="77"/>
                    <a:pt x="766" y="38"/>
                  </a:cubicBezTo>
                  <a:cubicBezTo>
                    <a:pt x="841" y="14"/>
                    <a:pt x="917" y="0"/>
                    <a:pt x="996" y="5"/>
                  </a:cubicBezTo>
                  <a:cubicBezTo>
                    <a:pt x="1063" y="8"/>
                    <a:pt x="1128" y="22"/>
                    <a:pt x="1181" y="68"/>
                  </a:cubicBezTo>
                  <a:cubicBezTo>
                    <a:pt x="1252" y="128"/>
                    <a:pt x="1259" y="229"/>
                    <a:pt x="1196" y="299"/>
                  </a:cubicBezTo>
                  <a:cubicBezTo>
                    <a:pt x="1139" y="364"/>
                    <a:pt x="1032" y="368"/>
                    <a:pt x="968" y="309"/>
                  </a:cubicBezTo>
                  <a:cubicBezTo>
                    <a:pt x="929" y="274"/>
                    <a:pt x="918" y="216"/>
                    <a:pt x="940" y="168"/>
                  </a:cubicBezTo>
                  <a:cubicBezTo>
                    <a:pt x="943" y="162"/>
                    <a:pt x="946" y="155"/>
                    <a:pt x="950" y="148"/>
                  </a:cubicBezTo>
                  <a:close/>
                  <a:moveTo>
                    <a:pt x="1113" y="159"/>
                  </a:moveTo>
                  <a:cubicBezTo>
                    <a:pt x="1111" y="155"/>
                    <a:pt x="1107" y="151"/>
                    <a:pt x="1105" y="147"/>
                  </a:cubicBezTo>
                  <a:cubicBezTo>
                    <a:pt x="1086" y="120"/>
                    <a:pt x="1061" y="107"/>
                    <a:pt x="1028" y="110"/>
                  </a:cubicBezTo>
                  <a:cubicBezTo>
                    <a:pt x="972" y="115"/>
                    <a:pt x="924" y="180"/>
                    <a:pt x="936" y="236"/>
                  </a:cubicBezTo>
                  <a:cubicBezTo>
                    <a:pt x="951" y="305"/>
                    <a:pt x="1028" y="357"/>
                    <a:pt x="1098" y="342"/>
                  </a:cubicBezTo>
                  <a:cubicBezTo>
                    <a:pt x="1122" y="337"/>
                    <a:pt x="1148" y="328"/>
                    <a:pt x="1164" y="313"/>
                  </a:cubicBezTo>
                  <a:cubicBezTo>
                    <a:pt x="1185" y="292"/>
                    <a:pt x="1205" y="272"/>
                    <a:pt x="1216" y="239"/>
                  </a:cubicBezTo>
                  <a:cubicBezTo>
                    <a:pt x="1228" y="199"/>
                    <a:pt x="1235" y="162"/>
                    <a:pt x="1215" y="124"/>
                  </a:cubicBezTo>
                  <a:cubicBezTo>
                    <a:pt x="1192" y="80"/>
                    <a:pt x="1155" y="52"/>
                    <a:pt x="1110" y="34"/>
                  </a:cubicBezTo>
                  <a:cubicBezTo>
                    <a:pt x="1032" y="4"/>
                    <a:pt x="952" y="6"/>
                    <a:pt x="872" y="19"/>
                  </a:cubicBezTo>
                  <a:cubicBezTo>
                    <a:pt x="768" y="37"/>
                    <a:pt x="672" y="75"/>
                    <a:pt x="581" y="126"/>
                  </a:cubicBezTo>
                  <a:cubicBezTo>
                    <a:pt x="500" y="172"/>
                    <a:pt x="422" y="223"/>
                    <a:pt x="342" y="271"/>
                  </a:cubicBezTo>
                  <a:cubicBezTo>
                    <a:pt x="340" y="272"/>
                    <a:pt x="340" y="275"/>
                    <a:pt x="339" y="277"/>
                  </a:cubicBezTo>
                  <a:cubicBezTo>
                    <a:pt x="340" y="279"/>
                    <a:pt x="340" y="282"/>
                    <a:pt x="341" y="284"/>
                  </a:cubicBezTo>
                  <a:cubicBezTo>
                    <a:pt x="371" y="274"/>
                    <a:pt x="403" y="268"/>
                    <a:pt x="431" y="254"/>
                  </a:cubicBezTo>
                  <a:cubicBezTo>
                    <a:pt x="539" y="203"/>
                    <a:pt x="652" y="166"/>
                    <a:pt x="768" y="138"/>
                  </a:cubicBezTo>
                  <a:cubicBezTo>
                    <a:pt x="825" y="124"/>
                    <a:pt x="882" y="112"/>
                    <a:pt x="941" y="127"/>
                  </a:cubicBezTo>
                  <a:cubicBezTo>
                    <a:pt x="950" y="130"/>
                    <a:pt x="962" y="130"/>
                    <a:pt x="970" y="127"/>
                  </a:cubicBezTo>
                  <a:cubicBezTo>
                    <a:pt x="985" y="122"/>
                    <a:pt x="998" y="113"/>
                    <a:pt x="1012" y="105"/>
                  </a:cubicBezTo>
                  <a:cubicBezTo>
                    <a:pt x="1015" y="103"/>
                    <a:pt x="1017" y="100"/>
                    <a:pt x="1021" y="97"/>
                  </a:cubicBezTo>
                  <a:cubicBezTo>
                    <a:pt x="1026" y="98"/>
                    <a:pt x="1034" y="101"/>
                    <a:pt x="1042" y="102"/>
                  </a:cubicBezTo>
                  <a:cubicBezTo>
                    <a:pt x="1049" y="103"/>
                    <a:pt x="1058" y="98"/>
                    <a:pt x="1063" y="101"/>
                  </a:cubicBezTo>
                  <a:cubicBezTo>
                    <a:pt x="1085" y="116"/>
                    <a:pt x="1109" y="129"/>
                    <a:pt x="1113" y="159"/>
                  </a:cubicBezTo>
                  <a:close/>
                  <a:moveTo>
                    <a:pt x="160" y="485"/>
                  </a:moveTo>
                  <a:cubicBezTo>
                    <a:pt x="176" y="486"/>
                    <a:pt x="191" y="491"/>
                    <a:pt x="198" y="486"/>
                  </a:cubicBezTo>
                  <a:cubicBezTo>
                    <a:pt x="237" y="461"/>
                    <a:pt x="275" y="402"/>
                    <a:pt x="253" y="347"/>
                  </a:cubicBezTo>
                  <a:cubicBezTo>
                    <a:pt x="252" y="344"/>
                    <a:pt x="252" y="340"/>
                    <a:pt x="252" y="337"/>
                  </a:cubicBezTo>
                  <a:cubicBezTo>
                    <a:pt x="262" y="342"/>
                    <a:pt x="269" y="349"/>
                    <a:pt x="274" y="357"/>
                  </a:cubicBezTo>
                  <a:cubicBezTo>
                    <a:pt x="281" y="367"/>
                    <a:pt x="286" y="377"/>
                    <a:pt x="291" y="387"/>
                  </a:cubicBezTo>
                  <a:cubicBezTo>
                    <a:pt x="318" y="439"/>
                    <a:pt x="370" y="467"/>
                    <a:pt x="427" y="460"/>
                  </a:cubicBezTo>
                  <a:cubicBezTo>
                    <a:pt x="439" y="458"/>
                    <a:pt x="450" y="453"/>
                    <a:pt x="461" y="449"/>
                  </a:cubicBezTo>
                  <a:cubicBezTo>
                    <a:pt x="458" y="446"/>
                    <a:pt x="454" y="444"/>
                    <a:pt x="446" y="438"/>
                  </a:cubicBezTo>
                  <a:cubicBezTo>
                    <a:pt x="460" y="438"/>
                    <a:pt x="469" y="439"/>
                    <a:pt x="478" y="439"/>
                  </a:cubicBezTo>
                  <a:cubicBezTo>
                    <a:pt x="439" y="425"/>
                    <a:pt x="415" y="397"/>
                    <a:pt x="395" y="364"/>
                  </a:cubicBezTo>
                  <a:cubicBezTo>
                    <a:pt x="384" y="345"/>
                    <a:pt x="374" y="325"/>
                    <a:pt x="362" y="307"/>
                  </a:cubicBezTo>
                  <a:cubicBezTo>
                    <a:pt x="346" y="283"/>
                    <a:pt x="329" y="278"/>
                    <a:pt x="302" y="288"/>
                  </a:cubicBezTo>
                  <a:cubicBezTo>
                    <a:pt x="247" y="309"/>
                    <a:pt x="190" y="322"/>
                    <a:pt x="131" y="309"/>
                  </a:cubicBezTo>
                  <a:cubicBezTo>
                    <a:pt x="107" y="303"/>
                    <a:pt x="84" y="292"/>
                    <a:pt x="60" y="282"/>
                  </a:cubicBezTo>
                  <a:cubicBezTo>
                    <a:pt x="63" y="287"/>
                    <a:pt x="64" y="291"/>
                    <a:pt x="68" y="294"/>
                  </a:cubicBezTo>
                  <a:cubicBezTo>
                    <a:pt x="95" y="319"/>
                    <a:pt x="113" y="346"/>
                    <a:pt x="107" y="385"/>
                  </a:cubicBezTo>
                  <a:cubicBezTo>
                    <a:pt x="106" y="388"/>
                    <a:pt x="112" y="392"/>
                    <a:pt x="116" y="398"/>
                  </a:cubicBezTo>
                  <a:cubicBezTo>
                    <a:pt x="116" y="399"/>
                    <a:pt x="114" y="403"/>
                    <a:pt x="112" y="408"/>
                  </a:cubicBezTo>
                  <a:cubicBezTo>
                    <a:pt x="130" y="394"/>
                    <a:pt x="155" y="386"/>
                    <a:pt x="149" y="357"/>
                  </a:cubicBezTo>
                  <a:cubicBezTo>
                    <a:pt x="194" y="395"/>
                    <a:pt x="190" y="439"/>
                    <a:pt x="160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1"/>
            <p:cNvSpPr>
              <a:spLocks noEditPoints="1"/>
            </p:cNvSpPr>
            <p:nvPr/>
          </p:nvSpPr>
          <p:spPr bwMode="auto">
            <a:xfrm>
              <a:off x="3962400" y="4659313"/>
              <a:ext cx="4678363" cy="1941513"/>
            </a:xfrm>
            <a:custGeom>
              <a:avLst/>
              <a:gdLst>
                <a:gd name="T0" fmla="*/ 314 w 1247"/>
                <a:gd name="T1" fmla="*/ 225 h 517"/>
                <a:gd name="T2" fmla="*/ 5 w 1247"/>
                <a:gd name="T3" fmla="*/ 184 h 517"/>
                <a:gd name="T4" fmla="*/ 249 w 1247"/>
                <a:gd name="T5" fmla="*/ 6 h 517"/>
                <a:gd name="T6" fmla="*/ 823 w 1247"/>
                <a:gd name="T7" fmla="*/ 218 h 517"/>
                <a:gd name="T8" fmla="*/ 1235 w 1247"/>
                <a:gd name="T9" fmla="*/ 210 h 517"/>
                <a:gd name="T10" fmla="*/ 1241 w 1247"/>
                <a:gd name="T11" fmla="*/ 275 h 517"/>
                <a:gd name="T12" fmla="*/ 1217 w 1247"/>
                <a:gd name="T13" fmla="*/ 260 h 517"/>
                <a:gd name="T14" fmla="*/ 1220 w 1247"/>
                <a:gd name="T15" fmla="*/ 341 h 517"/>
                <a:gd name="T16" fmla="*/ 1190 w 1247"/>
                <a:gd name="T17" fmla="*/ 297 h 517"/>
                <a:gd name="T18" fmla="*/ 1089 w 1247"/>
                <a:gd name="T19" fmla="*/ 380 h 517"/>
                <a:gd name="T20" fmla="*/ 1142 w 1247"/>
                <a:gd name="T21" fmla="*/ 487 h 517"/>
                <a:gd name="T22" fmla="*/ 980 w 1247"/>
                <a:gd name="T23" fmla="*/ 400 h 517"/>
                <a:gd name="T24" fmla="*/ 959 w 1247"/>
                <a:gd name="T25" fmla="*/ 393 h 517"/>
                <a:gd name="T26" fmla="*/ 740 w 1247"/>
                <a:gd name="T27" fmla="*/ 404 h 517"/>
                <a:gd name="T28" fmla="*/ 747 w 1247"/>
                <a:gd name="T29" fmla="*/ 425 h 517"/>
                <a:gd name="T30" fmla="*/ 844 w 1247"/>
                <a:gd name="T31" fmla="*/ 358 h 517"/>
                <a:gd name="T32" fmla="*/ 861 w 1247"/>
                <a:gd name="T33" fmla="*/ 280 h 517"/>
                <a:gd name="T34" fmla="*/ 399 w 1247"/>
                <a:gd name="T35" fmla="*/ 132 h 517"/>
                <a:gd name="T36" fmla="*/ 903 w 1247"/>
                <a:gd name="T37" fmla="*/ 283 h 517"/>
                <a:gd name="T38" fmla="*/ 898 w 1247"/>
                <a:gd name="T39" fmla="*/ 271 h 517"/>
                <a:gd name="T40" fmla="*/ 305 w 1247"/>
                <a:gd name="T41" fmla="*/ 13 h 517"/>
                <a:gd name="T42" fmla="*/ 21 w 1247"/>
                <a:gd name="T43" fmla="*/ 139 h 517"/>
                <a:gd name="T44" fmla="*/ 102 w 1247"/>
                <a:gd name="T45" fmla="*/ 329 h 517"/>
                <a:gd name="T46" fmla="*/ 279 w 1247"/>
                <a:gd name="T47" fmla="*/ 145 h 517"/>
                <a:gd name="T48" fmla="*/ 133 w 1247"/>
                <a:gd name="T49" fmla="*/ 162 h 517"/>
                <a:gd name="T50" fmla="*/ 186 w 1247"/>
                <a:gd name="T51" fmla="*/ 94 h 517"/>
                <a:gd name="T52" fmla="*/ 227 w 1247"/>
                <a:gd name="T53" fmla="*/ 105 h 517"/>
                <a:gd name="T54" fmla="*/ 289 w 1247"/>
                <a:gd name="T55" fmla="*/ 131 h 517"/>
                <a:gd name="T56" fmla="*/ 780 w 1247"/>
                <a:gd name="T57" fmla="*/ 241 h 517"/>
                <a:gd name="T58" fmla="*/ 903 w 1247"/>
                <a:gd name="T59" fmla="*/ 283 h 517"/>
                <a:gd name="T60" fmla="*/ 1113 w 1247"/>
                <a:gd name="T61" fmla="*/ 310 h 517"/>
                <a:gd name="T62" fmla="*/ 884 w 1247"/>
                <a:gd name="T63" fmla="*/ 304 h 517"/>
                <a:gd name="T64" fmla="*/ 766 w 1247"/>
                <a:gd name="T65" fmla="*/ 441 h 517"/>
                <a:gd name="T66" fmla="*/ 781 w 1247"/>
                <a:gd name="T67" fmla="*/ 452 h 517"/>
                <a:gd name="T68" fmla="*/ 951 w 1247"/>
                <a:gd name="T69" fmla="*/ 392 h 517"/>
                <a:gd name="T70" fmla="*/ 990 w 1247"/>
                <a:gd name="T71" fmla="*/ 336 h 517"/>
                <a:gd name="T72" fmla="*/ 1085 w 1247"/>
                <a:gd name="T73" fmla="*/ 486 h 517"/>
                <a:gd name="T74" fmla="*/ 1133 w 1247"/>
                <a:gd name="T75" fmla="*/ 408 h 517"/>
                <a:gd name="T76" fmla="*/ 1163 w 1247"/>
                <a:gd name="T77" fmla="*/ 309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47" h="517">
                  <a:moveTo>
                    <a:pt x="299" y="145"/>
                  </a:moveTo>
                  <a:cubicBezTo>
                    <a:pt x="305" y="175"/>
                    <a:pt x="314" y="200"/>
                    <a:pt x="314" y="225"/>
                  </a:cubicBezTo>
                  <a:cubicBezTo>
                    <a:pt x="314" y="288"/>
                    <a:pt x="263" y="339"/>
                    <a:pt x="193" y="350"/>
                  </a:cubicBezTo>
                  <a:cubicBezTo>
                    <a:pt x="91" y="366"/>
                    <a:pt x="0" y="287"/>
                    <a:pt x="5" y="184"/>
                  </a:cubicBezTo>
                  <a:cubicBezTo>
                    <a:pt x="7" y="124"/>
                    <a:pt x="39" y="80"/>
                    <a:pt x="89" y="49"/>
                  </a:cubicBezTo>
                  <a:cubicBezTo>
                    <a:pt x="138" y="19"/>
                    <a:pt x="193" y="8"/>
                    <a:pt x="249" y="6"/>
                  </a:cubicBezTo>
                  <a:cubicBezTo>
                    <a:pt x="380" y="0"/>
                    <a:pt x="501" y="38"/>
                    <a:pt x="615" y="96"/>
                  </a:cubicBezTo>
                  <a:cubicBezTo>
                    <a:pt x="687" y="133"/>
                    <a:pt x="755" y="176"/>
                    <a:pt x="823" y="218"/>
                  </a:cubicBezTo>
                  <a:cubicBezTo>
                    <a:pt x="885" y="257"/>
                    <a:pt x="948" y="293"/>
                    <a:pt x="1021" y="305"/>
                  </a:cubicBezTo>
                  <a:cubicBezTo>
                    <a:pt x="1113" y="321"/>
                    <a:pt x="1187" y="296"/>
                    <a:pt x="1235" y="210"/>
                  </a:cubicBezTo>
                  <a:cubicBezTo>
                    <a:pt x="1239" y="232"/>
                    <a:pt x="1243" y="252"/>
                    <a:pt x="1247" y="272"/>
                  </a:cubicBezTo>
                  <a:cubicBezTo>
                    <a:pt x="1245" y="273"/>
                    <a:pt x="1243" y="274"/>
                    <a:pt x="1241" y="275"/>
                  </a:cubicBezTo>
                  <a:cubicBezTo>
                    <a:pt x="1235" y="270"/>
                    <a:pt x="1229" y="265"/>
                    <a:pt x="1222" y="259"/>
                  </a:cubicBezTo>
                  <a:cubicBezTo>
                    <a:pt x="1221" y="260"/>
                    <a:pt x="1219" y="260"/>
                    <a:pt x="1217" y="260"/>
                  </a:cubicBezTo>
                  <a:cubicBezTo>
                    <a:pt x="1219" y="276"/>
                    <a:pt x="1221" y="292"/>
                    <a:pt x="1223" y="308"/>
                  </a:cubicBezTo>
                  <a:cubicBezTo>
                    <a:pt x="1225" y="320"/>
                    <a:pt x="1238" y="335"/>
                    <a:pt x="1220" y="341"/>
                  </a:cubicBezTo>
                  <a:cubicBezTo>
                    <a:pt x="1204" y="346"/>
                    <a:pt x="1199" y="329"/>
                    <a:pt x="1194" y="316"/>
                  </a:cubicBezTo>
                  <a:cubicBezTo>
                    <a:pt x="1192" y="310"/>
                    <a:pt x="1191" y="304"/>
                    <a:pt x="1190" y="297"/>
                  </a:cubicBezTo>
                  <a:cubicBezTo>
                    <a:pt x="1139" y="324"/>
                    <a:pt x="1122" y="390"/>
                    <a:pt x="1167" y="420"/>
                  </a:cubicBezTo>
                  <a:cubicBezTo>
                    <a:pt x="1141" y="435"/>
                    <a:pt x="1119" y="423"/>
                    <a:pt x="1089" y="380"/>
                  </a:cubicBezTo>
                  <a:cubicBezTo>
                    <a:pt x="1068" y="396"/>
                    <a:pt x="1062" y="424"/>
                    <a:pt x="1074" y="453"/>
                  </a:cubicBezTo>
                  <a:cubicBezTo>
                    <a:pt x="1087" y="484"/>
                    <a:pt x="1104" y="493"/>
                    <a:pt x="1142" y="487"/>
                  </a:cubicBezTo>
                  <a:cubicBezTo>
                    <a:pt x="1135" y="507"/>
                    <a:pt x="1116" y="517"/>
                    <a:pt x="1091" y="514"/>
                  </a:cubicBezTo>
                  <a:cubicBezTo>
                    <a:pt x="1038" y="507"/>
                    <a:pt x="987" y="454"/>
                    <a:pt x="980" y="400"/>
                  </a:cubicBezTo>
                  <a:cubicBezTo>
                    <a:pt x="978" y="390"/>
                    <a:pt x="978" y="379"/>
                    <a:pt x="973" y="368"/>
                  </a:cubicBezTo>
                  <a:cubicBezTo>
                    <a:pt x="968" y="376"/>
                    <a:pt x="963" y="384"/>
                    <a:pt x="959" y="393"/>
                  </a:cubicBezTo>
                  <a:cubicBezTo>
                    <a:pt x="929" y="455"/>
                    <a:pt x="843" y="484"/>
                    <a:pt x="787" y="470"/>
                  </a:cubicBezTo>
                  <a:cubicBezTo>
                    <a:pt x="750" y="462"/>
                    <a:pt x="728" y="432"/>
                    <a:pt x="740" y="404"/>
                  </a:cubicBezTo>
                  <a:cubicBezTo>
                    <a:pt x="743" y="397"/>
                    <a:pt x="751" y="392"/>
                    <a:pt x="755" y="388"/>
                  </a:cubicBezTo>
                  <a:cubicBezTo>
                    <a:pt x="752" y="400"/>
                    <a:pt x="749" y="413"/>
                    <a:pt x="747" y="425"/>
                  </a:cubicBezTo>
                  <a:cubicBezTo>
                    <a:pt x="759" y="424"/>
                    <a:pt x="773" y="425"/>
                    <a:pt x="784" y="421"/>
                  </a:cubicBezTo>
                  <a:cubicBezTo>
                    <a:pt x="812" y="408"/>
                    <a:pt x="829" y="383"/>
                    <a:pt x="844" y="358"/>
                  </a:cubicBezTo>
                  <a:cubicBezTo>
                    <a:pt x="858" y="335"/>
                    <a:pt x="872" y="312"/>
                    <a:pt x="887" y="286"/>
                  </a:cubicBezTo>
                  <a:cubicBezTo>
                    <a:pt x="879" y="284"/>
                    <a:pt x="870" y="283"/>
                    <a:pt x="861" y="280"/>
                  </a:cubicBezTo>
                  <a:cubicBezTo>
                    <a:pt x="834" y="270"/>
                    <a:pt x="807" y="261"/>
                    <a:pt x="781" y="249"/>
                  </a:cubicBezTo>
                  <a:cubicBezTo>
                    <a:pt x="659" y="192"/>
                    <a:pt x="530" y="158"/>
                    <a:pt x="399" y="132"/>
                  </a:cubicBezTo>
                  <a:cubicBezTo>
                    <a:pt x="364" y="125"/>
                    <a:pt x="327" y="127"/>
                    <a:pt x="299" y="145"/>
                  </a:cubicBezTo>
                  <a:close/>
                  <a:moveTo>
                    <a:pt x="903" y="283"/>
                  </a:moveTo>
                  <a:cubicBezTo>
                    <a:pt x="904" y="281"/>
                    <a:pt x="905" y="279"/>
                    <a:pt x="905" y="277"/>
                  </a:cubicBezTo>
                  <a:cubicBezTo>
                    <a:pt x="903" y="275"/>
                    <a:pt x="901" y="272"/>
                    <a:pt x="898" y="271"/>
                  </a:cubicBezTo>
                  <a:cubicBezTo>
                    <a:pt x="851" y="241"/>
                    <a:pt x="804" y="211"/>
                    <a:pt x="756" y="182"/>
                  </a:cubicBezTo>
                  <a:cubicBezTo>
                    <a:pt x="617" y="96"/>
                    <a:pt x="472" y="24"/>
                    <a:pt x="305" y="13"/>
                  </a:cubicBezTo>
                  <a:cubicBezTo>
                    <a:pt x="241" y="8"/>
                    <a:pt x="180" y="15"/>
                    <a:pt x="121" y="41"/>
                  </a:cubicBezTo>
                  <a:cubicBezTo>
                    <a:pt x="76" y="61"/>
                    <a:pt x="42" y="93"/>
                    <a:pt x="21" y="139"/>
                  </a:cubicBezTo>
                  <a:cubicBezTo>
                    <a:pt x="3" y="182"/>
                    <a:pt x="17" y="223"/>
                    <a:pt x="35" y="259"/>
                  </a:cubicBezTo>
                  <a:cubicBezTo>
                    <a:pt x="48" y="287"/>
                    <a:pt x="75" y="313"/>
                    <a:pt x="102" y="329"/>
                  </a:cubicBezTo>
                  <a:cubicBezTo>
                    <a:pt x="157" y="360"/>
                    <a:pt x="226" y="346"/>
                    <a:pt x="272" y="303"/>
                  </a:cubicBezTo>
                  <a:cubicBezTo>
                    <a:pt x="318" y="259"/>
                    <a:pt x="321" y="192"/>
                    <a:pt x="279" y="145"/>
                  </a:cubicBezTo>
                  <a:cubicBezTo>
                    <a:pt x="239" y="100"/>
                    <a:pt x="172" y="95"/>
                    <a:pt x="137" y="152"/>
                  </a:cubicBezTo>
                  <a:cubicBezTo>
                    <a:pt x="135" y="155"/>
                    <a:pt x="134" y="158"/>
                    <a:pt x="133" y="162"/>
                  </a:cubicBezTo>
                  <a:cubicBezTo>
                    <a:pt x="131" y="160"/>
                    <a:pt x="129" y="158"/>
                    <a:pt x="128" y="157"/>
                  </a:cubicBezTo>
                  <a:cubicBezTo>
                    <a:pt x="135" y="125"/>
                    <a:pt x="169" y="117"/>
                    <a:pt x="186" y="94"/>
                  </a:cubicBezTo>
                  <a:cubicBezTo>
                    <a:pt x="189" y="106"/>
                    <a:pt x="200" y="107"/>
                    <a:pt x="224" y="98"/>
                  </a:cubicBezTo>
                  <a:cubicBezTo>
                    <a:pt x="225" y="100"/>
                    <a:pt x="226" y="104"/>
                    <a:pt x="227" y="105"/>
                  </a:cubicBezTo>
                  <a:cubicBezTo>
                    <a:pt x="245" y="111"/>
                    <a:pt x="263" y="115"/>
                    <a:pt x="276" y="131"/>
                  </a:cubicBezTo>
                  <a:cubicBezTo>
                    <a:pt x="278" y="133"/>
                    <a:pt x="285" y="131"/>
                    <a:pt x="289" y="131"/>
                  </a:cubicBezTo>
                  <a:cubicBezTo>
                    <a:pt x="326" y="128"/>
                    <a:pt x="364" y="119"/>
                    <a:pt x="399" y="125"/>
                  </a:cubicBezTo>
                  <a:cubicBezTo>
                    <a:pt x="531" y="147"/>
                    <a:pt x="658" y="184"/>
                    <a:pt x="780" y="241"/>
                  </a:cubicBezTo>
                  <a:cubicBezTo>
                    <a:pt x="803" y="252"/>
                    <a:pt x="827" y="262"/>
                    <a:pt x="852" y="270"/>
                  </a:cubicBezTo>
                  <a:cubicBezTo>
                    <a:pt x="868" y="276"/>
                    <a:pt x="886" y="278"/>
                    <a:pt x="903" y="283"/>
                  </a:cubicBezTo>
                  <a:close/>
                  <a:moveTo>
                    <a:pt x="1188" y="281"/>
                  </a:moveTo>
                  <a:cubicBezTo>
                    <a:pt x="1159" y="292"/>
                    <a:pt x="1137" y="304"/>
                    <a:pt x="1113" y="310"/>
                  </a:cubicBezTo>
                  <a:cubicBezTo>
                    <a:pt x="1053" y="323"/>
                    <a:pt x="996" y="310"/>
                    <a:pt x="940" y="289"/>
                  </a:cubicBezTo>
                  <a:cubicBezTo>
                    <a:pt x="916" y="280"/>
                    <a:pt x="899" y="284"/>
                    <a:pt x="884" y="304"/>
                  </a:cubicBezTo>
                  <a:cubicBezTo>
                    <a:pt x="877" y="314"/>
                    <a:pt x="871" y="325"/>
                    <a:pt x="866" y="335"/>
                  </a:cubicBezTo>
                  <a:cubicBezTo>
                    <a:pt x="842" y="379"/>
                    <a:pt x="817" y="421"/>
                    <a:pt x="766" y="441"/>
                  </a:cubicBezTo>
                  <a:cubicBezTo>
                    <a:pt x="775" y="440"/>
                    <a:pt x="783" y="440"/>
                    <a:pt x="796" y="439"/>
                  </a:cubicBezTo>
                  <a:cubicBezTo>
                    <a:pt x="789" y="445"/>
                    <a:pt x="786" y="447"/>
                    <a:pt x="781" y="452"/>
                  </a:cubicBezTo>
                  <a:cubicBezTo>
                    <a:pt x="803" y="456"/>
                    <a:pt x="824" y="466"/>
                    <a:pt x="844" y="463"/>
                  </a:cubicBezTo>
                  <a:cubicBezTo>
                    <a:pt x="889" y="456"/>
                    <a:pt x="928" y="435"/>
                    <a:pt x="951" y="392"/>
                  </a:cubicBezTo>
                  <a:cubicBezTo>
                    <a:pt x="958" y="378"/>
                    <a:pt x="966" y="364"/>
                    <a:pt x="975" y="350"/>
                  </a:cubicBezTo>
                  <a:cubicBezTo>
                    <a:pt x="979" y="345"/>
                    <a:pt x="985" y="341"/>
                    <a:pt x="990" y="336"/>
                  </a:cubicBezTo>
                  <a:cubicBezTo>
                    <a:pt x="974" y="391"/>
                    <a:pt x="991" y="434"/>
                    <a:pt x="1027" y="473"/>
                  </a:cubicBezTo>
                  <a:cubicBezTo>
                    <a:pt x="1044" y="492"/>
                    <a:pt x="1063" y="487"/>
                    <a:pt x="1085" y="486"/>
                  </a:cubicBezTo>
                  <a:cubicBezTo>
                    <a:pt x="1055" y="441"/>
                    <a:pt x="1047" y="398"/>
                    <a:pt x="1093" y="362"/>
                  </a:cubicBezTo>
                  <a:cubicBezTo>
                    <a:pt x="1097" y="381"/>
                    <a:pt x="1095" y="391"/>
                    <a:pt x="1133" y="408"/>
                  </a:cubicBezTo>
                  <a:cubicBezTo>
                    <a:pt x="1134" y="396"/>
                    <a:pt x="1136" y="385"/>
                    <a:pt x="1136" y="375"/>
                  </a:cubicBezTo>
                  <a:cubicBezTo>
                    <a:pt x="1134" y="348"/>
                    <a:pt x="1145" y="327"/>
                    <a:pt x="1163" y="309"/>
                  </a:cubicBezTo>
                  <a:cubicBezTo>
                    <a:pt x="1170" y="301"/>
                    <a:pt x="1177" y="293"/>
                    <a:pt x="118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2"/>
            <p:cNvSpPr>
              <a:spLocks noEditPoints="1"/>
            </p:cNvSpPr>
            <p:nvPr/>
          </p:nvSpPr>
          <p:spPr bwMode="auto">
            <a:xfrm>
              <a:off x="6859588" y="4438651"/>
              <a:ext cx="1709738" cy="1257300"/>
            </a:xfrm>
            <a:custGeom>
              <a:avLst/>
              <a:gdLst>
                <a:gd name="T0" fmla="*/ 417 w 456"/>
                <a:gd name="T1" fmla="*/ 77 h 335"/>
                <a:gd name="T2" fmla="*/ 447 w 456"/>
                <a:gd name="T3" fmla="*/ 193 h 335"/>
                <a:gd name="T4" fmla="*/ 308 w 456"/>
                <a:gd name="T5" fmla="*/ 319 h 335"/>
                <a:gd name="T6" fmla="*/ 55 w 456"/>
                <a:gd name="T7" fmla="*/ 227 h 335"/>
                <a:gd name="T8" fmla="*/ 9 w 456"/>
                <a:gd name="T9" fmla="*/ 120 h 335"/>
                <a:gd name="T10" fmla="*/ 74 w 456"/>
                <a:gd name="T11" fmla="*/ 0 h 335"/>
                <a:gd name="T12" fmla="*/ 43 w 456"/>
                <a:gd name="T13" fmla="*/ 34 h 335"/>
                <a:gd name="T14" fmla="*/ 44 w 456"/>
                <a:gd name="T15" fmla="*/ 135 h 335"/>
                <a:gd name="T16" fmla="*/ 102 w 456"/>
                <a:gd name="T17" fmla="*/ 191 h 335"/>
                <a:gd name="T18" fmla="*/ 126 w 456"/>
                <a:gd name="T19" fmla="*/ 135 h 335"/>
                <a:gd name="T20" fmla="*/ 132 w 456"/>
                <a:gd name="T21" fmla="*/ 132 h 335"/>
                <a:gd name="T22" fmla="*/ 250 w 456"/>
                <a:gd name="T23" fmla="*/ 231 h 335"/>
                <a:gd name="T24" fmla="*/ 312 w 456"/>
                <a:gd name="T25" fmla="*/ 132 h 335"/>
                <a:gd name="T26" fmla="*/ 312 w 456"/>
                <a:gd name="T27" fmla="*/ 159 h 335"/>
                <a:gd name="T28" fmla="*/ 382 w 456"/>
                <a:gd name="T29" fmla="*/ 240 h 335"/>
                <a:gd name="T30" fmla="*/ 437 w 456"/>
                <a:gd name="T31" fmla="*/ 200 h 335"/>
                <a:gd name="T32" fmla="*/ 433 w 456"/>
                <a:gd name="T33" fmla="*/ 109 h 335"/>
                <a:gd name="T34" fmla="*/ 417 w 456"/>
                <a:gd name="T35" fmla="*/ 77 h 335"/>
                <a:gd name="T36" fmla="*/ 39 w 456"/>
                <a:gd name="T37" fmla="*/ 148 h 335"/>
                <a:gd name="T38" fmla="*/ 33 w 456"/>
                <a:gd name="T39" fmla="*/ 153 h 335"/>
                <a:gd name="T40" fmla="*/ 39 w 456"/>
                <a:gd name="T41" fmla="*/ 173 h 335"/>
                <a:gd name="T42" fmla="*/ 285 w 456"/>
                <a:gd name="T43" fmla="*/ 311 h 335"/>
                <a:gd name="T44" fmla="*/ 388 w 456"/>
                <a:gd name="T45" fmla="*/ 273 h 335"/>
                <a:gd name="T46" fmla="*/ 410 w 456"/>
                <a:gd name="T47" fmla="*/ 250 h 335"/>
                <a:gd name="T48" fmla="*/ 311 w 456"/>
                <a:gd name="T49" fmla="*/ 206 h 335"/>
                <a:gd name="T50" fmla="*/ 291 w 456"/>
                <a:gd name="T51" fmla="*/ 210 h 335"/>
                <a:gd name="T52" fmla="*/ 291 w 456"/>
                <a:gd name="T53" fmla="*/ 178 h 335"/>
                <a:gd name="T54" fmla="*/ 283 w 456"/>
                <a:gd name="T55" fmla="*/ 192 h 335"/>
                <a:gd name="T56" fmla="*/ 264 w 456"/>
                <a:gd name="T57" fmla="*/ 208 h 335"/>
                <a:gd name="T58" fmla="*/ 266 w 456"/>
                <a:gd name="T59" fmla="*/ 254 h 335"/>
                <a:gd name="T60" fmla="*/ 222 w 456"/>
                <a:gd name="T61" fmla="*/ 226 h 335"/>
                <a:gd name="T62" fmla="*/ 155 w 456"/>
                <a:gd name="T63" fmla="*/ 191 h 335"/>
                <a:gd name="T64" fmla="*/ 130 w 456"/>
                <a:gd name="T65" fmla="*/ 193 h 335"/>
                <a:gd name="T66" fmla="*/ 115 w 456"/>
                <a:gd name="T67" fmla="*/ 225 h 335"/>
                <a:gd name="T68" fmla="*/ 39 w 456"/>
                <a:gd name="T69" fmla="*/ 14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6" h="335">
                  <a:moveTo>
                    <a:pt x="417" y="77"/>
                  </a:moveTo>
                  <a:cubicBezTo>
                    <a:pt x="453" y="112"/>
                    <a:pt x="456" y="152"/>
                    <a:pt x="447" y="193"/>
                  </a:cubicBezTo>
                  <a:cubicBezTo>
                    <a:pt x="430" y="266"/>
                    <a:pt x="381" y="307"/>
                    <a:pt x="308" y="319"/>
                  </a:cubicBezTo>
                  <a:cubicBezTo>
                    <a:pt x="208" y="335"/>
                    <a:pt x="121" y="309"/>
                    <a:pt x="55" y="227"/>
                  </a:cubicBezTo>
                  <a:cubicBezTo>
                    <a:pt x="30" y="196"/>
                    <a:pt x="16" y="159"/>
                    <a:pt x="9" y="120"/>
                  </a:cubicBezTo>
                  <a:cubicBezTo>
                    <a:pt x="0" y="68"/>
                    <a:pt x="20" y="30"/>
                    <a:pt x="74" y="0"/>
                  </a:cubicBezTo>
                  <a:cubicBezTo>
                    <a:pt x="64" y="11"/>
                    <a:pt x="53" y="22"/>
                    <a:pt x="43" y="34"/>
                  </a:cubicBezTo>
                  <a:cubicBezTo>
                    <a:pt x="13" y="69"/>
                    <a:pt x="13" y="101"/>
                    <a:pt x="44" y="135"/>
                  </a:cubicBezTo>
                  <a:cubicBezTo>
                    <a:pt x="61" y="155"/>
                    <a:pt x="82" y="172"/>
                    <a:pt x="102" y="191"/>
                  </a:cubicBezTo>
                  <a:cubicBezTo>
                    <a:pt x="110" y="171"/>
                    <a:pt x="118" y="153"/>
                    <a:pt x="126" y="135"/>
                  </a:cubicBezTo>
                  <a:cubicBezTo>
                    <a:pt x="128" y="134"/>
                    <a:pt x="130" y="133"/>
                    <a:pt x="132" y="132"/>
                  </a:cubicBezTo>
                  <a:cubicBezTo>
                    <a:pt x="147" y="196"/>
                    <a:pt x="205" y="203"/>
                    <a:pt x="250" y="231"/>
                  </a:cubicBezTo>
                  <a:cubicBezTo>
                    <a:pt x="251" y="186"/>
                    <a:pt x="282" y="163"/>
                    <a:pt x="312" y="132"/>
                  </a:cubicBezTo>
                  <a:cubicBezTo>
                    <a:pt x="312" y="145"/>
                    <a:pt x="312" y="152"/>
                    <a:pt x="312" y="159"/>
                  </a:cubicBezTo>
                  <a:cubicBezTo>
                    <a:pt x="310" y="205"/>
                    <a:pt x="342" y="242"/>
                    <a:pt x="382" y="240"/>
                  </a:cubicBezTo>
                  <a:cubicBezTo>
                    <a:pt x="408" y="239"/>
                    <a:pt x="428" y="225"/>
                    <a:pt x="437" y="200"/>
                  </a:cubicBezTo>
                  <a:cubicBezTo>
                    <a:pt x="448" y="169"/>
                    <a:pt x="447" y="139"/>
                    <a:pt x="433" y="109"/>
                  </a:cubicBezTo>
                  <a:cubicBezTo>
                    <a:pt x="428" y="100"/>
                    <a:pt x="424" y="91"/>
                    <a:pt x="417" y="77"/>
                  </a:cubicBezTo>
                  <a:close/>
                  <a:moveTo>
                    <a:pt x="39" y="148"/>
                  </a:moveTo>
                  <a:cubicBezTo>
                    <a:pt x="37" y="150"/>
                    <a:pt x="35" y="151"/>
                    <a:pt x="33" y="153"/>
                  </a:cubicBezTo>
                  <a:cubicBezTo>
                    <a:pt x="35" y="160"/>
                    <a:pt x="36" y="167"/>
                    <a:pt x="39" y="173"/>
                  </a:cubicBezTo>
                  <a:cubicBezTo>
                    <a:pt x="84" y="276"/>
                    <a:pt x="186" y="319"/>
                    <a:pt x="285" y="311"/>
                  </a:cubicBezTo>
                  <a:cubicBezTo>
                    <a:pt x="322" y="308"/>
                    <a:pt x="358" y="298"/>
                    <a:pt x="388" y="273"/>
                  </a:cubicBezTo>
                  <a:cubicBezTo>
                    <a:pt x="396" y="266"/>
                    <a:pt x="403" y="257"/>
                    <a:pt x="410" y="250"/>
                  </a:cubicBezTo>
                  <a:cubicBezTo>
                    <a:pt x="364" y="258"/>
                    <a:pt x="332" y="243"/>
                    <a:pt x="311" y="206"/>
                  </a:cubicBezTo>
                  <a:cubicBezTo>
                    <a:pt x="304" y="208"/>
                    <a:pt x="298" y="209"/>
                    <a:pt x="291" y="210"/>
                  </a:cubicBezTo>
                  <a:cubicBezTo>
                    <a:pt x="291" y="203"/>
                    <a:pt x="291" y="193"/>
                    <a:pt x="291" y="178"/>
                  </a:cubicBezTo>
                  <a:cubicBezTo>
                    <a:pt x="287" y="186"/>
                    <a:pt x="283" y="192"/>
                    <a:pt x="283" y="192"/>
                  </a:cubicBezTo>
                  <a:cubicBezTo>
                    <a:pt x="264" y="183"/>
                    <a:pt x="265" y="200"/>
                    <a:pt x="264" y="208"/>
                  </a:cubicBezTo>
                  <a:cubicBezTo>
                    <a:pt x="263" y="224"/>
                    <a:pt x="265" y="241"/>
                    <a:pt x="266" y="254"/>
                  </a:cubicBezTo>
                  <a:cubicBezTo>
                    <a:pt x="253" y="245"/>
                    <a:pt x="238" y="235"/>
                    <a:pt x="222" y="226"/>
                  </a:cubicBezTo>
                  <a:cubicBezTo>
                    <a:pt x="200" y="213"/>
                    <a:pt x="178" y="202"/>
                    <a:pt x="155" y="191"/>
                  </a:cubicBezTo>
                  <a:cubicBezTo>
                    <a:pt x="148" y="189"/>
                    <a:pt x="141" y="183"/>
                    <a:pt x="130" y="193"/>
                  </a:cubicBezTo>
                  <a:cubicBezTo>
                    <a:pt x="118" y="203"/>
                    <a:pt x="120" y="214"/>
                    <a:pt x="115" y="225"/>
                  </a:cubicBezTo>
                  <a:cubicBezTo>
                    <a:pt x="96" y="192"/>
                    <a:pt x="70" y="167"/>
                    <a:pt x="39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3"/>
            <p:cNvSpPr>
              <a:spLocks noEditPoints="1"/>
            </p:cNvSpPr>
            <p:nvPr/>
          </p:nvSpPr>
          <p:spPr bwMode="auto">
            <a:xfrm>
              <a:off x="9267825" y="4435476"/>
              <a:ext cx="1722438" cy="1249363"/>
            </a:xfrm>
            <a:custGeom>
              <a:avLst/>
              <a:gdLst>
                <a:gd name="T0" fmla="*/ 38 w 459"/>
                <a:gd name="T1" fmla="*/ 83 h 333"/>
                <a:gd name="T2" fmla="*/ 19 w 459"/>
                <a:gd name="T3" fmla="*/ 198 h 333"/>
                <a:gd name="T4" fmla="*/ 66 w 459"/>
                <a:gd name="T5" fmla="*/ 241 h 333"/>
                <a:gd name="T6" fmla="*/ 128 w 459"/>
                <a:gd name="T7" fmla="*/ 214 h 333"/>
                <a:gd name="T8" fmla="*/ 144 w 459"/>
                <a:gd name="T9" fmla="*/ 150 h 333"/>
                <a:gd name="T10" fmla="*/ 144 w 459"/>
                <a:gd name="T11" fmla="*/ 134 h 333"/>
                <a:gd name="T12" fmla="*/ 206 w 459"/>
                <a:gd name="T13" fmla="*/ 231 h 333"/>
                <a:gd name="T14" fmla="*/ 325 w 459"/>
                <a:gd name="T15" fmla="*/ 135 h 333"/>
                <a:gd name="T16" fmla="*/ 331 w 459"/>
                <a:gd name="T17" fmla="*/ 136 h 333"/>
                <a:gd name="T18" fmla="*/ 356 w 459"/>
                <a:gd name="T19" fmla="*/ 195 h 333"/>
                <a:gd name="T20" fmla="*/ 420 w 459"/>
                <a:gd name="T21" fmla="*/ 127 h 333"/>
                <a:gd name="T22" fmla="*/ 420 w 459"/>
                <a:gd name="T23" fmla="*/ 43 h 333"/>
                <a:gd name="T24" fmla="*/ 382 w 459"/>
                <a:gd name="T25" fmla="*/ 0 h 333"/>
                <a:gd name="T26" fmla="*/ 445 w 459"/>
                <a:gd name="T27" fmla="*/ 133 h 333"/>
                <a:gd name="T28" fmla="*/ 180 w 459"/>
                <a:gd name="T29" fmla="*/ 324 h 333"/>
                <a:gd name="T30" fmla="*/ 22 w 459"/>
                <a:gd name="T31" fmla="*/ 230 h 333"/>
                <a:gd name="T32" fmla="*/ 11 w 459"/>
                <a:gd name="T33" fmla="*/ 125 h 333"/>
                <a:gd name="T34" fmla="*/ 33 w 459"/>
                <a:gd name="T35" fmla="*/ 80 h 333"/>
                <a:gd name="T36" fmla="*/ 38 w 459"/>
                <a:gd name="T37" fmla="*/ 83 h 333"/>
                <a:gd name="T38" fmla="*/ 48 w 459"/>
                <a:gd name="T39" fmla="*/ 246 h 333"/>
                <a:gd name="T40" fmla="*/ 244 w 459"/>
                <a:gd name="T41" fmla="*/ 308 h 333"/>
                <a:gd name="T42" fmla="*/ 424 w 459"/>
                <a:gd name="T43" fmla="*/ 151 h 333"/>
                <a:gd name="T44" fmla="*/ 378 w 459"/>
                <a:gd name="T45" fmla="*/ 181 h 333"/>
                <a:gd name="T46" fmla="*/ 341 w 459"/>
                <a:gd name="T47" fmla="*/ 223 h 333"/>
                <a:gd name="T48" fmla="*/ 332 w 459"/>
                <a:gd name="T49" fmla="*/ 195 h 333"/>
                <a:gd name="T50" fmla="*/ 295 w 459"/>
                <a:gd name="T51" fmla="*/ 196 h 333"/>
                <a:gd name="T52" fmla="*/ 257 w 459"/>
                <a:gd name="T53" fmla="*/ 217 h 333"/>
                <a:gd name="T54" fmla="*/ 188 w 459"/>
                <a:gd name="T55" fmla="*/ 255 h 333"/>
                <a:gd name="T56" fmla="*/ 171 w 459"/>
                <a:gd name="T57" fmla="*/ 185 h 333"/>
                <a:gd name="T58" fmla="*/ 142 w 459"/>
                <a:gd name="T59" fmla="*/ 214 h 333"/>
                <a:gd name="T60" fmla="*/ 48 w 459"/>
                <a:gd name="T61" fmla="*/ 24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9" h="333">
                  <a:moveTo>
                    <a:pt x="38" y="83"/>
                  </a:moveTo>
                  <a:cubicBezTo>
                    <a:pt x="16" y="119"/>
                    <a:pt x="6" y="156"/>
                    <a:pt x="19" y="198"/>
                  </a:cubicBezTo>
                  <a:cubicBezTo>
                    <a:pt x="26" y="222"/>
                    <a:pt x="42" y="236"/>
                    <a:pt x="66" y="241"/>
                  </a:cubicBezTo>
                  <a:cubicBezTo>
                    <a:pt x="92" y="245"/>
                    <a:pt x="114" y="236"/>
                    <a:pt x="128" y="214"/>
                  </a:cubicBezTo>
                  <a:cubicBezTo>
                    <a:pt x="141" y="195"/>
                    <a:pt x="148" y="174"/>
                    <a:pt x="144" y="150"/>
                  </a:cubicBezTo>
                  <a:cubicBezTo>
                    <a:pt x="143" y="147"/>
                    <a:pt x="144" y="143"/>
                    <a:pt x="144" y="134"/>
                  </a:cubicBezTo>
                  <a:cubicBezTo>
                    <a:pt x="175" y="162"/>
                    <a:pt x="204" y="186"/>
                    <a:pt x="206" y="231"/>
                  </a:cubicBezTo>
                  <a:cubicBezTo>
                    <a:pt x="253" y="206"/>
                    <a:pt x="308" y="196"/>
                    <a:pt x="325" y="135"/>
                  </a:cubicBezTo>
                  <a:cubicBezTo>
                    <a:pt x="327" y="135"/>
                    <a:pt x="329" y="135"/>
                    <a:pt x="331" y="136"/>
                  </a:cubicBezTo>
                  <a:cubicBezTo>
                    <a:pt x="338" y="154"/>
                    <a:pt x="346" y="172"/>
                    <a:pt x="356" y="195"/>
                  </a:cubicBezTo>
                  <a:cubicBezTo>
                    <a:pt x="378" y="171"/>
                    <a:pt x="401" y="150"/>
                    <a:pt x="420" y="127"/>
                  </a:cubicBezTo>
                  <a:cubicBezTo>
                    <a:pt x="442" y="100"/>
                    <a:pt x="442" y="73"/>
                    <a:pt x="420" y="43"/>
                  </a:cubicBezTo>
                  <a:cubicBezTo>
                    <a:pt x="409" y="28"/>
                    <a:pt x="395" y="14"/>
                    <a:pt x="382" y="0"/>
                  </a:cubicBezTo>
                  <a:cubicBezTo>
                    <a:pt x="435" y="25"/>
                    <a:pt x="459" y="75"/>
                    <a:pt x="445" y="133"/>
                  </a:cubicBezTo>
                  <a:cubicBezTo>
                    <a:pt x="415" y="256"/>
                    <a:pt x="309" y="333"/>
                    <a:pt x="180" y="324"/>
                  </a:cubicBezTo>
                  <a:cubicBezTo>
                    <a:pt x="112" y="319"/>
                    <a:pt x="54" y="295"/>
                    <a:pt x="22" y="230"/>
                  </a:cubicBezTo>
                  <a:cubicBezTo>
                    <a:pt x="6" y="196"/>
                    <a:pt x="0" y="161"/>
                    <a:pt x="11" y="125"/>
                  </a:cubicBezTo>
                  <a:cubicBezTo>
                    <a:pt x="15" y="109"/>
                    <a:pt x="25" y="95"/>
                    <a:pt x="33" y="80"/>
                  </a:cubicBezTo>
                  <a:cubicBezTo>
                    <a:pt x="34" y="81"/>
                    <a:pt x="36" y="82"/>
                    <a:pt x="38" y="83"/>
                  </a:cubicBezTo>
                  <a:close/>
                  <a:moveTo>
                    <a:pt x="48" y="246"/>
                  </a:moveTo>
                  <a:cubicBezTo>
                    <a:pt x="76" y="298"/>
                    <a:pt x="159" y="323"/>
                    <a:pt x="244" y="308"/>
                  </a:cubicBezTo>
                  <a:cubicBezTo>
                    <a:pt x="330" y="293"/>
                    <a:pt x="413" y="222"/>
                    <a:pt x="424" y="151"/>
                  </a:cubicBezTo>
                  <a:cubicBezTo>
                    <a:pt x="401" y="150"/>
                    <a:pt x="391" y="170"/>
                    <a:pt x="378" y="181"/>
                  </a:cubicBezTo>
                  <a:cubicBezTo>
                    <a:pt x="363" y="194"/>
                    <a:pt x="352" y="210"/>
                    <a:pt x="341" y="223"/>
                  </a:cubicBezTo>
                  <a:cubicBezTo>
                    <a:pt x="339" y="215"/>
                    <a:pt x="339" y="201"/>
                    <a:pt x="332" y="195"/>
                  </a:cubicBezTo>
                  <a:cubicBezTo>
                    <a:pt x="322" y="187"/>
                    <a:pt x="308" y="183"/>
                    <a:pt x="295" y="196"/>
                  </a:cubicBezTo>
                  <a:cubicBezTo>
                    <a:pt x="285" y="206"/>
                    <a:pt x="270" y="211"/>
                    <a:pt x="257" y="217"/>
                  </a:cubicBezTo>
                  <a:cubicBezTo>
                    <a:pt x="233" y="230"/>
                    <a:pt x="209" y="244"/>
                    <a:pt x="188" y="255"/>
                  </a:cubicBezTo>
                  <a:cubicBezTo>
                    <a:pt x="195" y="230"/>
                    <a:pt x="207" y="199"/>
                    <a:pt x="171" y="185"/>
                  </a:cubicBezTo>
                  <a:cubicBezTo>
                    <a:pt x="160" y="195"/>
                    <a:pt x="149" y="203"/>
                    <a:pt x="142" y="214"/>
                  </a:cubicBezTo>
                  <a:cubicBezTo>
                    <a:pt x="120" y="247"/>
                    <a:pt x="89" y="257"/>
                    <a:pt x="48" y="2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4"/>
            <p:cNvSpPr/>
            <p:nvPr/>
          </p:nvSpPr>
          <p:spPr bwMode="auto">
            <a:xfrm>
              <a:off x="11587163" y="4476751"/>
              <a:ext cx="3706813" cy="434975"/>
            </a:xfrm>
            <a:custGeom>
              <a:avLst/>
              <a:gdLst>
                <a:gd name="T0" fmla="*/ 0 w 988"/>
                <a:gd name="T1" fmla="*/ 116 h 116"/>
                <a:gd name="T2" fmla="*/ 136 w 988"/>
                <a:gd name="T3" fmla="*/ 42 h 116"/>
                <a:gd name="T4" fmla="*/ 369 w 988"/>
                <a:gd name="T5" fmla="*/ 1 h 116"/>
                <a:gd name="T6" fmla="*/ 965 w 988"/>
                <a:gd name="T7" fmla="*/ 2 h 116"/>
                <a:gd name="T8" fmla="*/ 988 w 988"/>
                <a:gd name="T9" fmla="*/ 9 h 116"/>
                <a:gd name="T10" fmla="*/ 965 w 988"/>
                <a:gd name="T11" fmla="*/ 15 h 116"/>
                <a:gd name="T12" fmla="*/ 388 w 988"/>
                <a:gd name="T13" fmla="*/ 15 h 116"/>
                <a:gd name="T14" fmla="*/ 57 w 988"/>
                <a:gd name="T15" fmla="*/ 87 h 116"/>
                <a:gd name="T16" fmla="*/ 0 w 988"/>
                <a:gd name="T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8" h="116">
                  <a:moveTo>
                    <a:pt x="0" y="116"/>
                  </a:moveTo>
                  <a:cubicBezTo>
                    <a:pt x="39" y="77"/>
                    <a:pt x="88" y="60"/>
                    <a:pt x="136" y="42"/>
                  </a:cubicBezTo>
                  <a:cubicBezTo>
                    <a:pt x="211" y="15"/>
                    <a:pt x="288" y="0"/>
                    <a:pt x="369" y="1"/>
                  </a:cubicBezTo>
                  <a:cubicBezTo>
                    <a:pt x="567" y="3"/>
                    <a:pt x="766" y="2"/>
                    <a:pt x="965" y="2"/>
                  </a:cubicBezTo>
                  <a:cubicBezTo>
                    <a:pt x="972" y="2"/>
                    <a:pt x="980" y="7"/>
                    <a:pt x="988" y="9"/>
                  </a:cubicBezTo>
                  <a:cubicBezTo>
                    <a:pt x="981" y="11"/>
                    <a:pt x="973" y="15"/>
                    <a:pt x="965" y="15"/>
                  </a:cubicBezTo>
                  <a:cubicBezTo>
                    <a:pt x="773" y="16"/>
                    <a:pt x="580" y="18"/>
                    <a:pt x="388" y="15"/>
                  </a:cubicBezTo>
                  <a:cubicBezTo>
                    <a:pt x="271" y="13"/>
                    <a:pt x="162" y="39"/>
                    <a:pt x="57" y="87"/>
                  </a:cubicBezTo>
                  <a:cubicBezTo>
                    <a:pt x="38" y="95"/>
                    <a:pt x="20" y="106"/>
                    <a:pt x="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5"/>
            <p:cNvSpPr/>
            <p:nvPr/>
          </p:nvSpPr>
          <p:spPr bwMode="auto">
            <a:xfrm>
              <a:off x="2555875" y="4471988"/>
              <a:ext cx="3679825" cy="420688"/>
            </a:xfrm>
            <a:custGeom>
              <a:avLst/>
              <a:gdLst>
                <a:gd name="T0" fmla="*/ 981 w 981"/>
                <a:gd name="T1" fmla="*/ 112 h 112"/>
                <a:gd name="T2" fmla="*/ 744 w 981"/>
                <a:gd name="T3" fmla="*/ 27 h 112"/>
                <a:gd name="T4" fmla="*/ 649 w 981"/>
                <a:gd name="T5" fmla="*/ 17 h 112"/>
                <a:gd name="T6" fmla="*/ 30 w 981"/>
                <a:gd name="T7" fmla="*/ 17 h 112"/>
                <a:gd name="T8" fmla="*/ 14 w 981"/>
                <a:gd name="T9" fmla="*/ 16 h 112"/>
                <a:gd name="T10" fmla="*/ 0 w 981"/>
                <a:gd name="T11" fmla="*/ 9 h 112"/>
                <a:gd name="T12" fmla="*/ 14 w 981"/>
                <a:gd name="T13" fmla="*/ 3 h 112"/>
                <a:gd name="T14" fmla="*/ 220 w 981"/>
                <a:gd name="T15" fmla="*/ 3 h 112"/>
                <a:gd name="T16" fmla="*/ 672 w 981"/>
                <a:gd name="T17" fmla="*/ 4 h 112"/>
                <a:gd name="T18" fmla="*/ 952 w 981"/>
                <a:gd name="T19" fmla="*/ 90 h 112"/>
                <a:gd name="T20" fmla="*/ 981 w 981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1" h="112">
                  <a:moveTo>
                    <a:pt x="981" y="112"/>
                  </a:moveTo>
                  <a:cubicBezTo>
                    <a:pt x="906" y="73"/>
                    <a:pt x="827" y="43"/>
                    <a:pt x="744" y="27"/>
                  </a:cubicBezTo>
                  <a:cubicBezTo>
                    <a:pt x="713" y="21"/>
                    <a:pt x="681" y="17"/>
                    <a:pt x="649" y="17"/>
                  </a:cubicBezTo>
                  <a:cubicBezTo>
                    <a:pt x="443" y="16"/>
                    <a:pt x="236" y="17"/>
                    <a:pt x="30" y="17"/>
                  </a:cubicBezTo>
                  <a:cubicBezTo>
                    <a:pt x="24" y="17"/>
                    <a:pt x="19" y="17"/>
                    <a:pt x="14" y="16"/>
                  </a:cubicBezTo>
                  <a:cubicBezTo>
                    <a:pt x="9" y="15"/>
                    <a:pt x="5" y="12"/>
                    <a:pt x="0" y="9"/>
                  </a:cubicBezTo>
                  <a:cubicBezTo>
                    <a:pt x="5" y="7"/>
                    <a:pt x="10" y="3"/>
                    <a:pt x="14" y="3"/>
                  </a:cubicBezTo>
                  <a:cubicBezTo>
                    <a:pt x="83" y="2"/>
                    <a:pt x="152" y="3"/>
                    <a:pt x="220" y="3"/>
                  </a:cubicBezTo>
                  <a:cubicBezTo>
                    <a:pt x="371" y="3"/>
                    <a:pt x="521" y="0"/>
                    <a:pt x="672" y="4"/>
                  </a:cubicBezTo>
                  <a:cubicBezTo>
                    <a:pt x="771" y="7"/>
                    <a:pt x="864" y="41"/>
                    <a:pt x="952" y="90"/>
                  </a:cubicBezTo>
                  <a:cubicBezTo>
                    <a:pt x="962" y="96"/>
                    <a:pt x="971" y="105"/>
                    <a:pt x="98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6"/>
            <p:cNvSpPr/>
            <p:nvPr/>
          </p:nvSpPr>
          <p:spPr bwMode="auto">
            <a:xfrm>
              <a:off x="10926763" y="4378326"/>
              <a:ext cx="273050" cy="841375"/>
            </a:xfrm>
            <a:custGeom>
              <a:avLst/>
              <a:gdLst>
                <a:gd name="T0" fmla="*/ 0 w 73"/>
                <a:gd name="T1" fmla="*/ 224 h 224"/>
                <a:gd name="T2" fmla="*/ 32 w 73"/>
                <a:gd name="T3" fmla="*/ 121 h 224"/>
                <a:gd name="T4" fmla="*/ 26 w 73"/>
                <a:gd name="T5" fmla="*/ 44 h 224"/>
                <a:gd name="T6" fmla="*/ 20 w 73"/>
                <a:gd name="T7" fmla="*/ 18 h 224"/>
                <a:gd name="T8" fmla="*/ 25 w 73"/>
                <a:gd name="T9" fmla="*/ 1 h 224"/>
                <a:gd name="T10" fmla="*/ 43 w 73"/>
                <a:gd name="T11" fmla="*/ 7 h 224"/>
                <a:gd name="T12" fmla="*/ 65 w 73"/>
                <a:gd name="T13" fmla="*/ 59 h 224"/>
                <a:gd name="T14" fmla="*/ 0 w 73"/>
                <a:gd name="T1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24">
                  <a:moveTo>
                    <a:pt x="0" y="224"/>
                  </a:moveTo>
                  <a:cubicBezTo>
                    <a:pt x="9" y="196"/>
                    <a:pt x="24" y="159"/>
                    <a:pt x="32" y="121"/>
                  </a:cubicBezTo>
                  <a:cubicBezTo>
                    <a:pt x="36" y="96"/>
                    <a:pt x="29" y="70"/>
                    <a:pt x="26" y="44"/>
                  </a:cubicBezTo>
                  <a:cubicBezTo>
                    <a:pt x="25" y="35"/>
                    <a:pt x="20" y="27"/>
                    <a:pt x="20" y="18"/>
                  </a:cubicBezTo>
                  <a:cubicBezTo>
                    <a:pt x="19" y="12"/>
                    <a:pt x="22" y="2"/>
                    <a:pt x="25" y="1"/>
                  </a:cubicBezTo>
                  <a:cubicBezTo>
                    <a:pt x="30" y="0"/>
                    <a:pt x="41" y="3"/>
                    <a:pt x="43" y="7"/>
                  </a:cubicBezTo>
                  <a:cubicBezTo>
                    <a:pt x="51" y="23"/>
                    <a:pt x="62" y="41"/>
                    <a:pt x="65" y="59"/>
                  </a:cubicBezTo>
                  <a:cubicBezTo>
                    <a:pt x="73" y="120"/>
                    <a:pt x="47" y="179"/>
                    <a:pt x="0" y="2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7"/>
            <p:cNvSpPr/>
            <p:nvPr/>
          </p:nvSpPr>
          <p:spPr bwMode="auto">
            <a:xfrm>
              <a:off x="6615113" y="4381501"/>
              <a:ext cx="314325" cy="849313"/>
            </a:xfrm>
            <a:custGeom>
              <a:avLst/>
              <a:gdLst>
                <a:gd name="T0" fmla="*/ 83 w 84"/>
                <a:gd name="T1" fmla="*/ 226 h 226"/>
                <a:gd name="T2" fmla="*/ 18 w 84"/>
                <a:gd name="T3" fmla="*/ 41 h 226"/>
                <a:gd name="T4" fmla="*/ 38 w 84"/>
                <a:gd name="T5" fmla="*/ 5 h 226"/>
                <a:gd name="T6" fmla="*/ 57 w 84"/>
                <a:gd name="T7" fmla="*/ 0 h 226"/>
                <a:gd name="T8" fmla="*/ 61 w 84"/>
                <a:gd name="T9" fmla="*/ 19 h 226"/>
                <a:gd name="T10" fmla="*/ 47 w 84"/>
                <a:gd name="T11" fmla="*/ 71 h 226"/>
                <a:gd name="T12" fmla="*/ 75 w 84"/>
                <a:gd name="T13" fmla="*/ 207 h 226"/>
                <a:gd name="T14" fmla="*/ 83 w 84"/>
                <a:gd name="T15" fmla="*/ 223 h 226"/>
                <a:gd name="T16" fmla="*/ 83 w 84"/>
                <a:gd name="T17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26">
                  <a:moveTo>
                    <a:pt x="83" y="226"/>
                  </a:moveTo>
                  <a:cubicBezTo>
                    <a:pt x="33" y="173"/>
                    <a:pt x="0" y="116"/>
                    <a:pt x="18" y="41"/>
                  </a:cubicBezTo>
                  <a:cubicBezTo>
                    <a:pt x="21" y="28"/>
                    <a:pt x="30" y="16"/>
                    <a:pt x="38" y="5"/>
                  </a:cubicBezTo>
                  <a:cubicBezTo>
                    <a:pt x="41" y="1"/>
                    <a:pt x="51" y="2"/>
                    <a:pt x="57" y="0"/>
                  </a:cubicBezTo>
                  <a:cubicBezTo>
                    <a:pt x="59" y="7"/>
                    <a:pt x="62" y="13"/>
                    <a:pt x="61" y="19"/>
                  </a:cubicBezTo>
                  <a:cubicBezTo>
                    <a:pt x="57" y="36"/>
                    <a:pt x="49" y="53"/>
                    <a:pt x="47" y="71"/>
                  </a:cubicBezTo>
                  <a:cubicBezTo>
                    <a:pt x="39" y="119"/>
                    <a:pt x="54" y="164"/>
                    <a:pt x="75" y="207"/>
                  </a:cubicBezTo>
                  <a:cubicBezTo>
                    <a:pt x="78" y="212"/>
                    <a:pt x="81" y="218"/>
                    <a:pt x="83" y="223"/>
                  </a:cubicBezTo>
                  <a:cubicBezTo>
                    <a:pt x="84" y="223"/>
                    <a:pt x="83" y="224"/>
                    <a:pt x="83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8"/>
            <p:cNvSpPr/>
            <p:nvPr/>
          </p:nvSpPr>
          <p:spPr bwMode="auto">
            <a:xfrm>
              <a:off x="6392863" y="4427538"/>
              <a:ext cx="417513" cy="795338"/>
            </a:xfrm>
            <a:custGeom>
              <a:avLst/>
              <a:gdLst>
                <a:gd name="T0" fmla="*/ 111 w 111"/>
                <a:gd name="T1" fmla="*/ 212 h 212"/>
                <a:gd name="T2" fmla="*/ 1 w 111"/>
                <a:gd name="T3" fmla="*/ 42 h 212"/>
                <a:gd name="T4" fmla="*/ 6 w 111"/>
                <a:gd name="T5" fmla="*/ 9 h 212"/>
                <a:gd name="T6" fmla="*/ 18 w 111"/>
                <a:gd name="T7" fmla="*/ 0 h 212"/>
                <a:gd name="T8" fmla="*/ 29 w 111"/>
                <a:gd name="T9" fmla="*/ 9 h 212"/>
                <a:gd name="T10" fmla="*/ 36 w 111"/>
                <a:gd name="T11" fmla="*/ 38 h 212"/>
                <a:gd name="T12" fmla="*/ 108 w 111"/>
                <a:gd name="T13" fmla="*/ 204 h 212"/>
                <a:gd name="T14" fmla="*/ 111 w 111"/>
                <a:gd name="T1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12">
                  <a:moveTo>
                    <a:pt x="111" y="212"/>
                  </a:moveTo>
                  <a:cubicBezTo>
                    <a:pt x="52" y="167"/>
                    <a:pt x="9" y="116"/>
                    <a:pt x="1" y="42"/>
                  </a:cubicBezTo>
                  <a:cubicBezTo>
                    <a:pt x="0" y="31"/>
                    <a:pt x="3" y="19"/>
                    <a:pt x="6" y="9"/>
                  </a:cubicBezTo>
                  <a:cubicBezTo>
                    <a:pt x="8" y="5"/>
                    <a:pt x="14" y="0"/>
                    <a:pt x="18" y="0"/>
                  </a:cubicBezTo>
                  <a:cubicBezTo>
                    <a:pt x="21" y="0"/>
                    <a:pt x="27" y="5"/>
                    <a:pt x="29" y="9"/>
                  </a:cubicBezTo>
                  <a:cubicBezTo>
                    <a:pt x="32" y="18"/>
                    <a:pt x="35" y="28"/>
                    <a:pt x="36" y="38"/>
                  </a:cubicBezTo>
                  <a:cubicBezTo>
                    <a:pt x="43" y="101"/>
                    <a:pt x="69" y="155"/>
                    <a:pt x="108" y="204"/>
                  </a:cubicBezTo>
                  <a:cubicBezTo>
                    <a:pt x="109" y="205"/>
                    <a:pt x="109" y="207"/>
                    <a:pt x="111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9"/>
            <p:cNvSpPr/>
            <p:nvPr/>
          </p:nvSpPr>
          <p:spPr bwMode="auto">
            <a:xfrm>
              <a:off x="11026775" y="4422776"/>
              <a:ext cx="417513" cy="811213"/>
            </a:xfrm>
            <a:custGeom>
              <a:avLst/>
              <a:gdLst>
                <a:gd name="T0" fmla="*/ 0 w 111"/>
                <a:gd name="T1" fmla="*/ 216 h 216"/>
                <a:gd name="T2" fmla="*/ 78 w 111"/>
                <a:gd name="T3" fmla="*/ 29 h 216"/>
                <a:gd name="T4" fmla="*/ 94 w 111"/>
                <a:gd name="T5" fmla="*/ 0 h 216"/>
                <a:gd name="T6" fmla="*/ 110 w 111"/>
                <a:gd name="T7" fmla="*/ 31 h 216"/>
                <a:gd name="T8" fmla="*/ 59 w 111"/>
                <a:gd name="T9" fmla="*/ 159 h 216"/>
                <a:gd name="T10" fmla="*/ 0 w 111"/>
                <a:gd name="T11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216">
                  <a:moveTo>
                    <a:pt x="0" y="216"/>
                  </a:moveTo>
                  <a:cubicBezTo>
                    <a:pt x="42" y="159"/>
                    <a:pt x="70" y="99"/>
                    <a:pt x="78" y="29"/>
                  </a:cubicBezTo>
                  <a:cubicBezTo>
                    <a:pt x="79" y="19"/>
                    <a:pt x="88" y="10"/>
                    <a:pt x="94" y="0"/>
                  </a:cubicBezTo>
                  <a:cubicBezTo>
                    <a:pt x="99" y="10"/>
                    <a:pt x="109" y="21"/>
                    <a:pt x="110" y="31"/>
                  </a:cubicBezTo>
                  <a:cubicBezTo>
                    <a:pt x="111" y="80"/>
                    <a:pt x="92" y="123"/>
                    <a:pt x="59" y="159"/>
                  </a:cubicBezTo>
                  <a:cubicBezTo>
                    <a:pt x="40" y="179"/>
                    <a:pt x="20" y="197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0"/>
            <p:cNvSpPr/>
            <p:nvPr/>
          </p:nvSpPr>
          <p:spPr bwMode="auto">
            <a:xfrm>
              <a:off x="6164263" y="4518026"/>
              <a:ext cx="352425" cy="542925"/>
            </a:xfrm>
            <a:custGeom>
              <a:avLst/>
              <a:gdLst>
                <a:gd name="T0" fmla="*/ 94 w 94"/>
                <a:gd name="T1" fmla="*/ 145 h 145"/>
                <a:gd name="T2" fmla="*/ 2 w 94"/>
                <a:gd name="T3" fmla="*/ 28 h 145"/>
                <a:gd name="T4" fmla="*/ 1 w 94"/>
                <a:gd name="T5" fmla="*/ 12 h 145"/>
                <a:gd name="T6" fmla="*/ 8 w 94"/>
                <a:gd name="T7" fmla="*/ 1 h 145"/>
                <a:gd name="T8" fmla="*/ 22 w 94"/>
                <a:gd name="T9" fmla="*/ 5 h 145"/>
                <a:gd name="T10" fmla="*/ 36 w 94"/>
                <a:gd name="T11" fmla="*/ 33 h 145"/>
                <a:gd name="T12" fmla="*/ 94 w 94"/>
                <a:gd name="T13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45">
                  <a:moveTo>
                    <a:pt x="94" y="145"/>
                  </a:moveTo>
                  <a:cubicBezTo>
                    <a:pt x="48" y="118"/>
                    <a:pt x="18" y="78"/>
                    <a:pt x="2" y="28"/>
                  </a:cubicBezTo>
                  <a:cubicBezTo>
                    <a:pt x="0" y="23"/>
                    <a:pt x="0" y="17"/>
                    <a:pt x="1" y="12"/>
                  </a:cubicBezTo>
                  <a:cubicBezTo>
                    <a:pt x="2" y="8"/>
                    <a:pt x="5" y="2"/>
                    <a:pt x="8" y="1"/>
                  </a:cubicBezTo>
                  <a:cubicBezTo>
                    <a:pt x="12" y="0"/>
                    <a:pt x="19" y="2"/>
                    <a:pt x="22" y="5"/>
                  </a:cubicBezTo>
                  <a:cubicBezTo>
                    <a:pt x="28" y="14"/>
                    <a:pt x="33" y="23"/>
                    <a:pt x="36" y="33"/>
                  </a:cubicBezTo>
                  <a:cubicBezTo>
                    <a:pt x="51" y="72"/>
                    <a:pt x="63" y="114"/>
                    <a:pt x="94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61"/>
            <p:cNvSpPr/>
            <p:nvPr/>
          </p:nvSpPr>
          <p:spPr bwMode="auto">
            <a:xfrm>
              <a:off x="11320463" y="4518026"/>
              <a:ext cx="352425" cy="547688"/>
            </a:xfrm>
            <a:custGeom>
              <a:avLst/>
              <a:gdLst>
                <a:gd name="T0" fmla="*/ 0 w 94"/>
                <a:gd name="T1" fmla="*/ 146 h 146"/>
                <a:gd name="T2" fmla="*/ 59 w 94"/>
                <a:gd name="T3" fmla="*/ 32 h 146"/>
                <a:gd name="T4" fmla="*/ 72 w 94"/>
                <a:gd name="T5" fmla="*/ 6 h 146"/>
                <a:gd name="T6" fmla="*/ 85 w 94"/>
                <a:gd name="T7" fmla="*/ 1 h 146"/>
                <a:gd name="T8" fmla="*/ 93 w 94"/>
                <a:gd name="T9" fmla="*/ 13 h 146"/>
                <a:gd name="T10" fmla="*/ 92 w 94"/>
                <a:gd name="T11" fmla="*/ 30 h 146"/>
                <a:gd name="T12" fmla="*/ 0 w 94"/>
                <a:gd name="T1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46">
                  <a:moveTo>
                    <a:pt x="0" y="146"/>
                  </a:moveTo>
                  <a:cubicBezTo>
                    <a:pt x="32" y="114"/>
                    <a:pt x="43" y="72"/>
                    <a:pt x="59" y="32"/>
                  </a:cubicBezTo>
                  <a:cubicBezTo>
                    <a:pt x="62" y="23"/>
                    <a:pt x="66" y="14"/>
                    <a:pt x="72" y="6"/>
                  </a:cubicBezTo>
                  <a:cubicBezTo>
                    <a:pt x="74" y="3"/>
                    <a:pt x="82" y="0"/>
                    <a:pt x="85" y="1"/>
                  </a:cubicBezTo>
                  <a:cubicBezTo>
                    <a:pt x="89" y="2"/>
                    <a:pt x="92" y="8"/>
                    <a:pt x="93" y="13"/>
                  </a:cubicBezTo>
                  <a:cubicBezTo>
                    <a:pt x="94" y="18"/>
                    <a:pt x="93" y="25"/>
                    <a:pt x="92" y="30"/>
                  </a:cubicBezTo>
                  <a:cubicBezTo>
                    <a:pt x="76" y="80"/>
                    <a:pt x="45" y="118"/>
                    <a:pt x="0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62"/>
            <p:cNvSpPr/>
            <p:nvPr/>
          </p:nvSpPr>
          <p:spPr bwMode="auto">
            <a:xfrm>
              <a:off x="10483850" y="4678363"/>
              <a:ext cx="3360738" cy="1325563"/>
            </a:xfrm>
            <a:custGeom>
              <a:avLst/>
              <a:gdLst>
                <a:gd name="T0" fmla="*/ 774 w 896"/>
                <a:gd name="T1" fmla="*/ 155 h 353"/>
                <a:gd name="T2" fmla="*/ 724 w 896"/>
                <a:gd name="T3" fmla="*/ 97 h 353"/>
                <a:gd name="T4" fmla="*/ 703 w 896"/>
                <a:gd name="T5" fmla="*/ 98 h 353"/>
                <a:gd name="T6" fmla="*/ 682 w 896"/>
                <a:gd name="T7" fmla="*/ 93 h 353"/>
                <a:gd name="T8" fmla="*/ 673 w 896"/>
                <a:gd name="T9" fmla="*/ 101 h 353"/>
                <a:gd name="T10" fmla="*/ 631 w 896"/>
                <a:gd name="T11" fmla="*/ 123 h 353"/>
                <a:gd name="T12" fmla="*/ 602 w 896"/>
                <a:gd name="T13" fmla="*/ 123 h 353"/>
                <a:gd name="T14" fmla="*/ 429 w 896"/>
                <a:gd name="T15" fmla="*/ 134 h 353"/>
                <a:gd name="T16" fmla="*/ 92 w 896"/>
                <a:gd name="T17" fmla="*/ 250 h 353"/>
                <a:gd name="T18" fmla="*/ 2 w 896"/>
                <a:gd name="T19" fmla="*/ 280 h 353"/>
                <a:gd name="T20" fmla="*/ 0 w 896"/>
                <a:gd name="T21" fmla="*/ 273 h 353"/>
                <a:gd name="T22" fmla="*/ 3 w 896"/>
                <a:gd name="T23" fmla="*/ 267 h 353"/>
                <a:gd name="T24" fmla="*/ 242 w 896"/>
                <a:gd name="T25" fmla="*/ 122 h 353"/>
                <a:gd name="T26" fmla="*/ 533 w 896"/>
                <a:gd name="T27" fmla="*/ 15 h 353"/>
                <a:gd name="T28" fmla="*/ 771 w 896"/>
                <a:gd name="T29" fmla="*/ 30 h 353"/>
                <a:gd name="T30" fmla="*/ 876 w 896"/>
                <a:gd name="T31" fmla="*/ 120 h 353"/>
                <a:gd name="T32" fmla="*/ 877 w 896"/>
                <a:gd name="T33" fmla="*/ 235 h 353"/>
                <a:gd name="T34" fmla="*/ 825 w 896"/>
                <a:gd name="T35" fmla="*/ 309 h 353"/>
                <a:gd name="T36" fmla="*/ 759 w 896"/>
                <a:gd name="T37" fmla="*/ 338 h 353"/>
                <a:gd name="T38" fmla="*/ 597 w 896"/>
                <a:gd name="T39" fmla="*/ 232 h 353"/>
                <a:gd name="T40" fmla="*/ 689 w 896"/>
                <a:gd name="T41" fmla="*/ 106 h 353"/>
                <a:gd name="T42" fmla="*/ 766 w 896"/>
                <a:gd name="T43" fmla="*/ 143 h 353"/>
                <a:gd name="T44" fmla="*/ 774 w 896"/>
                <a:gd name="T45" fmla="*/ 155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6" h="353">
                  <a:moveTo>
                    <a:pt x="774" y="155"/>
                  </a:moveTo>
                  <a:cubicBezTo>
                    <a:pt x="770" y="125"/>
                    <a:pt x="746" y="112"/>
                    <a:pt x="724" y="97"/>
                  </a:cubicBezTo>
                  <a:cubicBezTo>
                    <a:pt x="719" y="94"/>
                    <a:pt x="710" y="99"/>
                    <a:pt x="703" y="98"/>
                  </a:cubicBezTo>
                  <a:cubicBezTo>
                    <a:pt x="695" y="97"/>
                    <a:pt x="687" y="94"/>
                    <a:pt x="682" y="93"/>
                  </a:cubicBezTo>
                  <a:cubicBezTo>
                    <a:pt x="678" y="96"/>
                    <a:pt x="676" y="99"/>
                    <a:pt x="673" y="101"/>
                  </a:cubicBezTo>
                  <a:cubicBezTo>
                    <a:pt x="659" y="109"/>
                    <a:pt x="646" y="118"/>
                    <a:pt x="631" y="123"/>
                  </a:cubicBezTo>
                  <a:cubicBezTo>
                    <a:pt x="623" y="126"/>
                    <a:pt x="611" y="126"/>
                    <a:pt x="602" y="123"/>
                  </a:cubicBezTo>
                  <a:cubicBezTo>
                    <a:pt x="543" y="108"/>
                    <a:pt x="486" y="120"/>
                    <a:pt x="429" y="134"/>
                  </a:cubicBezTo>
                  <a:cubicBezTo>
                    <a:pt x="313" y="162"/>
                    <a:pt x="200" y="199"/>
                    <a:pt x="92" y="250"/>
                  </a:cubicBezTo>
                  <a:cubicBezTo>
                    <a:pt x="64" y="264"/>
                    <a:pt x="32" y="270"/>
                    <a:pt x="2" y="280"/>
                  </a:cubicBezTo>
                  <a:cubicBezTo>
                    <a:pt x="1" y="278"/>
                    <a:pt x="1" y="275"/>
                    <a:pt x="0" y="273"/>
                  </a:cubicBezTo>
                  <a:cubicBezTo>
                    <a:pt x="1" y="271"/>
                    <a:pt x="1" y="268"/>
                    <a:pt x="3" y="267"/>
                  </a:cubicBezTo>
                  <a:cubicBezTo>
                    <a:pt x="83" y="219"/>
                    <a:pt x="161" y="168"/>
                    <a:pt x="242" y="122"/>
                  </a:cubicBezTo>
                  <a:cubicBezTo>
                    <a:pt x="333" y="71"/>
                    <a:pt x="429" y="33"/>
                    <a:pt x="533" y="15"/>
                  </a:cubicBezTo>
                  <a:cubicBezTo>
                    <a:pt x="613" y="2"/>
                    <a:pt x="693" y="0"/>
                    <a:pt x="771" y="30"/>
                  </a:cubicBezTo>
                  <a:cubicBezTo>
                    <a:pt x="816" y="48"/>
                    <a:pt x="853" y="76"/>
                    <a:pt x="876" y="120"/>
                  </a:cubicBezTo>
                  <a:cubicBezTo>
                    <a:pt x="896" y="158"/>
                    <a:pt x="889" y="195"/>
                    <a:pt x="877" y="235"/>
                  </a:cubicBezTo>
                  <a:cubicBezTo>
                    <a:pt x="866" y="268"/>
                    <a:pt x="846" y="288"/>
                    <a:pt x="825" y="309"/>
                  </a:cubicBezTo>
                  <a:cubicBezTo>
                    <a:pt x="809" y="324"/>
                    <a:pt x="783" y="333"/>
                    <a:pt x="759" y="338"/>
                  </a:cubicBezTo>
                  <a:cubicBezTo>
                    <a:pt x="689" y="353"/>
                    <a:pt x="612" y="301"/>
                    <a:pt x="597" y="232"/>
                  </a:cubicBezTo>
                  <a:cubicBezTo>
                    <a:pt x="585" y="176"/>
                    <a:pt x="633" y="111"/>
                    <a:pt x="689" y="106"/>
                  </a:cubicBezTo>
                  <a:cubicBezTo>
                    <a:pt x="722" y="103"/>
                    <a:pt x="747" y="116"/>
                    <a:pt x="766" y="143"/>
                  </a:cubicBezTo>
                  <a:cubicBezTo>
                    <a:pt x="768" y="147"/>
                    <a:pt x="772" y="151"/>
                    <a:pt x="774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3"/>
            <p:cNvSpPr/>
            <p:nvPr/>
          </p:nvSpPr>
          <p:spPr bwMode="auto">
            <a:xfrm>
              <a:off x="9436100" y="5707063"/>
              <a:ext cx="1568450" cy="800100"/>
            </a:xfrm>
            <a:custGeom>
              <a:avLst/>
              <a:gdLst>
                <a:gd name="T0" fmla="*/ 100 w 418"/>
                <a:gd name="T1" fmla="*/ 207 h 213"/>
                <a:gd name="T2" fmla="*/ 89 w 418"/>
                <a:gd name="T3" fmla="*/ 79 h 213"/>
                <a:gd name="T4" fmla="*/ 52 w 418"/>
                <a:gd name="T5" fmla="*/ 130 h 213"/>
                <a:gd name="T6" fmla="*/ 56 w 418"/>
                <a:gd name="T7" fmla="*/ 120 h 213"/>
                <a:gd name="T8" fmla="*/ 47 w 418"/>
                <a:gd name="T9" fmla="*/ 107 h 213"/>
                <a:gd name="T10" fmla="*/ 8 w 418"/>
                <a:gd name="T11" fmla="*/ 16 h 213"/>
                <a:gd name="T12" fmla="*/ 0 w 418"/>
                <a:gd name="T13" fmla="*/ 4 h 213"/>
                <a:gd name="T14" fmla="*/ 71 w 418"/>
                <a:gd name="T15" fmla="*/ 31 h 213"/>
                <a:gd name="T16" fmla="*/ 242 w 418"/>
                <a:gd name="T17" fmla="*/ 10 h 213"/>
                <a:gd name="T18" fmla="*/ 302 w 418"/>
                <a:gd name="T19" fmla="*/ 29 h 213"/>
                <a:gd name="T20" fmla="*/ 335 w 418"/>
                <a:gd name="T21" fmla="*/ 86 h 213"/>
                <a:gd name="T22" fmla="*/ 418 w 418"/>
                <a:gd name="T23" fmla="*/ 161 h 213"/>
                <a:gd name="T24" fmla="*/ 386 w 418"/>
                <a:gd name="T25" fmla="*/ 160 h 213"/>
                <a:gd name="T26" fmla="*/ 401 w 418"/>
                <a:gd name="T27" fmla="*/ 171 h 213"/>
                <a:gd name="T28" fmla="*/ 367 w 418"/>
                <a:gd name="T29" fmla="*/ 182 h 213"/>
                <a:gd name="T30" fmla="*/ 231 w 418"/>
                <a:gd name="T31" fmla="*/ 109 h 213"/>
                <a:gd name="T32" fmla="*/ 214 w 418"/>
                <a:gd name="T33" fmla="*/ 79 h 213"/>
                <a:gd name="T34" fmla="*/ 192 w 418"/>
                <a:gd name="T35" fmla="*/ 59 h 213"/>
                <a:gd name="T36" fmla="*/ 193 w 418"/>
                <a:gd name="T37" fmla="*/ 69 h 213"/>
                <a:gd name="T38" fmla="*/ 138 w 418"/>
                <a:gd name="T39" fmla="*/ 208 h 213"/>
                <a:gd name="T40" fmla="*/ 100 w 418"/>
                <a:gd name="T4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8" h="213">
                  <a:moveTo>
                    <a:pt x="100" y="207"/>
                  </a:moveTo>
                  <a:cubicBezTo>
                    <a:pt x="130" y="161"/>
                    <a:pt x="134" y="117"/>
                    <a:pt x="89" y="79"/>
                  </a:cubicBezTo>
                  <a:cubicBezTo>
                    <a:pt x="95" y="108"/>
                    <a:pt x="70" y="116"/>
                    <a:pt x="52" y="130"/>
                  </a:cubicBezTo>
                  <a:cubicBezTo>
                    <a:pt x="54" y="125"/>
                    <a:pt x="56" y="121"/>
                    <a:pt x="56" y="120"/>
                  </a:cubicBezTo>
                  <a:cubicBezTo>
                    <a:pt x="52" y="114"/>
                    <a:pt x="46" y="110"/>
                    <a:pt x="47" y="107"/>
                  </a:cubicBezTo>
                  <a:cubicBezTo>
                    <a:pt x="53" y="68"/>
                    <a:pt x="35" y="41"/>
                    <a:pt x="8" y="16"/>
                  </a:cubicBezTo>
                  <a:cubicBezTo>
                    <a:pt x="4" y="13"/>
                    <a:pt x="3" y="9"/>
                    <a:pt x="0" y="4"/>
                  </a:cubicBezTo>
                  <a:cubicBezTo>
                    <a:pt x="24" y="14"/>
                    <a:pt x="47" y="25"/>
                    <a:pt x="71" y="31"/>
                  </a:cubicBezTo>
                  <a:cubicBezTo>
                    <a:pt x="130" y="44"/>
                    <a:pt x="187" y="31"/>
                    <a:pt x="242" y="10"/>
                  </a:cubicBezTo>
                  <a:cubicBezTo>
                    <a:pt x="269" y="0"/>
                    <a:pt x="286" y="5"/>
                    <a:pt x="302" y="29"/>
                  </a:cubicBezTo>
                  <a:cubicBezTo>
                    <a:pt x="314" y="47"/>
                    <a:pt x="324" y="67"/>
                    <a:pt x="335" y="86"/>
                  </a:cubicBezTo>
                  <a:cubicBezTo>
                    <a:pt x="355" y="119"/>
                    <a:pt x="379" y="147"/>
                    <a:pt x="418" y="161"/>
                  </a:cubicBezTo>
                  <a:cubicBezTo>
                    <a:pt x="409" y="161"/>
                    <a:pt x="400" y="160"/>
                    <a:pt x="386" y="160"/>
                  </a:cubicBezTo>
                  <a:cubicBezTo>
                    <a:pt x="394" y="166"/>
                    <a:pt x="398" y="168"/>
                    <a:pt x="401" y="171"/>
                  </a:cubicBezTo>
                  <a:cubicBezTo>
                    <a:pt x="390" y="175"/>
                    <a:pt x="379" y="180"/>
                    <a:pt x="367" y="182"/>
                  </a:cubicBezTo>
                  <a:cubicBezTo>
                    <a:pt x="310" y="189"/>
                    <a:pt x="258" y="161"/>
                    <a:pt x="231" y="109"/>
                  </a:cubicBezTo>
                  <a:cubicBezTo>
                    <a:pt x="226" y="99"/>
                    <a:pt x="221" y="89"/>
                    <a:pt x="214" y="79"/>
                  </a:cubicBezTo>
                  <a:cubicBezTo>
                    <a:pt x="209" y="71"/>
                    <a:pt x="202" y="64"/>
                    <a:pt x="192" y="59"/>
                  </a:cubicBezTo>
                  <a:cubicBezTo>
                    <a:pt x="192" y="62"/>
                    <a:pt x="192" y="66"/>
                    <a:pt x="193" y="69"/>
                  </a:cubicBezTo>
                  <a:cubicBezTo>
                    <a:pt x="215" y="124"/>
                    <a:pt x="177" y="183"/>
                    <a:pt x="138" y="208"/>
                  </a:cubicBezTo>
                  <a:cubicBezTo>
                    <a:pt x="131" y="213"/>
                    <a:pt x="116" y="208"/>
                    <a:pt x="100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64"/>
            <p:cNvSpPr/>
            <p:nvPr/>
          </p:nvSpPr>
          <p:spPr bwMode="auto">
            <a:xfrm>
              <a:off x="3973513" y="4689476"/>
              <a:ext cx="3384550" cy="1322388"/>
            </a:xfrm>
            <a:custGeom>
              <a:avLst/>
              <a:gdLst>
                <a:gd name="T0" fmla="*/ 900 w 902"/>
                <a:gd name="T1" fmla="*/ 275 h 352"/>
                <a:gd name="T2" fmla="*/ 849 w 902"/>
                <a:gd name="T3" fmla="*/ 262 h 352"/>
                <a:gd name="T4" fmla="*/ 777 w 902"/>
                <a:gd name="T5" fmla="*/ 233 h 352"/>
                <a:gd name="T6" fmla="*/ 396 w 902"/>
                <a:gd name="T7" fmla="*/ 117 h 352"/>
                <a:gd name="T8" fmla="*/ 286 w 902"/>
                <a:gd name="T9" fmla="*/ 123 h 352"/>
                <a:gd name="T10" fmla="*/ 273 w 902"/>
                <a:gd name="T11" fmla="*/ 123 h 352"/>
                <a:gd name="T12" fmla="*/ 224 w 902"/>
                <a:gd name="T13" fmla="*/ 97 h 352"/>
                <a:gd name="T14" fmla="*/ 221 w 902"/>
                <a:gd name="T15" fmla="*/ 90 h 352"/>
                <a:gd name="T16" fmla="*/ 183 w 902"/>
                <a:gd name="T17" fmla="*/ 86 h 352"/>
                <a:gd name="T18" fmla="*/ 125 w 902"/>
                <a:gd name="T19" fmla="*/ 149 h 352"/>
                <a:gd name="T20" fmla="*/ 130 w 902"/>
                <a:gd name="T21" fmla="*/ 154 h 352"/>
                <a:gd name="T22" fmla="*/ 134 w 902"/>
                <a:gd name="T23" fmla="*/ 144 h 352"/>
                <a:gd name="T24" fmla="*/ 276 w 902"/>
                <a:gd name="T25" fmla="*/ 137 h 352"/>
                <a:gd name="T26" fmla="*/ 269 w 902"/>
                <a:gd name="T27" fmla="*/ 295 h 352"/>
                <a:gd name="T28" fmla="*/ 99 w 902"/>
                <a:gd name="T29" fmla="*/ 321 h 352"/>
                <a:gd name="T30" fmla="*/ 32 w 902"/>
                <a:gd name="T31" fmla="*/ 251 h 352"/>
                <a:gd name="T32" fmla="*/ 18 w 902"/>
                <a:gd name="T33" fmla="*/ 131 h 352"/>
                <a:gd name="T34" fmla="*/ 118 w 902"/>
                <a:gd name="T35" fmla="*/ 33 h 352"/>
                <a:gd name="T36" fmla="*/ 302 w 902"/>
                <a:gd name="T37" fmla="*/ 5 h 352"/>
                <a:gd name="T38" fmla="*/ 753 w 902"/>
                <a:gd name="T39" fmla="*/ 174 h 352"/>
                <a:gd name="T40" fmla="*/ 895 w 902"/>
                <a:gd name="T41" fmla="*/ 263 h 352"/>
                <a:gd name="T42" fmla="*/ 902 w 902"/>
                <a:gd name="T43" fmla="*/ 269 h 352"/>
                <a:gd name="T44" fmla="*/ 900 w 902"/>
                <a:gd name="T45" fmla="*/ 275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2" h="352">
                  <a:moveTo>
                    <a:pt x="900" y="275"/>
                  </a:moveTo>
                  <a:cubicBezTo>
                    <a:pt x="883" y="270"/>
                    <a:pt x="865" y="268"/>
                    <a:pt x="849" y="262"/>
                  </a:cubicBezTo>
                  <a:cubicBezTo>
                    <a:pt x="824" y="254"/>
                    <a:pt x="800" y="244"/>
                    <a:pt x="777" y="233"/>
                  </a:cubicBezTo>
                  <a:cubicBezTo>
                    <a:pt x="655" y="176"/>
                    <a:pt x="528" y="139"/>
                    <a:pt x="396" y="117"/>
                  </a:cubicBezTo>
                  <a:cubicBezTo>
                    <a:pt x="361" y="111"/>
                    <a:pt x="323" y="120"/>
                    <a:pt x="286" y="123"/>
                  </a:cubicBezTo>
                  <a:cubicBezTo>
                    <a:pt x="282" y="123"/>
                    <a:pt x="275" y="125"/>
                    <a:pt x="273" y="123"/>
                  </a:cubicBezTo>
                  <a:cubicBezTo>
                    <a:pt x="260" y="107"/>
                    <a:pt x="242" y="103"/>
                    <a:pt x="224" y="97"/>
                  </a:cubicBezTo>
                  <a:cubicBezTo>
                    <a:pt x="223" y="96"/>
                    <a:pt x="222" y="92"/>
                    <a:pt x="221" y="90"/>
                  </a:cubicBezTo>
                  <a:cubicBezTo>
                    <a:pt x="197" y="99"/>
                    <a:pt x="186" y="98"/>
                    <a:pt x="183" y="86"/>
                  </a:cubicBezTo>
                  <a:cubicBezTo>
                    <a:pt x="166" y="109"/>
                    <a:pt x="132" y="117"/>
                    <a:pt x="125" y="149"/>
                  </a:cubicBezTo>
                  <a:cubicBezTo>
                    <a:pt x="126" y="150"/>
                    <a:pt x="128" y="152"/>
                    <a:pt x="130" y="154"/>
                  </a:cubicBezTo>
                  <a:cubicBezTo>
                    <a:pt x="131" y="150"/>
                    <a:pt x="132" y="147"/>
                    <a:pt x="134" y="144"/>
                  </a:cubicBezTo>
                  <a:cubicBezTo>
                    <a:pt x="169" y="87"/>
                    <a:pt x="236" y="92"/>
                    <a:pt x="276" y="137"/>
                  </a:cubicBezTo>
                  <a:cubicBezTo>
                    <a:pt x="318" y="184"/>
                    <a:pt x="315" y="251"/>
                    <a:pt x="269" y="295"/>
                  </a:cubicBezTo>
                  <a:cubicBezTo>
                    <a:pt x="223" y="338"/>
                    <a:pt x="154" y="352"/>
                    <a:pt x="99" y="321"/>
                  </a:cubicBezTo>
                  <a:cubicBezTo>
                    <a:pt x="72" y="305"/>
                    <a:pt x="45" y="279"/>
                    <a:pt x="32" y="251"/>
                  </a:cubicBezTo>
                  <a:cubicBezTo>
                    <a:pt x="14" y="215"/>
                    <a:pt x="0" y="174"/>
                    <a:pt x="18" y="131"/>
                  </a:cubicBezTo>
                  <a:cubicBezTo>
                    <a:pt x="39" y="85"/>
                    <a:pt x="73" y="53"/>
                    <a:pt x="118" y="33"/>
                  </a:cubicBezTo>
                  <a:cubicBezTo>
                    <a:pt x="177" y="7"/>
                    <a:pt x="238" y="0"/>
                    <a:pt x="302" y="5"/>
                  </a:cubicBezTo>
                  <a:cubicBezTo>
                    <a:pt x="469" y="16"/>
                    <a:pt x="614" y="88"/>
                    <a:pt x="753" y="174"/>
                  </a:cubicBezTo>
                  <a:cubicBezTo>
                    <a:pt x="801" y="203"/>
                    <a:pt x="848" y="233"/>
                    <a:pt x="895" y="263"/>
                  </a:cubicBezTo>
                  <a:cubicBezTo>
                    <a:pt x="898" y="264"/>
                    <a:pt x="900" y="267"/>
                    <a:pt x="902" y="269"/>
                  </a:cubicBezTo>
                  <a:cubicBezTo>
                    <a:pt x="902" y="271"/>
                    <a:pt x="901" y="273"/>
                    <a:pt x="900" y="2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5"/>
            <p:cNvSpPr/>
            <p:nvPr/>
          </p:nvSpPr>
          <p:spPr bwMode="auto">
            <a:xfrm>
              <a:off x="6835775" y="5710238"/>
              <a:ext cx="1584325" cy="796925"/>
            </a:xfrm>
            <a:custGeom>
              <a:avLst/>
              <a:gdLst>
                <a:gd name="T0" fmla="*/ 422 w 422"/>
                <a:gd name="T1" fmla="*/ 1 h 212"/>
                <a:gd name="T2" fmla="*/ 397 w 422"/>
                <a:gd name="T3" fmla="*/ 29 h 212"/>
                <a:gd name="T4" fmla="*/ 370 w 422"/>
                <a:gd name="T5" fmla="*/ 95 h 212"/>
                <a:gd name="T6" fmla="*/ 367 w 422"/>
                <a:gd name="T7" fmla="*/ 128 h 212"/>
                <a:gd name="T8" fmla="*/ 327 w 422"/>
                <a:gd name="T9" fmla="*/ 82 h 212"/>
                <a:gd name="T10" fmla="*/ 319 w 422"/>
                <a:gd name="T11" fmla="*/ 206 h 212"/>
                <a:gd name="T12" fmla="*/ 261 w 422"/>
                <a:gd name="T13" fmla="*/ 193 h 212"/>
                <a:gd name="T14" fmla="*/ 224 w 422"/>
                <a:gd name="T15" fmla="*/ 56 h 212"/>
                <a:gd name="T16" fmla="*/ 209 w 422"/>
                <a:gd name="T17" fmla="*/ 70 h 212"/>
                <a:gd name="T18" fmla="*/ 185 w 422"/>
                <a:gd name="T19" fmla="*/ 112 h 212"/>
                <a:gd name="T20" fmla="*/ 78 w 422"/>
                <a:gd name="T21" fmla="*/ 183 h 212"/>
                <a:gd name="T22" fmla="*/ 15 w 422"/>
                <a:gd name="T23" fmla="*/ 172 h 212"/>
                <a:gd name="T24" fmla="*/ 30 w 422"/>
                <a:gd name="T25" fmla="*/ 159 h 212"/>
                <a:gd name="T26" fmla="*/ 0 w 422"/>
                <a:gd name="T27" fmla="*/ 161 h 212"/>
                <a:gd name="T28" fmla="*/ 100 w 422"/>
                <a:gd name="T29" fmla="*/ 55 h 212"/>
                <a:gd name="T30" fmla="*/ 118 w 422"/>
                <a:gd name="T31" fmla="*/ 24 h 212"/>
                <a:gd name="T32" fmla="*/ 174 w 422"/>
                <a:gd name="T33" fmla="*/ 9 h 212"/>
                <a:gd name="T34" fmla="*/ 347 w 422"/>
                <a:gd name="T35" fmla="*/ 30 h 212"/>
                <a:gd name="T36" fmla="*/ 422 w 422"/>
                <a:gd name="T37" fmla="*/ 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2" h="212">
                  <a:moveTo>
                    <a:pt x="422" y="1"/>
                  </a:moveTo>
                  <a:cubicBezTo>
                    <a:pt x="411" y="13"/>
                    <a:pt x="404" y="21"/>
                    <a:pt x="397" y="29"/>
                  </a:cubicBezTo>
                  <a:cubicBezTo>
                    <a:pt x="379" y="47"/>
                    <a:pt x="368" y="68"/>
                    <a:pt x="370" y="95"/>
                  </a:cubicBezTo>
                  <a:cubicBezTo>
                    <a:pt x="370" y="105"/>
                    <a:pt x="368" y="116"/>
                    <a:pt x="367" y="128"/>
                  </a:cubicBezTo>
                  <a:cubicBezTo>
                    <a:pt x="329" y="111"/>
                    <a:pt x="331" y="101"/>
                    <a:pt x="327" y="82"/>
                  </a:cubicBezTo>
                  <a:cubicBezTo>
                    <a:pt x="281" y="118"/>
                    <a:pt x="289" y="161"/>
                    <a:pt x="319" y="206"/>
                  </a:cubicBezTo>
                  <a:cubicBezTo>
                    <a:pt x="297" y="207"/>
                    <a:pt x="278" y="212"/>
                    <a:pt x="261" y="193"/>
                  </a:cubicBezTo>
                  <a:cubicBezTo>
                    <a:pt x="225" y="154"/>
                    <a:pt x="208" y="111"/>
                    <a:pt x="224" y="56"/>
                  </a:cubicBezTo>
                  <a:cubicBezTo>
                    <a:pt x="219" y="61"/>
                    <a:pt x="213" y="65"/>
                    <a:pt x="209" y="70"/>
                  </a:cubicBezTo>
                  <a:cubicBezTo>
                    <a:pt x="200" y="84"/>
                    <a:pt x="192" y="98"/>
                    <a:pt x="185" y="112"/>
                  </a:cubicBezTo>
                  <a:cubicBezTo>
                    <a:pt x="162" y="155"/>
                    <a:pt x="123" y="176"/>
                    <a:pt x="78" y="183"/>
                  </a:cubicBezTo>
                  <a:cubicBezTo>
                    <a:pt x="58" y="186"/>
                    <a:pt x="37" y="176"/>
                    <a:pt x="15" y="172"/>
                  </a:cubicBezTo>
                  <a:cubicBezTo>
                    <a:pt x="20" y="167"/>
                    <a:pt x="23" y="165"/>
                    <a:pt x="30" y="159"/>
                  </a:cubicBezTo>
                  <a:cubicBezTo>
                    <a:pt x="17" y="160"/>
                    <a:pt x="9" y="160"/>
                    <a:pt x="0" y="161"/>
                  </a:cubicBezTo>
                  <a:cubicBezTo>
                    <a:pt x="51" y="141"/>
                    <a:pt x="76" y="99"/>
                    <a:pt x="100" y="55"/>
                  </a:cubicBezTo>
                  <a:cubicBezTo>
                    <a:pt x="105" y="45"/>
                    <a:pt x="111" y="34"/>
                    <a:pt x="118" y="24"/>
                  </a:cubicBezTo>
                  <a:cubicBezTo>
                    <a:pt x="133" y="4"/>
                    <a:pt x="150" y="0"/>
                    <a:pt x="174" y="9"/>
                  </a:cubicBezTo>
                  <a:cubicBezTo>
                    <a:pt x="230" y="30"/>
                    <a:pt x="287" y="43"/>
                    <a:pt x="347" y="30"/>
                  </a:cubicBezTo>
                  <a:cubicBezTo>
                    <a:pt x="371" y="24"/>
                    <a:pt x="393" y="12"/>
                    <a:pt x="4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66"/>
            <p:cNvSpPr/>
            <p:nvPr/>
          </p:nvSpPr>
          <p:spPr bwMode="auto">
            <a:xfrm>
              <a:off x="6983413" y="4994276"/>
              <a:ext cx="1414463" cy="641350"/>
            </a:xfrm>
            <a:custGeom>
              <a:avLst/>
              <a:gdLst>
                <a:gd name="T0" fmla="*/ 6 w 377"/>
                <a:gd name="T1" fmla="*/ 0 h 171"/>
                <a:gd name="T2" fmla="*/ 82 w 377"/>
                <a:gd name="T3" fmla="*/ 77 h 171"/>
                <a:gd name="T4" fmla="*/ 97 w 377"/>
                <a:gd name="T5" fmla="*/ 45 h 171"/>
                <a:gd name="T6" fmla="*/ 122 w 377"/>
                <a:gd name="T7" fmla="*/ 43 h 171"/>
                <a:gd name="T8" fmla="*/ 189 w 377"/>
                <a:gd name="T9" fmla="*/ 78 h 171"/>
                <a:gd name="T10" fmla="*/ 233 w 377"/>
                <a:gd name="T11" fmla="*/ 106 h 171"/>
                <a:gd name="T12" fmla="*/ 231 w 377"/>
                <a:gd name="T13" fmla="*/ 60 h 171"/>
                <a:gd name="T14" fmla="*/ 250 w 377"/>
                <a:gd name="T15" fmla="*/ 44 h 171"/>
                <a:gd name="T16" fmla="*/ 258 w 377"/>
                <a:gd name="T17" fmla="*/ 30 h 171"/>
                <a:gd name="T18" fmla="*/ 258 w 377"/>
                <a:gd name="T19" fmla="*/ 62 h 171"/>
                <a:gd name="T20" fmla="*/ 278 w 377"/>
                <a:gd name="T21" fmla="*/ 58 h 171"/>
                <a:gd name="T22" fmla="*/ 377 w 377"/>
                <a:gd name="T23" fmla="*/ 102 h 171"/>
                <a:gd name="T24" fmla="*/ 355 w 377"/>
                <a:gd name="T25" fmla="*/ 125 h 171"/>
                <a:gd name="T26" fmla="*/ 252 w 377"/>
                <a:gd name="T27" fmla="*/ 163 h 171"/>
                <a:gd name="T28" fmla="*/ 6 w 377"/>
                <a:gd name="T29" fmla="*/ 25 h 171"/>
                <a:gd name="T30" fmla="*/ 0 w 377"/>
                <a:gd name="T31" fmla="*/ 5 h 171"/>
                <a:gd name="T32" fmla="*/ 6 w 377"/>
                <a:gd name="T3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7" h="171">
                  <a:moveTo>
                    <a:pt x="6" y="0"/>
                  </a:moveTo>
                  <a:cubicBezTo>
                    <a:pt x="37" y="19"/>
                    <a:pt x="63" y="44"/>
                    <a:pt x="82" y="77"/>
                  </a:cubicBezTo>
                  <a:cubicBezTo>
                    <a:pt x="87" y="66"/>
                    <a:pt x="85" y="55"/>
                    <a:pt x="97" y="45"/>
                  </a:cubicBezTo>
                  <a:cubicBezTo>
                    <a:pt x="108" y="35"/>
                    <a:pt x="115" y="41"/>
                    <a:pt x="122" y="43"/>
                  </a:cubicBezTo>
                  <a:cubicBezTo>
                    <a:pt x="145" y="54"/>
                    <a:pt x="167" y="65"/>
                    <a:pt x="189" y="78"/>
                  </a:cubicBezTo>
                  <a:cubicBezTo>
                    <a:pt x="205" y="87"/>
                    <a:pt x="220" y="97"/>
                    <a:pt x="233" y="106"/>
                  </a:cubicBezTo>
                  <a:cubicBezTo>
                    <a:pt x="232" y="93"/>
                    <a:pt x="230" y="76"/>
                    <a:pt x="231" y="60"/>
                  </a:cubicBezTo>
                  <a:cubicBezTo>
                    <a:pt x="232" y="52"/>
                    <a:pt x="231" y="35"/>
                    <a:pt x="250" y="44"/>
                  </a:cubicBezTo>
                  <a:cubicBezTo>
                    <a:pt x="250" y="44"/>
                    <a:pt x="254" y="38"/>
                    <a:pt x="258" y="30"/>
                  </a:cubicBezTo>
                  <a:cubicBezTo>
                    <a:pt x="258" y="45"/>
                    <a:pt x="258" y="55"/>
                    <a:pt x="258" y="62"/>
                  </a:cubicBezTo>
                  <a:cubicBezTo>
                    <a:pt x="265" y="61"/>
                    <a:pt x="271" y="60"/>
                    <a:pt x="278" y="58"/>
                  </a:cubicBezTo>
                  <a:cubicBezTo>
                    <a:pt x="299" y="95"/>
                    <a:pt x="331" y="110"/>
                    <a:pt x="377" y="102"/>
                  </a:cubicBezTo>
                  <a:cubicBezTo>
                    <a:pt x="370" y="109"/>
                    <a:pt x="363" y="118"/>
                    <a:pt x="355" y="125"/>
                  </a:cubicBezTo>
                  <a:cubicBezTo>
                    <a:pt x="325" y="150"/>
                    <a:pt x="289" y="160"/>
                    <a:pt x="252" y="163"/>
                  </a:cubicBezTo>
                  <a:cubicBezTo>
                    <a:pt x="153" y="171"/>
                    <a:pt x="51" y="128"/>
                    <a:pt x="6" y="25"/>
                  </a:cubicBezTo>
                  <a:cubicBezTo>
                    <a:pt x="3" y="19"/>
                    <a:pt x="2" y="12"/>
                    <a:pt x="0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67"/>
            <p:cNvSpPr/>
            <p:nvPr/>
          </p:nvSpPr>
          <p:spPr bwMode="auto">
            <a:xfrm>
              <a:off x="9447213" y="4997451"/>
              <a:ext cx="1411288" cy="649288"/>
            </a:xfrm>
            <a:custGeom>
              <a:avLst/>
              <a:gdLst>
                <a:gd name="T0" fmla="*/ 0 w 376"/>
                <a:gd name="T1" fmla="*/ 96 h 173"/>
                <a:gd name="T2" fmla="*/ 94 w 376"/>
                <a:gd name="T3" fmla="*/ 64 h 173"/>
                <a:gd name="T4" fmla="*/ 123 w 376"/>
                <a:gd name="T5" fmla="*/ 35 h 173"/>
                <a:gd name="T6" fmla="*/ 140 w 376"/>
                <a:gd name="T7" fmla="*/ 105 h 173"/>
                <a:gd name="T8" fmla="*/ 209 w 376"/>
                <a:gd name="T9" fmla="*/ 67 h 173"/>
                <a:gd name="T10" fmla="*/ 247 w 376"/>
                <a:gd name="T11" fmla="*/ 46 h 173"/>
                <a:gd name="T12" fmla="*/ 284 w 376"/>
                <a:gd name="T13" fmla="*/ 45 h 173"/>
                <a:gd name="T14" fmla="*/ 293 w 376"/>
                <a:gd name="T15" fmla="*/ 73 h 173"/>
                <a:gd name="T16" fmla="*/ 330 w 376"/>
                <a:gd name="T17" fmla="*/ 31 h 173"/>
                <a:gd name="T18" fmla="*/ 376 w 376"/>
                <a:gd name="T19" fmla="*/ 1 h 173"/>
                <a:gd name="T20" fmla="*/ 196 w 376"/>
                <a:gd name="T21" fmla="*/ 158 h 173"/>
                <a:gd name="T22" fmla="*/ 0 w 376"/>
                <a:gd name="T23" fmla="*/ 9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173">
                  <a:moveTo>
                    <a:pt x="0" y="96"/>
                  </a:moveTo>
                  <a:cubicBezTo>
                    <a:pt x="41" y="107"/>
                    <a:pt x="72" y="97"/>
                    <a:pt x="94" y="64"/>
                  </a:cubicBezTo>
                  <a:cubicBezTo>
                    <a:pt x="101" y="53"/>
                    <a:pt x="112" y="45"/>
                    <a:pt x="123" y="35"/>
                  </a:cubicBezTo>
                  <a:cubicBezTo>
                    <a:pt x="159" y="49"/>
                    <a:pt x="147" y="80"/>
                    <a:pt x="140" y="105"/>
                  </a:cubicBezTo>
                  <a:cubicBezTo>
                    <a:pt x="161" y="94"/>
                    <a:pt x="185" y="80"/>
                    <a:pt x="209" y="67"/>
                  </a:cubicBezTo>
                  <a:cubicBezTo>
                    <a:pt x="222" y="61"/>
                    <a:pt x="237" y="56"/>
                    <a:pt x="247" y="46"/>
                  </a:cubicBezTo>
                  <a:cubicBezTo>
                    <a:pt x="260" y="33"/>
                    <a:pt x="274" y="37"/>
                    <a:pt x="284" y="45"/>
                  </a:cubicBezTo>
                  <a:cubicBezTo>
                    <a:pt x="291" y="51"/>
                    <a:pt x="291" y="65"/>
                    <a:pt x="293" y="73"/>
                  </a:cubicBezTo>
                  <a:cubicBezTo>
                    <a:pt x="304" y="60"/>
                    <a:pt x="315" y="44"/>
                    <a:pt x="330" y="31"/>
                  </a:cubicBezTo>
                  <a:cubicBezTo>
                    <a:pt x="343" y="20"/>
                    <a:pt x="353" y="0"/>
                    <a:pt x="376" y="1"/>
                  </a:cubicBezTo>
                  <a:cubicBezTo>
                    <a:pt x="365" y="72"/>
                    <a:pt x="282" y="143"/>
                    <a:pt x="196" y="158"/>
                  </a:cubicBezTo>
                  <a:cubicBezTo>
                    <a:pt x="111" y="173"/>
                    <a:pt x="28" y="148"/>
                    <a:pt x="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6" name="文本框 9"/>
          <p:cNvSpPr txBox="1">
            <a:spLocks noChangeArrowheads="1"/>
          </p:cNvSpPr>
          <p:nvPr/>
        </p:nvSpPr>
        <p:spPr bwMode="auto">
          <a:xfrm>
            <a:off x="1234778" y="2374581"/>
            <a:ext cx="482471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</a:t>
            </a:r>
            <a:r>
              <a:rPr lang="en-US" altLang="zh-CN" sz="16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</a:t>
            </a:r>
            <a:r>
              <a:rPr lang="en-US" altLang="zh-CN" sz="1400" dirty="0" err="1" smtClean="0">
                <a:sym typeface="Century Gothic" panose="020B0502020202020204" pitchFamily="34" charset="0"/>
              </a:rPr>
              <a:t>andanimation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 </a:t>
            </a:r>
            <a:r>
              <a:rPr lang="en-US" altLang="zh-CN" sz="1400" dirty="0">
                <a:sym typeface="Century Gothic" panose="020B0502020202020204" pitchFamily="34" charset="0"/>
              </a:rPr>
              <a:t>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</a:t>
            </a:r>
            <a:endParaRPr lang="zh-CN" altLang="en-US" sz="1400" dirty="0"/>
          </a:p>
        </p:txBody>
      </p:sp>
      <p:grpSp>
        <p:nvGrpSpPr>
          <p:cNvPr id="4" name="组合 3"/>
          <p:cNvGrpSpPr/>
          <p:nvPr/>
        </p:nvGrpSpPr>
        <p:grpSpPr>
          <a:xfrm>
            <a:off x="6024563" y="2052855"/>
            <a:ext cx="5142000" cy="3806432"/>
            <a:chOff x="6024563" y="2052855"/>
            <a:chExt cx="5142000" cy="380643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3642" y="2508474"/>
              <a:ext cx="4503849" cy="3002566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6" t="10237" r="50428" b="60652"/>
            <a:stretch>
              <a:fillRect/>
            </a:stretch>
          </p:blipFill>
          <p:spPr>
            <a:xfrm>
              <a:off x="6024563" y="2052855"/>
              <a:ext cx="5142000" cy="380643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4027600" y="201486"/>
            <a:ext cx="42877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PERSONAL WORKS 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683058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works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973976" y="1050111"/>
            <a:ext cx="8171024" cy="854889"/>
            <a:chOff x="2555875" y="4378326"/>
            <a:chExt cx="12738101" cy="2230438"/>
          </a:xfrm>
          <a:solidFill>
            <a:srgbClr val="824720"/>
          </a:solidFill>
        </p:grpSpPr>
        <p:sp>
          <p:nvSpPr>
            <p:cNvPr id="87" name="Freeform 50"/>
            <p:cNvSpPr>
              <a:spLocks noEditPoints="1"/>
            </p:cNvSpPr>
            <p:nvPr/>
          </p:nvSpPr>
          <p:spPr bwMode="auto">
            <a:xfrm>
              <a:off x="9210675" y="4664076"/>
              <a:ext cx="4724400" cy="1944688"/>
            </a:xfrm>
            <a:custGeom>
              <a:avLst/>
              <a:gdLst>
                <a:gd name="T0" fmla="*/ 843 w 1259"/>
                <a:gd name="T1" fmla="*/ 131 h 518"/>
                <a:gd name="T2" fmla="*/ 358 w 1259"/>
                <a:gd name="T3" fmla="*/ 288 h 518"/>
                <a:gd name="T4" fmla="*/ 473 w 1259"/>
                <a:gd name="T5" fmla="*/ 424 h 518"/>
                <a:gd name="T6" fmla="*/ 489 w 1259"/>
                <a:gd name="T7" fmla="*/ 395 h 518"/>
                <a:gd name="T8" fmla="*/ 506 w 1259"/>
                <a:gd name="T9" fmla="*/ 409 h 518"/>
                <a:gd name="T10" fmla="*/ 296 w 1259"/>
                <a:gd name="T11" fmla="*/ 409 h 518"/>
                <a:gd name="T12" fmla="*/ 262 w 1259"/>
                <a:gd name="T13" fmla="*/ 409 h 518"/>
                <a:gd name="T14" fmla="*/ 103 w 1259"/>
                <a:gd name="T15" fmla="*/ 490 h 518"/>
                <a:gd name="T16" fmla="*/ 171 w 1259"/>
                <a:gd name="T17" fmla="*/ 448 h 518"/>
                <a:gd name="T18" fmla="*/ 105 w 1259"/>
                <a:gd name="T19" fmla="*/ 424 h 518"/>
                <a:gd name="T20" fmla="*/ 55 w 1259"/>
                <a:gd name="T21" fmla="*/ 296 h 518"/>
                <a:gd name="T22" fmla="*/ 24 w 1259"/>
                <a:gd name="T23" fmla="*/ 341 h 518"/>
                <a:gd name="T24" fmla="*/ 28 w 1259"/>
                <a:gd name="T25" fmla="*/ 258 h 518"/>
                <a:gd name="T26" fmla="*/ 0 w 1259"/>
                <a:gd name="T27" fmla="*/ 272 h 518"/>
                <a:gd name="T28" fmla="*/ 6 w 1259"/>
                <a:gd name="T29" fmla="*/ 204 h 518"/>
                <a:gd name="T30" fmla="*/ 267 w 1259"/>
                <a:gd name="T31" fmla="*/ 294 h 518"/>
                <a:gd name="T32" fmla="*/ 766 w 1259"/>
                <a:gd name="T33" fmla="*/ 38 h 518"/>
                <a:gd name="T34" fmla="*/ 1181 w 1259"/>
                <a:gd name="T35" fmla="*/ 68 h 518"/>
                <a:gd name="T36" fmla="*/ 968 w 1259"/>
                <a:gd name="T37" fmla="*/ 309 h 518"/>
                <a:gd name="T38" fmla="*/ 950 w 1259"/>
                <a:gd name="T39" fmla="*/ 148 h 518"/>
                <a:gd name="T40" fmla="*/ 1105 w 1259"/>
                <a:gd name="T41" fmla="*/ 147 h 518"/>
                <a:gd name="T42" fmla="*/ 936 w 1259"/>
                <a:gd name="T43" fmla="*/ 236 h 518"/>
                <a:gd name="T44" fmla="*/ 1164 w 1259"/>
                <a:gd name="T45" fmla="*/ 313 h 518"/>
                <a:gd name="T46" fmla="*/ 1215 w 1259"/>
                <a:gd name="T47" fmla="*/ 124 h 518"/>
                <a:gd name="T48" fmla="*/ 872 w 1259"/>
                <a:gd name="T49" fmla="*/ 19 h 518"/>
                <a:gd name="T50" fmla="*/ 342 w 1259"/>
                <a:gd name="T51" fmla="*/ 271 h 518"/>
                <a:gd name="T52" fmla="*/ 341 w 1259"/>
                <a:gd name="T53" fmla="*/ 284 h 518"/>
                <a:gd name="T54" fmla="*/ 768 w 1259"/>
                <a:gd name="T55" fmla="*/ 138 h 518"/>
                <a:gd name="T56" fmla="*/ 970 w 1259"/>
                <a:gd name="T57" fmla="*/ 127 h 518"/>
                <a:gd name="T58" fmla="*/ 1021 w 1259"/>
                <a:gd name="T59" fmla="*/ 97 h 518"/>
                <a:gd name="T60" fmla="*/ 1063 w 1259"/>
                <a:gd name="T61" fmla="*/ 101 h 518"/>
                <a:gd name="T62" fmla="*/ 160 w 1259"/>
                <a:gd name="T63" fmla="*/ 485 h 518"/>
                <a:gd name="T64" fmla="*/ 253 w 1259"/>
                <a:gd name="T65" fmla="*/ 347 h 518"/>
                <a:gd name="T66" fmla="*/ 274 w 1259"/>
                <a:gd name="T67" fmla="*/ 357 h 518"/>
                <a:gd name="T68" fmla="*/ 427 w 1259"/>
                <a:gd name="T69" fmla="*/ 460 h 518"/>
                <a:gd name="T70" fmla="*/ 446 w 1259"/>
                <a:gd name="T71" fmla="*/ 438 h 518"/>
                <a:gd name="T72" fmla="*/ 395 w 1259"/>
                <a:gd name="T73" fmla="*/ 364 h 518"/>
                <a:gd name="T74" fmla="*/ 302 w 1259"/>
                <a:gd name="T75" fmla="*/ 288 h 518"/>
                <a:gd name="T76" fmla="*/ 60 w 1259"/>
                <a:gd name="T77" fmla="*/ 282 h 518"/>
                <a:gd name="T78" fmla="*/ 107 w 1259"/>
                <a:gd name="T79" fmla="*/ 385 h 518"/>
                <a:gd name="T80" fmla="*/ 112 w 1259"/>
                <a:gd name="T81" fmla="*/ 408 h 518"/>
                <a:gd name="T82" fmla="*/ 160 w 1259"/>
                <a:gd name="T83" fmla="*/ 485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9" h="518">
                  <a:moveTo>
                    <a:pt x="950" y="148"/>
                  </a:moveTo>
                  <a:cubicBezTo>
                    <a:pt x="916" y="125"/>
                    <a:pt x="879" y="124"/>
                    <a:pt x="843" y="131"/>
                  </a:cubicBezTo>
                  <a:cubicBezTo>
                    <a:pt x="711" y="158"/>
                    <a:pt x="580" y="193"/>
                    <a:pt x="457" y="250"/>
                  </a:cubicBezTo>
                  <a:cubicBezTo>
                    <a:pt x="425" y="265"/>
                    <a:pt x="391" y="276"/>
                    <a:pt x="358" y="288"/>
                  </a:cubicBezTo>
                  <a:cubicBezTo>
                    <a:pt x="376" y="318"/>
                    <a:pt x="395" y="350"/>
                    <a:pt x="416" y="381"/>
                  </a:cubicBezTo>
                  <a:cubicBezTo>
                    <a:pt x="429" y="401"/>
                    <a:pt x="447" y="420"/>
                    <a:pt x="473" y="424"/>
                  </a:cubicBezTo>
                  <a:cubicBezTo>
                    <a:pt x="481" y="426"/>
                    <a:pt x="490" y="422"/>
                    <a:pt x="498" y="421"/>
                  </a:cubicBezTo>
                  <a:cubicBezTo>
                    <a:pt x="495" y="412"/>
                    <a:pt x="493" y="403"/>
                    <a:pt x="489" y="395"/>
                  </a:cubicBezTo>
                  <a:cubicBezTo>
                    <a:pt x="488" y="393"/>
                    <a:pt x="484" y="393"/>
                    <a:pt x="484" y="390"/>
                  </a:cubicBezTo>
                  <a:cubicBezTo>
                    <a:pt x="500" y="388"/>
                    <a:pt x="504" y="398"/>
                    <a:pt x="506" y="409"/>
                  </a:cubicBezTo>
                  <a:cubicBezTo>
                    <a:pt x="510" y="436"/>
                    <a:pt x="494" y="458"/>
                    <a:pt x="464" y="467"/>
                  </a:cubicBezTo>
                  <a:cubicBezTo>
                    <a:pt x="407" y="485"/>
                    <a:pt x="330" y="459"/>
                    <a:pt x="296" y="409"/>
                  </a:cubicBezTo>
                  <a:cubicBezTo>
                    <a:pt x="287" y="396"/>
                    <a:pt x="279" y="382"/>
                    <a:pt x="269" y="365"/>
                  </a:cubicBezTo>
                  <a:cubicBezTo>
                    <a:pt x="266" y="382"/>
                    <a:pt x="266" y="396"/>
                    <a:pt x="262" y="409"/>
                  </a:cubicBezTo>
                  <a:cubicBezTo>
                    <a:pt x="246" y="462"/>
                    <a:pt x="213" y="498"/>
                    <a:pt x="158" y="512"/>
                  </a:cubicBezTo>
                  <a:cubicBezTo>
                    <a:pt x="132" y="518"/>
                    <a:pt x="112" y="509"/>
                    <a:pt x="103" y="490"/>
                  </a:cubicBezTo>
                  <a:cubicBezTo>
                    <a:pt x="117" y="487"/>
                    <a:pt x="134" y="488"/>
                    <a:pt x="147" y="481"/>
                  </a:cubicBezTo>
                  <a:cubicBezTo>
                    <a:pt x="157" y="475"/>
                    <a:pt x="166" y="460"/>
                    <a:pt x="171" y="448"/>
                  </a:cubicBezTo>
                  <a:cubicBezTo>
                    <a:pt x="183" y="418"/>
                    <a:pt x="176" y="395"/>
                    <a:pt x="152" y="377"/>
                  </a:cubicBezTo>
                  <a:cubicBezTo>
                    <a:pt x="144" y="401"/>
                    <a:pt x="129" y="418"/>
                    <a:pt x="105" y="424"/>
                  </a:cubicBezTo>
                  <a:cubicBezTo>
                    <a:pt x="96" y="426"/>
                    <a:pt x="86" y="424"/>
                    <a:pt x="72" y="424"/>
                  </a:cubicBezTo>
                  <a:cubicBezTo>
                    <a:pt x="122" y="387"/>
                    <a:pt x="103" y="324"/>
                    <a:pt x="55" y="296"/>
                  </a:cubicBezTo>
                  <a:cubicBezTo>
                    <a:pt x="52" y="306"/>
                    <a:pt x="51" y="316"/>
                    <a:pt x="46" y="324"/>
                  </a:cubicBezTo>
                  <a:cubicBezTo>
                    <a:pt x="41" y="331"/>
                    <a:pt x="31" y="335"/>
                    <a:pt x="24" y="341"/>
                  </a:cubicBezTo>
                  <a:cubicBezTo>
                    <a:pt x="22" y="332"/>
                    <a:pt x="17" y="323"/>
                    <a:pt x="18" y="314"/>
                  </a:cubicBezTo>
                  <a:cubicBezTo>
                    <a:pt x="20" y="296"/>
                    <a:pt x="24" y="278"/>
                    <a:pt x="28" y="258"/>
                  </a:cubicBezTo>
                  <a:cubicBezTo>
                    <a:pt x="21" y="259"/>
                    <a:pt x="20" y="258"/>
                    <a:pt x="19" y="259"/>
                  </a:cubicBezTo>
                  <a:cubicBezTo>
                    <a:pt x="13" y="263"/>
                    <a:pt x="6" y="268"/>
                    <a:pt x="0" y="272"/>
                  </a:cubicBezTo>
                  <a:cubicBezTo>
                    <a:pt x="0" y="264"/>
                    <a:pt x="0" y="256"/>
                    <a:pt x="1" y="248"/>
                  </a:cubicBezTo>
                  <a:cubicBezTo>
                    <a:pt x="2" y="232"/>
                    <a:pt x="5" y="215"/>
                    <a:pt x="6" y="204"/>
                  </a:cubicBezTo>
                  <a:cubicBezTo>
                    <a:pt x="31" y="255"/>
                    <a:pt x="74" y="296"/>
                    <a:pt x="139" y="306"/>
                  </a:cubicBezTo>
                  <a:cubicBezTo>
                    <a:pt x="182" y="313"/>
                    <a:pt x="225" y="307"/>
                    <a:pt x="267" y="294"/>
                  </a:cubicBezTo>
                  <a:cubicBezTo>
                    <a:pt x="330" y="275"/>
                    <a:pt x="384" y="241"/>
                    <a:pt x="438" y="205"/>
                  </a:cubicBezTo>
                  <a:cubicBezTo>
                    <a:pt x="541" y="137"/>
                    <a:pt x="648" y="77"/>
                    <a:pt x="766" y="38"/>
                  </a:cubicBezTo>
                  <a:cubicBezTo>
                    <a:pt x="841" y="14"/>
                    <a:pt x="917" y="0"/>
                    <a:pt x="996" y="5"/>
                  </a:cubicBezTo>
                  <a:cubicBezTo>
                    <a:pt x="1063" y="8"/>
                    <a:pt x="1128" y="22"/>
                    <a:pt x="1181" y="68"/>
                  </a:cubicBezTo>
                  <a:cubicBezTo>
                    <a:pt x="1252" y="128"/>
                    <a:pt x="1259" y="229"/>
                    <a:pt x="1196" y="299"/>
                  </a:cubicBezTo>
                  <a:cubicBezTo>
                    <a:pt x="1139" y="364"/>
                    <a:pt x="1032" y="368"/>
                    <a:pt x="968" y="309"/>
                  </a:cubicBezTo>
                  <a:cubicBezTo>
                    <a:pt x="929" y="274"/>
                    <a:pt x="918" y="216"/>
                    <a:pt x="940" y="168"/>
                  </a:cubicBezTo>
                  <a:cubicBezTo>
                    <a:pt x="943" y="162"/>
                    <a:pt x="946" y="155"/>
                    <a:pt x="950" y="148"/>
                  </a:cubicBezTo>
                  <a:close/>
                  <a:moveTo>
                    <a:pt x="1113" y="159"/>
                  </a:moveTo>
                  <a:cubicBezTo>
                    <a:pt x="1111" y="155"/>
                    <a:pt x="1107" y="151"/>
                    <a:pt x="1105" y="147"/>
                  </a:cubicBezTo>
                  <a:cubicBezTo>
                    <a:pt x="1086" y="120"/>
                    <a:pt x="1061" y="107"/>
                    <a:pt x="1028" y="110"/>
                  </a:cubicBezTo>
                  <a:cubicBezTo>
                    <a:pt x="972" y="115"/>
                    <a:pt x="924" y="180"/>
                    <a:pt x="936" y="236"/>
                  </a:cubicBezTo>
                  <a:cubicBezTo>
                    <a:pt x="951" y="305"/>
                    <a:pt x="1028" y="357"/>
                    <a:pt x="1098" y="342"/>
                  </a:cubicBezTo>
                  <a:cubicBezTo>
                    <a:pt x="1122" y="337"/>
                    <a:pt x="1148" y="328"/>
                    <a:pt x="1164" y="313"/>
                  </a:cubicBezTo>
                  <a:cubicBezTo>
                    <a:pt x="1185" y="292"/>
                    <a:pt x="1205" y="272"/>
                    <a:pt x="1216" y="239"/>
                  </a:cubicBezTo>
                  <a:cubicBezTo>
                    <a:pt x="1228" y="199"/>
                    <a:pt x="1235" y="162"/>
                    <a:pt x="1215" y="124"/>
                  </a:cubicBezTo>
                  <a:cubicBezTo>
                    <a:pt x="1192" y="80"/>
                    <a:pt x="1155" y="52"/>
                    <a:pt x="1110" y="34"/>
                  </a:cubicBezTo>
                  <a:cubicBezTo>
                    <a:pt x="1032" y="4"/>
                    <a:pt x="952" y="6"/>
                    <a:pt x="872" y="19"/>
                  </a:cubicBezTo>
                  <a:cubicBezTo>
                    <a:pt x="768" y="37"/>
                    <a:pt x="672" y="75"/>
                    <a:pt x="581" y="126"/>
                  </a:cubicBezTo>
                  <a:cubicBezTo>
                    <a:pt x="500" y="172"/>
                    <a:pt x="422" y="223"/>
                    <a:pt x="342" y="271"/>
                  </a:cubicBezTo>
                  <a:cubicBezTo>
                    <a:pt x="340" y="272"/>
                    <a:pt x="340" y="275"/>
                    <a:pt x="339" y="277"/>
                  </a:cubicBezTo>
                  <a:cubicBezTo>
                    <a:pt x="340" y="279"/>
                    <a:pt x="340" y="282"/>
                    <a:pt x="341" y="284"/>
                  </a:cubicBezTo>
                  <a:cubicBezTo>
                    <a:pt x="371" y="274"/>
                    <a:pt x="403" y="268"/>
                    <a:pt x="431" y="254"/>
                  </a:cubicBezTo>
                  <a:cubicBezTo>
                    <a:pt x="539" y="203"/>
                    <a:pt x="652" y="166"/>
                    <a:pt x="768" y="138"/>
                  </a:cubicBezTo>
                  <a:cubicBezTo>
                    <a:pt x="825" y="124"/>
                    <a:pt x="882" y="112"/>
                    <a:pt x="941" y="127"/>
                  </a:cubicBezTo>
                  <a:cubicBezTo>
                    <a:pt x="950" y="130"/>
                    <a:pt x="962" y="130"/>
                    <a:pt x="970" y="127"/>
                  </a:cubicBezTo>
                  <a:cubicBezTo>
                    <a:pt x="985" y="122"/>
                    <a:pt x="998" y="113"/>
                    <a:pt x="1012" y="105"/>
                  </a:cubicBezTo>
                  <a:cubicBezTo>
                    <a:pt x="1015" y="103"/>
                    <a:pt x="1017" y="100"/>
                    <a:pt x="1021" y="97"/>
                  </a:cubicBezTo>
                  <a:cubicBezTo>
                    <a:pt x="1026" y="98"/>
                    <a:pt x="1034" y="101"/>
                    <a:pt x="1042" y="102"/>
                  </a:cubicBezTo>
                  <a:cubicBezTo>
                    <a:pt x="1049" y="103"/>
                    <a:pt x="1058" y="98"/>
                    <a:pt x="1063" y="101"/>
                  </a:cubicBezTo>
                  <a:cubicBezTo>
                    <a:pt x="1085" y="116"/>
                    <a:pt x="1109" y="129"/>
                    <a:pt x="1113" y="159"/>
                  </a:cubicBezTo>
                  <a:close/>
                  <a:moveTo>
                    <a:pt x="160" y="485"/>
                  </a:moveTo>
                  <a:cubicBezTo>
                    <a:pt x="176" y="486"/>
                    <a:pt x="191" y="491"/>
                    <a:pt x="198" y="486"/>
                  </a:cubicBezTo>
                  <a:cubicBezTo>
                    <a:pt x="237" y="461"/>
                    <a:pt x="275" y="402"/>
                    <a:pt x="253" y="347"/>
                  </a:cubicBezTo>
                  <a:cubicBezTo>
                    <a:pt x="252" y="344"/>
                    <a:pt x="252" y="340"/>
                    <a:pt x="252" y="337"/>
                  </a:cubicBezTo>
                  <a:cubicBezTo>
                    <a:pt x="262" y="342"/>
                    <a:pt x="269" y="349"/>
                    <a:pt x="274" y="357"/>
                  </a:cubicBezTo>
                  <a:cubicBezTo>
                    <a:pt x="281" y="367"/>
                    <a:pt x="286" y="377"/>
                    <a:pt x="291" y="387"/>
                  </a:cubicBezTo>
                  <a:cubicBezTo>
                    <a:pt x="318" y="439"/>
                    <a:pt x="370" y="467"/>
                    <a:pt x="427" y="460"/>
                  </a:cubicBezTo>
                  <a:cubicBezTo>
                    <a:pt x="439" y="458"/>
                    <a:pt x="450" y="453"/>
                    <a:pt x="461" y="449"/>
                  </a:cubicBezTo>
                  <a:cubicBezTo>
                    <a:pt x="458" y="446"/>
                    <a:pt x="454" y="444"/>
                    <a:pt x="446" y="438"/>
                  </a:cubicBezTo>
                  <a:cubicBezTo>
                    <a:pt x="460" y="438"/>
                    <a:pt x="469" y="439"/>
                    <a:pt x="478" y="439"/>
                  </a:cubicBezTo>
                  <a:cubicBezTo>
                    <a:pt x="439" y="425"/>
                    <a:pt x="415" y="397"/>
                    <a:pt x="395" y="364"/>
                  </a:cubicBezTo>
                  <a:cubicBezTo>
                    <a:pt x="384" y="345"/>
                    <a:pt x="374" y="325"/>
                    <a:pt x="362" y="307"/>
                  </a:cubicBezTo>
                  <a:cubicBezTo>
                    <a:pt x="346" y="283"/>
                    <a:pt x="329" y="278"/>
                    <a:pt x="302" y="288"/>
                  </a:cubicBezTo>
                  <a:cubicBezTo>
                    <a:pt x="247" y="309"/>
                    <a:pt x="190" y="322"/>
                    <a:pt x="131" y="309"/>
                  </a:cubicBezTo>
                  <a:cubicBezTo>
                    <a:pt x="107" y="303"/>
                    <a:pt x="84" y="292"/>
                    <a:pt x="60" y="282"/>
                  </a:cubicBezTo>
                  <a:cubicBezTo>
                    <a:pt x="63" y="287"/>
                    <a:pt x="64" y="291"/>
                    <a:pt x="68" y="294"/>
                  </a:cubicBezTo>
                  <a:cubicBezTo>
                    <a:pt x="95" y="319"/>
                    <a:pt x="113" y="346"/>
                    <a:pt x="107" y="385"/>
                  </a:cubicBezTo>
                  <a:cubicBezTo>
                    <a:pt x="106" y="388"/>
                    <a:pt x="112" y="392"/>
                    <a:pt x="116" y="398"/>
                  </a:cubicBezTo>
                  <a:cubicBezTo>
                    <a:pt x="116" y="399"/>
                    <a:pt x="114" y="403"/>
                    <a:pt x="112" y="408"/>
                  </a:cubicBezTo>
                  <a:cubicBezTo>
                    <a:pt x="130" y="394"/>
                    <a:pt x="155" y="386"/>
                    <a:pt x="149" y="357"/>
                  </a:cubicBezTo>
                  <a:cubicBezTo>
                    <a:pt x="194" y="395"/>
                    <a:pt x="190" y="439"/>
                    <a:pt x="160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1"/>
            <p:cNvSpPr>
              <a:spLocks noEditPoints="1"/>
            </p:cNvSpPr>
            <p:nvPr/>
          </p:nvSpPr>
          <p:spPr bwMode="auto">
            <a:xfrm>
              <a:off x="3962400" y="4659313"/>
              <a:ext cx="4678363" cy="1941513"/>
            </a:xfrm>
            <a:custGeom>
              <a:avLst/>
              <a:gdLst>
                <a:gd name="T0" fmla="*/ 314 w 1247"/>
                <a:gd name="T1" fmla="*/ 225 h 517"/>
                <a:gd name="T2" fmla="*/ 5 w 1247"/>
                <a:gd name="T3" fmla="*/ 184 h 517"/>
                <a:gd name="T4" fmla="*/ 249 w 1247"/>
                <a:gd name="T5" fmla="*/ 6 h 517"/>
                <a:gd name="T6" fmla="*/ 823 w 1247"/>
                <a:gd name="T7" fmla="*/ 218 h 517"/>
                <a:gd name="T8" fmla="*/ 1235 w 1247"/>
                <a:gd name="T9" fmla="*/ 210 h 517"/>
                <a:gd name="T10" fmla="*/ 1241 w 1247"/>
                <a:gd name="T11" fmla="*/ 275 h 517"/>
                <a:gd name="T12" fmla="*/ 1217 w 1247"/>
                <a:gd name="T13" fmla="*/ 260 h 517"/>
                <a:gd name="T14" fmla="*/ 1220 w 1247"/>
                <a:gd name="T15" fmla="*/ 341 h 517"/>
                <a:gd name="T16" fmla="*/ 1190 w 1247"/>
                <a:gd name="T17" fmla="*/ 297 h 517"/>
                <a:gd name="T18" fmla="*/ 1089 w 1247"/>
                <a:gd name="T19" fmla="*/ 380 h 517"/>
                <a:gd name="T20" fmla="*/ 1142 w 1247"/>
                <a:gd name="T21" fmla="*/ 487 h 517"/>
                <a:gd name="T22" fmla="*/ 980 w 1247"/>
                <a:gd name="T23" fmla="*/ 400 h 517"/>
                <a:gd name="T24" fmla="*/ 959 w 1247"/>
                <a:gd name="T25" fmla="*/ 393 h 517"/>
                <a:gd name="T26" fmla="*/ 740 w 1247"/>
                <a:gd name="T27" fmla="*/ 404 h 517"/>
                <a:gd name="T28" fmla="*/ 747 w 1247"/>
                <a:gd name="T29" fmla="*/ 425 h 517"/>
                <a:gd name="T30" fmla="*/ 844 w 1247"/>
                <a:gd name="T31" fmla="*/ 358 h 517"/>
                <a:gd name="T32" fmla="*/ 861 w 1247"/>
                <a:gd name="T33" fmla="*/ 280 h 517"/>
                <a:gd name="T34" fmla="*/ 399 w 1247"/>
                <a:gd name="T35" fmla="*/ 132 h 517"/>
                <a:gd name="T36" fmla="*/ 903 w 1247"/>
                <a:gd name="T37" fmla="*/ 283 h 517"/>
                <a:gd name="T38" fmla="*/ 898 w 1247"/>
                <a:gd name="T39" fmla="*/ 271 h 517"/>
                <a:gd name="T40" fmla="*/ 305 w 1247"/>
                <a:gd name="T41" fmla="*/ 13 h 517"/>
                <a:gd name="T42" fmla="*/ 21 w 1247"/>
                <a:gd name="T43" fmla="*/ 139 h 517"/>
                <a:gd name="T44" fmla="*/ 102 w 1247"/>
                <a:gd name="T45" fmla="*/ 329 h 517"/>
                <a:gd name="T46" fmla="*/ 279 w 1247"/>
                <a:gd name="T47" fmla="*/ 145 h 517"/>
                <a:gd name="T48" fmla="*/ 133 w 1247"/>
                <a:gd name="T49" fmla="*/ 162 h 517"/>
                <a:gd name="T50" fmla="*/ 186 w 1247"/>
                <a:gd name="T51" fmla="*/ 94 h 517"/>
                <a:gd name="T52" fmla="*/ 227 w 1247"/>
                <a:gd name="T53" fmla="*/ 105 h 517"/>
                <a:gd name="T54" fmla="*/ 289 w 1247"/>
                <a:gd name="T55" fmla="*/ 131 h 517"/>
                <a:gd name="T56" fmla="*/ 780 w 1247"/>
                <a:gd name="T57" fmla="*/ 241 h 517"/>
                <a:gd name="T58" fmla="*/ 903 w 1247"/>
                <a:gd name="T59" fmla="*/ 283 h 517"/>
                <a:gd name="T60" fmla="*/ 1113 w 1247"/>
                <a:gd name="T61" fmla="*/ 310 h 517"/>
                <a:gd name="T62" fmla="*/ 884 w 1247"/>
                <a:gd name="T63" fmla="*/ 304 h 517"/>
                <a:gd name="T64" fmla="*/ 766 w 1247"/>
                <a:gd name="T65" fmla="*/ 441 h 517"/>
                <a:gd name="T66" fmla="*/ 781 w 1247"/>
                <a:gd name="T67" fmla="*/ 452 h 517"/>
                <a:gd name="T68" fmla="*/ 951 w 1247"/>
                <a:gd name="T69" fmla="*/ 392 h 517"/>
                <a:gd name="T70" fmla="*/ 990 w 1247"/>
                <a:gd name="T71" fmla="*/ 336 h 517"/>
                <a:gd name="T72" fmla="*/ 1085 w 1247"/>
                <a:gd name="T73" fmla="*/ 486 h 517"/>
                <a:gd name="T74" fmla="*/ 1133 w 1247"/>
                <a:gd name="T75" fmla="*/ 408 h 517"/>
                <a:gd name="T76" fmla="*/ 1163 w 1247"/>
                <a:gd name="T77" fmla="*/ 309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47" h="517">
                  <a:moveTo>
                    <a:pt x="299" y="145"/>
                  </a:moveTo>
                  <a:cubicBezTo>
                    <a:pt x="305" y="175"/>
                    <a:pt x="314" y="200"/>
                    <a:pt x="314" y="225"/>
                  </a:cubicBezTo>
                  <a:cubicBezTo>
                    <a:pt x="314" y="288"/>
                    <a:pt x="263" y="339"/>
                    <a:pt x="193" y="350"/>
                  </a:cubicBezTo>
                  <a:cubicBezTo>
                    <a:pt x="91" y="366"/>
                    <a:pt x="0" y="287"/>
                    <a:pt x="5" y="184"/>
                  </a:cubicBezTo>
                  <a:cubicBezTo>
                    <a:pt x="7" y="124"/>
                    <a:pt x="39" y="80"/>
                    <a:pt x="89" y="49"/>
                  </a:cubicBezTo>
                  <a:cubicBezTo>
                    <a:pt x="138" y="19"/>
                    <a:pt x="193" y="8"/>
                    <a:pt x="249" y="6"/>
                  </a:cubicBezTo>
                  <a:cubicBezTo>
                    <a:pt x="380" y="0"/>
                    <a:pt x="501" y="38"/>
                    <a:pt x="615" y="96"/>
                  </a:cubicBezTo>
                  <a:cubicBezTo>
                    <a:pt x="687" y="133"/>
                    <a:pt x="755" y="176"/>
                    <a:pt x="823" y="218"/>
                  </a:cubicBezTo>
                  <a:cubicBezTo>
                    <a:pt x="885" y="257"/>
                    <a:pt x="948" y="293"/>
                    <a:pt x="1021" y="305"/>
                  </a:cubicBezTo>
                  <a:cubicBezTo>
                    <a:pt x="1113" y="321"/>
                    <a:pt x="1187" y="296"/>
                    <a:pt x="1235" y="210"/>
                  </a:cubicBezTo>
                  <a:cubicBezTo>
                    <a:pt x="1239" y="232"/>
                    <a:pt x="1243" y="252"/>
                    <a:pt x="1247" y="272"/>
                  </a:cubicBezTo>
                  <a:cubicBezTo>
                    <a:pt x="1245" y="273"/>
                    <a:pt x="1243" y="274"/>
                    <a:pt x="1241" y="275"/>
                  </a:cubicBezTo>
                  <a:cubicBezTo>
                    <a:pt x="1235" y="270"/>
                    <a:pt x="1229" y="265"/>
                    <a:pt x="1222" y="259"/>
                  </a:cubicBezTo>
                  <a:cubicBezTo>
                    <a:pt x="1221" y="260"/>
                    <a:pt x="1219" y="260"/>
                    <a:pt x="1217" y="260"/>
                  </a:cubicBezTo>
                  <a:cubicBezTo>
                    <a:pt x="1219" y="276"/>
                    <a:pt x="1221" y="292"/>
                    <a:pt x="1223" y="308"/>
                  </a:cubicBezTo>
                  <a:cubicBezTo>
                    <a:pt x="1225" y="320"/>
                    <a:pt x="1238" y="335"/>
                    <a:pt x="1220" y="341"/>
                  </a:cubicBezTo>
                  <a:cubicBezTo>
                    <a:pt x="1204" y="346"/>
                    <a:pt x="1199" y="329"/>
                    <a:pt x="1194" y="316"/>
                  </a:cubicBezTo>
                  <a:cubicBezTo>
                    <a:pt x="1192" y="310"/>
                    <a:pt x="1191" y="304"/>
                    <a:pt x="1190" y="297"/>
                  </a:cubicBezTo>
                  <a:cubicBezTo>
                    <a:pt x="1139" y="324"/>
                    <a:pt x="1122" y="390"/>
                    <a:pt x="1167" y="420"/>
                  </a:cubicBezTo>
                  <a:cubicBezTo>
                    <a:pt x="1141" y="435"/>
                    <a:pt x="1119" y="423"/>
                    <a:pt x="1089" y="380"/>
                  </a:cubicBezTo>
                  <a:cubicBezTo>
                    <a:pt x="1068" y="396"/>
                    <a:pt x="1062" y="424"/>
                    <a:pt x="1074" y="453"/>
                  </a:cubicBezTo>
                  <a:cubicBezTo>
                    <a:pt x="1087" y="484"/>
                    <a:pt x="1104" y="493"/>
                    <a:pt x="1142" y="487"/>
                  </a:cubicBezTo>
                  <a:cubicBezTo>
                    <a:pt x="1135" y="507"/>
                    <a:pt x="1116" y="517"/>
                    <a:pt x="1091" y="514"/>
                  </a:cubicBezTo>
                  <a:cubicBezTo>
                    <a:pt x="1038" y="507"/>
                    <a:pt x="987" y="454"/>
                    <a:pt x="980" y="400"/>
                  </a:cubicBezTo>
                  <a:cubicBezTo>
                    <a:pt x="978" y="390"/>
                    <a:pt x="978" y="379"/>
                    <a:pt x="973" y="368"/>
                  </a:cubicBezTo>
                  <a:cubicBezTo>
                    <a:pt x="968" y="376"/>
                    <a:pt x="963" y="384"/>
                    <a:pt x="959" y="393"/>
                  </a:cubicBezTo>
                  <a:cubicBezTo>
                    <a:pt x="929" y="455"/>
                    <a:pt x="843" y="484"/>
                    <a:pt x="787" y="470"/>
                  </a:cubicBezTo>
                  <a:cubicBezTo>
                    <a:pt x="750" y="462"/>
                    <a:pt x="728" y="432"/>
                    <a:pt x="740" y="404"/>
                  </a:cubicBezTo>
                  <a:cubicBezTo>
                    <a:pt x="743" y="397"/>
                    <a:pt x="751" y="392"/>
                    <a:pt x="755" y="388"/>
                  </a:cubicBezTo>
                  <a:cubicBezTo>
                    <a:pt x="752" y="400"/>
                    <a:pt x="749" y="413"/>
                    <a:pt x="747" y="425"/>
                  </a:cubicBezTo>
                  <a:cubicBezTo>
                    <a:pt x="759" y="424"/>
                    <a:pt x="773" y="425"/>
                    <a:pt x="784" y="421"/>
                  </a:cubicBezTo>
                  <a:cubicBezTo>
                    <a:pt x="812" y="408"/>
                    <a:pt x="829" y="383"/>
                    <a:pt x="844" y="358"/>
                  </a:cubicBezTo>
                  <a:cubicBezTo>
                    <a:pt x="858" y="335"/>
                    <a:pt x="872" y="312"/>
                    <a:pt x="887" y="286"/>
                  </a:cubicBezTo>
                  <a:cubicBezTo>
                    <a:pt x="879" y="284"/>
                    <a:pt x="870" y="283"/>
                    <a:pt x="861" y="280"/>
                  </a:cubicBezTo>
                  <a:cubicBezTo>
                    <a:pt x="834" y="270"/>
                    <a:pt x="807" y="261"/>
                    <a:pt x="781" y="249"/>
                  </a:cubicBezTo>
                  <a:cubicBezTo>
                    <a:pt x="659" y="192"/>
                    <a:pt x="530" y="158"/>
                    <a:pt x="399" y="132"/>
                  </a:cubicBezTo>
                  <a:cubicBezTo>
                    <a:pt x="364" y="125"/>
                    <a:pt x="327" y="127"/>
                    <a:pt x="299" y="145"/>
                  </a:cubicBezTo>
                  <a:close/>
                  <a:moveTo>
                    <a:pt x="903" y="283"/>
                  </a:moveTo>
                  <a:cubicBezTo>
                    <a:pt x="904" y="281"/>
                    <a:pt x="905" y="279"/>
                    <a:pt x="905" y="277"/>
                  </a:cubicBezTo>
                  <a:cubicBezTo>
                    <a:pt x="903" y="275"/>
                    <a:pt x="901" y="272"/>
                    <a:pt x="898" y="271"/>
                  </a:cubicBezTo>
                  <a:cubicBezTo>
                    <a:pt x="851" y="241"/>
                    <a:pt x="804" y="211"/>
                    <a:pt x="756" y="182"/>
                  </a:cubicBezTo>
                  <a:cubicBezTo>
                    <a:pt x="617" y="96"/>
                    <a:pt x="472" y="24"/>
                    <a:pt x="305" y="13"/>
                  </a:cubicBezTo>
                  <a:cubicBezTo>
                    <a:pt x="241" y="8"/>
                    <a:pt x="180" y="15"/>
                    <a:pt x="121" y="41"/>
                  </a:cubicBezTo>
                  <a:cubicBezTo>
                    <a:pt x="76" y="61"/>
                    <a:pt x="42" y="93"/>
                    <a:pt x="21" y="139"/>
                  </a:cubicBezTo>
                  <a:cubicBezTo>
                    <a:pt x="3" y="182"/>
                    <a:pt x="17" y="223"/>
                    <a:pt x="35" y="259"/>
                  </a:cubicBezTo>
                  <a:cubicBezTo>
                    <a:pt x="48" y="287"/>
                    <a:pt x="75" y="313"/>
                    <a:pt x="102" y="329"/>
                  </a:cubicBezTo>
                  <a:cubicBezTo>
                    <a:pt x="157" y="360"/>
                    <a:pt x="226" y="346"/>
                    <a:pt x="272" y="303"/>
                  </a:cubicBezTo>
                  <a:cubicBezTo>
                    <a:pt x="318" y="259"/>
                    <a:pt x="321" y="192"/>
                    <a:pt x="279" y="145"/>
                  </a:cubicBezTo>
                  <a:cubicBezTo>
                    <a:pt x="239" y="100"/>
                    <a:pt x="172" y="95"/>
                    <a:pt x="137" y="152"/>
                  </a:cubicBezTo>
                  <a:cubicBezTo>
                    <a:pt x="135" y="155"/>
                    <a:pt x="134" y="158"/>
                    <a:pt x="133" y="162"/>
                  </a:cubicBezTo>
                  <a:cubicBezTo>
                    <a:pt x="131" y="160"/>
                    <a:pt x="129" y="158"/>
                    <a:pt x="128" y="157"/>
                  </a:cubicBezTo>
                  <a:cubicBezTo>
                    <a:pt x="135" y="125"/>
                    <a:pt x="169" y="117"/>
                    <a:pt x="186" y="94"/>
                  </a:cubicBezTo>
                  <a:cubicBezTo>
                    <a:pt x="189" y="106"/>
                    <a:pt x="200" y="107"/>
                    <a:pt x="224" y="98"/>
                  </a:cubicBezTo>
                  <a:cubicBezTo>
                    <a:pt x="225" y="100"/>
                    <a:pt x="226" y="104"/>
                    <a:pt x="227" y="105"/>
                  </a:cubicBezTo>
                  <a:cubicBezTo>
                    <a:pt x="245" y="111"/>
                    <a:pt x="263" y="115"/>
                    <a:pt x="276" y="131"/>
                  </a:cubicBezTo>
                  <a:cubicBezTo>
                    <a:pt x="278" y="133"/>
                    <a:pt x="285" y="131"/>
                    <a:pt x="289" y="131"/>
                  </a:cubicBezTo>
                  <a:cubicBezTo>
                    <a:pt x="326" y="128"/>
                    <a:pt x="364" y="119"/>
                    <a:pt x="399" y="125"/>
                  </a:cubicBezTo>
                  <a:cubicBezTo>
                    <a:pt x="531" y="147"/>
                    <a:pt x="658" y="184"/>
                    <a:pt x="780" y="241"/>
                  </a:cubicBezTo>
                  <a:cubicBezTo>
                    <a:pt x="803" y="252"/>
                    <a:pt x="827" y="262"/>
                    <a:pt x="852" y="270"/>
                  </a:cubicBezTo>
                  <a:cubicBezTo>
                    <a:pt x="868" y="276"/>
                    <a:pt x="886" y="278"/>
                    <a:pt x="903" y="283"/>
                  </a:cubicBezTo>
                  <a:close/>
                  <a:moveTo>
                    <a:pt x="1188" y="281"/>
                  </a:moveTo>
                  <a:cubicBezTo>
                    <a:pt x="1159" y="292"/>
                    <a:pt x="1137" y="304"/>
                    <a:pt x="1113" y="310"/>
                  </a:cubicBezTo>
                  <a:cubicBezTo>
                    <a:pt x="1053" y="323"/>
                    <a:pt x="996" y="310"/>
                    <a:pt x="940" y="289"/>
                  </a:cubicBezTo>
                  <a:cubicBezTo>
                    <a:pt x="916" y="280"/>
                    <a:pt x="899" y="284"/>
                    <a:pt x="884" y="304"/>
                  </a:cubicBezTo>
                  <a:cubicBezTo>
                    <a:pt x="877" y="314"/>
                    <a:pt x="871" y="325"/>
                    <a:pt x="866" y="335"/>
                  </a:cubicBezTo>
                  <a:cubicBezTo>
                    <a:pt x="842" y="379"/>
                    <a:pt x="817" y="421"/>
                    <a:pt x="766" y="441"/>
                  </a:cubicBezTo>
                  <a:cubicBezTo>
                    <a:pt x="775" y="440"/>
                    <a:pt x="783" y="440"/>
                    <a:pt x="796" y="439"/>
                  </a:cubicBezTo>
                  <a:cubicBezTo>
                    <a:pt x="789" y="445"/>
                    <a:pt x="786" y="447"/>
                    <a:pt x="781" y="452"/>
                  </a:cubicBezTo>
                  <a:cubicBezTo>
                    <a:pt x="803" y="456"/>
                    <a:pt x="824" y="466"/>
                    <a:pt x="844" y="463"/>
                  </a:cubicBezTo>
                  <a:cubicBezTo>
                    <a:pt x="889" y="456"/>
                    <a:pt x="928" y="435"/>
                    <a:pt x="951" y="392"/>
                  </a:cubicBezTo>
                  <a:cubicBezTo>
                    <a:pt x="958" y="378"/>
                    <a:pt x="966" y="364"/>
                    <a:pt x="975" y="350"/>
                  </a:cubicBezTo>
                  <a:cubicBezTo>
                    <a:pt x="979" y="345"/>
                    <a:pt x="985" y="341"/>
                    <a:pt x="990" y="336"/>
                  </a:cubicBezTo>
                  <a:cubicBezTo>
                    <a:pt x="974" y="391"/>
                    <a:pt x="991" y="434"/>
                    <a:pt x="1027" y="473"/>
                  </a:cubicBezTo>
                  <a:cubicBezTo>
                    <a:pt x="1044" y="492"/>
                    <a:pt x="1063" y="487"/>
                    <a:pt x="1085" y="486"/>
                  </a:cubicBezTo>
                  <a:cubicBezTo>
                    <a:pt x="1055" y="441"/>
                    <a:pt x="1047" y="398"/>
                    <a:pt x="1093" y="362"/>
                  </a:cubicBezTo>
                  <a:cubicBezTo>
                    <a:pt x="1097" y="381"/>
                    <a:pt x="1095" y="391"/>
                    <a:pt x="1133" y="408"/>
                  </a:cubicBezTo>
                  <a:cubicBezTo>
                    <a:pt x="1134" y="396"/>
                    <a:pt x="1136" y="385"/>
                    <a:pt x="1136" y="375"/>
                  </a:cubicBezTo>
                  <a:cubicBezTo>
                    <a:pt x="1134" y="348"/>
                    <a:pt x="1145" y="327"/>
                    <a:pt x="1163" y="309"/>
                  </a:cubicBezTo>
                  <a:cubicBezTo>
                    <a:pt x="1170" y="301"/>
                    <a:pt x="1177" y="293"/>
                    <a:pt x="118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2"/>
            <p:cNvSpPr>
              <a:spLocks noEditPoints="1"/>
            </p:cNvSpPr>
            <p:nvPr/>
          </p:nvSpPr>
          <p:spPr bwMode="auto">
            <a:xfrm>
              <a:off x="6859588" y="4438651"/>
              <a:ext cx="1709738" cy="1257300"/>
            </a:xfrm>
            <a:custGeom>
              <a:avLst/>
              <a:gdLst>
                <a:gd name="T0" fmla="*/ 417 w 456"/>
                <a:gd name="T1" fmla="*/ 77 h 335"/>
                <a:gd name="T2" fmla="*/ 447 w 456"/>
                <a:gd name="T3" fmla="*/ 193 h 335"/>
                <a:gd name="T4" fmla="*/ 308 w 456"/>
                <a:gd name="T5" fmla="*/ 319 h 335"/>
                <a:gd name="T6" fmla="*/ 55 w 456"/>
                <a:gd name="T7" fmla="*/ 227 h 335"/>
                <a:gd name="T8" fmla="*/ 9 w 456"/>
                <a:gd name="T9" fmla="*/ 120 h 335"/>
                <a:gd name="T10" fmla="*/ 74 w 456"/>
                <a:gd name="T11" fmla="*/ 0 h 335"/>
                <a:gd name="T12" fmla="*/ 43 w 456"/>
                <a:gd name="T13" fmla="*/ 34 h 335"/>
                <a:gd name="T14" fmla="*/ 44 w 456"/>
                <a:gd name="T15" fmla="*/ 135 h 335"/>
                <a:gd name="T16" fmla="*/ 102 w 456"/>
                <a:gd name="T17" fmla="*/ 191 h 335"/>
                <a:gd name="T18" fmla="*/ 126 w 456"/>
                <a:gd name="T19" fmla="*/ 135 h 335"/>
                <a:gd name="T20" fmla="*/ 132 w 456"/>
                <a:gd name="T21" fmla="*/ 132 h 335"/>
                <a:gd name="T22" fmla="*/ 250 w 456"/>
                <a:gd name="T23" fmla="*/ 231 h 335"/>
                <a:gd name="T24" fmla="*/ 312 w 456"/>
                <a:gd name="T25" fmla="*/ 132 h 335"/>
                <a:gd name="T26" fmla="*/ 312 w 456"/>
                <a:gd name="T27" fmla="*/ 159 h 335"/>
                <a:gd name="T28" fmla="*/ 382 w 456"/>
                <a:gd name="T29" fmla="*/ 240 h 335"/>
                <a:gd name="T30" fmla="*/ 437 w 456"/>
                <a:gd name="T31" fmla="*/ 200 h 335"/>
                <a:gd name="T32" fmla="*/ 433 w 456"/>
                <a:gd name="T33" fmla="*/ 109 h 335"/>
                <a:gd name="T34" fmla="*/ 417 w 456"/>
                <a:gd name="T35" fmla="*/ 77 h 335"/>
                <a:gd name="T36" fmla="*/ 39 w 456"/>
                <a:gd name="T37" fmla="*/ 148 h 335"/>
                <a:gd name="T38" fmla="*/ 33 w 456"/>
                <a:gd name="T39" fmla="*/ 153 h 335"/>
                <a:gd name="T40" fmla="*/ 39 w 456"/>
                <a:gd name="T41" fmla="*/ 173 h 335"/>
                <a:gd name="T42" fmla="*/ 285 w 456"/>
                <a:gd name="T43" fmla="*/ 311 h 335"/>
                <a:gd name="T44" fmla="*/ 388 w 456"/>
                <a:gd name="T45" fmla="*/ 273 h 335"/>
                <a:gd name="T46" fmla="*/ 410 w 456"/>
                <a:gd name="T47" fmla="*/ 250 h 335"/>
                <a:gd name="T48" fmla="*/ 311 w 456"/>
                <a:gd name="T49" fmla="*/ 206 h 335"/>
                <a:gd name="T50" fmla="*/ 291 w 456"/>
                <a:gd name="T51" fmla="*/ 210 h 335"/>
                <a:gd name="T52" fmla="*/ 291 w 456"/>
                <a:gd name="T53" fmla="*/ 178 h 335"/>
                <a:gd name="T54" fmla="*/ 283 w 456"/>
                <a:gd name="T55" fmla="*/ 192 h 335"/>
                <a:gd name="T56" fmla="*/ 264 w 456"/>
                <a:gd name="T57" fmla="*/ 208 h 335"/>
                <a:gd name="T58" fmla="*/ 266 w 456"/>
                <a:gd name="T59" fmla="*/ 254 h 335"/>
                <a:gd name="T60" fmla="*/ 222 w 456"/>
                <a:gd name="T61" fmla="*/ 226 h 335"/>
                <a:gd name="T62" fmla="*/ 155 w 456"/>
                <a:gd name="T63" fmla="*/ 191 h 335"/>
                <a:gd name="T64" fmla="*/ 130 w 456"/>
                <a:gd name="T65" fmla="*/ 193 h 335"/>
                <a:gd name="T66" fmla="*/ 115 w 456"/>
                <a:gd name="T67" fmla="*/ 225 h 335"/>
                <a:gd name="T68" fmla="*/ 39 w 456"/>
                <a:gd name="T69" fmla="*/ 14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6" h="335">
                  <a:moveTo>
                    <a:pt x="417" y="77"/>
                  </a:moveTo>
                  <a:cubicBezTo>
                    <a:pt x="453" y="112"/>
                    <a:pt x="456" y="152"/>
                    <a:pt x="447" y="193"/>
                  </a:cubicBezTo>
                  <a:cubicBezTo>
                    <a:pt x="430" y="266"/>
                    <a:pt x="381" y="307"/>
                    <a:pt x="308" y="319"/>
                  </a:cubicBezTo>
                  <a:cubicBezTo>
                    <a:pt x="208" y="335"/>
                    <a:pt x="121" y="309"/>
                    <a:pt x="55" y="227"/>
                  </a:cubicBezTo>
                  <a:cubicBezTo>
                    <a:pt x="30" y="196"/>
                    <a:pt x="16" y="159"/>
                    <a:pt x="9" y="120"/>
                  </a:cubicBezTo>
                  <a:cubicBezTo>
                    <a:pt x="0" y="68"/>
                    <a:pt x="20" y="30"/>
                    <a:pt x="74" y="0"/>
                  </a:cubicBezTo>
                  <a:cubicBezTo>
                    <a:pt x="64" y="11"/>
                    <a:pt x="53" y="22"/>
                    <a:pt x="43" y="34"/>
                  </a:cubicBezTo>
                  <a:cubicBezTo>
                    <a:pt x="13" y="69"/>
                    <a:pt x="13" y="101"/>
                    <a:pt x="44" y="135"/>
                  </a:cubicBezTo>
                  <a:cubicBezTo>
                    <a:pt x="61" y="155"/>
                    <a:pt x="82" y="172"/>
                    <a:pt x="102" y="191"/>
                  </a:cubicBezTo>
                  <a:cubicBezTo>
                    <a:pt x="110" y="171"/>
                    <a:pt x="118" y="153"/>
                    <a:pt x="126" y="135"/>
                  </a:cubicBezTo>
                  <a:cubicBezTo>
                    <a:pt x="128" y="134"/>
                    <a:pt x="130" y="133"/>
                    <a:pt x="132" y="132"/>
                  </a:cubicBezTo>
                  <a:cubicBezTo>
                    <a:pt x="147" y="196"/>
                    <a:pt x="205" y="203"/>
                    <a:pt x="250" y="231"/>
                  </a:cubicBezTo>
                  <a:cubicBezTo>
                    <a:pt x="251" y="186"/>
                    <a:pt x="282" y="163"/>
                    <a:pt x="312" y="132"/>
                  </a:cubicBezTo>
                  <a:cubicBezTo>
                    <a:pt x="312" y="145"/>
                    <a:pt x="312" y="152"/>
                    <a:pt x="312" y="159"/>
                  </a:cubicBezTo>
                  <a:cubicBezTo>
                    <a:pt x="310" y="205"/>
                    <a:pt x="342" y="242"/>
                    <a:pt x="382" y="240"/>
                  </a:cubicBezTo>
                  <a:cubicBezTo>
                    <a:pt x="408" y="239"/>
                    <a:pt x="428" y="225"/>
                    <a:pt x="437" y="200"/>
                  </a:cubicBezTo>
                  <a:cubicBezTo>
                    <a:pt x="448" y="169"/>
                    <a:pt x="447" y="139"/>
                    <a:pt x="433" y="109"/>
                  </a:cubicBezTo>
                  <a:cubicBezTo>
                    <a:pt x="428" y="100"/>
                    <a:pt x="424" y="91"/>
                    <a:pt x="417" y="77"/>
                  </a:cubicBezTo>
                  <a:close/>
                  <a:moveTo>
                    <a:pt x="39" y="148"/>
                  </a:moveTo>
                  <a:cubicBezTo>
                    <a:pt x="37" y="150"/>
                    <a:pt x="35" y="151"/>
                    <a:pt x="33" y="153"/>
                  </a:cubicBezTo>
                  <a:cubicBezTo>
                    <a:pt x="35" y="160"/>
                    <a:pt x="36" y="167"/>
                    <a:pt x="39" y="173"/>
                  </a:cubicBezTo>
                  <a:cubicBezTo>
                    <a:pt x="84" y="276"/>
                    <a:pt x="186" y="319"/>
                    <a:pt x="285" y="311"/>
                  </a:cubicBezTo>
                  <a:cubicBezTo>
                    <a:pt x="322" y="308"/>
                    <a:pt x="358" y="298"/>
                    <a:pt x="388" y="273"/>
                  </a:cubicBezTo>
                  <a:cubicBezTo>
                    <a:pt x="396" y="266"/>
                    <a:pt x="403" y="257"/>
                    <a:pt x="410" y="250"/>
                  </a:cubicBezTo>
                  <a:cubicBezTo>
                    <a:pt x="364" y="258"/>
                    <a:pt x="332" y="243"/>
                    <a:pt x="311" y="206"/>
                  </a:cubicBezTo>
                  <a:cubicBezTo>
                    <a:pt x="304" y="208"/>
                    <a:pt x="298" y="209"/>
                    <a:pt x="291" y="210"/>
                  </a:cubicBezTo>
                  <a:cubicBezTo>
                    <a:pt x="291" y="203"/>
                    <a:pt x="291" y="193"/>
                    <a:pt x="291" y="178"/>
                  </a:cubicBezTo>
                  <a:cubicBezTo>
                    <a:pt x="287" y="186"/>
                    <a:pt x="283" y="192"/>
                    <a:pt x="283" y="192"/>
                  </a:cubicBezTo>
                  <a:cubicBezTo>
                    <a:pt x="264" y="183"/>
                    <a:pt x="265" y="200"/>
                    <a:pt x="264" y="208"/>
                  </a:cubicBezTo>
                  <a:cubicBezTo>
                    <a:pt x="263" y="224"/>
                    <a:pt x="265" y="241"/>
                    <a:pt x="266" y="254"/>
                  </a:cubicBezTo>
                  <a:cubicBezTo>
                    <a:pt x="253" y="245"/>
                    <a:pt x="238" y="235"/>
                    <a:pt x="222" y="226"/>
                  </a:cubicBezTo>
                  <a:cubicBezTo>
                    <a:pt x="200" y="213"/>
                    <a:pt x="178" y="202"/>
                    <a:pt x="155" y="191"/>
                  </a:cubicBezTo>
                  <a:cubicBezTo>
                    <a:pt x="148" y="189"/>
                    <a:pt x="141" y="183"/>
                    <a:pt x="130" y="193"/>
                  </a:cubicBezTo>
                  <a:cubicBezTo>
                    <a:pt x="118" y="203"/>
                    <a:pt x="120" y="214"/>
                    <a:pt x="115" y="225"/>
                  </a:cubicBezTo>
                  <a:cubicBezTo>
                    <a:pt x="96" y="192"/>
                    <a:pt x="70" y="167"/>
                    <a:pt x="39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3"/>
            <p:cNvSpPr>
              <a:spLocks noEditPoints="1"/>
            </p:cNvSpPr>
            <p:nvPr/>
          </p:nvSpPr>
          <p:spPr bwMode="auto">
            <a:xfrm>
              <a:off x="9267825" y="4435476"/>
              <a:ext cx="1722438" cy="1249363"/>
            </a:xfrm>
            <a:custGeom>
              <a:avLst/>
              <a:gdLst>
                <a:gd name="T0" fmla="*/ 38 w 459"/>
                <a:gd name="T1" fmla="*/ 83 h 333"/>
                <a:gd name="T2" fmla="*/ 19 w 459"/>
                <a:gd name="T3" fmla="*/ 198 h 333"/>
                <a:gd name="T4" fmla="*/ 66 w 459"/>
                <a:gd name="T5" fmla="*/ 241 h 333"/>
                <a:gd name="T6" fmla="*/ 128 w 459"/>
                <a:gd name="T7" fmla="*/ 214 h 333"/>
                <a:gd name="T8" fmla="*/ 144 w 459"/>
                <a:gd name="T9" fmla="*/ 150 h 333"/>
                <a:gd name="T10" fmla="*/ 144 w 459"/>
                <a:gd name="T11" fmla="*/ 134 h 333"/>
                <a:gd name="T12" fmla="*/ 206 w 459"/>
                <a:gd name="T13" fmla="*/ 231 h 333"/>
                <a:gd name="T14" fmla="*/ 325 w 459"/>
                <a:gd name="T15" fmla="*/ 135 h 333"/>
                <a:gd name="T16" fmla="*/ 331 w 459"/>
                <a:gd name="T17" fmla="*/ 136 h 333"/>
                <a:gd name="T18" fmla="*/ 356 w 459"/>
                <a:gd name="T19" fmla="*/ 195 h 333"/>
                <a:gd name="T20" fmla="*/ 420 w 459"/>
                <a:gd name="T21" fmla="*/ 127 h 333"/>
                <a:gd name="T22" fmla="*/ 420 w 459"/>
                <a:gd name="T23" fmla="*/ 43 h 333"/>
                <a:gd name="T24" fmla="*/ 382 w 459"/>
                <a:gd name="T25" fmla="*/ 0 h 333"/>
                <a:gd name="T26" fmla="*/ 445 w 459"/>
                <a:gd name="T27" fmla="*/ 133 h 333"/>
                <a:gd name="T28" fmla="*/ 180 w 459"/>
                <a:gd name="T29" fmla="*/ 324 h 333"/>
                <a:gd name="T30" fmla="*/ 22 w 459"/>
                <a:gd name="T31" fmla="*/ 230 h 333"/>
                <a:gd name="T32" fmla="*/ 11 w 459"/>
                <a:gd name="T33" fmla="*/ 125 h 333"/>
                <a:gd name="T34" fmla="*/ 33 w 459"/>
                <a:gd name="T35" fmla="*/ 80 h 333"/>
                <a:gd name="T36" fmla="*/ 38 w 459"/>
                <a:gd name="T37" fmla="*/ 83 h 333"/>
                <a:gd name="T38" fmla="*/ 48 w 459"/>
                <a:gd name="T39" fmla="*/ 246 h 333"/>
                <a:gd name="T40" fmla="*/ 244 w 459"/>
                <a:gd name="T41" fmla="*/ 308 h 333"/>
                <a:gd name="T42" fmla="*/ 424 w 459"/>
                <a:gd name="T43" fmla="*/ 151 h 333"/>
                <a:gd name="T44" fmla="*/ 378 w 459"/>
                <a:gd name="T45" fmla="*/ 181 h 333"/>
                <a:gd name="T46" fmla="*/ 341 w 459"/>
                <a:gd name="T47" fmla="*/ 223 h 333"/>
                <a:gd name="T48" fmla="*/ 332 w 459"/>
                <a:gd name="T49" fmla="*/ 195 h 333"/>
                <a:gd name="T50" fmla="*/ 295 w 459"/>
                <a:gd name="T51" fmla="*/ 196 h 333"/>
                <a:gd name="T52" fmla="*/ 257 w 459"/>
                <a:gd name="T53" fmla="*/ 217 h 333"/>
                <a:gd name="T54" fmla="*/ 188 w 459"/>
                <a:gd name="T55" fmla="*/ 255 h 333"/>
                <a:gd name="T56" fmla="*/ 171 w 459"/>
                <a:gd name="T57" fmla="*/ 185 h 333"/>
                <a:gd name="T58" fmla="*/ 142 w 459"/>
                <a:gd name="T59" fmla="*/ 214 h 333"/>
                <a:gd name="T60" fmla="*/ 48 w 459"/>
                <a:gd name="T61" fmla="*/ 24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9" h="333">
                  <a:moveTo>
                    <a:pt x="38" y="83"/>
                  </a:moveTo>
                  <a:cubicBezTo>
                    <a:pt x="16" y="119"/>
                    <a:pt x="6" y="156"/>
                    <a:pt x="19" y="198"/>
                  </a:cubicBezTo>
                  <a:cubicBezTo>
                    <a:pt x="26" y="222"/>
                    <a:pt x="42" y="236"/>
                    <a:pt x="66" y="241"/>
                  </a:cubicBezTo>
                  <a:cubicBezTo>
                    <a:pt x="92" y="245"/>
                    <a:pt x="114" y="236"/>
                    <a:pt x="128" y="214"/>
                  </a:cubicBezTo>
                  <a:cubicBezTo>
                    <a:pt x="141" y="195"/>
                    <a:pt x="148" y="174"/>
                    <a:pt x="144" y="150"/>
                  </a:cubicBezTo>
                  <a:cubicBezTo>
                    <a:pt x="143" y="147"/>
                    <a:pt x="144" y="143"/>
                    <a:pt x="144" y="134"/>
                  </a:cubicBezTo>
                  <a:cubicBezTo>
                    <a:pt x="175" y="162"/>
                    <a:pt x="204" y="186"/>
                    <a:pt x="206" y="231"/>
                  </a:cubicBezTo>
                  <a:cubicBezTo>
                    <a:pt x="253" y="206"/>
                    <a:pt x="308" y="196"/>
                    <a:pt x="325" y="135"/>
                  </a:cubicBezTo>
                  <a:cubicBezTo>
                    <a:pt x="327" y="135"/>
                    <a:pt x="329" y="135"/>
                    <a:pt x="331" y="136"/>
                  </a:cubicBezTo>
                  <a:cubicBezTo>
                    <a:pt x="338" y="154"/>
                    <a:pt x="346" y="172"/>
                    <a:pt x="356" y="195"/>
                  </a:cubicBezTo>
                  <a:cubicBezTo>
                    <a:pt x="378" y="171"/>
                    <a:pt x="401" y="150"/>
                    <a:pt x="420" y="127"/>
                  </a:cubicBezTo>
                  <a:cubicBezTo>
                    <a:pt x="442" y="100"/>
                    <a:pt x="442" y="73"/>
                    <a:pt x="420" y="43"/>
                  </a:cubicBezTo>
                  <a:cubicBezTo>
                    <a:pt x="409" y="28"/>
                    <a:pt x="395" y="14"/>
                    <a:pt x="382" y="0"/>
                  </a:cubicBezTo>
                  <a:cubicBezTo>
                    <a:pt x="435" y="25"/>
                    <a:pt x="459" y="75"/>
                    <a:pt x="445" y="133"/>
                  </a:cubicBezTo>
                  <a:cubicBezTo>
                    <a:pt x="415" y="256"/>
                    <a:pt x="309" y="333"/>
                    <a:pt x="180" y="324"/>
                  </a:cubicBezTo>
                  <a:cubicBezTo>
                    <a:pt x="112" y="319"/>
                    <a:pt x="54" y="295"/>
                    <a:pt x="22" y="230"/>
                  </a:cubicBezTo>
                  <a:cubicBezTo>
                    <a:pt x="6" y="196"/>
                    <a:pt x="0" y="161"/>
                    <a:pt x="11" y="125"/>
                  </a:cubicBezTo>
                  <a:cubicBezTo>
                    <a:pt x="15" y="109"/>
                    <a:pt x="25" y="95"/>
                    <a:pt x="33" y="80"/>
                  </a:cubicBezTo>
                  <a:cubicBezTo>
                    <a:pt x="34" y="81"/>
                    <a:pt x="36" y="82"/>
                    <a:pt x="38" y="83"/>
                  </a:cubicBezTo>
                  <a:close/>
                  <a:moveTo>
                    <a:pt x="48" y="246"/>
                  </a:moveTo>
                  <a:cubicBezTo>
                    <a:pt x="76" y="298"/>
                    <a:pt x="159" y="323"/>
                    <a:pt x="244" y="308"/>
                  </a:cubicBezTo>
                  <a:cubicBezTo>
                    <a:pt x="330" y="293"/>
                    <a:pt x="413" y="222"/>
                    <a:pt x="424" y="151"/>
                  </a:cubicBezTo>
                  <a:cubicBezTo>
                    <a:pt x="401" y="150"/>
                    <a:pt x="391" y="170"/>
                    <a:pt x="378" y="181"/>
                  </a:cubicBezTo>
                  <a:cubicBezTo>
                    <a:pt x="363" y="194"/>
                    <a:pt x="352" y="210"/>
                    <a:pt x="341" y="223"/>
                  </a:cubicBezTo>
                  <a:cubicBezTo>
                    <a:pt x="339" y="215"/>
                    <a:pt x="339" y="201"/>
                    <a:pt x="332" y="195"/>
                  </a:cubicBezTo>
                  <a:cubicBezTo>
                    <a:pt x="322" y="187"/>
                    <a:pt x="308" y="183"/>
                    <a:pt x="295" y="196"/>
                  </a:cubicBezTo>
                  <a:cubicBezTo>
                    <a:pt x="285" y="206"/>
                    <a:pt x="270" y="211"/>
                    <a:pt x="257" y="217"/>
                  </a:cubicBezTo>
                  <a:cubicBezTo>
                    <a:pt x="233" y="230"/>
                    <a:pt x="209" y="244"/>
                    <a:pt x="188" y="255"/>
                  </a:cubicBezTo>
                  <a:cubicBezTo>
                    <a:pt x="195" y="230"/>
                    <a:pt x="207" y="199"/>
                    <a:pt x="171" y="185"/>
                  </a:cubicBezTo>
                  <a:cubicBezTo>
                    <a:pt x="160" y="195"/>
                    <a:pt x="149" y="203"/>
                    <a:pt x="142" y="214"/>
                  </a:cubicBezTo>
                  <a:cubicBezTo>
                    <a:pt x="120" y="247"/>
                    <a:pt x="89" y="257"/>
                    <a:pt x="48" y="2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4"/>
            <p:cNvSpPr/>
            <p:nvPr/>
          </p:nvSpPr>
          <p:spPr bwMode="auto">
            <a:xfrm>
              <a:off x="11587163" y="4476751"/>
              <a:ext cx="3706813" cy="434975"/>
            </a:xfrm>
            <a:custGeom>
              <a:avLst/>
              <a:gdLst>
                <a:gd name="T0" fmla="*/ 0 w 988"/>
                <a:gd name="T1" fmla="*/ 116 h 116"/>
                <a:gd name="T2" fmla="*/ 136 w 988"/>
                <a:gd name="T3" fmla="*/ 42 h 116"/>
                <a:gd name="T4" fmla="*/ 369 w 988"/>
                <a:gd name="T5" fmla="*/ 1 h 116"/>
                <a:gd name="T6" fmla="*/ 965 w 988"/>
                <a:gd name="T7" fmla="*/ 2 h 116"/>
                <a:gd name="T8" fmla="*/ 988 w 988"/>
                <a:gd name="T9" fmla="*/ 9 h 116"/>
                <a:gd name="T10" fmla="*/ 965 w 988"/>
                <a:gd name="T11" fmla="*/ 15 h 116"/>
                <a:gd name="T12" fmla="*/ 388 w 988"/>
                <a:gd name="T13" fmla="*/ 15 h 116"/>
                <a:gd name="T14" fmla="*/ 57 w 988"/>
                <a:gd name="T15" fmla="*/ 87 h 116"/>
                <a:gd name="T16" fmla="*/ 0 w 988"/>
                <a:gd name="T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8" h="116">
                  <a:moveTo>
                    <a:pt x="0" y="116"/>
                  </a:moveTo>
                  <a:cubicBezTo>
                    <a:pt x="39" y="77"/>
                    <a:pt x="88" y="60"/>
                    <a:pt x="136" y="42"/>
                  </a:cubicBezTo>
                  <a:cubicBezTo>
                    <a:pt x="211" y="15"/>
                    <a:pt x="288" y="0"/>
                    <a:pt x="369" y="1"/>
                  </a:cubicBezTo>
                  <a:cubicBezTo>
                    <a:pt x="567" y="3"/>
                    <a:pt x="766" y="2"/>
                    <a:pt x="965" y="2"/>
                  </a:cubicBezTo>
                  <a:cubicBezTo>
                    <a:pt x="972" y="2"/>
                    <a:pt x="980" y="7"/>
                    <a:pt x="988" y="9"/>
                  </a:cubicBezTo>
                  <a:cubicBezTo>
                    <a:pt x="981" y="11"/>
                    <a:pt x="973" y="15"/>
                    <a:pt x="965" y="15"/>
                  </a:cubicBezTo>
                  <a:cubicBezTo>
                    <a:pt x="773" y="16"/>
                    <a:pt x="580" y="18"/>
                    <a:pt x="388" y="15"/>
                  </a:cubicBezTo>
                  <a:cubicBezTo>
                    <a:pt x="271" y="13"/>
                    <a:pt x="162" y="39"/>
                    <a:pt x="57" y="87"/>
                  </a:cubicBezTo>
                  <a:cubicBezTo>
                    <a:pt x="38" y="95"/>
                    <a:pt x="20" y="106"/>
                    <a:pt x="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5"/>
            <p:cNvSpPr/>
            <p:nvPr/>
          </p:nvSpPr>
          <p:spPr bwMode="auto">
            <a:xfrm>
              <a:off x="2555875" y="4471988"/>
              <a:ext cx="3679825" cy="420688"/>
            </a:xfrm>
            <a:custGeom>
              <a:avLst/>
              <a:gdLst>
                <a:gd name="T0" fmla="*/ 981 w 981"/>
                <a:gd name="T1" fmla="*/ 112 h 112"/>
                <a:gd name="T2" fmla="*/ 744 w 981"/>
                <a:gd name="T3" fmla="*/ 27 h 112"/>
                <a:gd name="T4" fmla="*/ 649 w 981"/>
                <a:gd name="T5" fmla="*/ 17 h 112"/>
                <a:gd name="T6" fmla="*/ 30 w 981"/>
                <a:gd name="T7" fmla="*/ 17 h 112"/>
                <a:gd name="T8" fmla="*/ 14 w 981"/>
                <a:gd name="T9" fmla="*/ 16 h 112"/>
                <a:gd name="T10" fmla="*/ 0 w 981"/>
                <a:gd name="T11" fmla="*/ 9 h 112"/>
                <a:gd name="T12" fmla="*/ 14 w 981"/>
                <a:gd name="T13" fmla="*/ 3 h 112"/>
                <a:gd name="T14" fmla="*/ 220 w 981"/>
                <a:gd name="T15" fmla="*/ 3 h 112"/>
                <a:gd name="T16" fmla="*/ 672 w 981"/>
                <a:gd name="T17" fmla="*/ 4 h 112"/>
                <a:gd name="T18" fmla="*/ 952 w 981"/>
                <a:gd name="T19" fmla="*/ 90 h 112"/>
                <a:gd name="T20" fmla="*/ 981 w 981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1" h="112">
                  <a:moveTo>
                    <a:pt x="981" y="112"/>
                  </a:moveTo>
                  <a:cubicBezTo>
                    <a:pt x="906" y="73"/>
                    <a:pt x="827" y="43"/>
                    <a:pt x="744" y="27"/>
                  </a:cubicBezTo>
                  <a:cubicBezTo>
                    <a:pt x="713" y="21"/>
                    <a:pt x="681" y="17"/>
                    <a:pt x="649" y="17"/>
                  </a:cubicBezTo>
                  <a:cubicBezTo>
                    <a:pt x="443" y="16"/>
                    <a:pt x="236" y="17"/>
                    <a:pt x="30" y="17"/>
                  </a:cubicBezTo>
                  <a:cubicBezTo>
                    <a:pt x="24" y="17"/>
                    <a:pt x="19" y="17"/>
                    <a:pt x="14" y="16"/>
                  </a:cubicBezTo>
                  <a:cubicBezTo>
                    <a:pt x="9" y="15"/>
                    <a:pt x="5" y="12"/>
                    <a:pt x="0" y="9"/>
                  </a:cubicBezTo>
                  <a:cubicBezTo>
                    <a:pt x="5" y="7"/>
                    <a:pt x="10" y="3"/>
                    <a:pt x="14" y="3"/>
                  </a:cubicBezTo>
                  <a:cubicBezTo>
                    <a:pt x="83" y="2"/>
                    <a:pt x="152" y="3"/>
                    <a:pt x="220" y="3"/>
                  </a:cubicBezTo>
                  <a:cubicBezTo>
                    <a:pt x="371" y="3"/>
                    <a:pt x="521" y="0"/>
                    <a:pt x="672" y="4"/>
                  </a:cubicBezTo>
                  <a:cubicBezTo>
                    <a:pt x="771" y="7"/>
                    <a:pt x="864" y="41"/>
                    <a:pt x="952" y="90"/>
                  </a:cubicBezTo>
                  <a:cubicBezTo>
                    <a:pt x="962" y="96"/>
                    <a:pt x="971" y="105"/>
                    <a:pt x="98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6"/>
            <p:cNvSpPr/>
            <p:nvPr/>
          </p:nvSpPr>
          <p:spPr bwMode="auto">
            <a:xfrm>
              <a:off x="10926763" y="4378326"/>
              <a:ext cx="273050" cy="841375"/>
            </a:xfrm>
            <a:custGeom>
              <a:avLst/>
              <a:gdLst>
                <a:gd name="T0" fmla="*/ 0 w 73"/>
                <a:gd name="T1" fmla="*/ 224 h 224"/>
                <a:gd name="T2" fmla="*/ 32 w 73"/>
                <a:gd name="T3" fmla="*/ 121 h 224"/>
                <a:gd name="T4" fmla="*/ 26 w 73"/>
                <a:gd name="T5" fmla="*/ 44 h 224"/>
                <a:gd name="T6" fmla="*/ 20 w 73"/>
                <a:gd name="T7" fmla="*/ 18 h 224"/>
                <a:gd name="T8" fmla="*/ 25 w 73"/>
                <a:gd name="T9" fmla="*/ 1 h 224"/>
                <a:gd name="T10" fmla="*/ 43 w 73"/>
                <a:gd name="T11" fmla="*/ 7 h 224"/>
                <a:gd name="T12" fmla="*/ 65 w 73"/>
                <a:gd name="T13" fmla="*/ 59 h 224"/>
                <a:gd name="T14" fmla="*/ 0 w 73"/>
                <a:gd name="T1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24">
                  <a:moveTo>
                    <a:pt x="0" y="224"/>
                  </a:moveTo>
                  <a:cubicBezTo>
                    <a:pt x="9" y="196"/>
                    <a:pt x="24" y="159"/>
                    <a:pt x="32" y="121"/>
                  </a:cubicBezTo>
                  <a:cubicBezTo>
                    <a:pt x="36" y="96"/>
                    <a:pt x="29" y="70"/>
                    <a:pt x="26" y="44"/>
                  </a:cubicBezTo>
                  <a:cubicBezTo>
                    <a:pt x="25" y="35"/>
                    <a:pt x="20" y="27"/>
                    <a:pt x="20" y="18"/>
                  </a:cubicBezTo>
                  <a:cubicBezTo>
                    <a:pt x="19" y="12"/>
                    <a:pt x="22" y="2"/>
                    <a:pt x="25" y="1"/>
                  </a:cubicBezTo>
                  <a:cubicBezTo>
                    <a:pt x="30" y="0"/>
                    <a:pt x="41" y="3"/>
                    <a:pt x="43" y="7"/>
                  </a:cubicBezTo>
                  <a:cubicBezTo>
                    <a:pt x="51" y="23"/>
                    <a:pt x="62" y="41"/>
                    <a:pt x="65" y="59"/>
                  </a:cubicBezTo>
                  <a:cubicBezTo>
                    <a:pt x="73" y="120"/>
                    <a:pt x="47" y="179"/>
                    <a:pt x="0" y="2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7"/>
            <p:cNvSpPr/>
            <p:nvPr/>
          </p:nvSpPr>
          <p:spPr bwMode="auto">
            <a:xfrm>
              <a:off x="6615113" y="4381501"/>
              <a:ext cx="314325" cy="849313"/>
            </a:xfrm>
            <a:custGeom>
              <a:avLst/>
              <a:gdLst>
                <a:gd name="T0" fmla="*/ 83 w 84"/>
                <a:gd name="T1" fmla="*/ 226 h 226"/>
                <a:gd name="T2" fmla="*/ 18 w 84"/>
                <a:gd name="T3" fmla="*/ 41 h 226"/>
                <a:gd name="T4" fmla="*/ 38 w 84"/>
                <a:gd name="T5" fmla="*/ 5 h 226"/>
                <a:gd name="T6" fmla="*/ 57 w 84"/>
                <a:gd name="T7" fmla="*/ 0 h 226"/>
                <a:gd name="T8" fmla="*/ 61 w 84"/>
                <a:gd name="T9" fmla="*/ 19 h 226"/>
                <a:gd name="T10" fmla="*/ 47 w 84"/>
                <a:gd name="T11" fmla="*/ 71 h 226"/>
                <a:gd name="T12" fmla="*/ 75 w 84"/>
                <a:gd name="T13" fmla="*/ 207 h 226"/>
                <a:gd name="T14" fmla="*/ 83 w 84"/>
                <a:gd name="T15" fmla="*/ 223 h 226"/>
                <a:gd name="T16" fmla="*/ 83 w 84"/>
                <a:gd name="T17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26">
                  <a:moveTo>
                    <a:pt x="83" y="226"/>
                  </a:moveTo>
                  <a:cubicBezTo>
                    <a:pt x="33" y="173"/>
                    <a:pt x="0" y="116"/>
                    <a:pt x="18" y="41"/>
                  </a:cubicBezTo>
                  <a:cubicBezTo>
                    <a:pt x="21" y="28"/>
                    <a:pt x="30" y="16"/>
                    <a:pt x="38" y="5"/>
                  </a:cubicBezTo>
                  <a:cubicBezTo>
                    <a:pt x="41" y="1"/>
                    <a:pt x="51" y="2"/>
                    <a:pt x="57" y="0"/>
                  </a:cubicBezTo>
                  <a:cubicBezTo>
                    <a:pt x="59" y="7"/>
                    <a:pt x="62" y="13"/>
                    <a:pt x="61" y="19"/>
                  </a:cubicBezTo>
                  <a:cubicBezTo>
                    <a:pt x="57" y="36"/>
                    <a:pt x="49" y="53"/>
                    <a:pt x="47" y="71"/>
                  </a:cubicBezTo>
                  <a:cubicBezTo>
                    <a:pt x="39" y="119"/>
                    <a:pt x="54" y="164"/>
                    <a:pt x="75" y="207"/>
                  </a:cubicBezTo>
                  <a:cubicBezTo>
                    <a:pt x="78" y="212"/>
                    <a:pt x="81" y="218"/>
                    <a:pt x="83" y="223"/>
                  </a:cubicBezTo>
                  <a:cubicBezTo>
                    <a:pt x="84" y="223"/>
                    <a:pt x="83" y="224"/>
                    <a:pt x="83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8"/>
            <p:cNvSpPr/>
            <p:nvPr/>
          </p:nvSpPr>
          <p:spPr bwMode="auto">
            <a:xfrm>
              <a:off x="6392863" y="4427538"/>
              <a:ext cx="417513" cy="795338"/>
            </a:xfrm>
            <a:custGeom>
              <a:avLst/>
              <a:gdLst>
                <a:gd name="T0" fmla="*/ 111 w 111"/>
                <a:gd name="T1" fmla="*/ 212 h 212"/>
                <a:gd name="T2" fmla="*/ 1 w 111"/>
                <a:gd name="T3" fmla="*/ 42 h 212"/>
                <a:gd name="T4" fmla="*/ 6 w 111"/>
                <a:gd name="T5" fmla="*/ 9 h 212"/>
                <a:gd name="T6" fmla="*/ 18 w 111"/>
                <a:gd name="T7" fmla="*/ 0 h 212"/>
                <a:gd name="T8" fmla="*/ 29 w 111"/>
                <a:gd name="T9" fmla="*/ 9 h 212"/>
                <a:gd name="T10" fmla="*/ 36 w 111"/>
                <a:gd name="T11" fmla="*/ 38 h 212"/>
                <a:gd name="T12" fmla="*/ 108 w 111"/>
                <a:gd name="T13" fmla="*/ 204 h 212"/>
                <a:gd name="T14" fmla="*/ 111 w 111"/>
                <a:gd name="T1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12">
                  <a:moveTo>
                    <a:pt x="111" y="212"/>
                  </a:moveTo>
                  <a:cubicBezTo>
                    <a:pt x="52" y="167"/>
                    <a:pt x="9" y="116"/>
                    <a:pt x="1" y="42"/>
                  </a:cubicBezTo>
                  <a:cubicBezTo>
                    <a:pt x="0" y="31"/>
                    <a:pt x="3" y="19"/>
                    <a:pt x="6" y="9"/>
                  </a:cubicBezTo>
                  <a:cubicBezTo>
                    <a:pt x="8" y="5"/>
                    <a:pt x="14" y="0"/>
                    <a:pt x="18" y="0"/>
                  </a:cubicBezTo>
                  <a:cubicBezTo>
                    <a:pt x="21" y="0"/>
                    <a:pt x="27" y="5"/>
                    <a:pt x="29" y="9"/>
                  </a:cubicBezTo>
                  <a:cubicBezTo>
                    <a:pt x="32" y="18"/>
                    <a:pt x="35" y="28"/>
                    <a:pt x="36" y="38"/>
                  </a:cubicBezTo>
                  <a:cubicBezTo>
                    <a:pt x="43" y="101"/>
                    <a:pt x="69" y="155"/>
                    <a:pt x="108" y="204"/>
                  </a:cubicBezTo>
                  <a:cubicBezTo>
                    <a:pt x="109" y="205"/>
                    <a:pt x="109" y="207"/>
                    <a:pt x="111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9"/>
            <p:cNvSpPr/>
            <p:nvPr/>
          </p:nvSpPr>
          <p:spPr bwMode="auto">
            <a:xfrm>
              <a:off x="11026775" y="4422776"/>
              <a:ext cx="417513" cy="811213"/>
            </a:xfrm>
            <a:custGeom>
              <a:avLst/>
              <a:gdLst>
                <a:gd name="T0" fmla="*/ 0 w 111"/>
                <a:gd name="T1" fmla="*/ 216 h 216"/>
                <a:gd name="T2" fmla="*/ 78 w 111"/>
                <a:gd name="T3" fmla="*/ 29 h 216"/>
                <a:gd name="T4" fmla="*/ 94 w 111"/>
                <a:gd name="T5" fmla="*/ 0 h 216"/>
                <a:gd name="T6" fmla="*/ 110 w 111"/>
                <a:gd name="T7" fmla="*/ 31 h 216"/>
                <a:gd name="T8" fmla="*/ 59 w 111"/>
                <a:gd name="T9" fmla="*/ 159 h 216"/>
                <a:gd name="T10" fmla="*/ 0 w 111"/>
                <a:gd name="T11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216">
                  <a:moveTo>
                    <a:pt x="0" y="216"/>
                  </a:moveTo>
                  <a:cubicBezTo>
                    <a:pt x="42" y="159"/>
                    <a:pt x="70" y="99"/>
                    <a:pt x="78" y="29"/>
                  </a:cubicBezTo>
                  <a:cubicBezTo>
                    <a:pt x="79" y="19"/>
                    <a:pt x="88" y="10"/>
                    <a:pt x="94" y="0"/>
                  </a:cubicBezTo>
                  <a:cubicBezTo>
                    <a:pt x="99" y="10"/>
                    <a:pt x="109" y="21"/>
                    <a:pt x="110" y="31"/>
                  </a:cubicBezTo>
                  <a:cubicBezTo>
                    <a:pt x="111" y="80"/>
                    <a:pt x="92" y="123"/>
                    <a:pt x="59" y="159"/>
                  </a:cubicBezTo>
                  <a:cubicBezTo>
                    <a:pt x="40" y="179"/>
                    <a:pt x="20" y="197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0"/>
            <p:cNvSpPr/>
            <p:nvPr/>
          </p:nvSpPr>
          <p:spPr bwMode="auto">
            <a:xfrm>
              <a:off x="6164263" y="4518026"/>
              <a:ext cx="352425" cy="542925"/>
            </a:xfrm>
            <a:custGeom>
              <a:avLst/>
              <a:gdLst>
                <a:gd name="T0" fmla="*/ 94 w 94"/>
                <a:gd name="T1" fmla="*/ 145 h 145"/>
                <a:gd name="T2" fmla="*/ 2 w 94"/>
                <a:gd name="T3" fmla="*/ 28 h 145"/>
                <a:gd name="T4" fmla="*/ 1 w 94"/>
                <a:gd name="T5" fmla="*/ 12 h 145"/>
                <a:gd name="T6" fmla="*/ 8 w 94"/>
                <a:gd name="T7" fmla="*/ 1 h 145"/>
                <a:gd name="T8" fmla="*/ 22 w 94"/>
                <a:gd name="T9" fmla="*/ 5 h 145"/>
                <a:gd name="T10" fmla="*/ 36 w 94"/>
                <a:gd name="T11" fmla="*/ 33 h 145"/>
                <a:gd name="T12" fmla="*/ 94 w 94"/>
                <a:gd name="T13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45">
                  <a:moveTo>
                    <a:pt x="94" y="145"/>
                  </a:moveTo>
                  <a:cubicBezTo>
                    <a:pt x="48" y="118"/>
                    <a:pt x="18" y="78"/>
                    <a:pt x="2" y="28"/>
                  </a:cubicBezTo>
                  <a:cubicBezTo>
                    <a:pt x="0" y="23"/>
                    <a:pt x="0" y="17"/>
                    <a:pt x="1" y="12"/>
                  </a:cubicBezTo>
                  <a:cubicBezTo>
                    <a:pt x="2" y="8"/>
                    <a:pt x="5" y="2"/>
                    <a:pt x="8" y="1"/>
                  </a:cubicBezTo>
                  <a:cubicBezTo>
                    <a:pt x="12" y="0"/>
                    <a:pt x="19" y="2"/>
                    <a:pt x="22" y="5"/>
                  </a:cubicBezTo>
                  <a:cubicBezTo>
                    <a:pt x="28" y="14"/>
                    <a:pt x="33" y="23"/>
                    <a:pt x="36" y="33"/>
                  </a:cubicBezTo>
                  <a:cubicBezTo>
                    <a:pt x="51" y="72"/>
                    <a:pt x="63" y="114"/>
                    <a:pt x="94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61"/>
            <p:cNvSpPr/>
            <p:nvPr/>
          </p:nvSpPr>
          <p:spPr bwMode="auto">
            <a:xfrm>
              <a:off x="11320463" y="4518026"/>
              <a:ext cx="352425" cy="547688"/>
            </a:xfrm>
            <a:custGeom>
              <a:avLst/>
              <a:gdLst>
                <a:gd name="T0" fmla="*/ 0 w 94"/>
                <a:gd name="T1" fmla="*/ 146 h 146"/>
                <a:gd name="T2" fmla="*/ 59 w 94"/>
                <a:gd name="T3" fmla="*/ 32 h 146"/>
                <a:gd name="T4" fmla="*/ 72 w 94"/>
                <a:gd name="T5" fmla="*/ 6 h 146"/>
                <a:gd name="T6" fmla="*/ 85 w 94"/>
                <a:gd name="T7" fmla="*/ 1 h 146"/>
                <a:gd name="T8" fmla="*/ 93 w 94"/>
                <a:gd name="T9" fmla="*/ 13 h 146"/>
                <a:gd name="T10" fmla="*/ 92 w 94"/>
                <a:gd name="T11" fmla="*/ 30 h 146"/>
                <a:gd name="T12" fmla="*/ 0 w 94"/>
                <a:gd name="T1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46">
                  <a:moveTo>
                    <a:pt x="0" y="146"/>
                  </a:moveTo>
                  <a:cubicBezTo>
                    <a:pt x="32" y="114"/>
                    <a:pt x="43" y="72"/>
                    <a:pt x="59" y="32"/>
                  </a:cubicBezTo>
                  <a:cubicBezTo>
                    <a:pt x="62" y="23"/>
                    <a:pt x="66" y="14"/>
                    <a:pt x="72" y="6"/>
                  </a:cubicBezTo>
                  <a:cubicBezTo>
                    <a:pt x="74" y="3"/>
                    <a:pt x="82" y="0"/>
                    <a:pt x="85" y="1"/>
                  </a:cubicBezTo>
                  <a:cubicBezTo>
                    <a:pt x="89" y="2"/>
                    <a:pt x="92" y="8"/>
                    <a:pt x="93" y="13"/>
                  </a:cubicBezTo>
                  <a:cubicBezTo>
                    <a:pt x="94" y="18"/>
                    <a:pt x="93" y="25"/>
                    <a:pt x="92" y="30"/>
                  </a:cubicBezTo>
                  <a:cubicBezTo>
                    <a:pt x="76" y="80"/>
                    <a:pt x="45" y="118"/>
                    <a:pt x="0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62"/>
            <p:cNvSpPr/>
            <p:nvPr/>
          </p:nvSpPr>
          <p:spPr bwMode="auto">
            <a:xfrm>
              <a:off x="10483850" y="4678363"/>
              <a:ext cx="3360738" cy="1325563"/>
            </a:xfrm>
            <a:custGeom>
              <a:avLst/>
              <a:gdLst>
                <a:gd name="T0" fmla="*/ 774 w 896"/>
                <a:gd name="T1" fmla="*/ 155 h 353"/>
                <a:gd name="T2" fmla="*/ 724 w 896"/>
                <a:gd name="T3" fmla="*/ 97 h 353"/>
                <a:gd name="T4" fmla="*/ 703 w 896"/>
                <a:gd name="T5" fmla="*/ 98 h 353"/>
                <a:gd name="T6" fmla="*/ 682 w 896"/>
                <a:gd name="T7" fmla="*/ 93 h 353"/>
                <a:gd name="T8" fmla="*/ 673 w 896"/>
                <a:gd name="T9" fmla="*/ 101 h 353"/>
                <a:gd name="T10" fmla="*/ 631 w 896"/>
                <a:gd name="T11" fmla="*/ 123 h 353"/>
                <a:gd name="T12" fmla="*/ 602 w 896"/>
                <a:gd name="T13" fmla="*/ 123 h 353"/>
                <a:gd name="T14" fmla="*/ 429 w 896"/>
                <a:gd name="T15" fmla="*/ 134 h 353"/>
                <a:gd name="T16" fmla="*/ 92 w 896"/>
                <a:gd name="T17" fmla="*/ 250 h 353"/>
                <a:gd name="T18" fmla="*/ 2 w 896"/>
                <a:gd name="T19" fmla="*/ 280 h 353"/>
                <a:gd name="T20" fmla="*/ 0 w 896"/>
                <a:gd name="T21" fmla="*/ 273 h 353"/>
                <a:gd name="T22" fmla="*/ 3 w 896"/>
                <a:gd name="T23" fmla="*/ 267 h 353"/>
                <a:gd name="T24" fmla="*/ 242 w 896"/>
                <a:gd name="T25" fmla="*/ 122 h 353"/>
                <a:gd name="T26" fmla="*/ 533 w 896"/>
                <a:gd name="T27" fmla="*/ 15 h 353"/>
                <a:gd name="T28" fmla="*/ 771 w 896"/>
                <a:gd name="T29" fmla="*/ 30 h 353"/>
                <a:gd name="T30" fmla="*/ 876 w 896"/>
                <a:gd name="T31" fmla="*/ 120 h 353"/>
                <a:gd name="T32" fmla="*/ 877 w 896"/>
                <a:gd name="T33" fmla="*/ 235 h 353"/>
                <a:gd name="T34" fmla="*/ 825 w 896"/>
                <a:gd name="T35" fmla="*/ 309 h 353"/>
                <a:gd name="T36" fmla="*/ 759 w 896"/>
                <a:gd name="T37" fmla="*/ 338 h 353"/>
                <a:gd name="T38" fmla="*/ 597 w 896"/>
                <a:gd name="T39" fmla="*/ 232 h 353"/>
                <a:gd name="T40" fmla="*/ 689 w 896"/>
                <a:gd name="T41" fmla="*/ 106 h 353"/>
                <a:gd name="T42" fmla="*/ 766 w 896"/>
                <a:gd name="T43" fmla="*/ 143 h 353"/>
                <a:gd name="T44" fmla="*/ 774 w 896"/>
                <a:gd name="T45" fmla="*/ 155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6" h="353">
                  <a:moveTo>
                    <a:pt x="774" y="155"/>
                  </a:moveTo>
                  <a:cubicBezTo>
                    <a:pt x="770" y="125"/>
                    <a:pt x="746" y="112"/>
                    <a:pt x="724" y="97"/>
                  </a:cubicBezTo>
                  <a:cubicBezTo>
                    <a:pt x="719" y="94"/>
                    <a:pt x="710" y="99"/>
                    <a:pt x="703" y="98"/>
                  </a:cubicBezTo>
                  <a:cubicBezTo>
                    <a:pt x="695" y="97"/>
                    <a:pt x="687" y="94"/>
                    <a:pt x="682" y="93"/>
                  </a:cubicBezTo>
                  <a:cubicBezTo>
                    <a:pt x="678" y="96"/>
                    <a:pt x="676" y="99"/>
                    <a:pt x="673" y="101"/>
                  </a:cubicBezTo>
                  <a:cubicBezTo>
                    <a:pt x="659" y="109"/>
                    <a:pt x="646" y="118"/>
                    <a:pt x="631" y="123"/>
                  </a:cubicBezTo>
                  <a:cubicBezTo>
                    <a:pt x="623" y="126"/>
                    <a:pt x="611" y="126"/>
                    <a:pt x="602" y="123"/>
                  </a:cubicBezTo>
                  <a:cubicBezTo>
                    <a:pt x="543" y="108"/>
                    <a:pt x="486" y="120"/>
                    <a:pt x="429" y="134"/>
                  </a:cubicBezTo>
                  <a:cubicBezTo>
                    <a:pt x="313" y="162"/>
                    <a:pt x="200" y="199"/>
                    <a:pt x="92" y="250"/>
                  </a:cubicBezTo>
                  <a:cubicBezTo>
                    <a:pt x="64" y="264"/>
                    <a:pt x="32" y="270"/>
                    <a:pt x="2" y="280"/>
                  </a:cubicBezTo>
                  <a:cubicBezTo>
                    <a:pt x="1" y="278"/>
                    <a:pt x="1" y="275"/>
                    <a:pt x="0" y="273"/>
                  </a:cubicBezTo>
                  <a:cubicBezTo>
                    <a:pt x="1" y="271"/>
                    <a:pt x="1" y="268"/>
                    <a:pt x="3" y="267"/>
                  </a:cubicBezTo>
                  <a:cubicBezTo>
                    <a:pt x="83" y="219"/>
                    <a:pt x="161" y="168"/>
                    <a:pt x="242" y="122"/>
                  </a:cubicBezTo>
                  <a:cubicBezTo>
                    <a:pt x="333" y="71"/>
                    <a:pt x="429" y="33"/>
                    <a:pt x="533" y="15"/>
                  </a:cubicBezTo>
                  <a:cubicBezTo>
                    <a:pt x="613" y="2"/>
                    <a:pt x="693" y="0"/>
                    <a:pt x="771" y="30"/>
                  </a:cubicBezTo>
                  <a:cubicBezTo>
                    <a:pt x="816" y="48"/>
                    <a:pt x="853" y="76"/>
                    <a:pt x="876" y="120"/>
                  </a:cubicBezTo>
                  <a:cubicBezTo>
                    <a:pt x="896" y="158"/>
                    <a:pt x="889" y="195"/>
                    <a:pt x="877" y="235"/>
                  </a:cubicBezTo>
                  <a:cubicBezTo>
                    <a:pt x="866" y="268"/>
                    <a:pt x="846" y="288"/>
                    <a:pt x="825" y="309"/>
                  </a:cubicBezTo>
                  <a:cubicBezTo>
                    <a:pt x="809" y="324"/>
                    <a:pt x="783" y="333"/>
                    <a:pt x="759" y="338"/>
                  </a:cubicBezTo>
                  <a:cubicBezTo>
                    <a:pt x="689" y="353"/>
                    <a:pt x="612" y="301"/>
                    <a:pt x="597" y="232"/>
                  </a:cubicBezTo>
                  <a:cubicBezTo>
                    <a:pt x="585" y="176"/>
                    <a:pt x="633" y="111"/>
                    <a:pt x="689" y="106"/>
                  </a:cubicBezTo>
                  <a:cubicBezTo>
                    <a:pt x="722" y="103"/>
                    <a:pt x="747" y="116"/>
                    <a:pt x="766" y="143"/>
                  </a:cubicBezTo>
                  <a:cubicBezTo>
                    <a:pt x="768" y="147"/>
                    <a:pt x="772" y="151"/>
                    <a:pt x="774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3"/>
            <p:cNvSpPr/>
            <p:nvPr/>
          </p:nvSpPr>
          <p:spPr bwMode="auto">
            <a:xfrm>
              <a:off x="9436100" y="5707063"/>
              <a:ext cx="1568450" cy="800100"/>
            </a:xfrm>
            <a:custGeom>
              <a:avLst/>
              <a:gdLst>
                <a:gd name="T0" fmla="*/ 100 w 418"/>
                <a:gd name="T1" fmla="*/ 207 h 213"/>
                <a:gd name="T2" fmla="*/ 89 w 418"/>
                <a:gd name="T3" fmla="*/ 79 h 213"/>
                <a:gd name="T4" fmla="*/ 52 w 418"/>
                <a:gd name="T5" fmla="*/ 130 h 213"/>
                <a:gd name="T6" fmla="*/ 56 w 418"/>
                <a:gd name="T7" fmla="*/ 120 h 213"/>
                <a:gd name="T8" fmla="*/ 47 w 418"/>
                <a:gd name="T9" fmla="*/ 107 h 213"/>
                <a:gd name="T10" fmla="*/ 8 w 418"/>
                <a:gd name="T11" fmla="*/ 16 h 213"/>
                <a:gd name="T12" fmla="*/ 0 w 418"/>
                <a:gd name="T13" fmla="*/ 4 h 213"/>
                <a:gd name="T14" fmla="*/ 71 w 418"/>
                <a:gd name="T15" fmla="*/ 31 h 213"/>
                <a:gd name="T16" fmla="*/ 242 w 418"/>
                <a:gd name="T17" fmla="*/ 10 h 213"/>
                <a:gd name="T18" fmla="*/ 302 w 418"/>
                <a:gd name="T19" fmla="*/ 29 h 213"/>
                <a:gd name="T20" fmla="*/ 335 w 418"/>
                <a:gd name="T21" fmla="*/ 86 h 213"/>
                <a:gd name="T22" fmla="*/ 418 w 418"/>
                <a:gd name="T23" fmla="*/ 161 h 213"/>
                <a:gd name="T24" fmla="*/ 386 w 418"/>
                <a:gd name="T25" fmla="*/ 160 h 213"/>
                <a:gd name="T26" fmla="*/ 401 w 418"/>
                <a:gd name="T27" fmla="*/ 171 h 213"/>
                <a:gd name="T28" fmla="*/ 367 w 418"/>
                <a:gd name="T29" fmla="*/ 182 h 213"/>
                <a:gd name="T30" fmla="*/ 231 w 418"/>
                <a:gd name="T31" fmla="*/ 109 h 213"/>
                <a:gd name="T32" fmla="*/ 214 w 418"/>
                <a:gd name="T33" fmla="*/ 79 h 213"/>
                <a:gd name="T34" fmla="*/ 192 w 418"/>
                <a:gd name="T35" fmla="*/ 59 h 213"/>
                <a:gd name="T36" fmla="*/ 193 w 418"/>
                <a:gd name="T37" fmla="*/ 69 h 213"/>
                <a:gd name="T38" fmla="*/ 138 w 418"/>
                <a:gd name="T39" fmla="*/ 208 h 213"/>
                <a:gd name="T40" fmla="*/ 100 w 418"/>
                <a:gd name="T4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8" h="213">
                  <a:moveTo>
                    <a:pt x="100" y="207"/>
                  </a:moveTo>
                  <a:cubicBezTo>
                    <a:pt x="130" y="161"/>
                    <a:pt x="134" y="117"/>
                    <a:pt x="89" y="79"/>
                  </a:cubicBezTo>
                  <a:cubicBezTo>
                    <a:pt x="95" y="108"/>
                    <a:pt x="70" y="116"/>
                    <a:pt x="52" y="130"/>
                  </a:cubicBezTo>
                  <a:cubicBezTo>
                    <a:pt x="54" y="125"/>
                    <a:pt x="56" y="121"/>
                    <a:pt x="56" y="120"/>
                  </a:cubicBezTo>
                  <a:cubicBezTo>
                    <a:pt x="52" y="114"/>
                    <a:pt x="46" y="110"/>
                    <a:pt x="47" y="107"/>
                  </a:cubicBezTo>
                  <a:cubicBezTo>
                    <a:pt x="53" y="68"/>
                    <a:pt x="35" y="41"/>
                    <a:pt x="8" y="16"/>
                  </a:cubicBezTo>
                  <a:cubicBezTo>
                    <a:pt x="4" y="13"/>
                    <a:pt x="3" y="9"/>
                    <a:pt x="0" y="4"/>
                  </a:cubicBezTo>
                  <a:cubicBezTo>
                    <a:pt x="24" y="14"/>
                    <a:pt x="47" y="25"/>
                    <a:pt x="71" y="31"/>
                  </a:cubicBezTo>
                  <a:cubicBezTo>
                    <a:pt x="130" y="44"/>
                    <a:pt x="187" y="31"/>
                    <a:pt x="242" y="10"/>
                  </a:cubicBezTo>
                  <a:cubicBezTo>
                    <a:pt x="269" y="0"/>
                    <a:pt x="286" y="5"/>
                    <a:pt x="302" y="29"/>
                  </a:cubicBezTo>
                  <a:cubicBezTo>
                    <a:pt x="314" y="47"/>
                    <a:pt x="324" y="67"/>
                    <a:pt x="335" y="86"/>
                  </a:cubicBezTo>
                  <a:cubicBezTo>
                    <a:pt x="355" y="119"/>
                    <a:pt x="379" y="147"/>
                    <a:pt x="418" y="161"/>
                  </a:cubicBezTo>
                  <a:cubicBezTo>
                    <a:pt x="409" y="161"/>
                    <a:pt x="400" y="160"/>
                    <a:pt x="386" y="160"/>
                  </a:cubicBezTo>
                  <a:cubicBezTo>
                    <a:pt x="394" y="166"/>
                    <a:pt x="398" y="168"/>
                    <a:pt x="401" y="171"/>
                  </a:cubicBezTo>
                  <a:cubicBezTo>
                    <a:pt x="390" y="175"/>
                    <a:pt x="379" y="180"/>
                    <a:pt x="367" y="182"/>
                  </a:cubicBezTo>
                  <a:cubicBezTo>
                    <a:pt x="310" y="189"/>
                    <a:pt x="258" y="161"/>
                    <a:pt x="231" y="109"/>
                  </a:cubicBezTo>
                  <a:cubicBezTo>
                    <a:pt x="226" y="99"/>
                    <a:pt x="221" y="89"/>
                    <a:pt x="214" y="79"/>
                  </a:cubicBezTo>
                  <a:cubicBezTo>
                    <a:pt x="209" y="71"/>
                    <a:pt x="202" y="64"/>
                    <a:pt x="192" y="59"/>
                  </a:cubicBezTo>
                  <a:cubicBezTo>
                    <a:pt x="192" y="62"/>
                    <a:pt x="192" y="66"/>
                    <a:pt x="193" y="69"/>
                  </a:cubicBezTo>
                  <a:cubicBezTo>
                    <a:pt x="215" y="124"/>
                    <a:pt x="177" y="183"/>
                    <a:pt x="138" y="208"/>
                  </a:cubicBezTo>
                  <a:cubicBezTo>
                    <a:pt x="131" y="213"/>
                    <a:pt x="116" y="208"/>
                    <a:pt x="100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64"/>
            <p:cNvSpPr/>
            <p:nvPr/>
          </p:nvSpPr>
          <p:spPr bwMode="auto">
            <a:xfrm>
              <a:off x="3973513" y="4689476"/>
              <a:ext cx="3384550" cy="1322388"/>
            </a:xfrm>
            <a:custGeom>
              <a:avLst/>
              <a:gdLst>
                <a:gd name="T0" fmla="*/ 900 w 902"/>
                <a:gd name="T1" fmla="*/ 275 h 352"/>
                <a:gd name="T2" fmla="*/ 849 w 902"/>
                <a:gd name="T3" fmla="*/ 262 h 352"/>
                <a:gd name="T4" fmla="*/ 777 w 902"/>
                <a:gd name="T5" fmla="*/ 233 h 352"/>
                <a:gd name="T6" fmla="*/ 396 w 902"/>
                <a:gd name="T7" fmla="*/ 117 h 352"/>
                <a:gd name="T8" fmla="*/ 286 w 902"/>
                <a:gd name="T9" fmla="*/ 123 h 352"/>
                <a:gd name="T10" fmla="*/ 273 w 902"/>
                <a:gd name="T11" fmla="*/ 123 h 352"/>
                <a:gd name="T12" fmla="*/ 224 w 902"/>
                <a:gd name="T13" fmla="*/ 97 h 352"/>
                <a:gd name="T14" fmla="*/ 221 w 902"/>
                <a:gd name="T15" fmla="*/ 90 h 352"/>
                <a:gd name="T16" fmla="*/ 183 w 902"/>
                <a:gd name="T17" fmla="*/ 86 h 352"/>
                <a:gd name="T18" fmla="*/ 125 w 902"/>
                <a:gd name="T19" fmla="*/ 149 h 352"/>
                <a:gd name="T20" fmla="*/ 130 w 902"/>
                <a:gd name="T21" fmla="*/ 154 h 352"/>
                <a:gd name="T22" fmla="*/ 134 w 902"/>
                <a:gd name="T23" fmla="*/ 144 h 352"/>
                <a:gd name="T24" fmla="*/ 276 w 902"/>
                <a:gd name="T25" fmla="*/ 137 h 352"/>
                <a:gd name="T26" fmla="*/ 269 w 902"/>
                <a:gd name="T27" fmla="*/ 295 h 352"/>
                <a:gd name="T28" fmla="*/ 99 w 902"/>
                <a:gd name="T29" fmla="*/ 321 h 352"/>
                <a:gd name="T30" fmla="*/ 32 w 902"/>
                <a:gd name="T31" fmla="*/ 251 h 352"/>
                <a:gd name="T32" fmla="*/ 18 w 902"/>
                <a:gd name="T33" fmla="*/ 131 h 352"/>
                <a:gd name="T34" fmla="*/ 118 w 902"/>
                <a:gd name="T35" fmla="*/ 33 h 352"/>
                <a:gd name="T36" fmla="*/ 302 w 902"/>
                <a:gd name="T37" fmla="*/ 5 h 352"/>
                <a:gd name="T38" fmla="*/ 753 w 902"/>
                <a:gd name="T39" fmla="*/ 174 h 352"/>
                <a:gd name="T40" fmla="*/ 895 w 902"/>
                <a:gd name="T41" fmla="*/ 263 h 352"/>
                <a:gd name="T42" fmla="*/ 902 w 902"/>
                <a:gd name="T43" fmla="*/ 269 h 352"/>
                <a:gd name="T44" fmla="*/ 900 w 902"/>
                <a:gd name="T45" fmla="*/ 275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2" h="352">
                  <a:moveTo>
                    <a:pt x="900" y="275"/>
                  </a:moveTo>
                  <a:cubicBezTo>
                    <a:pt x="883" y="270"/>
                    <a:pt x="865" y="268"/>
                    <a:pt x="849" y="262"/>
                  </a:cubicBezTo>
                  <a:cubicBezTo>
                    <a:pt x="824" y="254"/>
                    <a:pt x="800" y="244"/>
                    <a:pt x="777" y="233"/>
                  </a:cubicBezTo>
                  <a:cubicBezTo>
                    <a:pt x="655" y="176"/>
                    <a:pt x="528" y="139"/>
                    <a:pt x="396" y="117"/>
                  </a:cubicBezTo>
                  <a:cubicBezTo>
                    <a:pt x="361" y="111"/>
                    <a:pt x="323" y="120"/>
                    <a:pt x="286" y="123"/>
                  </a:cubicBezTo>
                  <a:cubicBezTo>
                    <a:pt x="282" y="123"/>
                    <a:pt x="275" y="125"/>
                    <a:pt x="273" y="123"/>
                  </a:cubicBezTo>
                  <a:cubicBezTo>
                    <a:pt x="260" y="107"/>
                    <a:pt x="242" y="103"/>
                    <a:pt x="224" y="97"/>
                  </a:cubicBezTo>
                  <a:cubicBezTo>
                    <a:pt x="223" y="96"/>
                    <a:pt x="222" y="92"/>
                    <a:pt x="221" y="90"/>
                  </a:cubicBezTo>
                  <a:cubicBezTo>
                    <a:pt x="197" y="99"/>
                    <a:pt x="186" y="98"/>
                    <a:pt x="183" y="86"/>
                  </a:cubicBezTo>
                  <a:cubicBezTo>
                    <a:pt x="166" y="109"/>
                    <a:pt x="132" y="117"/>
                    <a:pt x="125" y="149"/>
                  </a:cubicBezTo>
                  <a:cubicBezTo>
                    <a:pt x="126" y="150"/>
                    <a:pt x="128" y="152"/>
                    <a:pt x="130" y="154"/>
                  </a:cubicBezTo>
                  <a:cubicBezTo>
                    <a:pt x="131" y="150"/>
                    <a:pt x="132" y="147"/>
                    <a:pt x="134" y="144"/>
                  </a:cubicBezTo>
                  <a:cubicBezTo>
                    <a:pt x="169" y="87"/>
                    <a:pt x="236" y="92"/>
                    <a:pt x="276" y="137"/>
                  </a:cubicBezTo>
                  <a:cubicBezTo>
                    <a:pt x="318" y="184"/>
                    <a:pt x="315" y="251"/>
                    <a:pt x="269" y="295"/>
                  </a:cubicBezTo>
                  <a:cubicBezTo>
                    <a:pt x="223" y="338"/>
                    <a:pt x="154" y="352"/>
                    <a:pt x="99" y="321"/>
                  </a:cubicBezTo>
                  <a:cubicBezTo>
                    <a:pt x="72" y="305"/>
                    <a:pt x="45" y="279"/>
                    <a:pt x="32" y="251"/>
                  </a:cubicBezTo>
                  <a:cubicBezTo>
                    <a:pt x="14" y="215"/>
                    <a:pt x="0" y="174"/>
                    <a:pt x="18" y="131"/>
                  </a:cubicBezTo>
                  <a:cubicBezTo>
                    <a:pt x="39" y="85"/>
                    <a:pt x="73" y="53"/>
                    <a:pt x="118" y="33"/>
                  </a:cubicBezTo>
                  <a:cubicBezTo>
                    <a:pt x="177" y="7"/>
                    <a:pt x="238" y="0"/>
                    <a:pt x="302" y="5"/>
                  </a:cubicBezTo>
                  <a:cubicBezTo>
                    <a:pt x="469" y="16"/>
                    <a:pt x="614" y="88"/>
                    <a:pt x="753" y="174"/>
                  </a:cubicBezTo>
                  <a:cubicBezTo>
                    <a:pt x="801" y="203"/>
                    <a:pt x="848" y="233"/>
                    <a:pt x="895" y="263"/>
                  </a:cubicBezTo>
                  <a:cubicBezTo>
                    <a:pt x="898" y="264"/>
                    <a:pt x="900" y="267"/>
                    <a:pt x="902" y="269"/>
                  </a:cubicBezTo>
                  <a:cubicBezTo>
                    <a:pt x="902" y="271"/>
                    <a:pt x="901" y="273"/>
                    <a:pt x="900" y="2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5"/>
            <p:cNvSpPr/>
            <p:nvPr/>
          </p:nvSpPr>
          <p:spPr bwMode="auto">
            <a:xfrm>
              <a:off x="6835775" y="5710238"/>
              <a:ext cx="1584325" cy="796925"/>
            </a:xfrm>
            <a:custGeom>
              <a:avLst/>
              <a:gdLst>
                <a:gd name="T0" fmla="*/ 422 w 422"/>
                <a:gd name="T1" fmla="*/ 1 h 212"/>
                <a:gd name="T2" fmla="*/ 397 w 422"/>
                <a:gd name="T3" fmla="*/ 29 h 212"/>
                <a:gd name="T4" fmla="*/ 370 w 422"/>
                <a:gd name="T5" fmla="*/ 95 h 212"/>
                <a:gd name="T6" fmla="*/ 367 w 422"/>
                <a:gd name="T7" fmla="*/ 128 h 212"/>
                <a:gd name="T8" fmla="*/ 327 w 422"/>
                <a:gd name="T9" fmla="*/ 82 h 212"/>
                <a:gd name="T10" fmla="*/ 319 w 422"/>
                <a:gd name="T11" fmla="*/ 206 h 212"/>
                <a:gd name="T12" fmla="*/ 261 w 422"/>
                <a:gd name="T13" fmla="*/ 193 h 212"/>
                <a:gd name="T14" fmla="*/ 224 w 422"/>
                <a:gd name="T15" fmla="*/ 56 h 212"/>
                <a:gd name="T16" fmla="*/ 209 w 422"/>
                <a:gd name="T17" fmla="*/ 70 h 212"/>
                <a:gd name="T18" fmla="*/ 185 w 422"/>
                <a:gd name="T19" fmla="*/ 112 h 212"/>
                <a:gd name="T20" fmla="*/ 78 w 422"/>
                <a:gd name="T21" fmla="*/ 183 h 212"/>
                <a:gd name="T22" fmla="*/ 15 w 422"/>
                <a:gd name="T23" fmla="*/ 172 h 212"/>
                <a:gd name="T24" fmla="*/ 30 w 422"/>
                <a:gd name="T25" fmla="*/ 159 h 212"/>
                <a:gd name="T26" fmla="*/ 0 w 422"/>
                <a:gd name="T27" fmla="*/ 161 h 212"/>
                <a:gd name="T28" fmla="*/ 100 w 422"/>
                <a:gd name="T29" fmla="*/ 55 h 212"/>
                <a:gd name="T30" fmla="*/ 118 w 422"/>
                <a:gd name="T31" fmla="*/ 24 h 212"/>
                <a:gd name="T32" fmla="*/ 174 w 422"/>
                <a:gd name="T33" fmla="*/ 9 h 212"/>
                <a:gd name="T34" fmla="*/ 347 w 422"/>
                <a:gd name="T35" fmla="*/ 30 h 212"/>
                <a:gd name="T36" fmla="*/ 422 w 422"/>
                <a:gd name="T37" fmla="*/ 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2" h="212">
                  <a:moveTo>
                    <a:pt x="422" y="1"/>
                  </a:moveTo>
                  <a:cubicBezTo>
                    <a:pt x="411" y="13"/>
                    <a:pt x="404" y="21"/>
                    <a:pt x="397" y="29"/>
                  </a:cubicBezTo>
                  <a:cubicBezTo>
                    <a:pt x="379" y="47"/>
                    <a:pt x="368" y="68"/>
                    <a:pt x="370" y="95"/>
                  </a:cubicBezTo>
                  <a:cubicBezTo>
                    <a:pt x="370" y="105"/>
                    <a:pt x="368" y="116"/>
                    <a:pt x="367" y="128"/>
                  </a:cubicBezTo>
                  <a:cubicBezTo>
                    <a:pt x="329" y="111"/>
                    <a:pt x="331" y="101"/>
                    <a:pt x="327" y="82"/>
                  </a:cubicBezTo>
                  <a:cubicBezTo>
                    <a:pt x="281" y="118"/>
                    <a:pt x="289" y="161"/>
                    <a:pt x="319" y="206"/>
                  </a:cubicBezTo>
                  <a:cubicBezTo>
                    <a:pt x="297" y="207"/>
                    <a:pt x="278" y="212"/>
                    <a:pt x="261" y="193"/>
                  </a:cubicBezTo>
                  <a:cubicBezTo>
                    <a:pt x="225" y="154"/>
                    <a:pt x="208" y="111"/>
                    <a:pt x="224" y="56"/>
                  </a:cubicBezTo>
                  <a:cubicBezTo>
                    <a:pt x="219" y="61"/>
                    <a:pt x="213" y="65"/>
                    <a:pt x="209" y="70"/>
                  </a:cubicBezTo>
                  <a:cubicBezTo>
                    <a:pt x="200" y="84"/>
                    <a:pt x="192" y="98"/>
                    <a:pt x="185" y="112"/>
                  </a:cubicBezTo>
                  <a:cubicBezTo>
                    <a:pt x="162" y="155"/>
                    <a:pt x="123" y="176"/>
                    <a:pt x="78" y="183"/>
                  </a:cubicBezTo>
                  <a:cubicBezTo>
                    <a:pt x="58" y="186"/>
                    <a:pt x="37" y="176"/>
                    <a:pt x="15" y="172"/>
                  </a:cubicBezTo>
                  <a:cubicBezTo>
                    <a:pt x="20" y="167"/>
                    <a:pt x="23" y="165"/>
                    <a:pt x="30" y="159"/>
                  </a:cubicBezTo>
                  <a:cubicBezTo>
                    <a:pt x="17" y="160"/>
                    <a:pt x="9" y="160"/>
                    <a:pt x="0" y="161"/>
                  </a:cubicBezTo>
                  <a:cubicBezTo>
                    <a:pt x="51" y="141"/>
                    <a:pt x="76" y="99"/>
                    <a:pt x="100" y="55"/>
                  </a:cubicBezTo>
                  <a:cubicBezTo>
                    <a:pt x="105" y="45"/>
                    <a:pt x="111" y="34"/>
                    <a:pt x="118" y="24"/>
                  </a:cubicBezTo>
                  <a:cubicBezTo>
                    <a:pt x="133" y="4"/>
                    <a:pt x="150" y="0"/>
                    <a:pt x="174" y="9"/>
                  </a:cubicBezTo>
                  <a:cubicBezTo>
                    <a:pt x="230" y="30"/>
                    <a:pt x="287" y="43"/>
                    <a:pt x="347" y="30"/>
                  </a:cubicBezTo>
                  <a:cubicBezTo>
                    <a:pt x="371" y="24"/>
                    <a:pt x="393" y="12"/>
                    <a:pt x="4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66"/>
            <p:cNvSpPr/>
            <p:nvPr/>
          </p:nvSpPr>
          <p:spPr bwMode="auto">
            <a:xfrm>
              <a:off x="6983413" y="4994276"/>
              <a:ext cx="1414463" cy="641350"/>
            </a:xfrm>
            <a:custGeom>
              <a:avLst/>
              <a:gdLst>
                <a:gd name="T0" fmla="*/ 6 w 377"/>
                <a:gd name="T1" fmla="*/ 0 h 171"/>
                <a:gd name="T2" fmla="*/ 82 w 377"/>
                <a:gd name="T3" fmla="*/ 77 h 171"/>
                <a:gd name="T4" fmla="*/ 97 w 377"/>
                <a:gd name="T5" fmla="*/ 45 h 171"/>
                <a:gd name="T6" fmla="*/ 122 w 377"/>
                <a:gd name="T7" fmla="*/ 43 h 171"/>
                <a:gd name="T8" fmla="*/ 189 w 377"/>
                <a:gd name="T9" fmla="*/ 78 h 171"/>
                <a:gd name="T10" fmla="*/ 233 w 377"/>
                <a:gd name="T11" fmla="*/ 106 h 171"/>
                <a:gd name="T12" fmla="*/ 231 w 377"/>
                <a:gd name="T13" fmla="*/ 60 h 171"/>
                <a:gd name="T14" fmla="*/ 250 w 377"/>
                <a:gd name="T15" fmla="*/ 44 h 171"/>
                <a:gd name="T16" fmla="*/ 258 w 377"/>
                <a:gd name="T17" fmla="*/ 30 h 171"/>
                <a:gd name="T18" fmla="*/ 258 w 377"/>
                <a:gd name="T19" fmla="*/ 62 h 171"/>
                <a:gd name="T20" fmla="*/ 278 w 377"/>
                <a:gd name="T21" fmla="*/ 58 h 171"/>
                <a:gd name="T22" fmla="*/ 377 w 377"/>
                <a:gd name="T23" fmla="*/ 102 h 171"/>
                <a:gd name="T24" fmla="*/ 355 w 377"/>
                <a:gd name="T25" fmla="*/ 125 h 171"/>
                <a:gd name="T26" fmla="*/ 252 w 377"/>
                <a:gd name="T27" fmla="*/ 163 h 171"/>
                <a:gd name="T28" fmla="*/ 6 w 377"/>
                <a:gd name="T29" fmla="*/ 25 h 171"/>
                <a:gd name="T30" fmla="*/ 0 w 377"/>
                <a:gd name="T31" fmla="*/ 5 h 171"/>
                <a:gd name="T32" fmla="*/ 6 w 377"/>
                <a:gd name="T3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7" h="171">
                  <a:moveTo>
                    <a:pt x="6" y="0"/>
                  </a:moveTo>
                  <a:cubicBezTo>
                    <a:pt x="37" y="19"/>
                    <a:pt x="63" y="44"/>
                    <a:pt x="82" y="77"/>
                  </a:cubicBezTo>
                  <a:cubicBezTo>
                    <a:pt x="87" y="66"/>
                    <a:pt x="85" y="55"/>
                    <a:pt x="97" y="45"/>
                  </a:cubicBezTo>
                  <a:cubicBezTo>
                    <a:pt x="108" y="35"/>
                    <a:pt x="115" y="41"/>
                    <a:pt x="122" y="43"/>
                  </a:cubicBezTo>
                  <a:cubicBezTo>
                    <a:pt x="145" y="54"/>
                    <a:pt x="167" y="65"/>
                    <a:pt x="189" y="78"/>
                  </a:cubicBezTo>
                  <a:cubicBezTo>
                    <a:pt x="205" y="87"/>
                    <a:pt x="220" y="97"/>
                    <a:pt x="233" y="106"/>
                  </a:cubicBezTo>
                  <a:cubicBezTo>
                    <a:pt x="232" y="93"/>
                    <a:pt x="230" y="76"/>
                    <a:pt x="231" y="60"/>
                  </a:cubicBezTo>
                  <a:cubicBezTo>
                    <a:pt x="232" y="52"/>
                    <a:pt x="231" y="35"/>
                    <a:pt x="250" y="44"/>
                  </a:cubicBezTo>
                  <a:cubicBezTo>
                    <a:pt x="250" y="44"/>
                    <a:pt x="254" y="38"/>
                    <a:pt x="258" y="30"/>
                  </a:cubicBezTo>
                  <a:cubicBezTo>
                    <a:pt x="258" y="45"/>
                    <a:pt x="258" y="55"/>
                    <a:pt x="258" y="62"/>
                  </a:cubicBezTo>
                  <a:cubicBezTo>
                    <a:pt x="265" y="61"/>
                    <a:pt x="271" y="60"/>
                    <a:pt x="278" y="58"/>
                  </a:cubicBezTo>
                  <a:cubicBezTo>
                    <a:pt x="299" y="95"/>
                    <a:pt x="331" y="110"/>
                    <a:pt x="377" y="102"/>
                  </a:cubicBezTo>
                  <a:cubicBezTo>
                    <a:pt x="370" y="109"/>
                    <a:pt x="363" y="118"/>
                    <a:pt x="355" y="125"/>
                  </a:cubicBezTo>
                  <a:cubicBezTo>
                    <a:pt x="325" y="150"/>
                    <a:pt x="289" y="160"/>
                    <a:pt x="252" y="163"/>
                  </a:cubicBezTo>
                  <a:cubicBezTo>
                    <a:pt x="153" y="171"/>
                    <a:pt x="51" y="128"/>
                    <a:pt x="6" y="25"/>
                  </a:cubicBezTo>
                  <a:cubicBezTo>
                    <a:pt x="3" y="19"/>
                    <a:pt x="2" y="12"/>
                    <a:pt x="0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67"/>
            <p:cNvSpPr/>
            <p:nvPr/>
          </p:nvSpPr>
          <p:spPr bwMode="auto">
            <a:xfrm>
              <a:off x="9447213" y="4997451"/>
              <a:ext cx="1411288" cy="649288"/>
            </a:xfrm>
            <a:custGeom>
              <a:avLst/>
              <a:gdLst>
                <a:gd name="T0" fmla="*/ 0 w 376"/>
                <a:gd name="T1" fmla="*/ 96 h 173"/>
                <a:gd name="T2" fmla="*/ 94 w 376"/>
                <a:gd name="T3" fmla="*/ 64 h 173"/>
                <a:gd name="T4" fmla="*/ 123 w 376"/>
                <a:gd name="T5" fmla="*/ 35 h 173"/>
                <a:gd name="T6" fmla="*/ 140 w 376"/>
                <a:gd name="T7" fmla="*/ 105 h 173"/>
                <a:gd name="T8" fmla="*/ 209 w 376"/>
                <a:gd name="T9" fmla="*/ 67 h 173"/>
                <a:gd name="T10" fmla="*/ 247 w 376"/>
                <a:gd name="T11" fmla="*/ 46 h 173"/>
                <a:gd name="T12" fmla="*/ 284 w 376"/>
                <a:gd name="T13" fmla="*/ 45 h 173"/>
                <a:gd name="T14" fmla="*/ 293 w 376"/>
                <a:gd name="T15" fmla="*/ 73 h 173"/>
                <a:gd name="T16" fmla="*/ 330 w 376"/>
                <a:gd name="T17" fmla="*/ 31 h 173"/>
                <a:gd name="T18" fmla="*/ 376 w 376"/>
                <a:gd name="T19" fmla="*/ 1 h 173"/>
                <a:gd name="T20" fmla="*/ 196 w 376"/>
                <a:gd name="T21" fmla="*/ 158 h 173"/>
                <a:gd name="T22" fmla="*/ 0 w 376"/>
                <a:gd name="T23" fmla="*/ 9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173">
                  <a:moveTo>
                    <a:pt x="0" y="96"/>
                  </a:moveTo>
                  <a:cubicBezTo>
                    <a:pt x="41" y="107"/>
                    <a:pt x="72" y="97"/>
                    <a:pt x="94" y="64"/>
                  </a:cubicBezTo>
                  <a:cubicBezTo>
                    <a:pt x="101" y="53"/>
                    <a:pt x="112" y="45"/>
                    <a:pt x="123" y="35"/>
                  </a:cubicBezTo>
                  <a:cubicBezTo>
                    <a:pt x="159" y="49"/>
                    <a:pt x="147" y="80"/>
                    <a:pt x="140" y="105"/>
                  </a:cubicBezTo>
                  <a:cubicBezTo>
                    <a:pt x="161" y="94"/>
                    <a:pt x="185" y="80"/>
                    <a:pt x="209" y="67"/>
                  </a:cubicBezTo>
                  <a:cubicBezTo>
                    <a:pt x="222" y="61"/>
                    <a:pt x="237" y="56"/>
                    <a:pt x="247" y="46"/>
                  </a:cubicBezTo>
                  <a:cubicBezTo>
                    <a:pt x="260" y="33"/>
                    <a:pt x="274" y="37"/>
                    <a:pt x="284" y="45"/>
                  </a:cubicBezTo>
                  <a:cubicBezTo>
                    <a:pt x="291" y="51"/>
                    <a:pt x="291" y="65"/>
                    <a:pt x="293" y="73"/>
                  </a:cubicBezTo>
                  <a:cubicBezTo>
                    <a:pt x="304" y="60"/>
                    <a:pt x="315" y="44"/>
                    <a:pt x="330" y="31"/>
                  </a:cubicBezTo>
                  <a:cubicBezTo>
                    <a:pt x="343" y="20"/>
                    <a:pt x="353" y="0"/>
                    <a:pt x="376" y="1"/>
                  </a:cubicBezTo>
                  <a:cubicBezTo>
                    <a:pt x="365" y="72"/>
                    <a:pt x="282" y="143"/>
                    <a:pt x="196" y="158"/>
                  </a:cubicBezTo>
                  <a:cubicBezTo>
                    <a:pt x="111" y="173"/>
                    <a:pt x="28" y="148"/>
                    <a:pt x="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6" name="文本框 9"/>
          <p:cNvSpPr txBox="1">
            <a:spLocks noChangeArrowheads="1"/>
          </p:cNvSpPr>
          <p:nvPr/>
        </p:nvSpPr>
        <p:spPr bwMode="auto">
          <a:xfrm>
            <a:off x="6732588" y="2348310"/>
            <a:ext cx="4824710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</a:t>
            </a:r>
            <a:r>
              <a:rPr lang="en-US" altLang="zh-CN" sz="16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</a:t>
            </a:r>
            <a:endParaRPr lang="en-US" altLang="zh-CN" sz="1400" dirty="0" smtClean="0">
              <a:sym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en-US" altLang="zh-CN" sz="1400" dirty="0">
              <a:sym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 smtClean="0">
                <a:sym typeface="Century Gothic" panose="020B0502020202020204" pitchFamily="34" charset="0"/>
              </a:rPr>
              <a:t>Professional </a:t>
            </a:r>
            <a:r>
              <a:rPr lang="en-US" altLang="zh-CN" sz="1400" dirty="0">
                <a:sym typeface="Century Gothic" panose="020B0502020202020204" pitchFamily="34" charset="0"/>
              </a:rPr>
              <a:t>is a PPT files creator which supports creating and editing MS PPT document. It contains all of the industry-standard 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</a:t>
            </a:r>
            <a:r>
              <a:rPr lang="en-US" altLang="zh-CN" sz="1400" dirty="0" err="1" smtClean="0">
                <a:sym typeface="Century Gothic" panose="020B0502020202020204" pitchFamily="34" charset="0"/>
              </a:rPr>
              <a:t>andanimation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 </a:t>
            </a:r>
            <a:r>
              <a:rPr lang="en-US" altLang="zh-CN" sz="1400" dirty="0">
                <a:sym typeface="Century Gothic" panose="020B0502020202020204" pitchFamily="34" charset="0"/>
              </a:rPr>
              <a:t>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</a:t>
            </a:r>
            <a:endParaRPr lang="zh-CN" altLang="en-US" sz="1400" dirty="0"/>
          </a:p>
        </p:txBody>
      </p:sp>
      <p:grpSp>
        <p:nvGrpSpPr>
          <p:cNvPr id="4" name="组合 3"/>
          <p:cNvGrpSpPr/>
          <p:nvPr/>
        </p:nvGrpSpPr>
        <p:grpSpPr>
          <a:xfrm>
            <a:off x="1012413" y="1947792"/>
            <a:ext cx="5768498" cy="4402212"/>
            <a:chOff x="1012413" y="1810632"/>
            <a:chExt cx="5768498" cy="440221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4555" y="2206641"/>
              <a:ext cx="5098208" cy="381569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6" t="10237" r="50428" b="60652"/>
            <a:stretch>
              <a:fillRect/>
            </a:stretch>
          </p:blipFill>
          <p:spPr>
            <a:xfrm>
              <a:off x="1012413" y="1810632"/>
              <a:ext cx="5768498" cy="440221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0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4027600" y="201486"/>
            <a:ext cx="42877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PERSONAL WORKS 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683058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works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973976" y="1050111"/>
            <a:ext cx="8171024" cy="854889"/>
            <a:chOff x="2555875" y="4378326"/>
            <a:chExt cx="12738101" cy="2230438"/>
          </a:xfrm>
          <a:solidFill>
            <a:srgbClr val="824720"/>
          </a:solidFill>
        </p:grpSpPr>
        <p:sp>
          <p:nvSpPr>
            <p:cNvPr id="87" name="Freeform 50"/>
            <p:cNvSpPr>
              <a:spLocks noEditPoints="1"/>
            </p:cNvSpPr>
            <p:nvPr/>
          </p:nvSpPr>
          <p:spPr bwMode="auto">
            <a:xfrm>
              <a:off x="9210675" y="4664076"/>
              <a:ext cx="4724400" cy="1944688"/>
            </a:xfrm>
            <a:custGeom>
              <a:avLst/>
              <a:gdLst>
                <a:gd name="T0" fmla="*/ 843 w 1259"/>
                <a:gd name="T1" fmla="*/ 131 h 518"/>
                <a:gd name="T2" fmla="*/ 358 w 1259"/>
                <a:gd name="T3" fmla="*/ 288 h 518"/>
                <a:gd name="T4" fmla="*/ 473 w 1259"/>
                <a:gd name="T5" fmla="*/ 424 h 518"/>
                <a:gd name="T6" fmla="*/ 489 w 1259"/>
                <a:gd name="T7" fmla="*/ 395 h 518"/>
                <a:gd name="T8" fmla="*/ 506 w 1259"/>
                <a:gd name="T9" fmla="*/ 409 h 518"/>
                <a:gd name="T10" fmla="*/ 296 w 1259"/>
                <a:gd name="T11" fmla="*/ 409 h 518"/>
                <a:gd name="T12" fmla="*/ 262 w 1259"/>
                <a:gd name="T13" fmla="*/ 409 h 518"/>
                <a:gd name="T14" fmla="*/ 103 w 1259"/>
                <a:gd name="T15" fmla="*/ 490 h 518"/>
                <a:gd name="T16" fmla="*/ 171 w 1259"/>
                <a:gd name="T17" fmla="*/ 448 h 518"/>
                <a:gd name="T18" fmla="*/ 105 w 1259"/>
                <a:gd name="T19" fmla="*/ 424 h 518"/>
                <a:gd name="T20" fmla="*/ 55 w 1259"/>
                <a:gd name="T21" fmla="*/ 296 h 518"/>
                <a:gd name="T22" fmla="*/ 24 w 1259"/>
                <a:gd name="T23" fmla="*/ 341 h 518"/>
                <a:gd name="T24" fmla="*/ 28 w 1259"/>
                <a:gd name="T25" fmla="*/ 258 h 518"/>
                <a:gd name="T26" fmla="*/ 0 w 1259"/>
                <a:gd name="T27" fmla="*/ 272 h 518"/>
                <a:gd name="T28" fmla="*/ 6 w 1259"/>
                <a:gd name="T29" fmla="*/ 204 h 518"/>
                <a:gd name="T30" fmla="*/ 267 w 1259"/>
                <a:gd name="T31" fmla="*/ 294 h 518"/>
                <a:gd name="T32" fmla="*/ 766 w 1259"/>
                <a:gd name="T33" fmla="*/ 38 h 518"/>
                <a:gd name="T34" fmla="*/ 1181 w 1259"/>
                <a:gd name="T35" fmla="*/ 68 h 518"/>
                <a:gd name="T36" fmla="*/ 968 w 1259"/>
                <a:gd name="T37" fmla="*/ 309 h 518"/>
                <a:gd name="T38" fmla="*/ 950 w 1259"/>
                <a:gd name="T39" fmla="*/ 148 h 518"/>
                <a:gd name="T40" fmla="*/ 1105 w 1259"/>
                <a:gd name="T41" fmla="*/ 147 h 518"/>
                <a:gd name="T42" fmla="*/ 936 w 1259"/>
                <a:gd name="T43" fmla="*/ 236 h 518"/>
                <a:gd name="T44" fmla="*/ 1164 w 1259"/>
                <a:gd name="T45" fmla="*/ 313 h 518"/>
                <a:gd name="T46" fmla="*/ 1215 w 1259"/>
                <a:gd name="T47" fmla="*/ 124 h 518"/>
                <a:gd name="T48" fmla="*/ 872 w 1259"/>
                <a:gd name="T49" fmla="*/ 19 h 518"/>
                <a:gd name="T50" fmla="*/ 342 w 1259"/>
                <a:gd name="T51" fmla="*/ 271 h 518"/>
                <a:gd name="T52" fmla="*/ 341 w 1259"/>
                <a:gd name="T53" fmla="*/ 284 h 518"/>
                <a:gd name="T54" fmla="*/ 768 w 1259"/>
                <a:gd name="T55" fmla="*/ 138 h 518"/>
                <a:gd name="T56" fmla="*/ 970 w 1259"/>
                <a:gd name="T57" fmla="*/ 127 h 518"/>
                <a:gd name="T58" fmla="*/ 1021 w 1259"/>
                <a:gd name="T59" fmla="*/ 97 h 518"/>
                <a:gd name="T60" fmla="*/ 1063 w 1259"/>
                <a:gd name="T61" fmla="*/ 101 h 518"/>
                <a:gd name="T62" fmla="*/ 160 w 1259"/>
                <a:gd name="T63" fmla="*/ 485 h 518"/>
                <a:gd name="T64" fmla="*/ 253 w 1259"/>
                <a:gd name="T65" fmla="*/ 347 h 518"/>
                <a:gd name="T66" fmla="*/ 274 w 1259"/>
                <a:gd name="T67" fmla="*/ 357 h 518"/>
                <a:gd name="T68" fmla="*/ 427 w 1259"/>
                <a:gd name="T69" fmla="*/ 460 h 518"/>
                <a:gd name="T70" fmla="*/ 446 w 1259"/>
                <a:gd name="T71" fmla="*/ 438 h 518"/>
                <a:gd name="T72" fmla="*/ 395 w 1259"/>
                <a:gd name="T73" fmla="*/ 364 h 518"/>
                <a:gd name="T74" fmla="*/ 302 w 1259"/>
                <a:gd name="T75" fmla="*/ 288 h 518"/>
                <a:gd name="T76" fmla="*/ 60 w 1259"/>
                <a:gd name="T77" fmla="*/ 282 h 518"/>
                <a:gd name="T78" fmla="*/ 107 w 1259"/>
                <a:gd name="T79" fmla="*/ 385 h 518"/>
                <a:gd name="T80" fmla="*/ 112 w 1259"/>
                <a:gd name="T81" fmla="*/ 408 h 518"/>
                <a:gd name="T82" fmla="*/ 160 w 1259"/>
                <a:gd name="T83" fmla="*/ 485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9" h="518">
                  <a:moveTo>
                    <a:pt x="950" y="148"/>
                  </a:moveTo>
                  <a:cubicBezTo>
                    <a:pt x="916" y="125"/>
                    <a:pt x="879" y="124"/>
                    <a:pt x="843" y="131"/>
                  </a:cubicBezTo>
                  <a:cubicBezTo>
                    <a:pt x="711" y="158"/>
                    <a:pt x="580" y="193"/>
                    <a:pt x="457" y="250"/>
                  </a:cubicBezTo>
                  <a:cubicBezTo>
                    <a:pt x="425" y="265"/>
                    <a:pt x="391" y="276"/>
                    <a:pt x="358" y="288"/>
                  </a:cubicBezTo>
                  <a:cubicBezTo>
                    <a:pt x="376" y="318"/>
                    <a:pt x="395" y="350"/>
                    <a:pt x="416" y="381"/>
                  </a:cubicBezTo>
                  <a:cubicBezTo>
                    <a:pt x="429" y="401"/>
                    <a:pt x="447" y="420"/>
                    <a:pt x="473" y="424"/>
                  </a:cubicBezTo>
                  <a:cubicBezTo>
                    <a:pt x="481" y="426"/>
                    <a:pt x="490" y="422"/>
                    <a:pt x="498" y="421"/>
                  </a:cubicBezTo>
                  <a:cubicBezTo>
                    <a:pt x="495" y="412"/>
                    <a:pt x="493" y="403"/>
                    <a:pt x="489" y="395"/>
                  </a:cubicBezTo>
                  <a:cubicBezTo>
                    <a:pt x="488" y="393"/>
                    <a:pt x="484" y="393"/>
                    <a:pt x="484" y="390"/>
                  </a:cubicBezTo>
                  <a:cubicBezTo>
                    <a:pt x="500" y="388"/>
                    <a:pt x="504" y="398"/>
                    <a:pt x="506" y="409"/>
                  </a:cubicBezTo>
                  <a:cubicBezTo>
                    <a:pt x="510" y="436"/>
                    <a:pt x="494" y="458"/>
                    <a:pt x="464" y="467"/>
                  </a:cubicBezTo>
                  <a:cubicBezTo>
                    <a:pt x="407" y="485"/>
                    <a:pt x="330" y="459"/>
                    <a:pt x="296" y="409"/>
                  </a:cubicBezTo>
                  <a:cubicBezTo>
                    <a:pt x="287" y="396"/>
                    <a:pt x="279" y="382"/>
                    <a:pt x="269" y="365"/>
                  </a:cubicBezTo>
                  <a:cubicBezTo>
                    <a:pt x="266" y="382"/>
                    <a:pt x="266" y="396"/>
                    <a:pt x="262" y="409"/>
                  </a:cubicBezTo>
                  <a:cubicBezTo>
                    <a:pt x="246" y="462"/>
                    <a:pt x="213" y="498"/>
                    <a:pt x="158" y="512"/>
                  </a:cubicBezTo>
                  <a:cubicBezTo>
                    <a:pt x="132" y="518"/>
                    <a:pt x="112" y="509"/>
                    <a:pt x="103" y="490"/>
                  </a:cubicBezTo>
                  <a:cubicBezTo>
                    <a:pt x="117" y="487"/>
                    <a:pt x="134" y="488"/>
                    <a:pt x="147" y="481"/>
                  </a:cubicBezTo>
                  <a:cubicBezTo>
                    <a:pt x="157" y="475"/>
                    <a:pt x="166" y="460"/>
                    <a:pt x="171" y="448"/>
                  </a:cubicBezTo>
                  <a:cubicBezTo>
                    <a:pt x="183" y="418"/>
                    <a:pt x="176" y="395"/>
                    <a:pt x="152" y="377"/>
                  </a:cubicBezTo>
                  <a:cubicBezTo>
                    <a:pt x="144" y="401"/>
                    <a:pt x="129" y="418"/>
                    <a:pt x="105" y="424"/>
                  </a:cubicBezTo>
                  <a:cubicBezTo>
                    <a:pt x="96" y="426"/>
                    <a:pt x="86" y="424"/>
                    <a:pt x="72" y="424"/>
                  </a:cubicBezTo>
                  <a:cubicBezTo>
                    <a:pt x="122" y="387"/>
                    <a:pt x="103" y="324"/>
                    <a:pt x="55" y="296"/>
                  </a:cubicBezTo>
                  <a:cubicBezTo>
                    <a:pt x="52" y="306"/>
                    <a:pt x="51" y="316"/>
                    <a:pt x="46" y="324"/>
                  </a:cubicBezTo>
                  <a:cubicBezTo>
                    <a:pt x="41" y="331"/>
                    <a:pt x="31" y="335"/>
                    <a:pt x="24" y="341"/>
                  </a:cubicBezTo>
                  <a:cubicBezTo>
                    <a:pt x="22" y="332"/>
                    <a:pt x="17" y="323"/>
                    <a:pt x="18" y="314"/>
                  </a:cubicBezTo>
                  <a:cubicBezTo>
                    <a:pt x="20" y="296"/>
                    <a:pt x="24" y="278"/>
                    <a:pt x="28" y="258"/>
                  </a:cubicBezTo>
                  <a:cubicBezTo>
                    <a:pt x="21" y="259"/>
                    <a:pt x="20" y="258"/>
                    <a:pt x="19" y="259"/>
                  </a:cubicBezTo>
                  <a:cubicBezTo>
                    <a:pt x="13" y="263"/>
                    <a:pt x="6" y="268"/>
                    <a:pt x="0" y="272"/>
                  </a:cubicBezTo>
                  <a:cubicBezTo>
                    <a:pt x="0" y="264"/>
                    <a:pt x="0" y="256"/>
                    <a:pt x="1" y="248"/>
                  </a:cubicBezTo>
                  <a:cubicBezTo>
                    <a:pt x="2" y="232"/>
                    <a:pt x="5" y="215"/>
                    <a:pt x="6" y="204"/>
                  </a:cubicBezTo>
                  <a:cubicBezTo>
                    <a:pt x="31" y="255"/>
                    <a:pt x="74" y="296"/>
                    <a:pt x="139" y="306"/>
                  </a:cubicBezTo>
                  <a:cubicBezTo>
                    <a:pt x="182" y="313"/>
                    <a:pt x="225" y="307"/>
                    <a:pt x="267" y="294"/>
                  </a:cubicBezTo>
                  <a:cubicBezTo>
                    <a:pt x="330" y="275"/>
                    <a:pt x="384" y="241"/>
                    <a:pt x="438" y="205"/>
                  </a:cubicBezTo>
                  <a:cubicBezTo>
                    <a:pt x="541" y="137"/>
                    <a:pt x="648" y="77"/>
                    <a:pt x="766" y="38"/>
                  </a:cubicBezTo>
                  <a:cubicBezTo>
                    <a:pt x="841" y="14"/>
                    <a:pt x="917" y="0"/>
                    <a:pt x="996" y="5"/>
                  </a:cubicBezTo>
                  <a:cubicBezTo>
                    <a:pt x="1063" y="8"/>
                    <a:pt x="1128" y="22"/>
                    <a:pt x="1181" y="68"/>
                  </a:cubicBezTo>
                  <a:cubicBezTo>
                    <a:pt x="1252" y="128"/>
                    <a:pt x="1259" y="229"/>
                    <a:pt x="1196" y="299"/>
                  </a:cubicBezTo>
                  <a:cubicBezTo>
                    <a:pt x="1139" y="364"/>
                    <a:pt x="1032" y="368"/>
                    <a:pt x="968" y="309"/>
                  </a:cubicBezTo>
                  <a:cubicBezTo>
                    <a:pt x="929" y="274"/>
                    <a:pt x="918" y="216"/>
                    <a:pt x="940" y="168"/>
                  </a:cubicBezTo>
                  <a:cubicBezTo>
                    <a:pt x="943" y="162"/>
                    <a:pt x="946" y="155"/>
                    <a:pt x="950" y="148"/>
                  </a:cubicBezTo>
                  <a:close/>
                  <a:moveTo>
                    <a:pt x="1113" y="159"/>
                  </a:moveTo>
                  <a:cubicBezTo>
                    <a:pt x="1111" y="155"/>
                    <a:pt x="1107" y="151"/>
                    <a:pt x="1105" y="147"/>
                  </a:cubicBezTo>
                  <a:cubicBezTo>
                    <a:pt x="1086" y="120"/>
                    <a:pt x="1061" y="107"/>
                    <a:pt x="1028" y="110"/>
                  </a:cubicBezTo>
                  <a:cubicBezTo>
                    <a:pt x="972" y="115"/>
                    <a:pt x="924" y="180"/>
                    <a:pt x="936" y="236"/>
                  </a:cubicBezTo>
                  <a:cubicBezTo>
                    <a:pt x="951" y="305"/>
                    <a:pt x="1028" y="357"/>
                    <a:pt x="1098" y="342"/>
                  </a:cubicBezTo>
                  <a:cubicBezTo>
                    <a:pt x="1122" y="337"/>
                    <a:pt x="1148" y="328"/>
                    <a:pt x="1164" y="313"/>
                  </a:cubicBezTo>
                  <a:cubicBezTo>
                    <a:pt x="1185" y="292"/>
                    <a:pt x="1205" y="272"/>
                    <a:pt x="1216" y="239"/>
                  </a:cubicBezTo>
                  <a:cubicBezTo>
                    <a:pt x="1228" y="199"/>
                    <a:pt x="1235" y="162"/>
                    <a:pt x="1215" y="124"/>
                  </a:cubicBezTo>
                  <a:cubicBezTo>
                    <a:pt x="1192" y="80"/>
                    <a:pt x="1155" y="52"/>
                    <a:pt x="1110" y="34"/>
                  </a:cubicBezTo>
                  <a:cubicBezTo>
                    <a:pt x="1032" y="4"/>
                    <a:pt x="952" y="6"/>
                    <a:pt x="872" y="19"/>
                  </a:cubicBezTo>
                  <a:cubicBezTo>
                    <a:pt x="768" y="37"/>
                    <a:pt x="672" y="75"/>
                    <a:pt x="581" y="126"/>
                  </a:cubicBezTo>
                  <a:cubicBezTo>
                    <a:pt x="500" y="172"/>
                    <a:pt x="422" y="223"/>
                    <a:pt x="342" y="271"/>
                  </a:cubicBezTo>
                  <a:cubicBezTo>
                    <a:pt x="340" y="272"/>
                    <a:pt x="340" y="275"/>
                    <a:pt x="339" y="277"/>
                  </a:cubicBezTo>
                  <a:cubicBezTo>
                    <a:pt x="340" y="279"/>
                    <a:pt x="340" y="282"/>
                    <a:pt x="341" y="284"/>
                  </a:cubicBezTo>
                  <a:cubicBezTo>
                    <a:pt x="371" y="274"/>
                    <a:pt x="403" y="268"/>
                    <a:pt x="431" y="254"/>
                  </a:cubicBezTo>
                  <a:cubicBezTo>
                    <a:pt x="539" y="203"/>
                    <a:pt x="652" y="166"/>
                    <a:pt x="768" y="138"/>
                  </a:cubicBezTo>
                  <a:cubicBezTo>
                    <a:pt x="825" y="124"/>
                    <a:pt x="882" y="112"/>
                    <a:pt x="941" y="127"/>
                  </a:cubicBezTo>
                  <a:cubicBezTo>
                    <a:pt x="950" y="130"/>
                    <a:pt x="962" y="130"/>
                    <a:pt x="970" y="127"/>
                  </a:cubicBezTo>
                  <a:cubicBezTo>
                    <a:pt x="985" y="122"/>
                    <a:pt x="998" y="113"/>
                    <a:pt x="1012" y="105"/>
                  </a:cubicBezTo>
                  <a:cubicBezTo>
                    <a:pt x="1015" y="103"/>
                    <a:pt x="1017" y="100"/>
                    <a:pt x="1021" y="97"/>
                  </a:cubicBezTo>
                  <a:cubicBezTo>
                    <a:pt x="1026" y="98"/>
                    <a:pt x="1034" y="101"/>
                    <a:pt x="1042" y="102"/>
                  </a:cubicBezTo>
                  <a:cubicBezTo>
                    <a:pt x="1049" y="103"/>
                    <a:pt x="1058" y="98"/>
                    <a:pt x="1063" y="101"/>
                  </a:cubicBezTo>
                  <a:cubicBezTo>
                    <a:pt x="1085" y="116"/>
                    <a:pt x="1109" y="129"/>
                    <a:pt x="1113" y="159"/>
                  </a:cubicBezTo>
                  <a:close/>
                  <a:moveTo>
                    <a:pt x="160" y="485"/>
                  </a:moveTo>
                  <a:cubicBezTo>
                    <a:pt x="176" y="486"/>
                    <a:pt x="191" y="491"/>
                    <a:pt x="198" y="486"/>
                  </a:cubicBezTo>
                  <a:cubicBezTo>
                    <a:pt x="237" y="461"/>
                    <a:pt x="275" y="402"/>
                    <a:pt x="253" y="347"/>
                  </a:cubicBezTo>
                  <a:cubicBezTo>
                    <a:pt x="252" y="344"/>
                    <a:pt x="252" y="340"/>
                    <a:pt x="252" y="337"/>
                  </a:cubicBezTo>
                  <a:cubicBezTo>
                    <a:pt x="262" y="342"/>
                    <a:pt x="269" y="349"/>
                    <a:pt x="274" y="357"/>
                  </a:cubicBezTo>
                  <a:cubicBezTo>
                    <a:pt x="281" y="367"/>
                    <a:pt x="286" y="377"/>
                    <a:pt x="291" y="387"/>
                  </a:cubicBezTo>
                  <a:cubicBezTo>
                    <a:pt x="318" y="439"/>
                    <a:pt x="370" y="467"/>
                    <a:pt x="427" y="460"/>
                  </a:cubicBezTo>
                  <a:cubicBezTo>
                    <a:pt x="439" y="458"/>
                    <a:pt x="450" y="453"/>
                    <a:pt x="461" y="449"/>
                  </a:cubicBezTo>
                  <a:cubicBezTo>
                    <a:pt x="458" y="446"/>
                    <a:pt x="454" y="444"/>
                    <a:pt x="446" y="438"/>
                  </a:cubicBezTo>
                  <a:cubicBezTo>
                    <a:pt x="460" y="438"/>
                    <a:pt x="469" y="439"/>
                    <a:pt x="478" y="439"/>
                  </a:cubicBezTo>
                  <a:cubicBezTo>
                    <a:pt x="439" y="425"/>
                    <a:pt x="415" y="397"/>
                    <a:pt x="395" y="364"/>
                  </a:cubicBezTo>
                  <a:cubicBezTo>
                    <a:pt x="384" y="345"/>
                    <a:pt x="374" y="325"/>
                    <a:pt x="362" y="307"/>
                  </a:cubicBezTo>
                  <a:cubicBezTo>
                    <a:pt x="346" y="283"/>
                    <a:pt x="329" y="278"/>
                    <a:pt x="302" y="288"/>
                  </a:cubicBezTo>
                  <a:cubicBezTo>
                    <a:pt x="247" y="309"/>
                    <a:pt x="190" y="322"/>
                    <a:pt x="131" y="309"/>
                  </a:cubicBezTo>
                  <a:cubicBezTo>
                    <a:pt x="107" y="303"/>
                    <a:pt x="84" y="292"/>
                    <a:pt x="60" y="282"/>
                  </a:cubicBezTo>
                  <a:cubicBezTo>
                    <a:pt x="63" y="287"/>
                    <a:pt x="64" y="291"/>
                    <a:pt x="68" y="294"/>
                  </a:cubicBezTo>
                  <a:cubicBezTo>
                    <a:pt x="95" y="319"/>
                    <a:pt x="113" y="346"/>
                    <a:pt x="107" y="385"/>
                  </a:cubicBezTo>
                  <a:cubicBezTo>
                    <a:pt x="106" y="388"/>
                    <a:pt x="112" y="392"/>
                    <a:pt x="116" y="398"/>
                  </a:cubicBezTo>
                  <a:cubicBezTo>
                    <a:pt x="116" y="399"/>
                    <a:pt x="114" y="403"/>
                    <a:pt x="112" y="408"/>
                  </a:cubicBezTo>
                  <a:cubicBezTo>
                    <a:pt x="130" y="394"/>
                    <a:pt x="155" y="386"/>
                    <a:pt x="149" y="357"/>
                  </a:cubicBezTo>
                  <a:cubicBezTo>
                    <a:pt x="194" y="395"/>
                    <a:pt x="190" y="439"/>
                    <a:pt x="160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1"/>
            <p:cNvSpPr>
              <a:spLocks noEditPoints="1"/>
            </p:cNvSpPr>
            <p:nvPr/>
          </p:nvSpPr>
          <p:spPr bwMode="auto">
            <a:xfrm>
              <a:off x="3962400" y="4659313"/>
              <a:ext cx="4678363" cy="1941513"/>
            </a:xfrm>
            <a:custGeom>
              <a:avLst/>
              <a:gdLst>
                <a:gd name="T0" fmla="*/ 314 w 1247"/>
                <a:gd name="T1" fmla="*/ 225 h 517"/>
                <a:gd name="T2" fmla="*/ 5 w 1247"/>
                <a:gd name="T3" fmla="*/ 184 h 517"/>
                <a:gd name="T4" fmla="*/ 249 w 1247"/>
                <a:gd name="T5" fmla="*/ 6 h 517"/>
                <a:gd name="T6" fmla="*/ 823 w 1247"/>
                <a:gd name="T7" fmla="*/ 218 h 517"/>
                <a:gd name="T8" fmla="*/ 1235 w 1247"/>
                <a:gd name="T9" fmla="*/ 210 h 517"/>
                <a:gd name="T10" fmla="*/ 1241 w 1247"/>
                <a:gd name="T11" fmla="*/ 275 h 517"/>
                <a:gd name="T12" fmla="*/ 1217 w 1247"/>
                <a:gd name="T13" fmla="*/ 260 h 517"/>
                <a:gd name="T14" fmla="*/ 1220 w 1247"/>
                <a:gd name="T15" fmla="*/ 341 h 517"/>
                <a:gd name="T16" fmla="*/ 1190 w 1247"/>
                <a:gd name="T17" fmla="*/ 297 h 517"/>
                <a:gd name="T18" fmla="*/ 1089 w 1247"/>
                <a:gd name="T19" fmla="*/ 380 h 517"/>
                <a:gd name="T20" fmla="*/ 1142 w 1247"/>
                <a:gd name="T21" fmla="*/ 487 h 517"/>
                <a:gd name="T22" fmla="*/ 980 w 1247"/>
                <a:gd name="T23" fmla="*/ 400 h 517"/>
                <a:gd name="T24" fmla="*/ 959 w 1247"/>
                <a:gd name="T25" fmla="*/ 393 h 517"/>
                <a:gd name="T26" fmla="*/ 740 w 1247"/>
                <a:gd name="T27" fmla="*/ 404 h 517"/>
                <a:gd name="T28" fmla="*/ 747 w 1247"/>
                <a:gd name="T29" fmla="*/ 425 h 517"/>
                <a:gd name="T30" fmla="*/ 844 w 1247"/>
                <a:gd name="T31" fmla="*/ 358 h 517"/>
                <a:gd name="T32" fmla="*/ 861 w 1247"/>
                <a:gd name="T33" fmla="*/ 280 h 517"/>
                <a:gd name="T34" fmla="*/ 399 w 1247"/>
                <a:gd name="T35" fmla="*/ 132 h 517"/>
                <a:gd name="T36" fmla="*/ 903 w 1247"/>
                <a:gd name="T37" fmla="*/ 283 h 517"/>
                <a:gd name="T38" fmla="*/ 898 w 1247"/>
                <a:gd name="T39" fmla="*/ 271 h 517"/>
                <a:gd name="T40" fmla="*/ 305 w 1247"/>
                <a:gd name="T41" fmla="*/ 13 h 517"/>
                <a:gd name="T42" fmla="*/ 21 w 1247"/>
                <a:gd name="T43" fmla="*/ 139 h 517"/>
                <a:gd name="T44" fmla="*/ 102 w 1247"/>
                <a:gd name="T45" fmla="*/ 329 h 517"/>
                <a:gd name="T46" fmla="*/ 279 w 1247"/>
                <a:gd name="T47" fmla="*/ 145 h 517"/>
                <a:gd name="T48" fmla="*/ 133 w 1247"/>
                <a:gd name="T49" fmla="*/ 162 h 517"/>
                <a:gd name="T50" fmla="*/ 186 w 1247"/>
                <a:gd name="T51" fmla="*/ 94 h 517"/>
                <a:gd name="T52" fmla="*/ 227 w 1247"/>
                <a:gd name="T53" fmla="*/ 105 h 517"/>
                <a:gd name="T54" fmla="*/ 289 w 1247"/>
                <a:gd name="T55" fmla="*/ 131 h 517"/>
                <a:gd name="T56" fmla="*/ 780 w 1247"/>
                <a:gd name="T57" fmla="*/ 241 h 517"/>
                <a:gd name="T58" fmla="*/ 903 w 1247"/>
                <a:gd name="T59" fmla="*/ 283 h 517"/>
                <a:gd name="T60" fmla="*/ 1113 w 1247"/>
                <a:gd name="T61" fmla="*/ 310 h 517"/>
                <a:gd name="T62" fmla="*/ 884 w 1247"/>
                <a:gd name="T63" fmla="*/ 304 h 517"/>
                <a:gd name="T64" fmla="*/ 766 w 1247"/>
                <a:gd name="T65" fmla="*/ 441 h 517"/>
                <a:gd name="T66" fmla="*/ 781 w 1247"/>
                <a:gd name="T67" fmla="*/ 452 h 517"/>
                <a:gd name="T68" fmla="*/ 951 w 1247"/>
                <a:gd name="T69" fmla="*/ 392 h 517"/>
                <a:gd name="T70" fmla="*/ 990 w 1247"/>
                <a:gd name="T71" fmla="*/ 336 h 517"/>
                <a:gd name="T72" fmla="*/ 1085 w 1247"/>
                <a:gd name="T73" fmla="*/ 486 h 517"/>
                <a:gd name="T74" fmla="*/ 1133 w 1247"/>
                <a:gd name="T75" fmla="*/ 408 h 517"/>
                <a:gd name="T76" fmla="*/ 1163 w 1247"/>
                <a:gd name="T77" fmla="*/ 309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47" h="517">
                  <a:moveTo>
                    <a:pt x="299" y="145"/>
                  </a:moveTo>
                  <a:cubicBezTo>
                    <a:pt x="305" y="175"/>
                    <a:pt x="314" y="200"/>
                    <a:pt x="314" y="225"/>
                  </a:cubicBezTo>
                  <a:cubicBezTo>
                    <a:pt x="314" y="288"/>
                    <a:pt x="263" y="339"/>
                    <a:pt x="193" y="350"/>
                  </a:cubicBezTo>
                  <a:cubicBezTo>
                    <a:pt x="91" y="366"/>
                    <a:pt x="0" y="287"/>
                    <a:pt x="5" y="184"/>
                  </a:cubicBezTo>
                  <a:cubicBezTo>
                    <a:pt x="7" y="124"/>
                    <a:pt x="39" y="80"/>
                    <a:pt x="89" y="49"/>
                  </a:cubicBezTo>
                  <a:cubicBezTo>
                    <a:pt x="138" y="19"/>
                    <a:pt x="193" y="8"/>
                    <a:pt x="249" y="6"/>
                  </a:cubicBezTo>
                  <a:cubicBezTo>
                    <a:pt x="380" y="0"/>
                    <a:pt x="501" y="38"/>
                    <a:pt x="615" y="96"/>
                  </a:cubicBezTo>
                  <a:cubicBezTo>
                    <a:pt x="687" y="133"/>
                    <a:pt x="755" y="176"/>
                    <a:pt x="823" y="218"/>
                  </a:cubicBezTo>
                  <a:cubicBezTo>
                    <a:pt x="885" y="257"/>
                    <a:pt x="948" y="293"/>
                    <a:pt x="1021" y="305"/>
                  </a:cubicBezTo>
                  <a:cubicBezTo>
                    <a:pt x="1113" y="321"/>
                    <a:pt x="1187" y="296"/>
                    <a:pt x="1235" y="210"/>
                  </a:cubicBezTo>
                  <a:cubicBezTo>
                    <a:pt x="1239" y="232"/>
                    <a:pt x="1243" y="252"/>
                    <a:pt x="1247" y="272"/>
                  </a:cubicBezTo>
                  <a:cubicBezTo>
                    <a:pt x="1245" y="273"/>
                    <a:pt x="1243" y="274"/>
                    <a:pt x="1241" y="275"/>
                  </a:cubicBezTo>
                  <a:cubicBezTo>
                    <a:pt x="1235" y="270"/>
                    <a:pt x="1229" y="265"/>
                    <a:pt x="1222" y="259"/>
                  </a:cubicBezTo>
                  <a:cubicBezTo>
                    <a:pt x="1221" y="260"/>
                    <a:pt x="1219" y="260"/>
                    <a:pt x="1217" y="260"/>
                  </a:cubicBezTo>
                  <a:cubicBezTo>
                    <a:pt x="1219" y="276"/>
                    <a:pt x="1221" y="292"/>
                    <a:pt x="1223" y="308"/>
                  </a:cubicBezTo>
                  <a:cubicBezTo>
                    <a:pt x="1225" y="320"/>
                    <a:pt x="1238" y="335"/>
                    <a:pt x="1220" y="341"/>
                  </a:cubicBezTo>
                  <a:cubicBezTo>
                    <a:pt x="1204" y="346"/>
                    <a:pt x="1199" y="329"/>
                    <a:pt x="1194" y="316"/>
                  </a:cubicBezTo>
                  <a:cubicBezTo>
                    <a:pt x="1192" y="310"/>
                    <a:pt x="1191" y="304"/>
                    <a:pt x="1190" y="297"/>
                  </a:cubicBezTo>
                  <a:cubicBezTo>
                    <a:pt x="1139" y="324"/>
                    <a:pt x="1122" y="390"/>
                    <a:pt x="1167" y="420"/>
                  </a:cubicBezTo>
                  <a:cubicBezTo>
                    <a:pt x="1141" y="435"/>
                    <a:pt x="1119" y="423"/>
                    <a:pt x="1089" y="380"/>
                  </a:cubicBezTo>
                  <a:cubicBezTo>
                    <a:pt x="1068" y="396"/>
                    <a:pt x="1062" y="424"/>
                    <a:pt x="1074" y="453"/>
                  </a:cubicBezTo>
                  <a:cubicBezTo>
                    <a:pt x="1087" y="484"/>
                    <a:pt x="1104" y="493"/>
                    <a:pt x="1142" y="487"/>
                  </a:cubicBezTo>
                  <a:cubicBezTo>
                    <a:pt x="1135" y="507"/>
                    <a:pt x="1116" y="517"/>
                    <a:pt x="1091" y="514"/>
                  </a:cubicBezTo>
                  <a:cubicBezTo>
                    <a:pt x="1038" y="507"/>
                    <a:pt x="987" y="454"/>
                    <a:pt x="980" y="400"/>
                  </a:cubicBezTo>
                  <a:cubicBezTo>
                    <a:pt x="978" y="390"/>
                    <a:pt x="978" y="379"/>
                    <a:pt x="973" y="368"/>
                  </a:cubicBezTo>
                  <a:cubicBezTo>
                    <a:pt x="968" y="376"/>
                    <a:pt x="963" y="384"/>
                    <a:pt x="959" y="393"/>
                  </a:cubicBezTo>
                  <a:cubicBezTo>
                    <a:pt x="929" y="455"/>
                    <a:pt x="843" y="484"/>
                    <a:pt x="787" y="470"/>
                  </a:cubicBezTo>
                  <a:cubicBezTo>
                    <a:pt x="750" y="462"/>
                    <a:pt x="728" y="432"/>
                    <a:pt x="740" y="404"/>
                  </a:cubicBezTo>
                  <a:cubicBezTo>
                    <a:pt x="743" y="397"/>
                    <a:pt x="751" y="392"/>
                    <a:pt x="755" y="388"/>
                  </a:cubicBezTo>
                  <a:cubicBezTo>
                    <a:pt x="752" y="400"/>
                    <a:pt x="749" y="413"/>
                    <a:pt x="747" y="425"/>
                  </a:cubicBezTo>
                  <a:cubicBezTo>
                    <a:pt x="759" y="424"/>
                    <a:pt x="773" y="425"/>
                    <a:pt x="784" y="421"/>
                  </a:cubicBezTo>
                  <a:cubicBezTo>
                    <a:pt x="812" y="408"/>
                    <a:pt x="829" y="383"/>
                    <a:pt x="844" y="358"/>
                  </a:cubicBezTo>
                  <a:cubicBezTo>
                    <a:pt x="858" y="335"/>
                    <a:pt x="872" y="312"/>
                    <a:pt x="887" y="286"/>
                  </a:cubicBezTo>
                  <a:cubicBezTo>
                    <a:pt x="879" y="284"/>
                    <a:pt x="870" y="283"/>
                    <a:pt x="861" y="280"/>
                  </a:cubicBezTo>
                  <a:cubicBezTo>
                    <a:pt x="834" y="270"/>
                    <a:pt x="807" y="261"/>
                    <a:pt x="781" y="249"/>
                  </a:cubicBezTo>
                  <a:cubicBezTo>
                    <a:pt x="659" y="192"/>
                    <a:pt x="530" y="158"/>
                    <a:pt x="399" y="132"/>
                  </a:cubicBezTo>
                  <a:cubicBezTo>
                    <a:pt x="364" y="125"/>
                    <a:pt x="327" y="127"/>
                    <a:pt x="299" y="145"/>
                  </a:cubicBezTo>
                  <a:close/>
                  <a:moveTo>
                    <a:pt x="903" y="283"/>
                  </a:moveTo>
                  <a:cubicBezTo>
                    <a:pt x="904" y="281"/>
                    <a:pt x="905" y="279"/>
                    <a:pt x="905" y="277"/>
                  </a:cubicBezTo>
                  <a:cubicBezTo>
                    <a:pt x="903" y="275"/>
                    <a:pt x="901" y="272"/>
                    <a:pt x="898" y="271"/>
                  </a:cubicBezTo>
                  <a:cubicBezTo>
                    <a:pt x="851" y="241"/>
                    <a:pt x="804" y="211"/>
                    <a:pt x="756" y="182"/>
                  </a:cubicBezTo>
                  <a:cubicBezTo>
                    <a:pt x="617" y="96"/>
                    <a:pt x="472" y="24"/>
                    <a:pt x="305" y="13"/>
                  </a:cubicBezTo>
                  <a:cubicBezTo>
                    <a:pt x="241" y="8"/>
                    <a:pt x="180" y="15"/>
                    <a:pt x="121" y="41"/>
                  </a:cubicBezTo>
                  <a:cubicBezTo>
                    <a:pt x="76" y="61"/>
                    <a:pt x="42" y="93"/>
                    <a:pt x="21" y="139"/>
                  </a:cubicBezTo>
                  <a:cubicBezTo>
                    <a:pt x="3" y="182"/>
                    <a:pt x="17" y="223"/>
                    <a:pt x="35" y="259"/>
                  </a:cubicBezTo>
                  <a:cubicBezTo>
                    <a:pt x="48" y="287"/>
                    <a:pt x="75" y="313"/>
                    <a:pt x="102" y="329"/>
                  </a:cubicBezTo>
                  <a:cubicBezTo>
                    <a:pt x="157" y="360"/>
                    <a:pt x="226" y="346"/>
                    <a:pt x="272" y="303"/>
                  </a:cubicBezTo>
                  <a:cubicBezTo>
                    <a:pt x="318" y="259"/>
                    <a:pt x="321" y="192"/>
                    <a:pt x="279" y="145"/>
                  </a:cubicBezTo>
                  <a:cubicBezTo>
                    <a:pt x="239" y="100"/>
                    <a:pt x="172" y="95"/>
                    <a:pt x="137" y="152"/>
                  </a:cubicBezTo>
                  <a:cubicBezTo>
                    <a:pt x="135" y="155"/>
                    <a:pt x="134" y="158"/>
                    <a:pt x="133" y="162"/>
                  </a:cubicBezTo>
                  <a:cubicBezTo>
                    <a:pt x="131" y="160"/>
                    <a:pt x="129" y="158"/>
                    <a:pt x="128" y="157"/>
                  </a:cubicBezTo>
                  <a:cubicBezTo>
                    <a:pt x="135" y="125"/>
                    <a:pt x="169" y="117"/>
                    <a:pt x="186" y="94"/>
                  </a:cubicBezTo>
                  <a:cubicBezTo>
                    <a:pt x="189" y="106"/>
                    <a:pt x="200" y="107"/>
                    <a:pt x="224" y="98"/>
                  </a:cubicBezTo>
                  <a:cubicBezTo>
                    <a:pt x="225" y="100"/>
                    <a:pt x="226" y="104"/>
                    <a:pt x="227" y="105"/>
                  </a:cubicBezTo>
                  <a:cubicBezTo>
                    <a:pt x="245" y="111"/>
                    <a:pt x="263" y="115"/>
                    <a:pt x="276" y="131"/>
                  </a:cubicBezTo>
                  <a:cubicBezTo>
                    <a:pt x="278" y="133"/>
                    <a:pt x="285" y="131"/>
                    <a:pt x="289" y="131"/>
                  </a:cubicBezTo>
                  <a:cubicBezTo>
                    <a:pt x="326" y="128"/>
                    <a:pt x="364" y="119"/>
                    <a:pt x="399" y="125"/>
                  </a:cubicBezTo>
                  <a:cubicBezTo>
                    <a:pt x="531" y="147"/>
                    <a:pt x="658" y="184"/>
                    <a:pt x="780" y="241"/>
                  </a:cubicBezTo>
                  <a:cubicBezTo>
                    <a:pt x="803" y="252"/>
                    <a:pt x="827" y="262"/>
                    <a:pt x="852" y="270"/>
                  </a:cubicBezTo>
                  <a:cubicBezTo>
                    <a:pt x="868" y="276"/>
                    <a:pt x="886" y="278"/>
                    <a:pt x="903" y="283"/>
                  </a:cubicBezTo>
                  <a:close/>
                  <a:moveTo>
                    <a:pt x="1188" y="281"/>
                  </a:moveTo>
                  <a:cubicBezTo>
                    <a:pt x="1159" y="292"/>
                    <a:pt x="1137" y="304"/>
                    <a:pt x="1113" y="310"/>
                  </a:cubicBezTo>
                  <a:cubicBezTo>
                    <a:pt x="1053" y="323"/>
                    <a:pt x="996" y="310"/>
                    <a:pt x="940" y="289"/>
                  </a:cubicBezTo>
                  <a:cubicBezTo>
                    <a:pt x="916" y="280"/>
                    <a:pt x="899" y="284"/>
                    <a:pt x="884" y="304"/>
                  </a:cubicBezTo>
                  <a:cubicBezTo>
                    <a:pt x="877" y="314"/>
                    <a:pt x="871" y="325"/>
                    <a:pt x="866" y="335"/>
                  </a:cubicBezTo>
                  <a:cubicBezTo>
                    <a:pt x="842" y="379"/>
                    <a:pt x="817" y="421"/>
                    <a:pt x="766" y="441"/>
                  </a:cubicBezTo>
                  <a:cubicBezTo>
                    <a:pt x="775" y="440"/>
                    <a:pt x="783" y="440"/>
                    <a:pt x="796" y="439"/>
                  </a:cubicBezTo>
                  <a:cubicBezTo>
                    <a:pt x="789" y="445"/>
                    <a:pt x="786" y="447"/>
                    <a:pt x="781" y="452"/>
                  </a:cubicBezTo>
                  <a:cubicBezTo>
                    <a:pt x="803" y="456"/>
                    <a:pt x="824" y="466"/>
                    <a:pt x="844" y="463"/>
                  </a:cubicBezTo>
                  <a:cubicBezTo>
                    <a:pt x="889" y="456"/>
                    <a:pt x="928" y="435"/>
                    <a:pt x="951" y="392"/>
                  </a:cubicBezTo>
                  <a:cubicBezTo>
                    <a:pt x="958" y="378"/>
                    <a:pt x="966" y="364"/>
                    <a:pt x="975" y="350"/>
                  </a:cubicBezTo>
                  <a:cubicBezTo>
                    <a:pt x="979" y="345"/>
                    <a:pt x="985" y="341"/>
                    <a:pt x="990" y="336"/>
                  </a:cubicBezTo>
                  <a:cubicBezTo>
                    <a:pt x="974" y="391"/>
                    <a:pt x="991" y="434"/>
                    <a:pt x="1027" y="473"/>
                  </a:cubicBezTo>
                  <a:cubicBezTo>
                    <a:pt x="1044" y="492"/>
                    <a:pt x="1063" y="487"/>
                    <a:pt x="1085" y="486"/>
                  </a:cubicBezTo>
                  <a:cubicBezTo>
                    <a:pt x="1055" y="441"/>
                    <a:pt x="1047" y="398"/>
                    <a:pt x="1093" y="362"/>
                  </a:cubicBezTo>
                  <a:cubicBezTo>
                    <a:pt x="1097" y="381"/>
                    <a:pt x="1095" y="391"/>
                    <a:pt x="1133" y="408"/>
                  </a:cubicBezTo>
                  <a:cubicBezTo>
                    <a:pt x="1134" y="396"/>
                    <a:pt x="1136" y="385"/>
                    <a:pt x="1136" y="375"/>
                  </a:cubicBezTo>
                  <a:cubicBezTo>
                    <a:pt x="1134" y="348"/>
                    <a:pt x="1145" y="327"/>
                    <a:pt x="1163" y="309"/>
                  </a:cubicBezTo>
                  <a:cubicBezTo>
                    <a:pt x="1170" y="301"/>
                    <a:pt x="1177" y="293"/>
                    <a:pt x="1188" y="2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2"/>
            <p:cNvSpPr>
              <a:spLocks noEditPoints="1"/>
            </p:cNvSpPr>
            <p:nvPr/>
          </p:nvSpPr>
          <p:spPr bwMode="auto">
            <a:xfrm>
              <a:off x="6859588" y="4438651"/>
              <a:ext cx="1709738" cy="1257300"/>
            </a:xfrm>
            <a:custGeom>
              <a:avLst/>
              <a:gdLst>
                <a:gd name="T0" fmla="*/ 417 w 456"/>
                <a:gd name="T1" fmla="*/ 77 h 335"/>
                <a:gd name="T2" fmla="*/ 447 w 456"/>
                <a:gd name="T3" fmla="*/ 193 h 335"/>
                <a:gd name="T4" fmla="*/ 308 w 456"/>
                <a:gd name="T5" fmla="*/ 319 h 335"/>
                <a:gd name="T6" fmla="*/ 55 w 456"/>
                <a:gd name="T7" fmla="*/ 227 h 335"/>
                <a:gd name="T8" fmla="*/ 9 w 456"/>
                <a:gd name="T9" fmla="*/ 120 h 335"/>
                <a:gd name="T10" fmla="*/ 74 w 456"/>
                <a:gd name="T11" fmla="*/ 0 h 335"/>
                <a:gd name="T12" fmla="*/ 43 w 456"/>
                <a:gd name="T13" fmla="*/ 34 h 335"/>
                <a:gd name="T14" fmla="*/ 44 w 456"/>
                <a:gd name="T15" fmla="*/ 135 h 335"/>
                <a:gd name="T16" fmla="*/ 102 w 456"/>
                <a:gd name="T17" fmla="*/ 191 h 335"/>
                <a:gd name="T18" fmla="*/ 126 w 456"/>
                <a:gd name="T19" fmla="*/ 135 h 335"/>
                <a:gd name="T20" fmla="*/ 132 w 456"/>
                <a:gd name="T21" fmla="*/ 132 h 335"/>
                <a:gd name="T22" fmla="*/ 250 w 456"/>
                <a:gd name="T23" fmla="*/ 231 h 335"/>
                <a:gd name="T24" fmla="*/ 312 w 456"/>
                <a:gd name="T25" fmla="*/ 132 h 335"/>
                <a:gd name="T26" fmla="*/ 312 w 456"/>
                <a:gd name="T27" fmla="*/ 159 h 335"/>
                <a:gd name="T28" fmla="*/ 382 w 456"/>
                <a:gd name="T29" fmla="*/ 240 h 335"/>
                <a:gd name="T30" fmla="*/ 437 w 456"/>
                <a:gd name="T31" fmla="*/ 200 h 335"/>
                <a:gd name="T32" fmla="*/ 433 w 456"/>
                <a:gd name="T33" fmla="*/ 109 h 335"/>
                <a:gd name="T34" fmla="*/ 417 w 456"/>
                <a:gd name="T35" fmla="*/ 77 h 335"/>
                <a:gd name="T36" fmla="*/ 39 w 456"/>
                <a:gd name="T37" fmla="*/ 148 h 335"/>
                <a:gd name="T38" fmla="*/ 33 w 456"/>
                <a:gd name="T39" fmla="*/ 153 h 335"/>
                <a:gd name="T40" fmla="*/ 39 w 456"/>
                <a:gd name="T41" fmla="*/ 173 h 335"/>
                <a:gd name="T42" fmla="*/ 285 w 456"/>
                <a:gd name="T43" fmla="*/ 311 h 335"/>
                <a:gd name="T44" fmla="*/ 388 w 456"/>
                <a:gd name="T45" fmla="*/ 273 h 335"/>
                <a:gd name="T46" fmla="*/ 410 w 456"/>
                <a:gd name="T47" fmla="*/ 250 h 335"/>
                <a:gd name="T48" fmla="*/ 311 w 456"/>
                <a:gd name="T49" fmla="*/ 206 h 335"/>
                <a:gd name="T50" fmla="*/ 291 w 456"/>
                <a:gd name="T51" fmla="*/ 210 h 335"/>
                <a:gd name="T52" fmla="*/ 291 w 456"/>
                <a:gd name="T53" fmla="*/ 178 h 335"/>
                <a:gd name="T54" fmla="*/ 283 w 456"/>
                <a:gd name="T55" fmla="*/ 192 h 335"/>
                <a:gd name="T56" fmla="*/ 264 w 456"/>
                <a:gd name="T57" fmla="*/ 208 h 335"/>
                <a:gd name="T58" fmla="*/ 266 w 456"/>
                <a:gd name="T59" fmla="*/ 254 h 335"/>
                <a:gd name="T60" fmla="*/ 222 w 456"/>
                <a:gd name="T61" fmla="*/ 226 h 335"/>
                <a:gd name="T62" fmla="*/ 155 w 456"/>
                <a:gd name="T63" fmla="*/ 191 h 335"/>
                <a:gd name="T64" fmla="*/ 130 w 456"/>
                <a:gd name="T65" fmla="*/ 193 h 335"/>
                <a:gd name="T66" fmla="*/ 115 w 456"/>
                <a:gd name="T67" fmla="*/ 225 h 335"/>
                <a:gd name="T68" fmla="*/ 39 w 456"/>
                <a:gd name="T69" fmla="*/ 14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6" h="335">
                  <a:moveTo>
                    <a:pt x="417" y="77"/>
                  </a:moveTo>
                  <a:cubicBezTo>
                    <a:pt x="453" y="112"/>
                    <a:pt x="456" y="152"/>
                    <a:pt x="447" y="193"/>
                  </a:cubicBezTo>
                  <a:cubicBezTo>
                    <a:pt x="430" y="266"/>
                    <a:pt x="381" y="307"/>
                    <a:pt x="308" y="319"/>
                  </a:cubicBezTo>
                  <a:cubicBezTo>
                    <a:pt x="208" y="335"/>
                    <a:pt x="121" y="309"/>
                    <a:pt x="55" y="227"/>
                  </a:cubicBezTo>
                  <a:cubicBezTo>
                    <a:pt x="30" y="196"/>
                    <a:pt x="16" y="159"/>
                    <a:pt x="9" y="120"/>
                  </a:cubicBezTo>
                  <a:cubicBezTo>
                    <a:pt x="0" y="68"/>
                    <a:pt x="20" y="30"/>
                    <a:pt x="74" y="0"/>
                  </a:cubicBezTo>
                  <a:cubicBezTo>
                    <a:pt x="64" y="11"/>
                    <a:pt x="53" y="22"/>
                    <a:pt x="43" y="34"/>
                  </a:cubicBezTo>
                  <a:cubicBezTo>
                    <a:pt x="13" y="69"/>
                    <a:pt x="13" y="101"/>
                    <a:pt x="44" y="135"/>
                  </a:cubicBezTo>
                  <a:cubicBezTo>
                    <a:pt x="61" y="155"/>
                    <a:pt x="82" y="172"/>
                    <a:pt x="102" y="191"/>
                  </a:cubicBezTo>
                  <a:cubicBezTo>
                    <a:pt x="110" y="171"/>
                    <a:pt x="118" y="153"/>
                    <a:pt x="126" y="135"/>
                  </a:cubicBezTo>
                  <a:cubicBezTo>
                    <a:pt x="128" y="134"/>
                    <a:pt x="130" y="133"/>
                    <a:pt x="132" y="132"/>
                  </a:cubicBezTo>
                  <a:cubicBezTo>
                    <a:pt x="147" y="196"/>
                    <a:pt x="205" y="203"/>
                    <a:pt x="250" y="231"/>
                  </a:cubicBezTo>
                  <a:cubicBezTo>
                    <a:pt x="251" y="186"/>
                    <a:pt x="282" y="163"/>
                    <a:pt x="312" y="132"/>
                  </a:cubicBezTo>
                  <a:cubicBezTo>
                    <a:pt x="312" y="145"/>
                    <a:pt x="312" y="152"/>
                    <a:pt x="312" y="159"/>
                  </a:cubicBezTo>
                  <a:cubicBezTo>
                    <a:pt x="310" y="205"/>
                    <a:pt x="342" y="242"/>
                    <a:pt x="382" y="240"/>
                  </a:cubicBezTo>
                  <a:cubicBezTo>
                    <a:pt x="408" y="239"/>
                    <a:pt x="428" y="225"/>
                    <a:pt x="437" y="200"/>
                  </a:cubicBezTo>
                  <a:cubicBezTo>
                    <a:pt x="448" y="169"/>
                    <a:pt x="447" y="139"/>
                    <a:pt x="433" y="109"/>
                  </a:cubicBezTo>
                  <a:cubicBezTo>
                    <a:pt x="428" y="100"/>
                    <a:pt x="424" y="91"/>
                    <a:pt x="417" y="77"/>
                  </a:cubicBezTo>
                  <a:close/>
                  <a:moveTo>
                    <a:pt x="39" y="148"/>
                  </a:moveTo>
                  <a:cubicBezTo>
                    <a:pt x="37" y="150"/>
                    <a:pt x="35" y="151"/>
                    <a:pt x="33" y="153"/>
                  </a:cubicBezTo>
                  <a:cubicBezTo>
                    <a:pt x="35" y="160"/>
                    <a:pt x="36" y="167"/>
                    <a:pt x="39" y="173"/>
                  </a:cubicBezTo>
                  <a:cubicBezTo>
                    <a:pt x="84" y="276"/>
                    <a:pt x="186" y="319"/>
                    <a:pt x="285" y="311"/>
                  </a:cubicBezTo>
                  <a:cubicBezTo>
                    <a:pt x="322" y="308"/>
                    <a:pt x="358" y="298"/>
                    <a:pt x="388" y="273"/>
                  </a:cubicBezTo>
                  <a:cubicBezTo>
                    <a:pt x="396" y="266"/>
                    <a:pt x="403" y="257"/>
                    <a:pt x="410" y="250"/>
                  </a:cubicBezTo>
                  <a:cubicBezTo>
                    <a:pt x="364" y="258"/>
                    <a:pt x="332" y="243"/>
                    <a:pt x="311" y="206"/>
                  </a:cubicBezTo>
                  <a:cubicBezTo>
                    <a:pt x="304" y="208"/>
                    <a:pt x="298" y="209"/>
                    <a:pt x="291" y="210"/>
                  </a:cubicBezTo>
                  <a:cubicBezTo>
                    <a:pt x="291" y="203"/>
                    <a:pt x="291" y="193"/>
                    <a:pt x="291" y="178"/>
                  </a:cubicBezTo>
                  <a:cubicBezTo>
                    <a:pt x="287" y="186"/>
                    <a:pt x="283" y="192"/>
                    <a:pt x="283" y="192"/>
                  </a:cubicBezTo>
                  <a:cubicBezTo>
                    <a:pt x="264" y="183"/>
                    <a:pt x="265" y="200"/>
                    <a:pt x="264" y="208"/>
                  </a:cubicBezTo>
                  <a:cubicBezTo>
                    <a:pt x="263" y="224"/>
                    <a:pt x="265" y="241"/>
                    <a:pt x="266" y="254"/>
                  </a:cubicBezTo>
                  <a:cubicBezTo>
                    <a:pt x="253" y="245"/>
                    <a:pt x="238" y="235"/>
                    <a:pt x="222" y="226"/>
                  </a:cubicBezTo>
                  <a:cubicBezTo>
                    <a:pt x="200" y="213"/>
                    <a:pt x="178" y="202"/>
                    <a:pt x="155" y="191"/>
                  </a:cubicBezTo>
                  <a:cubicBezTo>
                    <a:pt x="148" y="189"/>
                    <a:pt x="141" y="183"/>
                    <a:pt x="130" y="193"/>
                  </a:cubicBezTo>
                  <a:cubicBezTo>
                    <a:pt x="118" y="203"/>
                    <a:pt x="120" y="214"/>
                    <a:pt x="115" y="225"/>
                  </a:cubicBezTo>
                  <a:cubicBezTo>
                    <a:pt x="96" y="192"/>
                    <a:pt x="70" y="167"/>
                    <a:pt x="39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3"/>
            <p:cNvSpPr>
              <a:spLocks noEditPoints="1"/>
            </p:cNvSpPr>
            <p:nvPr/>
          </p:nvSpPr>
          <p:spPr bwMode="auto">
            <a:xfrm>
              <a:off x="9267825" y="4435476"/>
              <a:ext cx="1722438" cy="1249363"/>
            </a:xfrm>
            <a:custGeom>
              <a:avLst/>
              <a:gdLst>
                <a:gd name="T0" fmla="*/ 38 w 459"/>
                <a:gd name="T1" fmla="*/ 83 h 333"/>
                <a:gd name="T2" fmla="*/ 19 w 459"/>
                <a:gd name="T3" fmla="*/ 198 h 333"/>
                <a:gd name="T4" fmla="*/ 66 w 459"/>
                <a:gd name="T5" fmla="*/ 241 h 333"/>
                <a:gd name="T6" fmla="*/ 128 w 459"/>
                <a:gd name="T7" fmla="*/ 214 h 333"/>
                <a:gd name="T8" fmla="*/ 144 w 459"/>
                <a:gd name="T9" fmla="*/ 150 h 333"/>
                <a:gd name="T10" fmla="*/ 144 w 459"/>
                <a:gd name="T11" fmla="*/ 134 h 333"/>
                <a:gd name="T12" fmla="*/ 206 w 459"/>
                <a:gd name="T13" fmla="*/ 231 h 333"/>
                <a:gd name="T14" fmla="*/ 325 w 459"/>
                <a:gd name="T15" fmla="*/ 135 h 333"/>
                <a:gd name="T16" fmla="*/ 331 w 459"/>
                <a:gd name="T17" fmla="*/ 136 h 333"/>
                <a:gd name="T18" fmla="*/ 356 w 459"/>
                <a:gd name="T19" fmla="*/ 195 h 333"/>
                <a:gd name="T20" fmla="*/ 420 w 459"/>
                <a:gd name="T21" fmla="*/ 127 h 333"/>
                <a:gd name="T22" fmla="*/ 420 w 459"/>
                <a:gd name="T23" fmla="*/ 43 h 333"/>
                <a:gd name="T24" fmla="*/ 382 w 459"/>
                <a:gd name="T25" fmla="*/ 0 h 333"/>
                <a:gd name="T26" fmla="*/ 445 w 459"/>
                <a:gd name="T27" fmla="*/ 133 h 333"/>
                <a:gd name="T28" fmla="*/ 180 w 459"/>
                <a:gd name="T29" fmla="*/ 324 h 333"/>
                <a:gd name="T30" fmla="*/ 22 w 459"/>
                <a:gd name="T31" fmla="*/ 230 h 333"/>
                <a:gd name="T32" fmla="*/ 11 w 459"/>
                <a:gd name="T33" fmla="*/ 125 h 333"/>
                <a:gd name="T34" fmla="*/ 33 w 459"/>
                <a:gd name="T35" fmla="*/ 80 h 333"/>
                <a:gd name="T36" fmla="*/ 38 w 459"/>
                <a:gd name="T37" fmla="*/ 83 h 333"/>
                <a:gd name="T38" fmla="*/ 48 w 459"/>
                <a:gd name="T39" fmla="*/ 246 h 333"/>
                <a:gd name="T40" fmla="*/ 244 w 459"/>
                <a:gd name="T41" fmla="*/ 308 h 333"/>
                <a:gd name="T42" fmla="*/ 424 w 459"/>
                <a:gd name="T43" fmla="*/ 151 h 333"/>
                <a:gd name="T44" fmla="*/ 378 w 459"/>
                <a:gd name="T45" fmla="*/ 181 h 333"/>
                <a:gd name="T46" fmla="*/ 341 w 459"/>
                <a:gd name="T47" fmla="*/ 223 h 333"/>
                <a:gd name="T48" fmla="*/ 332 w 459"/>
                <a:gd name="T49" fmla="*/ 195 h 333"/>
                <a:gd name="T50" fmla="*/ 295 w 459"/>
                <a:gd name="T51" fmla="*/ 196 h 333"/>
                <a:gd name="T52" fmla="*/ 257 w 459"/>
                <a:gd name="T53" fmla="*/ 217 h 333"/>
                <a:gd name="T54" fmla="*/ 188 w 459"/>
                <a:gd name="T55" fmla="*/ 255 h 333"/>
                <a:gd name="T56" fmla="*/ 171 w 459"/>
                <a:gd name="T57" fmla="*/ 185 h 333"/>
                <a:gd name="T58" fmla="*/ 142 w 459"/>
                <a:gd name="T59" fmla="*/ 214 h 333"/>
                <a:gd name="T60" fmla="*/ 48 w 459"/>
                <a:gd name="T61" fmla="*/ 24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9" h="333">
                  <a:moveTo>
                    <a:pt x="38" y="83"/>
                  </a:moveTo>
                  <a:cubicBezTo>
                    <a:pt x="16" y="119"/>
                    <a:pt x="6" y="156"/>
                    <a:pt x="19" y="198"/>
                  </a:cubicBezTo>
                  <a:cubicBezTo>
                    <a:pt x="26" y="222"/>
                    <a:pt x="42" y="236"/>
                    <a:pt x="66" y="241"/>
                  </a:cubicBezTo>
                  <a:cubicBezTo>
                    <a:pt x="92" y="245"/>
                    <a:pt x="114" y="236"/>
                    <a:pt x="128" y="214"/>
                  </a:cubicBezTo>
                  <a:cubicBezTo>
                    <a:pt x="141" y="195"/>
                    <a:pt x="148" y="174"/>
                    <a:pt x="144" y="150"/>
                  </a:cubicBezTo>
                  <a:cubicBezTo>
                    <a:pt x="143" y="147"/>
                    <a:pt x="144" y="143"/>
                    <a:pt x="144" y="134"/>
                  </a:cubicBezTo>
                  <a:cubicBezTo>
                    <a:pt x="175" y="162"/>
                    <a:pt x="204" y="186"/>
                    <a:pt x="206" y="231"/>
                  </a:cubicBezTo>
                  <a:cubicBezTo>
                    <a:pt x="253" y="206"/>
                    <a:pt x="308" y="196"/>
                    <a:pt x="325" y="135"/>
                  </a:cubicBezTo>
                  <a:cubicBezTo>
                    <a:pt x="327" y="135"/>
                    <a:pt x="329" y="135"/>
                    <a:pt x="331" y="136"/>
                  </a:cubicBezTo>
                  <a:cubicBezTo>
                    <a:pt x="338" y="154"/>
                    <a:pt x="346" y="172"/>
                    <a:pt x="356" y="195"/>
                  </a:cubicBezTo>
                  <a:cubicBezTo>
                    <a:pt x="378" y="171"/>
                    <a:pt x="401" y="150"/>
                    <a:pt x="420" y="127"/>
                  </a:cubicBezTo>
                  <a:cubicBezTo>
                    <a:pt x="442" y="100"/>
                    <a:pt x="442" y="73"/>
                    <a:pt x="420" y="43"/>
                  </a:cubicBezTo>
                  <a:cubicBezTo>
                    <a:pt x="409" y="28"/>
                    <a:pt x="395" y="14"/>
                    <a:pt x="382" y="0"/>
                  </a:cubicBezTo>
                  <a:cubicBezTo>
                    <a:pt x="435" y="25"/>
                    <a:pt x="459" y="75"/>
                    <a:pt x="445" y="133"/>
                  </a:cubicBezTo>
                  <a:cubicBezTo>
                    <a:pt x="415" y="256"/>
                    <a:pt x="309" y="333"/>
                    <a:pt x="180" y="324"/>
                  </a:cubicBezTo>
                  <a:cubicBezTo>
                    <a:pt x="112" y="319"/>
                    <a:pt x="54" y="295"/>
                    <a:pt x="22" y="230"/>
                  </a:cubicBezTo>
                  <a:cubicBezTo>
                    <a:pt x="6" y="196"/>
                    <a:pt x="0" y="161"/>
                    <a:pt x="11" y="125"/>
                  </a:cubicBezTo>
                  <a:cubicBezTo>
                    <a:pt x="15" y="109"/>
                    <a:pt x="25" y="95"/>
                    <a:pt x="33" y="80"/>
                  </a:cubicBezTo>
                  <a:cubicBezTo>
                    <a:pt x="34" y="81"/>
                    <a:pt x="36" y="82"/>
                    <a:pt x="38" y="83"/>
                  </a:cubicBezTo>
                  <a:close/>
                  <a:moveTo>
                    <a:pt x="48" y="246"/>
                  </a:moveTo>
                  <a:cubicBezTo>
                    <a:pt x="76" y="298"/>
                    <a:pt x="159" y="323"/>
                    <a:pt x="244" y="308"/>
                  </a:cubicBezTo>
                  <a:cubicBezTo>
                    <a:pt x="330" y="293"/>
                    <a:pt x="413" y="222"/>
                    <a:pt x="424" y="151"/>
                  </a:cubicBezTo>
                  <a:cubicBezTo>
                    <a:pt x="401" y="150"/>
                    <a:pt x="391" y="170"/>
                    <a:pt x="378" y="181"/>
                  </a:cubicBezTo>
                  <a:cubicBezTo>
                    <a:pt x="363" y="194"/>
                    <a:pt x="352" y="210"/>
                    <a:pt x="341" y="223"/>
                  </a:cubicBezTo>
                  <a:cubicBezTo>
                    <a:pt x="339" y="215"/>
                    <a:pt x="339" y="201"/>
                    <a:pt x="332" y="195"/>
                  </a:cubicBezTo>
                  <a:cubicBezTo>
                    <a:pt x="322" y="187"/>
                    <a:pt x="308" y="183"/>
                    <a:pt x="295" y="196"/>
                  </a:cubicBezTo>
                  <a:cubicBezTo>
                    <a:pt x="285" y="206"/>
                    <a:pt x="270" y="211"/>
                    <a:pt x="257" y="217"/>
                  </a:cubicBezTo>
                  <a:cubicBezTo>
                    <a:pt x="233" y="230"/>
                    <a:pt x="209" y="244"/>
                    <a:pt x="188" y="255"/>
                  </a:cubicBezTo>
                  <a:cubicBezTo>
                    <a:pt x="195" y="230"/>
                    <a:pt x="207" y="199"/>
                    <a:pt x="171" y="185"/>
                  </a:cubicBezTo>
                  <a:cubicBezTo>
                    <a:pt x="160" y="195"/>
                    <a:pt x="149" y="203"/>
                    <a:pt x="142" y="214"/>
                  </a:cubicBezTo>
                  <a:cubicBezTo>
                    <a:pt x="120" y="247"/>
                    <a:pt x="89" y="257"/>
                    <a:pt x="48" y="2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4"/>
            <p:cNvSpPr/>
            <p:nvPr/>
          </p:nvSpPr>
          <p:spPr bwMode="auto">
            <a:xfrm>
              <a:off x="11587163" y="4476751"/>
              <a:ext cx="3706813" cy="434975"/>
            </a:xfrm>
            <a:custGeom>
              <a:avLst/>
              <a:gdLst>
                <a:gd name="T0" fmla="*/ 0 w 988"/>
                <a:gd name="T1" fmla="*/ 116 h 116"/>
                <a:gd name="T2" fmla="*/ 136 w 988"/>
                <a:gd name="T3" fmla="*/ 42 h 116"/>
                <a:gd name="T4" fmla="*/ 369 w 988"/>
                <a:gd name="T5" fmla="*/ 1 h 116"/>
                <a:gd name="T6" fmla="*/ 965 w 988"/>
                <a:gd name="T7" fmla="*/ 2 h 116"/>
                <a:gd name="T8" fmla="*/ 988 w 988"/>
                <a:gd name="T9" fmla="*/ 9 h 116"/>
                <a:gd name="T10" fmla="*/ 965 w 988"/>
                <a:gd name="T11" fmla="*/ 15 h 116"/>
                <a:gd name="T12" fmla="*/ 388 w 988"/>
                <a:gd name="T13" fmla="*/ 15 h 116"/>
                <a:gd name="T14" fmla="*/ 57 w 988"/>
                <a:gd name="T15" fmla="*/ 87 h 116"/>
                <a:gd name="T16" fmla="*/ 0 w 988"/>
                <a:gd name="T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8" h="116">
                  <a:moveTo>
                    <a:pt x="0" y="116"/>
                  </a:moveTo>
                  <a:cubicBezTo>
                    <a:pt x="39" y="77"/>
                    <a:pt x="88" y="60"/>
                    <a:pt x="136" y="42"/>
                  </a:cubicBezTo>
                  <a:cubicBezTo>
                    <a:pt x="211" y="15"/>
                    <a:pt x="288" y="0"/>
                    <a:pt x="369" y="1"/>
                  </a:cubicBezTo>
                  <a:cubicBezTo>
                    <a:pt x="567" y="3"/>
                    <a:pt x="766" y="2"/>
                    <a:pt x="965" y="2"/>
                  </a:cubicBezTo>
                  <a:cubicBezTo>
                    <a:pt x="972" y="2"/>
                    <a:pt x="980" y="7"/>
                    <a:pt x="988" y="9"/>
                  </a:cubicBezTo>
                  <a:cubicBezTo>
                    <a:pt x="981" y="11"/>
                    <a:pt x="973" y="15"/>
                    <a:pt x="965" y="15"/>
                  </a:cubicBezTo>
                  <a:cubicBezTo>
                    <a:pt x="773" y="16"/>
                    <a:pt x="580" y="18"/>
                    <a:pt x="388" y="15"/>
                  </a:cubicBezTo>
                  <a:cubicBezTo>
                    <a:pt x="271" y="13"/>
                    <a:pt x="162" y="39"/>
                    <a:pt x="57" y="87"/>
                  </a:cubicBezTo>
                  <a:cubicBezTo>
                    <a:pt x="38" y="95"/>
                    <a:pt x="20" y="106"/>
                    <a:pt x="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5"/>
            <p:cNvSpPr/>
            <p:nvPr/>
          </p:nvSpPr>
          <p:spPr bwMode="auto">
            <a:xfrm>
              <a:off x="2555875" y="4471988"/>
              <a:ext cx="3679825" cy="420688"/>
            </a:xfrm>
            <a:custGeom>
              <a:avLst/>
              <a:gdLst>
                <a:gd name="T0" fmla="*/ 981 w 981"/>
                <a:gd name="T1" fmla="*/ 112 h 112"/>
                <a:gd name="T2" fmla="*/ 744 w 981"/>
                <a:gd name="T3" fmla="*/ 27 h 112"/>
                <a:gd name="T4" fmla="*/ 649 w 981"/>
                <a:gd name="T5" fmla="*/ 17 h 112"/>
                <a:gd name="T6" fmla="*/ 30 w 981"/>
                <a:gd name="T7" fmla="*/ 17 h 112"/>
                <a:gd name="T8" fmla="*/ 14 w 981"/>
                <a:gd name="T9" fmla="*/ 16 h 112"/>
                <a:gd name="T10" fmla="*/ 0 w 981"/>
                <a:gd name="T11" fmla="*/ 9 h 112"/>
                <a:gd name="T12" fmla="*/ 14 w 981"/>
                <a:gd name="T13" fmla="*/ 3 h 112"/>
                <a:gd name="T14" fmla="*/ 220 w 981"/>
                <a:gd name="T15" fmla="*/ 3 h 112"/>
                <a:gd name="T16" fmla="*/ 672 w 981"/>
                <a:gd name="T17" fmla="*/ 4 h 112"/>
                <a:gd name="T18" fmla="*/ 952 w 981"/>
                <a:gd name="T19" fmla="*/ 90 h 112"/>
                <a:gd name="T20" fmla="*/ 981 w 981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1" h="112">
                  <a:moveTo>
                    <a:pt x="981" y="112"/>
                  </a:moveTo>
                  <a:cubicBezTo>
                    <a:pt x="906" y="73"/>
                    <a:pt x="827" y="43"/>
                    <a:pt x="744" y="27"/>
                  </a:cubicBezTo>
                  <a:cubicBezTo>
                    <a:pt x="713" y="21"/>
                    <a:pt x="681" y="17"/>
                    <a:pt x="649" y="17"/>
                  </a:cubicBezTo>
                  <a:cubicBezTo>
                    <a:pt x="443" y="16"/>
                    <a:pt x="236" y="17"/>
                    <a:pt x="30" y="17"/>
                  </a:cubicBezTo>
                  <a:cubicBezTo>
                    <a:pt x="24" y="17"/>
                    <a:pt x="19" y="17"/>
                    <a:pt x="14" y="16"/>
                  </a:cubicBezTo>
                  <a:cubicBezTo>
                    <a:pt x="9" y="15"/>
                    <a:pt x="5" y="12"/>
                    <a:pt x="0" y="9"/>
                  </a:cubicBezTo>
                  <a:cubicBezTo>
                    <a:pt x="5" y="7"/>
                    <a:pt x="10" y="3"/>
                    <a:pt x="14" y="3"/>
                  </a:cubicBezTo>
                  <a:cubicBezTo>
                    <a:pt x="83" y="2"/>
                    <a:pt x="152" y="3"/>
                    <a:pt x="220" y="3"/>
                  </a:cubicBezTo>
                  <a:cubicBezTo>
                    <a:pt x="371" y="3"/>
                    <a:pt x="521" y="0"/>
                    <a:pt x="672" y="4"/>
                  </a:cubicBezTo>
                  <a:cubicBezTo>
                    <a:pt x="771" y="7"/>
                    <a:pt x="864" y="41"/>
                    <a:pt x="952" y="90"/>
                  </a:cubicBezTo>
                  <a:cubicBezTo>
                    <a:pt x="962" y="96"/>
                    <a:pt x="971" y="105"/>
                    <a:pt x="981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6"/>
            <p:cNvSpPr/>
            <p:nvPr/>
          </p:nvSpPr>
          <p:spPr bwMode="auto">
            <a:xfrm>
              <a:off x="10926763" y="4378326"/>
              <a:ext cx="273050" cy="841375"/>
            </a:xfrm>
            <a:custGeom>
              <a:avLst/>
              <a:gdLst>
                <a:gd name="T0" fmla="*/ 0 w 73"/>
                <a:gd name="T1" fmla="*/ 224 h 224"/>
                <a:gd name="T2" fmla="*/ 32 w 73"/>
                <a:gd name="T3" fmla="*/ 121 h 224"/>
                <a:gd name="T4" fmla="*/ 26 w 73"/>
                <a:gd name="T5" fmla="*/ 44 h 224"/>
                <a:gd name="T6" fmla="*/ 20 w 73"/>
                <a:gd name="T7" fmla="*/ 18 h 224"/>
                <a:gd name="T8" fmla="*/ 25 w 73"/>
                <a:gd name="T9" fmla="*/ 1 h 224"/>
                <a:gd name="T10" fmla="*/ 43 w 73"/>
                <a:gd name="T11" fmla="*/ 7 h 224"/>
                <a:gd name="T12" fmla="*/ 65 w 73"/>
                <a:gd name="T13" fmla="*/ 59 h 224"/>
                <a:gd name="T14" fmla="*/ 0 w 73"/>
                <a:gd name="T1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224">
                  <a:moveTo>
                    <a:pt x="0" y="224"/>
                  </a:moveTo>
                  <a:cubicBezTo>
                    <a:pt x="9" y="196"/>
                    <a:pt x="24" y="159"/>
                    <a:pt x="32" y="121"/>
                  </a:cubicBezTo>
                  <a:cubicBezTo>
                    <a:pt x="36" y="96"/>
                    <a:pt x="29" y="70"/>
                    <a:pt x="26" y="44"/>
                  </a:cubicBezTo>
                  <a:cubicBezTo>
                    <a:pt x="25" y="35"/>
                    <a:pt x="20" y="27"/>
                    <a:pt x="20" y="18"/>
                  </a:cubicBezTo>
                  <a:cubicBezTo>
                    <a:pt x="19" y="12"/>
                    <a:pt x="22" y="2"/>
                    <a:pt x="25" y="1"/>
                  </a:cubicBezTo>
                  <a:cubicBezTo>
                    <a:pt x="30" y="0"/>
                    <a:pt x="41" y="3"/>
                    <a:pt x="43" y="7"/>
                  </a:cubicBezTo>
                  <a:cubicBezTo>
                    <a:pt x="51" y="23"/>
                    <a:pt x="62" y="41"/>
                    <a:pt x="65" y="59"/>
                  </a:cubicBezTo>
                  <a:cubicBezTo>
                    <a:pt x="73" y="120"/>
                    <a:pt x="47" y="179"/>
                    <a:pt x="0" y="2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7"/>
            <p:cNvSpPr/>
            <p:nvPr/>
          </p:nvSpPr>
          <p:spPr bwMode="auto">
            <a:xfrm>
              <a:off x="6615113" y="4381501"/>
              <a:ext cx="314325" cy="849313"/>
            </a:xfrm>
            <a:custGeom>
              <a:avLst/>
              <a:gdLst>
                <a:gd name="T0" fmla="*/ 83 w 84"/>
                <a:gd name="T1" fmla="*/ 226 h 226"/>
                <a:gd name="T2" fmla="*/ 18 w 84"/>
                <a:gd name="T3" fmla="*/ 41 h 226"/>
                <a:gd name="T4" fmla="*/ 38 w 84"/>
                <a:gd name="T5" fmla="*/ 5 h 226"/>
                <a:gd name="T6" fmla="*/ 57 w 84"/>
                <a:gd name="T7" fmla="*/ 0 h 226"/>
                <a:gd name="T8" fmla="*/ 61 w 84"/>
                <a:gd name="T9" fmla="*/ 19 h 226"/>
                <a:gd name="T10" fmla="*/ 47 w 84"/>
                <a:gd name="T11" fmla="*/ 71 h 226"/>
                <a:gd name="T12" fmla="*/ 75 w 84"/>
                <a:gd name="T13" fmla="*/ 207 h 226"/>
                <a:gd name="T14" fmla="*/ 83 w 84"/>
                <a:gd name="T15" fmla="*/ 223 h 226"/>
                <a:gd name="T16" fmla="*/ 83 w 84"/>
                <a:gd name="T17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26">
                  <a:moveTo>
                    <a:pt x="83" y="226"/>
                  </a:moveTo>
                  <a:cubicBezTo>
                    <a:pt x="33" y="173"/>
                    <a:pt x="0" y="116"/>
                    <a:pt x="18" y="41"/>
                  </a:cubicBezTo>
                  <a:cubicBezTo>
                    <a:pt x="21" y="28"/>
                    <a:pt x="30" y="16"/>
                    <a:pt x="38" y="5"/>
                  </a:cubicBezTo>
                  <a:cubicBezTo>
                    <a:pt x="41" y="1"/>
                    <a:pt x="51" y="2"/>
                    <a:pt x="57" y="0"/>
                  </a:cubicBezTo>
                  <a:cubicBezTo>
                    <a:pt x="59" y="7"/>
                    <a:pt x="62" y="13"/>
                    <a:pt x="61" y="19"/>
                  </a:cubicBezTo>
                  <a:cubicBezTo>
                    <a:pt x="57" y="36"/>
                    <a:pt x="49" y="53"/>
                    <a:pt x="47" y="71"/>
                  </a:cubicBezTo>
                  <a:cubicBezTo>
                    <a:pt x="39" y="119"/>
                    <a:pt x="54" y="164"/>
                    <a:pt x="75" y="207"/>
                  </a:cubicBezTo>
                  <a:cubicBezTo>
                    <a:pt x="78" y="212"/>
                    <a:pt x="81" y="218"/>
                    <a:pt x="83" y="223"/>
                  </a:cubicBezTo>
                  <a:cubicBezTo>
                    <a:pt x="84" y="223"/>
                    <a:pt x="83" y="224"/>
                    <a:pt x="83" y="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8"/>
            <p:cNvSpPr/>
            <p:nvPr/>
          </p:nvSpPr>
          <p:spPr bwMode="auto">
            <a:xfrm>
              <a:off x="6392863" y="4427538"/>
              <a:ext cx="417513" cy="795338"/>
            </a:xfrm>
            <a:custGeom>
              <a:avLst/>
              <a:gdLst>
                <a:gd name="T0" fmla="*/ 111 w 111"/>
                <a:gd name="T1" fmla="*/ 212 h 212"/>
                <a:gd name="T2" fmla="*/ 1 w 111"/>
                <a:gd name="T3" fmla="*/ 42 h 212"/>
                <a:gd name="T4" fmla="*/ 6 w 111"/>
                <a:gd name="T5" fmla="*/ 9 h 212"/>
                <a:gd name="T6" fmla="*/ 18 w 111"/>
                <a:gd name="T7" fmla="*/ 0 h 212"/>
                <a:gd name="T8" fmla="*/ 29 w 111"/>
                <a:gd name="T9" fmla="*/ 9 h 212"/>
                <a:gd name="T10" fmla="*/ 36 w 111"/>
                <a:gd name="T11" fmla="*/ 38 h 212"/>
                <a:gd name="T12" fmla="*/ 108 w 111"/>
                <a:gd name="T13" fmla="*/ 204 h 212"/>
                <a:gd name="T14" fmla="*/ 111 w 111"/>
                <a:gd name="T1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12">
                  <a:moveTo>
                    <a:pt x="111" y="212"/>
                  </a:moveTo>
                  <a:cubicBezTo>
                    <a:pt x="52" y="167"/>
                    <a:pt x="9" y="116"/>
                    <a:pt x="1" y="42"/>
                  </a:cubicBezTo>
                  <a:cubicBezTo>
                    <a:pt x="0" y="31"/>
                    <a:pt x="3" y="19"/>
                    <a:pt x="6" y="9"/>
                  </a:cubicBezTo>
                  <a:cubicBezTo>
                    <a:pt x="8" y="5"/>
                    <a:pt x="14" y="0"/>
                    <a:pt x="18" y="0"/>
                  </a:cubicBezTo>
                  <a:cubicBezTo>
                    <a:pt x="21" y="0"/>
                    <a:pt x="27" y="5"/>
                    <a:pt x="29" y="9"/>
                  </a:cubicBezTo>
                  <a:cubicBezTo>
                    <a:pt x="32" y="18"/>
                    <a:pt x="35" y="28"/>
                    <a:pt x="36" y="38"/>
                  </a:cubicBezTo>
                  <a:cubicBezTo>
                    <a:pt x="43" y="101"/>
                    <a:pt x="69" y="155"/>
                    <a:pt x="108" y="204"/>
                  </a:cubicBezTo>
                  <a:cubicBezTo>
                    <a:pt x="109" y="205"/>
                    <a:pt x="109" y="207"/>
                    <a:pt x="111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9"/>
            <p:cNvSpPr/>
            <p:nvPr/>
          </p:nvSpPr>
          <p:spPr bwMode="auto">
            <a:xfrm>
              <a:off x="11026775" y="4422776"/>
              <a:ext cx="417513" cy="811213"/>
            </a:xfrm>
            <a:custGeom>
              <a:avLst/>
              <a:gdLst>
                <a:gd name="T0" fmla="*/ 0 w 111"/>
                <a:gd name="T1" fmla="*/ 216 h 216"/>
                <a:gd name="T2" fmla="*/ 78 w 111"/>
                <a:gd name="T3" fmla="*/ 29 h 216"/>
                <a:gd name="T4" fmla="*/ 94 w 111"/>
                <a:gd name="T5" fmla="*/ 0 h 216"/>
                <a:gd name="T6" fmla="*/ 110 w 111"/>
                <a:gd name="T7" fmla="*/ 31 h 216"/>
                <a:gd name="T8" fmla="*/ 59 w 111"/>
                <a:gd name="T9" fmla="*/ 159 h 216"/>
                <a:gd name="T10" fmla="*/ 0 w 111"/>
                <a:gd name="T11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216">
                  <a:moveTo>
                    <a:pt x="0" y="216"/>
                  </a:moveTo>
                  <a:cubicBezTo>
                    <a:pt x="42" y="159"/>
                    <a:pt x="70" y="99"/>
                    <a:pt x="78" y="29"/>
                  </a:cubicBezTo>
                  <a:cubicBezTo>
                    <a:pt x="79" y="19"/>
                    <a:pt x="88" y="10"/>
                    <a:pt x="94" y="0"/>
                  </a:cubicBezTo>
                  <a:cubicBezTo>
                    <a:pt x="99" y="10"/>
                    <a:pt x="109" y="21"/>
                    <a:pt x="110" y="31"/>
                  </a:cubicBezTo>
                  <a:cubicBezTo>
                    <a:pt x="111" y="80"/>
                    <a:pt x="92" y="123"/>
                    <a:pt x="59" y="159"/>
                  </a:cubicBezTo>
                  <a:cubicBezTo>
                    <a:pt x="40" y="179"/>
                    <a:pt x="20" y="197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60"/>
            <p:cNvSpPr/>
            <p:nvPr/>
          </p:nvSpPr>
          <p:spPr bwMode="auto">
            <a:xfrm>
              <a:off x="6164263" y="4518026"/>
              <a:ext cx="352425" cy="542925"/>
            </a:xfrm>
            <a:custGeom>
              <a:avLst/>
              <a:gdLst>
                <a:gd name="T0" fmla="*/ 94 w 94"/>
                <a:gd name="T1" fmla="*/ 145 h 145"/>
                <a:gd name="T2" fmla="*/ 2 w 94"/>
                <a:gd name="T3" fmla="*/ 28 h 145"/>
                <a:gd name="T4" fmla="*/ 1 w 94"/>
                <a:gd name="T5" fmla="*/ 12 h 145"/>
                <a:gd name="T6" fmla="*/ 8 w 94"/>
                <a:gd name="T7" fmla="*/ 1 h 145"/>
                <a:gd name="T8" fmla="*/ 22 w 94"/>
                <a:gd name="T9" fmla="*/ 5 h 145"/>
                <a:gd name="T10" fmla="*/ 36 w 94"/>
                <a:gd name="T11" fmla="*/ 33 h 145"/>
                <a:gd name="T12" fmla="*/ 94 w 94"/>
                <a:gd name="T13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45">
                  <a:moveTo>
                    <a:pt x="94" y="145"/>
                  </a:moveTo>
                  <a:cubicBezTo>
                    <a:pt x="48" y="118"/>
                    <a:pt x="18" y="78"/>
                    <a:pt x="2" y="28"/>
                  </a:cubicBezTo>
                  <a:cubicBezTo>
                    <a:pt x="0" y="23"/>
                    <a:pt x="0" y="17"/>
                    <a:pt x="1" y="12"/>
                  </a:cubicBezTo>
                  <a:cubicBezTo>
                    <a:pt x="2" y="8"/>
                    <a:pt x="5" y="2"/>
                    <a:pt x="8" y="1"/>
                  </a:cubicBezTo>
                  <a:cubicBezTo>
                    <a:pt x="12" y="0"/>
                    <a:pt x="19" y="2"/>
                    <a:pt x="22" y="5"/>
                  </a:cubicBezTo>
                  <a:cubicBezTo>
                    <a:pt x="28" y="14"/>
                    <a:pt x="33" y="23"/>
                    <a:pt x="36" y="33"/>
                  </a:cubicBezTo>
                  <a:cubicBezTo>
                    <a:pt x="51" y="72"/>
                    <a:pt x="63" y="114"/>
                    <a:pt x="94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61"/>
            <p:cNvSpPr/>
            <p:nvPr/>
          </p:nvSpPr>
          <p:spPr bwMode="auto">
            <a:xfrm>
              <a:off x="11320463" y="4518026"/>
              <a:ext cx="352425" cy="547688"/>
            </a:xfrm>
            <a:custGeom>
              <a:avLst/>
              <a:gdLst>
                <a:gd name="T0" fmla="*/ 0 w 94"/>
                <a:gd name="T1" fmla="*/ 146 h 146"/>
                <a:gd name="T2" fmla="*/ 59 w 94"/>
                <a:gd name="T3" fmla="*/ 32 h 146"/>
                <a:gd name="T4" fmla="*/ 72 w 94"/>
                <a:gd name="T5" fmla="*/ 6 h 146"/>
                <a:gd name="T6" fmla="*/ 85 w 94"/>
                <a:gd name="T7" fmla="*/ 1 h 146"/>
                <a:gd name="T8" fmla="*/ 93 w 94"/>
                <a:gd name="T9" fmla="*/ 13 h 146"/>
                <a:gd name="T10" fmla="*/ 92 w 94"/>
                <a:gd name="T11" fmla="*/ 30 h 146"/>
                <a:gd name="T12" fmla="*/ 0 w 94"/>
                <a:gd name="T13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46">
                  <a:moveTo>
                    <a:pt x="0" y="146"/>
                  </a:moveTo>
                  <a:cubicBezTo>
                    <a:pt x="32" y="114"/>
                    <a:pt x="43" y="72"/>
                    <a:pt x="59" y="32"/>
                  </a:cubicBezTo>
                  <a:cubicBezTo>
                    <a:pt x="62" y="23"/>
                    <a:pt x="66" y="14"/>
                    <a:pt x="72" y="6"/>
                  </a:cubicBezTo>
                  <a:cubicBezTo>
                    <a:pt x="74" y="3"/>
                    <a:pt x="82" y="0"/>
                    <a:pt x="85" y="1"/>
                  </a:cubicBezTo>
                  <a:cubicBezTo>
                    <a:pt x="89" y="2"/>
                    <a:pt x="92" y="8"/>
                    <a:pt x="93" y="13"/>
                  </a:cubicBezTo>
                  <a:cubicBezTo>
                    <a:pt x="94" y="18"/>
                    <a:pt x="93" y="25"/>
                    <a:pt x="92" y="30"/>
                  </a:cubicBezTo>
                  <a:cubicBezTo>
                    <a:pt x="76" y="80"/>
                    <a:pt x="45" y="118"/>
                    <a:pt x="0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62"/>
            <p:cNvSpPr/>
            <p:nvPr/>
          </p:nvSpPr>
          <p:spPr bwMode="auto">
            <a:xfrm>
              <a:off x="10483850" y="4678363"/>
              <a:ext cx="3360738" cy="1325563"/>
            </a:xfrm>
            <a:custGeom>
              <a:avLst/>
              <a:gdLst>
                <a:gd name="T0" fmla="*/ 774 w 896"/>
                <a:gd name="T1" fmla="*/ 155 h 353"/>
                <a:gd name="T2" fmla="*/ 724 w 896"/>
                <a:gd name="T3" fmla="*/ 97 h 353"/>
                <a:gd name="T4" fmla="*/ 703 w 896"/>
                <a:gd name="T5" fmla="*/ 98 h 353"/>
                <a:gd name="T6" fmla="*/ 682 w 896"/>
                <a:gd name="T7" fmla="*/ 93 h 353"/>
                <a:gd name="T8" fmla="*/ 673 w 896"/>
                <a:gd name="T9" fmla="*/ 101 h 353"/>
                <a:gd name="T10" fmla="*/ 631 w 896"/>
                <a:gd name="T11" fmla="*/ 123 h 353"/>
                <a:gd name="T12" fmla="*/ 602 w 896"/>
                <a:gd name="T13" fmla="*/ 123 h 353"/>
                <a:gd name="T14" fmla="*/ 429 w 896"/>
                <a:gd name="T15" fmla="*/ 134 h 353"/>
                <a:gd name="T16" fmla="*/ 92 w 896"/>
                <a:gd name="T17" fmla="*/ 250 h 353"/>
                <a:gd name="T18" fmla="*/ 2 w 896"/>
                <a:gd name="T19" fmla="*/ 280 h 353"/>
                <a:gd name="T20" fmla="*/ 0 w 896"/>
                <a:gd name="T21" fmla="*/ 273 h 353"/>
                <a:gd name="T22" fmla="*/ 3 w 896"/>
                <a:gd name="T23" fmla="*/ 267 h 353"/>
                <a:gd name="T24" fmla="*/ 242 w 896"/>
                <a:gd name="T25" fmla="*/ 122 h 353"/>
                <a:gd name="T26" fmla="*/ 533 w 896"/>
                <a:gd name="T27" fmla="*/ 15 h 353"/>
                <a:gd name="T28" fmla="*/ 771 w 896"/>
                <a:gd name="T29" fmla="*/ 30 h 353"/>
                <a:gd name="T30" fmla="*/ 876 w 896"/>
                <a:gd name="T31" fmla="*/ 120 h 353"/>
                <a:gd name="T32" fmla="*/ 877 w 896"/>
                <a:gd name="T33" fmla="*/ 235 h 353"/>
                <a:gd name="T34" fmla="*/ 825 w 896"/>
                <a:gd name="T35" fmla="*/ 309 h 353"/>
                <a:gd name="T36" fmla="*/ 759 w 896"/>
                <a:gd name="T37" fmla="*/ 338 h 353"/>
                <a:gd name="T38" fmla="*/ 597 w 896"/>
                <a:gd name="T39" fmla="*/ 232 h 353"/>
                <a:gd name="T40" fmla="*/ 689 w 896"/>
                <a:gd name="T41" fmla="*/ 106 h 353"/>
                <a:gd name="T42" fmla="*/ 766 w 896"/>
                <a:gd name="T43" fmla="*/ 143 h 353"/>
                <a:gd name="T44" fmla="*/ 774 w 896"/>
                <a:gd name="T45" fmla="*/ 155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6" h="353">
                  <a:moveTo>
                    <a:pt x="774" y="155"/>
                  </a:moveTo>
                  <a:cubicBezTo>
                    <a:pt x="770" y="125"/>
                    <a:pt x="746" y="112"/>
                    <a:pt x="724" y="97"/>
                  </a:cubicBezTo>
                  <a:cubicBezTo>
                    <a:pt x="719" y="94"/>
                    <a:pt x="710" y="99"/>
                    <a:pt x="703" y="98"/>
                  </a:cubicBezTo>
                  <a:cubicBezTo>
                    <a:pt x="695" y="97"/>
                    <a:pt x="687" y="94"/>
                    <a:pt x="682" y="93"/>
                  </a:cubicBezTo>
                  <a:cubicBezTo>
                    <a:pt x="678" y="96"/>
                    <a:pt x="676" y="99"/>
                    <a:pt x="673" y="101"/>
                  </a:cubicBezTo>
                  <a:cubicBezTo>
                    <a:pt x="659" y="109"/>
                    <a:pt x="646" y="118"/>
                    <a:pt x="631" y="123"/>
                  </a:cubicBezTo>
                  <a:cubicBezTo>
                    <a:pt x="623" y="126"/>
                    <a:pt x="611" y="126"/>
                    <a:pt x="602" y="123"/>
                  </a:cubicBezTo>
                  <a:cubicBezTo>
                    <a:pt x="543" y="108"/>
                    <a:pt x="486" y="120"/>
                    <a:pt x="429" y="134"/>
                  </a:cubicBezTo>
                  <a:cubicBezTo>
                    <a:pt x="313" y="162"/>
                    <a:pt x="200" y="199"/>
                    <a:pt x="92" y="250"/>
                  </a:cubicBezTo>
                  <a:cubicBezTo>
                    <a:pt x="64" y="264"/>
                    <a:pt x="32" y="270"/>
                    <a:pt x="2" y="280"/>
                  </a:cubicBezTo>
                  <a:cubicBezTo>
                    <a:pt x="1" y="278"/>
                    <a:pt x="1" y="275"/>
                    <a:pt x="0" y="273"/>
                  </a:cubicBezTo>
                  <a:cubicBezTo>
                    <a:pt x="1" y="271"/>
                    <a:pt x="1" y="268"/>
                    <a:pt x="3" y="267"/>
                  </a:cubicBezTo>
                  <a:cubicBezTo>
                    <a:pt x="83" y="219"/>
                    <a:pt x="161" y="168"/>
                    <a:pt x="242" y="122"/>
                  </a:cubicBezTo>
                  <a:cubicBezTo>
                    <a:pt x="333" y="71"/>
                    <a:pt x="429" y="33"/>
                    <a:pt x="533" y="15"/>
                  </a:cubicBezTo>
                  <a:cubicBezTo>
                    <a:pt x="613" y="2"/>
                    <a:pt x="693" y="0"/>
                    <a:pt x="771" y="30"/>
                  </a:cubicBezTo>
                  <a:cubicBezTo>
                    <a:pt x="816" y="48"/>
                    <a:pt x="853" y="76"/>
                    <a:pt x="876" y="120"/>
                  </a:cubicBezTo>
                  <a:cubicBezTo>
                    <a:pt x="896" y="158"/>
                    <a:pt x="889" y="195"/>
                    <a:pt x="877" y="235"/>
                  </a:cubicBezTo>
                  <a:cubicBezTo>
                    <a:pt x="866" y="268"/>
                    <a:pt x="846" y="288"/>
                    <a:pt x="825" y="309"/>
                  </a:cubicBezTo>
                  <a:cubicBezTo>
                    <a:pt x="809" y="324"/>
                    <a:pt x="783" y="333"/>
                    <a:pt x="759" y="338"/>
                  </a:cubicBezTo>
                  <a:cubicBezTo>
                    <a:pt x="689" y="353"/>
                    <a:pt x="612" y="301"/>
                    <a:pt x="597" y="232"/>
                  </a:cubicBezTo>
                  <a:cubicBezTo>
                    <a:pt x="585" y="176"/>
                    <a:pt x="633" y="111"/>
                    <a:pt x="689" y="106"/>
                  </a:cubicBezTo>
                  <a:cubicBezTo>
                    <a:pt x="722" y="103"/>
                    <a:pt x="747" y="116"/>
                    <a:pt x="766" y="143"/>
                  </a:cubicBezTo>
                  <a:cubicBezTo>
                    <a:pt x="768" y="147"/>
                    <a:pt x="772" y="151"/>
                    <a:pt x="774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63"/>
            <p:cNvSpPr/>
            <p:nvPr/>
          </p:nvSpPr>
          <p:spPr bwMode="auto">
            <a:xfrm>
              <a:off x="9436100" y="5707063"/>
              <a:ext cx="1568450" cy="800100"/>
            </a:xfrm>
            <a:custGeom>
              <a:avLst/>
              <a:gdLst>
                <a:gd name="T0" fmla="*/ 100 w 418"/>
                <a:gd name="T1" fmla="*/ 207 h 213"/>
                <a:gd name="T2" fmla="*/ 89 w 418"/>
                <a:gd name="T3" fmla="*/ 79 h 213"/>
                <a:gd name="T4" fmla="*/ 52 w 418"/>
                <a:gd name="T5" fmla="*/ 130 h 213"/>
                <a:gd name="T6" fmla="*/ 56 w 418"/>
                <a:gd name="T7" fmla="*/ 120 h 213"/>
                <a:gd name="T8" fmla="*/ 47 w 418"/>
                <a:gd name="T9" fmla="*/ 107 h 213"/>
                <a:gd name="T10" fmla="*/ 8 w 418"/>
                <a:gd name="T11" fmla="*/ 16 h 213"/>
                <a:gd name="T12" fmla="*/ 0 w 418"/>
                <a:gd name="T13" fmla="*/ 4 h 213"/>
                <a:gd name="T14" fmla="*/ 71 w 418"/>
                <a:gd name="T15" fmla="*/ 31 h 213"/>
                <a:gd name="T16" fmla="*/ 242 w 418"/>
                <a:gd name="T17" fmla="*/ 10 h 213"/>
                <a:gd name="T18" fmla="*/ 302 w 418"/>
                <a:gd name="T19" fmla="*/ 29 h 213"/>
                <a:gd name="T20" fmla="*/ 335 w 418"/>
                <a:gd name="T21" fmla="*/ 86 h 213"/>
                <a:gd name="T22" fmla="*/ 418 w 418"/>
                <a:gd name="T23" fmla="*/ 161 h 213"/>
                <a:gd name="T24" fmla="*/ 386 w 418"/>
                <a:gd name="T25" fmla="*/ 160 h 213"/>
                <a:gd name="T26" fmla="*/ 401 w 418"/>
                <a:gd name="T27" fmla="*/ 171 h 213"/>
                <a:gd name="T28" fmla="*/ 367 w 418"/>
                <a:gd name="T29" fmla="*/ 182 h 213"/>
                <a:gd name="T30" fmla="*/ 231 w 418"/>
                <a:gd name="T31" fmla="*/ 109 h 213"/>
                <a:gd name="T32" fmla="*/ 214 w 418"/>
                <a:gd name="T33" fmla="*/ 79 h 213"/>
                <a:gd name="T34" fmla="*/ 192 w 418"/>
                <a:gd name="T35" fmla="*/ 59 h 213"/>
                <a:gd name="T36" fmla="*/ 193 w 418"/>
                <a:gd name="T37" fmla="*/ 69 h 213"/>
                <a:gd name="T38" fmla="*/ 138 w 418"/>
                <a:gd name="T39" fmla="*/ 208 h 213"/>
                <a:gd name="T40" fmla="*/ 100 w 418"/>
                <a:gd name="T4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8" h="213">
                  <a:moveTo>
                    <a:pt x="100" y="207"/>
                  </a:moveTo>
                  <a:cubicBezTo>
                    <a:pt x="130" y="161"/>
                    <a:pt x="134" y="117"/>
                    <a:pt x="89" y="79"/>
                  </a:cubicBezTo>
                  <a:cubicBezTo>
                    <a:pt x="95" y="108"/>
                    <a:pt x="70" y="116"/>
                    <a:pt x="52" y="130"/>
                  </a:cubicBezTo>
                  <a:cubicBezTo>
                    <a:pt x="54" y="125"/>
                    <a:pt x="56" y="121"/>
                    <a:pt x="56" y="120"/>
                  </a:cubicBezTo>
                  <a:cubicBezTo>
                    <a:pt x="52" y="114"/>
                    <a:pt x="46" y="110"/>
                    <a:pt x="47" y="107"/>
                  </a:cubicBezTo>
                  <a:cubicBezTo>
                    <a:pt x="53" y="68"/>
                    <a:pt x="35" y="41"/>
                    <a:pt x="8" y="16"/>
                  </a:cubicBezTo>
                  <a:cubicBezTo>
                    <a:pt x="4" y="13"/>
                    <a:pt x="3" y="9"/>
                    <a:pt x="0" y="4"/>
                  </a:cubicBezTo>
                  <a:cubicBezTo>
                    <a:pt x="24" y="14"/>
                    <a:pt x="47" y="25"/>
                    <a:pt x="71" y="31"/>
                  </a:cubicBezTo>
                  <a:cubicBezTo>
                    <a:pt x="130" y="44"/>
                    <a:pt x="187" y="31"/>
                    <a:pt x="242" y="10"/>
                  </a:cubicBezTo>
                  <a:cubicBezTo>
                    <a:pt x="269" y="0"/>
                    <a:pt x="286" y="5"/>
                    <a:pt x="302" y="29"/>
                  </a:cubicBezTo>
                  <a:cubicBezTo>
                    <a:pt x="314" y="47"/>
                    <a:pt x="324" y="67"/>
                    <a:pt x="335" y="86"/>
                  </a:cubicBezTo>
                  <a:cubicBezTo>
                    <a:pt x="355" y="119"/>
                    <a:pt x="379" y="147"/>
                    <a:pt x="418" y="161"/>
                  </a:cubicBezTo>
                  <a:cubicBezTo>
                    <a:pt x="409" y="161"/>
                    <a:pt x="400" y="160"/>
                    <a:pt x="386" y="160"/>
                  </a:cubicBezTo>
                  <a:cubicBezTo>
                    <a:pt x="394" y="166"/>
                    <a:pt x="398" y="168"/>
                    <a:pt x="401" y="171"/>
                  </a:cubicBezTo>
                  <a:cubicBezTo>
                    <a:pt x="390" y="175"/>
                    <a:pt x="379" y="180"/>
                    <a:pt x="367" y="182"/>
                  </a:cubicBezTo>
                  <a:cubicBezTo>
                    <a:pt x="310" y="189"/>
                    <a:pt x="258" y="161"/>
                    <a:pt x="231" y="109"/>
                  </a:cubicBezTo>
                  <a:cubicBezTo>
                    <a:pt x="226" y="99"/>
                    <a:pt x="221" y="89"/>
                    <a:pt x="214" y="79"/>
                  </a:cubicBezTo>
                  <a:cubicBezTo>
                    <a:pt x="209" y="71"/>
                    <a:pt x="202" y="64"/>
                    <a:pt x="192" y="59"/>
                  </a:cubicBezTo>
                  <a:cubicBezTo>
                    <a:pt x="192" y="62"/>
                    <a:pt x="192" y="66"/>
                    <a:pt x="193" y="69"/>
                  </a:cubicBezTo>
                  <a:cubicBezTo>
                    <a:pt x="215" y="124"/>
                    <a:pt x="177" y="183"/>
                    <a:pt x="138" y="208"/>
                  </a:cubicBezTo>
                  <a:cubicBezTo>
                    <a:pt x="131" y="213"/>
                    <a:pt x="116" y="208"/>
                    <a:pt x="100" y="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64"/>
            <p:cNvSpPr/>
            <p:nvPr/>
          </p:nvSpPr>
          <p:spPr bwMode="auto">
            <a:xfrm>
              <a:off x="3973513" y="4689476"/>
              <a:ext cx="3384550" cy="1322388"/>
            </a:xfrm>
            <a:custGeom>
              <a:avLst/>
              <a:gdLst>
                <a:gd name="T0" fmla="*/ 900 w 902"/>
                <a:gd name="T1" fmla="*/ 275 h 352"/>
                <a:gd name="T2" fmla="*/ 849 w 902"/>
                <a:gd name="T3" fmla="*/ 262 h 352"/>
                <a:gd name="T4" fmla="*/ 777 w 902"/>
                <a:gd name="T5" fmla="*/ 233 h 352"/>
                <a:gd name="T6" fmla="*/ 396 w 902"/>
                <a:gd name="T7" fmla="*/ 117 h 352"/>
                <a:gd name="T8" fmla="*/ 286 w 902"/>
                <a:gd name="T9" fmla="*/ 123 h 352"/>
                <a:gd name="T10" fmla="*/ 273 w 902"/>
                <a:gd name="T11" fmla="*/ 123 h 352"/>
                <a:gd name="T12" fmla="*/ 224 w 902"/>
                <a:gd name="T13" fmla="*/ 97 h 352"/>
                <a:gd name="T14" fmla="*/ 221 w 902"/>
                <a:gd name="T15" fmla="*/ 90 h 352"/>
                <a:gd name="T16" fmla="*/ 183 w 902"/>
                <a:gd name="T17" fmla="*/ 86 h 352"/>
                <a:gd name="T18" fmla="*/ 125 w 902"/>
                <a:gd name="T19" fmla="*/ 149 h 352"/>
                <a:gd name="T20" fmla="*/ 130 w 902"/>
                <a:gd name="T21" fmla="*/ 154 h 352"/>
                <a:gd name="T22" fmla="*/ 134 w 902"/>
                <a:gd name="T23" fmla="*/ 144 h 352"/>
                <a:gd name="T24" fmla="*/ 276 w 902"/>
                <a:gd name="T25" fmla="*/ 137 h 352"/>
                <a:gd name="T26" fmla="*/ 269 w 902"/>
                <a:gd name="T27" fmla="*/ 295 h 352"/>
                <a:gd name="T28" fmla="*/ 99 w 902"/>
                <a:gd name="T29" fmla="*/ 321 h 352"/>
                <a:gd name="T30" fmla="*/ 32 w 902"/>
                <a:gd name="T31" fmla="*/ 251 h 352"/>
                <a:gd name="T32" fmla="*/ 18 w 902"/>
                <a:gd name="T33" fmla="*/ 131 h 352"/>
                <a:gd name="T34" fmla="*/ 118 w 902"/>
                <a:gd name="T35" fmla="*/ 33 h 352"/>
                <a:gd name="T36" fmla="*/ 302 w 902"/>
                <a:gd name="T37" fmla="*/ 5 h 352"/>
                <a:gd name="T38" fmla="*/ 753 w 902"/>
                <a:gd name="T39" fmla="*/ 174 h 352"/>
                <a:gd name="T40" fmla="*/ 895 w 902"/>
                <a:gd name="T41" fmla="*/ 263 h 352"/>
                <a:gd name="T42" fmla="*/ 902 w 902"/>
                <a:gd name="T43" fmla="*/ 269 h 352"/>
                <a:gd name="T44" fmla="*/ 900 w 902"/>
                <a:gd name="T45" fmla="*/ 275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2" h="352">
                  <a:moveTo>
                    <a:pt x="900" y="275"/>
                  </a:moveTo>
                  <a:cubicBezTo>
                    <a:pt x="883" y="270"/>
                    <a:pt x="865" y="268"/>
                    <a:pt x="849" y="262"/>
                  </a:cubicBezTo>
                  <a:cubicBezTo>
                    <a:pt x="824" y="254"/>
                    <a:pt x="800" y="244"/>
                    <a:pt x="777" y="233"/>
                  </a:cubicBezTo>
                  <a:cubicBezTo>
                    <a:pt x="655" y="176"/>
                    <a:pt x="528" y="139"/>
                    <a:pt x="396" y="117"/>
                  </a:cubicBezTo>
                  <a:cubicBezTo>
                    <a:pt x="361" y="111"/>
                    <a:pt x="323" y="120"/>
                    <a:pt x="286" y="123"/>
                  </a:cubicBezTo>
                  <a:cubicBezTo>
                    <a:pt x="282" y="123"/>
                    <a:pt x="275" y="125"/>
                    <a:pt x="273" y="123"/>
                  </a:cubicBezTo>
                  <a:cubicBezTo>
                    <a:pt x="260" y="107"/>
                    <a:pt x="242" y="103"/>
                    <a:pt x="224" y="97"/>
                  </a:cubicBezTo>
                  <a:cubicBezTo>
                    <a:pt x="223" y="96"/>
                    <a:pt x="222" y="92"/>
                    <a:pt x="221" y="90"/>
                  </a:cubicBezTo>
                  <a:cubicBezTo>
                    <a:pt x="197" y="99"/>
                    <a:pt x="186" y="98"/>
                    <a:pt x="183" y="86"/>
                  </a:cubicBezTo>
                  <a:cubicBezTo>
                    <a:pt x="166" y="109"/>
                    <a:pt x="132" y="117"/>
                    <a:pt x="125" y="149"/>
                  </a:cubicBezTo>
                  <a:cubicBezTo>
                    <a:pt x="126" y="150"/>
                    <a:pt x="128" y="152"/>
                    <a:pt x="130" y="154"/>
                  </a:cubicBezTo>
                  <a:cubicBezTo>
                    <a:pt x="131" y="150"/>
                    <a:pt x="132" y="147"/>
                    <a:pt x="134" y="144"/>
                  </a:cubicBezTo>
                  <a:cubicBezTo>
                    <a:pt x="169" y="87"/>
                    <a:pt x="236" y="92"/>
                    <a:pt x="276" y="137"/>
                  </a:cubicBezTo>
                  <a:cubicBezTo>
                    <a:pt x="318" y="184"/>
                    <a:pt x="315" y="251"/>
                    <a:pt x="269" y="295"/>
                  </a:cubicBezTo>
                  <a:cubicBezTo>
                    <a:pt x="223" y="338"/>
                    <a:pt x="154" y="352"/>
                    <a:pt x="99" y="321"/>
                  </a:cubicBezTo>
                  <a:cubicBezTo>
                    <a:pt x="72" y="305"/>
                    <a:pt x="45" y="279"/>
                    <a:pt x="32" y="251"/>
                  </a:cubicBezTo>
                  <a:cubicBezTo>
                    <a:pt x="14" y="215"/>
                    <a:pt x="0" y="174"/>
                    <a:pt x="18" y="131"/>
                  </a:cubicBezTo>
                  <a:cubicBezTo>
                    <a:pt x="39" y="85"/>
                    <a:pt x="73" y="53"/>
                    <a:pt x="118" y="33"/>
                  </a:cubicBezTo>
                  <a:cubicBezTo>
                    <a:pt x="177" y="7"/>
                    <a:pt x="238" y="0"/>
                    <a:pt x="302" y="5"/>
                  </a:cubicBezTo>
                  <a:cubicBezTo>
                    <a:pt x="469" y="16"/>
                    <a:pt x="614" y="88"/>
                    <a:pt x="753" y="174"/>
                  </a:cubicBezTo>
                  <a:cubicBezTo>
                    <a:pt x="801" y="203"/>
                    <a:pt x="848" y="233"/>
                    <a:pt x="895" y="263"/>
                  </a:cubicBezTo>
                  <a:cubicBezTo>
                    <a:pt x="898" y="264"/>
                    <a:pt x="900" y="267"/>
                    <a:pt x="902" y="269"/>
                  </a:cubicBezTo>
                  <a:cubicBezTo>
                    <a:pt x="902" y="271"/>
                    <a:pt x="901" y="273"/>
                    <a:pt x="900" y="2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5"/>
            <p:cNvSpPr/>
            <p:nvPr/>
          </p:nvSpPr>
          <p:spPr bwMode="auto">
            <a:xfrm>
              <a:off x="6835775" y="5710238"/>
              <a:ext cx="1584325" cy="796925"/>
            </a:xfrm>
            <a:custGeom>
              <a:avLst/>
              <a:gdLst>
                <a:gd name="T0" fmla="*/ 422 w 422"/>
                <a:gd name="T1" fmla="*/ 1 h 212"/>
                <a:gd name="T2" fmla="*/ 397 w 422"/>
                <a:gd name="T3" fmla="*/ 29 h 212"/>
                <a:gd name="T4" fmla="*/ 370 w 422"/>
                <a:gd name="T5" fmla="*/ 95 h 212"/>
                <a:gd name="T6" fmla="*/ 367 w 422"/>
                <a:gd name="T7" fmla="*/ 128 h 212"/>
                <a:gd name="T8" fmla="*/ 327 w 422"/>
                <a:gd name="T9" fmla="*/ 82 h 212"/>
                <a:gd name="T10" fmla="*/ 319 w 422"/>
                <a:gd name="T11" fmla="*/ 206 h 212"/>
                <a:gd name="T12" fmla="*/ 261 w 422"/>
                <a:gd name="T13" fmla="*/ 193 h 212"/>
                <a:gd name="T14" fmla="*/ 224 w 422"/>
                <a:gd name="T15" fmla="*/ 56 h 212"/>
                <a:gd name="T16" fmla="*/ 209 w 422"/>
                <a:gd name="T17" fmla="*/ 70 h 212"/>
                <a:gd name="T18" fmla="*/ 185 w 422"/>
                <a:gd name="T19" fmla="*/ 112 h 212"/>
                <a:gd name="T20" fmla="*/ 78 w 422"/>
                <a:gd name="T21" fmla="*/ 183 h 212"/>
                <a:gd name="T22" fmla="*/ 15 w 422"/>
                <a:gd name="T23" fmla="*/ 172 h 212"/>
                <a:gd name="T24" fmla="*/ 30 w 422"/>
                <a:gd name="T25" fmla="*/ 159 h 212"/>
                <a:gd name="T26" fmla="*/ 0 w 422"/>
                <a:gd name="T27" fmla="*/ 161 h 212"/>
                <a:gd name="T28" fmla="*/ 100 w 422"/>
                <a:gd name="T29" fmla="*/ 55 h 212"/>
                <a:gd name="T30" fmla="*/ 118 w 422"/>
                <a:gd name="T31" fmla="*/ 24 h 212"/>
                <a:gd name="T32" fmla="*/ 174 w 422"/>
                <a:gd name="T33" fmla="*/ 9 h 212"/>
                <a:gd name="T34" fmla="*/ 347 w 422"/>
                <a:gd name="T35" fmla="*/ 30 h 212"/>
                <a:gd name="T36" fmla="*/ 422 w 422"/>
                <a:gd name="T37" fmla="*/ 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2" h="212">
                  <a:moveTo>
                    <a:pt x="422" y="1"/>
                  </a:moveTo>
                  <a:cubicBezTo>
                    <a:pt x="411" y="13"/>
                    <a:pt x="404" y="21"/>
                    <a:pt x="397" y="29"/>
                  </a:cubicBezTo>
                  <a:cubicBezTo>
                    <a:pt x="379" y="47"/>
                    <a:pt x="368" y="68"/>
                    <a:pt x="370" y="95"/>
                  </a:cubicBezTo>
                  <a:cubicBezTo>
                    <a:pt x="370" y="105"/>
                    <a:pt x="368" y="116"/>
                    <a:pt x="367" y="128"/>
                  </a:cubicBezTo>
                  <a:cubicBezTo>
                    <a:pt x="329" y="111"/>
                    <a:pt x="331" y="101"/>
                    <a:pt x="327" y="82"/>
                  </a:cubicBezTo>
                  <a:cubicBezTo>
                    <a:pt x="281" y="118"/>
                    <a:pt x="289" y="161"/>
                    <a:pt x="319" y="206"/>
                  </a:cubicBezTo>
                  <a:cubicBezTo>
                    <a:pt x="297" y="207"/>
                    <a:pt x="278" y="212"/>
                    <a:pt x="261" y="193"/>
                  </a:cubicBezTo>
                  <a:cubicBezTo>
                    <a:pt x="225" y="154"/>
                    <a:pt x="208" y="111"/>
                    <a:pt x="224" y="56"/>
                  </a:cubicBezTo>
                  <a:cubicBezTo>
                    <a:pt x="219" y="61"/>
                    <a:pt x="213" y="65"/>
                    <a:pt x="209" y="70"/>
                  </a:cubicBezTo>
                  <a:cubicBezTo>
                    <a:pt x="200" y="84"/>
                    <a:pt x="192" y="98"/>
                    <a:pt x="185" y="112"/>
                  </a:cubicBezTo>
                  <a:cubicBezTo>
                    <a:pt x="162" y="155"/>
                    <a:pt x="123" y="176"/>
                    <a:pt x="78" y="183"/>
                  </a:cubicBezTo>
                  <a:cubicBezTo>
                    <a:pt x="58" y="186"/>
                    <a:pt x="37" y="176"/>
                    <a:pt x="15" y="172"/>
                  </a:cubicBezTo>
                  <a:cubicBezTo>
                    <a:pt x="20" y="167"/>
                    <a:pt x="23" y="165"/>
                    <a:pt x="30" y="159"/>
                  </a:cubicBezTo>
                  <a:cubicBezTo>
                    <a:pt x="17" y="160"/>
                    <a:pt x="9" y="160"/>
                    <a:pt x="0" y="161"/>
                  </a:cubicBezTo>
                  <a:cubicBezTo>
                    <a:pt x="51" y="141"/>
                    <a:pt x="76" y="99"/>
                    <a:pt x="100" y="55"/>
                  </a:cubicBezTo>
                  <a:cubicBezTo>
                    <a:pt x="105" y="45"/>
                    <a:pt x="111" y="34"/>
                    <a:pt x="118" y="24"/>
                  </a:cubicBezTo>
                  <a:cubicBezTo>
                    <a:pt x="133" y="4"/>
                    <a:pt x="150" y="0"/>
                    <a:pt x="174" y="9"/>
                  </a:cubicBezTo>
                  <a:cubicBezTo>
                    <a:pt x="230" y="30"/>
                    <a:pt x="287" y="43"/>
                    <a:pt x="347" y="30"/>
                  </a:cubicBezTo>
                  <a:cubicBezTo>
                    <a:pt x="371" y="24"/>
                    <a:pt x="393" y="12"/>
                    <a:pt x="4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66"/>
            <p:cNvSpPr/>
            <p:nvPr/>
          </p:nvSpPr>
          <p:spPr bwMode="auto">
            <a:xfrm>
              <a:off x="6983413" y="4994276"/>
              <a:ext cx="1414463" cy="641350"/>
            </a:xfrm>
            <a:custGeom>
              <a:avLst/>
              <a:gdLst>
                <a:gd name="T0" fmla="*/ 6 w 377"/>
                <a:gd name="T1" fmla="*/ 0 h 171"/>
                <a:gd name="T2" fmla="*/ 82 w 377"/>
                <a:gd name="T3" fmla="*/ 77 h 171"/>
                <a:gd name="T4" fmla="*/ 97 w 377"/>
                <a:gd name="T5" fmla="*/ 45 h 171"/>
                <a:gd name="T6" fmla="*/ 122 w 377"/>
                <a:gd name="T7" fmla="*/ 43 h 171"/>
                <a:gd name="T8" fmla="*/ 189 w 377"/>
                <a:gd name="T9" fmla="*/ 78 h 171"/>
                <a:gd name="T10" fmla="*/ 233 w 377"/>
                <a:gd name="T11" fmla="*/ 106 h 171"/>
                <a:gd name="T12" fmla="*/ 231 w 377"/>
                <a:gd name="T13" fmla="*/ 60 h 171"/>
                <a:gd name="T14" fmla="*/ 250 w 377"/>
                <a:gd name="T15" fmla="*/ 44 h 171"/>
                <a:gd name="T16" fmla="*/ 258 w 377"/>
                <a:gd name="T17" fmla="*/ 30 h 171"/>
                <a:gd name="T18" fmla="*/ 258 w 377"/>
                <a:gd name="T19" fmla="*/ 62 h 171"/>
                <a:gd name="T20" fmla="*/ 278 w 377"/>
                <a:gd name="T21" fmla="*/ 58 h 171"/>
                <a:gd name="T22" fmla="*/ 377 w 377"/>
                <a:gd name="T23" fmla="*/ 102 h 171"/>
                <a:gd name="T24" fmla="*/ 355 w 377"/>
                <a:gd name="T25" fmla="*/ 125 h 171"/>
                <a:gd name="T26" fmla="*/ 252 w 377"/>
                <a:gd name="T27" fmla="*/ 163 h 171"/>
                <a:gd name="T28" fmla="*/ 6 w 377"/>
                <a:gd name="T29" fmla="*/ 25 h 171"/>
                <a:gd name="T30" fmla="*/ 0 w 377"/>
                <a:gd name="T31" fmla="*/ 5 h 171"/>
                <a:gd name="T32" fmla="*/ 6 w 377"/>
                <a:gd name="T3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7" h="171">
                  <a:moveTo>
                    <a:pt x="6" y="0"/>
                  </a:moveTo>
                  <a:cubicBezTo>
                    <a:pt x="37" y="19"/>
                    <a:pt x="63" y="44"/>
                    <a:pt x="82" y="77"/>
                  </a:cubicBezTo>
                  <a:cubicBezTo>
                    <a:pt x="87" y="66"/>
                    <a:pt x="85" y="55"/>
                    <a:pt x="97" y="45"/>
                  </a:cubicBezTo>
                  <a:cubicBezTo>
                    <a:pt x="108" y="35"/>
                    <a:pt x="115" y="41"/>
                    <a:pt x="122" y="43"/>
                  </a:cubicBezTo>
                  <a:cubicBezTo>
                    <a:pt x="145" y="54"/>
                    <a:pt x="167" y="65"/>
                    <a:pt x="189" y="78"/>
                  </a:cubicBezTo>
                  <a:cubicBezTo>
                    <a:pt x="205" y="87"/>
                    <a:pt x="220" y="97"/>
                    <a:pt x="233" y="106"/>
                  </a:cubicBezTo>
                  <a:cubicBezTo>
                    <a:pt x="232" y="93"/>
                    <a:pt x="230" y="76"/>
                    <a:pt x="231" y="60"/>
                  </a:cubicBezTo>
                  <a:cubicBezTo>
                    <a:pt x="232" y="52"/>
                    <a:pt x="231" y="35"/>
                    <a:pt x="250" y="44"/>
                  </a:cubicBezTo>
                  <a:cubicBezTo>
                    <a:pt x="250" y="44"/>
                    <a:pt x="254" y="38"/>
                    <a:pt x="258" y="30"/>
                  </a:cubicBezTo>
                  <a:cubicBezTo>
                    <a:pt x="258" y="45"/>
                    <a:pt x="258" y="55"/>
                    <a:pt x="258" y="62"/>
                  </a:cubicBezTo>
                  <a:cubicBezTo>
                    <a:pt x="265" y="61"/>
                    <a:pt x="271" y="60"/>
                    <a:pt x="278" y="58"/>
                  </a:cubicBezTo>
                  <a:cubicBezTo>
                    <a:pt x="299" y="95"/>
                    <a:pt x="331" y="110"/>
                    <a:pt x="377" y="102"/>
                  </a:cubicBezTo>
                  <a:cubicBezTo>
                    <a:pt x="370" y="109"/>
                    <a:pt x="363" y="118"/>
                    <a:pt x="355" y="125"/>
                  </a:cubicBezTo>
                  <a:cubicBezTo>
                    <a:pt x="325" y="150"/>
                    <a:pt x="289" y="160"/>
                    <a:pt x="252" y="163"/>
                  </a:cubicBezTo>
                  <a:cubicBezTo>
                    <a:pt x="153" y="171"/>
                    <a:pt x="51" y="128"/>
                    <a:pt x="6" y="25"/>
                  </a:cubicBezTo>
                  <a:cubicBezTo>
                    <a:pt x="3" y="19"/>
                    <a:pt x="2" y="12"/>
                    <a:pt x="0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67"/>
            <p:cNvSpPr/>
            <p:nvPr/>
          </p:nvSpPr>
          <p:spPr bwMode="auto">
            <a:xfrm>
              <a:off x="9447213" y="4997451"/>
              <a:ext cx="1411288" cy="649288"/>
            </a:xfrm>
            <a:custGeom>
              <a:avLst/>
              <a:gdLst>
                <a:gd name="T0" fmla="*/ 0 w 376"/>
                <a:gd name="T1" fmla="*/ 96 h 173"/>
                <a:gd name="T2" fmla="*/ 94 w 376"/>
                <a:gd name="T3" fmla="*/ 64 h 173"/>
                <a:gd name="T4" fmla="*/ 123 w 376"/>
                <a:gd name="T5" fmla="*/ 35 h 173"/>
                <a:gd name="T6" fmla="*/ 140 w 376"/>
                <a:gd name="T7" fmla="*/ 105 h 173"/>
                <a:gd name="T8" fmla="*/ 209 w 376"/>
                <a:gd name="T9" fmla="*/ 67 h 173"/>
                <a:gd name="T10" fmla="*/ 247 w 376"/>
                <a:gd name="T11" fmla="*/ 46 h 173"/>
                <a:gd name="T12" fmla="*/ 284 w 376"/>
                <a:gd name="T13" fmla="*/ 45 h 173"/>
                <a:gd name="T14" fmla="*/ 293 w 376"/>
                <a:gd name="T15" fmla="*/ 73 h 173"/>
                <a:gd name="T16" fmla="*/ 330 w 376"/>
                <a:gd name="T17" fmla="*/ 31 h 173"/>
                <a:gd name="T18" fmla="*/ 376 w 376"/>
                <a:gd name="T19" fmla="*/ 1 h 173"/>
                <a:gd name="T20" fmla="*/ 196 w 376"/>
                <a:gd name="T21" fmla="*/ 158 h 173"/>
                <a:gd name="T22" fmla="*/ 0 w 376"/>
                <a:gd name="T23" fmla="*/ 9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6" h="173">
                  <a:moveTo>
                    <a:pt x="0" y="96"/>
                  </a:moveTo>
                  <a:cubicBezTo>
                    <a:pt x="41" y="107"/>
                    <a:pt x="72" y="97"/>
                    <a:pt x="94" y="64"/>
                  </a:cubicBezTo>
                  <a:cubicBezTo>
                    <a:pt x="101" y="53"/>
                    <a:pt x="112" y="45"/>
                    <a:pt x="123" y="35"/>
                  </a:cubicBezTo>
                  <a:cubicBezTo>
                    <a:pt x="159" y="49"/>
                    <a:pt x="147" y="80"/>
                    <a:pt x="140" y="105"/>
                  </a:cubicBezTo>
                  <a:cubicBezTo>
                    <a:pt x="161" y="94"/>
                    <a:pt x="185" y="80"/>
                    <a:pt x="209" y="67"/>
                  </a:cubicBezTo>
                  <a:cubicBezTo>
                    <a:pt x="222" y="61"/>
                    <a:pt x="237" y="56"/>
                    <a:pt x="247" y="46"/>
                  </a:cubicBezTo>
                  <a:cubicBezTo>
                    <a:pt x="260" y="33"/>
                    <a:pt x="274" y="37"/>
                    <a:pt x="284" y="45"/>
                  </a:cubicBezTo>
                  <a:cubicBezTo>
                    <a:pt x="291" y="51"/>
                    <a:pt x="291" y="65"/>
                    <a:pt x="293" y="73"/>
                  </a:cubicBezTo>
                  <a:cubicBezTo>
                    <a:pt x="304" y="60"/>
                    <a:pt x="315" y="44"/>
                    <a:pt x="330" y="31"/>
                  </a:cubicBezTo>
                  <a:cubicBezTo>
                    <a:pt x="343" y="20"/>
                    <a:pt x="353" y="0"/>
                    <a:pt x="376" y="1"/>
                  </a:cubicBezTo>
                  <a:cubicBezTo>
                    <a:pt x="365" y="72"/>
                    <a:pt x="282" y="143"/>
                    <a:pt x="196" y="158"/>
                  </a:cubicBezTo>
                  <a:cubicBezTo>
                    <a:pt x="111" y="173"/>
                    <a:pt x="28" y="148"/>
                    <a:pt x="0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6" name="文本框 9"/>
          <p:cNvSpPr txBox="1">
            <a:spLocks noChangeArrowheads="1"/>
          </p:cNvSpPr>
          <p:nvPr/>
        </p:nvSpPr>
        <p:spPr bwMode="auto">
          <a:xfrm>
            <a:off x="5438064" y="2307393"/>
            <a:ext cx="4824710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editing MS PPT document. It contains all of the industry-standard features for presentation software, including slide templates, artistic backgrounds, dynamic transitions, and the ability to support animation and sound </a:t>
            </a:r>
            <a:endParaRPr lang="en-US" altLang="zh-CN" sz="1400" dirty="0" smtClean="0">
              <a:sym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en-US" altLang="zh-CN" sz="1400" dirty="0" smtClean="0">
              <a:sym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 smtClean="0">
                <a:sym typeface="Century Gothic" panose="020B0502020202020204" pitchFamily="34" charset="0"/>
              </a:rPr>
              <a:t>within </a:t>
            </a:r>
            <a:r>
              <a:rPr lang="en-US" altLang="zh-CN" sz="1400" dirty="0">
                <a:sym typeface="Century Gothic" panose="020B0502020202020204" pitchFamily="34" charset="0"/>
              </a:rPr>
              <a:t>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and </a:t>
            </a:r>
            <a:r>
              <a:rPr lang="en-US" altLang="zh-CN" sz="1600" dirty="0">
                <a:sym typeface="Century Gothic" panose="020B0502020202020204" pitchFamily="34" charset="0"/>
              </a:rPr>
              <a:t>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</a:t>
            </a:r>
            <a:endParaRPr lang="en-US" altLang="zh-CN" sz="1400" dirty="0" smtClean="0">
              <a:sym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 smtClean="0">
                <a:sym typeface="Century Gothic" panose="020B0502020202020204" pitchFamily="34" charset="0"/>
              </a:rPr>
              <a:t>Professional </a:t>
            </a:r>
            <a:r>
              <a:rPr lang="en-US" altLang="zh-CN" sz="1400" dirty="0">
                <a:sym typeface="Century Gothic" panose="020B0502020202020204" pitchFamily="34" charset="0"/>
              </a:rPr>
              <a:t>is a PPT files creator which supports creating and editing MS PPT document. It contains all of the 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industry-</a:t>
            </a:r>
            <a:endParaRPr lang="en-US" altLang="zh-CN" sz="1400" dirty="0">
              <a:sym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 smtClean="0">
                <a:sym typeface="Century Gothic" panose="020B0502020202020204" pitchFamily="34" charset="0"/>
              </a:rPr>
              <a:t>standard </a:t>
            </a:r>
            <a:r>
              <a:rPr lang="en-US" altLang="zh-CN" sz="1400" dirty="0">
                <a:sym typeface="Century Gothic" panose="020B0502020202020204" pitchFamily="34" charset="0"/>
              </a:rPr>
              <a:t>features for presentation software, including slide templates, artistic backgrounds, dynamic transitions, and the ability to support animation 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 Professional is a PPT files creator which supports creating </a:t>
            </a:r>
            <a:r>
              <a:rPr lang="en-US" altLang="zh-CN" sz="1400" dirty="0" err="1" smtClean="0">
                <a:sym typeface="Century Gothic" panose="020B0502020202020204" pitchFamily="34" charset="0"/>
              </a:rPr>
              <a:t>andanimation</a:t>
            </a:r>
            <a:r>
              <a:rPr lang="en-US" altLang="zh-CN" sz="1400" dirty="0" smtClean="0">
                <a:sym typeface="Century Gothic" panose="020B0502020202020204" pitchFamily="34" charset="0"/>
              </a:rPr>
              <a:t> </a:t>
            </a:r>
            <a:r>
              <a:rPr lang="en-US" altLang="zh-CN" sz="1400" dirty="0">
                <a:sym typeface="Century Gothic" panose="020B0502020202020204" pitchFamily="34" charset="0"/>
              </a:rPr>
              <a:t>and sound within slides. </a:t>
            </a:r>
            <a:r>
              <a:rPr lang="en-US" altLang="zh-CN" sz="1400" dirty="0" err="1">
                <a:sym typeface="Century Gothic" panose="020B0502020202020204" pitchFamily="34" charset="0"/>
              </a:rPr>
              <a:t>Kingsoft</a:t>
            </a:r>
            <a:r>
              <a:rPr lang="en-US" altLang="zh-CN" sz="1400" dirty="0">
                <a:sym typeface="Century Gothic" panose="020B0502020202020204" pitchFamily="34" charset="0"/>
              </a:rPr>
              <a:t> Presentation</a:t>
            </a:r>
            <a:endParaRPr lang="zh-CN" altLang="en-US" sz="1400" dirty="0"/>
          </a:p>
        </p:txBody>
      </p:sp>
      <p:grpSp>
        <p:nvGrpSpPr>
          <p:cNvPr id="4" name="组合 3"/>
          <p:cNvGrpSpPr/>
          <p:nvPr/>
        </p:nvGrpSpPr>
        <p:grpSpPr>
          <a:xfrm>
            <a:off x="2309787" y="1913519"/>
            <a:ext cx="2973230" cy="4239812"/>
            <a:chOff x="2172366" y="1738890"/>
            <a:chExt cx="2973230" cy="423981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6833" y="2344235"/>
              <a:ext cx="2602750" cy="3166843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46" t="10237" r="50428" b="60652"/>
            <a:stretch>
              <a:fillRect/>
            </a:stretch>
          </p:blipFill>
          <p:spPr>
            <a:xfrm>
              <a:off x="2172366" y="1738890"/>
              <a:ext cx="2973230" cy="423981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7725212">
            <a:off x="7677588" y="2002648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5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7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3225331" y="2116607"/>
            <a:ext cx="4002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824720"/>
                </a:solidFill>
              </a:rPr>
              <a:t>PART </a:t>
            </a:r>
            <a:r>
              <a:rPr lang="en-US" altLang="zh-CN" sz="8000" b="1" dirty="0">
                <a:solidFill>
                  <a:srgbClr val="824720"/>
                </a:solidFill>
              </a:rPr>
              <a:t>4</a:t>
            </a:r>
            <a:endParaRPr lang="zh-CN" altLang="en-US" sz="8000" b="1" dirty="0">
              <a:solidFill>
                <a:srgbClr val="82472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25333" y="3188118"/>
            <a:ext cx="54641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b="1" dirty="0"/>
              <a:t>PLANS FOR </a:t>
            </a:r>
            <a:r>
              <a:rPr lang="en-US" altLang="zh-CN" sz="6000" b="1" dirty="0" smtClean="0"/>
              <a:t>2018</a:t>
            </a:r>
            <a:endParaRPr lang="zh-CN" altLang="en-US" sz="60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20"/>
          <p:cNvSpPr>
            <a:spLocks noEditPoints="1"/>
          </p:cNvSpPr>
          <p:nvPr/>
        </p:nvSpPr>
        <p:spPr bwMode="auto">
          <a:xfrm rot="323552">
            <a:off x="5905632" y="1721426"/>
            <a:ext cx="3487251" cy="3078301"/>
          </a:xfrm>
          <a:custGeom>
            <a:avLst/>
            <a:gdLst>
              <a:gd name="T0" fmla="*/ 1951 w 2242"/>
              <a:gd name="T1" fmla="*/ 885 h 1979"/>
              <a:gd name="T2" fmla="*/ 1724 w 2242"/>
              <a:gd name="T3" fmla="*/ 1442 h 1979"/>
              <a:gd name="T4" fmla="*/ 1569 w 2242"/>
              <a:gd name="T5" fmla="*/ 1464 h 1979"/>
              <a:gd name="T6" fmla="*/ 1530 w 2242"/>
              <a:gd name="T7" fmla="*/ 1740 h 1979"/>
              <a:gd name="T8" fmla="*/ 1357 w 2242"/>
              <a:gd name="T9" fmla="*/ 1932 h 1979"/>
              <a:gd name="T10" fmla="*/ 1317 w 2242"/>
              <a:gd name="T11" fmla="*/ 1972 h 1979"/>
              <a:gd name="T12" fmla="*/ 1354 w 2242"/>
              <a:gd name="T13" fmla="*/ 1908 h 1979"/>
              <a:gd name="T14" fmla="*/ 1420 w 2242"/>
              <a:gd name="T15" fmla="*/ 1665 h 1979"/>
              <a:gd name="T16" fmla="*/ 1487 w 2242"/>
              <a:gd name="T17" fmla="*/ 1543 h 1979"/>
              <a:gd name="T18" fmla="*/ 1494 w 2242"/>
              <a:gd name="T19" fmla="*/ 1214 h 1979"/>
              <a:gd name="T20" fmla="*/ 978 w 2242"/>
              <a:gd name="T21" fmla="*/ 1164 h 1979"/>
              <a:gd name="T22" fmla="*/ 124 w 2242"/>
              <a:gd name="T23" fmla="*/ 1715 h 1979"/>
              <a:gd name="T24" fmla="*/ 6 w 2242"/>
              <a:gd name="T25" fmla="*/ 1865 h 1979"/>
              <a:gd name="T26" fmla="*/ 41 w 2242"/>
              <a:gd name="T27" fmla="*/ 1780 h 1979"/>
              <a:gd name="T28" fmla="*/ 982 w 2242"/>
              <a:gd name="T29" fmla="*/ 1098 h 1979"/>
              <a:gd name="T30" fmla="*/ 1514 w 2242"/>
              <a:gd name="T31" fmla="*/ 927 h 1979"/>
              <a:gd name="T32" fmla="*/ 1826 w 2242"/>
              <a:gd name="T33" fmla="*/ 816 h 1979"/>
              <a:gd name="T34" fmla="*/ 2133 w 2242"/>
              <a:gd name="T35" fmla="*/ 570 h 1979"/>
              <a:gd name="T36" fmla="*/ 2103 w 2242"/>
              <a:gd name="T37" fmla="*/ 175 h 1979"/>
              <a:gd name="T38" fmla="*/ 1672 w 2242"/>
              <a:gd name="T39" fmla="*/ 56 h 1979"/>
              <a:gd name="T40" fmla="*/ 1498 w 2242"/>
              <a:gd name="T41" fmla="*/ 396 h 1979"/>
              <a:gd name="T42" fmla="*/ 1672 w 2242"/>
              <a:gd name="T43" fmla="*/ 485 h 1979"/>
              <a:gd name="T44" fmla="*/ 1779 w 2242"/>
              <a:gd name="T45" fmla="*/ 435 h 1979"/>
              <a:gd name="T46" fmla="*/ 1940 w 2242"/>
              <a:gd name="T47" fmla="*/ 515 h 1979"/>
              <a:gd name="T48" fmla="*/ 2045 w 2242"/>
              <a:gd name="T49" fmla="*/ 422 h 1979"/>
              <a:gd name="T50" fmla="*/ 1963 w 2242"/>
              <a:gd name="T51" fmla="*/ 377 h 1979"/>
              <a:gd name="T52" fmla="*/ 2055 w 2242"/>
              <a:gd name="T53" fmla="*/ 382 h 1979"/>
              <a:gd name="T54" fmla="*/ 2000 w 2242"/>
              <a:gd name="T55" fmla="*/ 546 h 1979"/>
              <a:gd name="T56" fmla="*/ 1780 w 2242"/>
              <a:gd name="T57" fmla="*/ 554 h 1979"/>
              <a:gd name="T58" fmla="*/ 1705 w 2242"/>
              <a:gd name="T59" fmla="*/ 511 h 1979"/>
              <a:gd name="T60" fmla="*/ 1449 w 2242"/>
              <a:gd name="T61" fmla="*/ 336 h 1979"/>
              <a:gd name="T62" fmla="*/ 1779 w 2242"/>
              <a:gd name="T63" fmla="*/ 5 h 1979"/>
              <a:gd name="T64" fmla="*/ 2229 w 2242"/>
              <a:gd name="T65" fmla="*/ 416 h 1979"/>
              <a:gd name="T66" fmla="*/ 1913 w 2242"/>
              <a:gd name="T67" fmla="*/ 830 h 1979"/>
              <a:gd name="T68" fmla="*/ 1310 w 2242"/>
              <a:gd name="T69" fmla="*/ 1058 h 1979"/>
              <a:gd name="T70" fmla="*/ 1525 w 2242"/>
              <a:gd name="T71" fmla="*/ 1220 h 1979"/>
              <a:gd name="T72" fmla="*/ 1601 w 2242"/>
              <a:gd name="T73" fmla="*/ 1425 h 1979"/>
              <a:gd name="T74" fmla="*/ 1864 w 2242"/>
              <a:gd name="T75" fmla="*/ 1374 h 1979"/>
              <a:gd name="T76" fmla="*/ 2019 w 2242"/>
              <a:gd name="T77" fmla="*/ 1087 h 1979"/>
              <a:gd name="T78" fmla="*/ 1840 w 2242"/>
              <a:gd name="T79" fmla="*/ 869 h 1979"/>
              <a:gd name="T80" fmla="*/ 1515 w 2242"/>
              <a:gd name="T81" fmla="*/ 1004 h 1979"/>
              <a:gd name="T82" fmla="*/ 1664 w 2242"/>
              <a:gd name="T83" fmla="*/ 1159 h 1979"/>
              <a:gd name="T84" fmla="*/ 1810 w 2242"/>
              <a:gd name="T85" fmla="*/ 1218 h 1979"/>
              <a:gd name="T86" fmla="*/ 1897 w 2242"/>
              <a:gd name="T87" fmla="*/ 1213 h 1979"/>
              <a:gd name="T88" fmla="*/ 1841 w 2242"/>
              <a:gd name="T89" fmla="*/ 1136 h 1979"/>
              <a:gd name="T90" fmla="*/ 1862 w 2242"/>
              <a:gd name="T91" fmla="*/ 1112 h 1979"/>
              <a:gd name="T92" fmla="*/ 1857 w 2242"/>
              <a:gd name="T93" fmla="*/ 1269 h 1979"/>
              <a:gd name="T94" fmla="*/ 1658 w 2242"/>
              <a:gd name="T95" fmla="*/ 1200 h 1979"/>
              <a:gd name="T96" fmla="*/ 1502 w 2242"/>
              <a:gd name="T97" fmla="*/ 1066 h 1979"/>
              <a:gd name="T98" fmla="*/ 1310 w 2242"/>
              <a:gd name="T99" fmla="*/ 1058 h 1979"/>
              <a:gd name="T100" fmla="*/ 1793 w 2242"/>
              <a:gd name="T101" fmla="*/ 843 h 1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42" h="1979">
                <a:moveTo>
                  <a:pt x="1894" y="841"/>
                </a:moveTo>
                <a:cubicBezTo>
                  <a:pt x="1914" y="857"/>
                  <a:pt x="1934" y="869"/>
                  <a:pt x="1951" y="885"/>
                </a:cubicBezTo>
                <a:cubicBezTo>
                  <a:pt x="2071" y="992"/>
                  <a:pt x="2083" y="1176"/>
                  <a:pt x="1981" y="1306"/>
                </a:cubicBezTo>
                <a:cubicBezTo>
                  <a:pt x="1915" y="1389"/>
                  <a:pt x="1827" y="1431"/>
                  <a:pt x="1724" y="1442"/>
                </a:cubicBezTo>
                <a:cubicBezTo>
                  <a:pt x="1678" y="1447"/>
                  <a:pt x="1631" y="1447"/>
                  <a:pt x="1585" y="1448"/>
                </a:cubicBezTo>
                <a:cubicBezTo>
                  <a:pt x="1573" y="1449"/>
                  <a:pt x="1571" y="1455"/>
                  <a:pt x="1569" y="1464"/>
                </a:cubicBezTo>
                <a:cubicBezTo>
                  <a:pt x="1555" y="1513"/>
                  <a:pt x="1557" y="1562"/>
                  <a:pt x="1569" y="1608"/>
                </a:cubicBezTo>
                <a:cubicBezTo>
                  <a:pt x="1583" y="1662"/>
                  <a:pt x="1568" y="1704"/>
                  <a:pt x="1530" y="1740"/>
                </a:cubicBezTo>
                <a:cubicBezTo>
                  <a:pt x="1513" y="1757"/>
                  <a:pt x="1496" y="1774"/>
                  <a:pt x="1478" y="1789"/>
                </a:cubicBezTo>
                <a:cubicBezTo>
                  <a:pt x="1427" y="1829"/>
                  <a:pt x="1391" y="1880"/>
                  <a:pt x="1357" y="1932"/>
                </a:cubicBezTo>
                <a:cubicBezTo>
                  <a:pt x="1351" y="1942"/>
                  <a:pt x="1347" y="1954"/>
                  <a:pt x="1342" y="1964"/>
                </a:cubicBezTo>
                <a:cubicBezTo>
                  <a:pt x="1336" y="1974"/>
                  <a:pt x="1328" y="1979"/>
                  <a:pt x="1317" y="1972"/>
                </a:cubicBezTo>
                <a:cubicBezTo>
                  <a:pt x="1306" y="1965"/>
                  <a:pt x="1308" y="1956"/>
                  <a:pt x="1315" y="1948"/>
                </a:cubicBezTo>
                <a:cubicBezTo>
                  <a:pt x="1327" y="1934"/>
                  <a:pt x="1340" y="1920"/>
                  <a:pt x="1354" y="1908"/>
                </a:cubicBezTo>
                <a:cubicBezTo>
                  <a:pt x="1396" y="1873"/>
                  <a:pt x="1413" y="1827"/>
                  <a:pt x="1417" y="1775"/>
                </a:cubicBezTo>
                <a:cubicBezTo>
                  <a:pt x="1419" y="1738"/>
                  <a:pt x="1421" y="1701"/>
                  <a:pt x="1420" y="1665"/>
                </a:cubicBezTo>
                <a:cubicBezTo>
                  <a:pt x="1419" y="1636"/>
                  <a:pt x="1429" y="1611"/>
                  <a:pt x="1446" y="1590"/>
                </a:cubicBezTo>
                <a:cubicBezTo>
                  <a:pt x="1460" y="1574"/>
                  <a:pt x="1472" y="1557"/>
                  <a:pt x="1487" y="1543"/>
                </a:cubicBezTo>
                <a:cubicBezTo>
                  <a:pt x="1532" y="1501"/>
                  <a:pt x="1549" y="1450"/>
                  <a:pt x="1545" y="1390"/>
                </a:cubicBezTo>
                <a:cubicBezTo>
                  <a:pt x="1540" y="1328"/>
                  <a:pt x="1529" y="1267"/>
                  <a:pt x="1494" y="1214"/>
                </a:cubicBezTo>
                <a:cubicBezTo>
                  <a:pt x="1439" y="1128"/>
                  <a:pt x="1360" y="1090"/>
                  <a:pt x="1258" y="1098"/>
                </a:cubicBezTo>
                <a:cubicBezTo>
                  <a:pt x="1161" y="1105"/>
                  <a:pt x="1070" y="1136"/>
                  <a:pt x="978" y="1164"/>
                </a:cubicBezTo>
                <a:cubicBezTo>
                  <a:pt x="872" y="1196"/>
                  <a:pt x="765" y="1226"/>
                  <a:pt x="662" y="1265"/>
                </a:cubicBezTo>
                <a:cubicBezTo>
                  <a:pt x="432" y="1353"/>
                  <a:pt x="252" y="1504"/>
                  <a:pt x="124" y="1715"/>
                </a:cubicBezTo>
                <a:cubicBezTo>
                  <a:pt x="100" y="1754"/>
                  <a:pt x="75" y="1792"/>
                  <a:pt x="48" y="1828"/>
                </a:cubicBezTo>
                <a:cubicBezTo>
                  <a:pt x="37" y="1843"/>
                  <a:pt x="20" y="1853"/>
                  <a:pt x="6" y="1865"/>
                </a:cubicBezTo>
                <a:cubicBezTo>
                  <a:pt x="4" y="1864"/>
                  <a:pt x="2" y="1862"/>
                  <a:pt x="0" y="1861"/>
                </a:cubicBezTo>
                <a:cubicBezTo>
                  <a:pt x="14" y="1834"/>
                  <a:pt x="26" y="1806"/>
                  <a:pt x="41" y="1780"/>
                </a:cubicBezTo>
                <a:cubicBezTo>
                  <a:pt x="158" y="1575"/>
                  <a:pt x="319" y="1415"/>
                  <a:pt x="520" y="1292"/>
                </a:cubicBezTo>
                <a:cubicBezTo>
                  <a:pt x="665" y="1204"/>
                  <a:pt x="821" y="1145"/>
                  <a:pt x="982" y="1098"/>
                </a:cubicBezTo>
                <a:cubicBezTo>
                  <a:pt x="1148" y="1049"/>
                  <a:pt x="1315" y="1004"/>
                  <a:pt x="1482" y="957"/>
                </a:cubicBezTo>
                <a:cubicBezTo>
                  <a:pt x="1499" y="953"/>
                  <a:pt x="1508" y="945"/>
                  <a:pt x="1514" y="927"/>
                </a:cubicBezTo>
                <a:cubicBezTo>
                  <a:pt x="1541" y="846"/>
                  <a:pt x="1598" y="805"/>
                  <a:pt x="1684" y="801"/>
                </a:cubicBezTo>
                <a:cubicBezTo>
                  <a:pt x="1732" y="798"/>
                  <a:pt x="1779" y="801"/>
                  <a:pt x="1826" y="816"/>
                </a:cubicBezTo>
                <a:cubicBezTo>
                  <a:pt x="1833" y="818"/>
                  <a:pt x="1843" y="818"/>
                  <a:pt x="1849" y="814"/>
                </a:cubicBezTo>
                <a:cubicBezTo>
                  <a:pt x="1961" y="753"/>
                  <a:pt x="2064" y="681"/>
                  <a:pt x="2133" y="570"/>
                </a:cubicBezTo>
                <a:cubicBezTo>
                  <a:pt x="2165" y="519"/>
                  <a:pt x="2186" y="463"/>
                  <a:pt x="2189" y="403"/>
                </a:cubicBezTo>
                <a:cubicBezTo>
                  <a:pt x="2193" y="315"/>
                  <a:pt x="2158" y="241"/>
                  <a:pt x="2103" y="175"/>
                </a:cubicBezTo>
                <a:cubicBezTo>
                  <a:pt x="2031" y="87"/>
                  <a:pt x="1937" y="46"/>
                  <a:pt x="1826" y="43"/>
                </a:cubicBezTo>
                <a:cubicBezTo>
                  <a:pt x="1774" y="41"/>
                  <a:pt x="1722" y="40"/>
                  <a:pt x="1672" y="56"/>
                </a:cubicBezTo>
                <a:cubicBezTo>
                  <a:pt x="1566" y="90"/>
                  <a:pt x="1512" y="169"/>
                  <a:pt x="1487" y="271"/>
                </a:cubicBezTo>
                <a:cubicBezTo>
                  <a:pt x="1476" y="313"/>
                  <a:pt x="1479" y="356"/>
                  <a:pt x="1498" y="396"/>
                </a:cubicBezTo>
                <a:cubicBezTo>
                  <a:pt x="1524" y="452"/>
                  <a:pt x="1569" y="479"/>
                  <a:pt x="1629" y="485"/>
                </a:cubicBezTo>
                <a:cubicBezTo>
                  <a:pt x="1643" y="486"/>
                  <a:pt x="1658" y="487"/>
                  <a:pt x="1672" y="485"/>
                </a:cubicBezTo>
                <a:cubicBezTo>
                  <a:pt x="1685" y="482"/>
                  <a:pt x="1698" y="476"/>
                  <a:pt x="1710" y="470"/>
                </a:cubicBezTo>
                <a:cubicBezTo>
                  <a:pt x="1733" y="458"/>
                  <a:pt x="1755" y="443"/>
                  <a:pt x="1779" y="435"/>
                </a:cubicBezTo>
                <a:cubicBezTo>
                  <a:pt x="1806" y="425"/>
                  <a:pt x="1829" y="435"/>
                  <a:pt x="1849" y="456"/>
                </a:cubicBezTo>
                <a:cubicBezTo>
                  <a:pt x="1874" y="483"/>
                  <a:pt x="1903" y="506"/>
                  <a:pt x="1940" y="515"/>
                </a:cubicBezTo>
                <a:cubicBezTo>
                  <a:pt x="1976" y="523"/>
                  <a:pt x="2007" y="514"/>
                  <a:pt x="2033" y="487"/>
                </a:cubicBezTo>
                <a:cubicBezTo>
                  <a:pt x="2050" y="468"/>
                  <a:pt x="2054" y="446"/>
                  <a:pt x="2045" y="422"/>
                </a:cubicBezTo>
                <a:cubicBezTo>
                  <a:pt x="2039" y="407"/>
                  <a:pt x="2030" y="400"/>
                  <a:pt x="2013" y="398"/>
                </a:cubicBezTo>
                <a:cubicBezTo>
                  <a:pt x="1995" y="395"/>
                  <a:pt x="1977" y="387"/>
                  <a:pt x="1963" y="377"/>
                </a:cubicBezTo>
                <a:cubicBezTo>
                  <a:pt x="1947" y="366"/>
                  <a:pt x="1952" y="352"/>
                  <a:pt x="1971" y="347"/>
                </a:cubicBezTo>
                <a:cubicBezTo>
                  <a:pt x="2011" y="335"/>
                  <a:pt x="2035" y="345"/>
                  <a:pt x="2055" y="382"/>
                </a:cubicBezTo>
                <a:cubicBezTo>
                  <a:pt x="2073" y="416"/>
                  <a:pt x="2075" y="452"/>
                  <a:pt x="2064" y="489"/>
                </a:cubicBezTo>
                <a:cubicBezTo>
                  <a:pt x="2054" y="520"/>
                  <a:pt x="2029" y="537"/>
                  <a:pt x="2000" y="546"/>
                </a:cubicBezTo>
                <a:cubicBezTo>
                  <a:pt x="1949" y="562"/>
                  <a:pt x="1898" y="564"/>
                  <a:pt x="1845" y="561"/>
                </a:cubicBezTo>
                <a:cubicBezTo>
                  <a:pt x="1824" y="560"/>
                  <a:pt x="1802" y="558"/>
                  <a:pt x="1780" y="554"/>
                </a:cubicBezTo>
                <a:cubicBezTo>
                  <a:pt x="1757" y="550"/>
                  <a:pt x="1738" y="540"/>
                  <a:pt x="1723" y="520"/>
                </a:cubicBezTo>
                <a:cubicBezTo>
                  <a:pt x="1719" y="515"/>
                  <a:pt x="1712" y="512"/>
                  <a:pt x="1705" y="511"/>
                </a:cubicBezTo>
                <a:cubicBezTo>
                  <a:pt x="1665" y="503"/>
                  <a:pt x="1626" y="495"/>
                  <a:pt x="1586" y="487"/>
                </a:cubicBezTo>
                <a:cubicBezTo>
                  <a:pt x="1504" y="470"/>
                  <a:pt x="1465" y="412"/>
                  <a:pt x="1449" y="336"/>
                </a:cubicBezTo>
                <a:cubicBezTo>
                  <a:pt x="1434" y="262"/>
                  <a:pt x="1463" y="199"/>
                  <a:pt x="1507" y="143"/>
                </a:cubicBezTo>
                <a:cubicBezTo>
                  <a:pt x="1575" y="54"/>
                  <a:pt x="1667" y="10"/>
                  <a:pt x="1779" y="5"/>
                </a:cubicBezTo>
                <a:cubicBezTo>
                  <a:pt x="1905" y="0"/>
                  <a:pt x="2019" y="35"/>
                  <a:pt x="2111" y="125"/>
                </a:cubicBezTo>
                <a:cubicBezTo>
                  <a:pt x="2192" y="204"/>
                  <a:pt x="2242" y="300"/>
                  <a:pt x="2229" y="416"/>
                </a:cubicBezTo>
                <a:cubicBezTo>
                  <a:pt x="2214" y="549"/>
                  <a:pt x="2157" y="664"/>
                  <a:pt x="2047" y="745"/>
                </a:cubicBezTo>
                <a:cubicBezTo>
                  <a:pt x="2005" y="777"/>
                  <a:pt x="1958" y="802"/>
                  <a:pt x="1913" y="830"/>
                </a:cubicBezTo>
                <a:cubicBezTo>
                  <a:pt x="1907" y="833"/>
                  <a:pt x="1901" y="837"/>
                  <a:pt x="1894" y="841"/>
                </a:cubicBezTo>
                <a:close/>
                <a:moveTo>
                  <a:pt x="1310" y="1058"/>
                </a:moveTo>
                <a:cubicBezTo>
                  <a:pt x="1315" y="1062"/>
                  <a:pt x="1316" y="1064"/>
                  <a:pt x="1318" y="1064"/>
                </a:cubicBezTo>
                <a:cubicBezTo>
                  <a:pt x="1411" y="1084"/>
                  <a:pt x="1480" y="1137"/>
                  <a:pt x="1525" y="1220"/>
                </a:cubicBezTo>
                <a:cubicBezTo>
                  <a:pt x="1554" y="1274"/>
                  <a:pt x="1567" y="1335"/>
                  <a:pt x="1570" y="1396"/>
                </a:cubicBezTo>
                <a:cubicBezTo>
                  <a:pt x="1572" y="1425"/>
                  <a:pt x="1571" y="1425"/>
                  <a:pt x="1601" y="1425"/>
                </a:cubicBezTo>
                <a:cubicBezTo>
                  <a:pt x="1631" y="1425"/>
                  <a:pt x="1662" y="1425"/>
                  <a:pt x="1693" y="1425"/>
                </a:cubicBezTo>
                <a:cubicBezTo>
                  <a:pt x="1755" y="1424"/>
                  <a:pt x="1813" y="1411"/>
                  <a:pt x="1864" y="1374"/>
                </a:cubicBezTo>
                <a:cubicBezTo>
                  <a:pt x="1910" y="1339"/>
                  <a:pt x="1950" y="1298"/>
                  <a:pt x="1983" y="1251"/>
                </a:cubicBezTo>
                <a:cubicBezTo>
                  <a:pt x="2017" y="1201"/>
                  <a:pt x="2029" y="1145"/>
                  <a:pt x="2019" y="1087"/>
                </a:cubicBezTo>
                <a:cubicBezTo>
                  <a:pt x="2002" y="991"/>
                  <a:pt x="1946" y="921"/>
                  <a:pt x="1863" y="871"/>
                </a:cubicBezTo>
                <a:cubicBezTo>
                  <a:pt x="1857" y="867"/>
                  <a:pt x="1846" y="866"/>
                  <a:pt x="1840" y="869"/>
                </a:cubicBezTo>
                <a:cubicBezTo>
                  <a:pt x="1740" y="918"/>
                  <a:pt x="1635" y="956"/>
                  <a:pt x="1530" y="991"/>
                </a:cubicBezTo>
                <a:cubicBezTo>
                  <a:pt x="1524" y="993"/>
                  <a:pt x="1517" y="999"/>
                  <a:pt x="1515" y="1004"/>
                </a:cubicBezTo>
                <a:cubicBezTo>
                  <a:pt x="1505" y="1043"/>
                  <a:pt x="1507" y="1081"/>
                  <a:pt x="1538" y="1110"/>
                </a:cubicBezTo>
                <a:cubicBezTo>
                  <a:pt x="1573" y="1143"/>
                  <a:pt x="1613" y="1170"/>
                  <a:pt x="1664" y="1159"/>
                </a:cubicBezTo>
                <a:cubicBezTo>
                  <a:pt x="1704" y="1150"/>
                  <a:pt x="1738" y="1153"/>
                  <a:pt x="1767" y="1182"/>
                </a:cubicBezTo>
                <a:cubicBezTo>
                  <a:pt x="1781" y="1195"/>
                  <a:pt x="1795" y="1207"/>
                  <a:pt x="1810" y="1218"/>
                </a:cubicBezTo>
                <a:cubicBezTo>
                  <a:pt x="1820" y="1226"/>
                  <a:pt x="1831" y="1233"/>
                  <a:pt x="1843" y="1237"/>
                </a:cubicBezTo>
                <a:cubicBezTo>
                  <a:pt x="1864" y="1246"/>
                  <a:pt x="1885" y="1235"/>
                  <a:pt x="1897" y="1213"/>
                </a:cubicBezTo>
                <a:cubicBezTo>
                  <a:pt x="1909" y="1190"/>
                  <a:pt x="1894" y="1184"/>
                  <a:pt x="1879" y="1174"/>
                </a:cubicBezTo>
                <a:cubicBezTo>
                  <a:pt x="1865" y="1163"/>
                  <a:pt x="1852" y="1150"/>
                  <a:pt x="1841" y="1136"/>
                </a:cubicBezTo>
                <a:cubicBezTo>
                  <a:pt x="1837" y="1131"/>
                  <a:pt x="1838" y="1119"/>
                  <a:pt x="1841" y="1113"/>
                </a:cubicBezTo>
                <a:cubicBezTo>
                  <a:pt x="1843" y="1109"/>
                  <a:pt x="1857" y="1109"/>
                  <a:pt x="1862" y="1112"/>
                </a:cubicBezTo>
                <a:cubicBezTo>
                  <a:pt x="1875" y="1119"/>
                  <a:pt x="1889" y="1128"/>
                  <a:pt x="1899" y="1139"/>
                </a:cubicBezTo>
                <a:cubicBezTo>
                  <a:pt x="1945" y="1190"/>
                  <a:pt x="1925" y="1256"/>
                  <a:pt x="1857" y="1269"/>
                </a:cubicBezTo>
                <a:cubicBezTo>
                  <a:pt x="1828" y="1275"/>
                  <a:pt x="1796" y="1275"/>
                  <a:pt x="1766" y="1275"/>
                </a:cubicBezTo>
                <a:cubicBezTo>
                  <a:pt x="1714" y="1274"/>
                  <a:pt x="1678" y="1247"/>
                  <a:pt x="1658" y="1200"/>
                </a:cubicBezTo>
                <a:cubicBezTo>
                  <a:pt x="1652" y="1188"/>
                  <a:pt x="1646" y="1184"/>
                  <a:pt x="1633" y="1182"/>
                </a:cubicBezTo>
                <a:cubicBezTo>
                  <a:pt x="1563" y="1174"/>
                  <a:pt x="1516" y="1132"/>
                  <a:pt x="1502" y="1066"/>
                </a:cubicBezTo>
                <a:cubicBezTo>
                  <a:pt x="1498" y="1046"/>
                  <a:pt x="1497" y="1025"/>
                  <a:pt x="1494" y="1002"/>
                </a:cubicBezTo>
                <a:cubicBezTo>
                  <a:pt x="1433" y="1021"/>
                  <a:pt x="1373" y="1039"/>
                  <a:pt x="1310" y="1058"/>
                </a:cubicBezTo>
                <a:close/>
                <a:moveTo>
                  <a:pt x="1539" y="939"/>
                </a:moveTo>
                <a:cubicBezTo>
                  <a:pt x="1627" y="914"/>
                  <a:pt x="1710" y="883"/>
                  <a:pt x="1793" y="843"/>
                </a:cubicBezTo>
                <a:cubicBezTo>
                  <a:pt x="1701" y="793"/>
                  <a:pt x="1559" y="848"/>
                  <a:pt x="1539" y="939"/>
                </a:cubicBezTo>
                <a:close/>
              </a:path>
            </a:pathLst>
          </a:custGeom>
          <a:solidFill>
            <a:srgbClr val="6633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545535" y="101600"/>
            <a:ext cx="7027905" cy="901518"/>
            <a:chOff x="454390" y="7966519"/>
            <a:chExt cx="12738100" cy="2225676"/>
          </a:xfrm>
          <a:solidFill>
            <a:srgbClr val="824720"/>
          </a:solidFill>
        </p:grpSpPr>
        <p:sp>
          <p:nvSpPr>
            <p:cNvPr id="32" name="Freeform 72"/>
            <p:cNvSpPr>
              <a:spLocks noEditPoints="1"/>
            </p:cNvSpPr>
            <p:nvPr/>
          </p:nvSpPr>
          <p:spPr bwMode="auto">
            <a:xfrm>
              <a:off x="7106015" y="7966519"/>
              <a:ext cx="4721225" cy="1944688"/>
            </a:xfrm>
            <a:custGeom>
              <a:avLst/>
              <a:gdLst>
                <a:gd name="T0" fmla="*/ 1 w 1258"/>
                <a:gd name="T1" fmla="*/ 267 h 518"/>
                <a:gd name="T2" fmla="*/ 20 w 1258"/>
                <a:gd name="T3" fmla="*/ 257 h 518"/>
                <a:gd name="T4" fmla="*/ 21 w 1258"/>
                <a:gd name="T5" fmla="*/ 207 h 518"/>
                <a:gd name="T6" fmla="*/ 51 w 1258"/>
                <a:gd name="T7" fmla="*/ 200 h 518"/>
                <a:gd name="T8" fmla="*/ 78 w 1258"/>
                <a:gd name="T9" fmla="*/ 96 h 518"/>
                <a:gd name="T10" fmla="*/ 173 w 1258"/>
                <a:gd name="T11" fmla="*/ 69 h 518"/>
                <a:gd name="T12" fmla="*/ 133 w 1258"/>
                <a:gd name="T13" fmla="*/ 5 h 518"/>
                <a:gd name="T14" fmla="*/ 272 w 1258"/>
                <a:gd name="T15" fmla="*/ 149 h 518"/>
                <a:gd name="T16" fmla="*/ 456 w 1258"/>
                <a:gd name="T17" fmla="*/ 46 h 518"/>
                <a:gd name="T18" fmla="*/ 485 w 1258"/>
                <a:gd name="T19" fmla="*/ 129 h 518"/>
                <a:gd name="T20" fmla="*/ 497 w 1258"/>
                <a:gd name="T21" fmla="*/ 94 h 518"/>
                <a:gd name="T22" fmla="*/ 418 w 1258"/>
                <a:gd name="T23" fmla="*/ 133 h 518"/>
                <a:gd name="T24" fmla="*/ 436 w 1258"/>
                <a:gd name="T25" fmla="*/ 256 h 518"/>
                <a:gd name="T26" fmla="*/ 923 w 1258"/>
                <a:gd name="T27" fmla="*/ 381 h 518"/>
                <a:gd name="T28" fmla="*/ 931 w 1258"/>
                <a:gd name="T29" fmla="*/ 307 h 518"/>
                <a:gd name="T30" fmla="*/ 1227 w 1258"/>
                <a:gd name="T31" fmla="*/ 263 h 518"/>
                <a:gd name="T32" fmla="*/ 1005 w 1258"/>
                <a:gd name="T33" fmla="*/ 510 h 518"/>
                <a:gd name="T34" fmla="*/ 399 w 1258"/>
                <a:gd name="T35" fmla="*/ 284 h 518"/>
                <a:gd name="T36" fmla="*/ 12 w 1258"/>
                <a:gd name="T37" fmla="*/ 302 h 518"/>
                <a:gd name="T38" fmla="*/ 341 w 1258"/>
                <a:gd name="T39" fmla="*/ 235 h 518"/>
                <a:gd name="T40" fmla="*/ 452 w 1258"/>
                <a:gd name="T41" fmla="*/ 312 h 518"/>
                <a:gd name="T42" fmla="*/ 1139 w 1258"/>
                <a:gd name="T43" fmla="*/ 468 h 518"/>
                <a:gd name="T44" fmla="*/ 1214 w 1258"/>
                <a:gd name="T45" fmla="*/ 274 h 518"/>
                <a:gd name="T46" fmla="*/ 988 w 1258"/>
                <a:gd name="T47" fmla="*/ 202 h 518"/>
                <a:gd name="T48" fmla="*/ 1107 w 1258"/>
                <a:gd name="T49" fmla="*/ 366 h 518"/>
                <a:gd name="T50" fmla="*/ 1043 w 1258"/>
                <a:gd name="T51" fmla="*/ 414 h 518"/>
                <a:gd name="T52" fmla="*/ 951 w 1258"/>
                <a:gd name="T53" fmla="*/ 418 h 518"/>
                <a:gd name="T54" fmla="*/ 939 w 1258"/>
                <a:gd name="T55" fmla="*/ 385 h 518"/>
                <a:gd name="T56" fmla="*/ 466 w 1258"/>
                <a:gd name="T57" fmla="*/ 276 h 518"/>
                <a:gd name="T58" fmla="*/ 341 w 1258"/>
                <a:gd name="T59" fmla="*/ 235 h 518"/>
                <a:gd name="T60" fmla="*/ 111 w 1258"/>
                <a:gd name="T61" fmla="*/ 103 h 518"/>
                <a:gd name="T62" fmla="*/ 112 w 1258"/>
                <a:gd name="T63" fmla="*/ 122 h 518"/>
                <a:gd name="T64" fmla="*/ 77 w 1258"/>
                <a:gd name="T65" fmla="*/ 212 h 518"/>
                <a:gd name="T66" fmla="*/ 120 w 1258"/>
                <a:gd name="T67" fmla="*/ 210 h 518"/>
                <a:gd name="T68" fmla="*/ 359 w 1258"/>
                <a:gd name="T69" fmla="*/ 214 h 518"/>
                <a:gd name="T70" fmla="*/ 480 w 1258"/>
                <a:gd name="T71" fmla="*/ 75 h 518"/>
                <a:gd name="T72" fmla="*/ 466 w 1258"/>
                <a:gd name="T73" fmla="*/ 62 h 518"/>
                <a:gd name="T74" fmla="*/ 388 w 1258"/>
                <a:gd name="T75" fmla="*/ 56 h 518"/>
                <a:gd name="T76" fmla="*/ 257 w 1258"/>
                <a:gd name="T77" fmla="*/ 182 h 518"/>
                <a:gd name="T78" fmla="*/ 221 w 1258"/>
                <a:gd name="T79" fmla="*/ 46 h 518"/>
                <a:gd name="T80" fmla="*/ 150 w 1258"/>
                <a:gd name="T81" fmla="*/ 1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58" h="518">
                  <a:moveTo>
                    <a:pt x="10" y="306"/>
                  </a:moveTo>
                  <a:cubicBezTo>
                    <a:pt x="7" y="294"/>
                    <a:pt x="3" y="280"/>
                    <a:pt x="1" y="267"/>
                  </a:cubicBezTo>
                  <a:cubicBezTo>
                    <a:pt x="0" y="259"/>
                    <a:pt x="1" y="251"/>
                    <a:pt x="1" y="242"/>
                  </a:cubicBezTo>
                  <a:cubicBezTo>
                    <a:pt x="8" y="247"/>
                    <a:pt x="13" y="252"/>
                    <a:pt x="20" y="257"/>
                  </a:cubicBezTo>
                  <a:cubicBezTo>
                    <a:pt x="20" y="258"/>
                    <a:pt x="22" y="258"/>
                    <a:pt x="28" y="261"/>
                  </a:cubicBezTo>
                  <a:cubicBezTo>
                    <a:pt x="25" y="241"/>
                    <a:pt x="24" y="224"/>
                    <a:pt x="21" y="207"/>
                  </a:cubicBezTo>
                  <a:cubicBezTo>
                    <a:pt x="19" y="195"/>
                    <a:pt x="10" y="180"/>
                    <a:pt x="25" y="175"/>
                  </a:cubicBezTo>
                  <a:cubicBezTo>
                    <a:pt x="40" y="171"/>
                    <a:pt x="46" y="187"/>
                    <a:pt x="51" y="200"/>
                  </a:cubicBezTo>
                  <a:cubicBezTo>
                    <a:pt x="53" y="206"/>
                    <a:pt x="54" y="212"/>
                    <a:pt x="55" y="219"/>
                  </a:cubicBezTo>
                  <a:cubicBezTo>
                    <a:pt x="103" y="196"/>
                    <a:pt x="124" y="126"/>
                    <a:pt x="78" y="96"/>
                  </a:cubicBezTo>
                  <a:cubicBezTo>
                    <a:pt x="108" y="84"/>
                    <a:pt x="131" y="95"/>
                    <a:pt x="154" y="136"/>
                  </a:cubicBezTo>
                  <a:cubicBezTo>
                    <a:pt x="176" y="124"/>
                    <a:pt x="183" y="100"/>
                    <a:pt x="173" y="69"/>
                  </a:cubicBezTo>
                  <a:cubicBezTo>
                    <a:pt x="162" y="36"/>
                    <a:pt x="142" y="24"/>
                    <a:pt x="102" y="29"/>
                  </a:cubicBezTo>
                  <a:cubicBezTo>
                    <a:pt x="107" y="13"/>
                    <a:pt x="118" y="7"/>
                    <a:pt x="133" y="5"/>
                  </a:cubicBezTo>
                  <a:cubicBezTo>
                    <a:pt x="166" y="0"/>
                    <a:pt x="194" y="12"/>
                    <a:pt x="218" y="34"/>
                  </a:cubicBezTo>
                  <a:cubicBezTo>
                    <a:pt x="251" y="64"/>
                    <a:pt x="269" y="102"/>
                    <a:pt x="272" y="149"/>
                  </a:cubicBezTo>
                  <a:cubicBezTo>
                    <a:pt x="277" y="140"/>
                    <a:pt x="282" y="132"/>
                    <a:pt x="286" y="124"/>
                  </a:cubicBezTo>
                  <a:cubicBezTo>
                    <a:pt x="317" y="62"/>
                    <a:pt x="392" y="35"/>
                    <a:pt x="456" y="46"/>
                  </a:cubicBezTo>
                  <a:cubicBezTo>
                    <a:pt x="490" y="52"/>
                    <a:pt x="510" y="76"/>
                    <a:pt x="507" y="104"/>
                  </a:cubicBezTo>
                  <a:cubicBezTo>
                    <a:pt x="506" y="119"/>
                    <a:pt x="501" y="125"/>
                    <a:pt x="485" y="129"/>
                  </a:cubicBezTo>
                  <a:cubicBezTo>
                    <a:pt x="485" y="127"/>
                    <a:pt x="485" y="126"/>
                    <a:pt x="485" y="125"/>
                  </a:cubicBezTo>
                  <a:cubicBezTo>
                    <a:pt x="495" y="117"/>
                    <a:pt x="508" y="106"/>
                    <a:pt x="497" y="94"/>
                  </a:cubicBezTo>
                  <a:cubicBezTo>
                    <a:pt x="493" y="89"/>
                    <a:pt x="474" y="89"/>
                    <a:pt x="465" y="94"/>
                  </a:cubicBezTo>
                  <a:cubicBezTo>
                    <a:pt x="448" y="105"/>
                    <a:pt x="430" y="117"/>
                    <a:pt x="418" y="133"/>
                  </a:cubicBezTo>
                  <a:cubicBezTo>
                    <a:pt x="396" y="163"/>
                    <a:pt x="377" y="197"/>
                    <a:pt x="358" y="228"/>
                  </a:cubicBezTo>
                  <a:cubicBezTo>
                    <a:pt x="383" y="237"/>
                    <a:pt x="411" y="244"/>
                    <a:pt x="436" y="256"/>
                  </a:cubicBezTo>
                  <a:cubicBezTo>
                    <a:pt x="551" y="312"/>
                    <a:pt x="674" y="345"/>
                    <a:pt x="797" y="375"/>
                  </a:cubicBezTo>
                  <a:cubicBezTo>
                    <a:pt x="839" y="385"/>
                    <a:pt x="881" y="393"/>
                    <a:pt x="923" y="381"/>
                  </a:cubicBezTo>
                  <a:cubicBezTo>
                    <a:pt x="932" y="378"/>
                    <a:pt x="941" y="373"/>
                    <a:pt x="948" y="370"/>
                  </a:cubicBezTo>
                  <a:cubicBezTo>
                    <a:pt x="942" y="347"/>
                    <a:pt x="932" y="327"/>
                    <a:pt x="931" y="307"/>
                  </a:cubicBezTo>
                  <a:cubicBezTo>
                    <a:pt x="926" y="239"/>
                    <a:pt x="970" y="185"/>
                    <a:pt x="1039" y="169"/>
                  </a:cubicBezTo>
                  <a:cubicBezTo>
                    <a:pt x="1120" y="151"/>
                    <a:pt x="1195" y="189"/>
                    <a:pt x="1227" y="263"/>
                  </a:cubicBezTo>
                  <a:cubicBezTo>
                    <a:pt x="1258" y="335"/>
                    <a:pt x="1233" y="416"/>
                    <a:pt x="1163" y="462"/>
                  </a:cubicBezTo>
                  <a:cubicBezTo>
                    <a:pt x="1116" y="495"/>
                    <a:pt x="1061" y="507"/>
                    <a:pt x="1005" y="510"/>
                  </a:cubicBezTo>
                  <a:cubicBezTo>
                    <a:pt x="868" y="518"/>
                    <a:pt x="741" y="479"/>
                    <a:pt x="622" y="417"/>
                  </a:cubicBezTo>
                  <a:cubicBezTo>
                    <a:pt x="545" y="377"/>
                    <a:pt x="472" y="329"/>
                    <a:pt x="399" y="284"/>
                  </a:cubicBezTo>
                  <a:cubicBezTo>
                    <a:pt x="341" y="249"/>
                    <a:pt x="281" y="220"/>
                    <a:pt x="213" y="209"/>
                  </a:cubicBezTo>
                  <a:cubicBezTo>
                    <a:pt x="124" y="196"/>
                    <a:pt x="58" y="226"/>
                    <a:pt x="12" y="302"/>
                  </a:cubicBezTo>
                  <a:cubicBezTo>
                    <a:pt x="11" y="305"/>
                    <a:pt x="10" y="307"/>
                    <a:pt x="10" y="306"/>
                  </a:cubicBezTo>
                  <a:close/>
                  <a:moveTo>
                    <a:pt x="341" y="235"/>
                  </a:moveTo>
                  <a:cubicBezTo>
                    <a:pt x="341" y="237"/>
                    <a:pt x="340" y="238"/>
                    <a:pt x="340" y="240"/>
                  </a:cubicBezTo>
                  <a:cubicBezTo>
                    <a:pt x="377" y="264"/>
                    <a:pt x="415" y="288"/>
                    <a:pt x="452" y="312"/>
                  </a:cubicBezTo>
                  <a:cubicBezTo>
                    <a:pt x="599" y="406"/>
                    <a:pt x="751" y="487"/>
                    <a:pt x="929" y="503"/>
                  </a:cubicBezTo>
                  <a:cubicBezTo>
                    <a:pt x="1002" y="509"/>
                    <a:pt x="1073" y="504"/>
                    <a:pt x="1139" y="468"/>
                  </a:cubicBezTo>
                  <a:cubicBezTo>
                    <a:pt x="1189" y="440"/>
                    <a:pt x="1229" y="400"/>
                    <a:pt x="1229" y="337"/>
                  </a:cubicBezTo>
                  <a:cubicBezTo>
                    <a:pt x="1229" y="316"/>
                    <a:pt x="1218" y="295"/>
                    <a:pt x="1214" y="274"/>
                  </a:cubicBezTo>
                  <a:cubicBezTo>
                    <a:pt x="1206" y="230"/>
                    <a:pt x="1173" y="204"/>
                    <a:pt x="1139" y="186"/>
                  </a:cubicBezTo>
                  <a:cubicBezTo>
                    <a:pt x="1087" y="159"/>
                    <a:pt x="1035" y="168"/>
                    <a:pt x="988" y="202"/>
                  </a:cubicBezTo>
                  <a:cubicBezTo>
                    <a:pt x="928" y="245"/>
                    <a:pt x="918" y="316"/>
                    <a:pt x="965" y="371"/>
                  </a:cubicBezTo>
                  <a:cubicBezTo>
                    <a:pt x="1006" y="418"/>
                    <a:pt x="1075" y="420"/>
                    <a:pt x="1107" y="366"/>
                  </a:cubicBezTo>
                  <a:cubicBezTo>
                    <a:pt x="1109" y="363"/>
                    <a:pt x="1113" y="361"/>
                    <a:pt x="1115" y="358"/>
                  </a:cubicBezTo>
                  <a:cubicBezTo>
                    <a:pt x="1101" y="389"/>
                    <a:pt x="1081" y="414"/>
                    <a:pt x="1043" y="414"/>
                  </a:cubicBezTo>
                  <a:cubicBezTo>
                    <a:pt x="1013" y="414"/>
                    <a:pt x="981" y="397"/>
                    <a:pt x="952" y="418"/>
                  </a:cubicBezTo>
                  <a:cubicBezTo>
                    <a:pt x="951" y="419"/>
                    <a:pt x="950" y="418"/>
                    <a:pt x="951" y="418"/>
                  </a:cubicBezTo>
                  <a:cubicBezTo>
                    <a:pt x="961" y="413"/>
                    <a:pt x="973" y="408"/>
                    <a:pt x="985" y="403"/>
                  </a:cubicBezTo>
                  <a:cubicBezTo>
                    <a:pt x="966" y="380"/>
                    <a:pt x="961" y="382"/>
                    <a:pt x="939" y="385"/>
                  </a:cubicBezTo>
                  <a:cubicBezTo>
                    <a:pt x="907" y="391"/>
                    <a:pt x="873" y="397"/>
                    <a:pt x="842" y="392"/>
                  </a:cubicBezTo>
                  <a:cubicBezTo>
                    <a:pt x="712" y="368"/>
                    <a:pt x="586" y="332"/>
                    <a:pt x="466" y="276"/>
                  </a:cubicBezTo>
                  <a:cubicBezTo>
                    <a:pt x="440" y="264"/>
                    <a:pt x="413" y="254"/>
                    <a:pt x="386" y="244"/>
                  </a:cubicBezTo>
                  <a:cubicBezTo>
                    <a:pt x="372" y="239"/>
                    <a:pt x="356" y="238"/>
                    <a:pt x="341" y="235"/>
                  </a:cubicBezTo>
                  <a:close/>
                  <a:moveTo>
                    <a:pt x="150" y="159"/>
                  </a:moveTo>
                  <a:cubicBezTo>
                    <a:pt x="155" y="130"/>
                    <a:pt x="133" y="119"/>
                    <a:pt x="111" y="103"/>
                  </a:cubicBezTo>
                  <a:cubicBezTo>
                    <a:pt x="114" y="112"/>
                    <a:pt x="116" y="117"/>
                    <a:pt x="119" y="122"/>
                  </a:cubicBezTo>
                  <a:cubicBezTo>
                    <a:pt x="116" y="122"/>
                    <a:pt x="114" y="122"/>
                    <a:pt x="112" y="122"/>
                  </a:cubicBezTo>
                  <a:cubicBezTo>
                    <a:pt x="110" y="126"/>
                    <a:pt x="107" y="131"/>
                    <a:pt x="108" y="136"/>
                  </a:cubicBezTo>
                  <a:cubicBezTo>
                    <a:pt x="112" y="167"/>
                    <a:pt x="100" y="192"/>
                    <a:pt x="77" y="212"/>
                  </a:cubicBezTo>
                  <a:cubicBezTo>
                    <a:pt x="72" y="217"/>
                    <a:pt x="68" y="223"/>
                    <a:pt x="63" y="229"/>
                  </a:cubicBezTo>
                  <a:cubicBezTo>
                    <a:pt x="84" y="224"/>
                    <a:pt x="101" y="215"/>
                    <a:pt x="120" y="210"/>
                  </a:cubicBezTo>
                  <a:cubicBezTo>
                    <a:pt x="184" y="191"/>
                    <a:pt x="245" y="205"/>
                    <a:pt x="305" y="228"/>
                  </a:cubicBezTo>
                  <a:cubicBezTo>
                    <a:pt x="328" y="237"/>
                    <a:pt x="343" y="233"/>
                    <a:pt x="359" y="214"/>
                  </a:cubicBezTo>
                  <a:cubicBezTo>
                    <a:pt x="366" y="205"/>
                    <a:pt x="372" y="195"/>
                    <a:pt x="377" y="185"/>
                  </a:cubicBezTo>
                  <a:cubicBezTo>
                    <a:pt x="401" y="140"/>
                    <a:pt x="426" y="95"/>
                    <a:pt x="480" y="75"/>
                  </a:cubicBezTo>
                  <a:cubicBezTo>
                    <a:pt x="472" y="75"/>
                    <a:pt x="464" y="76"/>
                    <a:pt x="454" y="77"/>
                  </a:cubicBezTo>
                  <a:cubicBezTo>
                    <a:pt x="458" y="71"/>
                    <a:pt x="461" y="68"/>
                    <a:pt x="466" y="62"/>
                  </a:cubicBezTo>
                  <a:cubicBezTo>
                    <a:pt x="455" y="62"/>
                    <a:pt x="446" y="66"/>
                    <a:pt x="442" y="62"/>
                  </a:cubicBezTo>
                  <a:cubicBezTo>
                    <a:pt x="424" y="47"/>
                    <a:pt x="406" y="51"/>
                    <a:pt x="388" y="56"/>
                  </a:cubicBezTo>
                  <a:cubicBezTo>
                    <a:pt x="343" y="67"/>
                    <a:pt x="308" y="92"/>
                    <a:pt x="288" y="135"/>
                  </a:cubicBezTo>
                  <a:cubicBezTo>
                    <a:pt x="280" y="152"/>
                    <a:pt x="268" y="167"/>
                    <a:pt x="257" y="182"/>
                  </a:cubicBezTo>
                  <a:cubicBezTo>
                    <a:pt x="255" y="181"/>
                    <a:pt x="254" y="180"/>
                    <a:pt x="252" y="179"/>
                  </a:cubicBezTo>
                  <a:cubicBezTo>
                    <a:pt x="265" y="118"/>
                    <a:pt x="256" y="85"/>
                    <a:pt x="221" y="46"/>
                  </a:cubicBezTo>
                  <a:cubicBezTo>
                    <a:pt x="203" y="26"/>
                    <a:pt x="183" y="28"/>
                    <a:pt x="159" y="30"/>
                  </a:cubicBezTo>
                  <a:cubicBezTo>
                    <a:pt x="191" y="76"/>
                    <a:pt x="195" y="119"/>
                    <a:pt x="15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73"/>
            <p:cNvSpPr>
              <a:spLocks noEditPoints="1"/>
            </p:cNvSpPr>
            <p:nvPr/>
          </p:nvSpPr>
          <p:spPr bwMode="auto">
            <a:xfrm>
              <a:off x="1808527" y="7977632"/>
              <a:ext cx="4730750" cy="1928813"/>
            </a:xfrm>
            <a:custGeom>
              <a:avLst/>
              <a:gdLst>
                <a:gd name="T0" fmla="*/ 1253 w 1261"/>
                <a:gd name="T1" fmla="*/ 237 h 514"/>
                <a:gd name="T2" fmla="*/ 1250 w 1261"/>
                <a:gd name="T3" fmla="*/ 302 h 514"/>
                <a:gd name="T4" fmla="*/ 1027 w 1261"/>
                <a:gd name="T5" fmla="*/ 209 h 514"/>
                <a:gd name="T6" fmla="*/ 551 w 1261"/>
                <a:gd name="T7" fmla="*/ 453 h 514"/>
                <a:gd name="T8" fmla="*/ 55 w 1261"/>
                <a:gd name="T9" fmla="*/ 423 h 514"/>
                <a:gd name="T10" fmla="*/ 294 w 1261"/>
                <a:gd name="T11" fmla="*/ 207 h 514"/>
                <a:gd name="T12" fmla="*/ 308 w 1261"/>
                <a:gd name="T13" fmla="*/ 364 h 514"/>
                <a:gd name="T14" fmla="*/ 570 w 1261"/>
                <a:gd name="T15" fmla="*/ 344 h 514"/>
                <a:gd name="T16" fmla="*/ 904 w 1261"/>
                <a:gd name="T17" fmla="*/ 223 h 514"/>
                <a:gd name="T18" fmla="*/ 781 w 1261"/>
                <a:gd name="T19" fmla="*/ 88 h 514"/>
                <a:gd name="T20" fmla="*/ 767 w 1261"/>
                <a:gd name="T21" fmla="*/ 117 h 514"/>
                <a:gd name="T22" fmla="*/ 751 w 1261"/>
                <a:gd name="T23" fmla="*/ 90 h 514"/>
                <a:gd name="T24" fmla="*/ 976 w 1261"/>
                <a:gd name="T25" fmla="*/ 127 h 514"/>
                <a:gd name="T26" fmla="*/ 992 w 1261"/>
                <a:gd name="T27" fmla="*/ 124 h 514"/>
                <a:gd name="T28" fmla="*/ 1159 w 1261"/>
                <a:gd name="T29" fmla="*/ 28 h 514"/>
                <a:gd name="T30" fmla="*/ 1103 w 1261"/>
                <a:gd name="T31" fmla="*/ 135 h 514"/>
                <a:gd name="T32" fmla="*/ 1156 w 1261"/>
                <a:gd name="T33" fmla="*/ 154 h 514"/>
                <a:gd name="T34" fmla="*/ 1216 w 1261"/>
                <a:gd name="T35" fmla="*/ 183 h 514"/>
                <a:gd name="T36" fmla="*/ 1240 w 1261"/>
                <a:gd name="T37" fmla="*/ 194 h 514"/>
                <a:gd name="T38" fmla="*/ 919 w 1261"/>
                <a:gd name="T39" fmla="*/ 238 h 514"/>
                <a:gd name="T40" fmla="*/ 837 w 1261"/>
                <a:gd name="T41" fmla="*/ 254 h 514"/>
                <a:gd name="T42" fmla="*/ 365 w 1261"/>
                <a:gd name="T43" fmla="*/ 392 h 514"/>
                <a:gd name="T44" fmla="*/ 278 w 1261"/>
                <a:gd name="T45" fmla="*/ 391 h 514"/>
                <a:gd name="T46" fmla="*/ 151 w 1261"/>
                <a:gd name="T47" fmla="*/ 376 h 514"/>
                <a:gd name="T48" fmla="*/ 145 w 1261"/>
                <a:gd name="T49" fmla="*/ 355 h 514"/>
                <a:gd name="T50" fmla="*/ 222 w 1261"/>
                <a:gd name="T51" fmla="*/ 403 h 514"/>
                <a:gd name="T52" fmla="*/ 210 w 1261"/>
                <a:gd name="T53" fmla="*/ 171 h 514"/>
                <a:gd name="T54" fmla="*/ 31 w 1261"/>
                <a:gd name="T55" fmla="*/ 308 h 514"/>
                <a:gd name="T56" fmla="*/ 122 w 1261"/>
                <a:gd name="T57" fmla="*/ 466 h 514"/>
                <a:gd name="T58" fmla="*/ 564 w 1261"/>
                <a:gd name="T59" fmla="*/ 440 h 514"/>
                <a:gd name="T60" fmla="*/ 919 w 1261"/>
                <a:gd name="T61" fmla="*/ 238 h 514"/>
                <a:gd name="T62" fmla="*/ 1001 w 1261"/>
                <a:gd name="T63" fmla="*/ 179 h 514"/>
                <a:gd name="T64" fmla="*/ 918 w 1261"/>
                <a:gd name="T65" fmla="*/ 73 h 514"/>
                <a:gd name="T66" fmla="*/ 796 w 1261"/>
                <a:gd name="T67" fmla="*/ 61 h 514"/>
                <a:gd name="T68" fmla="*/ 780 w 1261"/>
                <a:gd name="T69" fmla="*/ 72 h 514"/>
                <a:gd name="T70" fmla="*/ 896 w 1261"/>
                <a:gd name="T71" fmla="*/ 207 h 514"/>
                <a:gd name="T72" fmla="*/ 991 w 1261"/>
                <a:gd name="T73" fmla="*/ 212 h 514"/>
                <a:gd name="T74" fmla="*/ 1201 w 1261"/>
                <a:gd name="T75" fmla="*/ 230 h 514"/>
                <a:gd name="T76" fmla="*/ 1107 w 1261"/>
                <a:gd name="T77" fmla="*/ 153 h 514"/>
                <a:gd name="T78" fmla="*/ 1072 w 1261"/>
                <a:gd name="T79" fmla="*/ 32 h 514"/>
                <a:gd name="T80" fmla="*/ 1007 w 1261"/>
                <a:gd name="T81" fmla="*/ 17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1" h="514">
                  <a:moveTo>
                    <a:pt x="1236" y="257"/>
                  </a:moveTo>
                  <a:cubicBezTo>
                    <a:pt x="1243" y="249"/>
                    <a:pt x="1248" y="243"/>
                    <a:pt x="1253" y="237"/>
                  </a:cubicBezTo>
                  <a:cubicBezTo>
                    <a:pt x="1256" y="238"/>
                    <a:pt x="1258" y="239"/>
                    <a:pt x="1261" y="240"/>
                  </a:cubicBezTo>
                  <a:cubicBezTo>
                    <a:pt x="1257" y="260"/>
                    <a:pt x="1254" y="280"/>
                    <a:pt x="1250" y="302"/>
                  </a:cubicBezTo>
                  <a:cubicBezTo>
                    <a:pt x="1249" y="301"/>
                    <a:pt x="1247" y="300"/>
                    <a:pt x="1246" y="299"/>
                  </a:cubicBezTo>
                  <a:cubicBezTo>
                    <a:pt x="1194" y="217"/>
                    <a:pt x="1124" y="189"/>
                    <a:pt x="1027" y="209"/>
                  </a:cubicBezTo>
                  <a:cubicBezTo>
                    <a:pt x="961" y="224"/>
                    <a:pt x="902" y="253"/>
                    <a:pt x="846" y="290"/>
                  </a:cubicBezTo>
                  <a:cubicBezTo>
                    <a:pt x="752" y="353"/>
                    <a:pt x="656" y="411"/>
                    <a:pt x="551" y="453"/>
                  </a:cubicBezTo>
                  <a:cubicBezTo>
                    <a:pt x="455" y="490"/>
                    <a:pt x="357" y="514"/>
                    <a:pt x="253" y="507"/>
                  </a:cubicBezTo>
                  <a:cubicBezTo>
                    <a:pt x="178" y="502"/>
                    <a:pt x="107" y="484"/>
                    <a:pt x="55" y="423"/>
                  </a:cubicBezTo>
                  <a:cubicBezTo>
                    <a:pt x="0" y="358"/>
                    <a:pt x="8" y="260"/>
                    <a:pt x="72" y="203"/>
                  </a:cubicBezTo>
                  <a:cubicBezTo>
                    <a:pt x="134" y="147"/>
                    <a:pt x="236" y="149"/>
                    <a:pt x="294" y="207"/>
                  </a:cubicBezTo>
                  <a:cubicBezTo>
                    <a:pt x="330" y="244"/>
                    <a:pt x="339" y="298"/>
                    <a:pt x="317" y="345"/>
                  </a:cubicBezTo>
                  <a:cubicBezTo>
                    <a:pt x="314" y="351"/>
                    <a:pt x="311" y="357"/>
                    <a:pt x="308" y="364"/>
                  </a:cubicBezTo>
                  <a:cubicBezTo>
                    <a:pt x="334" y="383"/>
                    <a:pt x="364" y="388"/>
                    <a:pt x="394" y="383"/>
                  </a:cubicBezTo>
                  <a:cubicBezTo>
                    <a:pt x="453" y="372"/>
                    <a:pt x="512" y="359"/>
                    <a:pt x="570" y="344"/>
                  </a:cubicBezTo>
                  <a:cubicBezTo>
                    <a:pt x="653" y="322"/>
                    <a:pt x="735" y="295"/>
                    <a:pt x="812" y="257"/>
                  </a:cubicBezTo>
                  <a:cubicBezTo>
                    <a:pt x="840" y="243"/>
                    <a:pt x="870" y="235"/>
                    <a:pt x="904" y="223"/>
                  </a:cubicBezTo>
                  <a:cubicBezTo>
                    <a:pt x="875" y="184"/>
                    <a:pt x="846" y="143"/>
                    <a:pt x="814" y="103"/>
                  </a:cubicBezTo>
                  <a:cubicBezTo>
                    <a:pt x="807" y="95"/>
                    <a:pt x="793" y="91"/>
                    <a:pt x="781" y="88"/>
                  </a:cubicBezTo>
                  <a:cubicBezTo>
                    <a:pt x="775" y="86"/>
                    <a:pt x="767" y="90"/>
                    <a:pt x="760" y="91"/>
                  </a:cubicBezTo>
                  <a:cubicBezTo>
                    <a:pt x="762" y="100"/>
                    <a:pt x="764" y="109"/>
                    <a:pt x="767" y="117"/>
                  </a:cubicBezTo>
                  <a:cubicBezTo>
                    <a:pt x="768" y="120"/>
                    <a:pt x="773" y="121"/>
                    <a:pt x="777" y="125"/>
                  </a:cubicBezTo>
                  <a:cubicBezTo>
                    <a:pt x="758" y="125"/>
                    <a:pt x="748" y="111"/>
                    <a:pt x="751" y="90"/>
                  </a:cubicBezTo>
                  <a:cubicBezTo>
                    <a:pt x="755" y="64"/>
                    <a:pt x="776" y="47"/>
                    <a:pt x="808" y="42"/>
                  </a:cubicBezTo>
                  <a:cubicBezTo>
                    <a:pt x="868" y="33"/>
                    <a:pt x="944" y="59"/>
                    <a:pt x="976" y="127"/>
                  </a:cubicBezTo>
                  <a:cubicBezTo>
                    <a:pt x="979" y="133"/>
                    <a:pt x="983" y="139"/>
                    <a:pt x="991" y="144"/>
                  </a:cubicBezTo>
                  <a:cubicBezTo>
                    <a:pt x="991" y="138"/>
                    <a:pt x="992" y="131"/>
                    <a:pt x="992" y="124"/>
                  </a:cubicBezTo>
                  <a:cubicBezTo>
                    <a:pt x="997" y="62"/>
                    <a:pt x="1052" y="3"/>
                    <a:pt x="1109" y="1"/>
                  </a:cubicBezTo>
                  <a:cubicBezTo>
                    <a:pt x="1130" y="0"/>
                    <a:pt x="1147" y="4"/>
                    <a:pt x="1159" y="28"/>
                  </a:cubicBezTo>
                  <a:cubicBezTo>
                    <a:pt x="1121" y="15"/>
                    <a:pt x="1099" y="31"/>
                    <a:pt x="1087" y="63"/>
                  </a:cubicBezTo>
                  <a:cubicBezTo>
                    <a:pt x="1077" y="91"/>
                    <a:pt x="1082" y="115"/>
                    <a:pt x="1103" y="135"/>
                  </a:cubicBezTo>
                  <a:cubicBezTo>
                    <a:pt x="1119" y="104"/>
                    <a:pt x="1141" y="82"/>
                    <a:pt x="1184" y="91"/>
                  </a:cubicBezTo>
                  <a:cubicBezTo>
                    <a:pt x="1158" y="107"/>
                    <a:pt x="1153" y="129"/>
                    <a:pt x="1156" y="154"/>
                  </a:cubicBezTo>
                  <a:cubicBezTo>
                    <a:pt x="1160" y="183"/>
                    <a:pt x="1180" y="200"/>
                    <a:pt x="1202" y="217"/>
                  </a:cubicBezTo>
                  <a:cubicBezTo>
                    <a:pt x="1207" y="205"/>
                    <a:pt x="1209" y="192"/>
                    <a:pt x="1216" y="183"/>
                  </a:cubicBezTo>
                  <a:cubicBezTo>
                    <a:pt x="1219" y="177"/>
                    <a:pt x="1229" y="176"/>
                    <a:pt x="1237" y="173"/>
                  </a:cubicBezTo>
                  <a:cubicBezTo>
                    <a:pt x="1238" y="180"/>
                    <a:pt x="1242" y="187"/>
                    <a:pt x="1240" y="194"/>
                  </a:cubicBezTo>
                  <a:cubicBezTo>
                    <a:pt x="1236" y="214"/>
                    <a:pt x="1226" y="234"/>
                    <a:pt x="1236" y="257"/>
                  </a:cubicBezTo>
                  <a:close/>
                  <a:moveTo>
                    <a:pt x="919" y="238"/>
                  </a:moveTo>
                  <a:cubicBezTo>
                    <a:pt x="918" y="235"/>
                    <a:pt x="917" y="232"/>
                    <a:pt x="917" y="230"/>
                  </a:cubicBezTo>
                  <a:cubicBezTo>
                    <a:pt x="890" y="238"/>
                    <a:pt x="862" y="243"/>
                    <a:pt x="837" y="254"/>
                  </a:cubicBezTo>
                  <a:cubicBezTo>
                    <a:pt x="736" y="301"/>
                    <a:pt x="633" y="339"/>
                    <a:pt x="525" y="366"/>
                  </a:cubicBezTo>
                  <a:cubicBezTo>
                    <a:pt x="473" y="379"/>
                    <a:pt x="420" y="395"/>
                    <a:pt x="365" y="392"/>
                  </a:cubicBezTo>
                  <a:cubicBezTo>
                    <a:pt x="346" y="391"/>
                    <a:pt x="327" y="393"/>
                    <a:pt x="311" y="386"/>
                  </a:cubicBezTo>
                  <a:cubicBezTo>
                    <a:pt x="296" y="380"/>
                    <a:pt x="288" y="384"/>
                    <a:pt x="278" y="391"/>
                  </a:cubicBezTo>
                  <a:cubicBezTo>
                    <a:pt x="265" y="401"/>
                    <a:pt x="251" y="414"/>
                    <a:pt x="236" y="415"/>
                  </a:cubicBezTo>
                  <a:cubicBezTo>
                    <a:pt x="203" y="419"/>
                    <a:pt x="171" y="401"/>
                    <a:pt x="151" y="376"/>
                  </a:cubicBezTo>
                  <a:cubicBezTo>
                    <a:pt x="147" y="370"/>
                    <a:pt x="144" y="364"/>
                    <a:pt x="141" y="358"/>
                  </a:cubicBezTo>
                  <a:cubicBezTo>
                    <a:pt x="143" y="357"/>
                    <a:pt x="144" y="356"/>
                    <a:pt x="145" y="355"/>
                  </a:cubicBezTo>
                  <a:cubicBezTo>
                    <a:pt x="150" y="361"/>
                    <a:pt x="153" y="366"/>
                    <a:pt x="158" y="372"/>
                  </a:cubicBezTo>
                  <a:cubicBezTo>
                    <a:pt x="174" y="392"/>
                    <a:pt x="195" y="403"/>
                    <a:pt x="222" y="403"/>
                  </a:cubicBezTo>
                  <a:cubicBezTo>
                    <a:pt x="272" y="403"/>
                    <a:pt x="320" y="355"/>
                    <a:pt x="322" y="302"/>
                  </a:cubicBezTo>
                  <a:cubicBezTo>
                    <a:pt x="325" y="241"/>
                    <a:pt x="276" y="184"/>
                    <a:pt x="210" y="171"/>
                  </a:cubicBezTo>
                  <a:cubicBezTo>
                    <a:pt x="169" y="164"/>
                    <a:pt x="129" y="170"/>
                    <a:pt x="97" y="195"/>
                  </a:cubicBezTo>
                  <a:cubicBezTo>
                    <a:pt x="61" y="224"/>
                    <a:pt x="40" y="263"/>
                    <a:pt x="31" y="308"/>
                  </a:cubicBezTo>
                  <a:cubicBezTo>
                    <a:pt x="28" y="321"/>
                    <a:pt x="28" y="334"/>
                    <a:pt x="29" y="346"/>
                  </a:cubicBezTo>
                  <a:cubicBezTo>
                    <a:pt x="37" y="403"/>
                    <a:pt x="74" y="440"/>
                    <a:pt x="122" y="466"/>
                  </a:cubicBezTo>
                  <a:cubicBezTo>
                    <a:pt x="169" y="492"/>
                    <a:pt x="221" y="501"/>
                    <a:pt x="274" y="502"/>
                  </a:cubicBezTo>
                  <a:cubicBezTo>
                    <a:pt x="375" y="504"/>
                    <a:pt x="471" y="478"/>
                    <a:pt x="564" y="440"/>
                  </a:cubicBezTo>
                  <a:cubicBezTo>
                    <a:pt x="661" y="400"/>
                    <a:pt x="750" y="347"/>
                    <a:pt x="836" y="289"/>
                  </a:cubicBezTo>
                  <a:cubicBezTo>
                    <a:pt x="863" y="272"/>
                    <a:pt x="891" y="255"/>
                    <a:pt x="919" y="238"/>
                  </a:cubicBezTo>
                  <a:close/>
                  <a:moveTo>
                    <a:pt x="1007" y="176"/>
                  </a:moveTo>
                  <a:cubicBezTo>
                    <a:pt x="1005" y="177"/>
                    <a:pt x="1003" y="178"/>
                    <a:pt x="1001" y="179"/>
                  </a:cubicBezTo>
                  <a:cubicBezTo>
                    <a:pt x="991" y="164"/>
                    <a:pt x="979" y="149"/>
                    <a:pt x="971" y="133"/>
                  </a:cubicBezTo>
                  <a:cubicBezTo>
                    <a:pt x="958" y="108"/>
                    <a:pt x="944" y="85"/>
                    <a:pt x="918" y="73"/>
                  </a:cubicBezTo>
                  <a:cubicBezTo>
                    <a:pt x="885" y="56"/>
                    <a:pt x="852" y="36"/>
                    <a:pt x="813" y="59"/>
                  </a:cubicBezTo>
                  <a:cubicBezTo>
                    <a:pt x="809" y="62"/>
                    <a:pt x="802" y="60"/>
                    <a:pt x="796" y="61"/>
                  </a:cubicBezTo>
                  <a:cubicBezTo>
                    <a:pt x="799" y="66"/>
                    <a:pt x="802" y="70"/>
                    <a:pt x="805" y="75"/>
                  </a:cubicBezTo>
                  <a:cubicBezTo>
                    <a:pt x="795" y="74"/>
                    <a:pt x="788" y="73"/>
                    <a:pt x="780" y="72"/>
                  </a:cubicBezTo>
                  <a:cubicBezTo>
                    <a:pt x="826" y="91"/>
                    <a:pt x="852" y="127"/>
                    <a:pt x="873" y="167"/>
                  </a:cubicBezTo>
                  <a:cubicBezTo>
                    <a:pt x="881" y="181"/>
                    <a:pt x="888" y="195"/>
                    <a:pt x="896" y="207"/>
                  </a:cubicBezTo>
                  <a:cubicBezTo>
                    <a:pt x="912" y="230"/>
                    <a:pt x="929" y="234"/>
                    <a:pt x="955" y="225"/>
                  </a:cubicBezTo>
                  <a:cubicBezTo>
                    <a:pt x="967" y="220"/>
                    <a:pt x="979" y="216"/>
                    <a:pt x="991" y="212"/>
                  </a:cubicBezTo>
                  <a:cubicBezTo>
                    <a:pt x="1060" y="193"/>
                    <a:pt x="1127" y="189"/>
                    <a:pt x="1191" y="230"/>
                  </a:cubicBezTo>
                  <a:cubicBezTo>
                    <a:pt x="1192" y="231"/>
                    <a:pt x="1194" y="230"/>
                    <a:pt x="1201" y="230"/>
                  </a:cubicBezTo>
                  <a:cubicBezTo>
                    <a:pt x="1167" y="197"/>
                    <a:pt x="1137" y="166"/>
                    <a:pt x="1153" y="117"/>
                  </a:cubicBezTo>
                  <a:cubicBezTo>
                    <a:pt x="1126" y="105"/>
                    <a:pt x="1110" y="119"/>
                    <a:pt x="1107" y="153"/>
                  </a:cubicBezTo>
                  <a:cubicBezTo>
                    <a:pt x="1063" y="118"/>
                    <a:pt x="1069" y="75"/>
                    <a:pt x="1096" y="30"/>
                  </a:cubicBezTo>
                  <a:cubicBezTo>
                    <a:pt x="1086" y="31"/>
                    <a:pt x="1075" y="36"/>
                    <a:pt x="1072" y="32"/>
                  </a:cubicBezTo>
                  <a:cubicBezTo>
                    <a:pt x="1060" y="22"/>
                    <a:pt x="1054" y="29"/>
                    <a:pt x="1046" y="36"/>
                  </a:cubicBezTo>
                  <a:cubicBezTo>
                    <a:pt x="1005" y="74"/>
                    <a:pt x="987" y="119"/>
                    <a:pt x="1007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74"/>
            <p:cNvSpPr>
              <a:spLocks noEditPoints="1"/>
            </p:cNvSpPr>
            <p:nvPr/>
          </p:nvSpPr>
          <p:spPr bwMode="auto">
            <a:xfrm>
              <a:off x="4746990" y="8912669"/>
              <a:ext cx="1739900" cy="1219200"/>
            </a:xfrm>
            <a:custGeom>
              <a:avLst/>
              <a:gdLst>
                <a:gd name="T0" fmla="*/ 316 w 464"/>
                <a:gd name="T1" fmla="*/ 188 h 325"/>
                <a:gd name="T2" fmla="*/ 252 w 464"/>
                <a:gd name="T3" fmla="*/ 93 h 325"/>
                <a:gd name="T4" fmla="*/ 136 w 464"/>
                <a:gd name="T5" fmla="*/ 190 h 325"/>
                <a:gd name="T6" fmla="*/ 130 w 464"/>
                <a:gd name="T7" fmla="*/ 190 h 325"/>
                <a:gd name="T8" fmla="*/ 102 w 464"/>
                <a:gd name="T9" fmla="*/ 128 h 325"/>
                <a:gd name="T10" fmla="*/ 42 w 464"/>
                <a:gd name="T11" fmla="*/ 194 h 325"/>
                <a:gd name="T12" fmla="*/ 41 w 464"/>
                <a:gd name="T13" fmla="*/ 283 h 325"/>
                <a:gd name="T14" fmla="*/ 78 w 464"/>
                <a:gd name="T15" fmla="*/ 325 h 325"/>
                <a:gd name="T16" fmla="*/ 15 w 464"/>
                <a:gd name="T17" fmla="*/ 190 h 325"/>
                <a:gd name="T18" fmla="*/ 255 w 464"/>
                <a:gd name="T19" fmla="*/ 0 h 325"/>
                <a:gd name="T20" fmla="*/ 358 w 464"/>
                <a:gd name="T21" fmla="*/ 19 h 325"/>
                <a:gd name="T22" fmla="*/ 451 w 464"/>
                <a:gd name="T23" fmla="*/ 189 h 325"/>
                <a:gd name="T24" fmla="*/ 430 w 464"/>
                <a:gd name="T25" fmla="*/ 241 h 325"/>
                <a:gd name="T26" fmla="*/ 426 w 464"/>
                <a:gd name="T27" fmla="*/ 239 h 325"/>
                <a:gd name="T28" fmla="*/ 444 w 464"/>
                <a:gd name="T29" fmla="*/ 187 h 325"/>
                <a:gd name="T30" fmla="*/ 436 w 464"/>
                <a:gd name="T31" fmla="*/ 115 h 325"/>
                <a:gd name="T32" fmla="*/ 337 w 464"/>
                <a:gd name="T33" fmla="*/ 103 h 325"/>
                <a:gd name="T34" fmla="*/ 315 w 464"/>
                <a:gd name="T35" fmla="*/ 165 h 325"/>
                <a:gd name="T36" fmla="*/ 316 w 464"/>
                <a:gd name="T37" fmla="*/ 188 h 325"/>
                <a:gd name="T38" fmla="*/ 413 w 464"/>
                <a:gd name="T39" fmla="*/ 77 h 325"/>
                <a:gd name="T40" fmla="*/ 360 w 464"/>
                <a:gd name="T41" fmla="*/ 32 h 325"/>
                <a:gd name="T42" fmla="*/ 232 w 464"/>
                <a:gd name="T43" fmla="*/ 14 h 325"/>
                <a:gd name="T44" fmla="*/ 40 w 464"/>
                <a:gd name="T45" fmla="*/ 154 h 325"/>
                <a:gd name="T46" fmla="*/ 35 w 464"/>
                <a:gd name="T47" fmla="*/ 174 h 325"/>
                <a:gd name="T48" fmla="*/ 40 w 464"/>
                <a:gd name="T49" fmla="*/ 177 h 325"/>
                <a:gd name="T50" fmla="*/ 115 w 464"/>
                <a:gd name="T51" fmla="*/ 103 h 325"/>
                <a:gd name="T52" fmla="*/ 139 w 464"/>
                <a:gd name="T53" fmla="*/ 141 h 325"/>
                <a:gd name="T54" fmla="*/ 270 w 464"/>
                <a:gd name="T55" fmla="*/ 72 h 325"/>
                <a:gd name="T56" fmla="*/ 275 w 464"/>
                <a:gd name="T57" fmla="*/ 134 h 325"/>
                <a:gd name="T58" fmla="*/ 295 w 464"/>
                <a:gd name="T59" fmla="*/ 136 h 325"/>
                <a:gd name="T60" fmla="*/ 295 w 464"/>
                <a:gd name="T61" fmla="*/ 109 h 325"/>
                <a:gd name="T62" fmla="*/ 319 w 464"/>
                <a:gd name="T63" fmla="*/ 109 h 325"/>
                <a:gd name="T64" fmla="*/ 388 w 464"/>
                <a:gd name="T65" fmla="*/ 74 h 325"/>
                <a:gd name="T66" fmla="*/ 413 w 464"/>
                <a:gd name="T67" fmla="*/ 7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4" h="325">
                  <a:moveTo>
                    <a:pt x="316" y="188"/>
                  </a:moveTo>
                  <a:cubicBezTo>
                    <a:pt x="281" y="166"/>
                    <a:pt x="260" y="134"/>
                    <a:pt x="252" y="93"/>
                  </a:cubicBezTo>
                  <a:cubicBezTo>
                    <a:pt x="209" y="121"/>
                    <a:pt x="150" y="127"/>
                    <a:pt x="136" y="190"/>
                  </a:cubicBezTo>
                  <a:cubicBezTo>
                    <a:pt x="134" y="190"/>
                    <a:pt x="132" y="190"/>
                    <a:pt x="130" y="190"/>
                  </a:cubicBezTo>
                  <a:cubicBezTo>
                    <a:pt x="122" y="172"/>
                    <a:pt x="114" y="153"/>
                    <a:pt x="102" y="128"/>
                  </a:cubicBezTo>
                  <a:cubicBezTo>
                    <a:pt x="81" y="152"/>
                    <a:pt x="61" y="172"/>
                    <a:pt x="42" y="194"/>
                  </a:cubicBezTo>
                  <a:cubicBezTo>
                    <a:pt x="17" y="223"/>
                    <a:pt x="17" y="252"/>
                    <a:pt x="41" y="283"/>
                  </a:cubicBezTo>
                  <a:cubicBezTo>
                    <a:pt x="52" y="297"/>
                    <a:pt x="65" y="310"/>
                    <a:pt x="78" y="325"/>
                  </a:cubicBezTo>
                  <a:cubicBezTo>
                    <a:pt x="21" y="296"/>
                    <a:pt x="0" y="250"/>
                    <a:pt x="15" y="190"/>
                  </a:cubicBezTo>
                  <a:cubicBezTo>
                    <a:pt x="43" y="76"/>
                    <a:pt x="137" y="2"/>
                    <a:pt x="255" y="0"/>
                  </a:cubicBezTo>
                  <a:cubicBezTo>
                    <a:pt x="291" y="0"/>
                    <a:pt x="325" y="4"/>
                    <a:pt x="358" y="19"/>
                  </a:cubicBezTo>
                  <a:cubicBezTo>
                    <a:pt x="425" y="48"/>
                    <a:pt x="464" y="117"/>
                    <a:pt x="451" y="189"/>
                  </a:cubicBezTo>
                  <a:cubicBezTo>
                    <a:pt x="448" y="207"/>
                    <a:pt x="438" y="224"/>
                    <a:pt x="430" y="241"/>
                  </a:cubicBezTo>
                  <a:cubicBezTo>
                    <a:pt x="429" y="240"/>
                    <a:pt x="427" y="240"/>
                    <a:pt x="426" y="239"/>
                  </a:cubicBezTo>
                  <a:cubicBezTo>
                    <a:pt x="432" y="222"/>
                    <a:pt x="439" y="205"/>
                    <a:pt x="444" y="187"/>
                  </a:cubicBezTo>
                  <a:cubicBezTo>
                    <a:pt x="451" y="163"/>
                    <a:pt x="447" y="138"/>
                    <a:pt x="436" y="115"/>
                  </a:cubicBezTo>
                  <a:cubicBezTo>
                    <a:pt x="419" y="78"/>
                    <a:pt x="366" y="71"/>
                    <a:pt x="337" y="103"/>
                  </a:cubicBezTo>
                  <a:cubicBezTo>
                    <a:pt x="321" y="120"/>
                    <a:pt x="315" y="142"/>
                    <a:pt x="315" y="165"/>
                  </a:cubicBezTo>
                  <a:cubicBezTo>
                    <a:pt x="315" y="172"/>
                    <a:pt x="316" y="178"/>
                    <a:pt x="316" y="188"/>
                  </a:cubicBezTo>
                  <a:close/>
                  <a:moveTo>
                    <a:pt x="413" y="77"/>
                  </a:moveTo>
                  <a:cubicBezTo>
                    <a:pt x="399" y="53"/>
                    <a:pt x="381" y="41"/>
                    <a:pt x="360" y="32"/>
                  </a:cubicBezTo>
                  <a:cubicBezTo>
                    <a:pt x="319" y="13"/>
                    <a:pt x="276" y="8"/>
                    <a:pt x="232" y="14"/>
                  </a:cubicBezTo>
                  <a:cubicBezTo>
                    <a:pt x="142" y="26"/>
                    <a:pt x="77" y="71"/>
                    <a:pt x="40" y="154"/>
                  </a:cubicBezTo>
                  <a:cubicBezTo>
                    <a:pt x="37" y="160"/>
                    <a:pt x="36" y="167"/>
                    <a:pt x="35" y="174"/>
                  </a:cubicBezTo>
                  <a:cubicBezTo>
                    <a:pt x="36" y="175"/>
                    <a:pt x="38" y="176"/>
                    <a:pt x="40" y="177"/>
                  </a:cubicBezTo>
                  <a:cubicBezTo>
                    <a:pt x="71" y="157"/>
                    <a:pt x="98" y="133"/>
                    <a:pt x="115" y="103"/>
                  </a:cubicBezTo>
                  <a:cubicBezTo>
                    <a:pt x="123" y="115"/>
                    <a:pt x="131" y="127"/>
                    <a:pt x="139" y="141"/>
                  </a:cubicBezTo>
                  <a:cubicBezTo>
                    <a:pt x="185" y="116"/>
                    <a:pt x="229" y="93"/>
                    <a:pt x="270" y="72"/>
                  </a:cubicBezTo>
                  <a:cubicBezTo>
                    <a:pt x="262" y="111"/>
                    <a:pt x="262" y="113"/>
                    <a:pt x="275" y="134"/>
                  </a:cubicBezTo>
                  <a:cubicBezTo>
                    <a:pt x="282" y="135"/>
                    <a:pt x="288" y="135"/>
                    <a:pt x="295" y="136"/>
                  </a:cubicBezTo>
                  <a:cubicBezTo>
                    <a:pt x="295" y="129"/>
                    <a:pt x="295" y="120"/>
                    <a:pt x="295" y="109"/>
                  </a:cubicBezTo>
                  <a:cubicBezTo>
                    <a:pt x="303" y="120"/>
                    <a:pt x="312" y="119"/>
                    <a:pt x="319" y="109"/>
                  </a:cubicBezTo>
                  <a:cubicBezTo>
                    <a:pt x="335" y="85"/>
                    <a:pt x="358" y="72"/>
                    <a:pt x="388" y="74"/>
                  </a:cubicBezTo>
                  <a:cubicBezTo>
                    <a:pt x="395" y="74"/>
                    <a:pt x="402" y="76"/>
                    <a:pt x="413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75"/>
            <p:cNvSpPr>
              <a:spLocks noEditPoints="1"/>
            </p:cNvSpPr>
            <p:nvPr/>
          </p:nvSpPr>
          <p:spPr bwMode="auto">
            <a:xfrm>
              <a:off x="7174277" y="8803132"/>
              <a:ext cx="1714500" cy="1317625"/>
            </a:xfrm>
            <a:custGeom>
              <a:avLst/>
              <a:gdLst>
                <a:gd name="T0" fmla="*/ 353 w 457"/>
                <a:gd name="T1" fmla="*/ 162 h 351"/>
                <a:gd name="T2" fmla="*/ 329 w 457"/>
                <a:gd name="T3" fmla="*/ 216 h 351"/>
                <a:gd name="T4" fmla="*/ 276 w 457"/>
                <a:gd name="T5" fmla="*/ 159 h 351"/>
                <a:gd name="T6" fmla="*/ 204 w 457"/>
                <a:gd name="T7" fmla="*/ 122 h 351"/>
                <a:gd name="T8" fmla="*/ 144 w 457"/>
                <a:gd name="T9" fmla="*/ 219 h 351"/>
                <a:gd name="T10" fmla="*/ 139 w 457"/>
                <a:gd name="T11" fmla="*/ 168 h 351"/>
                <a:gd name="T12" fmla="*/ 88 w 457"/>
                <a:gd name="T13" fmla="*/ 113 h 351"/>
                <a:gd name="T14" fmla="*/ 29 w 457"/>
                <a:gd name="T15" fmla="*/ 133 h 351"/>
                <a:gd name="T16" fmla="*/ 12 w 457"/>
                <a:gd name="T17" fmla="*/ 203 h 351"/>
                <a:gd name="T18" fmla="*/ 31 w 457"/>
                <a:gd name="T19" fmla="*/ 269 h 351"/>
                <a:gd name="T20" fmla="*/ 4 w 457"/>
                <a:gd name="T21" fmla="*/ 206 h 351"/>
                <a:gd name="T22" fmla="*/ 118 w 457"/>
                <a:gd name="T23" fmla="*/ 41 h 351"/>
                <a:gd name="T24" fmla="*/ 443 w 457"/>
                <a:gd name="T25" fmla="*/ 220 h 351"/>
                <a:gd name="T26" fmla="*/ 379 w 457"/>
                <a:gd name="T27" fmla="*/ 351 h 351"/>
                <a:gd name="T28" fmla="*/ 408 w 457"/>
                <a:gd name="T29" fmla="*/ 323 h 351"/>
                <a:gd name="T30" fmla="*/ 407 w 457"/>
                <a:gd name="T31" fmla="*/ 213 h 351"/>
                <a:gd name="T32" fmla="*/ 353 w 457"/>
                <a:gd name="T33" fmla="*/ 162 h 351"/>
                <a:gd name="T34" fmla="*/ 186 w 457"/>
                <a:gd name="T35" fmla="*/ 96 h 351"/>
                <a:gd name="T36" fmla="*/ 239 w 457"/>
                <a:gd name="T37" fmla="*/ 130 h 351"/>
                <a:gd name="T38" fmla="*/ 302 w 457"/>
                <a:gd name="T39" fmla="*/ 163 h 351"/>
                <a:gd name="T40" fmla="*/ 324 w 457"/>
                <a:gd name="T41" fmla="*/ 164 h 351"/>
                <a:gd name="T42" fmla="*/ 340 w 457"/>
                <a:gd name="T43" fmla="*/ 129 h 351"/>
                <a:gd name="T44" fmla="*/ 422 w 457"/>
                <a:gd name="T45" fmla="*/ 200 h 351"/>
                <a:gd name="T46" fmla="*/ 236 w 457"/>
                <a:gd name="T47" fmla="*/ 44 h 351"/>
                <a:gd name="T48" fmla="*/ 43 w 457"/>
                <a:gd name="T49" fmla="*/ 105 h 351"/>
                <a:gd name="T50" fmla="*/ 52 w 457"/>
                <a:gd name="T51" fmla="*/ 106 h 351"/>
                <a:gd name="T52" fmla="*/ 123 w 457"/>
                <a:gd name="T53" fmla="*/ 121 h 351"/>
                <a:gd name="T54" fmla="*/ 167 w 457"/>
                <a:gd name="T55" fmla="*/ 168 h 351"/>
                <a:gd name="T56" fmla="*/ 186 w 457"/>
                <a:gd name="T57" fmla="*/ 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7" h="351">
                  <a:moveTo>
                    <a:pt x="353" y="162"/>
                  </a:moveTo>
                  <a:cubicBezTo>
                    <a:pt x="344" y="182"/>
                    <a:pt x="336" y="200"/>
                    <a:pt x="329" y="216"/>
                  </a:cubicBezTo>
                  <a:cubicBezTo>
                    <a:pt x="311" y="196"/>
                    <a:pt x="296" y="174"/>
                    <a:pt x="276" y="159"/>
                  </a:cubicBezTo>
                  <a:cubicBezTo>
                    <a:pt x="255" y="144"/>
                    <a:pt x="230" y="135"/>
                    <a:pt x="204" y="122"/>
                  </a:cubicBezTo>
                  <a:cubicBezTo>
                    <a:pt x="203" y="167"/>
                    <a:pt x="173" y="190"/>
                    <a:pt x="144" y="219"/>
                  </a:cubicBezTo>
                  <a:cubicBezTo>
                    <a:pt x="142" y="199"/>
                    <a:pt x="143" y="183"/>
                    <a:pt x="139" y="168"/>
                  </a:cubicBezTo>
                  <a:cubicBezTo>
                    <a:pt x="133" y="141"/>
                    <a:pt x="117" y="120"/>
                    <a:pt x="88" y="113"/>
                  </a:cubicBezTo>
                  <a:cubicBezTo>
                    <a:pt x="65" y="108"/>
                    <a:pt x="44" y="115"/>
                    <a:pt x="29" y="133"/>
                  </a:cubicBezTo>
                  <a:cubicBezTo>
                    <a:pt x="12" y="153"/>
                    <a:pt x="8" y="178"/>
                    <a:pt x="12" y="203"/>
                  </a:cubicBezTo>
                  <a:cubicBezTo>
                    <a:pt x="15" y="226"/>
                    <a:pt x="25" y="248"/>
                    <a:pt x="31" y="269"/>
                  </a:cubicBezTo>
                  <a:cubicBezTo>
                    <a:pt x="15" y="254"/>
                    <a:pt x="6" y="231"/>
                    <a:pt x="4" y="206"/>
                  </a:cubicBezTo>
                  <a:cubicBezTo>
                    <a:pt x="0" y="128"/>
                    <a:pt x="43" y="64"/>
                    <a:pt x="118" y="41"/>
                  </a:cubicBezTo>
                  <a:cubicBezTo>
                    <a:pt x="250" y="0"/>
                    <a:pt x="406" y="63"/>
                    <a:pt x="443" y="220"/>
                  </a:cubicBezTo>
                  <a:cubicBezTo>
                    <a:pt x="457" y="279"/>
                    <a:pt x="436" y="325"/>
                    <a:pt x="379" y="351"/>
                  </a:cubicBezTo>
                  <a:cubicBezTo>
                    <a:pt x="388" y="342"/>
                    <a:pt x="399" y="333"/>
                    <a:pt x="408" y="323"/>
                  </a:cubicBezTo>
                  <a:cubicBezTo>
                    <a:pt x="443" y="284"/>
                    <a:pt x="443" y="250"/>
                    <a:pt x="407" y="213"/>
                  </a:cubicBezTo>
                  <a:cubicBezTo>
                    <a:pt x="390" y="195"/>
                    <a:pt x="371" y="179"/>
                    <a:pt x="353" y="162"/>
                  </a:cubicBezTo>
                  <a:close/>
                  <a:moveTo>
                    <a:pt x="186" y="96"/>
                  </a:moveTo>
                  <a:cubicBezTo>
                    <a:pt x="202" y="107"/>
                    <a:pt x="220" y="119"/>
                    <a:pt x="239" y="130"/>
                  </a:cubicBezTo>
                  <a:cubicBezTo>
                    <a:pt x="260" y="142"/>
                    <a:pt x="281" y="153"/>
                    <a:pt x="302" y="163"/>
                  </a:cubicBezTo>
                  <a:cubicBezTo>
                    <a:pt x="308" y="166"/>
                    <a:pt x="314" y="171"/>
                    <a:pt x="324" y="164"/>
                  </a:cubicBezTo>
                  <a:cubicBezTo>
                    <a:pt x="338" y="154"/>
                    <a:pt x="332" y="139"/>
                    <a:pt x="340" y="129"/>
                  </a:cubicBezTo>
                  <a:cubicBezTo>
                    <a:pt x="377" y="180"/>
                    <a:pt x="405" y="205"/>
                    <a:pt x="422" y="200"/>
                  </a:cubicBezTo>
                  <a:cubicBezTo>
                    <a:pt x="408" y="127"/>
                    <a:pt x="325" y="56"/>
                    <a:pt x="236" y="44"/>
                  </a:cubicBezTo>
                  <a:cubicBezTo>
                    <a:pt x="164" y="35"/>
                    <a:pt x="96" y="43"/>
                    <a:pt x="43" y="105"/>
                  </a:cubicBezTo>
                  <a:cubicBezTo>
                    <a:pt x="48" y="106"/>
                    <a:pt x="51" y="107"/>
                    <a:pt x="52" y="106"/>
                  </a:cubicBezTo>
                  <a:cubicBezTo>
                    <a:pt x="79" y="98"/>
                    <a:pt x="103" y="103"/>
                    <a:pt x="123" y="121"/>
                  </a:cubicBezTo>
                  <a:cubicBezTo>
                    <a:pt x="139" y="135"/>
                    <a:pt x="153" y="152"/>
                    <a:pt x="167" y="168"/>
                  </a:cubicBezTo>
                  <a:cubicBezTo>
                    <a:pt x="207" y="154"/>
                    <a:pt x="192" y="122"/>
                    <a:pt x="186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6"/>
            <p:cNvSpPr/>
            <p:nvPr/>
          </p:nvSpPr>
          <p:spPr bwMode="auto">
            <a:xfrm>
              <a:off x="9499965" y="9669907"/>
              <a:ext cx="3692525" cy="423863"/>
            </a:xfrm>
            <a:custGeom>
              <a:avLst/>
              <a:gdLst>
                <a:gd name="T0" fmla="*/ 0 w 984"/>
                <a:gd name="T1" fmla="*/ 0 h 113"/>
                <a:gd name="T2" fmla="*/ 287 w 984"/>
                <a:gd name="T3" fmla="*/ 94 h 113"/>
                <a:gd name="T4" fmla="*/ 327 w 984"/>
                <a:gd name="T5" fmla="*/ 95 h 113"/>
                <a:gd name="T6" fmla="*/ 956 w 984"/>
                <a:gd name="T7" fmla="*/ 95 h 113"/>
                <a:gd name="T8" fmla="*/ 966 w 984"/>
                <a:gd name="T9" fmla="*/ 96 h 113"/>
                <a:gd name="T10" fmla="*/ 984 w 984"/>
                <a:gd name="T11" fmla="*/ 103 h 113"/>
                <a:gd name="T12" fmla="*/ 966 w 984"/>
                <a:gd name="T13" fmla="*/ 110 h 113"/>
                <a:gd name="T14" fmla="*/ 642 w 984"/>
                <a:gd name="T15" fmla="*/ 110 h 113"/>
                <a:gd name="T16" fmla="*/ 300 w 984"/>
                <a:gd name="T17" fmla="*/ 107 h 113"/>
                <a:gd name="T18" fmla="*/ 22 w 984"/>
                <a:gd name="T19" fmla="*/ 17 h 113"/>
                <a:gd name="T20" fmla="*/ 0 w 984"/>
                <a:gd name="T2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4" h="113">
                  <a:moveTo>
                    <a:pt x="0" y="0"/>
                  </a:moveTo>
                  <a:cubicBezTo>
                    <a:pt x="91" y="47"/>
                    <a:pt x="185" y="81"/>
                    <a:pt x="287" y="94"/>
                  </a:cubicBezTo>
                  <a:cubicBezTo>
                    <a:pt x="300" y="95"/>
                    <a:pt x="313" y="95"/>
                    <a:pt x="327" y="95"/>
                  </a:cubicBezTo>
                  <a:cubicBezTo>
                    <a:pt x="537" y="95"/>
                    <a:pt x="746" y="95"/>
                    <a:pt x="956" y="95"/>
                  </a:cubicBezTo>
                  <a:cubicBezTo>
                    <a:pt x="960" y="95"/>
                    <a:pt x="963" y="95"/>
                    <a:pt x="966" y="96"/>
                  </a:cubicBezTo>
                  <a:cubicBezTo>
                    <a:pt x="972" y="97"/>
                    <a:pt x="978" y="100"/>
                    <a:pt x="984" y="103"/>
                  </a:cubicBezTo>
                  <a:cubicBezTo>
                    <a:pt x="978" y="105"/>
                    <a:pt x="972" y="110"/>
                    <a:pt x="966" y="110"/>
                  </a:cubicBezTo>
                  <a:cubicBezTo>
                    <a:pt x="858" y="110"/>
                    <a:pt x="750" y="111"/>
                    <a:pt x="642" y="110"/>
                  </a:cubicBezTo>
                  <a:cubicBezTo>
                    <a:pt x="528" y="110"/>
                    <a:pt x="414" y="113"/>
                    <a:pt x="300" y="107"/>
                  </a:cubicBezTo>
                  <a:cubicBezTo>
                    <a:pt x="201" y="102"/>
                    <a:pt x="108" y="69"/>
                    <a:pt x="22" y="17"/>
                  </a:cubicBezTo>
                  <a:cubicBezTo>
                    <a:pt x="14" y="12"/>
                    <a:pt x="7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77"/>
            <p:cNvSpPr/>
            <p:nvPr/>
          </p:nvSpPr>
          <p:spPr bwMode="auto">
            <a:xfrm>
              <a:off x="454390" y="9669907"/>
              <a:ext cx="3660775" cy="417513"/>
            </a:xfrm>
            <a:custGeom>
              <a:avLst/>
              <a:gdLst>
                <a:gd name="T0" fmla="*/ 976 w 976"/>
                <a:gd name="T1" fmla="*/ 0 h 111"/>
                <a:gd name="T2" fmla="*/ 852 w 976"/>
                <a:gd name="T3" fmla="*/ 68 h 111"/>
                <a:gd name="T4" fmla="*/ 612 w 976"/>
                <a:gd name="T5" fmla="*/ 111 h 111"/>
                <a:gd name="T6" fmla="*/ 27 w 976"/>
                <a:gd name="T7" fmla="*/ 110 h 111"/>
                <a:gd name="T8" fmla="*/ 0 w 976"/>
                <a:gd name="T9" fmla="*/ 101 h 111"/>
                <a:gd name="T10" fmla="*/ 27 w 976"/>
                <a:gd name="T11" fmla="*/ 96 h 111"/>
                <a:gd name="T12" fmla="*/ 634 w 976"/>
                <a:gd name="T13" fmla="*/ 96 h 111"/>
                <a:gd name="T14" fmla="*/ 967 w 976"/>
                <a:gd name="T15" fmla="*/ 5 h 111"/>
                <a:gd name="T16" fmla="*/ 976 w 976"/>
                <a:gd name="T1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6" h="111">
                  <a:moveTo>
                    <a:pt x="976" y="0"/>
                  </a:moveTo>
                  <a:cubicBezTo>
                    <a:pt x="941" y="36"/>
                    <a:pt x="896" y="51"/>
                    <a:pt x="852" y="68"/>
                  </a:cubicBezTo>
                  <a:cubicBezTo>
                    <a:pt x="775" y="97"/>
                    <a:pt x="695" y="111"/>
                    <a:pt x="612" y="111"/>
                  </a:cubicBezTo>
                  <a:cubicBezTo>
                    <a:pt x="417" y="109"/>
                    <a:pt x="222" y="110"/>
                    <a:pt x="27" y="110"/>
                  </a:cubicBezTo>
                  <a:cubicBezTo>
                    <a:pt x="18" y="110"/>
                    <a:pt x="9" y="104"/>
                    <a:pt x="0" y="101"/>
                  </a:cubicBezTo>
                  <a:cubicBezTo>
                    <a:pt x="9" y="99"/>
                    <a:pt x="18" y="96"/>
                    <a:pt x="27" y="96"/>
                  </a:cubicBezTo>
                  <a:cubicBezTo>
                    <a:pt x="229" y="95"/>
                    <a:pt x="432" y="95"/>
                    <a:pt x="634" y="96"/>
                  </a:cubicBezTo>
                  <a:cubicBezTo>
                    <a:pt x="754" y="96"/>
                    <a:pt x="863" y="59"/>
                    <a:pt x="967" y="5"/>
                  </a:cubicBezTo>
                  <a:cubicBezTo>
                    <a:pt x="970" y="4"/>
                    <a:pt x="973" y="2"/>
                    <a:pt x="9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78"/>
            <p:cNvSpPr/>
            <p:nvPr/>
          </p:nvSpPr>
          <p:spPr bwMode="auto">
            <a:xfrm>
              <a:off x="4551727" y="9339707"/>
              <a:ext cx="269875" cy="852488"/>
            </a:xfrm>
            <a:custGeom>
              <a:avLst/>
              <a:gdLst>
                <a:gd name="T0" fmla="*/ 72 w 72"/>
                <a:gd name="T1" fmla="*/ 0 h 227"/>
                <a:gd name="T2" fmla="*/ 42 w 72"/>
                <a:gd name="T3" fmla="*/ 79 h 227"/>
                <a:gd name="T4" fmla="*/ 47 w 72"/>
                <a:gd name="T5" fmla="*/ 192 h 227"/>
                <a:gd name="T6" fmla="*/ 44 w 72"/>
                <a:gd name="T7" fmla="*/ 225 h 227"/>
                <a:gd name="T8" fmla="*/ 16 w 72"/>
                <a:gd name="T9" fmla="*/ 204 h 227"/>
                <a:gd name="T10" fmla="*/ 4 w 72"/>
                <a:gd name="T11" fmla="*/ 124 h 227"/>
                <a:gd name="T12" fmla="*/ 72 w 72"/>
                <a:gd name="T1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27">
                  <a:moveTo>
                    <a:pt x="72" y="0"/>
                  </a:moveTo>
                  <a:cubicBezTo>
                    <a:pt x="62" y="26"/>
                    <a:pt x="50" y="51"/>
                    <a:pt x="42" y="79"/>
                  </a:cubicBezTo>
                  <a:cubicBezTo>
                    <a:pt x="31" y="116"/>
                    <a:pt x="31" y="154"/>
                    <a:pt x="47" y="192"/>
                  </a:cubicBezTo>
                  <a:cubicBezTo>
                    <a:pt x="51" y="202"/>
                    <a:pt x="60" y="219"/>
                    <a:pt x="44" y="225"/>
                  </a:cubicBezTo>
                  <a:cubicBezTo>
                    <a:pt x="38" y="227"/>
                    <a:pt x="22" y="213"/>
                    <a:pt x="16" y="204"/>
                  </a:cubicBezTo>
                  <a:cubicBezTo>
                    <a:pt x="0" y="179"/>
                    <a:pt x="0" y="151"/>
                    <a:pt x="4" y="124"/>
                  </a:cubicBezTo>
                  <a:cubicBezTo>
                    <a:pt x="12" y="75"/>
                    <a:pt x="37" y="34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9"/>
            <p:cNvSpPr/>
            <p:nvPr/>
          </p:nvSpPr>
          <p:spPr bwMode="auto">
            <a:xfrm>
              <a:off x="4292965" y="9350819"/>
              <a:ext cx="412750" cy="788988"/>
            </a:xfrm>
            <a:custGeom>
              <a:avLst/>
              <a:gdLst>
                <a:gd name="T0" fmla="*/ 110 w 110"/>
                <a:gd name="T1" fmla="*/ 0 h 210"/>
                <a:gd name="T2" fmla="*/ 43 w 110"/>
                <a:gd name="T3" fmla="*/ 132 h 210"/>
                <a:gd name="T4" fmla="*/ 33 w 110"/>
                <a:gd name="T5" fmla="*/ 185 h 210"/>
                <a:gd name="T6" fmla="*/ 18 w 110"/>
                <a:gd name="T7" fmla="*/ 210 h 210"/>
                <a:gd name="T8" fmla="*/ 1 w 110"/>
                <a:gd name="T9" fmla="*/ 182 h 210"/>
                <a:gd name="T10" fmla="*/ 28 w 110"/>
                <a:gd name="T11" fmla="*/ 85 h 210"/>
                <a:gd name="T12" fmla="*/ 110 w 110"/>
                <a:gd name="T1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210">
                  <a:moveTo>
                    <a:pt x="110" y="0"/>
                  </a:moveTo>
                  <a:cubicBezTo>
                    <a:pt x="79" y="40"/>
                    <a:pt x="56" y="83"/>
                    <a:pt x="43" y="132"/>
                  </a:cubicBezTo>
                  <a:cubicBezTo>
                    <a:pt x="39" y="149"/>
                    <a:pt x="38" y="168"/>
                    <a:pt x="33" y="185"/>
                  </a:cubicBezTo>
                  <a:cubicBezTo>
                    <a:pt x="31" y="194"/>
                    <a:pt x="23" y="202"/>
                    <a:pt x="18" y="210"/>
                  </a:cubicBezTo>
                  <a:cubicBezTo>
                    <a:pt x="12" y="201"/>
                    <a:pt x="2" y="191"/>
                    <a:pt x="1" y="182"/>
                  </a:cubicBezTo>
                  <a:cubicBezTo>
                    <a:pt x="0" y="147"/>
                    <a:pt x="10" y="115"/>
                    <a:pt x="28" y="85"/>
                  </a:cubicBezTo>
                  <a:cubicBezTo>
                    <a:pt x="49" y="50"/>
                    <a:pt x="77" y="23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80"/>
            <p:cNvSpPr/>
            <p:nvPr/>
          </p:nvSpPr>
          <p:spPr bwMode="auto">
            <a:xfrm>
              <a:off x="8922115" y="9336532"/>
              <a:ext cx="415925" cy="803275"/>
            </a:xfrm>
            <a:custGeom>
              <a:avLst/>
              <a:gdLst>
                <a:gd name="T0" fmla="*/ 0 w 111"/>
                <a:gd name="T1" fmla="*/ 0 h 214"/>
                <a:gd name="T2" fmla="*/ 104 w 111"/>
                <a:gd name="T3" fmla="*/ 136 h 214"/>
                <a:gd name="T4" fmla="*/ 110 w 111"/>
                <a:gd name="T5" fmla="*/ 186 h 214"/>
                <a:gd name="T6" fmla="*/ 96 w 111"/>
                <a:gd name="T7" fmla="*/ 214 h 214"/>
                <a:gd name="T8" fmla="*/ 79 w 111"/>
                <a:gd name="T9" fmla="*/ 186 h 214"/>
                <a:gd name="T10" fmla="*/ 39 w 111"/>
                <a:gd name="T11" fmla="*/ 60 h 214"/>
                <a:gd name="T12" fmla="*/ 0 w 111"/>
                <a:gd name="T1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14">
                  <a:moveTo>
                    <a:pt x="0" y="0"/>
                  </a:moveTo>
                  <a:cubicBezTo>
                    <a:pt x="48" y="39"/>
                    <a:pt x="90" y="77"/>
                    <a:pt x="104" y="136"/>
                  </a:cubicBezTo>
                  <a:cubicBezTo>
                    <a:pt x="108" y="152"/>
                    <a:pt x="111" y="170"/>
                    <a:pt x="110" y="186"/>
                  </a:cubicBezTo>
                  <a:cubicBezTo>
                    <a:pt x="110" y="196"/>
                    <a:pt x="101" y="205"/>
                    <a:pt x="96" y="214"/>
                  </a:cubicBezTo>
                  <a:cubicBezTo>
                    <a:pt x="90" y="205"/>
                    <a:pt x="80" y="196"/>
                    <a:pt x="79" y="186"/>
                  </a:cubicBezTo>
                  <a:cubicBezTo>
                    <a:pt x="74" y="141"/>
                    <a:pt x="60" y="100"/>
                    <a:pt x="39" y="60"/>
                  </a:cubicBezTo>
                  <a:cubicBezTo>
                    <a:pt x="28" y="41"/>
                    <a:pt x="15" y="2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81"/>
            <p:cNvSpPr/>
            <p:nvPr/>
          </p:nvSpPr>
          <p:spPr bwMode="auto">
            <a:xfrm>
              <a:off x="8817340" y="9355582"/>
              <a:ext cx="307975" cy="833438"/>
            </a:xfrm>
            <a:custGeom>
              <a:avLst/>
              <a:gdLst>
                <a:gd name="T0" fmla="*/ 0 w 82"/>
                <a:gd name="T1" fmla="*/ 0 h 222"/>
                <a:gd name="T2" fmla="*/ 63 w 82"/>
                <a:gd name="T3" fmla="*/ 183 h 222"/>
                <a:gd name="T4" fmla="*/ 44 w 82"/>
                <a:gd name="T5" fmla="*/ 216 h 222"/>
                <a:gd name="T6" fmla="*/ 26 w 82"/>
                <a:gd name="T7" fmla="*/ 222 h 222"/>
                <a:gd name="T8" fmla="*/ 21 w 82"/>
                <a:gd name="T9" fmla="*/ 204 h 222"/>
                <a:gd name="T10" fmla="*/ 24 w 82"/>
                <a:gd name="T11" fmla="*/ 189 h 222"/>
                <a:gd name="T12" fmla="*/ 8 w 82"/>
                <a:gd name="T13" fmla="*/ 16 h 222"/>
                <a:gd name="T14" fmla="*/ 0 w 82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222">
                  <a:moveTo>
                    <a:pt x="0" y="0"/>
                  </a:moveTo>
                  <a:cubicBezTo>
                    <a:pt x="51" y="50"/>
                    <a:pt x="82" y="109"/>
                    <a:pt x="63" y="183"/>
                  </a:cubicBezTo>
                  <a:cubicBezTo>
                    <a:pt x="60" y="195"/>
                    <a:pt x="52" y="206"/>
                    <a:pt x="44" y="216"/>
                  </a:cubicBezTo>
                  <a:cubicBezTo>
                    <a:pt x="41" y="220"/>
                    <a:pt x="32" y="220"/>
                    <a:pt x="26" y="222"/>
                  </a:cubicBezTo>
                  <a:cubicBezTo>
                    <a:pt x="25" y="216"/>
                    <a:pt x="22" y="210"/>
                    <a:pt x="21" y="204"/>
                  </a:cubicBezTo>
                  <a:cubicBezTo>
                    <a:pt x="21" y="199"/>
                    <a:pt x="22" y="193"/>
                    <a:pt x="24" y="189"/>
                  </a:cubicBezTo>
                  <a:cubicBezTo>
                    <a:pt x="50" y="128"/>
                    <a:pt x="34" y="72"/>
                    <a:pt x="8" y="16"/>
                  </a:cubicBezTo>
                  <a:cubicBezTo>
                    <a:pt x="5" y="11"/>
                    <a:pt x="2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82"/>
            <p:cNvSpPr/>
            <p:nvPr/>
          </p:nvSpPr>
          <p:spPr bwMode="auto">
            <a:xfrm>
              <a:off x="9241202" y="9509569"/>
              <a:ext cx="322263" cy="536575"/>
            </a:xfrm>
            <a:custGeom>
              <a:avLst/>
              <a:gdLst>
                <a:gd name="T0" fmla="*/ 0 w 86"/>
                <a:gd name="T1" fmla="*/ 0 h 143"/>
                <a:gd name="T2" fmla="*/ 86 w 86"/>
                <a:gd name="T3" fmla="*/ 112 h 143"/>
                <a:gd name="T4" fmla="*/ 86 w 86"/>
                <a:gd name="T5" fmla="*/ 114 h 143"/>
                <a:gd name="T6" fmla="*/ 80 w 86"/>
                <a:gd name="T7" fmla="*/ 143 h 143"/>
                <a:gd name="T8" fmla="*/ 58 w 86"/>
                <a:gd name="T9" fmla="*/ 124 h 143"/>
                <a:gd name="T10" fmla="*/ 40 w 86"/>
                <a:gd name="T11" fmla="*/ 78 h 143"/>
                <a:gd name="T12" fmla="*/ 0 w 86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43">
                  <a:moveTo>
                    <a:pt x="0" y="0"/>
                  </a:moveTo>
                  <a:cubicBezTo>
                    <a:pt x="38" y="25"/>
                    <a:pt x="69" y="63"/>
                    <a:pt x="86" y="112"/>
                  </a:cubicBezTo>
                  <a:cubicBezTo>
                    <a:pt x="86" y="113"/>
                    <a:pt x="86" y="114"/>
                    <a:pt x="86" y="114"/>
                  </a:cubicBezTo>
                  <a:cubicBezTo>
                    <a:pt x="84" y="124"/>
                    <a:pt x="82" y="133"/>
                    <a:pt x="80" y="143"/>
                  </a:cubicBezTo>
                  <a:cubicBezTo>
                    <a:pt x="72" y="137"/>
                    <a:pt x="62" y="132"/>
                    <a:pt x="58" y="124"/>
                  </a:cubicBezTo>
                  <a:cubicBezTo>
                    <a:pt x="50" y="110"/>
                    <a:pt x="47" y="93"/>
                    <a:pt x="40" y="78"/>
                  </a:cubicBezTo>
                  <a:cubicBezTo>
                    <a:pt x="27" y="50"/>
                    <a:pt x="12" y="2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83"/>
            <p:cNvSpPr/>
            <p:nvPr/>
          </p:nvSpPr>
          <p:spPr bwMode="auto">
            <a:xfrm>
              <a:off x="4032615" y="9512744"/>
              <a:ext cx="368300" cy="547688"/>
            </a:xfrm>
            <a:custGeom>
              <a:avLst/>
              <a:gdLst>
                <a:gd name="T0" fmla="*/ 98 w 98"/>
                <a:gd name="T1" fmla="*/ 0 h 146"/>
                <a:gd name="T2" fmla="*/ 43 w 98"/>
                <a:gd name="T3" fmla="*/ 114 h 146"/>
                <a:gd name="T4" fmla="*/ 17 w 98"/>
                <a:gd name="T5" fmla="*/ 141 h 146"/>
                <a:gd name="T6" fmla="*/ 14 w 98"/>
                <a:gd name="T7" fmla="*/ 103 h 146"/>
                <a:gd name="T8" fmla="*/ 98 w 98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46">
                  <a:moveTo>
                    <a:pt x="98" y="0"/>
                  </a:moveTo>
                  <a:cubicBezTo>
                    <a:pt x="69" y="33"/>
                    <a:pt x="58" y="74"/>
                    <a:pt x="43" y="114"/>
                  </a:cubicBezTo>
                  <a:cubicBezTo>
                    <a:pt x="38" y="126"/>
                    <a:pt x="34" y="146"/>
                    <a:pt x="17" y="141"/>
                  </a:cubicBezTo>
                  <a:cubicBezTo>
                    <a:pt x="0" y="134"/>
                    <a:pt x="9" y="116"/>
                    <a:pt x="14" y="103"/>
                  </a:cubicBezTo>
                  <a:cubicBezTo>
                    <a:pt x="31" y="59"/>
                    <a:pt x="59" y="25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84"/>
            <p:cNvSpPr/>
            <p:nvPr/>
          </p:nvSpPr>
          <p:spPr bwMode="auto">
            <a:xfrm>
              <a:off x="8382365" y="8563419"/>
              <a:ext cx="3335338" cy="1312863"/>
            </a:xfrm>
            <a:custGeom>
              <a:avLst/>
              <a:gdLst>
                <a:gd name="T0" fmla="*/ 1 w 889"/>
                <a:gd name="T1" fmla="*/ 76 h 350"/>
                <a:gd name="T2" fmla="*/ 46 w 889"/>
                <a:gd name="T3" fmla="*/ 85 h 350"/>
                <a:gd name="T4" fmla="*/ 126 w 889"/>
                <a:gd name="T5" fmla="*/ 117 h 350"/>
                <a:gd name="T6" fmla="*/ 502 w 889"/>
                <a:gd name="T7" fmla="*/ 233 h 350"/>
                <a:gd name="T8" fmla="*/ 599 w 889"/>
                <a:gd name="T9" fmla="*/ 226 h 350"/>
                <a:gd name="T10" fmla="*/ 645 w 889"/>
                <a:gd name="T11" fmla="*/ 244 h 350"/>
                <a:gd name="T12" fmla="*/ 611 w 889"/>
                <a:gd name="T13" fmla="*/ 259 h 350"/>
                <a:gd name="T14" fmla="*/ 612 w 889"/>
                <a:gd name="T15" fmla="*/ 259 h 350"/>
                <a:gd name="T16" fmla="*/ 703 w 889"/>
                <a:gd name="T17" fmla="*/ 255 h 350"/>
                <a:gd name="T18" fmla="*/ 775 w 889"/>
                <a:gd name="T19" fmla="*/ 199 h 350"/>
                <a:gd name="T20" fmla="*/ 767 w 889"/>
                <a:gd name="T21" fmla="*/ 207 h 350"/>
                <a:gd name="T22" fmla="*/ 625 w 889"/>
                <a:gd name="T23" fmla="*/ 212 h 350"/>
                <a:gd name="T24" fmla="*/ 648 w 889"/>
                <a:gd name="T25" fmla="*/ 43 h 350"/>
                <a:gd name="T26" fmla="*/ 799 w 889"/>
                <a:gd name="T27" fmla="*/ 27 h 350"/>
                <a:gd name="T28" fmla="*/ 874 w 889"/>
                <a:gd name="T29" fmla="*/ 115 h 350"/>
                <a:gd name="T30" fmla="*/ 889 w 889"/>
                <a:gd name="T31" fmla="*/ 178 h 350"/>
                <a:gd name="T32" fmla="*/ 799 w 889"/>
                <a:gd name="T33" fmla="*/ 309 h 350"/>
                <a:gd name="T34" fmla="*/ 589 w 889"/>
                <a:gd name="T35" fmla="*/ 344 h 350"/>
                <a:gd name="T36" fmla="*/ 112 w 889"/>
                <a:gd name="T37" fmla="*/ 153 h 350"/>
                <a:gd name="T38" fmla="*/ 0 w 889"/>
                <a:gd name="T39" fmla="*/ 81 h 350"/>
                <a:gd name="T40" fmla="*/ 1 w 889"/>
                <a:gd name="T41" fmla="*/ 76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9" h="350">
                  <a:moveTo>
                    <a:pt x="1" y="76"/>
                  </a:moveTo>
                  <a:cubicBezTo>
                    <a:pt x="16" y="79"/>
                    <a:pt x="32" y="80"/>
                    <a:pt x="46" y="85"/>
                  </a:cubicBezTo>
                  <a:cubicBezTo>
                    <a:pt x="73" y="95"/>
                    <a:pt x="100" y="105"/>
                    <a:pt x="126" y="117"/>
                  </a:cubicBezTo>
                  <a:cubicBezTo>
                    <a:pt x="246" y="173"/>
                    <a:pt x="372" y="209"/>
                    <a:pt x="502" y="233"/>
                  </a:cubicBezTo>
                  <a:cubicBezTo>
                    <a:pt x="533" y="238"/>
                    <a:pt x="567" y="232"/>
                    <a:pt x="599" y="226"/>
                  </a:cubicBezTo>
                  <a:cubicBezTo>
                    <a:pt x="621" y="223"/>
                    <a:pt x="626" y="221"/>
                    <a:pt x="645" y="244"/>
                  </a:cubicBezTo>
                  <a:cubicBezTo>
                    <a:pt x="633" y="249"/>
                    <a:pt x="621" y="254"/>
                    <a:pt x="611" y="259"/>
                  </a:cubicBezTo>
                  <a:cubicBezTo>
                    <a:pt x="610" y="259"/>
                    <a:pt x="611" y="260"/>
                    <a:pt x="612" y="259"/>
                  </a:cubicBezTo>
                  <a:cubicBezTo>
                    <a:pt x="641" y="238"/>
                    <a:pt x="673" y="255"/>
                    <a:pt x="703" y="255"/>
                  </a:cubicBezTo>
                  <a:cubicBezTo>
                    <a:pt x="741" y="255"/>
                    <a:pt x="761" y="230"/>
                    <a:pt x="775" y="199"/>
                  </a:cubicBezTo>
                  <a:cubicBezTo>
                    <a:pt x="773" y="202"/>
                    <a:pt x="769" y="204"/>
                    <a:pt x="767" y="207"/>
                  </a:cubicBezTo>
                  <a:cubicBezTo>
                    <a:pt x="735" y="261"/>
                    <a:pt x="666" y="259"/>
                    <a:pt x="625" y="212"/>
                  </a:cubicBezTo>
                  <a:cubicBezTo>
                    <a:pt x="578" y="157"/>
                    <a:pt x="588" y="86"/>
                    <a:pt x="648" y="43"/>
                  </a:cubicBezTo>
                  <a:cubicBezTo>
                    <a:pt x="695" y="9"/>
                    <a:pt x="747" y="0"/>
                    <a:pt x="799" y="27"/>
                  </a:cubicBezTo>
                  <a:cubicBezTo>
                    <a:pt x="833" y="45"/>
                    <a:pt x="866" y="71"/>
                    <a:pt x="874" y="115"/>
                  </a:cubicBezTo>
                  <a:cubicBezTo>
                    <a:pt x="878" y="136"/>
                    <a:pt x="889" y="157"/>
                    <a:pt x="889" y="178"/>
                  </a:cubicBezTo>
                  <a:cubicBezTo>
                    <a:pt x="889" y="241"/>
                    <a:pt x="849" y="281"/>
                    <a:pt x="799" y="309"/>
                  </a:cubicBezTo>
                  <a:cubicBezTo>
                    <a:pt x="733" y="345"/>
                    <a:pt x="662" y="350"/>
                    <a:pt x="589" y="344"/>
                  </a:cubicBezTo>
                  <a:cubicBezTo>
                    <a:pt x="411" y="328"/>
                    <a:pt x="259" y="247"/>
                    <a:pt x="112" y="153"/>
                  </a:cubicBezTo>
                  <a:cubicBezTo>
                    <a:pt x="75" y="129"/>
                    <a:pt x="37" y="105"/>
                    <a:pt x="0" y="81"/>
                  </a:cubicBezTo>
                  <a:cubicBezTo>
                    <a:pt x="0" y="79"/>
                    <a:pt x="1" y="78"/>
                    <a:pt x="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85"/>
            <p:cNvSpPr/>
            <p:nvPr/>
          </p:nvSpPr>
          <p:spPr bwMode="auto">
            <a:xfrm>
              <a:off x="7342552" y="8063357"/>
              <a:ext cx="1565275" cy="792163"/>
            </a:xfrm>
            <a:custGeom>
              <a:avLst/>
              <a:gdLst>
                <a:gd name="T0" fmla="*/ 87 w 417"/>
                <a:gd name="T1" fmla="*/ 133 h 211"/>
                <a:gd name="T2" fmla="*/ 96 w 417"/>
                <a:gd name="T3" fmla="*/ 4 h 211"/>
                <a:gd name="T4" fmla="*/ 158 w 417"/>
                <a:gd name="T5" fmla="*/ 20 h 211"/>
                <a:gd name="T6" fmla="*/ 189 w 417"/>
                <a:gd name="T7" fmla="*/ 153 h 211"/>
                <a:gd name="T8" fmla="*/ 194 w 417"/>
                <a:gd name="T9" fmla="*/ 156 h 211"/>
                <a:gd name="T10" fmla="*/ 225 w 417"/>
                <a:gd name="T11" fmla="*/ 109 h 211"/>
                <a:gd name="T12" fmla="*/ 325 w 417"/>
                <a:gd name="T13" fmla="*/ 30 h 211"/>
                <a:gd name="T14" fmla="*/ 379 w 417"/>
                <a:gd name="T15" fmla="*/ 36 h 211"/>
                <a:gd name="T16" fmla="*/ 403 w 417"/>
                <a:gd name="T17" fmla="*/ 36 h 211"/>
                <a:gd name="T18" fmla="*/ 391 w 417"/>
                <a:gd name="T19" fmla="*/ 51 h 211"/>
                <a:gd name="T20" fmla="*/ 417 w 417"/>
                <a:gd name="T21" fmla="*/ 49 h 211"/>
                <a:gd name="T22" fmla="*/ 314 w 417"/>
                <a:gd name="T23" fmla="*/ 159 h 211"/>
                <a:gd name="T24" fmla="*/ 296 w 417"/>
                <a:gd name="T25" fmla="*/ 188 h 211"/>
                <a:gd name="T26" fmla="*/ 242 w 417"/>
                <a:gd name="T27" fmla="*/ 202 h 211"/>
                <a:gd name="T28" fmla="*/ 57 w 417"/>
                <a:gd name="T29" fmla="*/ 184 h 211"/>
                <a:gd name="T30" fmla="*/ 0 w 417"/>
                <a:gd name="T31" fmla="*/ 203 h 211"/>
                <a:gd name="T32" fmla="*/ 14 w 417"/>
                <a:gd name="T33" fmla="*/ 186 h 211"/>
                <a:gd name="T34" fmla="*/ 45 w 417"/>
                <a:gd name="T35" fmla="*/ 110 h 211"/>
                <a:gd name="T36" fmla="*/ 49 w 417"/>
                <a:gd name="T37" fmla="*/ 96 h 211"/>
                <a:gd name="T38" fmla="*/ 56 w 417"/>
                <a:gd name="T39" fmla="*/ 96 h 211"/>
                <a:gd name="T40" fmla="*/ 48 w 417"/>
                <a:gd name="T41" fmla="*/ 77 h 211"/>
                <a:gd name="T42" fmla="*/ 87 w 417"/>
                <a:gd name="T43" fmla="*/ 13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7" h="211">
                  <a:moveTo>
                    <a:pt x="87" y="133"/>
                  </a:moveTo>
                  <a:cubicBezTo>
                    <a:pt x="132" y="93"/>
                    <a:pt x="128" y="50"/>
                    <a:pt x="96" y="4"/>
                  </a:cubicBezTo>
                  <a:cubicBezTo>
                    <a:pt x="120" y="2"/>
                    <a:pt x="140" y="0"/>
                    <a:pt x="158" y="20"/>
                  </a:cubicBezTo>
                  <a:cubicBezTo>
                    <a:pt x="193" y="59"/>
                    <a:pt x="202" y="92"/>
                    <a:pt x="189" y="153"/>
                  </a:cubicBezTo>
                  <a:cubicBezTo>
                    <a:pt x="191" y="154"/>
                    <a:pt x="192" y="155"/>
                    <a:pt x="194" y="156"/>
                  </a:cubicBezTo>
                  <a:cubicBezTo>
                    <a:pt x="205" y="141"/>
                    <a:pt x="217" y="126"/>
                    <a:pt x="225" y="109"/>
                  </a:cubicBezTo>
                  <a:cubicBezTo>
                    <a:pt x="245" y="66"/>
                    <a:pt x="280" y="41"/>
                    <a:pt x="325" y="30"/>
                  </a:cubicBezTo>
                  <a:cubicBezTo>
                    <a:pt x="343" y="25"/>
                    <a:pt x="361" y="21"/>
                    <a:pt x="379" y="36"/>
                  </a:cubicBezTo>
                  <a:cubicBezTo>
                    <a:pt x="383" y="40"/>
                    <a:pt x="392" y="36"/>
                    <a:pt x="403" y="36"/>
                  </a:cubicBezTo>
                  <a:cubicBezTo>
                    <a:pt x="398" y="42"/>
                    <a:pt x="395" y="45"/>
                    <a:pt x="391" y="51"/>
                  </a:cubicBezTo>
                  <a:cubicBezTo>
                    <a:pt x="401" y="50"/>
                    <a:pt x="409" y="49"/>
                    <a:pt x="417" y="49"/>
                  </a:cubicBezTo>
                  <a:cubicBezTo>
                    <a:pt x="363" y="69"/>
                    <a:pt x="338" y="114"/>
                    <a:pt x="314" y="159"/>
                  </a:cubicBezTo>
                  <a:cubicBezTo>
                    <a:pt x="309" y="169"/>
                    <a:pt x="303" y="179"/>
                    <a:pt x="296" y="188"/>
                  </a:cubicBezTo>
                  <a:cubicBezTo>
                    <a:pt x="280" y="207"/>
                    <a:pt x="265" y="211"/>
                    <a:pt x="242" y="202"/>
                  </a:cubicBezTo>
                  <a:cubicBezTo>
                    <a:pt x="182" y="179"/>
                    <a:pt x="121" y="165"/>
                    <a:pt x="57" y="184"/>
                  </a:cubicBezTo>
                  <a:cubicBezTo>
                    <a:pt x="38" y="189"/>
                    <a:pt x="21" y="198"/>
                    <a:pt x="0" y="203"/>
                  </a:cubicBezTo>
                  <a:cubicBezTo>
                    <a:pt x="5" y="197"/>
                    <a:pt x="9" y="191"/>
                    <a:pt x="14" y="186"/>
                  </a:cubicBezTo>
                  <a:cubicBezTo>
                    <a:pt x="37" y="166"/>
                    <a:pt x="49" y="141"/>
                    <a:pt x="45" y="110"/>
                  </a:cubicBezTo>
                  <a:cubicBezTo>
                    <a:pt x="44" y="105"/>
                    <a:pt x="47" y="100"/>
                    <a:pt x="49" y="96"/>
                  </a:cubicBezTo>
                  <a:cubicBezTo>
                    <a:pt x="51" y="96"/>
                    <a:pt x="53" y="96"/>
                    <a:pt x="56" y="96"/>
                  </a:cubicBezTo>
                  <a:cubicBezTo>
                    <a:pt x="53" y="91"/>
                    <a:pt x="51" y="86"/>
                    <a:pt x="48" y="77"/>
                  </a:cubicBezTo>
                  <a:cubicBezTo>
                    <a:pt x="70" y="93"/>
                    <a:pt x="92" y="104"/>
                    <a:pt x="87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6"/>
            <p:cNvSpPr/>
            <p:nvPr/>
          </p:nvSpPr>
          <p:spPr bwMode="auto">
            <a:xfrm>
              <a:off x="1913302" y="8593582"/>
              <a:ext cx="3343275" cy="1276350"/>
            </a:xfrm>
            <a:custGeom>
              <a:avLst/>
              <a:gdLst>
                <a:gd name="T0" fmla="*/ 891 w 891"/>
                <a:gd name="T1" fmla="*/ 74 h 340"/>
                <a:gd name="T2" fmla="*/ 808 w 891"/>
                <a:gd name="T3" fmla="*/ 125 h 340"/>
                <a:gd name="T4" fmla="*/ 536 w 891"/>
                <a:gd name="T5" fmla="*/ 276 h 340"/>
                <a:gd name="T6" fmla="*/ 246 w 891"/>
                <a:gd name="T7" fmla="*/ 338 h 340"/>
                <a:gd name="T8" fmla="*/ 94 w 891"/>
                <a:gd name="T9" fmla="*/ 302 h 340"/>
                <a:gd name="T10" fmla="*/ 1 w 891"/>
                <a:gd name="T11" fmla="*/ 182 h 340"/>
                <a:gd name="T12" fmla="*/ 3 w 891"/>
                <a:gd name="T13" fmla="*/ 144 h 340"/>
                <a:gd name="T14" fmla="*/ 69 w 891"/>
                <a:gd name="T15" fmla="*/ 31 h 340"/>
                <a:gd name="T16" fmla="*/ 182 w 891"/>
                <a:gd name="T17" fmla="*/ 7 h 340"/>
                <a:gd name="T18" fmla="*/ 294 w 891"/>
                <a:gd name="T19" fmla="*/ 138 h 340"/>
                <a:gd name="T20" fmla="*/ 194 w 891"/>
                <a:gd name="T21" fmla="*/ 239 h 340"/>
                <a:gd name="T22" fmla="*/ 130 w 891"/>
                <a:gd name="T23" fmla="*/ 208 h 340"/>
                <a:gd name="T24" fmla="*/ 117 w 891"/>
                <a:gd name="T25" fmla="*/ 191 h 340"/>
                <a:gd name="T26" fmla="*/ 113 w 891"/>
                <a:gd name="T27" fmla="*/ 194 h 340"/>
                <a:gd name="T28" fmla="*/ 123 w 891"/>
                <a:gd name="T29" fmla="*/ 212 h 340"/>
                <a:gd name="T30" fmla="*/ 208 w 891"/>
                <a:gd name="T31" fmla="*/ 251 h 340"/>
                <a:gd name="T32" fmla="*/ 250 w 891"/>
                <a:gd name="T33" fmla="*/ 227 h 340"/>
                <a:gd name="T34" fmla="*/ 283 w 891"/>
                <a:gd name="T35" fmla="*/ 222 h 340"/>
                <a:gd name="T36" fmla="*/ 337 w 891"/>
                <a:gd name="T37" fmla="*/ 228 h 340"/>
                <a:gd name="T38" fmla="*/ 497 w 891"/>
                <a:gd name="T39" fmla="*/ 202 h 340"/>
                <a:gd name="T40" fmla="*/ 809 w 891"/>
                <a:gd name="T41" fmla="*/ 90 h 340"/>
                <a:gd name="T42" fmla="*/ 889 w 891"/>
                <a:gd name="T43" fmla="*/ 66 h 340"/>
                <a:gd name="T44" fmla="*/ 891 w 891"/>
                <a:gd name="T45" fmla="*/ 7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1" h="340">
                  <a:moveTo>
                    <a:pt x="891" y="74"/>
                  </a:moveTo>
                  <a:cubicBezTo>
                    <a:pt x="863" y="91"/>
                    <a:pt x="835" y="108"/>
                    <a:pt x="808" y="125"/>
                  </a:cubicBezTo>
                  <a:cubicBezTo>
                    <a:pt x="722" y="183"/>
                    <a:pt x="633" y="236"/>
                    <a:pt x="536" y="276"/>
                  </a:cubicBezTo>
                  <a:cubicBezTo>
                    <a:pt x="443" y="314"/>
                    <a:pt x="347" y="340"/>
                    <a:pt x="246" y="338"/>
                  </a:cubicBezTo>
                  <a:cubicBezTo>
                    <a:pt x="193" y="337"/>
                    <a:pt x="141" y="328"/>
                    <a:pt x="94" y="302"/>
                  </a:cubicBezTo>
                  <a:cubicBezTo>
                    <a:pt x="46" y="276"/>
                    <a:pt x="9" y="239"/>
                    <a:pt x="1" y="182"/>
                  </a:cubicBezTo>
                  <a:cubicBezTo>
                    <a:pt x="0" y="170"/>
                    <a:pt x="0" y="157"/>
                    <a:pt x="3" y="144"/>
                  </a:cubicBezTo>
                  <a:cubicBezTo>
                    <a:pt x="12" y="99"/>
                    <a:pt x="33" y="60"/>
                    <a:pt x="69" y="31"/>
                  </a:cubicBezTo>
                  <a:cubicBezTo>
                    <a:pt x="101" y="6"/>
                    <a:pt x="141" y="0"/>
                    <a:pt x="182" y="7"/>
                  </a:cubicBezTo>
                  <a:cubicBezTo>
                    <a:pt x="248" y="20"/>
                    <a:pt x="297" y="77"/>
                    <a:pt x="294" y="138"/>
                  </a:cubicBezTo>
                  <a:cubicBezTo>
                    <a:pt x="292" y="191"/>
                    <a:pt x="244" y="239"/>
                    <a:pt x="194" y="239"/>
                  </a:cubicBezTo>
                  <a:cubicBezTo>
                    <a:pt x="167" y="239"/>
                    <a:pt x="146" y="228"/>
                    <a:pt x="130" y="208"/>
                  </a:cubicBezTo>
                  <a:cubicBezTo>
                    <a:pt x="125" y="202"/>
                    <a:pt x="122" y="197"/>
                    <a:pt x="117" y="191"/>
                  </a:cubicBezTo>
                  <a:cubicBezTo>
                    <a:pt x="116" y="192"/>
                    <a:pt x="115" y="193"/>
                    <a:pt x="113" y="194"/>
                  </a:cubicBezTo>
                  <a:cubicBezTo>
                    <a:pt x="116" y="200"/>
                    <a:pt x="119" y="206"/>
                    <a:pt x="123" y="212"/>
                  </a:cubicBezTo>
                  <a:cubicBezTo>
                    <a:pt x="143" y="237"/>
                    <a:pt x="175" y="255"/>
                    <a:pt x="208" y="251"/>
                  </a:cubicBezTo>
                  <a:cubicBezTo>
                    <a:pt x="223" y="250"/>
                    <a:pt x="237" y="237"/>
                    <a:pt x="250" y="227"/>
                  </a:cubicBezTo>
                  <a:cubicBezTo>
                    <a:pt x="260" y="220"/>
                    <a:pt x="268" y="216"/>
                    <a:pt x="283" y="222"/>
                  </a:cubicBezTo>
                  <a:cubicBezTo>
                    <a:pt x="299" y="229"/>
                    <a:pt x="318" y="227"/>
                    <a:pt x="337" y="228"/>
                  </a:cubicBezTo>
                  <a:cubicBezTo>
                    <a:pt x="392" y="231"/>
                    <a:pt x="445" y="215"/>
                    <a:pt x="497" y="202"/>
                  </a:cubicBezTo>
                  <a:cubicBezTo>
                    <a:pt x="605" y="175"/>
                    <a:pt x="708" y="137"/>
                    <a:pt x="809" y="90"/>
                  </a:cubicBezTo>
                  <a:cubicBezTo>
                    <a:pt x="834" y="79"/>
                    <a:pt x="862" y="74"/>
                    <a:pt x="889" y="66"/>
                  </a:cubicBezTo>
                  <a:cubicBezTo>
                    <a:pt x="889" y="68"/>
                    <a:pt x="890" y="71"/>
                    <a:pt x="89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87"/>
            <p:cNvSpPr/>
            <p:nvPr/>
          </p:nvSpPr>
          <p:spPr bwMode="auto">
            <a:xfrm>
              <a:off x="4734290" y="8060182"/>
              <a:ext cx="1579563" cy="795338"/>
            </a:xfrm>
            <a:custGeom>
              <a:avLst/>
              <a:gdLst>
                <a:gd name="T0" fmla="*/ 227 w 421"/>
                <a:gd name="T1" fmla="*/ 154 h 212"/>
                <a:gd name="T2" fmla="*/ 266 w 421"/>
                <a:gd name="T3" fmla="*/ 14 h 212"/>
                <a:gd name="T4" fmla="*/ 292 w 421"/>
                <a:gd name="T5" fmla="*/ 10 h 212"/>
                <a:gd name="T6" fmla="*/ 316 w 421"/>
                <a:gd name="T7" fmla="*/ 8 h 212"/>
                <a:gd name="T8" fmla="*/ 327 w 421"/>
                <a:gd name="T9" fmla="*/ 131 h 212"/>
                <a:gd name="T10" fmla="*/ 373 w 421"/>
                <a:gd name="T11" fmla="*/ 95 h 212"/>
                <a:gd name="T12" fmla="*/ 421 w 421"/>
                <a:gd name="T13" fmla="*/ 208 h 212"/>
                <a:gd name="T14" fmla="*/ 411 w 421"/>
                <a:gd name="T15" fmla="*/ 208 h 212"/>
                <a:gd name="T16" fmla="*/ 211 w 421"/>
                <a:gd name="T17" fmla="*/ 190 h 212"/>
                <a:gd name="T18" fmla="*/ 175 w 421"/>
                <a:gd name="T19" fmla="*/ 203 h 212"/>
                <a:gd name="T20" fmla="*/ 116 w 421"/>
                <a:gd name="T21" fmla="*/ 185 h 212"/>
                <a:gd name="T22" fmla="*/ 93 w 421"/>
                <a:gd name="T23" fmla="*/ 145 h 212"/>
                <a:gd name="T24" fmla="*/ 0 w 421"/>
                <a:gd name="T25" fmla="*/ 50 h 212"/>
                <a:gd name="T26" fmla="*/ 25 w 421"/>
                <a:gd name="T27" fmla="*/ 53 h 212"/>
                <a:gd name="T28" fmla="*/ 16 w 421"/>
                <a:gd name="T29" fmla="*/ 39 h 212"/>
                <a:gd name="T30" fmla="*/ 33 w 421"/>
                <a:gd name="T31" fmla="*/ 37 h 212"/>
                <a:gd name="T32" fmla="*/ 138 w 421"/>
                <a:gd name="T33" fmla="*/ 51 h 212"/>
                <a:gd name="T34" fmla="*/ 191 w 421"/>
                <a:gd name="T35" fmla="*/ 111 h 212"/>
                <a:gd name="T36" fmla="*/ 221 w 421"/>
                <a:gd name="T37" fmla="*/ 157 h 212"/>
                <a:gd name="T38" fmla="*/ 227 w 421"/>
                <a:gd name="T39" fmla="*/ 15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1" h="212">
                  <a:moveTo>
                    <a:pt x="227" y="154"/>
                  </a:moveTo>
                  <a:cubicBezTo>
                    <a:pt x="207" y="97"/>
                    <a:pt x="225" y="52"/>
                    <a:pt x="266" y="14"/>
                  </a:cubicBezTo>
                  <a:cubicBezTo>
                    <a:pt x="274" y="7"/>
                    <a:pt x="280" y="0"/>
                    <a:pt x="292" y="10"/>
                  </a:cubicBezTo>
                  <a:cubicBezTo>
                    <a:pt x="295" y="14"/>
                    <a:pt x="306" y="9"/>
                    <a:pt x="316" y="8"/>
                  </a:cubicBezTo>
                  <a:cubicBezTo>
                    <a:pt x="289" y="53"/>
                    <a:pt x="283" y="96"/>
                    <a:pt x="327" y="131"/>
                  </a:cubicBezTo>
                  <a:cubicBezTo>
                    <a:pt x="330" y="97"/>
                    <a:pt x="346" y="83"/>
                    <a:pt x="373" y="95"/>
                  </a:cubicBezTo>
                  <a:cubicBezTo>
                    <a:pt x="357" y="144"/>
                    <a:pt x="387" y="175"/>
                    <a:pt x="421" y="208"/>
                  </a:cubicBezTo>
                  <a:cubicBezTo>
                    <a:pt x="414" y="208"/>
                    <a:pt x="412" y="209"/>
                    <a:pt x="411" y="208"/>
                  </a:cubicBezTo>
                  <a:cubicBezTo>
                    <a:pt x="347" y="167"/>
                    <a:pt x="280" y="171"/>
                    <a:pt x="211" y="190"/>
                  </a:cubicBezTo>
                  <a:cubicBezTo>
                    <a:pt x="199" y="194"/>
                    <a:pt x="187" y="198"/>
                    <a:pt x="175" y="203"/>
                  </a:cubicBezTo>
                  <a:cubicBezTo>
                    <a:pt x="149" y="212"/>
                    <a:pt x="132" y="208"/>
                    <a:pt x="116" y="185"/>
                  </a:cubicBezTo>
                  <a:cubicBezTo>
                    <a:pt x="108" y="173"/>
                    <a:pt x="101" y="159"/>
                    <a:pt x="93" y="145"/>
                  </a:cubicBezTo>
                  <a:cubicBezTo>
                    <a:pt x="72" y="105"/>
                    <a:pt x="46" y="69"/>
                    <a:pt x="0" y="50"/>
                  </a:cubicBezTo>
                  <a:cubicBezTo>
                    <a:pt x="8" y="51"/>
                    <a:pt x="15" y="52"/>
                    <a:pt x="25" y="53"/>
                  </a:cubicBezTo>
                  <a:cubicBezTo>
                    <a:pt x="22" y="48"/>
                    <a:pt x="19" y="44"/>
                    <a:pt x="16" y="39"/>
                  </a:cubicBezTo>
                  <a:cubicBezTo>
                    <a:pt x="22" y="38"/>
                    <a:pt x="29" y="40"/>
                    <a:pt x="33" y="37"/>
                  </a:cubicBezTo>
                  <a:cubicBezTo>
                    <a:pt x="72" y="14"/>
                    <a:pt x="105" y="34"/>
                    <a:pt x="138" y="51"/>
                  </a:cubicBezTo>
                  <a:cubicBezTo>
                    <a:pt x="164" y="63"/>
                    <a:pt x="178" y="86"/>
                    <a:pt x="191" y="111"/>
                  </a:cubicBezTo>
                  <a:cubicBezTo>
                    <a:pt x="199" y="127"/>
                    <a:pt x="211" y="142"/>
                    <a:pt x="221" y="157"/>
                  </a:cubicBezTo>
                  <a:cubicBezTo>
                    <a:pt x="223" y="156"/>
                    <a:pt x="225" y="155"/>
                    <a:pt x="227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88"/>
            <p:cNvSpPr/>
            <p:nvPr/>
          </p:nvSpPr>
          <p:spPr bwMode="auto">
            <a:xfrm>
              <a:off x="4877165" y="8942832"/>
              <a:ext cx="1419225" cy="633413"/>
            </a:xfrm>
            <a:custGeom>
              <a:avLst/>
              <a:gdLst>
                <a:gd name="T0" fmla="*/ 378 w 378"/>
                <a:gd name="T1" fmla="*/ 69 h 169"/>
                <a:gd name="T2" fmla="*/ 353 w 378"/>
                <a:gd name="T3" fmla="*/ 66 h 169"/>
                <a:gd name="T4" fmla="*/ 284 w 378"/>
                <a:gd name="T5" fmla="*/ 101 h 169"/>
                <a:gd name="T6" fmla="*/ 260 w 378"/>
                <a:gd name="T7" fmla="*/ 101 h 169"/>
                <a:gd name="T8" fmla="*/ 260 w 378"/>
                <a:gd name="T9" fmla="*/ 128 h 169"/>
                <a:gd name="T10" fmla="*/ 240 w 378"/>
                <a:gd name="T11" fmla="*/ 126 h 169"/>
                <a:gd name="T12" fmla="*/ 235 w 378"/>
                <a:gd name="T13" fmla="*/ 64 h 169"/>
                <a:gd name="T14" fmla="*/ 104 w 378"/>
                <a:gd name="T15" fmla="*/ 133 h 169"/>
                <a:gd name="T16" fmla="*/ 80 w 378"/>
                <a:gd name="T17" fmla="*/ 95 h 169"/>
                <a:gd name="T18" fmla="*/ 5 w 378"/>
                <a:gd name="T19" fmla="*/ 169 h 169"/>
                <a:gd name="T20" fmla="*/ 0 w 378"/>
                <a:gd name="T21" fmla="*/ 166 h 169"/>
                <a:gd name="T22" fmla="*/ 5 w 378"/>
                <a:gd name="T23" fmla="*/ 146 h 169"/>
                <a:gd name="T24" fmla="*/ 197 w 378"/>
                <a:gd name="T25" fmla="*/ 6 h 169"/>
                <a:gd name="T26" fmla="*/ 325 w 378"/>
                <a:gd name="T27" fmla="*/ 24 h 169"/>
                <a:gd name="T28" fmla="*/ 378 w 378"/>
                <a:gd name="T29" fmla="*/ 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8" h="169">
                  <a:moveTo>
                    <a:pt x="378" y="69"/>
                  </a:moveTo>
                  <a:cubicBezTo>
                    <a:pt x="367" y="68"/>
                    <a:pt x="360" y="66"/>
                    <a:pt x="353" y="66"/>
                  </a:cubicBezTo>
                  <a:cubicBezTo>
                    <a:pt x="323" y="64"/>
                    <a:pt x="300" y="77"/>
                    <a:pt x="284" y="101"/>
                  </a:cubicBezTo>
                  <a:cubicBezTo>
                    <a:pt x="277" y="111"/>
                    <a:pt x="268" y="112"/>
                    <a:pt x="260" y="101"/>
                  </a:cubicBezTo>
                  <a:cubicBezTo>
                    <a:pt x="260" y="112"/>
                    <a:pt x="260" y="121"/>
                    <a:pt x="260" y="128"/>
                  </a:cubicBezTo>
                  <a:cubicBezTo>
                    <a:pt x="253" y="127"/>
                    <a:pt x="247" y="127"/>
                    <a:pt x="240" y="126"/>
                  </a:cubicBezTo>
                  <a:cubicBezTo>
                    <a:pt x="227" y="105"/>
                    <a:pt x="227" y="103"/>
                    <a:pt x="235" y="64"/>
                  </a:cubicBezTo>
                  <a:cubicBezTo>
                    <a:pt x="194" y="85"/>
                    <a:pt x="150" y="108"/>
                    <a:pt x="104" y="133"/>
                  </a:cubicBezTo>
                  <a:cubicBezTo>
                    <a:pt x="96" y="119"/>
                    <a:pt x="88" y="107"/>
                    <a:pt x="80" y="95"/>
                  </a:cubicBezTo>
                  <a:cubicBezTo>
                    <a:pt x="63" y="125"/>
                    <a:pt x="36" y="149"/>
                    <a:pt x="5" y="169"/>
                  </a:cubicBezTo>
                  <a:cubicBezTo>
                    <a:pt x="3" y="168"/>
                    <a:pt x="1" y="167"/>
                    <a:pt x="0" y="166"/>
                  </a:cubicBezTo>
                  <a:cubicBezTo>
                    <a:pt x="1" y="159"/>
                    <a:pt x="2" y="152"/>
                    <a:pt x="5" y="146"/>
                  </a:cubicBezTo>
                  <a:cubicBezTo>
                    <a:pt x="42" y="63"/>
                    <a:pt x="107" y="18"/>
                    <a:pt x="197" y="6"/>
                  </a:cubicBezTo>
                  <a:cubicBezTo>
                    <a:pt x="241" y="0"/>
                    <a:pt x="284" y="5"/>
                    <a:pt x="325" y="24"/>
                  </a:cubicBezTo>
                  <a:cubicBezTo>
                    <a:pt x="346" y="33"/>
                    <a:pt x="364" y="45"/>
                    <a:pt x="378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89"/>
            <p:cNvSpPr/>
            <p:nvPr/>
          </p:nvSpPr>
          <p:spPr bwMode="auto">
            <a:xfrm>
              <a:off x="7334615" y="8934894"/>
              <a:ext cx="1422400" cy="638175"/>
            </a:xfrm>
            <a:custGeom>
              <a:avLst/>
              <a:gdLst>
                <a:gd name="T0" fmla="*/ 143 w 379"/>
                <a:gd name="T1" fmla="*/ 61 h 170"/>
                <a:gd name="T2" fmla="*/ 124 w 379"/>
                <a:gd name="T3" fmla="*/ 133 h 170"/>
                <a:gd name="T4" fmla="*/ 80 w 379"/>
                <a:gd name="T5" fmla="*/ 86 h 170"/>
                <a:gd name="T6" fmla="*/ 9 w 379"/>
                <a:gd name="T7" fmla="*/ 71 h 170"/>
                <a:gd name="T8" fmla="*/ 0 w 379"/>
                <a:gd name="T9" fmla="*/ 70 h 170"/>
                <a:gd name="T10" fmla="*/ 193 w 379"/>
                <a:gd name="T11" fmla="*/ 9 h 170"/>
                <a:gd name="T12" fmla="*/ 379 w 379"/>
                <a:gd name="T13" fmla="*/ 165 h 170"/>
                <a:gd name="T14" fmla="*/ 297 w 379"/>
                <a:gd name="T15" fmla="*/ 94 h 170"/>
                <a:gd name="T16" fmla="*/ 281 w 379"/>
                <a:gd name="T17" fmla="*/ 129 h 170"/>
                <a:gd name="T18" fmla="*/ 259 w 379"/>
                <a:gd name="T19" fmla="*/ 128 h 170"/>
                <a:gd name="T20" fmla="*/ 196 w 379"/>
                <a:gd name="T21" fmla="*/ 95 h 170"/>
                <a:gd name="T22" fmla="*/ 143 w 379"/>
                <a:gd name="T23" fmla="*/ 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9" h="170">
                  <a:moveTo>
                    <a:pt x="143" y="61"/>
                  </a:moveTo>
                  <a:cubicBezTo>
                    <a:pt x="149" y="87"/>
                    <a:pt x="164" y="119"/>
                    <a:pt x="124" y="133"/>
                  </a:cubicBezTo>
                  <a:cubicBezTo>
                    <a:pt x="110" y="117"/>
                    <a:pt x="96" y="100"/>
                    <a:pt x="80" y="86"/>
                  </a:cubicBezTo>
                  <a:cubicBezTo>
                    <a:pt x="60" y="68"/>
                    <a:pt x="36" y="63"/>
                    <a:pt x="9" y="71"/>
                  </a:cubicBezTo>
                  <a:cubicBezTo>
                    <a:pt x="8" y="72"/>
                    <a:pt x="5" y="71"/>
                    <a:pt x="0" y="70"/>
                  </a:cubicBezTo>
                  <a:cubicBezTo>
                    <a:pt x="53" y="8"/>
                    <a:pt x="121" y="0"/>
                    <a:pt x="193" y="9"/>
                  </a:cubicBezTo>
                  <a:cubicBezTo>
                    <a:pt x="282" y="21"/>
                    <a:pt x="365" y="92"/>
                    <a:pt x="379" y="165"/>
                  </a:cubicBezTo>
                  <a:cubicBezTo>
                    <a:pt x="362" y="170"/>
                    <a:pt x="334" y="145"/>
                    <a:pt x="297" y="94"/>
                  </a:cubicBezTo>
                  <a:cubicBezTo>
                    <a:pt x="289" y="104"/>
                    <a:pt x="295" y="119"/>
                    <a:pt x="281" y="129"/>
                  </a:cubicBezTo>
                  <a:cubicBezTo>
                    <a:pt x="271" y="136"/>
                    <a:pt x="265" y="131"/>
                    <a:pt x="259" y="128"/>
                  </a:cubicBezTo>
                  <a:cubicBezTo>
                    <a:pt x="238" y="118"/>
                    <a:pt x="217" y="107"/>
                    <a:pt x="196" y="95"/>
                  </a:cubicBezTo>
                  <a:cubicBezTo>
                    <a:pt x="177" y="84"/>
                    <a:pt x="159" y="72"/>
                    <a:pt x="14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5" name="矩形 134"/>
          <p:cNvSpPr/>
          <p:nvPr/>
        </p:nvSpPr>
        <p:spPr>
          <a:xfrm>
            <a:off x="4218100" y="834761"/>
            <a:ext cx="37010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PLANS FOR 2015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1316333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plans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913908" y="1889345"/>
            <a:ext cx="6349852" cy="4450137"/>
            <a:chOff x="2913908" y="1711545"/>
            <a:chExt cx="6349852" cy="4450137"/>
          </a:xfrm>
        </p:grpSpPr>
        <p:sp>
          <p:nvSpPr>
            <p:cNvPr id="13" name="任意多边形 12"/>
            <p:cNvSpPr/>
            <p:nvPr/>
          </p:nvSpPr>
          <p:spPr>
            <a:xfrm>
              <a:off x="5132143" y="4248300"/>
              <a:ext cx="1913382" cy="1913382"/>
            </a:xfrm>
            <a:custGeom>
              <a:avLst/>
              <a:gdLst>
                <a:gd name="connsiteX0" fmla="*/ 0 w 1913382"/>
                <a:gd name="connsiteY0" fmla="*/ 956691 h 1913382"/>
                <a:gd name="connsiteX1" fmla="*/ 956691 w 1913382"/>
                <a:gd name="connsiteY1" fmla="*/ 0 h 1913382"/>
                <a:gd name="connsiteX2" fmla="*/ 1913382 w 1913382"/>
                <a:gd name="connsiteY2" fmla="*/ 956691 h 1913382"/>
                <a:gd name="connsiteX3" fmla="*/ 956691 w 1913382"/>
                <a:gd name="connsiteY3" fmla="*/ 1913382 h 1913382"/>
                <a:gd name="connsiteX4" fmla="*/ 0 w 1913382"/>
                <a:gd name="connsiteY4" fmla="*/ 956691 h 1913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3382" h="1913382">
                  <a:moveTo>
                    <a:pt x="0" y="956691"/>
                  </a:moveTo>
                  <a:cubicBezTo>
                    <a:pt x="0" y="428325"/>
                    <a:pt x="428325" y="0"/>
                    <a:pt x="956691" y="0"/>
                  </a:cubicBezTo>
                  <a:cubicBezTo>
                    <a:pt x="1485057" y="0"/>
                    <a:pt x="1913382" y="428325"/>
                    <a:pt x="1913382" y="956691"/>
                  </a:cubicBezTo>
                  <a:cubicBezTo>
                    <a:pt x="1913382" y="1485057"/>
                    <a:pt x="1485057" y="1913382"/>
                    <a:pt x="956691" y="1913382"/>
                  </a:cubicBezTo>
                  <a:cubicBezTo>
                    <a:pt x="428325" y="1913382"/>
                    <a:pt x="0" y="1485057"/>
                    <a:pt x="0" y="956691"/>
                  </a:cubicBezTo>
                  <a:close/>
                </a:path>
              </a:pathLst>
            </a:custGeom>
            <a:solidFill>
              <a:srgbClr val="6633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0528" tIns="300528" rIns="300528" bIns="300528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i="0" kern="1200" dirty="0" smtClean="0"/>
                <a:t>TARGET</a:t>
              </a:r>
              <a:endParaRPr lang="zh-CN" altLang="en-US" sz="3200" b="1" kern="1200" dirty="0"/>
            </a:p>
          </p:txBody>
        </p:sp>
        <p:sp>
          <p:nvSpPr>
            <p:cNvPr id="14" name="左箭头 13"/>
            <p:cNvSpPr/>
            <p:nvPr/>
          </p:nvSpPr>
          <p:spPr>
            <a:xfrm rot="12900000">
              <a:off x="3668127" y="3836062"/>
              <a:ext cx="1710138" cy="545313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99663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任意多边形 14"/>
            <p:cNvSpPr/>
            <p:nvPr/>
          </p:nvSpPr>
          <p:spPr>
            <a:xfrm>
              <a:off x="2913908" y="2891186"/>
              <a:ext cx="1817712" cy="1454170"/>
            </a:xfrm>
            <a:custGeom>
              <a:avLst/>
              <a:gdLst>
                <a:gd name="connsiteX0" fmla="*/ 0 w 1817712"/>
                <a:gd name="connsiteY0" fmla="*/ 145417 h 1454170"/>
                <a:gd name="connsiteX1" fmla="*/ 145417 w 1817712"/>
                <a:gd name="connsiteY1" fmla="*/ 0 h 1454170"/>
                <a:gd name="connsiteX2" fmla="*/ 1672295 w 1817712"/>
                <a:gd name="connsiteY2" fmla="*/ 0 h 1454170"/>
                <a:gd name="connsiteX3" fmla="*/ 1817712 w 1817712"/>
                <a:gd name="connsiteY3" fmla="*/ 145417 h 1454170"/>
                <a:gd name="connsiteX4" fmla="*/ 1817712 w 1817712"/>
                <a:gd name="connsiteY4" fmla="*/ 1308753 h 1454170"/>
                <a:gd name="connsiteX5" fmla="*/ 1672295 w 1817712"/>
                <a:gd name="connsiteY5" fmla="*/ 1454170 h 1454170"/>
                <a:gd name="connsiteX6" fmla="*/ 145417 w 1817712"/>
                <a:gd name="connsiteY6" fmla="*/ 1454170 h 1454170"/>
                <a:gd name="connsiteX7" fmla="*/ 0 w 1817712"/>
                <a:gd name="connsiteY7" fmla="*/ 1308753 h 1454170"/>
                <a:gd name="connsiteX8" fmla="*/ 0 w 1817712"/>
                <a:gd name="connsiteY8" fmla="*/ 145417 h 1454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7712" h="1454170">
                  <a:moveTo>
                    <a:pt x="0" y="145417"/>
                  </a:moveTo>
                  <a:cubicBezTo>
                    <a:pt x="0" y="65105"/>
                    <a:pt x="65105" y="0"/>
                    <a:pt x="145417" y="0"/>
                  </a:cubicBezTo>
                  <a:lnTo>
                    <a:pt x="1672295" y="0"/>
                  </a:lnTo>
                  <a:cubicBezTo>
                    <a:pt x="1752607" y="0"/>
                    <a:pt x="1817712" y="65105"/>
                    <a:pt x="1817712" y="145417"/>
                  </a:cubicBezTo>
                  <a:lnTo>
                    <a:pt x="1817712" y="1308753"/>
                  </a:lnTo>
                  <a:cubicBezTo>
                    <a:pt x="1817712" y="1389065"/>
                    <a:pt x="1752607" y="1454170"/>
                    <a:pt x="1672295" y="1454170"/>
                  </a:cubicBezTo>
                  <a:lnTo>
                    <a:pt x="145417" y="1454170"/>
                  </a:lnTo>
                  <a:cubicBezTo>
                    <a:pt x="65105" y="1454170"/>
                    <a:pt x="0" y="1389065"/>
                    <a:pt x="0" y="1308753"/>
                  </a:cubicBezTo>
                  <a:lnTo>
                    <a:pt x="0" y="145417"/>
                  </a:lnTo>
                  <a:close/>
                </a:path>
              </a:pathLst>
            </a:custGeom>
            <a:solidFill>
              <a:srgbClr val="ECD8A6"/>
            </a:solidFill>
            <a:ln w="28575">
              <a:solidFill>
                <a:srgbClr val="663300"/>
              </a:solidFill>
              <a:prstDash val="dash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931" tIns="95931" rIns="95931" bIns="95931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b="1" kern="1200" dirty="0" smtClean="0">
                  <a:solidFill>
                    <a:schemeClr val="tx1"/>
                  </a:solidFill>
                </a:rPr>
                <a:t>PLAN2 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       </a:t>
              </a:r>
              <a:r>
                <a:rPr lang="en-US" altLang="zh-CN" sz="1050" kern="1200" dirty="0" err="1" smtClean="0">
                  <a:solidFill>
                    <a:schemeClr val="tx1"/>
                  </a:solidFill>
                </a:rPr>
                <a:t>Lorem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050" kern="1200" dirty="0" err="1" smtClean="0">
                  <a:solidFill>
                    <a:schemeClr val="tx1"/>
                  </a:solidFill>
                </a:rPr>
                <a:t>Ipsum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has been the industry's standard dummy text ever since the 1500s, when an unknown printer took a galley of type and</a:t>
              </a:r>
              <a:endParaRPr lang="zh-CN" altLang="en-US" sz="1050" kern="1200" dirty="0">
                <a:solidFill>
                  <a:schemeClr val="tx1"/>
                </a:solidFill>
              </a:endParaRPr>
            </a:p>
          </p:txBody>
        </p:sp>
        <p:sp>
          <p:nvSpPr>
            <p:cNvPr id="16" name="左箭头 15"/>
            <p:cNvSpPr/>
            <p:nvPr/>
          </p:nvSpPr>
          <p:spPr>
            <a:xfrm rot="16200000">
              <a:off x="5233765" y="3021042"/>
              <a:ext cx="1710138" cy="545313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99663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任意多边形 16"/>
            <p:cNvSpPr/>
            <p:nvPr/>
          </p:nvSpPr>
          <p:spPr>
            <a:xfrm>
              <a:off x="5179978" y="1711545"/>
              <a:ext cx="1817712" cy="1454170"/>
            </a:xfrm>
            <a:custGeom>
              <a:avLst/>
              <a:gdLst>
                <a:gd name="connsiteX0" fmla="*/ 0 w 1817712"/>
                <a:gd name="connsiteY0" fmla="*/ 145417 h 1454170"/>
                <a:gd name="connsiteX1" fmla="*/ 145417 w 1817712"/>
                <a:gd name="connsiteY1" fmla="*/ 0 h 1454170"/>
                <a:gd name="connsiteX2" fmla="*/ 1672295 w 1817712"/>
                <a:gd name="connsiteY2" fmla="*/ 0 h 1454170"/>
                <a:gd name="connsiteX3" fmla="*/ 1817712 w 1817712"/>
                <a:gd name="connsiteY3" fmla="*/ 145417 h 1454170"/>
                <a:gd name="connsiteX4" fmla="*/ 1817712 w 1817712"/>
                <a:gd name="connsiteY4" fmla="*/ 1308753 h 1454170"/>
                <a:gd name="connsiteX5" fmla="*/ 1672295 w 1817712"/>
                <a:gd name="connsiteY5" fmla="*/ 1454170 h 1454170"/>
                <a:gd name="connsiteX6" fmla="*/ 145417 w 1817712"/>
                <a:gd name="connsiteY6" fmla="*/ 1454170 h 1454170"/>
                <a:gd name="connsiteX7" fmla="*/ 0 w 1817712"/>
                <a:gd name="connsiteY7" fmla="*/ 1308753 h 1454170"/>
                <a:gd name="connsiteX8" fmla="*/ 0 w 1817712"/>
                <a:gd name="connsiteY8" fmla="*/ 145417 h 1454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7712" h="1454170">
                  <a:moveTo>
                    <a:pt x="0" y="145417"/>
                  </a:moveTo>
                  <a:cubicBezTo>
                    <a:pt x="0" y="65105"/>
                    <a:pt x="65105" y="0"/>
                    <a:pt x="145417" y="0"/>
                  </a:cubicBezTo>
                  <a:lnTo>
                    <a:pt x="1672295" y="0"/>
                  </a:lnTo>
                  <a:cubicBezTo>
                    <a:pt x="1752607" y="0"/>
                    <a:pt x="1817712" y="65105"/>
                    <a:pt x="1817712" y="145417"/>
                  </a:cubicBezTo>
                  <a:lnTo>
                    <a:pt x="1817712" y="1308753"/>
                  </a:lnTo>
                  <a:cubicBezTo>
                    <a:pt x="1817712" y="1389065"/>
                    <a:pt x="1752607" y="1454170"/>
                    <a:pt x="1672295" y="1454170"/>
                  </a:cubicBezTo>
                  <a:lnTo>
                    <a:pt x="145417" y="1454170"/>
                  </a:lnTo>
                  <a:cubicBezTo>
                    <a:pt x="65105" y="1454170"/>
                    <a:pt x="0" y="1389065"/>
                    <a:pt x="0" y="1308753"/>
                  </a:cubicBezTo>
                  <a:lnTo>
                    <a:pt x="0" y="145417"/>
                  </a:lnTo>
                  <a:close/>
                </a:path>
              </a:pathLst>
            </a:custGeom>
            <a:solidFill>
              <a:srgbClr val="ECD8A6"/>
            </a:solidFill>
            <a:ln w="28575">
              <a:solidFill>
                <a:srgbClr val="663300"/>
              </a:solidFill>
              <a:prstDash val="dash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931" tIns="95931" rIns="95931" bIns="95931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b="1" kern="1200" dirty="0" smtClean="0">
                  <a:solidFill>
                    <a:schemeClr val="tx1"/>
                  </a:solidFill>
                </a:rPr>
                <a:t>PLAN1    </a:t>
              </a:r>
              <a:r>
                <a:rPr lang="en-US" altLang="zh-CN" sz="1050" kern="1200" dirty="0" err="1" smtClean="0">
                  <a:solidFill>
                    <a:schemeClr val="tx1"/>
                  </a:solidFill>
                </a:rPr>
                <a:t>Lorem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050" kern="1200" dirty="0" err="1" smtClean="0">
                  <a:solidFill>
                    <a:schemeClr val="tx1"/>
                  </a:solidFill>
                </a:rPr>
                <a:t>Ipsum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has been the industry's standard dummy text ever since the 1500s, when an unknown printer took a galley of type and</a:t>
              </a:r>
              <a:endParaRPr lang="zh-CN" altLang="en-US" sz="105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左箭头 17"/>
            <p:cNvSpPr/>
            <p:nvPr/>
          </p:nvSpPr>
          <p:spPr>
            <a:xfrm rot="19500000">
              <a:off x="6799404" y="3836062"/>
              <a:ext cx="1710138" cy="545313"/>
            </a:xfrm>
            <a:prstGeom prst="leftArrow">
              <a:avLst>
                <a:gd name="adj1" fmla="val 60000"/>
                <a:gd name="adj2" fmla="val 50000"/>
              </a:avLst>
            </a:prstGeom>
            <a:solidFill>
              <a:srgbClr val="996633"/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任意多边形 18"/>
            <p:cNvSpPr/>
            <p:nvPr/>
          </p:nvSpPr>
          <p:spPr>
            <a:xfrm>
              <a:off x="7446048" y="2891186"/>
              <a:ext cx="1817712" cy="1454170"/>
            </a:xfrm>
            <a:custGeom>
              <a:avLst/>
              <a:gdLst>
                <a:gd name="connsiteX0" fmla="*/ 0 w 1817712"/>
                <a:gd name="connsiteY0" fmla="*/ 145417 h 1454170"/>
                <a:gd name="connsiteX1" fmla="*/ 145417 w 1817712"/>
                <a:gd name="connsiteY1" fmla="*/ 0 h 1454170"/>
                <a:gd name="connsiteX2" fmla="*/ 1672295 w 1817712"/>
                <a:gd name="connsiteY2" fmla="*/ 0 h 1454170"/>
                <a:gd name="connsiteX3" fmla="*/ 1817712 w 1817712"/>
                <a:gd name="connsiteY3" fmla="*/ 145417 h 1454170"/>
                <a:gd name="connsiteX4" fmla="*/ 1817712 w 1817712"/>
                <a:gd name="connsiteY4" fmla="*/ 1308753 h 1454170"/>
                <a:gd name="connsiteX5" fmla="*/ 1672295 w 1817712"/>
                <a:gd name="connsiteY5" fmla="*/ 1454170 h 1454170"/>
                <a:gd name="connsiteX6" fmla="*/ 145417 w 1817712"/>
                <a:gd name="connsiteY6" fmla="*/ 1454170 h 1454170"/>
                <a:gd name="connsiteX7" fmla="*/ 0 w 1817712"/>
                <a:gd name="connsiteY7" fmla="*/ 1308753 h 1454170"/>
                <a:gd name="connsiteX8" fmla="*/ 0 w 1817712"/>
                <a:gd name="connsiteY8" fmla="*/ 145417 h 1454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17712" h="1454170">
                  <a:moveTo>
                    <a:pt x="0" y="145417"/>
                  </a:moveTo>
                  <a:cubicBezTo>
                    <a:pt x="0" y="65105"/>
                    <a:pt x="65105" y="0"/>
                    <a:pt x="145417" y="0"/>
                  </a:cubicBezTo>
                  <a:lnTo>
                    <a:pt x="1672295" y="0"/>
                  </a:lnTo>
                  <a:cubicBezTo>
                    <a:pt x="1752607" y="0"/>
                    <a:pt x="1817712" y="65105"/>
                    <a:pt x="1817712" y="145417"/>
                  </a:cubicBezTo>
                  <a:lnTo>
                    <a:pt x="1817712" y="1308753"/>
                  </a:lnTo>
                  <a:cubicBezTo>
                    <a:pt x="1817712" y="1389065"/>
                    <a:pt x="1752607" y="1454170"/>
                    <a:pt x="1672295" y="1454170"/>
                  </a:cubicBezTo>
                  <a:lnTo>
                    <a:pt x="145417" y="1454170"/>
                  </a:lnTo>
                  <a:cubicBezTo>
                    <a:pt x="65105" y="1454170"/>
                    <a:pt x="0" y="1389065"/>
                    <a:pt x="0" y="1308753"/>
                  </a:cubicBezTo>
                  <a:lnTo>
                    <a:pt x="0" y="145417"/>
                  </a:lnTo>
                  <a:close/>
                </a:path>
              </a:pathLst>
            </a:custGeom>
            <a:solidFill>
              <a:srgbClr val="ECD8A6"/>
            </a:solidFill>
            <a:ln w="28575">
              <a:solidFill>
                <a:srgbClr val="663300"/>
              </a:solidFill>
              <a:prstDash val="dash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931" tIns="95931" rIns="95931" bIns="95931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b="1" kern="1200" dirty="0" smtClean="0">
                  <a:solidFill>
                    <a:schemeClr val="tx1"/>
                  </a:solidFill>
                </a:rPr>
                <a:t>PLAN3   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   </a:t>
              </a:r>
              <a:r>
                <a:rPr lang="en-US" altLang="zh-CN" sz="1050" kern="1200" dirty="0" err="1" smtClean="0">
                  <a:solidFill>
                    <a:schemeClr val="tx1"/>
                  </a:solidFill>
                </a:rPr>
                <a:t>Lorem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050" kern="1200" dirty="0" err="1" smtClean="0">
                  <a:solidFill>
                    <a:schemeClr val="tx1"/>
                  </a:solidFill>
                </a:rPr>
                <a:t>Ipsum</a:t>
              </a:r>
              <a:r>
                <a:rPr lang="en-US" altLang="zh-CN" sz="1050" kern="1200" dirty="0" smtClean="0">
                  <a:solidFill>
                    <a:schemeClr val="tx1"/>
                  </a:solidFill>
                </a:rPr>
                <a:t> has been the industry's standard dummy text ever since the 1500s, when an unknown printer took a galley of type and</a:t>
              </a:r>
              <a:endParaRPr lang="zh-CN" altLang="en-US" sz="105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组合 138"/>
          <p:cNvGrpSpPr/>
          <p:nvPr/>
        </p:nvGrpSpPr>
        <p:grpSpPr>
          <a:xfrm rot="7136160">
            <a:off x="9936657" y="4328072"/>
            <a:ext cx="2998662" cy="3917754"/>
            <a:chOff x="3513137" y="1130300"/>
            <a:chExt cx="5226050" cy="6827838"/>
          </a:xfrm>
          <a:solidFill>
            <a:srgbClr val="824720"/>
          </a:solidFill>
        </p:grpSpPr>
        <p:sp>
          <p:nvSpPr>
            <p:cNvPr id="140" name="Freeform 31"/>
            <p:cNvSpPr/>
            <p:nvPr/>
          </p:nvSpPr>
          <p:spPr bwMode="auto">
            <a:xfrm>
              <a:off x="4872037" y="1658937"/>
              <a:ext cx="269875" cy="247650"/>
            </a:xfrm>
            <a:custGeom>
              <a:avLst/>
              <a:gdLst>
                <a:gd name="T0" fmla="*/ 4 w 72"/>
                <a:gd name="T1" fmla="*/ 66 h 66"/>
                <a:gd name="T2" fmla="*/ 31 w 72"/>
                <a:gd name="T3" fmla="*/ 4 h 66"/>
                <a:gd name="T4" fmla="*/ 61 w 72"/>
                <a:gd name="T5" fmla="*/ 7 h 66"/>
                <a:gd name="T6" fmla="*/ 68 w 72"/>
                <a:gd name="T7" fmla="*/ 38 h 66"/>
                <a:gd name="T8" fmla="*/ 40 w 72"/>
                <a:gd name="T9" fmla="*/ 50 h 66"/>
                <a:gd name="T10" fmla="*/ 33 w 72"/>
                <a:gd name="T11" fmla="*/ 49 h 66"/>
                <a:gd name="T12" fmla="*/ 4 w 7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66">
                  <a:moveTo>
                    <a:pt x="4" y="66"/>
                  </a:moveTo>
                  <a:cubicBezTo>
                    <a:pt x="0" y="37"/>
                    <a:pt x="8" y="16"/>
                    <a:pt x="31" y="4"/>
                  </a:cubicBezTo>
                  <a:cubicBezTo>
                    <a:pt x="39" y="0"/>
                    <a:pt x="56" y="1"/>
                    <a:pt x="61" y="7"/>
                  </a:cubicBezTo>
                  <a:cubicBezTo>
                    <a:pt x="68" y="14"/>
                    <a:pt x="72" y="30"/>
                    <a:pt x="68" y="38"/>
                  </a:cubicBezTo>
                  <a:cubicBezTo>
                    <a:pt x="66" y="45"/>
                    <a:pt x="50" y="47"/>
                    <a:pt x="40" y="50"/>
                  </a:cubicBezTo>
                  <a:cubicBezTo>
                    <a:pt x="38" y="51"/>
                    <a:pt x="35" y="49"/>
                    <a:pt x="33" y="49"/>
                  </a:cubicBezTo>
                  <a:cubicBezTo>
                    <a:pt x="13" y="43"/>
                    <a:pt x="13" y="43"/>
                    <a:pt x="4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3513137" y="1130300"/>
              <a:ext cx="5226050" cy="6827838"/>
              <a:chOff x="3513137" y="1130300"/>
              <a:chExt cx="5226050" cy="6827838"/>
            </a:xfrm>
            <a:grpFill/>
          </p:grpSpPr>
          <p:sp>
            <p:nvSpPr>
              <p:cNvPr id="142" name="Freeform 29"/>
              <p:cNvSpPr/>
              <p:nvPr/>
            </p:nvSpPr>
            <p:spPr bwMode="auto">
              <a:xfrm>
                <a:off x="3884612" y="1130300"/>
                <a:ext cx="4854575" cy="6827838"/>
              </a:xfrm>
              <a:custGeom>
                <a:avLst/>
                <a:gdLst>
                  <a:gd name="T0" fmla="*/ 286 w 1294"/>
                  <a:gd name="T1" fmla="*/ 1087 h 1819"/>
                  <a:gd name="T2" fmla="*/ 298 w 1294"/>
                  <a:gd name="T3" fmla="*/ 1094 h 1819"/>
                  <a:gd name="T4" fmla="*/ 310 w 1294"/>
                  <a:gd name="T5" fmla="*/ 1129 h 1819"/>
                  <a:gd name="T6" fmla="*/ 268 w 1294"/>
                  <a:gd name="T7" fmla="*/ 1148 h 1819"/>
                  <a:gd name="T8" fmla="*/ 248 w 1294"/>
                  <a:gd name="T9" fmla="*/ 1112 h 1819"/>
                  <a:gd name="T10" fmla="*/ 274 w 1294"/>
                  <a:gd name="T11" fmla="*/ 1078 h 1819"/>
                  <a:gd name="T12" fmla="*/ 440 w 1294"/>
                  <a:gd name="T13" fmla="*/ 1173 h 1819"/>
                  <a:gd name="T14" fmla="*/ 375 w 1294"/>
                  <a:gd name="T15" fmla="*/ 1301 h 1819"/>
                  <a:gd name="T16" fmla="*/ 123 w 1294"/>
                  <a:gd name="T17" fmla="*/ 1229 h 1819"/>
                  <a:gd name="T18" fmla="*/ 122 w 1294"/>
                  <a:gd name="T19" fmla="*/ 1071 h 1819"/>
                  <a:gd name="T20" fmla="*/ 283 w 1294"/>
                  <a:gd name="T21" fmla="*/ 918 h 1819"/>
                  <a:gd name="T22" fmla="*/ 521 w 1294"/>
                  <a:gd name="T23" fmla="*/ 885 h 1819"/>
                  <a:gd name="T24" fmla="*/ 542 w 1294"/>
                  <a:gd name="T25" fmla="*/ 884 h 1819"/>
                  <a:gd name="T26" fmla="*/ 544 w 1294"/>
                  <a:gd name="T27" fmla="*/ 879 h 1819"/>
                  <a:gd name="T28" fmla="*/ 522 w 1294"/>
                  <a:gd name="T29" fmla="*/ 863 h 1819"/>
                  <a:gd name="T30" fmla="*/ 391 w 1294"/>
                  <a:gd name="T31" fmla="*/ 782 h 1819"/>
                  <a:gd name="T32" fmla="*/ 353 w 1294"/>
                  <a:gd name="T33" fmla="*/ 740 h 1819"/>
                  <a:gd name="T34" fmla="*/ 198 w 1294"/>
                  <a:gd name="T35" fmla="*/ 556 h 1819"/>
                  <a:gd name="T36" fmla="*/ 126 w 1294"/>
                  <a:gd name="T37" fmla="*/ 360 h 1819"/>
                  <a:gd name="T38" fmla="*/ 117 w 1294"/>
                  <a:gd name="T39" fmla="*/ 342 h 1819"/>
                  <a:gd name="T40" fmla="*/ 94 w 1294"/>
                  <a:gd name="T41" fmla="*/ 386 h 1819"/>
                  <a:gd name="T42" fmla="*/ 93 w 1294"/>
                  <a:gd name="T43" fmla="*/ 386 h 1819"/>
                  <a:gd name="T44" fmla="*/ 98 w 1294"/>
                  <a:gd name="T45" fmla="*/ 369 h 1819"/>
                  <a:gd name="T46" fmla="*/ 93 w 1294"/>
                  <a:gd name="T47" fmla="*/ 198 h 1819"/>
                  <a:gd name="T48" fmla="*/ 0 w 1294"/>
                  <a:gd name="T49" fmla="*/ 167 h 1819"/>
                  <a:gd name="T50" fmla="*/ 77 w 1294"/>
                  <a:gd name="T51" fmla="*/ 167 h 1819"/>
                  <a:gd name="T52" fmla="*/ 120 w 1294"/>
                  <a:gd name="T53" fmla="*/ 237 h 1819"/>
                  <a:gd name="T54" fmla="*/ 133 w 1294"/>
                  <a:gd name="T55" fmla="*/ 254 h 1819"/>
                  <a:gd name="T56" fmla="*/ 138 w 1294"/>
                  <a:gd name="T57" fmla="*/ 235 h 1819"/>
                  <a:gd name="T58" fmla="*/ 203 w 1294"/>
                  <a:gd name="T59" fmla="*/ 79 h 1819"/>
                  <a:gd name="T60" fmla="*/ 460 w 1294"/>
                  <a:gd name="T61" fmla="*/ 103 h 1819"/>
                  <a:gd name="T62" fmla="*/ 427 w 1294"/>
                  <a:gd name="T63" fmla="*/ 275 h 1819"/>
                  <a:gd name="T64" fmla="*/ 304 w 1294"/>
                  <a:gd name="T65" fmla="*/ 269 h 1819"/>
                  <a:gd name="T66" fmla="*/ 347 w 1294"/>
                  <a:gd name="T67" fmla="*/ 282 h 1819"/>
                  <a:gd name="T68" fmla="*/ 388 w 1294"/>
                  <a:gd name="T69" fmla="*/ 282 h 1819"/>
                  <a:gd name="T70" fmla="*/ 441 w 1294"/>
                  <a:gd name="T71" fmla="*/ 246 h 1819"/>
                  <a:gd name="T72" fmla="*/ 426 w 1294"/>
                  <a:gd name="T73" fmla="*/ 80 h 1819"/>
                  <a:gd name="T74" fmla="*/ 245 w 1294"/>
                  <a:gd name="T75" fmla="*/ 71 h 1819"/>
                  <a:gd name="T76" fmla="*/ 168 w 1294"/>
                  <a:gd name="T77" fmla="*/ 200 h 1819"/>
                  <a:gd name="T78" fmla="*/ 223 w 1294"/>
                  <a:gd name="T79" fmla="*/ 541 h 1819"/>
                  <a:gd name="T80" fmla="*/ 495 w 1294"/>
                  <a:gd name="T81" fmla="*/ 830 h 1819"/>
                  <a:gd name="T82" fmla="*/ 862 w 1294"/>
                  <a:gd name="T83" fmla="*/ 962 h 1819"/>
                  <a:gd name="T84" fmla="*/ 982 w 1294"/>
                  <a:gd name="T85" fmla="*/ 970 h 1819"/>
                  <a:gd name="T86" fmla="*/ 810 w 1294"/>
                  <a:gd name="T87" fmla="*/ 970 h 1819"/>
                  <a:gd name="T88" fmla="*/ 1275 w 1294"/>
                  <a:gd name="T89" fmla="*/ 1819 h 1819"/>
                  <a:gd name="T90" fmla="*/ 1222 w 1294"/>
                  <a:gd name="T91" fmla="*/ 1501 h 1819"/>
                  <a:gd name="T92" fmla="*/ 1073 w 1294"/>
                  <a:gd name="T93" fmla="*/ 1255 h 1819"/>
                  <a:gd name="T94" fmla="*/ 767 w 1294"/>
                  <a:gd name="T95" fmla="*/ 1008 h 1819"/>
                  <a:gd name="T96" fmla="*/ 569 w 1294"/>
                  <a:gd name="T97" fmla="*/ 947 h 1819"/>
                  <a:gd name="T98" fmla="*/ 299 w 1294"/>
                  <a:gd name="T99" fmla="*/ 956 h 1819"/>
                  <a:gd name="T100" fmla="*/ 161 w 1294"/>
                  <a:gd name="T101" fmla="*/ 1039 h 1819"/>
                  <a:gd name="T102" fmla="*/ 147 w 1294"/>
                  <a:gd name="T103" fmla="*/ 1246 h 1819"/>
                  <a:gd name="T104" fmla="*/ 390 w 1294"/>
                  <a:gd name="T105" fmla="*/ 1279 h 1819"/>
                  <a:gd name="T106" fmla="*/ 423 w 1294"/>
                  <a:gd name="T107" fmla="*/ 1155 h 1819"/>
                  <a:gd name="T108" fmla="*/ 326 w 1294"/>
                  <a:gd name="T109" fmla="*/ 1074 h 1819"/>
                  <a:gd name="T110" fmla="*/ 289 w 1294"/>
                  <a:gd name="T111" fmla="*/ 1078 h 1819"/>
                  <a:gd name="T112" fmla="*/ 286 w 1294"/>
                  <a:gd name="T113" fmla="*/ 1087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4" h="1819">
                    <a:moveTo>
                      <a:pt x="286" y="1087"/>
                    </a:moveTo>
                    <a:cubicBezTo>
                      <a:pt x="290" y="1089"/>
                      <a:pt x="294" y="1091"/>
                      <a:pt x="298" y="1094"/>
                    </a:cubicBezTo>
                    <a:cubicBezTo>
                      <a:pt x="313" y="1102"/>
                      <a:pt x="316" y="1114"/>
                      <a:pt x="310" y="1129"/>
                    </a:cubicBezTo>
                    <a:cubicBezTo>
                      <a:pt x="303" y="1144"/>
                      <a:pt x="284" y="1153"/>
                      <a:pt x="268" y="1148"/>
                    </a:cubicBezTo>
                    <a:cubicBezTo>
                      <a:pt x="252" y="1142"/>
                      <a:pt x="247" y="1128"/>
                      <a:pt x="248" y="1112"/>
                    </a:cubicBezTo>
                    <a:cubicBezTo>
                      <a:pt x="249" y="1096"/>
                      <a:pt x="260" y="1085"/>
                      <a:pt x="274" y="1078"/>
                    </a:cubicBezTo>
                    <a:cubicBezTo>
                      <a:pt x="341" y="1046"/>
                      <a:pt x="429" y="1097"/>
                      <a:pt x="440" y="1173"/>
                    </a:cubicBezTo>
                    <a:cubicBezTo>
                      <a:pt x="449" y="1232"/>
                      <a:pt x="424" y="1271"/>
                      <a:pt x="375" y="1301"/>
                    </a:cubicBezTo>
                    <a:cubicBezTo>
                      <a:pt x="285" y="1355"/>
                      <a:pt x="165" y="1322"/>
                      <a:pt x="123" y="1229"/>
                    </a:cubicBezTo>
                    <a:cubicBezTo>
                      <a:pt x="100" y="1177"/>
                      <a:pt x="103" y="1123"/>
                      <a:pt x="122" y="1071"/>
                    </a:cubicBezTo>
                    <a:cubicBezTo>
                      <a:pt x="151" y="994"/>
                      <a:pt x="205" y="943"/>
                      <a:pt x="283" y="918"/>
                    </a:cubicBezTo>
                    <a:cubicBezTo>
                      <a:pt x="361" y="893"/>
                      <a:pt x="440" y="886"/>
                      <a:pt x="521" y="885"/>
                    </a:cubicBezTo>
                    <a:cubicBezTo>
                      <a:pt x="528" y="885"/>
                      <a:pt x="535" y="884"/>
                      <a:pt x="542" y="884"/>
                    </a:cubicBezTo>
                    <a:cubicBezTo>
                      <a:pt x="543" y="882"/>
                      <a:pt x="544" y="881"/>
                      <a:pt x="544" y="879"/>
                    </a:cubicBezTo>
                    <a:cubicBezTo>
                      <a:pt x="537" y="873"/>
                      <a:pt x="529" y="868"/>
                      <a:pt x="522" y="863"/>
                    </a:cubicBezTo>
                    <a:cubicBezTo>
                      <a:pt x="478" y="836"/>
                      <a:pt x="433" y="810"/>
                      <a:pt x="391" y="782"/>
                    </a:cubicBezTo>
                    <a:cubicBezTo>
                      <a:pt x="376" y="771"/>
                      <a:pt x="367" y="752"/>
                      <a:pt x="353" y="740"/>
                    </a:cubicBezTo>
                    <a:cubicBezTo>
                      <a:pt x="293" y="686"/>
                      <a:pt x="236" y="629"/>
                      <a:pt x="198" y="556"/>
                    </a:cubicBezTo>
                    <a:cubicBezTo>
                      <a:pt x="165" y="494"/>
                      <a:pt x="143" y="428"/>
                      <a:pt x="126" y="360"/>
                    </a:cubicBezTo>
                    <a:cubicBezTo>
                      <a:pt x="125" y="354"/>
                      <a:pt x="123" y="349"/>
                      <a:pt x="117" y="342"/>
                    </a:cubicBezTo>
                    <a:cubicBezTo>
                      <a:pt x="109" y="357"/>
                      <a:pt x="102" y="371"/>
                      <a:pt x="94" y="386"/>
                    </a:cubicBezTo>
                    <a:cubicBezTo>
                      <a:pt x="94" y="386"/>
                      <a:pt x="93" y="386"/>
                      <a:pt x="93" y="386"/>
                    </a:cubicBezTo>
                    <a:cubicBezTo>
                      <a:pt x="95" y="380"/>
                      <a:pt x="96" y="375"/>
                      <a:pt x="98" y="369"/>
                    </a:cubicBezTo>
                    <a:cubicBezTo>
                      <a:pt x="124" y="311"/>
                      <a:pt x="116" y="255"/>
                      <a:pt x="93" y="198"/>
                    </a:cubicBezTo>
                    <a:cubicBezTo>
                      <a:pt x="79" y="162"/>
                      <a:pt x="39" y="149"/>
                      <a:pt x="0" y="167"/>
                    </a:cubicBezTo>
                    <a:cubicBezTo>
                      <a:pt x="17" y="143"/>
                      <a:pt x="56" y="142"/>
                      <a:pt x="77" y="167"/>
                    </a:cubicBezTo>
                    <a:cubicBezTo>
                      <a:pt x="94" y="188"/>
                      <a:pt x="106" y="213"/>
                      <a:pt x="120" y="237"/>
                    </a:cubicBezTo>
                    <a:cubicBezTo>
                      <a:pt x="123" y="242"/>
                      <a:pt x="125" y="248"/>
                      <a:pt x="133" y="254"/>
                    </a:cubicBezTo>
                    <a:cubicBezTo>
                      <a:pt x="134" y="248"/>
                      <a:pt x="137" y="242"/>
                      <a:pt x="138" y="235"/>
                    </a:cubicBezTo>
                    <a:cubicBezTo>
                      <a:pt x="147" y="178"/>
                      <a:pt x="165" y="124"/>
                      <a:pt x="203" y="79"/>
                    </a:cubicBezTo>
                    <a:cubicBezTo>
                      <a:pt x="268" y="0"/>
                      <a:pt x="411" y="13"/>
                      <a:pt x="460" y="103"/>
                    </a:cubicBezTo>
                    <a:cubicBezTo>
                      <a:pt x="489" y="155"/>
                      <a:pt x="473" y="238"/>
                      <a:pt x="427" y="275"/>
                    </a:cubicBezTo>
                    <a:cubicBezTo>
                      <a:pt x="393" y="302"/>
                      <a:pt x="348" y="301"/>
                      <a:pt x="304" y="269"/>
                    </a:cubicBezTo>
                    <a:cubicBezTo>
                      <a:pt x="320" y="274"/>
                      <a:pt x="333" y="279"/>
                      <a:pt x="347" y="282"/>
                    </a:cubicBezTo>
                    <a:cubicBezTo>
                      <a:pt x="360" y="284"/>
                      <a:pt x="374" y="284"/>
                      <a:pt x="388" y="282"/>
                    </a:cubicBezTo>
                    <a:cubicBezTo>
                      <a:pt x="411" y="279"/>
                      <a:pt x="428" y="266"/>
                      <a:pt x="441" y="246"/>
                    </a:cubicBezTo>
                    <a:cubicBezTo>
                      <a:pt x="477" y="190"/>
                      <a:pt x="471" y="119"/>
                      <a:pt x="426" y="80"/>
                    </a:cubicBezTo>
                    <a:cubicBezTo>
                      <a:pt x="372" y="32"/>
                      <a:pt x="299" y="28"/>
                      <a:pt x="245" y="71"/>
                    </a:cubicBezTo>
                    <a:cubicBezTo>
                      <a:pt x="203" y="104"/>
                      <a:pt x="184" y="151"/>
                      <a:pt x="168" y="200"/>
                    </a:cubicBezTo>
                    <a:cubicBezTo>
                      <a:pt x="129" y="323"/>
                      <a:pt x="158" y="436"/>
                      <a:pt x="223" y="541"/>
                    </a:cubicBezTo>
                    <a:cubicBezTo>
                      <a:pt x="293" y="656"/>
                      <a:pt x="384" y="754"/>
                      <a:pt x="495" y="830"/>
                    </a:cubicBezTo>
                    <a:cubicBezTo>
                      <a:pt x="606" y="905"/>
                      <a:pt x="730" y="946"/>
                      <a:pt x="862" y="962"/>
                    </a:cubicBezTo>
                    <a:cubicBezTo>
                      <a:pt x="902" y="967"/>
                      <a:pt x="942" y="966"/>
                      <a:pt x="982" y="970"/>
                    </a:cubicBezTo>
                    <a:cubicBezTo>
                      <a:pt x="925" y="970"/>
                      <a:pt x="869" y="970"/>
                      <a:pt x="810" y="970"/>
                    </a:cubicBezTo>
                    <a:cubicBezTo>
                      <a:pt x="1112" y="1177"/>
                      <a:pt x="1294" y="1445"/>
                      <a:pt x="1275" y="1819"/>
                    </a:cubicBezTo>
                    <a:cubicBezTo>
                      <a:pt x="1271" y="1713"/>
                      <a:pt x="1258" y="1605"/>
                      <a:pt x="1222" y="1501"/>
                    </a:cubicBezTo>
                    <a:cubicBezTo>
                      <a:pt x="1190" y="1408"/>
                      <a:pt x="1138" y="1328"/>
                      <a:pt x="1073" y="1255"/>
                    </a:cubicBezTo>
                    <a:cubicBezTo>
                      <a:pt x="985" y="1155"/>
                      <a:pt x="883" y="1072"/>
                      <a:pt x="767" y="1008"/>
                    </a:cubicBezTo>
                    <a:cubicBezTo>
                      <a:pt x="705" y="974"/>
                      <a:pt x="638" y="956"/>
                      <a:pt x="569" y="947"/>
                    </a:cubicBezTo>
                    <a:cubicBezTo>
                      <a:pt x="479" y="935"/>
                      <a:pt x="388" y="935"/>
                      <a:pt x="299" y="956"/>
                    </a:cubicBezTo>
                    <a:cubicBezTo>
                      <a:pt x="245" y="969"/>
                      <a:pt x="196" y="992"/>
                      <a:pt x="161" y="1039"/>
                    </a:cubicBezTo>
                    <a:cubicBezTo>
                      <a:pt x="128" y="1082"/>
                      <a:pt x="104" y="1186"/>
                      <a:pt x="147" y="1246"/>
                    </a:cubicBezTo>
                    <a:cubicBezTo>
                      <a:pt x="201" y="1321"/>
                      <a:pt x="320" y="1338"/>
                      <a:pt x="390" y="1279"/>
                    </a:cubicBezTo>
                    <a:cubicBezTo>
                      <a:pt x="425" y="1250"/>
                      <a:pt x="438" y="1200"/>
                      <a:pt x="423" y="1155"/>
                    </a:cubicBezTo>
                    <a:cubicBezTo>
                      <a:pt x="408" y="1108"/>
                      <a:pt x="375" y="1081"/>
                      <a:pt x="326" y="1074"/>
                    </a:cubicBezTo>
                    <a:cubicBezTo>
                      <a:pt x="314" y="1072"/>
                      <a:pt x="302" y="1077"/>
                      <a:pt x="289" y="1078"/>
                    </a:cubicBezTo>
                    <a:cubicBezTo>
                      <a:pt x="288" y="1081"/>
                      <a:pt x="287" y="1084"/>
                      <a:pt x="286" y="10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/>
              <p:nvPr/>
            </p:nvSpPr>
            <p:spPr bwMode="auto">
              <a:xfrm>
                <a:off x="3513137" y="3790950"/>
                <a:ext cx="1582738" cy="984250"/>
              </a:xfrm>
              <a:custGeom>
                <a:avLst/>
                <a:gdLst>
                  <a:gd name="T0" fmla="*/ 49 w 422"/>
                  <a:gd name="T1" fmla="*/ 262 h 262"/>
                  <a:gd name="T2" fmla="*/ 5 w 422"/>
                  <a:gd name="T3" fmla="*/ 213 h 262"/>
                  <a:gd name="T4" fmla="*/ 70 w 422"/>
                  <a:gd name="T5" fmla="*/ 70 h 262"/>
                  <a:gd name="T6" fmla="*/ 301 w 422"/>
                  <a:gd name="T7" fmla="*/ 8 h 262"/>
                  <a:gd name="T8" fmla="*/ 422 w 422"/>
                  <a:gd name="T9" fmla="*/ 31 h 262"/>
                  <a:gd name="T10" fmla="*/ 421 w 422"/>
                  <a:gd name="T11" fmla="*/ 36 h 262"/>
                  <a:gd name="T12" fmla="*/ 320 w 422"/>
                  <a:gd name="T13" fmla="*/ 22 h 262"/>
                  <a:gd name="T14" fmla="*/ 144 w 422"/>
                  <a:gd name="T15" fmla="*/ 35 h 262"/>
                  <a:gd name="T16" fmla="*/ 11 w 422"/>
                  <a:gd name="T17" fmla="*/ 205 h 262"/>
                  <a:gd name="T18" fmla="*/ 49 w 422"/>
                  <a:gd name="T1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2" h="262">
                    <a:moveTo>
                      <a:pt x="49" y="262"/>
                    </a:moveTo>
                    <a:cubicBezTo>
                      <a:pt x="20" y="255"/>
                      <a:pt x="7" y="240"/>
                      <a:pt x="5" y="213"/>
                    </a:cubicBezTo>
                    <a:cubicBezTo>
                      <a:pt x="0" y="153"/>
                      <a:pt x="26" y="106"/>
                      <a:pt x="70" y="70"/>
                    </a:cubicBezTo>
                    <a:cubicBezTo>
                      <a:pt x="137" y="14"/>
                      <a:pt x="218" y="0"/>
                      <a:pt x="301" y="8"/>
                    </a:cubicBezTo>
                    <a:cubicBezTo>
                      <a:pt x="342" y="11"/>
                      <a:pt x="382" y="23"/>
                      <a:pt x="422" y="31"/>
                    </a:cubicBezTo>
                    <a:cubicBezTo>
                      <a:pt x="421" y="32"/>
                      <a:pt x="421" y="34"/>
                      <a:pt x="421" y="36"/>
                    </a:cubicBezTo>
                    <a:cubicBezTo>
                      <a:pt x="387" y="31"/>
                      <a:pt x="354" y="26"/>
                      <a:pt x="320" y="22"/>
                    </a:cubicBezTo>
                    <a:cubicBezTo>
                      <a:pt x="260" y="15"/>
                      <a:pt x="202" y="22"/>
                      <a:pt x="144" y="35"/>
                    </a:cubicBezTo>
                    <a:cubicBezTo>
                      <a:pt x="65" y="52"/>
                      <a:pt x="13" y="141"/>
                      <a:pt x="11" y="205"/>
                    </a:cubicBezTo>
                    <a:cubicBezTo>
                      <a:pt x="10" y="232"/>
                      <a:pt x="26" y="249"/>
                      <a:pt x="49" y="2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32"/>
              <p:cNvSpPr/>
              <p:nvPr/>
            </p:nvSpPr>
            <p:spPr bwMode="auto">
              <a:xfrm>
                <a:off x="3711575" y="4398962"/>
                <a:ext cx="307975" cy="195263"/>
              </a:xfrm>
              <a:custGeom>
                <a:avLst/>
                <a:gdLst>
                  <a:gd name="T0" fmla="*/ 1 w 82"/>
                  <a:gd name="T1" fmla="*/ 14 h 52"/>
                  <a:gd name="T2" fmla="*/ 16 w 82"/>
                  <a:gd name="T3" fmla="*/ 26 h 52"/>
                  <a:gd name="T4" fmla="*/ 21 w 82"/>
                  <a:gd name="T5" fmla="*/ 41 h 52"/>
                  <a:gd name="T6" fmla="*/ 12 w 82"/>
                  <a:gd name="T7" fmla="*/ 46 h 52"/>
                  <a:gd name="T8" fmla="*/ 0 w 82"/>
                  <a:gd name="T9" fmla="*/ 35 h 52"/>
                  <a:gd name="T10" fmla="*/ 10 w 82"/>
                  <a:gd name="T11" fmla="*/ 6 h 52"/>
                  <a:gd name="T12" fmla="*/ 62 w 82"/>
                  <a:gd name="T13" fmla="*/ 3 h 52"/>
                  <a:gd name="T14" fmla="*/ 82 w 82"/>
                  <a:gd name="T15" fmla="*/ 40 h 52"/>
                  <a:gd name="T16" fmla="*/ 82 w 82"/>
                  <a:gd name="T17" fmla="*/ 52 h 52"/>
                  <a:gd name="T18" fmla="*/ 36 w 82"/>
                  <a:gd name="T19" fmla="*/ 2 h 52"/>
                  <a:gd name="T20" fmla="*/ 1 w 82"/>
                  <a:gd name="T21" fmla="*/ 1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2">
                    <a:moveTo>
                      <a:pt x="1" y="14"/>
                    </a:moveTo>
                    <a:cubicBezTo>
                      <a:pt x="10" y="21"/>
                      <a:pt x="14" y="23"/>
                      <a:pt x="16" y="26"/>
                    </a:cubicBezTo>
                    <a:cubicBezTo>
                      <a:pt x="18" y="30"/>
                      <a:pt x="20" y="36"/>
                      <a:pt x="21" y="41"/>
                    </a:cubicBezTo>
                    <a:cubicBezTo>
                      <a:pt x="21" y="43"/>
                      <a:pt x="14" y="47"/>
                      <a:pt x="12" y="46"/>
                    </a:cubicBezTo>
                    <a:cubicBezTo>
                      <a:pt x="7" y="43"/>
                      <a:pt x="0" y="38"/>
                      <a:pt x="0" y="35"/>
                    </a:cubicBezTo>
                    <a:cubicBezTo>
                      <a:pt x="2" y="25"/>
                      <a:pt x="4" y="8"/>
                      <a:pt x="10" y="6"/>
                    </a:cubicBezTo>
                    <a:cubicBezTo>
                      <a:pt x="26" y="1"/>
                      <a:pt x="45" y="0"/>
                      <a:pt x="62" y="3"/>
                    </a:cubicBezTo>
                    <a:cubicBezTo>
                      <a:pt x="79" y="7"/>
                      <a:pt x="81" y="24"/>
                      <a:pt x="82" y="40"/>
                    </a:cubicBezTo>
                    <a:cubicBezTo>
                      <a:pt x="82" y="43"/>
                      <a:pt x="82" y="45"/>
                      <a:pt x="82" y="52"/>
                    </a:cubicBezTo>
                    <a:cubicBezTo>
                      <a:pt x="75" y="24"/>
                      <a:pt x="62" y="5"/>
                      <a:pt x="36" y="2"/>
                    </a:cubicBezTo>
                    <a:cubicBezTo>
                      <a:pt x="26" y="1"/>
                      <a:pt x="16" y="9"/>
                      <a:pt x="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545535" y="101600"/>
            <a:ext cx="7027905" cy="901518"/>
            <a:chOff x="454390" y="7966519"/>
            <a:chExt cx="12738100" cy="2225676"/>
          </a:xfrm>
          <a:solidFill>
            <a:srgbClr val="824720"/>
          </a:solidFill>
        </p:grpSpPr>
        <p:sp>
          <p:nvSpPr>
            <p:cNvPr id="32" name="Freeform 72"/>
            <p:cNvSpPr>
              <a:spLocks noEditPoints="1"/>
            </p:cNvSpPr>
            <p:nvPr/>
          </p:nvSpPr>
          <p:spPr bwMode="auto">
            <a:xfrm>
              <a:off x="7106015" y="7966519"/>
              <a:ext cx="4721225" cy="1944688"/>
            </a:xfrm>
            <a:custGeom>
              <a:avLst/>
              <a:gdLst>
                <a:gd name="T0" fmla="*/ 1 w 1258"/>
                <a:gd name="T1" fmla="*/ 267 h 518"/>
                <a:gd name="T2" fmla="*/ 20 w 1258"/>
                <a:gd name="T3" fmla="*/ 257 h 518"/>
                <a:gd name="T4" fmla="*/ 21 w 1258"/>
                <a:gd name="T5" fmla="*/ 207 h 518"/>
                <a:gd name="T6" fmla="*/ 51 w 1258"/>
                <a:gd name="T7" fmla="*/ 200 h 518"/>
                <a:gd name="T8" fmla="*/ 78 w 1258"/>
                <a:gd name="T9" fmla="*/ 96 h 518"/>
                <a:gd name="T10" fmla="*/ 173 w 1258"/>
                <a:gd name="T11" fmla="*/ 69 h 518"/>
                <a:gd name="T12" fmla="*/ 133 w 1258"/>
                <a:gd name="T13" fmla="*/ 5 h 518"/>
                <a:gd name="T14" fmla="*/ 272 w 1258"/>
                <a:gd name="T15" fmla="*/ 149 h 518"/>
                <a:gd name="T16" fmla="*/ 456 w 1258"/>
                <a:gd name="T17" fmla="*/ 46 h 518"/>
                <a:gd name="T18" fmla="*/ 485 w 1258"/>
                <a:gd name="T19" fmla="*/ 129 h 518"/>
                <a:gd name="T20" fmla="*/ 497 w 1258"/>
                <a:gd name="T21" fmla="*/ 94 h 518"/>
                <a:gd name="T22" fmla="*/ 418 w 1258"/>
                <a:gd name="T23" fmla="*/ 133 h 518"/>
                <a:gd name="T24" fmla="*/ 436 w 1258"/>
                <a:gd name="T25" fmla="*/ 256 h 518"/>
                <a:gd name="T26" fmla="*/ 923 w 1258"/>
                <a:gd name="T27" fmla="*/ 381 h 518"/>
                <a:gd name="T28" fmla="*/ 931 w 1258"/>
                <a:gd name="T29" fmla="*/ 307 h 518"/>
                <a:gd name="T30" fmla="*/ 1227 w 1258"/>
                <a:gd name="T31" fmla="*/ 263 h 518"/>
                <a:gd name="T32" fmla="*/ 1005 w 1258"/>
                <a:gd name="T33" fmla="*/ 510 h 518"/>
                <a:gd name="T34" fmla="*/ 399 w 1258"/>
                <a:gd name="T35" fmla="*/ 284 h 518"/>
                <a:gd name="T36" fmla="*/ 12 w 1258"/>
                <a:gd name="T37" fmla="*/ 302 h 518"/>
                <a:gd name="T38" fmla="*/ 341 w 1258"/>
                <a:gd name="T39" fmla="*/ 235 h 518"/>
                <a:gd name="T40" fmla="*/ 452 w 1258"/>
                <a:gd name="T41" fmla="*/ 312 h 518"/>
                <a:gd name="T42" fmla="*/ 1139 w 1258"/>
                <a:gd name="T43" fmla="*/ 468 h 518"/>
                <a:gd name="T44" fmla="*/ 1214 w 1258"/>
                <a:gd name="T45" fmla="*/ 274 h 518"/>
                <a:gd name="T46" fmla="*/ 988 w 1258"/>
                <a:gd name="T47" fmla="*/ 202 h 518"/>
                <a:gd name="T48" fmla="*/ 1107 w 1258"/>
                <a:gd name="T49" fmla="*/ 366 h 518"/>
                <a:gd name="T50" fmla="*/ 1043 w 1258"/>
                <a:gd name="T51" fmla="*/ 414 h 518"/>
                <a:gd name="T52" fmla="*/ 951 w 1258"/>
                <a:gd name="T53" fmla="*/ 418 h 518"/>
                <a:gd name="T54" fmla="*/ 939 w 1258"/>
                <a:gd name="T55" fmla="*/ 385 h 518"/>
                <a:gd name="T56" fmla="*/ 466 w 1258"/>
                <a:gd name="T57" fmla="*/ 276 h 518"/>
                <a:gd name="T58" fmla="*/ 341 w 1258"/>
                <a:gd name="T59" fmla="*/ 235 h 518"/>
                <a:gd name="T60" fmla="*/ 111 w 1258"/>
                <a:gd name="T61" fmla="*/ 103 h 518"/>
                <a:gd name="T62" fmla="*/ 112 w 1258"/>
                <a:gd name="T63" fmla="*/ 122 h 518"/>
                <a:gd name="T64" fmla="*/ 77 w 1258"/>
                <a:gd name="T65" fmla="*/ 212 h 518"/>
                <a:gd name="T66" fmla="*/ 120 w 1258"/>
                <a:gd name="T67" fmla="*/ 210 h 518"/>
                <a:gd name="T68" fmla="*/ 359 w 1258"/>
                <a:gd name="T69" fmla="*/ 214 h 518"/>
                <a:gd name="T70" fmla="*/ 480 w 1258"/>
                <a:gd name="T71" fmla="*/ 75 h 518"/>
                <a:gd name="T72" fmla="*/ 466 w 1258"/>
                <a:gd name="T73" fmla="*/ 62 h 518"/>
                <a:gd name="T74" fmla="*/ 388 w 1258"/>
                <a:gd name="T75" fmla="*/ 56 h 518"/>
                <a:gd name="T76" fmla="*/ 257 w 1258"/>
                <a:gd name="T77" fmla="*/ 182 h 518"/>
                <a:gd name="T78" fmla="*/ 221 w 1258"/>
                <a:gd name="T79" fmla="*/ 46 h 518"/>
                <a:gd name="T80" fmla="*/ 150 w 1258"/>
                <a:gd name="T81" fmla="*/ 1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58" h="518">
                  <a:moveTo>
                    <a:pt x="10" y="306"/>
                  </a:moveTo>
                  <a:cubicBezTo>
                    <a:pt x="7" y="294"/>
                    <a:pt x="3" y="280"/>
                    <a:pt x="1" y="267"/>
                  </a:cubicBezTo>
                  <a:cubicBezTo>
                    <a:pt x="0" y="259"/>
                    <a:pt x="1" y="251"/>
                    <a:pt x="1" y="242"/>
                  </a:cubicBezTo>
                  <a:cubicBezTo>
                    <a:pt x="8" y="247"/>
                    <a:pt x="13" y="252"/>
                    <a:pt x="20" y="257"/>
                  </a:cubicBezTo>
                  <a:cubicBezTo>
                    <a:pt x="20" y="258"/>
                    <a:pt x="22" y="258"/>
                    <a:pt x="28" y="261"/>
                  </a:cubicBezTo>
                  <a:cubicBezTo>
                    <a:pt x="25" y="241"/>
                    <a:pt x="24" y="224"/>
                    <a:pt x="21" y="207"/>
                  </a:cubicBezTo>
                  <a:cubicBezTo>
                    <a:pt x="19" y="195"/>
                    <a:pt x="10" y="180"/>
                    <a:pt x="25" y="175"/>
                  </a:cubicBezTo>
                  <a:cubicBezTo>
                    <a:pt x="40" y="171"/>
                    <a:pt x="46" y="187"/>
                    <a:pt x="51" y="200"/>
                  </a:cubicBezTo>
                  <a:cubicBezTo>
                    <a:pt x="53" y="206"/>
                    <a:pt x="54" y="212"/>
                    <a:pt x="55" y="219"/>
                  </a:cubicBezTo>
                  <a:cubicBezTo>
                    <a:pt x="103" y="196"/>
                    <a:pt x="124" y="126"/>
                    <a:pt x="78" y="96"/>
                  </a:cubicBezTo>
                  <a:cubicBezTo>
                    <a:pt x="108" y="84"/>
                    <a:pt x="131" y="95"/>
                    <a:pt x="154" y="136"/>
                  </a:cubicBezTo>
                  <a:cubicBezTo>
                    <a:pt x="176" y="124"/>
                    <a:pt x="183" y="100"/>
                    <a:pt x="173" y="69"/>
                  </a:cubicBezTo>
                  <a:cubicBezTo>
                    <a:pt x="162" y="36"/>
                    <a:pt x="142" y="24"/>
                    <a:pt x="102" y="29"/>
                  </a:cubicBezTo>
                  <a:cubicBezTo>
                    <a:pt x="107" y="13"/>
                    <a:pt x="118" y="7"/>
                    <a:pt x="133" y="5"/>
                  </a:cubicBezTo>
                  <a:cubicBezTo>
                    <a:pt x="166" y="0"/>
                    <a:pt x="194" y="12"/>
                    <a:pt x="218" y="34"/>
                  </a:cubicBezTo>
                  <a:cubicBezTo>
                    <a:pt x="251" y="64"/>
                    <a:pt x="269" y="102"/>
                    <a:pt x="272" y="149"/>
                  </a:cubicBezTo>
                  <a:cubicBezTo>
                    <a:pt x="277" y="140"/>
                    <a:pt x="282" y="132"/>
                    <a:pt x="286" y="124"/>
                  </a:cubicBezTo>
                  <a:cubicBezTo>
                    <a:pt x="317" y="62"/>
                    <a:pt x="392" y="35"/>
                    <a:pt x="456" y="46"/>
                  </a:cubicBezTo>
                  <a:cubicBezTo>
                    <a:pt x="490" y="52"/>
                    <a:pt x="510" y="76"/>
                    <a:pt x="507" y="104"/>
                  </a:cubicBezTo>
                  <a:cubicBezTo>
                    <a:pt x="506" y="119"/>
                    <a:pt x="501" y="125"/>
                    <a:pt x="485" y="129"/>
                  </a:cubicBezTo>
                  <a:cubicBezTo>
                    <a:pt x="485" y="127"/>
                    <a:pt x="485" y="126"/>
                    <a:pt x="485" y="125"/>
                  </a:cubicBezTo>
                  <a:cubicBezTo>
                    <a:pt x="495" y="117"/>
                    <a:pt x="508" y="106"/>
                    <a:pt x="497" y="94"/>
                  </a:cubicBezTo>
                  <a:cubicBezTo>
                    <a:pt x="493" y="89"/>
                    <a:pt x="474" y="89"/>
                    <a:pt x="465" y="94"/>
                  </a:cubicBezTo>
                  <a:cubicBezTo>
                    <a:pt x="448" y="105"/>
                    <a:pt x="430" y="117"/>
                    <a:pt x="418" y="133"/>
                  </a:cubicBezTo>
                  <a:cubicBezTo>
                    <a:pt x="396" y="163"/>
                    <a:pt x="377" y="197"/>
                    <a:pt x="358" y="228"/>
                  </a:cubicBezTo>
                  <a:cubicBezTo>
                    <a:pt x="383" y="237"/>
                    <a:pt x="411" y="244"/>
                    <a:pt x="436" y="256"/>
                  </a:cubicBezTo>
                  <a:cubicBezTo>
                    <a:pt x="551" y="312"/>
                    <a:pt x="674" y="345"/>
                    <a:pt x="797" y="375"/>
                  </a:cubicBezTo>
                  <a:cubicBezTo>
                    <a:pt x="839" y="385"/>
                    <a:pt x="881" y="393"/>
                    <a:pt x="923" y="381"/>
                  </a:cubicBezTo>
                  <a:cubicBezTo>
                    <a:pt x="932" y="378"/>
                    <a:pt x="941" y="373"/>
                    <a:pt x="948" y="370"/>
                  </a:cubicBezTo>
                  <a:cubicBezTo>
                    <a:pt x="942" y="347"/>
                    <a:pt x="932" y="327"/>
                    <a:pt x="931" y="307"/>
                  </a:cubicBezTo>
                  <a:cubicBezTo>
                    <a:pt x="926" y="239"/>
                    <a:pt x="970" y="185"/>
                    <a:pt x="1039" y="169"/>
                  </a:cubicBezTo>
                  <a:cubicBezTo>
                    <a:pt x="1120" y="151"/>
                    <a:pt x="1195" y="189"/>
                    <a:pt x="1227" y="263"/>
                  </a:cubicBezTo>
                  <a:cubicBezTo>
                    <a:pt x="1258" y="335"/>
                    <a:pt x="1233" y="416"/>
                    <a:pt x="1163" y="462"/>
                  </a:cubicBezTo>
                  <a:cubicBezTo>
                    <a:pt x="1116" y="495"/>
                    <a:pt x="1061" y="507"/>
                    <a:pt x="1005" y="510"/>
                  </a:cubicBezTo>
                  <a:cubicBezTo>
                    <a:pt x="868" y="518"/>
                    <a:pt x="741" y="479"/>
                    <a:pt x="622" y="417"/>
                  </a:cubicBezTo>
                  <a:cubicBezTo>
                    <a:pt x="545" y="377"/>
                    <a:pt x="472" y="329"/>
                    <a:pt x="399" y="284"/>
                  </a:cubicBezTo>
                  <a:cubicBezTo>
                    <a:pt x="341" y="249"/>
                    <a:pt x="281" y="220"/>
                    <a:pt x="213" y="209"/>
                  </a:cubicBezTo>
                  <a:cubicBezTo>
                    <a:pt x="124" y="196"/>
                    <a:pt x="58" y="226"/>
                    <a:pt x="12" y="302"/>
                  </a:cubicBezTo>
                  <a:cubicBezTo>
                    <a:pt x="11" y="305"/>
                    <a:pt x="10" y="307"/>
                    <a:pt x="10" y="306"/>
                  </a:cubicBezTo>
                  <a:close/>
                  <a:moveTo>
                    <a:pt x="341" y="235"/>
                  </a:moveTo>
                  <a:cubicBezTo>
                    <a:pt x="341" y="237"/>
                    <a:pt x="340" y="238"/>
                    <a:pt x="340" y="240"/>
                  </a:cubicBezTo>
                  <a:cubicBezTo>
                    <a:pt x="377" y="264"/>
                    <a:pt x="415" y="288"/>
                    <a:pt x="452" y="312"/>
                  </a:cubicBezTo>
                  <a:cubicBezTo>
                    <a:pt x="599" y="406"/>
                    <a:pt x="751" y="487"/>
                    <a:pt x="929" y="503"/>
                  </a:cubicBezTo>
                  <a:cubicBezTo>
                    <a:pt x="1002" y="509"/>
                    <a:pt x="1073" y="504"/>
                    <a:pt x="1139" y="468"/>
                  </a:cubicBezTo>
                  <a:cubicBezTo>
                    <a:pt x="1189" y="440"/>
                    <a:pt x="1229" y="400"/>
                    <a:pt x="1229" y="337"/>
                  </a:cubicBezTo>
                  <a:cubicBezTo>
                    <a:pt x="1229" y="316"/>
                    <a:pt x="1218" y="295"/>
                    <a:pt x="1214" y="274"/>
                  </a:cubicBezTo>
                  <a:cubicBezTo>
                    <a:pt x="1206" y="230"/>
                    <a:pt x="1173" y="204"/>
                    <a:pt x="1139" y="186"/>
                  </a:cubicBezTo>
                  <a:cubicBezTo>
                    <a:pt x="1087" y="159"/>
                    <a:pt x="1035" y="168"/>
                    <a:pt x="988" y="202"/>
                  </a:cubicBezTo>
                  <a:cubicBezTo>
                    <a:pt x="928" y="245"/>
                    <a:pt x="918" y="316"/>
                    <a:pt x="965" y="371"/>
                  </a:cubicBezTo>
                  <a:cubicBezTo>
                    <a:pt x="1006" y="418"/>
                    <a:pt x="1075" y="420"/>
                    <a:pt x="1107" y="366"/>
                  </a:cubicBezTo>
                  <a:cubicBezTo>
                    <a:pt x="1109" y="363"/>
                    <a:pt x="1113" y="361"/>
                    <a:pt x="1115" y="358"/>
                  </a:cubicBezTo>
                  <a:cubicBezTo>
                    <a:pt x="1101" y="389"/>
                    <a:pt x="1081" y="414"/>
                    <a:pt x="1043" y="414"/>
                  </a:cubicBezTo>
                  <a:cubicBezTo>
                    <a:pt x="1013" y="414"/>
                    <a:pt x="981" y="397"/>
                    <a:pt x="952" y="418"/>
                  </a:cubicBezTo>
                  <a:cubicBezTo>
                    <a:pt x="951" y="419"/>
                    <a:pt x="950" y="418"/>
                    <a:pt x="951" y="418"/>
                  </a:cubicBezTo>
                  <a:cubicBezTo>
                    <a:pt x="961" y="413"/>
                    <a:pt x="973" y="408"/>
                    <a:pt x="985" y="403"/>
                  </a:cubicBezTo>
                  <a:cubicBezTo>
                    <a:pt x="966" y="380"/>
                    <a:pt x="961" y="382"/>
                    <a:pt x="939" y="385"/>
                  </a:cubicBezTo>
                  <a:cubicBezTo>
                    <a:pt x="907" y="391"/>
                    <a:pt x="873" y="397"/>
                    <a:pt x="842" y="392"/>
                  </a:cubicBezTo>
                  <a:cubicBezTo>
                    <a:pt x="712" y="368"/>
                    <a:pt x="586" y="332"/>
                    <a:pt x="466" y="276"/>
                  </a:cubicBezTo>
                  <a:cubicBezTo>
                    <a:pt x="440" y="264"/>
                    <a:pt x="413" y="254"/>
                    <a:pt x="386" y="244"/>
                  </a:cubicBezTo>
                  <a:cubicBezTo>
                    <a:pt x="372" y="239"/>
                    <a:pt x="356" y="238"/>
                    <a:pt x="341" y="235"/>
                  </a:cubicBezTo>
                  <a:close/>
                  <a:moveTo>
                    <a:pt x="150" y="159"/>
                  </a:moveTo>
                  <a:cubicBezTo>
                    <a:pt x="155" y="130"/>
                    <a:pt x="133" y="119"/>
                    <a:pt x="111" y="103"/>
                  </a:cubicBezTo>
                  <a:cubicBezTo>
                    <a:pt x="114" y="112"/>
                    <a:pt x="116" y="117"/>
                    <a:pt x="119" y="122"/>
                  </a:cubicBezTo>
                  <a:cubicBezTo>
                    <a:pt x="116" y="122"/>
                    <a:pt x="114" y="122"/>
                    <a:pt x="112" y="122"/>
                  </a:cubicBezTo>
                  <a:cubicBezTo>
                    <a:pt x="110" y="126"/>
                    <a:pt x="107" y="131"/>
                    <a:pt x="108" y="136"/>
                  </a:cubicBezTo>
                  <a:cubicBezTo>
                    <a:pt x="112" y="167"/>
                    <a:pt x="100" y="192"/>
                    <a:pt x="77" y="212"/>
                  </a:cubicBezTo>
                  <a:cubicBezTo>
                    <a:pt x="72" y="217"/>
                    <a:pt x="68" y="223"/>
                    <a:pt x="63" y="229"/>
                  </a:cubicBezTo>
                  <a:cubicBezTo>
                    <a:pt x="84" y="224"/>
                    <a:pt x="101" y="215"/>
                    <a:pt x="120" y="210"/>
                  </a:cubicBezTo>
                  <a:cubicBezTo>
                    <a:pt x="184" y="191"/>
                    <a:pt x="245" y="205"/>
                    <a:pt x="305" y="228"/>
                  </a:cubicBezTo>
                  <a:cubicBezTo>
                    <a:pt x="328" y="237"/>
                    <a:pt x="343" y="233"/>
                    <a:pt x="359" y="214"/>
                  </a:cubicBezTo>
                  <a:cubicBezTo>
                    <a:pt x="366" y="205"/>
                    <a:pt x="372" y="195"/>
                    <a:pt x="377" y="185"/>
                  </a:cubicBezTo>
                  <a:cubicBezTo>
                    <a:pt x="401" y="140"/>
                    <a:pt x="426" y="95"/>
                    <a:pt x="480" y="75"/>
                  </a:cubicBezTo>
                  <a:cubicBezTo>
                    <a:pt x="472" y="75"/>
                    <a:pt x="464" y="76"/>
                    <a:pt x="454" y="77"/>
                  </a:cubicBezTo>
                  <a:cubicBezTo>
                    <a:pt x="458" y="71"/>
                    <a:pt x="461" y="68"/>
                    <a:pt x="466" y="62"/>
                  </a:cubicBezTo>
                  <a:cubicBezTo>
                    <a:pt x="455" y="62"/>
                    <a:pt x="446" y="66"/>
                    <a:pt x="442" y="62"/>
                  </a:cubicBezTo>
                  <a:cubicBezTo>
                    <a:pt x="424" y="47"/>
                    <a:pt x="406" y="51"/>
                    <a:pt x="388" y="56"/>
                  </a:cubicBezTo>
                  <a:cubicBezTo>
                    <a:pt x="343" y="67"/>
                    <a:pt x="308" y="92"/>
                    <a:pt x="288" y="135"/>
                  </a:cubicBezTo>
                  <a:cubicBezTo>
                    <a:pt x="280" y="152"/>
                    <a:pt x="268" y="167"/>
                    <a:pt x="257" y="182"/>
                  </a:cubicBezTo>
                  <a:cubicBezTo>
                    <a:pt x="255" y="181"/>
                    <a:pt x="254" y="180"/>
                    <a:pt x="252" y="179"/>
                  </a:cubicBezTo>
                  <a:cubicBezTo>
                    <a:pt x="265" y="118"/>
                    <a:pt x="256" y="85"/>
                    <a:pt x="221" y="46"/>
                  </a:cubicBezTo>
                  <a:cubicBezTo>
                    <a:pt x="203" y="26"/>
                    <a:pt x="183" y="28"/>
                    <a:pt x="159" y="30"/>
                  </a:cubicBezTo>
                  <a:cubicBezTo>
                    <a:pt x="191" y="76"/>
                    <a:pt x="195" y="119"/>
                    <a:pt x="150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73"/>
            <p:cNvSpPr>
              <a:spLocks noEditPoints="1"/>
            </p:cNvSpPr>
            <p:nvPr/>
          </p:nvSpPr>
          <p:spPr bwMode="auto">
            <a:xfrm>
              <a:off x="1808527" y="7977632"/>
              <a:ext cx="4730750" cy="1928813"/>
            </a:xfrm>
            <a:custGeom>
              <a:avLst/>
              <a:gdLst>
                <a:gd name="T0" fmla="*/ 1253 w 1261"/>
                <a:gd name="T1" fmla="*/ 237 h 514"/>
                <a:gd name="T2" fmla="*/ 1250 w 1261"/>
                <a:gd name="T3" fmla="*/ 302 h 514"/>
                <a:gd name="T4" fmla="*/ 1027 w 1261"/>
                <a:gd name="T5" fmla="*/ 209 h 514"/>
                <a:gd name="T6" fmla="*/ 551 w 1261"/>
                <a:gd name="T7" fmla="*/ 453 h 514"/>
                <a:gd name="T8" fmla="*/ 55 w 1261"/>
                <a:gd name="T9" fmla="*/ 423 h 514"/>
                <a:gd name="T10" fmla="*/ 294 w 1261"/>
                <a:gd name="T11" fmla="*/ 207 h 514"/>
                <a:gd name="T12" fmla="*/ 308 w 1261"/>
                <a:gd name="T13" fmla="*/ 364 h 514"/>
                <a:gd name="T14" fmla="*/ 570 w 1261"/>
                <a:gd name="T15" fmla="*/ 344 h 514"/>
                <a:gd name="T16" fmla="*/ 904 w 1261"/>
                <a:gd name="T17" fmla="*/ 223 h 514"/>
                <a:gd name="T18" fmla="*/ 781 w 1261"/>
                <a:gd name="T19" fmla="*/ 88 h 514"/>
                <a:gd name="T20" fmla="*/ 767 w 1261"/>
                <a:gd name="T21" fmla="*/ 117 h 514"/>
                <a:gd name="T22" fmla="*/ 751 w 1261"/>
                <a:gd name="T23" fmla="*/ 90 h 514"/>
                <a:gd name="T24" fmla="*/ 976 w 1261"/>
                <a:gd name="T25" fmla="*/ 127 h 514"/>
                <a:gd name="T26" fmla="*/ 992 w 1261"/>
                <a:gd name="T27" fmla="*/ 124 h 514"/>
                <a:gd name="T28" fmla="*/ 1159 w 1261"/>
                <a:gd name="T29" fmla="*/ 28 h 514"/>
                <a:gd name="T30" fmla="*/ 1103 w 1261"/>
                <a:gd name="T31" fmla="*/ 135 h 514"/>
                <a:gd name="T32" fmla="*/ 1156 w 1261"/>
                <a:gd name="T33" fmla="*/ 154 h 514"/>
                <a:gd name="T34" fmla="*/ 1216 w 1261"/>
                <a:gd name="T35" fmla="*/ 183 h 514"/>
                <a:gd name="T36" fmla="*/ 1240 w 1261"/>
                <a:gd name="T37" fmla="*/ 194 h 514"/>
                <a:gd name="T38" fmla="*/ 919 w 1261"/>
                <a:gd name="T39" fmla="*/ 238 h 514"/>
                <a:gd name="T40" fmla="*/ 837 w 1261"/>
                <a:gd name="T41" fmla="*/ 254 h 514"/>
                <a:gd name="T42" fmla="*/ 365 w 1261"/>
                <a:gd name="T43" fmla="*/ 392 h 514"/>
                <a:gd name="T44" fmla="*/ 278 w 1261"/>
                <a:gd name="T45" fmla="*/ 391 h 514"/>
                <a:gd name="T46" fmla="*/ 151 w 1261"/>
                <a:gd name="T47" fmla="*/ 376 h 514"/>
                <a:gd name="T48" fmla="*/ 145 w 1261"/>
                <a:gd name="T49" fmla="*/ 355 h 514"/>
                <a:gd name="T50" fmla="*/ 222 w 1261"/>
                <a:gd name="T51" fmla="*/ 403 h 514"/>
                <a:gd name="T52" fmla="*/ 210 w 1261"/>
                <a:gd name="T53" fmla="*/ 171 h 514"/>
                <a:gd name="T54" fmla="*/ 31 w 1261"/>
                <a:gd name="T55" fmla="*/ 308 h 514"/>
                <a:gd name="T56" fmla="*/ 122 w 1261"/>
                <a:gd name="T57" fmla="*/ 466 h 514"/>
                <a:gd name="T58" fmla="*/ 564 w 1261"/>
                <a:gd name="T59" fmla="*/ 440 h 514"/>
                <a:gd name="T60" fmla="*/ 919 w 1261"/>
                <a:gd name="T61" fmla="*/ 238 h 514"/>
                <a:gd name="T62" fmla="*/ 1001 w 1261"/>
                <a:gd name="T63" fmla="*/ 179 h 514"/>
                <a:gd name="T64" fmla="*/ 918 w 1261"/>
                <a:gd name="T65" fmla="*/ 73 h 514"/>
                <a:gd name="T66" fmla="*/ 796 w 1261"/>
                <a:gd name="T67" fmla="*/ 61 h 514"/>
                <a:gd name="T68" fmla="*/ 780 w 1261"/>
                <a:gd name="T69" fmla="*/ 72 h 514"/>
                <a:gd name="T70" fmla="*/ 896 w 1261"/>
                <a:gd name="T71" fmla="*/ 207 h 514"/>
                <a:gd name="T72" fmla="*/ 991 w 1261"/>
                <a:gd name="T73" fmla="*/ 212 h 514"/>
                <a:gd name="T74" fmla="*/ 1201 w 1261"/>
                <a:gd name="T75" fmla="*/ 230 h 514"/>
                <a:gd name="T76" fmla="*/ 1107 w 1261"/>
                <a:gd name="T77" fmla="*/ 153 h 514"/>
                <a:gd name="T78" fmla="*/ 1072 w 1261"/>
                <a:gd name="T79" fmla="*/ 32 h 514"/>
                <a:gd name="T80" fmla="*/ 1007 w 1261"/>
                <a:gd name="T81" fmla="*/ 17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1" h="514">
                  <a:moveTo>
                    <a:pt x="1236" y="257"/>
                  </a:moveTo>
                  <a:cubicBezTo>
                    <a:pt x="1243" y="249"/>
                    <a:pt x="1248" y="243"/>
                    <a:pt x="1253" y="237"/>
                  </a:cubicBezTo>
                  <a:cubicBezTo>
                    <a:pt x="1256" y="238"/>
                    <a:pt x="1258" y="239"/>
                    <a:pt x="1261" y="240"/>
                  </a:cubicBezTo>
                  <a:cubicBezTo>
                    <a:pt x="1257" y="260"/>
                    <a:pt x="1254" y="280"/>
                    <a:pt x="1250" y="302"/>
                  </a:cubicBezTo>
                  <a:cubicBezTo>
                    <a:pt x="1249" y="301"/>
                    <a:pt x="1247" y="300"/>
                    <a:pt x="1246" y="299"/>
                  </a:cubicBezTo>
                  <a:cubicBezTo>
                    <a:pt x="1194" y="217"/>
                    <a:pt x="1124" y="189"/>
                    <a:pt x="1027" y="209"/>
                  </a:cubicBezTo>
                  <a:cubicBezTo>
                    <a:pt x="961" y="224"/>
                    <a:pt x="902" y="253"/>
                    <a:pt x="846" y="290"/>
                  </a:cubicBezTo>
                  <a:cubicBezTo>
                    <a:pt x="752" y="353"/>
                    <a:pt x="656" y="411"/>
                    <a:pt x="551" y="453"/>
                  </a:cubicBezTo>
                  <a:cubicBezTo>
                    <a:pt x="455" y="490"/>
                    <a:pt x="357" y="514"/>
                    <a:pt x="253" y="507"/>
                  </a:cubicBezTo>
                  <a:cubicBezTo>
                    <a:pt x="178" y="502"/>
                    <a:pt x="107" y="484"/>
                    <a:pt x="55" y="423"/>
                  </a:cubicBezTo>
                  <a:cubicBezTo>
                    <a:pt x="0" y="358"/>
                    <a:pt x="8" y="260"/>
                    <a:pt x="72" y="203"/>
                  </a:cubicBezTo>
                  <a:cubicBezTo>
                    <a:pt x="134" y="147"/>
                    <a:pt x="236" y="149"/>
                    <a:pt x="294" y="207"/>
                  </a:cubicBezTo>
                  <a:cubicBezTo>
                    <a:pt x="330" y="244"/>
                    <a:pt x="339" y="298"/>
                    <a:pt x="317" y="345"/>
                  </a:cubicBezTo>
                  <a:cubicBezTo>
                    <a:pt x="314" y="351"/>
                    <a:pt x="311" y="357"/>
                    <a:pt x="308" y="364"/>
                  </a:cubicBezTo>
                  <a:cubicBezTo>
                    <a:pt x="334" y="383"/>
                    <a:pt x="364" y="388"/>
                    <a:pt x="394" y="383"/>
                  </a:cubicBezTo>
                  <a:cubicBezTo>
                    <a:pt x="453" y="372"/>
                    <a:pt x="512" y="359"/>
                    <a:pt x="570" y="344"/>
                  </a:cubicBezTo>
                  <a:cubicBezTo>
                    <a:pt x="653" y="322"/>
                    <a:pt x="735" y="295"/>
                    <a:pt x="812" y="257"/>
                  </a:cubicBezTo>
                  <a:cubicBezTo>
                    <a:pt x="840" y="243"/>
                    <a:pt x="870" y="235"/>
                    <a:pt x="904" y="223"/>
                  </a:cubicBezTo>
                  <a:cubicBezTo>
                    <a:pt x="875" y="184"/>
                    <a:pt x="846" y="143"/>
                    <a:pt x="814" y="103"/>
                  </a:cubicBezTo>
                  <a:cubicBezTo>
                    <a:pt x="807" y="95"/>
                    <a:pt x="793" y="91"/>
                    <a:pt x="781" y="88"/>
                  </a:cubicBezTo>
                  <a:cubicBezTo>
                    <a:pt x="775" y="86"/>
                    <a:pt x="767" y="90"/>
                    <a:pt x="760" y="91"/>
                  </a:cubicBezTo>
                  <a:cubicBezTo>
                    <a:pt x="762" y="100"/>
                    <a:pt x="764" y="109"/>
                    <a:pt x="767" y="117"/>
                  </a:cubicBezTo>
                  <a:cubicBezTo>
                    <a:pt x="768" y="120"/>
                    <a:pt x="773" y="121"/>
                    <a:pt x="777" y="125"/>
                  </a:cubicBezTo>
                  <a:cubicBezTo>
                    <a:pt x="758" y="125"/>
                    <a:pt x="748" y="111"/>
                    <a:pt x="751" y="90"/>
                  </a:cubicBezTo>
                  <a:cubicBezTo>
                    <a:pt x="755" y="64"/>
                    <a:pt x="776" y="47"/>
                    <a:pt x="808" y="42"/>
                  </a:cubicBezTo>
                  <a:cubicBezTo>
                    <a:pt x="868" y="33"/>
                    <a:pt x="944" y="59"/>
                    <a:pt x="976" y="127"/>
                  </a:cubicBezTo>
                  <a:cubicBezTo>
                    <a:pt x="979" y="133"/>
                    <a:pt x="983" y="139"/>
                    <a:pt x="991" y="144"/>
                  </a:cubicBezTo>
                  <a:cubicBezTo>
                    <a:pt x="991" y="138"/>
                    <a:pt x="992" y="131"/>
                    <a:pt x="992" y="124"/>
                  </a:cubicBezTo>
                  <a:cubicBezTo>
                    <a:pt x="997" y="62"/>
                    <a:pt x="1052" y="3"/>
                    <a:pt x="1109" y="1"/>
                  </a:cubicBezTo>
                  <a:cubicBezTo>
                    <a:pt x="1130" y="0"/>
                    <a:pt x="1147" y="4"/>
                    <a:pt x="1159" y="28"/>
                  </a:cubicBezTo>
                  <a:cubicBezTo>
                    <a:pt x="1121" y="15"/>
                    <a:pt x="1099" y="31"/>
                    <a:pt x="1087" y="63"/>
                  </a:cubicBezTo>
                  <a:cubicBezTo>
                    <a:pt x="1077" y="91"/>
                    <a:pt x="1082" y="115"/>
                    <a:pt x="1103" y="135"/>
                  </a:cubicBezTo>
                  <a:cubicBezTo>
                    <a:pt x="1119" y="104"/>
                    <a:pt x="1141" y="82"/>
                    <a:pt x="1184" y="91"/>
                  </a:cubicBezTo>
                  <a:cubicBezTo>
                    <a:pt x="1158" y="107"/>
                    <a:pt x="1153" y="129"/>
                    <a:pt x="1156" y="154"/>
                  </a:cubicBezTo>
                  <a:cubicBezTo>
                    <a:pt x="1160" y="183"/>
                    <a:pt x="1180" y="200"/>
                    <a:pt x="1202" y="217"/>
                  </a:cubicBezTo>
                  <a:cubicBezTo>
                    <a:pt x="1207" y="205"/>
                    <a:pt x="1209" y="192"/>
                    <a:pt x="1216" y="183"/>
                  </a:cubicBezTo>
                  <a:cubicBezTo>
                    <a:pt x="1219" y="177"/>
                    <a:pt x="1229" y="176"/>
                    <a:pt x="1237" y="173"/>
                  </a:cubicBezTo>
                  <a:cubicBezTo>
                    <a:pt x="1238" y="180"/>
                    <a:pt x="1242" y="187"/>
                    <a:pt x="1240" y="194"/>
                  </a:cubicBezTo>
                  <a:cubicBezTo>
                    <a:pt x="1236" y="214"/>
                    <a:pt x="1226" y="234"/>
                    <a:pt x="1236" y="257"/>
                  </a:cubicBezTo>
                  <a:close/>
                  <a:moveTo>
                    <a:pt x="919" y="238"/>
                  </a:moveTo>
                  <a:cubicBezTo>
                    <a:pt x="918" y="235"/>
                    <a:pt x="917" y="232"/>
                    <a:pt x="917" y="230"/>
                  </a:cubicBezTo>
                  <a:cubicBezTo>
                    <a:pt x="890" y="238"/>
                    <a:pt x="862" y="243"/>
                    <a:pt x="837" y="254"/>
                  </a:cubicBezTo>
                  <a:cubicBezTo>
                    <a:pt x="736" y="301"/>
                    <a:pt x="633" y="339"/>
                    <a:pt x="525" y="366"/>
                  </a:cubicBezTo>
                  <a:cubicBezTo>
                    <a:pt x="473" y="379"/>
                    <a:pt x="420" y="395"/>
                    <a:pt x="365" y="392"/>
                  </a:cubicBezTo>
                  <a:cubicBezTo>
                    <a:pt x="346" y="391"/>
                    <a:pt x="327" y="393"/>
                    <a:pt x="311" y="386"/>
                  </a:cubicBezTo>
                  <a:cubicBezTo>
                    <a:pt x="296" y="380"/>
                    <a:pt x="288" y="384"/>
                    <a:pt x="278" y="391"/>
                  </a:cubicBezTo>
                  <a:cubicBezTo>
                    <a:pt x="265" y="401"/>
                    <a:pt x="251" y="414"/>
                    <a:pt x="236" y="415"/>
                  </a:cubicBezTo>
                  <a:cubicBezTo>
                    <a:pt x="203" y="419"/>
                    <a:pt x="171" y="401"/>
                    <a:pt x="151" y="376"/>
                  </a:cubicBezTo>
                  <a:cubicBezTo>
                    <a:pt x="147" y="370"/>
                    <a:pt x="144" y="364"/>
                    <a:pt x="141" y="358"/>
                  </a:cubicBezTo>
                  <a:cubicBezTo>
                    <a:pt x="143" y="357"/>
                    <a:pt x="144" y="356"/>
                    <a:pt x="145" y="355"/>
                  </a:cubicBezTo>
                  <a:cubicBezTo>
                    <a:pt x="150" y="361"/>
                    <a:pt x="153" y="366"/>
                    <a:pt x="158" y="372"/>
                  </a:cubicBezTo>
                  <a:cubicBezTo>
                    <a:pt x="174" y="392"/>
                    <a:pt x="195" y="403"/>
                    <a:pt x="222" y="403"/>
                  </a:cubicBezTo>
                  <a:cubicBezTo>
                    <a:pt x="272" y="403"/>
                    <a:pt x="320" y="355"/>
                    <a:pt x="322" y="302"/>
                  </a:cubicBezTo>
                  <a:cubicBezTo>
                    <a:pt x="325" y="241"/>
                    <a:pt x="276" y="184"/>
                    <a:pt x="210" y="171"/>
                  </a:cubicBezTo>
                  <a:cubicBezTo>
                    <a:pt x="169" y="164"/>
                    <a:pt x="129" y="170"/>
                    <a:pt x="97" y="195"/>
                  </a:cubicBezTo>
                  <a:cubicBezTo>
                    <a:pt x="61" y="224"/>
                    <a:pt x="40" y="263"/>
                    <a:pt x="31" y="308"/>
                  </a:cubicBezTo>
                  <a:cubicBezTo>
                    <a:pt x="28" y="321"/>
                    <a:pt x="28" y="334"/>
                    <a:pt x="29" y="346"/>
                  </a:cubicBezTo>
                  <a:cubicBezTo>
                    <a:pt x="37" y="403"/>
                    <a:pt x="74" y="440"/>
                    <a:pt x="122" y="466"/>
                  </a:cubicBezTo>
                  <a:cubicBezTo>
                    <a:pt x="169" y="492"/>
                    <a:pt x="221" y="501"/>
                    <a:pt x="274" y="502"/>
                  </a:cubicBezTo>
                  <a:cubicBezTo>
                    <a:pt x="375" y="504"/>
                    <a:pt x="471" y="478"/>
                    <a:pt x="564" y="440"/>
                  </a:cubicBezTo>
                  <a:cubicBezTo>
                    <a:pt x="661" y="400"/>
                    <a:pt x="750" y="347"/>
                    <a:pt x="836" y="289"/>
                  </a:cubicBezTo>
                  <a:cubicBezTo>
                    <a:pt x="863" y="272"/>
                    <a:pt x="891" y="255"/>
                    <a:pt x="919" y="238"/>
                  </a:cubicBezTo>
                  <a:close/>
                  <a:moveTo>
                    <a:pt x="1007" y="176"/>
                  </a:moveTo>
                  <a:cubicBezTo>
                    <a:pt x="1005" y="177"/>
                    <a:pt x="1003" y="178"/>
                    <a:pt x="1001" y="179"/>
                  </a:cubicBezTo>
                  <a:cubicBezTo>
                    <a:pt x="991" y="164"/>
                    <a:pt x="979" y="149"/>
                    <a:pt x="971" y="133"/>
                  </a:cubicBezTo>
                  <a:cubicBezTo>
                    <a:pt x="958" y="108"/>
                    <a:pt x="944" y="85"/>
                    <a:pt x="918" y="73"/>
                  </a:cubicBezTo>
                  <a:cubicBezTo>
                    <a:pt x="885" y="56"/>
                    <a:pt x="852" y="36"/>
                    <a:pt x="813" y="59"/>
                  </a:cubicBezTo>
                  <a:cubicBezTo>
                    <a:pt x="809" y="62"/>
                    <a:pt x="802" y="60"/>
                    <a:pt x="796" y="61"/>
                  </a:cubicBezTo>
                  <a:cubicBezTo>
                    <a:pt x="799" y="66"/>
                    <a:pt x="802" y="70"/>
                    <a:pt x="805" y="75"/>
                  </a:cubicBezTo>
                  <a:cubicBezTo>
                    <a:pt x="795" y="74"/>
                    <a:pt x="788" y="73"/>
                    <a:pt x="780" y="72"/>
                  </a:cubicBezTo>
                  <a:cubicBezTo>
                    <a:pt x="826" y="91"/>
                    <a:pt x="852" y="127"/>
                    <a:pt x="873" y="167"/>
                  </a:cubicBezTo>
                  <a:cubicBezTo>
                    <a:pt x="881" y="181"/>
                    <a:pt x="888" y="195"/>
                    <a:pt x="896" y="207"/>
                  </a:cubicBezTo>
                  <a:cubicBezTo>
                    <a:pt x="912" y="230"/>
                    <a:pt x="929" y="234"/>
                    <a:pt x="955" y="225"/>
                  </a:cubicBezTo>
                  <a:cubicBezTo>
                    <a:pt x="967" y="220"/>
                    <a:pt x="979" y="216"/>
                    <a:pt x="991" y="212"/>
                  </a:cubicBezTo>
                  <a:cubicBezTo>
                    <a:pt x="1060" y="193"/>
                    <a:pt x="1127" y="189"/>
                    <a:pt x="1191" y="230"/>
                  </a:cubicBezTo>
                  <a:cubicBezTo>
                    <a:pt x="1192" y="231"/>
                    <a:pt x="1194" y="230"/>
                    <a:pt x="1201" y="230"/>
                  </a:cubicBezTo>
                  <a:cubicBezTo>
                    <a:pt x="1167" y="197"/>
                    <a:pt x="1137" y="166"/>
                    <a:pt x="1153" y="117"/>
                  </a:cubicBezTo>
                  <a:cubicBezTo>
                    <a:pt x="1126" y="105"/>
                    <a:pt x="1110" y="119"/>
                    <a:pt x="1107" y="153"/>
                  </a:cubicBezTo>
                  <a:cubicBezTo>
                    <a:pt x="1063" y="118"/>
                    <a:pt x="1069" y="75"/>
                    <a:pt x="1096" y="30"/>
                  </a:cubicBezTo>
                  <a:cubicBezTo>
                    <a:pt x="1086" y="31"/>
                    <a:pt x="1075" y="36"/>
                    <a:pt x="1072" y="32"/>
                  </a:cubicBezTo>
                  <a:cubicBezTo>
                    <a:pt x="1060" y="22"/>
                    <a:pt x="1054" y="29"/>
                    <a:pt x="1046" y="36"/>
                  </a:cubicBezTo>
                  <a:cubicBezTo>
                    <a:pt x="1005" y="74"/>
                    <a:pt x="987" y="119"/>
                    <a:pt x="1007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74"/>
            <p:cNvSpPr>
              <a:spLocks noEditPoints="1"/>
            </p:cNvSpPr>
            <p:nvPr/>
          </p:nvSpPr>
          <p:spPr bwMode="auto">
            <a:xfrm>
              <a:off x="4746990" y="8912669"/>
              <a:ext cx="1739900" cy="1219200"/>
            </a:xfrm>
            <a:custGeom>
              <a:avLst/>
              <a:gdLst>
                <a:gd name="T0" fmla="*/ 316 w 464"/>
                <a:gd name="T1" fmla="*/ 188 h 325"/>
                <a:gd name="T2" fmla="*/ 252 w 464"/>
                <a:gd name="T3" fmla="*/ 93 h 325"/>
                <a:gd name="T4" fmla="*/ 136 w 464"/>
                <a:gd name="T5" fmla="*/ 190 h 325"/>
                <a:gd name="T6" fmla="*/ 130 w 464"/>
                <a:gd name="T7" fmla="*/ 190 h 325"/>
                <a:gd name="T8" fmla="*/ 102 w 464"/>
                <a:gd name="T9" fmla="*/ 128 h 325"/>
                <a:gd name="T10" fmla="*/ 42 w 464"/>
                <a:gd name="T11" fmla="*/ 194 h 325"/>
                <a:gd name="T12" fmla="*/ 41 w 464"/>
                <a:gd name="T13" fmla="*/ 283 h 325"/>
                <a:gd name="T14" fmla="*/ 78 w 464"/>
                <a:gd name="T15" fmla="*/ 325 h 325"/>
                <a:gd name="T16" fmla="*/ 15 w 464"/>
                <a:gd name="T17" fmla="*/ 190 h 325"/>
                <a:gd name="T18" fmla="*/ 255 w 464"/>
                <a:gd name="T19" fmla="*/ 0 h 325"/>
                <a:gd name="T20" fmla="*/ 358 w 464"/>
                <a:gd name="T21" fmla="*/ 19 h 325"/>
                <a:gd name="T22" fmla="*/ 451 w 464"/>
                <a:gd name="T23" fmla="*/ 189 h 325"/>
                <a:gd name="T24" fmla="*/ 430 w 464"/>
                <a:gd name="T25" fmla="*/ 241 h 325"/>
                <a:gd name="T26" fmla="*/ 426 w 464"/>
                <a:gd name="T27" fmla="*/ 239 h 325"/>
                <a:gd name="T28" fmla="*/ 444 w 464"/>
                <a:gd name="T29" fmla="*/ 187 h 325"/>
                <a:gd name="T30" fmla="*/ 436 w 464"/>
                <a:gd name="T31" fmla="*/ 115 h 325"/>
                <a:gd name="T32" fmla="*/ 337 w 464"/>
                <a:gd name="T33" fmla="*/ 103 h 325"/>
                <a:gd name="T34" fmla="*/ 315 w 464"/>
                <a:gd name="T35" fmla="*/ 165 h 325"/>
                <a:gd name="T36" fmla="*/ 316 w 464"/>
                <a:gd name="T37" fmla="*/ 188 h 325"/>
                <a:gd name="T38" fmla="*/ 413 w 464"/>
                <a:gd name="T39" fmla="*/ 77 h 325"/>
                <a:gd name="T40" fmla="*/ 360 w 464"/>
                <a:gd name="T41" fmla="*/ 32 h 325"/>
                <a:gd name="T42" fmla="*/ 232 w 464"/>
                <a:gd name="T43" fmla="*/ 14 h 325"/>
                <a:gd name="T44" fmla="*/ 40 w 464"/>
                <a:gd name="T45" fmla="*/ 154 h 325"/>
                <a:gd name="T46" fmla="*/ 35 w 464"/>
                <a:gd name="T47" fmla="*/ 174 h 325"/>
                <a:gd name="T48" fmla="*/ 40 w 464"/>
                <a:gd name="T49" fmla="*/ 177 h 325"/>
                <a:gd name="T50" fmla="*/ 115 w 464"/>
                <a:gd name="T51" fmla="*/ 103 h 325"/>
                <a:gd name="T52" fmla="*/ 139 w 464"/>
                <a:gd name="T53" fmla="*/ 141 h 325"/>
                <a:gd name="T54" fmla="*/ 270 w 464"/>
                <a:gd name="T55" fmla="*/ 72 h 325"/>
                <a:gd name="T56" fmla="*/ 275 w 464"/>
                <a:gd name="T57" fmla="*/ 134 h 325"/>
                <a:gd name="T58" fmla="*/ 295 w 464"/>
                <a:gd name="T59" fmla="*/ 136 h 325"/>
                <a:gd name="T60" fmla="*/ 295 w 464"/>
                <a:gd name="T61" fmla="*/ 109 h 325"/>
                <a:gd name="T62" fmla="*/ 319 w 464"/>
                <a:gd name="T63" fmla="*/ 109 h 325"/>
                <a:gd name="T64" fmla="*/ 388 w 464"/>
                <a:gd name="T65" fmla="*/ 74 h 325"/>
                <a:gd name="T66" fmla="*/ 413 w 464"/>
                <a:gd name="T67" fmla="*/ 7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4" h="325">
                  <a:moveTo>
                    <a:pt x="316" y="188"/>
                  </a:moveTo>
                  <a:cubicBezTo>
                    <a:pt x="281" y="166"/>
                    <a:pt x="260" y="134"/>
                    <a:pt x="252" y="93"/>
                  </a:cubicBezTo>
                  <a:cubicBezTo>
                    <a:pt x="209" y="121"/>
                    <a:pt x="150" y="127"/>
                    <a:pt x="136" y="190"/>
                  </a:cubicBezTo>
                  <a:cubicBezTo>
                    <a:pt x="134" y="190"/>
                    <a:pt x="132" y="190"/>
                    <a:pt x="130" y="190"/>
                  </a:cubicBezTo>
                  <a:cubicBezTo>
                    <a:pt x="122" y="172"/>
                    <a:pt x="114" y="153"/>
                    <a:pt x="102" y="128"/>
                  </a:cubicBezTo>
                  <a:cubicBezTo>
                    <a:pt x="81" y="152"/>
                    <a:pt x="61" y="172"/>
                    <a:pt x="42" y="194"/>
                  </a:cubicBezTo>
                  <a:cubicBezTo>
                    <a:pt x="17" y="223"/>
                    <a:pt x="17" y="252"/>
                    <a:pt x="41" y="283"/>
                  </a:cubicBezTo>
                  <a:cubicBezTo>
                    <a:pt x="52" y="297"/>
                    <a:pt x="65" y="310"/>
                    <a:pt x="78" y="325"/>
                  </a:cubicBezTo>
                  <a:cubicBezTo>
                    <a:pt x="21" y="296"/>
                    <a:pt x="0" y="250"/>
                    <a:pt x="15" y="190"/>
                  </a:cubicBezTo>
                  <a:cubicBezTo>
                    <a:pt x="43" y="76"/>
                    <a:pt x="137" y="2"/>
                    <a:pt x="255" y="0"/>
                  </a:cubicBezTo>
                  <a:cubicBezTo>
                    <a:pt x="291" y="0"/>
                    <a:pt x="325" y="4"/>
                    <a:pt x="358" y="19"/>
                  </a:cubicBezTo>
                  <a:cubicBezTo>
                    <a:pt x="425" y="48"/>
                    <a:pt x="464" y="117"/>
                    <a:pt x="451" y="189"/>
                  </a:cubicBezTo>
                  <a:cubicBezTo>
                    <a:pt x="448" y="207"/>
                    <a:pt x="438" y="224"/>
                    <a:pt x="430" y="241"/>
                  </a:cubicBezTo>
                  <a:cubicBezTo>
                    <a:pt x="429" y="240"/>
                    <a:pt x="427" y="240"/>
                    <a:pt x="426" y="239"/>
                  </a:cubicBezTo>
                  <a:cubicBezTo>
                    <a:pt x="432" y="222"/>
                    <a:pt x="439" y="205"/>
                    <a:pt x="444" y="187"/>
                  </a:cubicBezTo>
                  <a:cubicBezTo>
                    <a:pt x="451" y="163"/>
                    <a:pt x="447" y="138"/>
                    <a:pt x="436" y="115"/>
                  </a:cubicBezTo>
                  <a:cubicBezTo>
                    <a:pt x="419" y="78"/>
                    <a:pt x="366" y="71"/>
                    <a:pt x="337" y="103"/>
                  </a:cubicBezTo>
                  <a:cubicBezTo>
                    <a:pt x="321" y="120"/>
                    <a:pt x="315" y="142"/>
                    <a:pt x="315" y="165"/>
                  </a:cubicBezTo>
                  <a:cubicBezTo>
                    <a:pt x="315" y="172"/>
                    <a:pt x="316" y="178"/>
                    <a:pt x="316" y="188"/>
                  </a:cubicBezTo>
                  <a:close/>
                  <a:moveTo>
                    <a:pt x="413" y="77"/>
                  </a:moveTo>
                  <a:cubicBezTo>
                    <a:pt x="399" y="53"/>
                    <a:pt x="381" y="41"/>
                    <a:pt x="360" y="32"/>
                  </a:cubicBezTo>
                  <a:cubicBezTo>
                    <a:pt x="319" y="13"/>
                    <a:pt x="276" y="8"/>
                    <a:pt x="232" y="14"/>
                  </a:cubicBezTo>
                  <a:cubicBezTo>
                    <a:pt x="142" y="26"/>
                    <a:pt x="77" y="71"/>
                    <a:pt x="40" y="154"/>
                  </a:cubicBezTo>
                  <a:cubicBezTo>
                    <a:pt x="37" y="160"/>
                    <a:pt x="36" y="167"/>
                    <a:pt x="35" y="174"/>
                  </a:cubicBezTo>
                  <a:cubicBezTo>
                    <a:pt x="36" y="175"/>
                    <a:pt x="38" y="176"/>
                    <a:pt x="40" y="177"/>
                  </a:cubicBezTo>
                  <a:cubicBezTo>
                    <a:pt x="71" y="157"/>
                    <a:pt x="98" y="133"/>
                    <a:pt x="115" y="103"/>
                  </a:cubicBezTo>
                  <a:cubicBezTo>
                    <a:pt x="123" y="115"/>
                    <a:pt x="131" y="127"/>
                    <a:pt x="139" y="141"/>
                  </a:cubicBezTo>
                  <a:cubicBezTo>
                    <a:pt x="185" y="116"/>
                    <a:pt x="229" y="93"/>
                    <a:pt x="270" y="72"/>
                  </a:cubicBezTo>
                  <a:cubicBezTo>
                    <a:pt x="262" y="111"/>
                    <a:pt x="262" y="113"/>
                    <a:pt x="275" y="134"/>
                  </a:cubicBezTo>
                  <a:cubicBezTo>
                    <a:pt x="282" y="135"/>
                    <a:pt x="288" y="135"/>
                    <a:pt x="295" y="136"/>
                  </a:cubicBezTo>
                  <a:cubicBezTo>
                    <a:pt x="295" y="129"/>
                    <a:pt x="295" y="120"/>
                    <a:pt x="295" y="109"/>
                  </a:cubicBezTo>
                  <a:cubicBezTo>
                    <a:pt x="303" y="120"/>
                    <a:pt x="312" y="119"/>
                    <a:pt x="319" y="109"/>
                  </a:cubicBezTo>
                  <a:cubicBezTo>
                    <a:pt x="335" y="85"/>
                    <a:pt x="358" y="72"/>
                    <a:pt x="388" y="74"/>
                  </a:cubicBezTo>
                  <a:cubicBezTo>
                    <a:pt x="395" y="74"/>
                    <a:pt x="402" y="76"/>
                    <a:pt x="413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75"/>
            <p:cNvSpPr>
              <a:spLocks noEditPoints="1"/>
            </p:cNvSpPr>
            <p:nvPr/>
          </p:nvSpPr>
          <p:spPr bwMode="auto">
            <a:xfrm>
              <a:off x="7174277" y="8803132"/>
              <a:ext cx="1714500" cy="1317625"/>
            </a:xfrm>
            <a:custGeom>
              <a:avLst/>
              <a:gdLst>
                <a:gd name="T0" fmla="*/ 353 w 457"/>
                <a:gd name="T1" fmla="*/ 162 h 351"/>
                <a:gd name="T2" fmla="*/ 329 w 457"/>
                <a:gd name="T3" fmla="*/ 216 h 351"/>
                <a:gd name="T4" fmla="*/ 276 w 457"/>
                <a:gd name="T5" fmla="*/ 159 h 351"/>
                <a:gd name="T6" fmla="*/ 204 w 457"/>
                <a:gd name="T7" fmla="*/ 122 h 351"/>
                <a:gd name="T8" fmla="*/ 144 w 457"/>
                <a:gd name="T9" fmla="*/ 219 h 351"/>
                <a:gd name="T10" fmla="*/ 139 w 457"/>
                <a:gd name="T11" fmla="*/ 168 h 351"/>
                <a:gd name="T12" fmla="*/ 88 w 457"/>
                <a:gd name="T13" fmla="*/ 113 h 351"/>
                <a:gd name="T14" fmla="*/ 29 w 457"/>
                <a:gd name="T15" fmla="*/ 133 h 351"/>
                <a:gd name="T16" fmla="*/ 12 w 457"/>
                <a:gd name="T17" fmla="*/ 203 h 351"/>
                <a:gd name="T18" fmla="*/ 31 w 457"/>
                <a:gd name="T19" fmla="*/ 269 h 351"/>
                <a:gd name="T20" fmla="*/ 4 w 457"/>
                <a:gd name="T21" fmla="*/ 206 h 351"/>
                <a:gd name="T22" fmla="*/ 118 w 457"/>
                <a:gd name="T23" fmla="*/ 41 h 351"/>
                <a:gd name="T24" fmla="*/ 443 w 457"/>
                <a:gd name="T25" fmla="*/ 220 h 351"/>
                <a:gd name="T26" fmla="*/ 379 w 457"/>
                <a:gd name="T27" fmla="*/ 351 h 351"/>
                <a:gd name="T28" fmla="*/ 408 w 457"/>
                <a:gd name="T29" fmla="*/ 323 h 351"/>
                <a:gd name="T30" fmla="*/ 407 w 457"/>
                <a:gd name="T31" fmla="*/ 213 h 351"/>
                <a:gd name="T32" fmla="*/ 353 w 457"/>
                <a:gd name="T33" fmla="*/ 162 h 351"/>
                <a:gd name="T34" fmla="*/ 186 w 457"/>
                <a:gd name="T35" fmla="*/ 96 h 351"/>
                <a:gd name="T36" fmla="*/ 239 w 457"/>
                <a:gd name="T37" fmla="*/ 130 h 351"/>
                <a:gd name="T38" fmla="*/ 302 w 457"/>
                <a:gd name="T39" fmla="*/ 163 h 351"/>
                <a:gd name="T40" fmla="*/ 324 w 457"/>
                <a:gd name="T41" fmla="*/ 164 h 351"/>
                <a:gd name="T42" fmla="*/ 340 w 457"/>
                <a:gd name="T43" fmla="*/ 129 h 351"/>
                <a:gd name="T44" fmla="*/ 422 w 457"/>
                <a:gd name="T45" fmla="*/ 200 h 351"/>
                <a:gd name="T46" fmla="*/ 236 w 457"/>
                <a:gd name="T47" fmla="*/ 44 h 351"/>
                <a:gd name="T48" fmla="*/ 43 w 457"/>
                <a:gd name="T49" fmla="*/ 105 h 351"/>
                <a:gd name="T50" fmla="*/ 52 w 457"/>
                <a:gd name="T51" fmla="*/ 106 h 351"/>
                <a:gd name="T52" fmla="*/ 123 w 457"/>
                <a:gd name="T53" fmla="*/ 121 h 351"/>
                <a:gd name="T54" fmla="*/ 167 w 457"/>
                <a:gd name="T55" fmla="*/ 168 h 351"/>
                <a:gd name="T56" fmla="*/ 186 w 457"/>
                <a:gd name="T57" fmla="*/ 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7" h="351">
                  <a:moveTo>
                    <a:pt x="353" y="162"/>
                  </a:moveTo>
                  <a:cubicBezTo>
                    <a:pt x="344" y="182"/>
                    <a:pt x="336" y="200"/>
                    <a:pt x="329" y="216"/>
                  </a:cubicBezTo>
                  <a:cubicBezTo>
                    <a:pt x="311" y="196"/>
                    <a:pt x="296" y="174"/>
                    <a:pt x="276" y="159"/>
                  </a:cubicBezTo>
                  <a:cubicBezTo>
                    <a:pt x="255" y="144"/>
                    <a:pt x="230" y="135"/>
                    <a:pt x="204" y="122"/>
                  </a:cubicBezTo>
                  <a:cubicBezTo>
                    <a:pt x="203" y="167"/>
                    <a:pt x="173" y="190"/>
                    <a:pt x="144" y="219"/>
                  </a:cubicBezTo>
                  <a:cubicBezTo>
                    <a:pt x="142" y="199"/>
                    <a:pt x="143" y="183"/>
                    <a:pt x="139" y="168"/>
                  </a:cubicBezTo>
                  <a:cubicBezTo>
                    <a:pt x="133" y="141"/>
                    <a:pt x="117" y="120"/>
                    <a:pt x="88" y="113"/>
                  </a:cubicBezTo>
                  <a:cubicBezTo>
                    <a:pt x="65" y="108"/>
                    <a:pt x="44" y="115"/>
                    <a:pt x="29" y="133"/>
                  </a:cubicBezTo>
                  <a:cubicBezTo>
                    <a:pt x="12" y="153"/>
                    <a:pt x="8" y="178"/>
                    <a:pt x="12" y="203"/>
                  </a:cubicBezTo>
                  <a:cubicBezTo>
                    <a:pt x="15" y="226"/>
                    <a:pt x="25" y="248"/>
                    <a:pt x="31" y="269"/>
                  </a:cubicBezTo>
                  <a:cubicBezTo>
                    <a:pt x="15" y="254"/>
                    <a:pt x="6" y="231"/>
                    <a:pt x="4" y="206"/>
                  </a:cubicBezTo>
                  <a:cubicBezTo>
                    <a:pt x="0" y="128"/>
                    <a:pt x="43" y="64"/>
                    <a:pt x="118" y="41"/>
                  </a:cubicBezTo>
                  <a:cubicBezTo>
                    <a:pt x="250" y="0"/>
                    <a:pt x="406" y="63"/>
                    <a:pt x="443" y="220"/>
                  </a:cubicBezTo>
                  <a:cubicBezTo>
                    <a:pt x="457" y="279"/>
                    <a:pt x="436" y="325"/>
                    <a:pt x="379" y="351"/>
                  </a:cubicBezTo>
                  <a:cubicBezTo>
                    <a:pt x="388" y="342"/>
                    <a:pt x="399" y="333"/>
                    <a:pt x="408" y="323"/>
                  </a:cubicBezTo>
                  <a:cubicBezTo>
                    <a:pt x="443" y="284"/>
                    <a:pt x="443" y="250"/>
                    <a:pt x="407" y="213"/>
                  </a:cubicBezTo>
                  <a:cubicBezTo>
                    <a:pt x="390" y="195"/>
                    <a:pt x="371" y="179"/>
                    <a:pt x="353" y="162"/>
                  </a:cubicBezTo>
                  <a:close/>
                  <a:moveTo>
                    <a:pt x="186" y="96"/>
                  </a:moveTo>
                  <a:cubicBezTo>
                    <a:pt x="202" y="107"/>
                    <a:pt x="220" y="119"/>
                    <a:pt x="239" y="130"/>
                  </a:cubicBezTo>
                  <a:cubicBezTo>
                    <a:pt x="260" y="142"/>
                    <a:pt x="281" y="153"/>
                    <a:pt x="302" y="163"/>
                  </a:cubicBezTo>
                  <a:cubicBezTo>
                    <a:pt x="308" y="166"/>
                    <a:pt x="314" y="171"/>
                    <a:pt x="324" y="164"/>
                  </a:cubicBezTo>
                  <a:cubicBezTo>
                    <a:pt x="338" y="154"/>
                    <a:pt x="332" y="139"/>
                    <a:pt x="340" y="129"/>
                  </a:cubicBezTo>
                  <a:cubicBezTo>
                    <a:pt x="377" y="180"/>
                    <a:pt x="405" y="205"/>
                    <a:pt x="422" y="200"/>
                  </a:cubicBezTo>
                  <a:cubicBezTo>
                    <a:pt x="408" y="127"/>
                    <a:pt x="325" y="56"/>
                    <a:pt x="236" y="44"/>
                  </a:cubicBezTo>
                  <a:cubicBezTo>
                    <a:pt x="164" y="35"/>
                    <a:pt x="96" y="43"/>
                    <a:pt x="43" y="105"/>
                  </a:cubicBezTo>
                  <a:cubicBezTo>
                    <a:pt x="48" y="106"/>
                    <a:pt x="51" y="107"/>
                    <a:pt x="52" y="106"/>
                  </a:cubicBezTo>
                  <a:cubicBezTo>
                    <a:pt x="79" y="98"/>
                    <a:pt x="103" y="103"/>
                    <a:pt x="123" y="121"/>
                  </a:cubicBezTo>
                  <a:cubicBezTo>
                    <a:pt x="139" y="135"/>
                    <a:pt x="153" y="152"/>
                    <a:pt x="167" y="168"/>
                  </a:cubicBezTo>
                  <a:cubicBezTo>
                    <a:pt x="207" y="154"/>
                    <a:pt x="192" y="122"/>
                    <a:pt x="186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6"/>
            <p:cNvSpPr/>
            <p:nvPr/>
          </p:nvSpPr>
          <p:spPr bwMode="auto">
            <a:xfrm>
              <a:off x="9499965" y="9669907"/>
              <a:ext cx="3692525" cy="423863"/>
            </a:xfrm>
            <a:custGeom>
              <a:avLst/>
              <a:gdLst>
                <a:gd name="T0" fmla="*/ 0 w 984"/>
                <a:gd name="T1" fmla="*/ 0 h 113"/>
                <a:gd name="T2" fmla="*/ 287 w 984"/>
                <a:gd name="T3" fmla="*/ 94 h 113"/>
                <a:gd name="T4" fmla="*/ 327 w 984"/>
                <a:gd name="T5" fmla="*/ 95 h 113"/>
                <a:gd name="T6" fmla="*/ 956 w 984"/>
                <a:gd name="T7" fmla="*/ 95 h 113"/>
                <a:gd name="T8" fmla="*/ 966 w 984"/>
                <a:gd name="T9" fmla="*/ 96 h 113"/>
                <a:gd name="T10" fmla="*/ 984 w 984"/>
                <a:gd name="T11" fmla="*/ 103 h 113"/>
                <a:gd name="T12" fmla="*/ 966 w 984"/>
                <a:gd name="T13" fmla="*/ 110 h 113"/>
                <a:gd name="T14" fmla="*/ 642 w 984"/>
                <a:gd name="T15" fmla="*/ 110 h 113"/>
                <a:gd name="T16" fmla="*/ 300 w 984"/>
                <a:gd name="T17" fmla="*/ 107 h 113"/>
                <a:gd name="T18" fmla="*/ 22 w 984"/>
                <a:gd name="T19" fmla="*/ 17 h 113"/>
                <a:gd name="T20" fmla="*/ 0 w 984"/>
                <a:gd name="T2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4" h="113">
                  <a:moveTo>
                    <a:pt x="0" y="0"/>
                  </a:moveTo>
                  <a:cubicBezTo>
                    <a:pt x="91" y="47"/>
                    <a:pt x="185" y="81"/>
                    <a:pt x="287" y="94"/>
                  </a:cubicBezTo>
                  <a:cubicBezTo>
                    <a:pt x="300" y="95"/>
                    <a:pt x="313" y="95"/>
                    <a:pt x="327" y="95"/>
                  </a:cubicBezTo>
                  <a:cubicBezTo>
                    <a:pt x="537" y="95"/>
                    <a:pt x="746" y="95"/>
                    <a:pt x="956" y="95"/>
                  </a:cubicBezTo>
                  <a:cubicBezTo>
                    <a:pt x="960" y="95"/>
                    <a:pt x="963" y="95"/>
                    <a:pt x="966" y="96"/>
                  </a:cubicBezTo>
                  <a:cubicBezTo>
                    <a:pt x="972" y="97"/>
                    <a:pt x="978" y="100"/>
                    <a:pt x="984" y="103"/>
                  </a:cubicBezTo>
                  <a:cubicBezTo>
                    <a:pt x="978" y="105"/>
                    <a:pt x="972" y="110"/>
                    <a:pt x="966" y="110"/>
                  </a:cubicBezTo>
                  <a:cubicBezTo>
                    <a:pt x="858" y="110"/>
                    <a:pt x="750" y="111"/>
                    <a:pt x="642" y="110"/>
                  </a:cubicBezTo>
                  <a:cubicBezTo>
                    <a:pt x="528" y="110"/>
                    <a:pt x="414" y="113"/>
                    <a:pt x="300" y="107"/>
                  </a:cubicBezTo>
                  <a:cubicBezTo>
                    <a:pt x="201" y="102"/>
                    <a:pt x="108" y="69"/>
                    <a:pt x="22" y="17"/>
                  </a:cubicBezTo>
                  <a:cubicBezTo>
                    <a:pt x="14" y="12"/>
                    <a:pt x="7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77"/>
            <p:cNvSpPr/>
            <p:nvPr/>
          </p:nvSpPr>
          <p:spPr bwMode="auto">
            <a:xfrm>
              <a:off x="454390" y="9669907"/>
              <a:ext cx="3660775" cy="417513"/>
            </a:xfrm>
            <a:custGeom>
              <a:avLst/>
              <a:gdLst>
                <a:gd name="T0" fmla="*/ 976 w 976"/>
                <a:gd name="T1" fmla="*/ 0 h 111"/>
                <a:gd name="T2" fmla="*/ 852 w 976"/>
                <a:gd name="T3" fmla="*/ 68 h 111"/>
                <a:gd name="T4" fmla="*/ 612 w 976"/>
                <a:gd name="T5" fmla="*/ 111 h 111"/>
                <a:gd name="T6" fmla="*/ 27 w 976"/>
                <a:gd name="T7" fmla="*/ 110 h 111"/>
                <a:gd name="T8" fmla="*/ 0 w 976"/>
                <a:gd name="T9" fmla="*/ 101 h 111"/>
                <a:gd name="T10" fmla="*/ 27 w 976"/>
                <a:gd name="T11" fmla="*/ 96 h 111"/>
                <a:gd name="T12" fmla="*/ 634 w 976"/>
                <a:gd name="T13" fmla="*/ 96 h 111"/>
                <a:gd name="T14" fmla="*/ 967 w 976"/>
                <a:gd name="T15" fmla="*/ 5 h 111"/>
                <a:gd name="T16" fmla="*/ 976 w 976"/>
                <a:gd name="T1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6" h="111">
                  <a:moveTo>
                    <a:pt x="976" y="0"/>
                  </a:moveTo>
                  <a:cubicBezTo>
                    <a:pt x="941" y="36"/>
                    <a:pt x="896" y="51"/>
                    <a:pt x="852" y="68"/>
                  </a:cubicBezTo>
                  <a:cubicBezTo>
                    <a:pt x="775" y="97"/>
                    <a:pt x="695" y="111"/>
                    <a:pt x="612" y="111"/>
                  </a:cubicBezTo>
                  <a:cubicBezTo>
                    <a:pt x="417" y="109"/>
                    <a:pt x="222" y="110"/>
                    <a:pt x="27" y="110"/>
                  </a:cubicBezTo>
                  <a:cubicBezTo>
                    <a:pt x="18" y="110"/>
                    <a:pt x="9" y="104"/>
                    <a:pt x="0" y="101"/>
                  </a:cubicBezTo>
                  <a:cubicBezTo>
                    <a:pt x="9" y="99"/>
                    <a:pt x="18" y="96"/>
                    <a:pt x="27" y="96"/>
                  </a:cubicBezTo>
                  <a:cubicBezTo>
                    <a:pt x="229" y="95"/>
                    <a:pt x="432" y="95"/>
                    <a:pt x="634" y="96"/>
                  </a:cubicBezTo>
                  <a:cubicBezTo>
                    <a:pt x="754" y="96"/>
                    <a:pt x="863" y="59"/>
                    <a:pt x="967" y="5"/>
                  </a:cubicBezTo>
                  <a:cubicBezTo>
                    <a:pt x="970" y="4"/>
                    <a:pt x="973" y="2"/>
                    <a:pt x="9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78"/>
            <p:cNvSpPr/>
            <p:nvPr/>
          </p:nvSpPr>
          <p:spPr bwMode="auto">
            <a:xfrm>
              <a:off x="4551727" y="9339707"/>
              <a:ext cx="269875" cy="852488"/>
            </a:xfrm>
            <a:custGeom>
              <a:avLst/>
              <a:gdLst>
                <a:gd name="T0" fmla="*/ 72 w 72"/>
                <a:gd name="T1" fmla="*/ 0 h 227"/>
                <a:gd name="T2" fmla="*/ 42 w 72"/>
                <a:gd name="T3" fmla="*/ 79 h 227"/>
                <a:gd name="T4" fmla="*/ 47 w 72"/>
                <a:gd name="T5" fmla="*/ 192 h 227"/>
                <a:gd name="T6" fmla="*/ 44 w 72"/>
                <a:gd name="T7" fmla="*/ 225 h 227"/>
                <a:gd name="T8" fmla="*/ 16 w 72"/>
                <a:gd name="T9" fmla="*/ 204 h 227"/>
                <a:gd name="T10" fmla="*/ 4 w 72"/>
                <a:gd name="T11" fmla="*/ 124 h 227"/>
                <a:gd name="T12" fmla="*/ 72 w 72"/>
                <a:gd name="T13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27">
                  <a:moveTo>
                    <a:pt x="72" y="0"/>
                  </a:moveTo>
                  <a:cubicBezTo>
                    <a:pt x="62" y="26"/>
                    <a:pt x="50" y="51"/>
                    <a:pt x="42" y="79"/>
                  </a:cubicBezTo>
                  <a:cubicBezTo>
                    <a:pt x="31" y="116"/>
                    <a:pt x="31" y="154"/>
                    <a:pt x="47" y="192"/>
                  </a:cubicBezTo>
                  <a:cubicBezTo>
                    <a:pt x="51" y="202"/>
                    <a:pt x="60" y="219"/>
                    <a:pt x="44" y="225"/>
                  </a:cubicBezTo>
                  <a:cubicBezTo>
                    <a:pt x="38" y="227"/>
                    <a:pt x="22" y="213"/>
                    <a:pt x="16" y="204"/>
                  </a:cubicBezTo>
                  <a:cubicBezTo>
                    <a:pt x="0" y="179"/>
                    <a:pt x="0" y="151"/>
                    <a:pt x="4" y="124"/>
                  </a:cubicBezTo>
                  <a:cubicBezTo>
                    <a:pt x="12" y="75"/>
                    <a:pt x="37" y="34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9"/>
            <p:cNvSpPr/>
            <p:nvPr/>
          </p:nvSpPr>
          <p:spPr bwMode="auto">
            <a:xfrm>
              <a:off x="4292965" y="9350819"/>
              <a:ext cx="412750" cy="788988"/>
            </a:xfrm>
            <a:custGeom>
              <a:avLst/>
              <a:gdLst>
                <a:gd name="T0" fmla="*/ 110 w 110"/>
                <a:gd name="T1" fmla="*/ 0 h 210"/>
                <a:gd name="T2" fmla="*/ 43 w 110"/>
                <a:gd name="T3" fmla="*/ 132 h 210"/>
                <a:gd name="T4" fmla="*/ 33 w 110"/>
                <a:gd name="T5" fmla="*/ 185 h 210"/>
                <a:gd name="T6" fmla="*/ 18 w 110"/>
                <a:gd name="T7" fmla="*/ 210 h 210"/>
                <a:gd name="T8" fmla="*/ 1 w 110"/>
                <a:gd name="T9" fmla="*/ 182 h 210"/>
                <a:gd name="T10" fmla="*/ 28 w 110"/>
                <a:gd name="T11" fmla="*/ 85 h 210"/>
                <a:gd name="T12" fmla="*/ 110 w 110"/>
                <a:gd name="T1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210">
                  <a:moveTo>
                    <a:pt x="110" y="0"/>
                  </a:moveTo>
                  <a:cubicBezTo>
                    <a:pt x="79" y="40"/>
                    <a:pt x="56" y="83"/>
                    <a:pt x="43" y="132"/>
                  </a:cubicBezTo>
                  <a:cubicBezTo>
                    <a:pt x="39" y="149"/>
                    <a:pt x="38" y="168"/>
                    <a:pt x="33" y="185"/>
                  </a:cubicBezTo>
                  <a:cubicBezTo>
                    <a:pt x="31" y="194"/>
                    <a:pt x="23" y="202"/>
                    <a:pt x="18" y="210"/>
                  </a:cubicBezTo>
                  <a:cubicBezTo>
                    <a:pt x="12" y="201"/>
                    <a:pt x="2" y="191"/>
                    <a:pt x="1" y="182"/>
                  </a:cubicBezTo>
                  <a:cubicBezTo>
                    <a:pt x="0" y="147"/>
                    <a:pt x="10" y="115"/>
                    <a:pt x="28" y="85"/>
                  </a:cubicBezTo>
                  <a:cubicBezTo>
                    <a:pt x="49" y="50"/>
                    <a:pt x="77" y="23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80"/>
            <p:cNvSpPr/>
            <p:nvPr/>
          </p:nvSpPr>
          <p:spPr bwMode="auto">
            <a:xfrm>
              <a:off x="8922115" y="9336532"/>
              <a:ext cx="415925" cy="803275"/>
            </a:xfrm>
            <a:custGeom>
              <a:avLst/>
              <a:gdLst>
                <a:gd name="T0" fmla="*/ 0 w 111"/>
                <a:gd name="T1" fmla="*/ 0 h 214"/>
                <a:gd name="T2" fmla="*/ 104 w 111"/>
                <a:gd name="T3" fmla="*/ 136 h 214"/>
                <a:gd name="T4" fmla="*/ 110 w 111"/>
                <a:gd name="T5" fmla="*/ 186 h 214"/>
                <a:gd name="T6" fmla="*/ 96 w 111"/>
                <a:gd name="T7" fmla="*/ 214 h 214"/>
                <a:gd name="T8" fmla="*/ 79 w 111"/>
                <a:gd name="T9" fmla="*/ 186 h 214"/>
                <a:gd name="T10" fmla="*/ 39 w 111"/>
                <a:gd name="T11" fmla="*/ 60 h 214"/>
                <a:gd name="T12" fmla="*/ 0 w 111"/>
                <a:gd name="T13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14">
                  <a:moveTo>
                    <a:pt x="0" y="0"/>
                  </a:moveTo>
                  <a:cubicBezTo>
                    <a:pt x="48" y="39"/>
                    <a:pt x="90" y="77"/>
                    <a:pt x="104" y="136"/>
                  </a:cubicBezTo>
                  <a:cubicBezTo>
                    <a:pt x="108" y="152"/>
                    <a:pt x="111" y="170"/>
                    <a:pt x="110" y="186"/>
                  </a:cubicBezTo>
                  <a:cubicBezTo>
                    <a:pt x="110" y="196"/>
                    <a:pt x="101" y="205"/>
                    <a:pt x="96" y="214"/>
                  </a:cubicBezTo>
                  <a:cubicBezTo>
                    <a:pt x="90" y="205"/>
                    <a:pt x="80" y="196"/>
                    <a:pt x="79" y="186"/>
                  </a:cubicBezTo>
                  <a:cubicBezTo>
                    <a:pt x="74" y="141"/>
                    <a:pt x="60" y="100"/>
                    <a:pt x="39" y="60"/>
                  </a:cubicBezTo>
                  <a:cubicBezTo>
                    <a:pt x="28" y="41"/>
                    <a:pt x="15" y="2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81"/>
            <p:cNvSpPr/>
            <p:nvPr/>
          </p:nvSpPr>
          <p:spPr bwMode="auto">
            <a:xfrm>
              <a:off x="8817340" y="9355582"/>
              <a:ext cx="307975" cy="833438"/>
            </a:xfrm>
            <a:custGeom>
              <a:avLst/>
              <a:gdLst>
                <a:gd name="T0" fmla="*/ 0 w 82"/>
                <a:gd name="T1" fmla="*/ 0 h 222"/>
                <a:gd name="T2" fmla="*/ 63 w 82"/>
                <a:gd name="T3" fmla="*/ 183 h 222"/>
                <a:gd name="T4" fmla="*/ 44 w 82"/>
                <a:gd name="T5" fmla="*/ 216 h 222"/>
                <a:gd name="T6" fmla="*/ 26 w 82"/>
                <a:gd name="T7" fmla="*/ 222 h 222"/>
                <a:gd name="T8" fmla="*/ 21 w 82"/>
                <a:gd name="T9" fmla="*/ 204 h 222"/>
                <a:gd name="T10" fmla="*/ 24 w 82"/>
                <a:gd name="T11" fmla="*/ 189 h 222"/>
                <a:gd name="T12" fmla="*/ 8 w 82"/>
                <a:gd name="T13" fmla="*/ 16 h 222"/>
                <a:gd name="T14" fmla="*/ 0 w 82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222">
                  <a:moveTo>
                    <a:pt x="0" y="0"/>
                  </a:moveTo>
                  <a:cubicBezTo>
                    <a:pt x="51" y="50"/>
                    <a:pt x="82" y="109"/>
                    <a:pt x="63" y="183"/>
                  </a:cubicBezTo>
                  <a:cubicBezTo>
                    <a:pt x="60" y="195"/>
                    <a:pt x="52" y="206"/>
                    <a:pt x="44" y="216"/>
                  </a:cubicBezTo>
                  <a:cubicBezTo>
                    <a:pt x="41" y="220"/>
                    <a:pt x="32" y="220"/>
                    <a:pt x="26" y="222"/>
                  </a:cubicBezTo>
                  <a:cubicBezTo>
                    <a:pt x="25" y="216"/>
                    <a:pt x="22" y="210"/>
                    <a:pt x="21" y="204"/>
                  </a:cubicBezTo>
                  <a:cubicBezTo>
                    <a:pt x="21" y="199"/>
                    <a:pt x="22" y="193"/>
                    <a:pt x="24" y="189"/>
                  </a:cubicBezTo>
                  <a:cubicBezTo>
                    <a:pt x="50" y="128"/>
                    <a:pt x="34" y="72"/>
                    <a:pt x="8" y="16"/>
                  </a:cubicBezTo>
                  <a:cubicBezTo>
                    <a:pt x="5" y="11"/>
                    <a:pt x="2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82"/>
            <p:cNvSpPr/>
            <p:nvPr/>
          </p:nvSpPr>
          <p:spPr bwMode="auto">
            <a:xfrm>
              <a:off x="9241202" y="9509569"/>
              <a:ext cx="322263" cy="536575"/>
            </a:xfrm>
            <a:custGeom>
              <a:avLst/>
              <a:gdLst>
                <a:gd name="T0" fmla="*/ 0 w 86"/>
                <a:gd name="T1" fmla="*/ 0 h 143"/>
                <a:gd name="T2" fmla="*/ 86 w 86"/>
                <a:gd name="T3" fmla="*/ 112 h 143"/>
                <a:gd name="T4" fmla="*/ 86 w 86"/>
                <a:gd name="T5" fmla="*/ 114 h 143"/>
                <a:gd name="T6" fmla="*/ 80 w 86"/>
                <a:gd name="T7" fmla="*/ 143 h 143"/>
                <a:gd name="T8" fmla="*/ 58 w 86"/>
                <a:gd name="T9" fmla="*/ 124 h 143"/>
                <a:gd name="T10" fmla="*/ 40 w 86"/>
                <a:gd name="T11" fmla="*/ 78 h 143"/>
                <a:gd name="T12" fmla="*/ 0 w 86"/>
                <a:gd name="T1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43">
                  <a:moveTo>
                    <a:pt x="0" y="0"/>
                  </a:moveTo>
                  <a:cubicBezTo>
                    <a:pt x="38" y="25"/>
                    <a:pt x="69" y="63"/>
                    <a:pt x="86" y="112"/>
                  </a:cubicBezTo>
                  <a:cubicBezTo>
                    <a:pt x="86" y="113"/>
                    <a:pt x="86" y="114"/>
                    <a:pt x="86" y="114"/>
                  </a:cubicBezTo>
                  <a:cubicBezTo>
                    <a:pt x="84" y="124"/>
                    <a:pt x="82" y="133"/>
                    <a:pt x="80" y="143"/>
                  </a:cubicBezTo>
                  <a:cubicBezTo>
                    <a:pt x="72" y="137"/>
                    <a:pt x="62" y="132"/>
                    <a:pt x="58" y="124"/>
                  </a:cubicBezTo>
                  <a:cubicBezTo>
                    <a:pt x="50" y="110"/>
                    <a:pt x="47" y="93"/>
                    <a:pt x="40" y="78"/>
                  </a:cubicBezTo>
                  <a:cubicBezTo>
                    <a:pt x="27" y="50"/>
                    <a:pt x="12" y="2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83"/>
            <p:cNvSpPr/>
            <p:nvPr/>
          </p:nvSpPr>
          <p:spPr bwMode="auto">
            <a:xfrm>
              <a:off x="4032615" y="9512744"/>
              <a:ext cx="368300" cy="547688"/>
            </a:xfrm>
            <a:custGeom>
              <a:avLst/>
              <a:gdLst>
                <a:gd name="T0" fmla="*/ 98 w 98"/>
                <a:gd name="T1" fmla="*/ 0 h 146"/>
                <a:gd name="T2" fmla="*/ 43 w 98"/>
                <a:gd name="T3" fmla="*/ 114 h 146"/>
                <a:gd name="T4" fmla="*/ 17 w 98"/>
                <a:gd name="T5" fmla="*/ 141 h 146"/>
                <a:gd name="T6" fmla="*/ 14 w 98"/>
                <a:gd name="T7" fmla="*/ 103 h 146"/>
                <a:gd name="T8" fmla="*/ 98 w 98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46">
                  <a:moveTo>
                    <a:pt x="98" y="0"/>
                  </a:moveTo>
                  <a:cubicBezTo>
                    <a:pt x="69" y="33"/>
                    <a:pt x="58" y="74"/>
                    <a:pt x="43" y="114"/>
                  </a:cubicBezTo>
                  <a:cubicBezTo>
                    <a:pt x="38" y="126"/>
                    <a:pt x="34" y="146"/>
                    <a:pt x="17" y="141"/>
                  </a:cubicBezTo>
                  <a:cubicBezTo>
                    <a:pt x="0" y="134"/>
                    <a:pt x="9" y="116"/>
                    <a:pt x="14" y="103"/>
                  </a:cubicBezTo>
                  <a:cubicBezTo>
                    <a:pt x="31" y="59"/>
                    <a:pt x="59" y="25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84"/>
            <p:cNvSpPr/>
            <p:nvPr/>
          </p:nvSpPr>
          <p:spPr bwMode="auto">
            <a:xfrm>
              <a:off x="8382365" y="8563419"/>
              <a:ext cx="3335338" cy="1312863"/>
            </a:xfrm>
            <a:custGeom>
              <a:avLst/>
              <a:gdLst>
                <a:gd name="T0" fmla="*/ 1 w 889"/>
                <a:gd name="T1" fmla="*/ 76 h 350"/>
                <a:gd name="T2" fmla="*/ 46 w 889"/>
                <a:gd name="T3" fmla="*/ 85 h 350"/>
                <a:gd name="T4" fmla="*/ 126 w 889"/>
                <a:gd name="T5" fmla="*/ 117 h 350"/>
                <a:gd name="T6" fmla="*/ 502 w 889"/>
                <a:gd name="T7" fmla="*/ 233 h 350"/>
                <a:gd name="T8" fmla="*/ 599 w 889"/>
                <a:gd name="T9" fmla="*/ 226 h 350"/>
                <a:gd name="T10" fmla="*/ 645 w 889"/>
                <a:gd name="T11" fmla="*/ 244 h 350"/>
                <a:gd name="T12" fmla="*/ 611 w 889"/>
                <a:gd name="T13" fmla="*/ 259 h 350"/>
                <a:gd name="T14" fmla="*/ 612 w 889"/>
                <a:gd name="T15" fmla="*/ 259 h 350"/>
                <a:gd name="T16" fmla="*/ 703 w 889"/>
                <a:gd name="T17" fmla="*/ 255 h 350"/>
                <a:gd name="T18" fmla="*/ 775 w 889"/>
                <a:gd name="T19" fmla="*/ 199 h 350"/>
                <a:gd name="T20" fmla="*/ 767 w 889"/>
                <a:gd name="T21" fmla="*/ 207 h 350"/>
                <a:gd name="T22" fmla="*/ 625 w 889"/>
                <a:gd name="T23" fmla="*/ 212 h 350"/>
                <a:gd name="T24" fmla="*/ 648 w 889"/>
                <a:gd name="T25" fmla="*/ 43 h 350"/>
                <a:gd name="T26" fmla="*/ 799 w 889"/>
                <a:gd name="T27" fmla="*/ 27 h 350"/>
                <a:gd name="T28" fmla="*/ 874 w 889"/>
                <a:gd name="T29" fmla="*/ 115 h 350"/>
                <a:gd name="T30" fmla="*/ 889 w 889"/>
                <a:gd name="T31" fmla="*/ 178 h 350"/>
                <a:gd name="T32" fmla="*/ 799 w 889"/>
                <a:gd name="T33" fmla="*/ 309 h 350"/>
                <a:gd name="T34" fmla="*/ 589 w 889"/>
                <a:gd name="T35" fmla="*/ 344 h 350"/>
                <a:gd name="T36" fmla="*/ 112 w 889"/>
                <a:gd name="T37" fmla="*/ 153 h 350"/>
                <a:gd name="T38" fmla="*/ 0 w 889"/>
                <a:gd name="T39" fmla="*/ 81 h 350"/>
                <a:gd name="T40" fmla="*/ 1 w 889"/>
                <a:gd name="T41" fmla="*/ 76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9" h="350">
                  <a:moveTo>
                    <a:pt x="1" y="76"/>
                  </a:moveTo>
                  <a:cubicBezTo>
                    <a:pt x="16" y="79"/>
                    <a:pt x="32" y="80"/>
                    <a:pt x="46" y="85"/>
                  </a:cubicBezTo>
                  <a:cubicBezTo>
                    <a:pt x="73" y="95"/>
                    <a:pt x="100" y="105"/>
                    <a:pt x="126" y="117"/>
                  </a:cubicBezTo>
                  <a:cubicBezTo>
                    <a:pt x="246" y="173"/>
                    <a:pt x="372" y="209"/>
                    <a:pt x="502" y="233"/>
                  </a:cubicBezTo>
                  <a:cubicBezTo>
                    <a:pt x="533" y="238"/>
                    <a:pt x="567" y="232"/>
                    <a:pt x="599" y="226"/>
                  </a:cubicBezTo>
                  <a:cubicBezTo>
                    <a:pt x="621" y="223"/>
                    <a:pt x="626" y="221"/>
                    <a:pt x="645" y="244"/>
                  </a:cubicBezTo>
                  <a:cubicBezTo>
                    <a:pt x="633" y="249"/>
                    <a:pt x="621" y="254"/>
                    <a:pt x="611" y="259"/>
                  </a:cubicBezTo>
                  <a:cubicBezTo>
                    <a:pt x="610" y="259"/>
                    <a:pt x="611" y="260"/>
                    <a:pt x="612" y="259"/>
                  </a:cubicBezTo>
                  <a:cubicBezTo>
                    <a:pt x="641" y="238"/>
                    <a:pt x="673" y="255"/>
                    <a:pt x="703" y="255"/>
                  </a:cubicBezTo>
                  <a:cubicBezTo>
                    <a:pt x="741" y="255"/>
                    <a:pt x="761" y="230"/>
                    <a:pt x="775" y="199"/>
                  </a:cubicBezTo>
                  <a:cubicBezTo>
                    <a:pt x="773" y="202"/>
                    <a:pt x="769" y="204"/>
                    <a:pt x="767" y="207"/>
                  </a:cubicBezTo>
                  <a:cubicBezTo>
                    <a:pt x="735" y="261"/>
                    <a:pt x="666" y="259"/>
                    <a:pt x="625" y="212"/>
                  </a:cubicBezTo>
                  <a:cubicBezTo>
                    <a:pt x="578" y="157"/>
                    <a:pt x="588" y="86"/>
                    <a:pt x="648" y="43"/>
                  </a:cubicBezTo>
                  <a:cubicBezTo>
                    <a:pt x="695" y="9"/>
                    <a:pt x="747" y="0"/>
                    <a:pt x="799" y="27"/>
                  </a:cubicBezTo>
                  <a:cubicBezTo>
                    <a:pt x="833" y="45"/>
                    <a:pt x="866" y="71"/>
                    <a:pt x="874" y="115"/>
                  </a:cubicBezTo>
                  <a:cubicBezTo>
                    <a:pt x="878" y="136"/>
                    <a:pt x="889" y="157"/>
                    <a:pt x="889" y="178"/>
                  </a:cubicBezTo>
                  <a:cubicBezTo>
                    <a:pt x="889" y="241"/>
                    <a:pt x="849" y="281"/>
                    <a:pt x="799" y="309"/>
                  </a:cubicBezTo>
                  <a:cubicBezTo>
                    <a:pt x="733" y="345"/>
                    <a:pt x="662" y="350"/>
                    <a:pt x="589" y="344"/>
                  </a:cubicBezTo>
                  <a:cubicBezTo>
                    <a:pt x="411" y="328"/>
                    <a:pt x="259" y="247"/>
                    <a:pt x="112" y="153"/>
                  </a:cubicBezTo>
                  <a:cubicBezTo>
                    <a:pt x="75" y="129"/>
                    <a:pt x="37" y="105"/>
                    <a:pt x="0" y="81"/>
                  </a:cubicBezTo>
                  <a:cubicBezTo>
                    <a:pt x="0" y="79"/>
                    <a:pt x="1" y="78"/>
                    <a:pt x="1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85"/>
            <p:cNvSpPr/>
            <p:nvPr/>
          </p:nvSpPr>
          <p:spPr bwMode="auto">
            <a:xfrm>
              <a:off x="7342552" y="8063357"/>
              <a:ext cx="1565275" cy="792163"/>
            </a:xfrm>
            <a:custGeom>
              <a:avLst/>
              <a:gdLst>
                <a:gd name="T0" fmla="*/ 87 w 417"/>
                <a:gd name="T1" fmla="*/ 133 h 211"/>
                <a:gd name="T2" fmla="*/ 96 w 417"/>
                <a:gd name="T3" fmla="*/ 4 h 211"/>
                <a:gd name="T4" fmla="*/ 158 w 417"/>
                <a:gd name="T5" fmla="*/ 20 h 211"/>
                <a:gd name="T6" fmla="*/ 189 w 417"/>
                <a:gd name="T7" fmla="*/ 153 h 211"/>
                <a:gd name="T8" fmla="*/ 194 w 417"/>
                <a:gd name="T9" fmla="*/ 156 h 211"/>
                <a:gd name="T10" fmla="*/ 225 w 417"/>
                <a:gd name="T11" fmla="*/ 109 h 211"/>
                <a:gd name="T12" fmla="*/ 325 w 417"/>
                <a:gd name="T13" fmla="*/ 30 h 211"/>
                <a:gd name="T14" fmla="*/ 379 w 417"/>
                <a:gd name="T15" fmla="*/ 36 h 211"/>
                <a:gd name="T16" fmla="*/ 403 w 417"/>
                <a:gd name="T17" fmla="*/ 36 h 211"/>
                <a:gd name="T18" fmla="*/ 391 w 417"/>
                <a:gd name="T19" fmla="*/ 51 h 211"/>
                <a:gd name="T20" fmla="*/ 417 w 417"/>
                <a:gd name="T21" fmla="*/ 49 h 211"/>
                <a:gd name="T22" fmla="*/ 314 w 417"/>
                <a:gd name="T23" fmla="*/ 159 h 211"/>
                <a:gd name="T24" fmla="*/ 296 w 417"/>
                <a:gd name="T25" fmla="*/ 188 h 211"/>
                <a:gd name="T26" fmla="*/ 242 w 417"/>
                <a:gd name="T27" fmla="*/ 202 h 211"/>
                <a:gd name="T28" fmla="*/ 57 w 417"/>
                <a:gd name="T29" fmla="*/ 184 h 211"/>
                <a:gd name="T30" fmla="*/ 0 w 417"/>
                <a:gd name="T31" fmla="*/ 203 h 211"/>
                <a:gd name="T32" fmla="*/ 14 w 417"/>
                <a:gd name="T33" fmla="*/ 186 h 211"/>
                <a:gd name="T34" fmla="*/ 45 w 417"/>
                <a:gd name="T35" fmla="*/ 110 h 211"/>
                <a:gd name="T36" fmla="*/ 49 w 417"/>
                <a:gd name="T37" fmla="*/ 96 h 211"/>
                <a:gd name="T38" fmla="*/ 56 w 417"/>
                <a:gd name="T39" fmla="*/ 96 h 211"/>
                <a:gd name="T40" fmla="*/ 48 w 417"/>
                <a:gd name="T41" fmla="*/ 77 h 211"/>
                <a:gd name="T42" fmla="*/ 87 w 417"/>
                <a:gd name="T43" fmla="*/ 13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7" h="211">
                  <a:moveTo>
                    <a:pt x="87" y="133"/>
                  </a:moveTo>
                  <a:cubicBezTo>
                    <a:pt x="132" y="93"/>
                    <a:pt x="128" y="50"/>
                    <a:pt x="96" y="4"/>
                  </a:cubicBezTo>
                  <a:cubicBezTo>
                    <a:pt x="120" y="2"/>
                    <a:pt x="140" y="0"/>
                    <a:pt x="158" y="20"/>
                  </a:cubicBezTo>
                  <a:cubicBezTo>
                    <a:pt x="193" y="59"/>
                    <a:pt x="202" y="92"/>
                    <a:pt x="189" y="153"/>
                  </a:cubicBezTo>
                  <a:cubicBezTo>
                    <a:pt x="191" y="154"/>
                    <a:pt x="192" y="155"/>
                    <a:pt x="194" y="156"/>
                  </a:cubicBezTo>
                  <a:cubicBezTo>
                    <a:pt x="205" y="141"/>
                    <a:pt x="217" y="126"/>
                    <a:pt x="225" y="109"/>
                  </a:cubicBezTo>
                  <a:cubicBezTo>
                    <a:pt x="245" y="66"/>
                    <a:pt x="280" y="41"/>
                    <a:pt x="325" y="30"/>
                  </a:cubicBezTo>
                  <a:cubicBezTo>
                    <a:pt x="343" y="25"/>
                    <a:pt x="361" y="21"/>
                    <a:pt x="379" y="36"/>
                  </a:cubicBezTo>
                  <a:cubicBezTo>
                    <a:pt x="383" y="40"/>
                    <a:pt x="392" y="36"/>
                    <a:pt x="403" y="36"/>
                  </a:cubicBezTo>
                  <a:cubicBezTo>
                    <a:pt x="398" y="42"/>
                    <a:pt x="395" y="45"/>
                    <a:pt x="391" y="51"/>
                  </a:cubicBezTo>
                  <a:cubicBezTo>
                    <a:pt x="401" y="50"/>
                    <a:pt x="409" y="49"/>
                    <a:pt x="417" y="49"/>
                  </a:cubicBezTo>
                  <a:cubicBezTo>
                    <a:pt x="363" y="69"/>
                    <a:pt x="338" y="114"/>
                    <a:pt x="314" y="159"/>
                  </a:cubicBezTo>
                  <a:cubicBezTo>
                    <a:pt x="309" y="169"/>
                    <a:pt x="303" y="179"/>
                    <a:pt x="296" y="188"/>
                  </a:cubicBezTo>
                  <a:cubicBezTo>
                    <a:pt x="280" y="207"/>
                    <a:pt x="265" y="211"/>
                    <a:pt x="242" y="202"/>
                  </a:cubicBezTo>
                  <a:cubicBezTo>
                    <a:pt x="182" y="179"/>
                    <a:pt x="121" y="165"/>
                    <a:pt x="57" y="184"/>
                  </a:cubicBezTo>
                  <a:cubicBezTo>
                    <a:pt x="38" y="189"/>
                    <a:pt x="21" y="198"/>
                    <a:pt x="0" y="203"/>
                  </a:cubicBezTo>
                  <a:cubicBezTo>
                    <a:pt x="5" y="197"/>
                    <a:pt x="9" y="191"/>
                    <a:pt x="14" y="186"/>
                  </a:cubicBezTo>
                  <a:cubicBezTo>
                    <a:pt x="37" y="166"/>
                    <a:pt x="49" y="141"/>
                    <a:pt x="45" y="110"/>
                  </a:cubicBezTo>
                  <a:cubicBezTo>
                    <a:pt x="44" y="105"/>
                    <a:pt x="47" y="100"/>
                    <a:pt x="49" y="96"/>
                  </a:cubicBezTo>
                  <a:cubicBezTo>
                    <a:pt x="51" y="96"/>
                    <a:pt x="53" y="96"/>
                    <a:pt x="56" y="96"/>
                  </a:cubicBezTo>
                  <a:cubicBezTo>
                    <a:pt x="53" y="91"/>
                    <a:pt x="51" y="86"/>
                    <a:pt x="48" y="77"/>
                  </a:cubicBezTo>
                  <a:cubicBezTo>
                    <a:pt x="70" y="93"/>
                    <a:pt x="92" y="104"/>
                    <a:pt x="87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6"/>
            <p:cNvSpPr/>
            <p:nvPr/>
          </p:nvSpPr>
          <p:spPr bwMode="auto">
            <a:xfrm>
              <a:off x="1913302" y="8593582"/>
              <a:ext cx="3343275" cy="1276350"/>
            </a:xfrm>
            <a:custGeom>
              <a:avLst/>
              <a:gdLst>
                <a:gd name="T0" fmla="*/ 891 w 891"/>
                <a:gd name="T1" fmla="*/ 74 h 340"/>
                <a:gd name="T2" fmla="*/ 808 w 891"/>
                <a:gd name="T3" fmla="*/ 125 h 340"/>
                <a:gd name="T4" fmla="*/ 536 w 891"/>
                <a:gd name="T5" fmla="*/ 276 h 340"/>
                <a:gd name="T6" fmla="*/ 246 w 891"/>
                <a:gd name="T7" fmla="*/ 338 h 340"/>
                <a:gd name="T8" fmla="*/ 94 w 891"/>
                <a:gd name="T9" fmla="*/ 302 h 340"/>
                <a:gd name="T10" fmla="*/ 1 w 891"/>
                <a:gd name="T11" fmla="*/ 182 h 340"/>
                <a:gd name="T12" fmla="*/ 3 w 891"/>
                <a:gd name="T13" fmla="*/ 144 h 340"/>
                <a:gd name="T14" fmla="*/ 69 w 891"/>
                <a:gd name="T15" fmla="*/ 31 h 340"/>
                <a:gd name="T16" fmla="*/ 182 w 891"/>
                <a:gd name="T17" fmla="*/ 7 h 340"/>
                <a:gd name="T18" fmla="*/ 294 w 891"/>
                <a:gd name="T19" fmla="*/ 138 h 340"/>
                <a:gd name="T20" fmla="*/ 194 w 891"/>
                <a:gd name="T21" fmla="*/ 239 h 340"/>
                <a:gd name="T22" fmla="*/ 130 w 891"/>
                <a:gd name="T23" fmla="*/ 208 h 340"/>
                <a:gd name="T24" fmla="*/ 117 w 891"/>
                <a:gd name="T25" fmla="*/ 191 h 340"/>
                <a:gd name="T26" fmla="*/ 113 w 891"/>
                <a:gd name="T27" fmla="*/ 194 h 340"/>
                <a:gd name="T28" fmla="*/ 123 w 891"/>
                <a:gd name="T29" fmla="*/ 212 h 340"/>
                <a:gd name="T30" fmla="*/ 208 w 891"/>
                <a:gd name="T31" fmla="*/ 251 h 340"/>
                <a:gd name="T32" fmla="*/ 250 w 891"/>
                <a:gd name="T33" fmla="*/ 227 h 340"/>
                <a:gd name="T34" fmla="*/ 283 w 891"/>
                <a:gd name="T35" fmla="*/ 222 h 340"/>
                <a:gd name="T36" fmla="*/ 337 w 891"/>
                <a:gd name="T37" fmla="*/ 228 h 340"/>
                <a:gd name="T38" fmla="*/ 497 w 891"/>
                <a:gd name="T39" fmla="*/ 202 h 340"/>
                <a:gd name="T40" fmla="*/ 809 w 891"/>
                <a:gd name="T41" fmla="*/ 90 h 340"/>
                <a:gd name="T42" fmla="*/ 889 w 891"/>
                <a:gd name="T43" fmla="*/ 66 h 340"/>
                <a:gd name="T44" fmla="*/ 891 w 891"/>
                <a:gd name="T45" fmla="*/ 7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1" h="340">
                  <a:moveTo>
                    <a:pt x="891" y="74"/>
                  </a:moveTo>
                  <a:cubicBezTo>
                    <a:pt x="863" y="91"/>
                    <a:pt x="835" y="108"/>
                    <a:pt x="808" y="125"/>
                  </a:cubicBezTo>
                  <a:cubicBezTo>
                    <a:pt x="722" y="183"/>
                    <a:pt x="633" y="236"/>
                    <a:pt x="536" y="276"/>
                  </a:cubicBezTo>
                  <a:cubicBezTo>
                    <a:pt x="443" y="314"/>
                    <a:pt x="347" y="340"/>
                    <a:pt x="246" y="338"/>
                  </a:cubicBezTo>
                  <a:cubicBezTo>
                    <a:pt x="193" y="337"/>
                    <a:pt x="141" y="328"/>
                    <a:pt x="94" y="302"/>
                  </a:cubicBezTo>
                  <a:cubicBezTo>
                    <a:pt x="46" y="276"/>
                    <a:pt x="9" y="239"/>
                    <a:pt x="1" y="182"/>
                  </a:cubicBezTo>
                  <a:cubicBezTo>
                    <a:pt x="0" y="170"/>
                    <a:pt x="0" y="157"/>
                    <a:pt x="3" y="144"/>
                  </a:cubicBezTo>
                  <a:cubicBezTo>
                    <a:pt x="12" y="99"/>
                    <a:pt x="33" y="60"/>
                    <a:pt x="69" y="31"/>
                  </a:cubicBezTo>
                  <a:cubicBezTo>
                    <a:pt x="101" y="6"/>
                    <a:pt x="141" y="0"/>
                    <a:pt x="182" y="7"/>
                  </a:cubicBezTo>
                  <a:cubicBezTo>
                    <a:pt x="248" y="20"/>
                    <a:pt x="297" y="77"/>
                    <a:pt x="294" y="138"/>
                  </a:cubicBezTo>
                  <a:cubicBezTo>
                    <a:pt x="292" y="191"/>
                    <a:pt x="244" y="239"/>
                    <a:pt x="194" y="239"/>
                  </a:cubicBezTo>
                  <a:cubicBezTo>
                    <a:pt x="167" y="239"/>
                    <a:pt x="146" y="228"/>
                    <a:pt x="130" y="208"/>
                  </a:cubicBezTo>
                  <a:cubicBezTo>
                    <a:pt x="125" y="202"/>
                    <a:pt x="122" y="197"/>
                    <a:pt x="117" y="191"/>
                  </a:cubicBezTo>
                  <a:cubicBezTo>
                    <a:pt x="116" y="192"/>
                    <a:pt x="115" y="193"/>
                    <a:pt x="113" y="194"/>
                  </a:cubicBezTo>
                  <a:cubicBezTo>
                    <a:pt x="116" y="200"/>
                    <a:pt x="119" y="206"/>
                    <a:pt x="123" y="212"/>
                  </a:cubicBezTo>
                  <a:cubicBezTo>
                    <a:pt x="143" y="237"/>
                    <a:pt x="175" y="255"/>
                    <a:pt x="208" y="251"/>
                  </a:cubicBezTo>
                  <a:cubicBezTo>
                    <a:pt x="223" y="250"/>
                    <a:pt x="237" y="237"/>
                    <a:pt x="250" y="227"/>
                  </a:cubicBezTo>
                  <a:cubicBezTo>
                    <a:pt x="260" y="220"/>
                    <a:pt x="268" y="216"/>
                    <a:pt x="283" y="222"/>
                  </a:cubicBezTo>
                  <a:cubicBezTo>
                    <a:pt x="299" y="229"/>
                    <a:pt x="318" y="227"/>
                    <a:pt x="337" y="228"/>
                  </a:cubicBezTo>
                  <a:cubicBezTo>
                    <a:pt x="392" y="231"/>
                    <a:pt x="445" y="215"/>
                    <a:pt x="497" y="202"/>
                  </a:cubicBezTo>
                  <a:cubicBezTo>
                    <a:pt x="605" y="175"/>
                    <a:pt x="708" y="137"/>
                    <a:pt x="809" y="90"/>
                  </a:cubicBezTo>
                  <a:cubicBezTo>
                    <a:pt x="834" y="79"/>
                    <a:pt x="862" y="74"/>
                    <a:pt x="889" y="66"/>
                  </a:cubicBezTo>
                  <a:cubicBezTo>
                    <a:pt x="889" y="68"/>
                    <a:pt x="890" y="71"/>
                    <a:pt x="89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87"/>
            <p:cNvSpPr/>
            <p:nvPr/>
          </p:nvSpPr>
          <p:spPr bwMode="auto">
            <a:xfrm>
              <a:off x="4734290" y="8060182"/>
              <a:ext cx="1579563" cy="795338"/>
            </a:xfrm>
            <a:custGeom>
              <a:avLst/>
              <a:gdLst>
                <a:gd name="T0" fmla="*/ 227 w 421"/>
                <a:gd name="T1" fmla="*/ 154 h 212"/>
                <a:gd name="T2" fmla="*/ 266 w 421"/>
                <a:gd name="T3" fmla="*/ 14 h 212"/>
                <a:gd name="T4" fmla="*/ 292 w 421"/>
                <a:gd name="T5" fmla="*/ 10 h 212"/>
                <a:gd name="T6" fmla="*/ 316 w 421"/>
                <a:gd name="T7" fmla="*/ 8 h 212"/>
                <a:gd name="T8" fmla="*/ 327 w 421"/>
                <a:gd name="T9" fmla="*/ 131 h 212"/>
                <a:gd name="T10" fmla="*/ 373 w 421"/>
                <a:gd name="T11" fmla="*/ 95 h 212"/>
                <a:gd name="T12" fmla="*/ 421 w 421"/>
                <a:gd name="T13" fmla="*/ 208 h 212"/>
                <a:gd name="T14" fmla="*/ 411 w 421"/>
                <a:gd name="T15" fmla="*/ 208 h 212"/>
                <a:gd name="T16" fmla="*/ 211 w 421"/>
                <a:gd name="T17" fmla="*/ 190 h 212"/>
                <a:gd name="T18" fmla="*/ 175 w 421"/>
                <a:gd name="T19" fmla="*/ 203 h 212"/>
                <a:gd name="T20" fmla="*/ 116 w 421"/>
                <a:gd name="T21" fmla="*/ 185 h 212"/>
                <a:gd name="T22" fmla="*/ 93 w 421"/>
                <a:gd name="T23" fmla="*/ 145 h 212"/>
                <a:gd name="T24" fmla="*/ 0 w 421"/>
                <a:gd name="T25" fmla="*/ 50 h 212"/>
                <a:gd name="T26" fmla="*/ 25 w 421"/>
                <a:gd name="T27" fmla="*/ 53 h 212"/>
                <a:gd name="T28" fmla="*/ 16 w 421"/>
                <a:gd name="T29" fmla="*/ 39 h 212"/>
                <a:gd name="T30" fmla="*/ 33 w 421"/>
                <a:gd name="T31" fmla="*/ 37 h 212"/>
                <a:gd name="T32" fmla="*/ 138 w 421"/>
                <a:gd name="T33" fmla="*/ 51 h 212"/>
                <a:gd name="T34" fmla="*/ 191 w 421"/>
                <a:gd name="T35" fmla="*/ 111 h 212"/>
                <a:gd name="T36" fmla="*/ 221 w 421"/>
                <a:gd name="T37" fmla="*/ 157 h 212"/>
                <a:gd name="T38" fmla="*/ 227 w 421"/>
                <a:gd name="T39" fmla="*/ 15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1" h="212">
                  <a:moveTo>
                    <a:pt x="227" y="154"/>
                  </a:moveTo>
                  <a:cubicBezTo>
                    <a:pt x="207" y="97"/>
                    <a:pt x="225" y="52"/>
                    <a:pt x="266" y="14"/>
                  </a:cubicBezTo>
                  <a:cubicBezTo>
                    <a:pt x="274" y="7"/>
                    <a:pt x="280" y="0"/>
                    <a:pt x="292" y="10"/>
                  </a:cubicBezTo>
                  <a:cubicBezTo>
                    <a:pt x="295" y="14"/>
                    <a:pt x="306" y="9"/>
                    <a:pt x="316" y="8"/>
                  </a:cubicBezTo>
                  <a:cubicBezTo>
                    <a:pt x="289" y="53"/>
                    <a:pt x="283" y="96"/>
                    <a:pt x="327" y="131"/>
                  </a:cubicBezTo>
                  <a:cubicBezTo>
                    <a:pt x="330" y="97"/>
                    <a:pt x="346" y="83"/>
                    <a:pt x="373" y="95"/>
                  </a:cubicBezTo>
                  <a:cubicBezTo>
                    <a:pt x="357" y="144"/>
                    <a:pt x="387" y="175"/>
                    <a:pt x="421" y="208"/>
                  </a:cubicBezTo>
                  <a:cubicBezTo>
                    <a:pt x="414" y="208"/>
                    <a:pt x="412" y="209"/>
                    <a:pt x="411" y="208"/>
                  </a:cubicBezTo>
                  <a:cubicBezTo>
                    <a:pt x="347" y="167"/>
                    <a:pt x="280" y="171"/>
                    <a:pt x="211" y="190"/>
                  </a:cubicBezTo>
                  <a:cubicBezTo>
                    <a:pt x="199" y="194"/>
                    <a:pt x="187" y="198"/>
                    <a:pt x="175" y="203"/>
                  </a:cubicBezTo>
                  <a:cubicBezTo>
                    <a:pt x="149" y="212"/>
                    <a:pt x="132" y="208"/>
                    <a:pt x="116" y="185"/>
                  </a:cubicBezTo>
                  <a:cubicBezTo>
                    <a:pt x="108" y="173"/>
                    <a:pt x="101" y="159"/>
                    <a:pt x="93" y="145"/>
                  </a:cubicBezTo>
                  <a:cubicBezTo>
                    <a:pt x="72" y="105"/>
                    <a:pt x="46" y="69"/>
                    <a:pt x="0" y="50"/>
                  </a:cubicBezTo>
                  <a:cubicBezTo>
                    <a:pt x="8" y="51"/>
                    <a:pt x="15" y="52"/>
                    <a:pt x="25" y="53"/>
                  </a:cubicBezTo>
                  <a:cubicBezTo>
                    <a:pt x="22" y="48"/>
                    <a:pt x="19" y="44"/>
                    <a:pt x="16" y="39"/>
                  </a:cubicBezTo>
                  <a:cubicBezTo>
                    <a:pt x="22" y="38"/>
                    <a:pt x="29" y="40"/>
                    <a:pt x="33" y="37"/>
                  </a:cubicBezTo>
                  <a:cubicBezTo>
                    <a:pt x="72" y="14"/>
                    <a:pt x="105" y="34"/>
                    <a:pt x="138" y="51"/>
                  </a:cubicBezTo>
                  <a:cubicBezTo>
                    <a:pt x="164" y="63"/>
                    <a:pt x="178" y="86"/>
                    <a:pt x="191" y="111"/>
                  </a:cubicBezTo>
                  <a:cubicBezTo>
                    <a:pt x="199" y="127"/>
                    <a:pt x="211" y="142"/>
                    <a:pt x="221" y="157"/>
                  </a:cubicBezTo>
                  <a:cubicBezTo>
                    <a:pt x="223" y="156"/>
                    <a:pt x="225" y="155"/>
                    <a:pt x="227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88"/>
            <p:cNvSpPr/>
            <p:nvPr/>
          </p:nvSpPr>
          <p:spPr bwMode="auto">
            <a:xfrm>
              <a:off x="4877165" y="8942832"/>
              <a:ext cx="1419225" cy="633413"/>
            </a:xfrm>
            <a:custGeom>
              <a:avLst/>
              <a:gdLst>
                <a:gd name="T0" fmla="*/ 378 w 378"/>
                <a:gd name="T1" fmla="*/ 69 h 169"/>
                <a:gd name="T2" fmla="*/ 353 w 378"/>
                <a:gd name="T3" fmla="*/ 66 h 169"/>
                <a:gd name="T4" fmla="*/ 284 w 378"/>
                <a:gd name="T5" fmla="*/ 101 h 169"/>
                <a:gd name="T6" fmla="*/ 260 w 378"/>
                <a:gd name="T7" fmla="*/ 101 h 169"/>
                <a:gd name="T8" fmla="*/ 260 w 378"/>
                <a:gd name="T9" fmla="*/ 128 h 169"/>
                <a:gd name="T10" fmla="*/ 240 w 378"/>
                <a:gd name="T11" fmla="*/ 126 h 169"/>
                <a:gd name="T12" fmla="*/ 235 w 378"/>
                <a:gd name="T13" fmla="*/ 64 h 169"/>
                <a:gd name="T14" fmla="*/ 104 w 378"/>
                <a:gd name="T15" fmla="*/ 133 h 169"/>
                <a:gd name="T16" fmla="*/ 80 w 378"/>
                <a:gd name="T17" fmla="*/ 95 h 169"/>
                <a:gd name="T18" fmla="*/ 5 w 378"/>
                <a:gd name="T19" fmla="*/ 169 h 169"/>
                <a:gd name="T20" fmla="*/ 0 w 378"/>
                <a:gd name="T21" fmla="*/ 166 h 169"/>
                <a:gd name="T22" fmla="*/ 5 w 378"/>
                <a:gd name="T23" fmla="*/ 146 h 169"/>
                <a:gd name="T24" fmla="*/ 197 w 378"/>
                <a:gd name="T25" fmla="*/ 6 h 169"/>
                <a:gd name="T26" fmla="*/ 325 w 378"/>
                <a:gd name="T27" fmla="*/ 24 h 169"/>
                <a:gd name="T28" fmla="*/ 378 w 378"/>
                <a:gd name="T29" fmla="*/ 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8" h="169">
                  <a:moveTo>
                    <a:pt x="378" y="69"/>
                  </a:moveTo>
                  <a:cubicBezTo>
                    <a:pt x="367" y="68"/>
                    <a:pt x="360" y="66"/>
                    <a:pt x="353" y="66"/>
                  </a:cubicBezTo>
                  <a:cubicBezTo>
                    <a:pt x="323" y="64"/>
                    <a:pt x="300" y="77"/>
                    <a:pt x="284" y="101"/>
                  </a:cubicBezTo>
                  <a:cubicBezTo>
                    <a:pt x="277" y="111"/>
                    <a:pt x="268" y="112"/>
                    <a:pt x="260" y="101"/>
                  </a:cubicBezTo>
                  <a:cubicBezTo>
                    <a:pt x="260" y="112"/>
                    <a:pt x="260" y="121"/>
                    <a:pt x="260" y="128"/>
                  </a:cubicBezTo>
                  <a:cubicBezTo>
                    <a:pt x="253" y="127"/>
                    <a:pt x="247" y="127"/>
                    <a:pt x="240" y="126"/>
                  </a:cubicBezTo>
                  <a:cubicBezTo>
                    <a:pt x="227" y="105"/>
                    <a:pt x="227" y="103"/>
                    <a:pt x="235" y="64"/>
                  </a:cubicBezTo>
                  <a:cubicBezTo>
                    <a:pt x="194" y="85"/>
                    <a:pt x="150" y="108"/>
                    <a:pt x="104" y="133"/>
                  </a:cubicBezTo>
                  <a:cubicBezTo>
                    <a:pt x="96" y="119"/>
                    <a:pt x="88" y="107"/>
                    <a:pt x="80" y="95"/>
                  </a:cubicBezTo>
                  <a:cubicBezTo>
                    <a:pt x="63" y="125"/>
                    <a:pt x="36" y="149"/>
                    <a:pt x="5" y="169"/>
                  </a:cubicBezTo>
                  <a:cubicBezTo>
                    <a:pt x="3" y="168"/>
                    <a:pt x="1" y="167"/>
                    <a:pt x="0" y="166"/>
                  </a:cubicBezTo>
                  <a:cubicBezTo>
                    <a:pt x="1" y="159"/>
                    <a:pt x="2" y="152"/>
                    <a:pt x="5" y="146"/>
                  </a:cubicBezTo>
                  <a:cubicBezTo>
                    <a:pt x="42" y="63"/>
                    <a:pt x="107" y="18"/>
                    <a:pt x="197" y="6"/>
                  </a:cubicBezTo>
                  <a:cubicBezTo>
                    <a:pt x="241" y="0"/>
                    <a:pt x="284" y="5"/>
                    <a:pt x="325" y="24"/>
                  </a:cubicBezTo>
                  <a:cubicBezTo>
                    <a:pt x="346" y="33"/>
                    <a:pt x="364" y="45"/>
                    <a:pt x="378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89"/>
            <p:cNvSpPr/>
            <p:nvPr/>
          </p:nvSpPr>
          <p:spPr bwMode="auto">
            <a:xfrm>
              <a:off x="7334615" y="8934894"/>
              <a:ext cx="1422400" cy="638175"/>
            </a:xfrm>
            <a:custGeom>
              <a:avLst/>
              <a:gdLst>
                <a:gd name="T0" fmla="*/ 143 w 379"/>
                <a:gd name="T1" fmla="*/ 61 h 170"/>
                <a:gd name="T2" fmla="*/ 124 w 379"/>
                <a:gd name="T3" fmla="*/ 133 h 170"/>
                <a:gd name="T4" fmla="*/ 80 w 379"/>
                <a:gd name="T5" fmla="*/ 86 h 170"/>
                <a:gd name="T6" fmla="*/ 9 w 379"/>
                <a:gd name="T7" fmla="*/ 71 h 170"/>
                <a:gd name="T8" fmla="*/ 0 w 379"/>
                <a:gd name="T9" fmla="*/ 70 h 170"/>
                <a:gd name="T10" fmla="*/ 193 w 379"/>
                <a:gd name="T11" fmla="*/ 9 h 170"/>
                <a:gd name="T12" fmla="*/ 379 w 379"/>
                <a:gd name="T13" fmla="*/ 165 h 170"/>
                <a:gd name="T14" fmla="*/ 297 w 379"/>
                <a:gd name="T15" fmla="*/ 94 h 170"/>
                <a:gd name="T16" fmla="*/ 281 w 379"/>
                <a:gd name="T17" fmla="*/ 129 h 170"/>
                <a:gd name="T18" fmla="*/ 259 w 379"/>
                <a:gd name="T19" fmla="*/ 128 h 170"/>
                <a:gd name="T20" fmla="*/ 196 w 379"/>
                <a:gd name="T21" fmla="*/ 95 h 170"/>
                <a:gd name="T22" fmla="*/ 143 w 379"/>
                <a:gd name="T23" fmla="*/ 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9" h="170">
                  <a:moveTo>
                    <a:pt x="143" y="61"/>
                  </a:moveTo>
                  <a:cubicBezTo>
                    <a:pt x="149" y="87"/>
                    <a:pt x="164" y="119"/>
                    <a:pt x="124" y="133"/>
                  </a:cubicBezTo>
                  <a:cubicBezTo>
                    <a:pt x="110" y="117"/>
                    <a:pt x="96" y="100"/>
                    <a:pt x="80" y="86"/>
                  </a:cubicBezTo>
                  <a:cubicBezTo>
                    <a:pt x="60" y="68"/>
                    <a:pt x="36" y="63"/>
                    <a:pt x="9" y="71"/>
                  </a:cubicBezTo>
                  <a:cubicBezTo>
                    <a:pt x="8" y="72"/>
                    <a:pt x="5" y="71"/>
                    <a:pt x="0" y="70"/>
                  </a:cubicBezTo>
                  <a:cubicBezTo>
                    <a:pt x="53" y="8"/>
                    <a:pt x="121" y="0"/>
                    <a:pt x="193" y="9"/>
                  </a:cubicBezTo>
                  <a:cubicBezTo>
                    <a:pt x="282" y="21"/>
                    <a:pt x="365" y="92"/>
                    <a:pt x="379" y="165"/>
                  </a:cubicBezTo>
                  <a:cubicBezTo>
                    <a:pt x="362" y="170"/>
                    <a:pt x="334" y="145"/>
                    <a:pt x="297" y="94"/>
                  </a:cubicBezTo>
                  <a:cubicBezTo>
                    <a:pt x="289" y="104"/>
                    <a:pt x="295" y="119"/>
                    <a:pt x="281" y="129"/>
                  </a:cubicBezTo>
                  <a:cubicBezTo>
                    <a:pt x="271" y="136"/>
                    <a:pt x="265" y="131"/>
                    <a:pt x="259" y="128"/>
                  </a:cubicBezTo>
                  <a:cubicBezTo>
                    <a:pt x="238" y="118"/>
                    <a:pt x="217" y="107"/>
                    <a:pt x="196" y="95"/>
                  </a:cubicBezTo>
                  <a:cubicBezTo>
                    <a:pt x="177" y="84"/>
                    <a:pt x="159" y="72"/>
                    <a:pt x="14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5" name="矩形 134"/>
          <p:cNvSpPr/>
          <p:nvPr/>
        </p:nvSpPr>
        <p:spPr>
          <a:xfrm>
            <a:off x="4218100" y="834761"/>
            <a:ext cx="370107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/>
              <a:t>PLANS FOR 2015</a:t>
            </a:r>
            <a:endParaRPr lang="zh-CN" altLang="en-US" sz="4000" b="1" dirty="0"/>
          </a:p>
        </p:txBody>
      </p:sp>
      <p:sp>
        <p:nvSpPr>
          <p:cNvPr id="136" name="文本框 13"/>
          <p:cNvSpPr txBox="1">
            <a:spLocks noChangeArrowheads="1"/>
          </p:cNvSpPr>
          <p:nvPr/>
        </p:nvSpPr>
        <p:spPr bwMode="auto">
          <a:xfrm>
            <a:off x="4249443" y="1316333"/>
            <a:ext cx="429329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b="1" dirty="0">
                <a:solidFill>
                  <a:srgbClr val="824720"/>
                </a:solidFill>
              </a:rPr>
              <a:t>Subtitle in this line</a:t>
            </a:r>
            <a:r>
              <a:rPr lang="en-US" dirty="0">
                <a:solidFill>
                  <a:srgbClr val="824720"/>
                </a:solidFill>
              </a:rPr>
              <a:t> </a:t>
            </a:r>
            <a:r>
              <a:rPr lang="en-US" b="1" dirty="0">
                <a:solidFill>
                  <a:srgbClr val="824720"/>
                </a:solidFill>
              </a:rPr>
              <a:t>about your </a:t>
            </a:r>
            <a:r>
              <a:rPr lang="en-US" altLang="zh-CN" b="1" dirty="0" smtClean="0">
                <a:solidFill>
                  <a:srgbClr val="824720"/>
                </a:solidFill>
              </a:rPr>
              <a:t>plans</a:t>
            </a:r>
            <a:endParaRPr lang="en-US" b="1" dirty="0">
              <a:solidFill>
                <a:srgbClr val="824720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662342" y="2203767"/>
            <a:ext cx="8480729" cy="3314944"/>
            <a:chOff x="1662342" y="2203767"/>
            <a:chExt cx="8480729" cy="3314944"/>
          </a:xfrm>
        </p:grpSpPr>
        <p:sp>
          <p:nvSpPr>
            <p:cNvPr id="21" name="任意多边形 20"/>
            <p:cNvSpPr/>
            <p:nvPr/>
          </p:nvSpPr>
          <p:spPr>
            <a:xfrm rot="16200000">
              <a:off x="1386097" y="2480012"/>
              <a:ext cx="3314944" cy="2762454"/>
            </a:xfrm>
            <a:custGeom>
              <a:avLst/>
              <a:gdLst>
                <a:gd name="connsiteX0" fmla="*/ 0 w 2762452"/>
                <a:gd name="connsiteY0" fmla="*/ 138123 h 3314942"/>
                <a:gd name="connsiteX1" fmla="*/ 138123 w 2762452"/>
                <a:gd name="connsiteY1" fmla="*/ 0 h 3314942"/>
                <a:gd name="connsiteX2" fmla="*/ 2624329 w 2762452"/>
                <a:gd name="connsiteY2" fmla="*/ 0 h 3314942"/>
                <a:gd name="connsiteX3" fmla="*/ 2762452 w 2762452"/>
                <a:gd name="connsiteY3" fmla="*/ 138123 h 3314942"/>
                <a:gd name="connsiteX4" fmla="*/ 2762452 w 2762452"/>
                <a:gd name="connsiteY4" fmla="*/ 3176819 h 3314942"/>
                <a:gd name="connsiteX5" fmla="*/ 2624329 w 2762452"/>
                <a:gd name="connsiteY5" fmla="*/ 3314942 h 3314942"/>
                <a:gd name="connsiteX6" fmla="*/ 138123 w 2762452"/>
                <a:gd name="connsiteY6" fmla="*/ 3314942 h 3314942"/>
                <a:gd name="connsiteX7" fmla="*/ 0 w 2762452"/>
                <a:gd name="connsiteY7" fmla="*/ 3176819 h 3314942"/>
                <a:gd name="connsiteX8" fmla="*/ 0 w 2762452"/>
                <a:gd name="connsiteY8" fmla="*/ 138123 h 331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452" h="3314942">
                  <a:moveTo>
                    <a:pt x="2647349" y="1"/>
                  </a:moveTo>
                  <a:cubicBezTo>
                    <a:pt x="2710918" y="1"/>
                    <a:pt x="2762452" y="74209"/>
                    <a:pt x="2762452" y="165748"/>
                  </a:cubicBezTo>
                  <a:lnTo>
                    <a:pt x="2762452" y="3149194"/>
                  </a:lnTo>
                  <a:cubicBezTo>
                    <a:pt x="2762452" y="3240733"/>
                    <a:pt x="2710918" y="3314941"/>
                    <a:pt x="2647349" y="3314941"/>
                  </a:cubicBezTo>
                  <a:lnTo>
                    <a:pt x="115103" y="3314941"/>
                  </a:lnTo>
                  <a:cubicBezTo>
                    <a:pt x="51534" y="3314941"/>
                    <a:pt x="0" y="3240733"/>
                    <a:pt x="0" y="3149194"/>
                  </a:cubicBezTo>
                  <a:lnTo>
                    <a:pt x="0" y="165748"/>
                  </a:lnTo>
                  <a:cubicBezTo>
                    <a:pt x="0" y="74209"/>
                    <a:pt x="51534" y="1"/>
                    <a:pt x="115103" y="1"/>
                  </a:cubicBezTo>
                  <a:lnTo>
                    <a:pt x="2647349" y="1"/>
                  </a:lnTo>
                  <a:close/>
                </a:path>
              </a:pathLst>
            </a:custGeom>
            <a:noFill/>
            <a:ln w="38100">
              <a:solidFill>
                <a:srgbClr val="663300"/>
              </a:solidFill>
              <a:prstDash val="dash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6691" tIns="106300" rIns="137795" bIns="2209962" numCol="1" spcCol="1270" anchor="t" anchorCtr="0">
              <a:noAutofit/>
            </a:bodyPr>
            <a:lstStyle/>
            <a:p>
              <a:pPr lvl="0" algn="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 dirty="0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790700" y="2216467"/>
              <a:ext cx="2482160" cy="3302243"/>
            </a:xfrm>
            <a:custGeom>
              <a:avLst/>
              <a:gdLst>
                <a:gd name="connsiteX0" fmla="*/ 0 w 2058026"/>
                <a:gd name="connsiteY0" fmla="*/ 0 h 3314942"/>
                <a:gd name="connsiteX1" fmla="*/ 2058026 w 2058026"/>
                <a:gd name="connsiteY1" fmla="*/ 0 h 3314942"/>
                <a:gd name="connsiteX2" fmla="*/ 2058026 w 2058026"/>
                <a:gd name="connsiteY2" fmla="*/ 3314942 h 3314942"/>
                <a:gd name="connsiteX3" fmla="*/ 0 w 2058026"/>
                <a:gd name="connsiteY3" fmla="*/ 3314942 h 3314942"/>
                <a:gd name="connsiteX4" fmla="*/ 0 w 2058026"/>
                <a:gd name="connsiteY4" fmla="*/ 0 h 331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026" h="3314942">
                  <a:moveTo>
                    <a:pt x="0" y="0"/>
                  </a:moveTo>
                  <a:lnTo>
                    <a:pt x="2058026" y="0"/>
                  </a:lnTo>
                  <a:lnTo>
                    <a:pt x="2058026" y="3314942"/>
                  </a:lnTo>
                  <a:lnTo>
                    <a:pt x="0" y="331494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5438" rIns="0" bIns="0" numCol="1" spcCol="1270" anchor="t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200" b="1" kern="1200" dirty="0" smtClean="0">
                <a:solidFill>
                  <a:schemeClr val="tx1"/>
                </a:solidFill>
              </a:endParaRP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b="1" kern="1200" dirty="0" smtClean="0">
                  <a:solidFill>
                    <a:schemeClr val="tx1"/>
                  </a:solidFill>
                </a:rPr>
                <a:t>PLAN4</a:t>
              </a:r>
              <a:r>
                <a:rPr lang="en-US" altLang="zh-CN" sz="2200" b="1" kern="1200" dirty="0" smtClean="0">
                  <a:solidFill>
                    <a:schemeClr val="tx1"/>
                  </a:solidFill>
                </a:rPr>
                <a:t>   </a:t>
              </a:r>
            </a:p>
            <a:p>
              <a:pPr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kern="1200" dirty="0" err="1" smtClean="0">
                  <a:solidFill>
                    <a:schemeClr val="tx1"/>
                  </a:solidFill>
                </a:rPr>
                <a:t>Lorem</a:t>
              </a:r>
              <a:r>
                <a:rPr lang="en-US" altLang="zh-CN" sz="1600" kern="1200" dirty="0" smtClean="0">
                  <a:solidFill>
                    <a:schemeClr val="tx1"/>
                  </a:solidFill>
                </a:rPr>
                <a:t> </a:t>
              </a:r>
              <a:r>
                <a:rPr lang="en-US" altLang="zh-CN" sz="1600" kern="1200" dirty="0" err="1" smtClean="0">
                  <a:solidFill>
                    <a:schemeClr val="tx1"/>
                  </a:solidFill>
                </a:rPr>
                <a:t>Ipsum</a:t>
              </a:r>
              <a:r>
                <a:rPr lang="en-US" altLang="zh-CN" sz="1600" kern="1200" dirty="0" smtClean="0">
                  <a:solidFill>
                    <a:schemeClr val="tx1"/>
                  </a:solidFill>
                </a:rPr>
                <a:t> has been the industry's standard dummy text ever since the 1500s, when an unknown printer took a galley of </a:t>
              </a:r>
              <a:r>
                <a:rPr lang="en-US" altLang="zh-CN" sz="1600" dirty="0">
                  <a:solidFill>
                    <a:schemeClr val="tx1"/>
                  </a:solidFill>
                </a:rPr>
                <a:t>type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andLorem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Ipsum</a:t>
              </a:r>
              <a:r>
                <a:rPr lang="en-US" altLang="zh-CN" sz="1600" dirty="0">
                  <a:solidFill>
                    <a:schemeClr val="tx1"/>
                  </a:solidFill>
                </a:rPr>
                <a:t> has been the industry's standard dummy text ever since the </a:t>
              </a:r>
              <a:endParaRPr lang="zh-CN" altLang="en-US" sz="1600" dirty="0"/>
            </a:p>
            <a:p>
              <a:pPr lvl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1800" kern="1200" dirty="0"/>
            </a:p>
          </p:txBody>
        </p:sp>
        <p:sp>
          <p:nvSpPr>
            <p:cNvPr id="23" name="任意多边形 22"/>
            <p:cNvSpPr/>
            <p:nvPr/>
          </p:nvSpPr>
          <p:spPr>
            <a:xfrm rot="16200000">
              <a:off x="4245236" y="2480013"/>
              <a:ext cx="3314942" cy="2762453"/>
            </a:xfrm>
            <a:custGeom>
              <a:avLst/>
              <a:gdLst>
                <a:gd name="connsiteX0" fmla="*/ 0 w 2762452"/>
                <a:gd name="connsiteY0" fmla="*/ 138123 h 3314942"/>
                <a:gd name="connsiteX1" fmla="*/ 138123 w 2762452"/>
                <a:gd name="connsiteY1" fmla="*/ 0 h 3314942"/>
                <a:gd name="connsiteX2" fmla="*/ 2624329 w 2762452"/>
                <a:gd name="connsiteY2" fmla="*/ 0 h 3314942"/>
                <a:gd name="connsiteX3" fmla="*/ 2762452 w 2762452"/>
                <a:gd name="connsiteY3" fmla="*/ 138123 h 3314942"/>
                <a:gd name="connsiteX4" fmla="*/ 2762452 w 2762452"/>
                <a:gd name="connsiteY4" fmla="*/ 3176819 h 3314942"/>
                <a:gd name="connsiteX5" fmla="*/ 2624329 w 2762452"/>
                <a:gd name="connsiteY5" fmla="*/ 3314942 h 3314942"/>
                <a:gd name="connsiteX6" fmla="*/ 138123 w 2762452"/>
                <a:gd name="connsiteY6" fmla="*/ 3314942 h 3314942"/>
                <a:gd name="connsiteX7" fmla="*/ 0 w 2762452"/>
                <a:gd name="connsiteY7" fmla="*/ 3176819 h 3314942"/>
                <a:gd name="connsiteX8" fmla="*/ 0 w 2762452"/>
                <a:gd name="connsiteY8" fmla="*/ 138123 h 331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452" h="3314942">
                  <a:moveTo>
                    <a:pt x="2647349" y="1"/>
                  </a:moveTo>
                  <a:cubicBezTo>
                    <a:pt x="2710918" y="1"/>
                    <a:pt x="2762452" y="74209"/>
                    <a:pt x="2762452" y="165748"/>
                  </a:cubicBezTo>
                  <a:lnTo>
                    <a:pt x="2762452" y="3149194"/>
                  </a:lnTo>
                  <a:cubicBezTo>
                    <a:pt x="2762452" y="3240733"/>
                    <a:pt x="2710918" y="3314941"/>
                    <a:pt x="2647349" y="3314941"/>
                  </a:cubicBezTo>
                  <a:lnTo>
                    <a:pt x="115103" y="3314941"/>
                  </a:lnTo>
                  <a:cubicBezTo>
                    <a:pt x="51534" y="3314941"/>
                    <a:pt x="0" y="3240733"/>
                    <a:pt x="0" y="3149194"/>
                  </a:cubicBezTo>
                  <a:lnTo>
                    <a:pt x="0" y="165748"/>
                  </a:lnTo>
                  <a:cubicBezTo>
                    <a:pt x="0" y="74209"/>
                    <a:pt x="51534" y="1"/>
                    <a:pt x="115103" y="1"/>
                  </a:cubicBezTo>
                  <a:lnTo>
                    <a:pt x="2647349" y="1"/>
                  </a:lnTo>
                  <a:close/>
                </a:path>
              </a:pathLst>
            </a:custGeom>
            <a:noFill/>
            <a:ln w="38100">
              <a:solidFill>
                <a:srgbClr val="663300"/>
              </a:solidFill>
              <a:prstDash val="dash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6690" tIns="102870" rIns="133349" bIns="2209962" numCol="1" spcCol="1270" anchor="t" anchorCtr="0">
              <a:noAutofit/>
            </a:bodyPr>
            <a:lstStyle/>
            <a:p>
              <a:pPr lvl="0" algn="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000" kern="1200"/>
            </a:p>
          </p:txBody>
        </p:sp>
        <p:sp>
          <p:nvSpPr>
            <p:cNvPr id="24" name="流程图: 摘录 23"/>
            <p:cNvSpPr/>
            <p:nvPr/>
          </p:nvSpPr>
          <p:spPr>
            <a:xfrm rot="5400000">
              <a:off x="4291853" y="4836721"/>
              <a:ext cx="486880" cy="414367"/>
            </a:xfrm>
            <a:prstGeom prst="flowChartExtra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任意多边形 24"/>
            <p:cNvSpPr/>
            <p:nvPr/>
          </p:nvSpPr>
          <p:spPr>
            <a:xfrm>
              <a:off x="4662547" y="2203768"/>
              <a:ext cx="2469451" cy="3314942"/>
            </a:xfrm>
            <a:custGeom>
              <a:avLst/>
              <a:gdLst>
                <a:gd name="connsiteX0" fmla="*/ 0 w 2058026"/>
                <a:gd name="connsiteY0" fmla="*/ 0 h 3314942"/>
                <a:gd name="connsiteX1" fmla="*/ 2058026 w 2058026"/>
                <a:gd name="connsiteY1" fmla="*/ 0 h 3314942"/>
                <a:gd name="connsiteX2" fmla="*/ 2058026 w 2058026"/>
                <a:gd name="connsiteY2" fmla="*/ 3314942 h 3314942"/>
                <a:gd name="connsiteX3" fmla="*/ 0 w 2058026"/>
                <a:gd name="connsiteY3" fmla="*/ 3314942 h 3314942"/>
                <a:gd name="connsiteX4" fmla="*/ 0 w 2058026"/>
                <a:gd name="connsiteY4" fmla="*/ 0 h 331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026" h="3314942">
                  <a:moveTo>
                    <a:pt x="0" y="0"/>
                  </a:moveTo>
                  <a:lnTo>
                    <a:pt x="2058026" y="0"/>
                  </a:lnTo>
                  <a:lnTo>
                    <a:pt x="2058026" y="3314942"/>
                  </a:lnTo>
                  <a:lnTo>
                    <a:pt x="0" y="331494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8580" rIns="0" bIns="0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 dirty="0"/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b="1" kern="1200" dirty="0" smtClean="0">
                  <a:solidFill>
                    <a:schemeClr val="tx1"/>
                  </a:solidFill>
                </a:rPr>
                <a:t>PLAN5   </a:t>
              </a:r>
            </a:p>
            <a:p>
              <a:pPr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Lorem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Ipsum</a:t>
              </a:r>
              <a:r>
                <a:rPr lang="en-US" altLang="zh-CN" sz="1600" dirty="0">
                  <a:solidFill>
                    <a:schemeClr val="tx1"/>
                  </a:solidFill>
                </a:rPr>
                <a:t> has been the industry's standard dummy text ever since the 1500s, when an unknown printer took a galley of type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andLorem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Ipsum</a:t>
              </a:r>
              <a:r>
                <a:rPr lang="en-US" altLang="zh-CN" sz="1600" dirty="0">
                  <a:solidFill>
                    <a:schemeClr val="tx1"/>
                  </a:solidFill>
                </a:rPr>
                <a:t> has been the industry's standard dummy text ever since the 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rot="16200000">
              <a:off x="7104374" y="2480013"/>
              <a:ext cx="3314942" cy="2762453"/>
            </a:xfrm>
            <a:custGeom>
              <a:avLst/>
              <a:gdLst>
                <a:gd name="connsiteX0" fmla="*/ 0 w 2762452"/>
                <a:gd name="connsiteY0" fmla="*/ 138123 h 3314942"/>
                <a:gd name="connsiteX1" fmla="*/ 138123 w 2762452"/>
                <a:gd name="connsiteY1" fmla="*/ 0 h 3314942"/>
                <a:gd name="connsiteX2" fmla="*/ 2624329 w 2762452"/>
                <a:gd name="connsiteY2" fmla="*/ 0 h 3314942"/>
                <a:gd name="connsiteX3" fmla="*/ 2762452 w 2762452"/>
                <a:gd name="connsiteY3" fmla="*/ 138123 h 3314942"/>
                <a:gd name="connsiteX4" fmla="*/ 2762452 w 2762452"/>
                <a:gd name="connsiteY4" fmla="*/ 3176819 h 3314942"/>
                <a:gd name="connsiteX5" fmla="*/ 2624329 w 2762452"/>
                <a:gd name="connsiteY5" fmla="*/ 3314942 h 3314942"/>
                <a:gd name="connsiteX6" fmla="*/ 138123 w 2762452"/>
                <a:gd name="connsiteY6" fmla="*/ 3314942 h 3314942"/>
                <a:gd name="connsiteX7" fmla="*/ 0 w 2762452"/>
                <a:gd name="connsiteY7" fmla="*/ 3176819 h 3314942"/>
                <a:gd name="connsiteX8" fmla="*/ 0 w 2762452"/>
                <a:gd name="connsiteY8" fmla="*/ 138123 h 331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452" h="3314942">
                  <a:moveTo>
                    <a:pt x="2647349" y="1"/>
                  </a:moveTo>
                  <a:cubicBezTo>
                    <a:pt x="2710918" y="1"/>
                    <a:pt x="2762452" y="74209"/>
                    <a:pt x="2762452" y="165748"/>
                  </a:cubicBezTo>
                  <a:lnTo>
                    <a:pt x="2762452" y="3149194"/>
                  </a:lnTo>
                  <a:cubicBezTo>
                    <a:pt x="2762452" y="3240733"/>
                    <a:pt x="2710918" y="3314941"/>
                    <a:pt x="2647349" y="3314941"/>
                  </a:cubicBezTo>
                  <a:lnTo>
                    <a:pt x="115103" y="3314941"/>
                  </a:lnTo>
                  <a:cubicBezTo>
                    <a:pt x="51534" y="3314941"/>
                    <a:pt x="0" y="3240733"/>
                    <a:pt x="0" y="3149194"/>
                  </a:cubicBezTo>
                  <a:lnTo>
                    <a:pt x="0" y="165748"/>
                  </a:lnTo>
                  <a:cubicBezTo>
                    <a:pt x="0" y="74209"/>
                    <a:pt x="51534" y="1"/>
                    <a:pt x="115103" y="1"/>
                  </a:cubicBezTo>
                  <a:lnTo>
                    <a:pt x="2647349" y="1"/>
                  </a:lnTo>
                  <a:close/>
                </a:path>
              </a:pathLst>
            </a:custGeom>
            <a:noFill/>
            <a:ln w="38100">
              <a:solidFill>
                <a:srgbClr val="663300"/>
              </a:solidFill>
              <a:prstDash val="dash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6690" tIns="102870" rIns="133349" bIns="2209962" numCol="1" spcCol="1270" anchor="t" anchorCtr="0">
              <a:noAutofit/>
            </a:bodyPr>
            <a:lstStyle/>
            <a:p>
              <a:pPr lvl="0" algn="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000" kern="1200"/>
            </a:p>
          </p:txBody>
        </p:sp>
        <p:sp>
          <p:nvSpPr>
            <p:cNvPr id="27" name="流程图: 摘录 26"/>
            <p:cNvSpPr/>
            <p:nvPr/>
          </p:nvSpPr>
          <p:spPr>
            <a:xfrm rot="5400000">
              <a:off x="7150991" y="4836721"/>
              <a:ext cx="486880" cy="414367"/>
            </a:xfrm>
            <a:prstGeom prst="flowChartExtra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任意多边形 27"/>
            <p:cNvSpPr/>
            <p:nvPr/>
          </p:nvSpPr>
          <p:spPr>
            <a:xfrm>
              <a:off x="7521685" y="2203768"/>
              <a:ext cx="2469451" cy="3314942"/>
            </a:xfrm>
            <a:custGeom>
              <a:avLst/>
              <a:gdLst>
                <a:gd name="connsiteX0" fmla="*/ 0 w 2058026"/>
                <a:gd name="connsiteY0" fmla="*/ 0 h 3314942"/>
                <a:gd name="connsiteX1" fmla="*/ 2058026 w 2058026"/>
                <a:gd name="connsiteY1" fmla="*/ 0 h 3314942"/>
                <a:gd name="connsiteX2" fmla="*/ 2058026 w 2058026"/>
                <a:gd name="connsiteY2" fmla="*/ 3314942 h 3314942"/>
                <a:gd name="connsiteX3" fmla="*/ 0 w 2058026"/>
                <a:gd name="connsiteY3" fmla="*/ 3314942 h 3314942"/>
                <a:gd name="connsiteX4" fmla="*/ 0 w 2058026"/>
                <a:gd name="connsiteY4" fmla="*/ 0 h 331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8026" h="3314942">
                  <a:moveTo>
                    <a:pt x="0" y="0"/>
                  </a:moveTo>
                  <a:lnTo>
                    <a:pt x="2058026" y="0"/>
                  </a:lnTo>
                  <a:lnTo>
                    <a:pt x="2058026" y="3314942"/>
                  </a:lnTo>
                  <a:lnTo>
                    <a:pt x="0" y="331494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8580" rIns="0" bIns="0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2000" b="1" kern="1200" dirty="0" smtClean="0">
                <a:solidFill>
                  <a:schemeClr val="tx1"/>
                </a:solidFill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b="1" kern="1200" dirty="0" smtClean="0">
                  <a:solidFill>
                    <a:schemeClr val="tx1"/>
                  </a:solidFill>
                </a:rPr>
                <a:t>PLAN6   </a:t>
              </a:r>
              <a:endParaRPr lang="zh-CN" altLang="en-US" sz="2800" kern="1200" dirty="0"/>
            </a:p>
            <a:p>
              <a:pPr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dirty="0" err="1">
                  <a:solidFill>
                    <a:schemeClr val="tx1"/>
                  </a:solidFill>
                </a:rPr>
                <a:t>Lorem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Ipsum</a:t>
              </a:r>
              <a:r>
                <a:rPr lang="en-US" altLang="zh-CN" sz="1600" dirty="0">
                  <a:solidFill>
                    <a:schemeClr val="tx1"/>
                  </a:solidFill>
                </a:rPr>
                <a:t> has been the industry's standard dummy text ever since the 1500s, when an unknown printer took a galley of type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andLorem</a:t>
              </a:r>
              <a:r>
                <a:rPr lang="en-US" altLang="zh-CN" sz="1600" dirty="0">
                  <a:solidFill>
                    <a:schemeClr val="tx1"/>
                  </a:solidFill>
                </a:rPr>
                <a:t> </a:t>
              </a:r>
              <a:r>
                <a:rPr lang="en-US" altLang="zh-CN" sz="1600" dirty="0" err="1">
                  <a:solidFill>
                    <a:schemeClr val="tx1"/>
                  </a:solidFill>
                </a:rPr>
                <a:t>Ipsum</a:t>
              </a:r>
              <a:r>
                <a:rPr lang="en-US" altLang="zh-CN" sz="1600" dirty="0">
                  <a:solidFill>
                    <a:schemeClr val="tx1"/>
                  </a:solidFill>
                </a:rPr>
                <a:t> has been the industry's standard dummy text ever since the 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622712" y="1455168"/>
            <a:ext cx="6873551" cy="1082352"/>
            <a:chOff x="2913063" y="1885951"/>
            <a:chExt cx="12107863" cy="2273300"/>
          </a:xfrm>
          <a:solidFill>
            <a:srgbClr val="824720"/>
          </a:solidFill>
        </p:grpSpPr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6229350" y="1885951"/>
              <a:ext cx="2540000" cy="2270125"/>
            </a:xfrm>
            <a:custGeom>
              <a:avLst/>
              <a:gdLst>
                <a:gd name="T0" fmla="*/ 367 w 677"/>
                <a:gd name="T1" fmla="*/ 116 h 605"/>
                <a:gd name="T2" fmla="*/ 325 w 677"/>
                <a:gd name="T3" fmla="*/ 253 h 605"/>
                <a:gd name="T4" fmla="*/ 261 w 677"/>
                <a:gd name="T5" fmla="*/ 180 h 605"/>
                <a:gd name="T6" fmla="*/ 245 w 677"/>
                <a:gd name="T7" fmla="*/ 345 h 605"/>
                <a:gd name="T8" fmla="*/ 175 w 677"/>
                <a:gd name="T9" fmla="*/ 263 h 605"/>
                <a:gd name="T10" fmla="*/ 180 w 677"/>
                <a:gd name="T11" fmla="*/ 347 h 605"/>
                <a:gd name="T12" fmla="*/ 49 w 677"/>
                <a:gd name="T13" fmla="*/ 435 h 605"/>
                <a:gd name="T14" fmla="*/ 0 w 677"/>
                <a:gd name="T15" fmla="*/ 381 h 605"/>
                <a:gd name="T16" fmla="*/ 39 w 677"/>
                <a:gd name="T17" fmla="*/ 409 h 605"/>
                <a:gd name="T18" fmla="*/ 87 w 677"/>
                <a:gd name="T19" fmla="*/ 405 h 605"/>
                <a:gd name="T20" fmla="*/ 119 w 677"/>
                <a:gd name="T21" fmla="*/ 313 h 605"/>
                <a:gd name="T22" fmla="*/ 112 w 677"/>
                <a:gd name="T23" fmla="*/ 355 h 605"/>
                <a:gd name="T24" fmla="*/ 69 w 677"/>
                <a:gd name="T25" fmla="*/ 399 h 605"/>
                <a:gd name="T26" fmla="*/ 13 w 677"/>
                <a:gd name="T27" fmla="*/ 371 h 605"/>
                <a:gd name="T28" fmla="*/ 25 w 677"/>
                <a:gd name="T29" fmla="*/ 373 h 605"/>
                <a:gd name="T30" fmla="*/ 74 w 677"/>
                <a:gd name="T31" fmla="*/ 340 h 605"/>
                <a:gd name="T32" fmla="*/ 73 w 677"/>
                <a:gd name="T33" fmla="*/ 242 h 605"/>
                <a:gd name="T34" fmla="*/ 83 w 677"/>
                <a:gd name="T35" fmla="*/ 140 h 605"/>
                <a:gd name="T36" fmla="*/ 236 w 677"/>
                <a:gd name="T37" fmla="*/ 19 h 605"/>
                <a:gd name="T38" fmla="*/ 471 w 677"/>
                <a:gd name="T39" fmla="*/ 92 h 605"/>
                <a:gd name="T40" fmla="*/ 676 w 677"/>
                <a:gd name="T41" fmla="*/ 399 h 605"/>
                <a:gd name="T42" fmla="*/ 676 w 677"/>
                <a:gd name="T43" fmla="*/ 406 h 605"/>
                <a:gd name="T44" fmla="*/ 573 w 677"/>
                <a:gd name="T45" fmla="*/ 422 h 605"/>
                <a:gd name="T46" fmla="*/ 536 w 677"/>
                <a:gd name="T47" fmla="*/ 460 h 605"/>
                <a:gd name="T48" fmla="*/ 535 w 677"/>
                <a:gd name="T49" fmla="*/ 504 h 605"/>
                <a:gd name="T50" fmla="*/ 579 w 677"/>
                <a:gd name="T51" fmla="*/ 522 h 605"/>
                <a:gd name="T52" fmla="*/ 598 w 677"/>
                <a:gd name="T53" fmla="*/ 519 h 605"/>
                <a:gd name="T54" fmla="*/ 496 w 677"/>
                <a:gd name="T55" fmla="*/ 595 h 605"/>
                <a:gd name="T56" fmla="*/ 454 w 677"/>
                <a:gd name="T57" fmla="*/ 461 h 605"/>
                <a:gd name="T58" fmla="*/ 405 w 677"/>
                <a:gd name="T59" fmla="*/ 494 h 605"/>
                <a:gd name="T60" fmla="*/ 380 w 677"/>
                <a:gd name="T61" fmla="*/ 411 h 605"/>
                <a:gd name="T62" fmla="*/ 441 w 677"/>
                <a:gd name="T63" fmla="*/ 348 h 605"/>
                <a:gd name="T64" fmla="*/ 387 w 677"/>
                <a:gd name="T65" fmla="*/ 343 h 605"/>
                <a:gd name="T66" fmla="*/ 423 w 677"/>
                <a:gd name="T67" fmla="*/ 274 h 605"/>
                <a:gd name="T68" fmla="*/ 602 w 677"/>
                <a:gd name="T69" fmla="*/ 299 h 605"/>
                <a:gd name="T70" fmla="*/ 486 w 677"/>
                <a:gd name="T71" fmla="*/ 195 h 605"/>
                <a:gd name="T72" fmla="*/ 445 w 677"/>
                <a:gd name="T73" fmla="*/ 180 h 605"/>
                <a:gd name="T74" fmla="*/ 367 w 677"/>
                <a:gd name="T75" fmla="*/ 116 h 605"/>
                <a:gd name="T76" fmla="*/ 395 w 677"/>
                <a:gd name="T77" fmla="*/ 465 h 605"/>
                <a:gd name="T78" fmla="*/ 565 w 677"/>
                <a:gd name="T79" fmla="*/ 355 h 605"/>
                <a:gd name="T80" fmla="*/ 439 w 677"/>
                <a:gd name="T81" fmla="*/ 379 h 605"/>
                <a:gd name="T82" fmla="*/ 394 w 677"/>
                <a:gd name="T83" fmla="*/ 440 h 605"/>
                <a:gd name="T84" fmla="*/ 395 w 677"/>
                <a:gd name="T85" fmla="*/ 465 h 605"/>
                <a:gd name="T86" fmla="*/ 545 w 677"/>
                <a:gd name="T87" fmla="*/ 406 h 605"/>
                <a:gd name="T88" fmla="*/ 472 w 677"/>
                <a:gd name="T89" fmla="*/ 505 h 605"/>
                <a:gd name="T90" fmla="*/ 532 w 677"/>
                <a:gd name="T91" fmla="*/ 558 h 605"/>
                <a:gd name="T92" fmla="*/ 545 w 677"/>
                <a:gd name="T93" fmla="*/ 406 h 605"/>
                <a:gd name="T94" fmla="*/ 162 w 677"/>
                <a:gd name="T95" fmla="*/ 173 h 605"/>
                <a:gd name="T96" fmla="*/ 252 w 677"/>
                <a:gd name="T97" fmla="*/ 312 h 605"/>
                <a:gd name="T98" fmla="*/ 162 w 677"/>
                <a:gd name="T99" fmla="*/ 173 h 605"/>
                <a:gd name="T100" fmla="*/ 402 w 677"/>
                <a:gd name="T101" fmla="*/ 322 h 605"/>
                <a:gd name="T102" fmla="*/ 556 w 677"/>
                <a:gd name="T103" fmla="*/ 299 h 605"/>
                <a:gd name="T104" fmla="*/ 402 w 677"/>
                <a:gd name="T105" fmla="*/ 322 h 605"/>
                <a:gd name="T106" fmla="*/ 293 w 677"/>
                <a:gd name="T107" fmla="*/ 103 h 605"/>
                <a:gd name="T108" fmla="*/ 330 w 677"/>
                <a:gd name="T109" fmla="*/ 223 h 605"/>
                <a:gd name="T110" fmla="*/ 293 w 677"/>
                <a:gd name="T111" fmla="*/ 10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7" h="605">
                  <a:moveTo>
                    <a:pt x="367" y="116"/>
                  </a:moveTo>
                  <a:cubicBezTo>
                    <a:pt x="357" y="163"/>
                    <a:pt x="371" y="216"/>
                    <a:pt x="325" y="253"/>
                  </a:cubicBezTo>
                  <a:cubicBezTo>
                    <a:pt x="316" y="219"/>
                    <a:pt x="301" y="192"/>
                    <a:pt x="261" y="180"/>
                  </a:cubicBezTo>
                  <a:cubicBezTo>
                    <a:pt x="276" y="239"/>
                    <a:pt x="296" y="296"/>
                    <a:pt x="245" y="345"/>
                  </a:cubicBezTo>
                  <a:cubicBezTo>
                    <a:pt x="231" y="307"/>
                    <a:pt x="210" y="278"/>
                    <a:pt x="175" y="263"/>
                  </a:cubicBezTo>
                  <a:cubicBezTo>
                    <a:pt x="177" y="293"/>
                    <a:pt x="182" y="320"/>
                    <a:pt x="180" y="347"/>
                  </a:cubicBezTo>
                  <a:cubicBezTo>
                    <a:pt x="173" y="414"/>
                    <a:pt x="112" y="454"/>
                    <a:pt x="49" y="435"/>
                  </a:cubicBezTo>
                  <a:cubicBezTo>
                    <a:pt x="20" y="427"/>
                    <a:pt x="3" y="406"/>
                    <a:pt x="0" y="381"/>
                  </a:cubicBezTo>
                  <a:cubicBezTo>
                    <a:pt x="12" y="390"/>
                    <a:pt x="24" y="405"/>
                    <a:pt x="39" y="409"/>
                  </a:cubicBezTo>
                  <a:cubicBezTo>
                    <a:pt x="54" y="413"/>
                    <a:pt x="73" y="411"/>
                    <a:pt x="87" y="405"/>
                  </a:cubicBezTo>
                  <a:cubicBezTo>
                    <a:pt x="114" y="393"/>
                    <a:pt x="127" y="354"/>
                    <a:pt x="119" y="313"/>
                  </a:cubicBezTo>
                  <a:cubicBezTo>
                    <a:pt x="117" y="329"/>
                    <a:pt x="115" y="342"/>
                    <a:pt x="112" y="355"/>
                  </a:cubicBezTo>
                  <a:cubicBezTo>
                    <a:pt x="106" y="378"/>
                    <a:pt x="93" y="395"/>
                    <a:pt x="69" y="399"/>
                  </a:cubicBezTo>
                  <a:cubicBezTo>
                    <a:pt x="46" y="403"/>
                    <a:pt x="27" y="393"/>
                    <a:pt x="13" y="371"/>
                  </a:cubicBezTo>
                  <a:cubicBezTo>
                    <a:pt x="18" y="372"/>
                    <a:pt x="21" y="372"/>
                    <a:pt x="25" y="373"/>
                  </a:cubicBezTo>
                  <a:cubicBezTo>
                    <a:pt x="50" y="378"/>
                    <a:pt x="72" y="366"/>
                    <a:pt x="74" y="340"/>
                  </a:cubicBezTo>
                  <a:cubicBezTo>
                    <a:pt x="77" y="308"/>
                    <a:pt x="72" y="275"/>
                    <a:pt x="73" y="242"/>
                  </a:cubicBezTo>
                  <a:cubicBezTo>
                    <a:pt x="74" y="208"/>
                    <a:pt x="73" y="172"/>
                    <a:pt x="83" y="140"/>
                  </a:cubicBezTo>
                  <a:cubicBezTo>
                    <a:pt x="105" y="66"/>
                    <a:pt x="165" y="33"/>
                    <a:pt x="236" y="19"/>
                  </a:cubicBezTo>
                  <a:cubicBezTo>
                    <a:pt x="327" y="0"/>
                    <a:pt x="403" y="35"/>
                    <a:pt x="471" y="92"/>
                  </a:cubicBezTo>
                  <a:cubicBezTo>
                    <a:pt x="570" y="173"/>
                    <a:pt x="631" y="281"/>
                    <a:pt x="676" y="399"/>
                  </a:cubicBezTo>
                  <a:cubicBezTo>
                    <a:pt x="677" y="401"/>
                    <a:pt x="676" y="403"/>
                    <a:pt x="676" y="406"/>
                  </a:cubicBezTo>
                  <a:cubicBezTo>
                    <a:pt x="639" y="394"/>
                    <a:pt x="604" y="402"/>
                    <a:pt x="573" y="422"/>
                  </a:cubicBezTo>
                  <a:cubicBezTo>
                    <a:pt x="559" y="431"/>
                    <a:pt x="547" y="446"/>
                    <a:pt x="536" y="460"/>
                  </a:cubicBezTo>
                  <a:cubicBezTo>
                    <a:pt x="526" y="473"/>
                    <a:pt x="525" y="489"/>
                    <a:pt x="535" y="504"/>
                  </a:cubicBezTo>
                  <a:cubicBezTo>
                    <a:pt x="546" y="520"/>
                    <a:pt x="561" y="524"/>
                    <a:pt x="579" y="522"/>
                  </a:cubicBezTo>
                  <a:cubicBezTo>
                    <a:pt x="585" y="522"/>
                    <a:pt x="591" y="520"/>
                    <a:pt x="598" y="519"/>
                  </a:cubicBezTo>
                  <a:cubicBezTo>
                    <a:pt x="587" y="571"/>
                    <a:pt x="544" y="605"/>
                    <a:pt x="496" y="595"/>
                  </a:cubicBezTo>
                  <a:cubicBezTo>
                    <a:pt x="446" y="584"/>
                    <a:pt x="432" y="539"/>
                    <a:pt x="454" y="461"/>
                  </a:cubicBezTo>
                  <a:cubicBezTo>
                    <a:pt x="428" y="458"/>
                    <a:pt x="417" y="477"/>
                    <a:pt x="405" y="494"/>
                  </a:cubicBezTo>
                  <a:cubicBezTo>
                    <a:pt x="382" y="478"/>
                    <a:pt x="372" y="443"/>
                    <a:pt x="380" y="411"/>
                  </a:cubicBezTo>
                  <a:cubicBezTo>
                    <a:pt x="389" y="379"/>
                    <a:pt x="412" y="362"/>
                    <a:pt x="441" y="348"/>
                  </a:cubicBezTo>
                  <a:cubicBezTo>
                    <a:pt x="424" y="329"/>
                    <a:pt x="407" y="337"/>
                    <a:pt x="387" y="343"/>
                  </a:cubicBezTo>
                  <a:cubicBezTo>
                    <a:pt x="388" y="312"/>
                    <a:pt x="401" y="290"/>
                    <a:pt x="423" y="274"/>
                  </a:cubicBezTo>
                  <a:cubicBezTo>
                    <a:pt x="490" y="226"/>
                    <a:pt x="546" y="260"/>
                    <a:pt x="602" y="299"/>
                  </a:cubicBezTo>
                  <a:cubicBezTo>
                    <a:pt x="575" y="251"/>
                    <a:pt x="539" y="214"/>
                    <a:pt x="486" y="195"/>
                  </a:cubicBezTo>
                  <a:cubicBezTo>
                    <a:pt x="472" y="190"/>
                    <a:pt x="458" y="186"/>
                    <a:pt x="445" y="180"/>
                  </a:cubicBezTo>
                  <a:cubicBezTo>
                    <a:pt x="414" y="166"/>
                    <a:pt x="385" y="149"/>
                    <a:pt x="367" y="116"/>
                  </a:cubicBezTo>
                  <a:close/>
                  <a:moveTo>
                    <a:pt x="395" y="465"/>
                  </a:moveTo>
                  <a:cubicBezTo>
                    <a:pt x="430" y="389"/>
                    <a:pt x="435" y="386"/>
                    <a:pt x="565" y="355"/>
                  </a:cubicBezTo>
                  <a:cubicBezTo>
                    <a:pt x="528" y="347"/>
                    <a:pt x="474" y="357"/>
                    <a:pt x="439" y="379"/>
                  </a:cubicBezTo>
                  <a:cubicBezTo>
                    <a:pt x="416" y="394"/>
                    <a:pt x="399" y="413"/>
                    <a:pt x="394" y="440"/>
                  </a:cubicBezTo>
                  <a:cubicBezTo>
                    <a:pt x="393" y="448"/>
                    <a:pt x="395" y="457"/>
                    <a:pt x="395" y="465"/>
                  </a:cubicBezTo>
                  <a:close/>
                  <a:moveTo>
                    <a:pt x="545" y="406"/>
                  </a:moveTo>
                  <a:cubicBezTo>
                    <a:pt x="499" y="414"/>
                    <a:pt x="467" y="460"/>
                    <a:pt x="472" y="505"/>
                  </a:cubicBezTo>
                  <a:cubicBezTo>
                    <a:pt x="476" y="536"/>
                    <a:pt x="502" y="559"/>
                    <a:pt x="532" y="558"/>
                  </a:cubicBezTo>
                  <a:cubicBezTo>
                    <a:pt x="470" y="510"/>
                    <a:pt x="473" y="464"/>
                    <a:pt x="545" y="406"/>
                  </a:cubicBezTo>
                  <a:close/>
                  <a:moveTo>
                    <a:pt x="162" y="173"/>
                  </a:moveTo>
                  <a:cubicBezTo>
                    <a:pt x="212" y="206"/>
                    <a:pt x="248" y="248"/>
                    <a:pt x="252" y="312"/>
                  </a:cubicBezTo>
                  <a:cubicBezTo>
                    <a:pt x="274" y="260"/>
                    <a:pt x="229" y="192"/>
                    <a:pt x="162" y="173"/>
                  </a:cubicBezTo>
                  <a:close/>
                  <a:moveTo>
                    <a:pt x="402" y="322"/>
                  </a:moveTo>
                  <a:cubicBezTo>
                    <a:pt x="450" y="291"/>
                    <a:pt x="499" y="282"/>
                    <a:pt x="556" y="299"/>
                  </a:cubicBezTo>
                  <a:cubicBezTo>
                    <a:pt x="509" y="261"/>
                    <a:pt x="425" y="274"/>
                    <a:pt x="402" y="322"/>
                  </a:cubicBezTo>
                  <a:close/>
                  <a:moveTo>
                    <a:pt x="293" y="103"/>
                  </a:moveTo>
                  <a:cubicBezTo>
                    <a:pt x="320" y="137"/>
                    <a:pt x="329" y="177"/>
                    <a:pt x="330" y="223"/>
                  </a:cubicBezTo>
                  <a:cubicBezTo>
                    <a:pt x="353" y="186"/>
                    <a:pt x="333" y="122"/>
                    <a:pt x="29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9159875" y="1930401"/>
              <a:ext cx="2543175" cy="2228850"/>
            </a:xfrm>
            <a:custGeom>
              <a:avLst/>
              <a:gdLst>
                <a:gd name="T0" fmla="*/ 80 w 678"/>
                <a:gd name="T1" fmla="*/ 507 h 594"/>
                <a:gd name="T2" fmla="*/ 107 w 678"/>
                <a:gd name="T3" fmla="*/ 511 h 594"/>
                <a:gd name="T4" fmla="*/ 145 w 678"/>
                <a:gd name="T5" fmla="*/ 452 h 594"/>
                <a:gd name="T6" fmla="*/ 24 w 678"/>
                <a:gd name="T7" fmla="*/ 390 h 594"/>
                <a:gd name="T8" fmla="*/ 0 w 678"/>
                <a:gd name="T9" fmla="*/ 394 h 594"/>
                <a:gd name="T10" fmla="*/ 14 w 678"/>
                <a:gd name="T11" fmla="*/ 358 h 594"/>
                <a:gd name="T12" fmla="*/ 222 w 678"/>
                <a:gd name="T13" fmla="*/ 68 h 594"/>
                <a:gd name="T14" fmla="*/ 413 w 678"/>
                <a:gd name="T15" fmla="*/ 2 h 594"/>
                <a:gd name="T16" fmla="*/ 600 w 678"/>
                <a:gd name="T17" fmla="*/ 145 h 594"/>
                <a:gd name="T18" fmla="*/ 602 w 678"/>
                <a:gd name="T19" fmla="*/ 282 h 594"/>
                <a:gd name="T20" fmla="*/ 603 w 678"/>
                <a:gd name="T21" fmla="*/ 323 h 594"/>
                <a:gd name="T22" fmla="*/ 657 w 678"/>
                <a:gd name="T23" fmla="*/ 360 h 594"/>
                <a:gd name="T24" fmla="*/ 667 w 678"/>
                <a:gd name="T25" fmla="*/ 359 h 594"/>
                <a:gd name="T26" fmla="*/ 612 w 678"/>
                <a:gd name="T27" fmla="*/ 387 h 594"/>
                <a:gd name="T28" fmla="*/ 559 w 678"/>
                <a:gd name="T29" fmla="*/ 301 h 594"/>
                <a:gd name="T30" fmla="*/ 594 w 678"/>
                <a:gd name="T31" fmla="*/ 395 h 594"/>
                <a:gd name="T32" fmla="*/ 677 w 678"/>
                <a:gd name="T33" fmla="*/ 367 h 594"/>
                <a:gd name="T34" fmla="*/ 631 w 678"/>
                <a:gd name="T35" fmla="*/ 423 h 594"/>
                <a:gd name="T36" fmla="*/ 499 w 678"/>
                <a:gd name="T37" fmla="*/ 334 h 594"/>
                <a:gd name="T38" fmla="*/ 504 w 678"/>
                <a:gd name="T39" fmla="*/ 254 h 594"/>
                <a:gd name="T40" fmla="*/ 434 w 678"/>
                <a:gd name="T41" fmla="*/ 332 h 594"/>
                <a:gd name="T42" fmla="*/ 401 w 678"/>
                <a:gd name="T43" fmla="*/ 257 h 594"/>
                <a:gd name="T44" fmla="*/ 414 w 678"/>
                <a:gd name="T45" fmla="*/ 173 h 594"/>
                <a:gd name="T46" fmla="*/ 353 w 678"/>
                <a:gd name="T47" fmla="*/ 240 h 594"/>
                <a:gd name="T48" fmla="*/ 312 w 678"/>
                <a:gd name="T49" fmla="*/ 101 h 594"/>
                <a:gd name="T50" fmla="*/ 189 w 678"/>
                <a:gd name="T51" fmla="*/ 185 h 594"/>
                <a:gd name="T52" fmla="*/ 79 w 678"/>
                <a:gd name="T53" fmla="*/ 287 h 594"/>
                <a:gd name="T54" fmla="*/ 92 w 678"/>
                <a:gd name="T55" fmla="*/ 279 h 594"/>
                <a:gd name="T56" fmla="*/ 175 w 678"/>
                <a:gd name="T57" fmla="*/ 241 h 594"/>
                <a:gd name="T58" fmla="*/ 289 w 678"/>
                <a:gd name="T59" fmla="*/ 310 h 594"/>
                <a:gd name="T60" fmla="*/ 292 w 678"/>
                <a:gd name="T61" fmla="*/ 331 h 594"/>
                <a:gd name="T62" fmla="*/ 238 w 678"/>
                <a:gd name="T63" fmla="*/ 336 h 594"/>
                <a:gd name="T64" fmla="*/ 300 w 678"/>
                <a:gd name="T65" fmla="*/ 426 h 594"/>
                <a:gd name="T66" fmla="*/ 276 w 678"/>
                <a:gd name="T67" fmla="*/ 483 h 594"/>
                <a:gd name="T68" fmla="*/ 223 w 678"/>
                <a:gd name="T69" fmla="*/ 451 h 594"/>
                <a:gd name="T70" fmla="*/ 225 w 678"/>
                <a:gd name="T71" fmla="*/ 551 h 594"/>
                <a:gd name="T72" fmla="*/ 181 w 678"/>
                <a:gd name="T73" fmla="*/ 582 h 594"/>
                <a:gd name="T74" fmla="*/ 80 w 678"/>
                <a:gd name="T75" fmla="*/ 507 h 594"/>
                <a:gd name="T76" fmla="*/ 146 w 678"/>
                <a:gd name="T77" fmla="*/ 547 h 594"/>
                <a:gd name="T78" fmla="*/ 207 w 678"/>
                <a:gd name="T79" fmla="*/ 487 h 594"/>
                <a:gd name="T80" fmla="*/ 136 w 678"/>
                <a:gd name="T81" fmla="*/ 394 h 594"/>
                <a:gd name="T82" fmla="*/ 146 w 678"/>
                <a:gd name="T83" fmla="*/ 547 h 594"/>
                <a:gd name="T84" fmla="*/ 283 w 678"/>
                <a:gd name="T85" fmla="*/ 454 h 594"/>
                <a:gd name="T86" fmla="*/ 284 w 678"/>
                <a:gd name="T87" fmla="*/ 430 h 594"/>
                <a:gd name="T88" fmla="*/ 260 w 678"/>
                <a:gd name="T89" fmla="*/ 386 h 594"/>
                <a:gd name="T90" fmla="*/ 113 w 678"/>
                <a:gd name="T91" fmla="*/ 342 h 594"/>
                <a:gd name="T92" fmla="*/ 283 w 678"/>
                <a:gd name="T93" fmla="*/ 454 h 594"/>
                <a:gd name="T94" fmla="*/ 519 w 678"/>
                <a:gd name="T95" fmla="*/ 159 h 594"/>
                <a:gd name="T96" fmla="*/ 426 w 678"/>
                <a:gd name="T97" fmla="*/ 297 h 594"/>
                <a:gd name="T98" fmla="*/ 519 w 678"/>
                <a:gd name="T99" fmla="*/ 159 h 594"/>
                <a:gd name="T100" fmla="*/ 276 w 678"/>
                <a:gd name="T101" fmla="*/ 310 h 594"/>
                <a:gd name="T102" fmla="*/ 122 w 678"/>
                <a:gd name="T103" fmla="*/ 288 h 594"/>
                <a:gd name="T104" fmla="*/ 276 w 678"/>
                <a:gd name="T105" fmla="*/ 310 h 594"/>
                <a:gd name="T106" fmla="*/ 348 w 678"/>
                <a:gd name="T107" fmla="*/ 208 h 594"/>
                <a:gd name="T108" fmla="*/ 393 w 678"/>
                <a:gd name="T109" fmla="*/ 83 h 594"/>
                <a:gd name="T110" fmla="*/ 348 w 678"/>
                <a:gd name="T111" fmla="*/ 208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8" h="594">
                  <a:moveTo>
                    <a:pt x="80" y="507"/>
                  </a:moveTo>
                  <a:cubicBezTo>
                    <a:pt x="89" y="508"/>
                    <a:pt x="98" y="511"/>
                    <a:pt x="107" y="511"/>
                  </a:cubicBezTo>
                  <a:cubicBezTo>
                    <a:pt x="140" y="511"/>
                    <a:pt x="159" y="482"/>
                    <a:pt x="145" y="452"/>
                  </a:cubicBezTo>
                  <a:cubicBezTo>
                    <a:pt x="128" y="413"/>
                    <a:pt x="68" y="382"/>
                    <a:pt x="24" y="390"/>
                  </a:cubicBezTo>
                  <a:cubicBezTo>
                    <a:pt x="17" y="391"/>
                    <a:pt x="10" y="392"/>
                    <a:pt x="0" y="394"/>
                  </a:cubicBezTo>
                  <a:cubicBezTo>
                    <a:pt x="5" y="381"/>
                    <a:pt x="9" y="369"/>
                    <a:pt x="14" y="358"/>
                  </a:cubicBezTo>
                  <a:cubicBezTo>
                    <a:pt x="61" y="245"/>
                    <a:pt x="123" y="143"/>
                    <a:pt x="222" y="68"/>
                  </a:cubicBezTo>
                  <a:cubicBezTo>
                    <a:pt x="278" y="25"/>
                    <a:pt x="340" y="0"/>
                    <a:pt x="413" y="2"/>
                  </a:cubicBezTo>
                  <a:cubicBezTo>
                    <a:pt x="503" y="6"/>
                    <a:pt x="586" y="64"/>
                    <a:pt x="600" y="145"/>
                  </a:cubicBezTo>
                  <a:cubicBezTo>
                    <a:pt x="608" y="189"/>
                    <a:pt x="602" y="236"/>
                    <a:pt x="602" y="282"/>
                  </a:cubicBezTo>
                  <a:cubicBezTo>
                    <a:pt x="602" y="295"/>
                    <a:pt x="601" y="310"/>
                    <a:pt x="603" y="323"/>
                  </a:cubicBezTo>
                  <a:cubicBezTo>
                    <a:pt x="608" y="354"/>
                    <a:pt x="626" y="366"/>
                    <a:pt x="657" y="360"/>
                  </a:cubicBezTo>
                  <a:cubicBezTo>
                    <a:pt x="659" y="359"/>
                    <a:pt x="662" y="359"/>
                    <a:pt x="667" y="359"/>
                  </a:cubicBezTo>
                  <a:cubicBezTo>
                    <a:pt x="653" y="381"/>
                    <a:pt x="635" y="391"/>
                    <a:pt x="612" y="387"/>
                  </a:cubicBezTo>
                  <a:cubicBezTo>
                    <a:pt x="565" y="380"/>
                    <a:pt x="567" y="339"/>
                    <a:pt x="559" y="301"/>
                  </a:cubicBezTo>
                  <a:cubicBezTo>
                    <a:pt x="551" y="343"/>
                    <a:pt x="566" y="381"/>
                    <a:pt x="594" y="395"/>
                  </a:cubicBezTo>
                  <a:cubicBezTo>
                    <a:pt x="624" y="410"/>
                    <a:pt x="647" y="402"/>
                    <a:pt x="677" y="367"/>
                  </a:cubicBezTo>
                  <a:cubicBezTo>
                    <a:pt x="678" y="391"/>
                    <a:pt x="659" y="414"/>
                    <a:pt x="631" y="423"/>
                  </a:cubicBezTo>
                  <a:cubicBezTo>
                    <a:pt x="568" y="443"/>
                    <a:pt x="505" y="402"/>
                    <a:pt x="499" y="334"/>
                  </a:cubicBezTo>
                  <a:cubicBezTo>
                    <a:pt x="496" y="308"/>
                    <a:pt x="502" y="281"/>
                    <a:pt x="504" y="254"/>
                  </a:cubicBezTo>
                  <a:cubicBezTo>
                    <a:pt x="483" y="253"/>
                    <a:pt x="456" y="281"/>
                    <a:pt x="434" y="332"/>
                  </a:cubicBezTo>
                  <a:cubicBezTo>
                    <a:pt x="410" y="312"/>
                    <a:pt x="399" y="286"/>
                    <a:pt x="401" y="257"/>
                  </a:cubicBezTo>
                  <a:cubicBezTo>
                    <a:pt x="403" y="229"/>
                    <a:pt x="410" y="201"/>
                    <a:pt x="414" y="173"/>
                  </a:cubicBezTo>
                  <a:cubicBezTo>
                    <a:pt x="388" y="172"/>
                    <a:pt x="368" y="194"/>
                    <a:pt x="353" y="240"/>
                  </a:cubicBezTo>
                  <a:cubicBezTo>
                    <a:pt x="306" y="205"/>
                    <a:pt x="323" y="151"/>
                    <a:pt x="312" y="101"/>
                  </a:cubicBezTo>
                  <a:cubicBezTo>
                    <a:pt x="283" y="151"/>
                    <a:pt x="237" y="168"/>
                    <a:pt x="189" y="185"/>
                  </a:cubicBezTo>
                  <a:cubicBezTo>
                    <a:pt x="139" y="202"/>
                    <a:pt x="104" y="239"/>
                    <a:pt x="79" y="287"/>
                  </a:cubicBezTo>
                  <a:cubicBezTo>
                    <a:pt x="83" y="284"/>
                    <a:pt x="87" y="281"/>
                    <a:pt x="92" y="279"/>
                  </a:cubicBezTo>
                  <a:cubicBezTo>
                    <a:pt x="119" y="266"/>
                    <a:pt x="146" y="249"/>
                    <a:pt x="175" y="241"/>
                  </a:cubicBezTo>
                  <a:cubicBezTo>
                    <a:pt x="221" y="228"/>
                    <a:pt x="275" y="264"/>
                    <a:pt x="289" y="310"/>
                  </a:cubicBezTo>
                  <a:cubicBezTo>
                    <a:pt x="290" y="316"/>
                    <a:pt x="290" y="322"/>
                    <a:pt x="292" y="331"/>
                  </a:cubicBezTo>
                  <a:cubicBezTo>
                    <a:pt x="272" y="325"/>
                    <a:pt x="255" y="317"/>
                    <a:pt x="238" y="336"/>
                  </a:cubicBezTo>
                  <a:cubicBezTo>
                    <a:pt x="276" y="354"/>
                    <a:pt x="303" y="380"/>
                    <a:pt x="300" y="426"/>
                  </a:cubicBezTo>
                  <a:cubicBezTo>
                    <a:pt x="299" y="448"/>
                    <a:pt x="292" y="467"/>
                    <a:pt x="276" y="483"/>
                  </a:cubicBezTo>
                  <a:cubicBezTo>
                    <a:pt x="250" y="451"/>
                    <a:pt x="245" y="448"/>
                    <a:pt x="223" y="451"/>
                  </a:cubicBezTo>
                  <a:cubicBezTo>
                    <a:pt x="239" y="484"/>
                    <a:pt x="249" y="519"/>
                    <a:pt x="225" y="551"/>
                  </a:cubicBezTo>
                  <a:cubicBezTo>
                    <a:pt x="215" y="565"/>
                    <a:pt x="198" y="578"/>
                    <a:pt x="181" y="582"/>
                  </a:cubicBezTo>
                  <a:cubicBezTo>
                    <a:pt x="136" y="594"/>
                    <a:pt x="92" y="560"/>
                    <a:pt x="80" y="507"/>
                  </a:cubicBezTo>
                  <a:close/>
                  <a:moveTo>
                    <a:pt x="146" y="547"/>
                  </a:moveTo>
                  <a:cubicBezTo>
                    <a:pt x="182" y="544"/>
                    <a:pt x="205" y="521"/>
                    <a:pt x="207" y="487"/>
                  </a:cubicBezTo>
                  <a:cubicBezTo>
                    <a:pt x="209" y="444"/>
                    <a:pt x="176" y="400"/>
                    <a:pt x="136" y="394"/>
                  </a:cubicBezTo>
                  <a:cubicBezTo>
                    <a:pt x="207" y="465"/>
                    <a:pt x="209" y="492"/>
                    <a:pt x="146" y="547"/>
                  </a:cubicBezTo>
                  <a:close/>
                  <a:moveTo>
                    <a:pt x="283" y="454"/>
                  </a:moveTo>
                  <a:cubicBezTo>
                    <a:pt x="283" y="446"/>
                    <a:pt x="287" y="437"/>
                    <a:pt x="284" y="430"/>
                  </a:cubicBezTo>
                  <a:cubicBezTo>
                    <a:pt x="278" y="415"/>
                    <a:pt x="272" y="397"/>
                    <a:pt x="260" y="386"/>
                  </a:cubicBezTo>
                  <a:cubicBezTo>
                    <a:pt x="220" y="345"/>
                    <a:pt x="168" y="338"/>
                    <a:pt x="113" y="342"/>
                  </a:cubicBezTo>
                  <a:cubicBezTo>
                    <a:pt x="188" y="351"/>
                    <a:pt x="257" y="367"/>
                    <a:pt x="283" y="454"/>
                  </a:cubicBezTo>
                  <a:close/>
                  <a:moveTo>
                    <a:pt x="519" y="159"/>
                  </a:moveTo>
                  <a:cubicBezTo>
                    <a:pt x="448" y="181"/>
                    <a:pt x="398" y="258"/>
                    <a:pt x="426" y="297"/>
                  </a:cubicBezTo>
                  <a:cubicBezTo>
                    <a:pt x="451" y="218"/>
                    <a:pt x="451" y="218"/>
                    <a:pt x="519" y="159"/>
                  </a:cubicBezTo>
                  <a:close/>
                  <a:moveTo>
                    <a:pt x="276" y="310"/>
                  </a:moveTo>
                  <a:cubicBezTo>
                    <a:pt x="253" y="262"/>
                    <a:pt x="167" y="248"/>
                    <a:pt x="122" y="288"/>
                  </a:cubicBezTo>
                  <a:cubicBezTo>
                    <a:pt x="180" y="269"/>
                    <a:pt x="228" y="279"/>
                    <a:pt x="276" y="310"/>
                  </a:cubicBezTo>
                  <a:close/>
                  <a:moveTo>
                    <a:pt x="348" y="208"/>
                  </a:moveTo>
                  <a:cubicBezTo>
                    <a:pt x="349" y="162"/>
                    <a:pt x="359" y="118"/>
                    <a:pt x="393" y="83"/>
                  </a:cubicBezTo>
                  <a:cubicBezTo>
                    <a:pt x="348" y="106"/>
                    <a:pt x="325" y="170"/>
                    <a:pt x="348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1576050" y="2163763"/>
              <a:ext cx="1816100" cy="1676400"/>
            </a:xfrm>
            <a:custGeom>
              <a:avLst/>
              <a:gdLst>
                <a:gd name="T0" fmla="*/ 198 w 484"/>
                <a:gd name="T1" fmla="*/ 428 h 447"/>
                <a:gd name="T2" fmla="*/ 211 w 484"/>
                <a:gd name="T3" fmla="*/ 308 h 447"/>
                <a:gd name="T4" fmla="*/ 51 w 484"/>
                <a:gd name="T5" fmla="*/ 213 h 447"/>
                <a:gd name="T6" fmla="*/ 152 w 484"/>
                <a:gd name="T7" fmla="*/ 235 h 447"/>
                <a:gd name="T8" fmla="*/ 61 w 484"/>
                <a:gd name="T9" fmla="*/ 209 h 447"/>
                <a:gd name="T10" fmla="*/ 63 w 484"/>
                <a:gd name="T11" fmla="*/ 202 h 447"/>
                <a:gd name="T12" fmla="*/ 118 w 484"/>
                <a:gd name="T13" fmla="*/ 197 h 447"/>
                <a:gd name="T14" fmla="*/ 120 w 484"/>
                <a:gd name="T15" fmla="*/ 192 h 447"/>
                <a:gd name="T16" fmla="*/ 30 w 484"/>
                <a:gd name="T17" fmla="*/ 117 h 447"/>
                <a:gd name="T18" fmla="*/ 10 w 484"/>
                <a:gd name="T19" fmla="*/ 0 h 447"/>
                <a:gd name="T20" fmla="*/ 116 w 484"/>
                <a:gd name="T21" fmla="*/ 48 h 447"/>
                <a:gd name="T22" fmla="*/ 247 w 484"/>
                <a:gd name="T23" fmla="*/ 102 h 447"/>
                <a:gd name="T24" fmla="*/ 356 w 484"/>
                <a:gd name="T25" fmla="*/ 230 h 447"/>
                <a:gd name="T26" fmla="*/ 405 w 484"/>
                <a:gd name="T27" fmla="*/ 343 h 447"/>
                <a:gd name="T28" fmla="*/ 475 w 484"/>
                <a:gd name="T29" fmla="*/ 432 h 447"/>
                <a:gd name="T30" fmla="*/ 484 w 484"/>
                <a:gd name="T31" fmla="*/ 441 h 447"/>
                <a:gd name="T32" fmla="*/ 483 w 484"/>
                <a:gd name="T33" fmla="*/ 447 h 447"/>
                <a:gd name="T34" fmla="*/ 423 w 484"/>
                <a:gd name="T35" fmla="*/ 439 h 447"/>
                <a:gd name="T36" fmla="*/ 326 w 484"/>
                <a:gd name="T37" fmla="*/ 404 h 447"/>
                <a:gd name="T38" fmla="*/ 276 w 484"/>
                <a:gd name="T39" fmla="*/ 391 h 447"/>
                <a:gd name="T40" fmla="*/ 211 w 484"/>
                <a:gd name="T41" fmla="*/ 420 h 447"/>
                <a:gd name="T42" fmla="*/ 197 w 484"/>
                <a:gd name="T43" fmla="*/ 428 h 447"/>
                <a:gd name="T44" fmla="*/ 202 w 484"/>
                <a:gd name="T45" fmla="*/ 413 h 447"/>
                <a:gd name="T46" fmla="*/ 289 w 484"/>
                <a:gd name="T47" fmla="*/ 327 h 447"/>
                <a:gd name="T48" fmla="*/ 307 w 484"/>
                <a:gd name="T49" fmla="*/ 325 h 447"/>
                <a:gd name="T50" fmla="*/ 226 w 484"/>
                <a:gd name="T51" fmla="*/ 335 h 447"/>
                <a:gd name="T52" fmla="*/ 198 w 484"/>
                <a:gd name="T53" fmla="*/ 428 h 447"/>
                <a:gd name="T54" fmla="*/ 341 w 484"/>
                <a:gd name="T55" fmla="*/ 260 h 447"/>
                <a:gd name="T56" fmla="*/ 344 w 484"/>
                <a:gd name="T57" fmla="*/ 258 h 447"/>
                <a:gd name="T58" fmla="*/ 336 w 484"/>
                <a:gd name="T59" fmla="*/ 239 h 447"/>
                <a:gd name="T60" fmla="*/ 169 w 484"/>
                <a:gd name="T61" fmla="*/ 89 h 447"/>
                <a:gd name="T62" fmla="*/ 46 w 484"/>
                <a:gd name="T63" fmla="*/ 48 h 447"/>
                <a:gd name="T64" fmla="*/ 51 w 484"/>
                <a:gd name="T65" fmla="*/ 56 h 447"/>
                <a:gd name="T66" fmla="*/ 128 w 484"/>
                <a:gd name="T67" fmla="*/ 88 h 447"/>
                <a:gd name="T68" fmla="*/ 333 w 484"/>
                <a:gd name="T69" fmla="*/ 250 h 447"/>
                <a:gd name="T70" fmla="*/ 341 w 484"/>
                <a:gd name="T71" fmla="*/ 26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4" h="447">
                  <a:moveTo>
                    <a:pt x="198" y="428"/>
                  </a:moveTo>
                  <a:cubicBezTo>
                    <a:pt x="163" y="389"/>
                    <a:pt x="167" y="353"/>
                    <a:pt x="211" y="308"/>
                  </a:cubicBezTo>
                  <a:cubicBezTo>
                    <a:pt x="144" y="299"/>
                    <a:pt x="82" y="281"/>
                    <a:pt x="51" y="213"/>
                  </a:cubicBezTo>
                  <a:cubicBezTo>
                    <a:pt x="82" y="234"/>
                    <a:pt x="114" y="247"/>
                    <a:pt x="152" y="235"/>
                  </a:cubicBezTo>
                  <a:cubicBezTo>
                    <a:pt x="121" y="226"/>
                    <a:pt x="91" y="217"/>
                    <a:pt x="61" y="209"/>
                  </a:cubicBezTo>
                  <a:cubicBezTo>
                    <a:pt x="62" y="206"/>
                    <a:pt x="62" y="204"/>
                    <a:pt x="63" y="202"/>
                  </a:cubicBezTo>
                  <a:cubicBezTo>
                    <a:pt x="81" y="200"/>
                    <a:pt x="100" y="199"/>
                    <a:pt x="118" y="197"/>
                  </a:cubicBezTo>
                  <a:cubicBezTo>
                    <a:pt x="118" y="196"/>
                    <a:pt x="119" y="194"/>
                    <a:pt x="120" y="192"/>
                  </a:cubicBezTo>
                  <a:cubicBezTo>
                    <a:pt x="84" y="173"/>
                    <a:pt x="52" y="151"/>
                    <a:pt x="30" y="117"/>
                  </a:cubicBezTo>
                  <a:cubicBezTo>
                    <a:pt x="7" y="81"/>
                    <a:pt x="0" y="43"/>
                    <a:pt x="10" y="0"/>
                  </a:cubicBezTo>
                  <a:cubicBezTo>
                    <a:pt x="40" y="30"/>
                    <a:pt x="80" y="35"/>
                    <a:pt x="116" y="48"/>
                  </a:cubicBezTo>
                  <a:cubicBezTo>
                    <a:pt x="161" y="65"/>
                    <a:pt x="206" y="80"/>
                    <a:pt x="247" y="102"/>
                  </a:cubicBezTo>
                  <a:cubicBezTo>
                    <a:pt x="299" y="129"/>
                    <a:pt x="335" y="173"/>
                    <a:pt x="356" y="230"/>
                  </a:cubicBezTo>
                  <a:cubicBezTo>
                    <a:pt x="370" y="268"/>
                    <a:pt x="384" y="308"/>
                    <a:pt x="405" y="343"/>
                  </a:cubicBezTo>
                  <a:cubicBezTo>
                    <a:pt x="424" y="375"/>
                    <a:pt x="452" y="402"/>
                    <a:pt x="475" y="432"/>
                  </a:cubicBezTo>
                  <a:cubicBezTo>
                    <a:pt x="478" y="435"/>
                    <a:pt x="481" y="438"/>
                    <a:pt x="484" y="441"/>
                  </a:cubicBezTo>
                  <a:cubicBezTo>
                    <a:pt x="484" y="443"/>
                    <a:pt x="483" y="445"/>
                    <a:pt x="483" y="447"/>
                  </a:cubicBezTo>
                  <a:cubicBezTo>
                    <a:pt x="463" y="444"/>
                    <a:pt x="442" y="444"/>
                    <a:pt x="423" y="439"/>
                  </a:cubicBezTo>
                  <a:cubicBezTo>
                    <a:pt x="390" y="429"/>
                    <a:pt x="358" y="415"/>
                    <a:pt x="326" y="404"/>
                  </a:cubicBezTo>
                  <a:cubicBezTo>
                    <a:pt x="309" y="399"/>
                    <a:pt x="292" y="393"/>
                    <a:pt x="276" y="391"/>
                  </a:cubicBezTo>
                  <a:cubicBezTo>
                    <a:pt x="248" y="387"/>
                    <a:pt x="226" y="395"/>
                    <a:pt x="211" y="420"/>
                  </a:cubicBezTo>
                  <a:cubicBezTo>
                    <a:pt x="209" y="424"/>
                    <a:pt x="202" y="425"/>
                    <a:pt x="197" y="428"/>
                  </a:cubicBezTo>
                  <a:cubicBezTo>
                    <a:pt x="199" y="423"/>
                    <a:pt x="201" y="418"/>
                    <a:pt x="202" y="413"/>
                  </a:cubicBezTo>
                  <a:cubicBezTo>
                    <a:pt x="206" y="363"/>
                    <a:pt x="239" y="330"/>
                    <a:pt x="289" y="327"/>
                  </a:cubicBezTo>
                  <a:cubicBezTo>
                    <a:pt x="295" y="326"/>
                    <a:pt x="301" y="325"/>
                    <a:pt x="307" y="325"/>
                  </a:cubicBezTo>
                  <a:cubicBezTo>
                    <a:pt x="277" y="312"/>
                    <a:pt x="249" y="315"/>
                    <a:pt x="226" y="335"/>
                  </a:cubicBezTo>
                  <a:cubicBezTo>
                    <a:pt x="197" y="360"/>
                    <a:pt x="187" y="391"/>
                    <a:pt x="198" y="428"/>
                  </a:cubicBezTo>
                  <a:close/>
                  <a:moveTo>
                    <a:pt x="341" y="260"/>
                  </a:moveTo>
                  <a:cubicBezTo>
                    <a:pt x="342" y="259"/>
                    <a:pt x="343" y="259"/>
                    <a:pt x="344" y="258"/>
                  </a:cubicBezTo>
                  <a:cubicBezTo>
                    <a:pt x="341" y="252"/>
                    <a:pt x="339" y="245"/>
                    <a:pt x="336" y="239"/>
                  </a:cubicBezTo>
                  <a:cubicBezTo>
                    <a:pt x="302" y="165"/>
                    <a:pt x="247" y="114"/>
                    <a:pt x="169" y="89"/>
                  </a:cubicBezTo>
                  <a:cubicBezTo>
                    <a:pt x="128" y="76"/>
                    <a:pt x="87" y="62"/>
                    <a:pt x="46" y="48"/>
                  </a:cubicBezTo>
                  <a:cubicBezTo>
                    <a:pt x="46" y="53"/>
                    <a:pt x="48" y="54"/>
                    <a:pt x="51" y="56"/>
                  </a:cubicBezTo>
                  <a:cubicBezTo>
                    <a:pt x="77" y="67"/>
                    <a:pt x="102" y="80"/>
                    <a:pt x="128" y="88"/>
                  </a:cubicBezTo>
                  <a:cubicBezTo>
                    <a:pt x="217" y="116"/>
                    <a:pt x="285" y="170"/>
                    <a:pt x="333" y="250"/>
                  </a:cubicBezTo>
                  <a:cubicBezTo>
                    <a:pt x="335" y="253"/>
                    <a:pt x="338" y="256"/>
                    <a:pt x="341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4545013" y="2185988"/>
              <a:ext cx="1871663" cy="1651000"/>
            </a:xfrm>
            <a:custGeom>
              <a:avLst/>
              <a:gdLst>
                <a:gd name="T0" fmla="*/ 286 w 499"/>
                <a:gd name="T1" fmla="*/ 421 h 440"/>
                <a:gd name="T2" fmla="*/ 274 w 499"/>
                <a:gd name="T3" fmla="*/ 417 h 440"/>
                <a:gd name="T4" fmla="*/ 199 w 499"/>
                <a:gd name="T5" fmla="*/ 387 h 440"/>
                <a:gd name="T6" fmla="*/ 97 w 499"/>
                <a:gd name="T7" fmla="*/ 421 h 440"/>
                <a:gd name="T8" fmla="*/ 16 w 499"/>
                <a:gd name="T9" fmla="*/ 439 h 440"/>
                <a:gd name="T10" fmla="*/ 1 w 499"/>
                <a:gd name="T11" fmla="*/ 438 h 440"/>
                <a:gd name="T12" fmla="*/ 1 w 499"/>
                <a:gd name="T13" fmla="*/ 432 h 440"/>
                <a:gd name="T14" fmla="*/ 118 w 499"/>
                <a:gd name="T15" fmla="*/ 250 h 440"/>
                <a:gd name="T16" fmla="*/ 317 w 499"/>
                <a:gd name="T17" fmla="*/ 58 h 440"/>
                <a:gd name="T18" fmla="*/ 416 w 499"/>
                <a:gd name="T19" fmla="*/ 27 h 440"/>
                <a:gd name="T20" fmla="*/ 473 w 499"/>
                <a:gd name="T21" fmla="*/ 0 h 440"/>
                <a:gd name="T22" fmla="*/ 365 w 499"/>
                <a:gd name="T23" fmla="*/ 191 h 440"/>
                <a:gd name="T24" fmla="*/ 422 w 499"/>
                <a:gd name="T25" fmla="*/ 196 h 440"/>
                <a:gd name="T26" fmla="*/ 332 w 499"/>
                <a:gd name="T27" fmla="*/ 227 h 440"/>
                <a:gd name="T28" fmla="*/ 432 w 499"/>
                <a:gd name="T29" fmla="*/ 207 h 440"/>
                <a:gd name="T30" fmla="*/ 270 w 499"/>
                <a:gd name="T31" fmla="*/ 302 h 440"/>
                <a:gd name="T32" fmla="*/ 308 w 499"/>
                <a:gd name="T33" fmla="*/ 370 h 440"/>
                <a:gd name="T34" fmla="*/ 286 w 499"/>
                <a:gd name="T35" fmla="*/ 422 h 440"/>
                <a:gd name="T36" fmla="*/ 254 w 499"/>
                <a:gd name="T37" fmla="*/ 326 h 440"/>
                <a:gd name="T38" fmla="*/ 175 w 499"/>
                <a:gd name="T39" fmla="*/ 319 h 440"/>
                <a:gd name="T40" fmla="*/ 190 w 499"/>
                <a:gd name="T41" fmla="*/ 320 h 440"/>
                <a:gd name="T42" fmla="*/ 282 w 499"/>
                <a:gd name="T43" fmla="*/ 409 h 440"/>
                <a:gd name="T44" fmla="*/ 286 w 499"/>
                <a:gd name="T45" fmla="*/ 421 h 440"/>
                <a:gd name="T46" fmla="*/ 143 w 499"/>
                <a:gd name="T47" fmla="*/ 254 h 440"/>
                <a:gd name="T48" fmla="*/ 156 w 499"/>
                <a:gd name="T49" fmla="*/ 235 h 440"/>
                <a:gd name="T50" fmla="*/ 333 w 499"/>
                <a:gd name="T51" fmla="*/ 90 h 440"/>
                <a:gd name="T52" fmla="*/ 409 w 499"/>
                <a:gd name="T53" fmla="*/ 61 h 440"/>
                <a:gd name="T54" fmla="*/ 439 w 499"/>
                <a:gd name="T55" fmla="*/ 45 h 440"/>
                <a:gd name="T56" fmla="*/ 299 w 499"/>
                <a:gd name="T57" fmla="*/ 90 h 440"/>
                <a:gd name="T58" fmla="*/ 210 w 499"/>
                <a:gd name="T59" fmla="*/ 145 h 440"/>
                <a:gd name="T60" fmla="*/ 143 w 499"/>
                <a:gd name="T61" fmla="*/ 254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9" h="440">
                  <a:moveTo>
                    <a:pt x="286" y="421"/>
                  </a:moveTo>
                  <a:cubicBezTo>
                    <a:pt x="282" y="420"/>
                    <a:pt x="276" y="420"/>
                    <a:pt x="274" y="417"/>
                  </a:cubicBezTo>
                  <a:cubicBezTo>
                    <a:pt x="253" y="387"/>
                    <a:pt x="234" y="378"/>
                    <a:pt x="199" y="387"/>
                  </a:cubicBezTo>
                  <a:cubicBezTo>
                    <a:pt x="164" y="396"/>
                    <a:pt x="131" y="411"/>
                    <a:pt x="97" y="421"/>
                  </a:cubicBezTo>
                  <a:cubicBezTo>
                    <a:pt x="70" y="429"/>
                    <a:pt x="43" y="434"/>
                    <a:pt x="16" y="439"/>
                  </a:cubicBezTo>
                  <a:cubicBezTo>
                    <a:pt x="11" y="440"/>
                    <a:pt x="6" y="438"/>
                    <a:pt x="1" y="438"/>
                  </a:cubicBezTo>
                  <a:cubicBezTo>
                    <a:pt x="1" y="435"/>
                    <a:pt x="0" y="433"/>
                    <a:pt x="1" y="432"/>
                  </a:cubicBezTo>
                  <a:cubicBezTo>
                    <a:pt x="60" y="384"/>
                    <a:pt x="96" y="321"/>
                    <a:pt x="118" y="250"/>
                  </a:cubicBezTo>
                  <a:cubicBezTo>
                    <a:pt x="149" y="148"/>
                    <a:pt x="220" y="90"/>
                    <a:pt x="317" y="58"/>
                  </a:cubicBezTo>
                  <a:cubicBezTo>
                    <a:pt x="350" y="47"/>
                    <a:pt x="384" y="38"/>
                    <a:pt x="416" y="27"/>
                  </a:cubicBezTo>
                  <a:cubicBezTo>
                    <a:pt x="436" y="20"/>
                    <a:pt x="454" y="9"/>
                    <a:pt x="473" y="0"/>
                  </a:cubicBezTo>
                  <a:cubicBezTo>
                    <a:pt x="499" y="51"/>
                    <a:pt x="462" y="119"/>
                    <a:pt x="365" y="191"/>
                  </a:cubicBezTo>
                  <a:cubicBezTo>
                    <a:pt x="383" y="193"/>
                    <a:pt x="402" y="194"/>
                    <a:pt x="422" y="196"/>
                  </a:cubicBezTo>
                  <a:cubicBezTo>
                    <a:pt x="395" y="218"/>
                    <a:pt x="364" y="224"/>
                    <a:pt x="332" y="227"/>
                  </a:cubicBezTo>
                  <a:cubicBezTo>
                    <a:pt x="369" y="241"/>
                    <a:pt x="401" y="228"/>
                    <a:pt x="432" y="207"/>
                  </a:cubicBezTo>
                  <a:cubicBezTo>
                    <a:pt x="401" y="274"/>
                    <a:pt x="341" y="294"/>
                    <a:pt x="270" y="302"/>
                  </a:cubicBezTo>
                  <a:cubicBezTo>
                    <a:pt x="295" y="320"/>
                    <a:pt x="312" y="342"/>
                    <a:pt x="308" y="370"/>
                  </a:cubicBezTo>
                  <a:cubicBezTo>
                    <a:pt x="306" y="388"/>
                    <a:pt x="294" y="404"/>
                    <a:pt x="286" y="422"/>
                  </a:cubicBezTo>
                  <a:cubicBezTo>
                    <a:pt x="296" y="383"/>
                    <a:pt x="286" y="350"/>
                    <a:pt x="254" y="326"/>
                  </a:cubicBezTo>
                  <a:cubicBezTo>
                    <a:pt x="230" y="308"/>
                    <a:pt x="196" y="305"/>
                    <a:pt x="175" y="319"/>
                  </a:cubicBezTo>
                  <a:cubicBezTo>
                    <a:pt x="181" y="319"/>
                    <a:pt x="185" y="320"/>
                    <a:pt x="190" y="320"/>
                  </a:cubicBezTo>
                  <a:cubicBezTo>
                    <a:pt x="244" y="324"/>
                    <a:pt x="276" y="355"/>
                    <a:pt x="282" y="409"/>
                  </a:cubicBezTo>
                  <a:cubicBezTo>
                    <a:pt x="282" y="413"/>
                    <a:pt x="285" y="417"/>
                    <a:pt x="286" y="421"/>
                  </a:cubicBezTo>
                  <a:close/>
                  <a:moveTo>
                    <a:pt x="143" y="254"/>
                  </a:moveTo>
                  <a:cubicBezTo>
                    <a:pt x="147" y="248"/>
                    <a:pt x="152" y="242"/>
                    <a:pt x="156" y="235"/>
                  </a:cubicBezTo>
                  <a:cubicBezTo>
                    <a:pt x="200" y="168"/>
                    <a:pt x="257" y="117"/>
                    <a:pt x="333" y="90"/>
                  </a:cubicBezTo>
                  <a:cubicBezTo>
                    <a:pt x="359" y="81"/>
                    <a:pt x="384" y="72"/>
                    <a:pt x="409" y="61"/>
                  </a:cubicBezTo>
                  <a:cubicBezTo>
                    <a:pt x="420" y="57"/>
                    <a:pt x="429" y="50"/>
                    <a:pt x="439" y="45"/>
                  </a:cubicBezTo>
                  <a:cubicBezTo>
                    <a:pt x="391" y="57"/>
                    <a:pt x="344" y="70"/>
                    <a:pt x="299" y="90"/>
                  </a:cubicBezTo>
                  <a:cubicBezTo>
                    <a:pt x="267" y="103"/>
                    <a:pt x="237" y="123"/>
                    <a:pt x="210" y="145"/>
                  </a:cubicBezTo>
                  <a:cubicBezTo>
                    <a:pt x="176" y="173"/>
                    <a:pt x="155" y="211"/>
                    <a:pt x="143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8623300" y="2324101"/>
              <a:ext cx="671513" cy="1092200"/>
            </a:xfrm>
            <a:custGeom>
              <a:avLst/>
              <a:gdLst>
                <a:gd name="T0" fmla="*/ 52 w 179"/>
                <a:gd name="T1" fmla="*/ 50 h 291"/>
                <a:gd name="T2" fmla="*/ 46 w 179"/>
                <a:gd name="T3" fmla="*/ 171 h 291"/>
                <a:gd name="T4" fmla="*/ 57 w 179"/>
                <a:gd name="T5" fmla="*/ 81 h 291"/>
                <a:gd name="T6" fmla="*/ 88 w 179"/>
                <a:gd name="T7" fmla="*/ 0 h 291"/>
                <a:gd name="T8" fmla="*/ 136 w 179"/>
                <a:gd name="T9" fmla="*/ 167 h 291"/>
                <a:gd name="T10" fmla="*/ 132 w 179"/>
                <a:gd name="T11" fmla="*/ 54 h 291"/>
                <a:gd name="T12" fmla="*/ 160 w 179"/>
                <a:gd name="T13" fmla="*/ 188 h 291"/>
                <a:gd name="T14" fmla="*/ 122 w 179"/>
                <a:gd name="T15" fmla="*/ 291 h 291"/>
                <a:gd name="T16" fmla="*/ 92 w 179"/>
                <a:gd name="T17" fmla="*/ 280 h 291"/>
                <a:gd name="T18" fmla="*/ 61 w 179"/>
                <a:gd name="T19" fmla="*/ 290 h 291"/>
                <a:gd name="T20" fmla="*/ 29 w 179"/>
                <a:gd name="T21" fmla="*/ 207 h 291"/>
                <a:gd name="T22" fmla="*/ 52 w 179"/>
                <a:gd name="T23" fmla="*/ 50 h 291"/>
                <a:gd name="T24" fmla="*/ 91 w 179"/>
                <a:gd name="T25" fmla="*/ 205 h 291"/>
                <a:gd name="T26" fmla="*/ 90 w 179"/>
                <a:gd name="T27" fmla="*/ 23 h 291"/>
                <a:gd name="T28" fmla="*/ 91 w 179"/>
                <a:gd name="T29" fmla="*/ 20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291">
                  <a:moveTo>
                    <a:pt x="52" y="50"/>
                  </a:moveTo>
                  <a:cubicBezTo>
                    <a:pt x="36" y="88"/>
                    <a:pt x="25" y="127"/>
                    <a:pt x="46" y="171"/>
                  </a:cubicBezTo>
                  <a:cubicBezTo>
                    <a:pt x="49" y="138"/>
                    <a:pt x="50" y="109"/>
                    <a:pt x="57" y="81"/>
                  </a:cubicBezTo>
                  <a:cubicBezTo>
                    <a:pt x="63" y="53"/>
                    <a:pt x="75" y="26"/>
                    <a:pt x="88" y="0"/>
                  </a:cubicBezTo>
                  <a:cubicBezTo>
                    <a:pt x="127" y="51"/>
                    <a:pt x="134" y="108"/>
                    <a:pt x="136" y="167"/>
                  </a:cubicBezTo>
                  <a:cubicBezTo>
                    <a:pt x="157" y="128"/>
                    <a:pt x="146" y="91"/>
                    <a:pt x="132" y="54"/>
                  </a:cubicBezTo>
                  <a:cubicBezTo>
                    <a:pt x="164" y="93"/>
                    <a:pt x="179" y="137"/>
                    <a:pt x="160" y="188"/>
                  </a:cubicBezTo>
                  <a:cubicBezTo>
                    <a:pt x="148" y="222"/>
                    <a:pt x="135" y="257"/>
                    <a:pt x="122" y="291"/>
                  </a:cubicBezTo>
                  <a:cubicBezTo>
                    <a:pt x="115" y="288"/>
                    <a:pt x="103" y="280"/>
                    <a:pt x="92" y="280"/>
                  </a:cubicBezTo>
                  <a:cubicBezTo>
                    <a:pt x="81" y="279"/>
                    <a:pt x="69" y="287"/>
                    <a:pt x="61" y="290"/>
                  </a:cubicBezTo>
                  <a:cubicBezTo>
                    <a:pt x="51" y="263"/>
                    <a:pt x="43" y="234"/>
                    <a:pt x="29" y="207"/>
                  </a:cubicBezTo>
                  <a:cubicBezTo>
                    <a:pt x="0" y="149"/>
                    <a:pt x="13" y="98"/>
                    <a:pt x="52" y="50"/>
                  </a:cubicBezTo>
                  <a:close/>
                  <a:moveTo>
                    <a:pt x="91" y="205"/>
                  </a:moveTo>
                  <a:cubicBezTo>
                    <a:pt x="107" y="144"/>
                    <a:pt x="95" y="83"/>
                    <a:pt x="90" y="23"/>
                  </a:cubicBezTo>
                  <a:cubicBezTo>
                    <a:pt x="87" y="83"/>
                    <a:pt x="72" y="144"/>
                    <a:pt x="91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4179888" y="2370138"/>
              <a:ext cx="973138" cy="625475"/>
            </a:xfrm>
            <a:custGeom>
              <a:avLst/>
              <a:gdLst>
                <a:gd name="T0" fmla="*/ 176 w 259"/>
                <a:gd name="T1" fmla="*/ 152 h 167"/>
                <a:gd name="T2" fmla="*/ 157 w 259"/>
                <a:gd name="T3" fmla="*/ 158 h 167"/>
                <a:gd name="T4" fmla="*/ 142 w 259"/>
                <a:gd name="T5" fmla="*/ 34 h 167"/>
                <a:gd name="T6" fmla="*/ 134 w 259"/>
                <a:gd name="T7" fmla="*/ 35 h 167"/>
                <a:gd name="T8" fmla="*/ 144 w 259"/>
                <a:gd name="T9" fmla="*/ 167 h 167"/>
                <a:gd name="T10" fmla="*/ 87 w 259"/>
                <a:gd name="T11" fmla="*/ 128 h 167"/>
                <a:gd name="T12" fmla="*/ 41 w 259"/>
                <a:gd name="T13" fmla="*/ 83 h 167"/>
                <a:gd name="T14" fmla="*/ 120 w 259"/>
                <a:gd name="T15" fmla="*/ 163 h 167"/>
                <a:gd name="T16" fmla="*/ 7 w 259"/>
                <a:gd name="T17" fmla="*/ 40 h 167"/>
                <a:gd name="T18" fmla="*/ 91 w 259"/>
                <a:gd name="T19" fmla="*/ 76 h 167"/>
                <a:gd name="T20" fmla="*/ 116 w 259"/>
                <a:gd name="T21" fmla="*/ 25 h 167"/>
                <a:gd name="T22" fmla="*/ 161 w 259"/>
                <a:gd name="T23" fmla="*/ 21 h 167"/>
                <a:gd name="T24" fmla="*/ 193 w 259"/>
                <a:gd name="T25" fmla="*/ 69 h 167"/>
                <a:gd name="T26" fmla="*/ 242 w 259"/>
                <a:gd name="T27" fmla="*/ 15 h 167"/>
                <a:gd name="T28" fmla="*/ 251 w 259"/>
                <a:gd name="T29" fmla="*/ 17 h 167"/>
                <a:gd name="T30" fmla="*/ 257 w 259"/>
                <a:gd name="T31" fmla="*/ 57 h 167"/>
                <a:gd name="T32" fmla="*/ 188 w 259"/>
                <a:gd name="T33" fmla="*/ 151 h 167"/>
                <a:gd name="T34" fmla="*/ 176 w 259"/>
                <a:gd name="T35" fmla="*/ 152 h 167"/>
                <a:gd name="T36" fmla="*/ 231 w 259"/>
                <a:gd name="T37" fmla="*/ 70 h 167"/>
                <a:gd name="T38" fmla="*/ 200 w 259"/>
                <a:gd name="T39" fmla="*/ 122 h 167"/>
                <a:gd name="T40" fmla="*/ 176 w 259"/>
                <a:gd name="T41" fmla="*/ 15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9" h="167">
                  <a:moveTo>
                    <a:pt x="176" y="152"/>
                  </a:moveTo>
                  <a:cubicBezTo>
                    <a:pt x="170" y="154"/>
                    <a:pt x="165" y="155"/>
                    <a:pt x="157" y="158"/>
                  </a:cubicBezTo>
                  <a:cubicBezTo>
                    <a:pt x="152" y="116"/>
                    <a:pt x="147" y="75"/>
                    <a:pt x="142" y="34"/>
                  </a:cubicBezTo>
                  <a:cubicBezTo>
                    <a:pt x="139" y="34"/>
                    <a:pt x="137" y="34"/>
                    <a:pt x="134" y="35"/>
                  </a:cubicBezTo>
                  <a:cubicBezTo>
                    <a:pt x="127" y="77"/>
                    <a:pt x="140" y="118"/>
                    <a:pt x="144" y="167"/>
                  </a:cubicBezTo>
                  <a:cubicBezTo>
                    <a:pt x="122" y="152"/>
                    <a:pt x="103" y="142"/>
                    <a:pt x="87" y="128"/>
                  </a:cubicBezTo>
                  <a:cubicBezTo>
                    <a:pt x="71" y="114"/>
                    <a:pt x="57" y="97"/>
                    <a:pt x="41" y="83"/>
                  </a:cubicBezTo>
                  <a:cubicBezTo>
                    <a:pt x="53" y="120"/>
                    <a:pt x="83" y="142"/>
                    <a:pt x="120" y="163"/>
                  </a:cubicBezTo>
                  <a:cubicBezTo>
                    <a:pt x="49" y="148"/>
                    <a:pt x="0" y="94"/>
                    <a:pt x="7" y="40"/>
                  </a:cubicBezTo>
                  <a:cubicBezTo>
                    <a:pt x="31" y="34"/>
                    <a:pt x="34" y="36"/>
                    <a:pt x="91" y="76"/>
                  </a:cubicBezTo>
                  <a:cubicBezTo>
                    <a:pt x="99" y="59"/>
                    <a:pt x="106" y="41"/>
                    <a:pt x="116" y="25"/>
                  </a:cubicBezTo>
                  <a:cubicBezTo>
                    <a:pt x="131" y="1"/>
                    <a:pt x="142" y="0"/>
                    <a:pt x="161" y="21"/>
                  </a:cubicBezTo>
                  <a:cubicBezTo>
                    <a:pt x="173" y="36"/>
                    <a:pt x="183" y="53"/>
                    <a:pt x="193" y="69"/>
                  </a:cubicBezTo>
                  <a:cubicBezTo>
                    <a:pt x="209" y="52"/>
                    <a:pt x="226" y="33"/>
                    <a:pt x="242" y="15"/>
                  </a:cubicBezTo>
                  <a:cubicBezTo>
                    <a:pt x="245" y="16"/>
                    <a:pt x="248" y="16"/>
                    <a:pt x="251" y="17"/>
                  </a:cubicBezTo>
                  <a:cubicBezTo>
                    <a:pt x="253" y="30"/>
                    <a:pt x="259" y="44"/>
                    <a:pt x="257" y="57"/>
                  </a:cubicBezTo>
                  <a:cubicBezTo>
                    <a:pt x="252" y="101"/>
                    <a:pt x="226" y="131"/>
                    <a:pt x="188" y="151"/>
                  </a:cubicBezTo>
                  <a:cubicBezTo>
                    <a:pt x="185" y="153"/>
                    <a:pt x="180" y="152"/>
                    <a:pt x="176" y="152"/>
                  </a:cubicBezTo>
                  <a:cubicBezTo>
                    <a:pt x="208" y="142"/>
                    <a:pt x="238" y="97"/>
                    <a:pt x="231" y="70"/>
                  </a:cubicBezTo>
                  <a:cubicBezTo>
                    <a:pt x="220" y="87"/>
                    <a:pt x="211" y="105"/>
                    <a:pt x="200" y="122"/>
                  </a:cubicBezTo>
                  <a:cubicBezTo>
                    <a:pt x="193" y="132"/>
                    <a:pt x="184" y="142"/>
                    <a:pt x="176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2"/>
            <p:cNvSpPr/>
            <p:nvPr/>
          </p:nvSpPr>
          <p:spPr bwMode="auto">
            <a:xfrm>
              <a:off x="12734925" y="2395538"/>
              <a:ext cx="1031875" cy="582613"/>
            </a:xfrm>
            <a:custGeom>
              <a:avLst/>
              <a:gdLst>
                <a:gd name="T0" fmla="*/ 96 w 275"/>
                <a:gd name="T1" fmla="*/ 145 h 155"/>
                <a:gd name="T2" fmla="*/ 88 w 275"/>
                <a:gd name="T3" fmla="*/ 146 h 155"/>
                <a:gd name="T4" fmla="*/ 17 w 275"/>
                <a:gd name="T5" fmla="*/ 21 h 155"/>
                <a:gd name="T6" fmla="*/ 26 w 275"/>
                <a:gd name="T7" fmla="*/ 6 h 155"/>
                <a:gd name="T8" fmla="*/ 79 w 275"/>
                <a:gd name="T9" fmla="*/ 63 h 155"/>
                <a:gd name="T10" fmla="*/ 97 w 275"/>
                <a:gd name="T11" fmla="*/ 32 h 155"/>
                <a:gd name="T12" fmla="*/ 135 w 275"/>
                <a:gd name="T13" fmla="*/ 1 h 155"/>
                <a:gd name="T14" fmla="*/ 165 w 275"/>
                <a:gd name="T15" fmla="*/ 34 h 155"/>
                <a:gd name="T16" fmla="*/ 180 w 275"/>
                <a:gd name="T17" fmla="*/ 71 h 155"/>
                <a:gd name="T18" fmla="*/ 263 w 275"/>
                <a:gd name="T19" fmla="*/ 31 h 155"/>
                <a:gd name="T20" fmla="*/ 151 w 275"/>
                <a:gd name="T21" fmla="*/ 155 h 155"/>
                <a:gd name="T22" fmla="*/ 230 w 275"/>
                <a:gd name="T23" fmla="*/ 75 h 155"/>
                <a:gd name="T24" fmla="*/ 129 w 275"/>
                <a:gd name="T25" fmla="*/ 155 h 155"/>
                <a:gd name="T26" fmla="*/ 139 w 275"/>
                <a:gd name="T27" fmla="*/ 29 h 155"/>
                <a:gd name="T28" fmla="*/ 132 w 275"/>
                <a:gd name="T29" fmla="*/ 28 h 155"/>
                <a:gd name="T30" fmla="*/ 124 w 275"/>
                <a:gd name="T31" fmla="*/ 66 h 155"/>
                <a:gd name="T32" fmla="*/ 119 w 275"/>
                <a:gd name="T33" fmla="*/ 108 h 155"/>
                <a:gd name="T34" fmla="*/ 117 w 275"/>
                <a:gd name="T35" fmla="*/ 151 h 155"/>
                <a:gd name="T36" fmla="*/ 95 w 275"/>
                <a:gd name="T37" fmla="*/ 145 h 155"/>
                <a:gd name="T38" fmla="*/ 69 w 275"/>
                <a:gd name="T39" fmla="*/ 111 h 155"/>
                <a:gd name="T40" fmla="*/ 40 w 275"/>
                <a:gd name="T41" fmla="*/ 61 h 155"/>
                <a:gd name="T42" fmla="*/ 96 w 275"/>
                <a:gd name="T43" fmla="*/ 14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" h="155">
                  <a:moveTo>
                    <a:pt x="96" y="145"/>
                  </a:moveTo>
                  <a:cubicBezTo>
                    <a:pt x="93" y="145"/>
                    <a:pt x="90" y="147"/>
                    <a:pt x="88" y="146"/>
                  </a:cubicBezTo>
                  <a:cubicBezTo>
                    <a:pt x="47" y="131"/>
                    <a:pt x="0" y="74"/>
                    <a:pt x="17" y="21"/>
                  </a:cubicBezTo>
                  <a:cubicBezTo>
                    <a:pt x="18" y="17"/>
                    <a:pt x="21" y="14"/>
                    <a:pt x="26" y="6"/>
                  </a:cubicBezTo>
                  <a:cubicBezTo>
                    <a:pt x="45" y="26"/>
                    <a:pt x="61" y="44"/>
                    <a:pt x="79" y="63"/>
                  </a:cubicBezTo>
                  <a:cubicBezTo>
                    <a:pt x="85" y="53"/>
                    <a:pt x="89" y="41"/>
                    <a:pt x="97" y="32"/>
                  </a:cubicBezTo>
                  <a:cubicBezTo>
                    <a:pt x="108" y="20"/>
                    <a:pt x="121" y="4"/>
                    <a:pt x="135" y="1"/>
                  </a:cubicBezTo>
                  <a:cubicBezTo>
                    <a:pt x="143" y="0"/>
                    <a:pt x="157" y="21"/>
                    <a:pt x="165" y="34"/>
                  </a:cubicBezTo>
                  <a:cubicBezTo>
                    <a:pt x="172" y="44"/>
                    <a:pt x="175" y="57"/>
                    <a:pt x="180" y="71"/>
                  </a:cubicBezTo>
                  <a:cubicBezTo>
                    <a:pt x="205" y="49"/>
                    <a:pt x="229" y="28"/>
                    <a:pt x="263" y="31"/>
                  </a:cubicBezTo>
                  <a:cubicBezTo>
                    <a:pt x="275" y="83"/>
                    <a:pt x="223" y="142"/>
                    <a:pt x="151" y="155"/>
                  </a:cubicBezTo>
                  <a:cubicBezTo>
                    <a:pt x="188" y="136"/>
                    <a:pt x="217" y="114"/>
                    <a:pt x="230" y="75"/>
                  </a:cubicBezTo>
                  <a:cubicBezTo>
                    <a:pt x="201" y="106"/>
                    <a:pt x="174" y="140"/>
                    <a:pt x="129" y="155"/>
                  </a:cubicBezTo>
                  <a:cubicBezTo>
                    <a:pt x="131" y="111"/>
                    <a:pt x="144" y="70"/>
                    <a:pt x="139" y="29"/>
                  </a:cubicBezTo>
                  <a:cubicBezTo>
                    <a:pt x="136" y="28"/>
                    <a:pt x="134" y="28"/>
                    <a:pt x="132" y="28"/>
                  </a:cubicBezTo>
                  <a:cubicBezTo>
                    <a:pt x="129" y="40"/>
                    <a:pt x="126" y="53"/>
                    <a:pt x="124" y="66"/>
                  </a:cubicBezTo>
                  <a:cubicBezTo>
                    <a:pt x="122" y="80"/>
                    <a:pt x="120" y="94"/>
                    <a:pt x="119" y="108"/>
                  </a:cubicBezTo>
                  <a:cubicBezTo>
                    <a:pt x="118" y="121"/>
                    <a:pt x="118" y="135"/>
                    <a:pt x="117" y="151"/>
                  </a:cubicBezTo>
                  <a:cubicBezTo>
                    <a:pt x="108" y="149"/>
                    <a:pt x="102" y="147"/>
                    <a:pt x="95" y="145"/>
                  </a:cubicBezTo>
                  <a:cubicBezTo>
                    <a:pt x="87" y="134"/>
                    <a:pt x="77" y="123"/>
                    <a:pt x="69" y="111"/>
                  </a:cubicBezTo>
                  <a:cubicBezTo>
                    <a:pt x="59" y="96"/>
                    <a:pt x="50" y="79"/>
                    <a:pt x="40" y="61"/>
                  </a:cubicBezTo>
                  <a:cubicBezTo>
                    <a:pt x="35" y="92"/>
                    <a:pt x="64" y="135"/>
                    <a:pt x="9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3182938" y="3074988"/>
              <a:ext cx="663575" cy="690563"/>
            </a:xfrm>
            <a:custGeom>
              <a:avLst/>
              <a:gdLst>
                <a:gd name="T0" fmla="*/ 2 w 177"/>
                <a:gd name="T1" fmla="*/ 8 h 184"/>
                <a:gd name="T2" fmla="*/ 113 w 177"/>
                <a:gd name="T3" fmla="*/ 56 h 184"/>
                <a:gd name="T4" fmla="*/ 140 w 177"/>
                <a:gd name="T5" fmla="*/ 98 h 184"/>
                <a:gd name="T6" fmla="*/ 177 w 177"/>
                <a:gd name="T7" fmla="*/ 128 h 184"/>
                <a:gd name="T8" fmla="*/ 120 w 177"/>
                <a:gd name="T9" fmla="*/ 184 h 184"/>
                <a:gd name="T10" fmla="*/ 65 w 177"/>
                <a:gd name="T11" fmla="*/ 125 h 184"/>
                <a:gd name="T12" fmla="*/ 2 w 177"/>
                <a:gd name="T13" fmla="*/ 8 h 184"/>
                <a:gd name="T14" fmla="*/ 17 w 177"/>
                <a:gd name="T15" fmla="*/ 20 h 184"/>
                <a:gd name="T16" fmla="*/ 16 w 177"/>
                <a:gd name="T17" fmla="*/ 20 h 184"/>
                <a:gd name="T18" fmla="*/ 80 w 177"/>
                <a:gd name="T19" fmla="*/ 84 h 184"/>
                <a:gd name="T20" fmla="*/ 83 w 177"/>
                <a:gd name="T21" fmla="*/ 81 h 184"/>
                <a:gd name="T22" fmla="*/ 17 w 177"/>
                <a:gd name="T23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84">
                  <a:moveTo>
                    <a:pt x="2" y="8"/>
                  </a:moveTo>
                  <a:cubicBezTo>
                    <a:pt x="47" y="0"/>
                    <a:pt x="90" y="18"/>
                    <a:pt x="113" y="56"/>
                  </a:cubicBezTo>
                  <a:cubicBezTo>
                    <a:pt x="121" y="70"/>
                    <a:pt x="129" y="86"/>
                    <a:pt x="140" y="98"/>
                  </a:cubicBezTo>
                  <a:cubicBezTo>
                    <a:pt x="150" y="109"/>
                    <a:pt x="164" y="117"/>
                    <a:pt x="177" y="128"/>
                  </a:cubicBezTo>
                  <a:cubicBezTo>
                    <a:pt x="173" y="147"/>
                    <a:pt x="147" y="174"/>
                    <a:pt x="120" y="184"/>
                  </a:cubicBezTo>
                  <a:cubicBezTo>
                    <a:pt x="112" y="155"/>
                    <a:pt x="90" y="139"/>
                    <a:pt x="65" y="125"/>
                  </a:cubicBezTo>
                  <a:cubicBezTo>
                    <a:pt x="14" y="96"/>
                    <a:pt x="0" y="69"/>
                    <a:pt x="2" y="8"/>
                  </a:cubicBezTo>
                  <a:close/>
                  <a:moveTo>
                    <a:pt x="17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7" y="42"/>
                    <a:pt x="59" y="63"/>
                    <a:pt x="80" y="84"/>
                  </a:cubicBezTo>
                  <a:cubicBezTo>
                    <a:pt x="81" y="83"/>
                    <a:pt x="82" y="82"/>
                    <a:pt x="83" y="81"/>
                  </a:cubicBezTo>
                  <a:cubicBezTo>
                    <a:pt x="61" y="61"/>
                    <a:pt x="39" y="40"/>
                    <a:pt x="1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4"/>
            <p:cNvSpPr>
              <a:spLocks noEditPoints="1"/>
            </p:cNvSpPr>
            <p:nvPr/>
          </p:nvSpPr>
          <p:spPr bwMode="auto">
            <a:xfrm>
              <a:off x="14052550" y="3071813"/>
              <a:ext cx="698500" cy="704850"/>
            </a:xfrm>
            <a:custGeom>
              <a:avLst/>
              <a:gdLst>
                <a:gd name="T0" fmla="*/ 60 w 186"/>
                <a:gd name="T1" fmla="*/ 188 h 188"/>
                <a:gd name="T2" fmla="*/ 0 w 186"/>
                <a:gd name="T3" fmla="*/ 127 h 188"/>
                <a:gd name="T4" fmla="*/ 74 w 186"/>
                <a:gd name="T5" fmla="*/ 57 h 188"/>
                <a:gd name="T6" fmla="*/ 185 w 186"/>
                <a:gd name="T7" fmla="*/ 9 h 188"/>
                <a:gd name="T8" fmla="*/ 119 w 186"/>
                <a:gd name="T9" fmla="*/ 128 h 188"/>
                <a:gd name="T10" fmla="*/ 67 w 186"/>
                <a:gd name="T11" fmla="*/ 185 h 188"/>
                <a:gd name="T12" fmla="*/ 60 w 186"/>
                <a:gd name="T13" fmla="*/ 188 h 188"/>
                <a:gd name="T14" fmla="*/ 170 w 186"/>
                <a:gd name="T15" fmla="*/ 21 h 188"/>
                <a:gd name="T16" fmla="*/ 167 w 186"/>
                <a:gd name="T17" fmla="*/ 18 h 188"/>
                <a:gd name="T18" fmla="*/ 104 w 186"/>
                <a:gd name="T19" fmla="*/ 83 h 188"/>
                <a:gd name="T20" fmla="*/ 105 w 186"/>
                <a:gd name="T21" fmla="*/ 84 h 188"/>
                <a:gd name="T22" fmla="*/ 170 w 186"/>
                <a:gd name="T23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88">
                  <a:moveTo>
                    <a:pt x="60" y="188"/>
                  </a:moveTo>
                  <a:cubicBezTo>
                    <a:pt x="41" y="169"/>
                    <a:pt x="22" y="150"/>
                    <a:pt x="0" y="127"/>
                  </a:cubicBezTo>
                  <a:cubicBezTo>
                    <a:pt x="43" y="116"/>
                    <a:pt x="57" y="85"/>
                    <a:pt x="74" y="57"/>
                  </a:cubicBezTo>
                  <a:cubicBezTo>
                    <a:pt x="97" y="19"/>
                    <a:pt x="142" y="0"/>
                    <a:pt x="185" y="9"/>
                  </a:cubicBezTo>
                  <a:cubicBezTo>
                    <a:pt x="186" y="61"/>
                    <a:pt x="171" y="104"/>
                    <a:pt x="119" y="128"/>
                  </a:cubicBezTo>
                  <a:cubicBezTo>
                    <a:pt x="95" y="139"/>
                    <a:pt x="74" y="156"/>
                    <a:pt x="67" y="185"/>
                  </a:cubicBezTo>
                  <a:cubicBezTo>
                    <a:pt x="65" y="186"/>
                    <a:pt x="63" y="187"/>
                    <a:pt x="60" y="188"/>
                  </a:cubicBezTo>
                  <a:close/>
                  <a:moveTo>
                    <a:pt x="170" y="21"/>
                  </a:moveTo>
                  <a:cubicBezTo>
                    <a:pt x="169" y="20"/>
                    <a:pt x="168" y="19"/>
                    <a:pt x="167" y="18"/>
                  </a:cubicBezTo>
                  <a:cubicBezTo>
                    <a:pt x="146" y="40"/>
                    <a:pt x="125" y="61"/>
                    <a:pt x="104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27" y="63"/>
                    <a:pt x="149" y="42"/>
                    <a:pt x="17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3827125" y="2824163"/>
              <a:ext cx="533400" cy="674688"/>
            </a:xfrm>
            <a:custGeom>
              <a:avLst/>
              <a:gdLst>
                <a:gd name="T0" fmla="*/ 101 w 142"/>
                <a:gd name="T1" fmla="*/ 105 h 180"/>
                <a:gd name="T2" fmla="*/ 122 w 142"/>
                <a:gd name="T3" fmla="*/ 8 h 180"/>
                <a:gd name="T4" fmla="*/ 127 w 142"/>
                <a:gd name="T5" fmla="*/ 114 h 180"/>
                <a:gd name="T6" fmla="*/ 75 w 142"/>
                <a:gd name="T7" fmla="*/ 173 h 180"/>
                <a:gd name="T8" fmla="*/ 50 w 142"/>
                <a:gd name="T9" fmla="*/ 166 h 180"/>
                <a:gd name="T10" fmla="*/ 30 w 142"/>
                <a:gd name="T11" fmla="*/ 96 h 180"/>
                <a:gd name="T12" fmla="*/ 0 w 142"/>
                <a:gd name="T13" fmla="*/ 52 h 180"/>
                <a:gd name="T14" fmla="*/ 68 w 142"/>
                <a:gd name="T15" fmla="*/ 58 h 180"/>
                <a:gd name="T16" fmla="*/ 111 w 142"/>
                <a:gd name="T17" fmla="*/ 0 h 180"/>
                <a:gd name="T18" fmla="*/ 94 w 142"/>
                <a:gd name="T19" fmla="*/ 103 h 180"/>
                <a:gd name="T20" fmla="*/ 101 w 142"/>
                <a:gd name="T21" fmla="*/ 105 h 180"/>
                <a:gd name="T22" fmla="*/ 54 w 142"/>
                <a:gd name="T23" fmla="*/ 83 h 180"/>
                <a:gd name="T24" fmla="*/ 40 w 142"/>
                <a:gd name="T25" fmla="*/ 48 h 180"/>
                <a:gd name="T26" fmla="*/ 16 w 142"/>
                <a:gd name="T27" fmla="*/ 39 h 180"/>
                <a:gd name="T28" fmla="*/ 54 w 142"/>
                <a:gd name="T29" fmla="*/ 8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2" h="180">
                  <a:moveTo>
                    <a:pt x="101" y="105"/>
                  </a:moveTo>
                  <a:cubicBezTo>
                    <a:pt x="108" y="72"/>
                    <a:pt x="115" y="40"/>
                    <a:pt x="122" y="8"/>
                  </a:cubicBezTo>
                  <a:cubicBezTo>
                    <a:pt x="142" y="41"/>
                    <a:pt x="141" y="77"/>
                    <a:pt x="127" y="114"/>
                  </a:cubicBezTo>
                  <a:cubicBezTo>
                    <a:pt x="118" y="140"/>
                    <a:pt x="99" y="159"/>
                    <a:pt x="75" y="173"/>
                  </a:cubicBezTo>
                  <a:cubicBezTo>
                    <a:pt x="64" y="180"/>
                    <a:pt x="54" y="178"/>
                    <a:pt x="50" y="166"/>
                  </a:cubicBezTo>
                  <a:cubicBezTo>
                    <a:pt x="42" y="143"/>
                    <a:pt x="34" y="120"/>
                    <a:pt x="30" y="96"/>
                  </a:cubicBezTo>
                  <a:cubicBezTo>
                    <a:pt x="27" y="75"/>
                    <a:pt x="21" y="59"/>
                    <a:pt x="0" y="52"/>
                  </a:cubicBezTo>
                  <a:cubicBezTo>
                    <a:pt x="13" y="23"/>
                    <a:pt x="35" y="25"/>
                    <a:pt x="68" y="58"/>
                  </a:cubicBezTo>
                  <a:cubicBezTo>
                    <a:pt x="74" y="34"/>
                    <a:pt x="83" y="12"/>
                    <a:pt x="111" y="0"/>
                  </a:cubicBezTo>
                  <a:cubicBezTo>
                    <a:pt x="105" y="36"/>
                    <a:pt x="99" y="69"/>
                    <a:pt x="94" y="103"/>
                  </a:cubicBezTo>
                  <a:cubicBezTo>
                    <a:pt x="96" y="103"/>
                    <a:pt x="98" y="104"/>
                    <a:pt x="101" y="105"/>
                  </a:cubicBezTo>
                  <a:close/>
                  <a:moveTo>
                    <a:pt x="54" y="83"/>
                  </a:moveTo>
                  <a:cubicBezTo>
                    <a:pt x="57" y="71"/>
                    <a:pt x="52" y="58"/>
                    <a:pt x="40" y="48"/>
                  </a:cubicBezTo>
                  <a:cubicBezTo>
                    <a:pt x="34" y="43"/>
                    <a:pt x="25" y="42"/>
                    <a:pt x="16" y="39"/>
                  </a:cubicBezTo>
                  <a:cubicBezTo>
                    <a:pt x="30" y="55"/>
                    <a:pt x="42" y="69"/>
                    <a:pt x="5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6"/>
            <p:cNvSpPr>
              <a:spLocks noEditPoints="1"/>
            </p:cNvSpPr>
            <p:nvPr/>
          </p:nvSpPr>
          <p:spPr bwMode="auto">
            <a:xfrm>
              <a:off x="14349413" y="3435351"/>
              <a:ext cx="671513" cy="608013"/>
            </a:xfrm>
            <a:custGeom>
              <a:avLst/>
              <a:gdLst>
                <a:gd name="T0" fmla="*/ 169 w 179"/>
                <a:gd name="T1" fmla="*/ 32 h 162"/>
                <a:gd name="T2" fmla="*/ 72 w 179"/>
                <a:gd name="T3" fmla="*/ 56 h 162"/>
                <a:gd name="T4" fmla="*/ 74 w 179"/>
                <a:gd name="T5" fmla="*/ 62 h 162"/>
                <a:gd name="T6" fmla="*/ 179 w 179"/>
                <a:gd name="T7" fmla="*/ 44 h 162"/>
                <a:gd name="T8" fmla="*/ 127 w 179"/>
                <a:gd name="T9" fmla="*/ 85 h 162"/>
                <a:gd name="T10" fmla="*/ 146 w 179"/>
                <a:gd name="T11" fmla="*/ 132 h 162"/>
                <a:gd name="T12" fmla="*/ 131 w 179"/>
                <a:gd name="T13" fmla="*/ 162 h 162"/>
                <a:gd name="T14" fmla="*/ 76 w 179"/>
                <a:gd name="T15" fmla="*/ 125 h 162"/>
                <a:gd name="T16" fmla="*/ 12 w 179"/>
                <a:gd name="T17" fmla="*/ 105 h 162"/>
                <a:gd name="T18" fmla="*/ 6 w 179"/>
                <a:gd name="T19" fmla="*/ 81 h 162"/>
                <a:gd name="T20" fmla="*/ 169 w 179"/>
                <a:gd name="T21" fmla="*/ 32 h 162"/>
                <a:gd name="T22" fmla="*/ 99 w 179"/>
                <a:gd name="T23" fmla="*/ 101 h 162"/>
                <a:gd name="T24" fmla="*/ 137 w 179"/>
                <a:gd name="T25" fmla="*/ 138 h 162"/>
                <a:gd name="T26" fmla="*/ 99 w 179"/>
                <a:gd name="T27" fmla="*/ 10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162">
                  <a:moveTo>
                    <a:pt x="169" y="32"/>
                  </a:moveTo>
                  <a:cubicBezTo>
                    <a:pt x="137" y="40"/>
                    <a:pt x="104" y="48"/>
                    <a:pt x="72" y="56"/>
                  </a:cubicBezTo>
                  <a:cubicBezTo>
                    <a:pt x="73" y="58"/>
                    <a:pt x="73" y="60"/>
                    <a:pt x="74" y="62"/>
                  </a:cubicBezTo>
                  <a:cubicBezTo>
                    <a:pt x="108" y="56"/>
                    <a:pt x="141" y="50"/>
                    <a:pt x="179" y="44"/>
                  </a:cubicBezTo>
                  <a:cubicBezTo>
                    <a:pt x="167" y="71"/>
                    <a:pt x="147" y="81"/>
                    <a:pt x="127" y="85"/>
                  </a:cubicBezTo>
                  <a:cubicBezTo>
                    <a:pt x="134" y="102"/>
                    <a:pt x="143" y="116"/>
                    <a:pt x="146" y="132"/>
                  </a:cubicBezTo>
                  <a:cubicBezTo>
                    <a:pt x="148" y="139"/>
                    <a:pt x="138" y="149"/>
                    <a:pt x="131" y="162"/>
                  </a:cubicBezTo>
                  <a:cubicBezTo>
                    <a:pt x="120" y="131"/>
                    <a:pt x="100" y="127"/>
                    <a:pt x="76" y="125"/>
                  </a:cubicBezTo>
                  <a:cubicBezTo>
                    <a:pt x="54" y="123"/>
                    <a:pt x="33" y="113"/>
                    <a:pt x="12" y="105"/>
                  </a:cubicBezTo>
                  <a:cubicBezTo>
                    <a:pt x="1" y="100"/>
                    <a:pt x="0" y="92"/>
                    <a:pt x="6" y="81"/>
                  </a:cubicBezTo>
                  <a:cubicBezTo>
                    <a:pt x="36" y="23"/>
                    <a:pt x="112" y="0"/>
                    <a:pt x="169" y="32"/>
                  </a:cubicBezTo>
                  <a:close/>
                  <a:moveTo>
                    <a:pt x="99" y="101"/>
                  </a:moveTo>
                  <a:cubicBezTo>
                    <a:pt x="111" y="113"/>
                    <a:pt x="124" y="126"/>
                    <a:pt x="137" y="138"/>
                  </a:cubicBezTo>
                  <a:cubicBezTo>
                    <a:pt x="140" y="115"/>
                    <a:pt x="123" y="99"/>
                    <a:pt x="99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7"/>
            <p:cNvSpPr>
              <a:spLocks noEditPoints="1"/>
            </p:cNvSpPr>
            <p:nvPr/>
          </p:nvSpPr>
          <p:spPr bwMode="auto">
            <a:xfrm>
              <a:off x="2913063" y="3495676"/>
              <a:ext cx="674688" cy="525463"/>
            </a:xfrm>
            <a:custGeom>
              <a:avLst/>
              <a:gdLst>
                <a:gd name="T0" fmla="*/ 51 w 180"/>
                <a:gd name="T1" fmla="*/ 140 h 140"/>
                <a:gd name="T2" fmla="*/ 57 w 180"/>
                <a:gd name="T3" fmla="*/ 71 h 140"/>
                <a:gd name="T4" fmla="*/ 0 w 180"/>
                <a:gd name="T5" fmla="*/ 28 h 140"/>
                <a:gd name="T6" fmla="*/ 109 w 180"/>
                <a:gd name="T7" fmla="*/ 47 h 140"/>
                <a:gd name="T8" fmla="*/ 12 w 180"/>
                <a:gd name="T9" fmla="*/ 18 h 140"/>
                <a:gd name="T10" fmla="*/ 68 w 180"/>
                <a:gd name="T11" fmla="*/ 2 h 140"/>
                <a:gd name="T12" fmla="*/ 174 w 180"/>
                <a:gd name="T13" fmla="*/ 65 h 140"/>
                <a:gd name="T14" fmla="*/ 168 w 180"/>
                <a:gd name="T15" fmla="*/ 88 h 140"/>
                <a:gd name="T16" fmla="*/ 101 w 180"/>
                <a:gd name="T17" fmla="*/ 109 h 140"/>
                <a:gd name="T18" fmla="*/ 51 w 180"/>
                <a:gd name="T19" fmla="*/ 140 h 140"/>
                <a:gd name="T20" fmla="*/ 42 w 180"/>
                <a:gd name="T21" fmla="*/ 122 h 140"/>
                <a:gd name="T22" fmla="*/ 81 w 180"/>
                <a:gd name="T23" fmla="*/ 85 h 140"/>
                <a:gd name="T24" fmla="*/ 42 w 180"/>
                <a:gd name="T25" fmla="*/ 1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0">
                  <a:moveTo>
                    <a:pt x="51" y="140"/>
                  </a:moveTo>
                  <a:cubicBezTo>
                    <a:pt x="24" y="123"/>
                    <a:pt x="25" y="109"/>
                    <a:pt x="57" y="71"/>
                  </a:cubicBezTo>
                  <a:cubicBezTo>
                    <a:pt x="33" y="65"/>
                    <a:pt x="13" y="55"/>
                    <a:pt x="0" y="28"/>
                  </a:cubicBezTo>
                  <a:cubicBezTo>
                    <a:pt x="38" y="34"/>
                    <a:pt x="72" y="40"/>
                    <a:pt x="109" y="47"/>
                  </a:cubicBezTo>
                  <a:cubicBezTo>
                    <a:pt x="78" y="25"/>
                    <a:pt x="45" y="23"/>
                    <a:pt x="12" y="18"/>
                  </a:cubicBezTo>
                  <a:cubicBezTo>
                    <a:pt x="25" y="6"/>
                    <a:pt x="41" y="0"/>
                    <a:pt x="68" y="2"/>
                  </a:cubicBezTo>
                  <a:cubicBezTo>
                    <a:pt x="115" y="4"/>
                    <a:pt x="150" y="24"/>
                    <a:pt x="174" y="65"/>
                  </a:cubicBezTo>
                  <a:cubicBezTo>
                    <a:pt x="180" y="76"/>
                    <a:pt x="179" y="84"/>
                    <a:pt x="168" y="88"/>
                  </a:cubicBezTo>
                  <a:cubicBezTo>
                    <a:pt x="146" y="96"/>
                    <a:pt x="124" y="107"/>
                    <a:pt x="101" y="109"/>
                  </a:cubicBezTo>
                  <a:cubicBezTo>
                    <a:pt x="78" y="112"/>
                    <a:pt x="59" y="116"/>
                    <a:pt x="51" y="140"/>
                  </a:cubicBezTo>
                  <a:close/>
                  <a:moveTo>
                    <a:pt x="42" y="122"/>
                  </a:moveTo>
                  <a:cubicBezTo>
                    <a:pt x="56" y="109"/>
                    <a:pt x="69" y="96"/>
                    <a:pt x="81" y="85"/>
                  </a:cubicBezTo>
                  <a:cubicBezTo>
                    <a:pt x="55" y="85"/>
                    <a:pt x="39" y="100"/>
                    <a:pt x="42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8"/>
            <p:cNvSpPr>
              <a:spLocks noEditPoints="1"/>
            </p:cNvSpPr>
            <p:nvPr/>
          </p:nvSpPr>
          <p:spPr bwMode="auto">
            <a:xfrm>
              <a:off x="3516313" y="2824163"/>
              <a:ext cx="600075" cy="663575"/>
            </a:xfrm>
            <a:custGeom>
              <a:avLst/>
              <a:gdLst>
                <a:gd name="T0" fmla="*/ 158 w 160"/>
                <a:gd name="T1" fmla="*/ 51 h 177"/>
                <a:gd name="T2" fmla="*/ 127 w 160"/>
                <a:gd name="T3" fmla="*/ 98 h 177"/>
                <a:gd name="T4" fmla="*/ 107 w 160"/>
                <a:gd name="T5" fmla="*/ 167 h 177"/>
                <a:gd name="T6" fmla="*/ 88 w 160"/>
                <a:gd name="T7" fmla="*/ 175 h 177"/>
                <a:gd name="T8" fmla="*/ 37 w 160"/>
                <a:gd name="T9" fmla="*/ 7 h 177"/>
                <a:gd name="T10" fmla="*/ 64 w 160"/>
                <a:gd name="T11" fmla="*/ 105 h 177"/>
                <a:gd name="T12" fmla="*/ 46 w 160"/>
                <a:gd name="T13" fmla="*/ 0 h 177"/>
                <a:gd name="T14" fmla="*/ 88 w 160"/>
                <a:gd name="T15" fmla="*/ 53 h 177"/>
                <a:gd name="T16" fmla="*/ 135 w 160"/>
                <a:gd name="T17" fmla="*/ 33 h 177"/>
                <a:gd name="T18" fmla="*/ 160 w 160"/>
                <a:gd name="T19" fmla="*/ 46 h 177"/>
                <a:gd name="T20" fmla="*/ 158 w 160"/>
                <a:gd name="T21" fmla="*/ 51 h 177"/>
                <a:gd name="T22" fmla="*/ 144 w 160"/>
                <a:gd name="T23" fmla="*/ 46 h 177"/>
                <a:gd name="T24" fmla="*/ 140 w 160"/>
                <a:gd name="T25" fmla="*/ 38 h 177"/>
                <a:gd name="T26" fmla="*/ 114 w 160"/>
                <a:gd name="T27" fmla="*/ 51 h 177"/>
                <a:gd name="T28" fmla="*/ 109 w 160"/>
                <a:gd name="T29" fmla="*/ 88 h 177"/>
                <a:gd name="T30" fmla="*/ 144 w 160"/>
                <a:gd name="T31" fmla="*/ 4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7">
                  <a:moveTo>
                    <a:pt x="158" y="51"/>
                  </a:moveTo>
                  <a:cubicBezTo>
                    <a:pt x="135" y="59"/>
                    <a:pt x="130" y="76"/>
                    <a:pt x="127" y="98"/>
                  </a:cubicBezTo>
                  <a:cubicBezTo>
                    <a:pt x="123" y="121"/>
                    <a:pt x="115" y="144"/>
                    <a:pt x="107" y="167"/>
                  </a:cubicBezTo>
                  <a:cubicBezTo>
                    <a:pt x="105" y="172"/>
                    <a:pt x="93" y="177"/>
                    <a:pt x="88" y="175"/>
                  </a:cubicBezTo>
                  <a:cubicBezTo>
                    <a:pt x="28" y="154"/>
                    <a:pt x="0" y="59"/>
                    <a:pt x="37" y="7"/>
                  </a:cubicBezTo>
                  <a:cubicBezTo>
                    <a:pt x="47" y="79"/>
                    <a:pt x="49" y="85"/>
                    <a:pt x="64" y="105"/>
                  </a:cubicBezTo>
                  <a:cubicBezTo>
                    <a:pt x="58" y="70"/>
                    <a:pt x="52" y="36"/>
                    <a:pt x="46" y="0"/>
                  </a:cubicBezTo>
                  <a:cubicBezTo>
                    <a:pt x="74" y="12"/>
                    <a:pt x="84" y="33"/>
                    <a:pt x="88" y="53"/>
                  </a:cubicBezTo>
                  <a:cubicBezTo>
                    <a:pt x="104" y="46"/>
                    <a:pt x="119" y="37"/>
                    <a:pt x="135" y="33"/>
                  </a:cubicBezTo>
                  <a:cubicBezTo>
                    <a:pt x="142" y="32"/>
                    <a:pt x="151" y="41"/>
                    <a:pt x="160" y="46"/>
                  </a:cubicBezTo>
                  <a:cubicBezTo>
                    <a:pt x="159" y="48"/>
                    <a:pt x="159" y="50"/>
                    <a:pt x="158" y="51"/>
                  </a:cubicBezTo>
                  <a:close/>
                  <a:moveTo>
                    <a:pt x="144" y="46"/>
                  </a:moveTo>
                  <a:cubicBezTo>
                    <a:pt x="142" y="43"/>
                    <a:pt x="141" y="41"/>
                    <a:pt x="140" y="38"/>
                  </a:cubicBezTo>
                  <a:cubicBezTo>
                    <a:pt x="131" y="42"/>
                    <a:pt x="121" y="45"/>
                    <a:pt x="114" y="51"/>
                  </a:cubicBezTo>
                  <a:cubicBezTo>
                    <a:pt x="102" y="62"/>
                    <a:pt x="102" y="72"/>
                    <a:pt x="109" y="88"/>
                  </a:cubicBezTo>
                  <a:cubicBezTo>
                    <a:pt x="110" y="64"/>
                    <a:pt x="123" y="52"/>
                    <a:pt x="1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9"/>
            <p:cNvSpPr/>
            <p:nvPr/>
          </p:nvSpPr>
          <p:spPr bwMode="auto">
            <a:xfrm>
              <a:off x="12893675" y="2117726"/>
              <a:ext cx="787400" cy="454025"/>
            </a:xfrm>
            <a:custGeom>
              <a:avLst/>
              <a:gdLst>
                <a:gd name="T0" fmla="*/ 145 w 210"/>
                <a:gd name="T1" fmla="*/ 121 h 121"/>
                <a:gd name="T2" fmla="*/ 113 w 210"/>
                <a:gd name="T3" fmla="*/ 71 h 121"/>
                <a:gd name="T4" fmla="*/ 75 w 210"/>
                <a:gd name="T5" fmla="*/ 66 h 121"/>
                <a:gd name="T6" fmla="*/ 32 w 210"/>
                <a:gd name="T7" fmla="*/ 111 h 121"/>
                <a:gd name="T8" fmla="*/ 6 w 210"/>
                <a:gd name="T9" fmla="*/ 80 h 121"/>
                <a:gd name="T10" fmla="*/ 2 w 210"/>
                <a:gd name="T11" fmla="*/ 56 h 121"/>
                <a:gd name="T12" fmla="*/ 18 w 210"/>
                <a:gd name="T13" fmla="*/ 25 h 121"/>
                <a:gd name="T14" fmla="*/ 42 w 210"/>
                <a:gd name="T15" fmla="*/ 42 h 121"/>
                <a:gd name="T16" fmla="*/ 46 w 210"/>
                <a:gd name="T17" fmla="*/ 45 h 121"/>
                <a:gd name="T18" fmla="*/ 93 w 210"/>
                <a:gd name="T19" fmla="*/ 8 h 121"/>
                <a:gd name="T20" fmla="*/ 120 w 210"/>
                <a:gd name="T21" fmla="*/ 12 h 121"/>
                <a:gd name="T22" fmla="*/ 148 w 210"/>
                <a:gd name="T23" fmla="*/ 58 h 121"/>
                <a:gd name="T24" fmla="*/ 176 w 210"/>
                <a:gd name="T25" fmla="*/ 39 h 121"/>
                <a:gd name="T26" fmla="*/ 200 w 210"/>
                <a:gd name="T27" fmla="*/ 48 h 121"/>
                <a:gd name="T28" fmla="*/ 180 w 210"/>
                <a:gd name="T29" fmla="*/ 99 h 121"/>
                <a:gd name="T30" fmla="*/ 163 w 210"/>
                <a:gd name="T31" fmla="*/ 109 h 121"/>
                <a:gd name="T32" fmla="*/ 145 w 210"/>
                <a:gd name="T3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0" h="121">
                  <a:moveTo>
                    <a:pt x="145" y="121"/>
                  </a:moveTo>
                  <a:cubicBezTo>
                    <a:pt x="134" y="103"/>
                    <a:pt x="124" y="87"/>
                    <a:pt x="113" y="71"/>
                  </a:cubicBezTo>
                  <a:cubicBezTo>
                    <a:pt x="102" y="55"/>
                    <a:pt x="89" y="54"/>
                    <a:pt x="75" y="66"/>
                  </a:cubicBezTo>
                  <a:cubicBezTo>
                    <a:pt x="60" y="80"/>
                    <a:pt x="47" y="95"/>
                    <a:pt x="32" y="111"/>
                  </a:cubicBezTo>
                  <a:cubicBezTo>
                    <a:pt x="24" y="101"/>
                    <a:pt x="14" y="92"/>
                    <a:pt x="6" y="80"/>
                  </a:cubicBezTo>
                  <a:cubicBezTo>
                    <a:pt x="2" y="73"/>
                    <a:pt x="0" y="63"/>
                    <a:pt x="2" y="56"/>
                  </a:cubicBezTo>
                  <a:cubicBezTo>
                    <a:pt x="5" y="45"/>
                    <a:pt x="13" y="35"/>
                    <a:pt x="18" y="25"/>
                  </a:cubicBezTo>
                  <a:cubicBezTo>
                    <a:pt x="26" y="31"/>
                    <a:pt x="34" y="36"/>
                    <a:pt x="42" y="42"/>
                  </a:cubicBezTo>
                  <a:cubicBezTo>
                    <a:pt x="45" y="45"/>
                    <a:pt x="47" y="50"/>
                    <a:pt x="46" y="45"/>
                  </a:cubicBezTo>
                  <a:cubicBezTo>
                    <a:pt x="62" y="33"/>
                    <a:pt x="78" y="21"/>
                    <a:pt x="93" y="8"/>
                  </a:cubicBezTo>
                  <a:cubicBezTo>
                    <a:pt x="103" y="0"/>
                    <a:pt x="113" y="1"/>
                    <a:pt x="120" y="12"/>
                  </a:cubicBezTo>
                  <a:cubicBezTo>
                    <a:pt x="129" y="27"/>
                    <a:pt x="138" y="43"/>
                    <a:pt x="148" y="58"/>
                  </a:cubicBezTo>
                  <a:cubicBezTo>
                    <a:pt x="157" y="52"/>
                    <a:pt x="166" y="45"/>
                    <a:pt x="176" y="39"/>
                  </a:cubicBezTo>
                  <a:cubicBezTo>
                    <a:pt x="187" y="32"/>
                    <a:pt x="195" y="36"/>
                    <a:pt x="200" y="48"/>
                  </a:cubicBezTo>
                  <a:cubicBezTo>
                    <a:pt x="210" y="73"/>
                    <a:pt x="205" y="87"/>
                    <a:pt x="180" y="99"/>
                  </a:cubicBezTo>
                  <a:cubicBezTo>
                    <a:pt x="174" y="101"/>
                    <a:pt x="168" y="105"/>
                    <a:pt x="163" y="109"/>
                  </a:cubicBezTo>
                  <a:cubicBezTo>
                    <a:pt x="157" y="112"/>
                    <a:pt x="152" y="116"/>
                    <a:pt x="14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0"/>
            <p:cNvSpPr/>
            <p:nvPr/>
          </p:nvSpPr>
          <p:spPr bwMode="auto">
            <a:xfrm>
              <a:off x="4267200" y="2117726"/>
              <a:ext cx="784225" cy="447675"/>
            </a:xfrm>
            <a:custGeom>
              <a:avLst/>
              <a:gdLst>
                <a:gd name="T0" fmla="*/ 63 w 209"/>
                <a:gd name="T1" fmla="*/ 119 h 119"/>
                <a:gd name="T2" fmla="*/ 11 w 209"/>
                <a:gd name="T3" fmla="*/ 92 h 119"/>
                <a:gd name="T4" fmla="*/ 9 w 209"/>
                <a:gd name="T5" fmla="*/ 45 h 119"/>
                <a:gd name="T6" fmla="*/ 37 w 209"/>
                <a:gd name="T7" fmla="*/ 42 h 119"/>
                <a:gd name="T8" fmla="*/ 58 w 209"/>
                <a:gd name="T9" fmla="*/ 59 h 119"/>
                <a:gd name="T10" fmla="*/ 86 w 209"/>
                <a:gd name="T11" fmla="*/ 12 h 119"/>
                <a:gd name="T12" fmla="*/ 113 w 209"/>
                <a:gd name="T13" fmla="*/ 8 h 119"/>
                <a:gd name="T14" fmla="*/ 160 w 209"/>
                <a:gd name="T15" fmla="*/ 45 h 119"/>
                <a:gd name="T16" fmla="*/ 156 w 209"/>
                <a:gd name="T17" fmla="*/ 52 h 119"/>
                <a:gd name="T18" fmla="*/ 172 w 209"/>
                <a:gd name="T19" fmla="*/ 35 h 119"/>
                <a:gd name="T20" fmla="*/ 201 w 209"/>
                <a:gd name="T21" fmla="*/ 41 h 119"/>
                <a:gd name="T22" fmla="*/ 194 w 209"/>
                <a:gd name="T23" fmla="*/ 88 h 119"/>
                <a:gd name="T24" fmla="*/ 174 w 209"/>
                <a:gd name="T25" fmla="*/ 112 h 119"/>
                <a:gd name="T26" fmla="*/ 142 w 209"/>
                <a:gd name="T27" fmla="*/ 75 h 119"/>
                <a:gd name="T28" fmla="*/ 87 w 209"/>
                <a:gd name="T29" fmla="*/ 80 h 119"/>
                <a:gd name="T30" fmla="*/ 63 w 209"/>
                <a:gd name="T3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3" y="119"/>
                  </a:moveTo>
                  <a:cubicBezTo>
                    <a:pt x="45" y="110"/>
                    <a:pt x="28" y="101"/>
                    <a:pt x="11" y="92"/>
                  </a:cubicBezTo>
                  <a:cubicBezTo>
                    <a:pt x="0" y="87"/>
                    <a:pt x="0" y="62"/>
                    <a:pt x="9" y="45"/>
                  </a:cubicBezTo>
                  <a:cubicBezTo>
                    <a:pt x="17" y="29"/>
                    <a:pt x="28" y="37"/>
                    <a:pt x="37" y="42"/>
                  </a:cubicBezTo>
                  <a:cubicBezTo>
                    <a:pt x="45" y="47"/>
                    <a:pt x="52" y="53"/>
                    <a:pt x="58" y="59"/>
                  </a:cubicBezTo>
                  <a:cubicBezTo>
                    <a:pt x="68" y="43"/>
                    <a:pt x="77" y="27"/>
                    <a:pt x="86" y="12"/>
                  </a:cubicBezTo>
                  <a:cubicBezTo>
                    <a:pt x="94" y="1"/>
                    <a:pt x="103" y="0"/>
                    <a:pt x="113" y="8"/>
                  </a:cubicBezTo>
                  <a:cubicBezTo>
                    <a:pt x="129" y="21"/>
                    <a:pt x="144" y="33"/>
                    <a:pt x="160" y="45"/>
                  </a:cubicBezTo>
                  <a:cubicBezTo>
                    <a:pt x="159" y="48"/>
                    <a:pt x="157" y="50"/>
                    <a:pt x="156" y="52"/>
                  </a:cubicBezTo>
                  <a:cubicBezTo>
                    <a:pt x="161" y="46"/>
                    <a:pt x="166" y="40"/>
                    <a:pt x="172" y="35"/>
                  </a:cubicBezTo>
                  <a:cubicBezTo>
                    <a:pt x="186" y="21"/>
                    <a:pt x="193" y="22"/>
                    <a:pt x="201" y="41"/>
                  </a:cubicBezTo>
                  <a:cubicBezTo>
                    <a:pt x="207" y="57"/>
                    <a:pt x="209" y="74"/>
                    <a:pt x="194" y="88"/>
                  </a:cubicBezTo>
                  <a:cubicBezTo>
                    <a:pt x="186" y="95"/>
                    <a:pt x="181" y="103"/>
                    <a:pt x="174" y="112"/>
                  </a:cubicBezTo>
                  <a:cubicBezTo>
                    <a:pt x="163" y="99"/>
                    <a:pt x="154" y="86"/>
                    <a:pt x="142" y="75"/>
                  </a:cubicBezTo>
                  <a:cubicBezTo>
                    <a:pt x="116" y="50"/>
                    <a:pt x="107" y="51"/>
                    <a:pt x="87" y="80"/>
                  </a:cubicBezTo>
                  <a:cubicBezTo>
                    <a:pt x="78" y="93"/>
                    <a:pt x="70" y="107"/>
                    <a:pt x="63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1"/>
            <p:cNvSpPr/>
            <p:nvPr/>
          </p:nvSpPr>
          <p:spPr bwMode="auto">
            <a:xfrm>
              <a:off x="8702675" y="3427413"/>
              <a:ext cx="523875" cy="425450"/>
            </a:xfrm>
            <a:custGeom>
              <a:avLst/>
              <a:gdLst>
                <a:gd name="T0" fmla="*/ 140 w 140"/>
                <a:gd name="T1" fmla="*/ 68 h 113"/>
                <a:gd name="T2" fmla="*/ 103 w 140"/>
                <a:gd name="T3" fmla="*/ 74 h 113"/>
                <a:gd name="T4" fmla="*/ 70 w 140"/>
                <a:gd name="T5" fmla="*/ 113 h 113"/>
                <a:gd name="T6" fmla="*/ 36 w 140"/>
                <a:gd name="T7" fmla="*/ 72 h 113"/>
                <a:gd name="T8" fmla="*/ 0 w 140"/>
                <a:gd name="T9" fmla="*/ 68 h 113"/>
                <a:gd name="T10" fmla="*/ 34 w 140"/>
                <a:gd name="T11" fmla="*/ 18 h 113"/>
                <a:gd name="T12" fmla="*/ 74 w 140"/>
                <a:gd name="T13" fmla="*/ 1 h 113"/>
                <a:gd name="T14" fmla="*/ 109 w 140"/>
                <a:gd name="T15" fmla="*/ 24 h 113"/>
                <a:gd name="T16" fmla="*/ 140 w 140"/>
                <a:gd name="T17" fmla="*/ 6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13">
                  <a:moveTo>
                    <a:pt x="140" y="68"/>
                  </a:moveTo>
                  <a:cubicBezTo>
                    <a:pt x="133" y="83"/>
                    <a:pt x="116" y="76"/>
                    <a:pt x="103" y="74"/>
                  </a:cubicBezTo>
                  <a:cubicBezTo>
                    <a:pt x="92" y="87"/>
                    <a:pt x="82" y="99"/>
                    <a:pt x="70" y="113"/>
                  </a:cubicBezTo>
                  <a:cubicBezTo>
                    <a:pt x="58" y="98"/>
                    <a:pt x="47" y="86"/>
                    <a:pt x="36" y="72"/>
                  </a:cubicBezTo>
                  <a:cubicBezTo>
                    <a:pt x="22" y="77"/>
                    <a:pt x="7" y="81"/>
                    <a:pt x="0" y="68"/>
                  </a:cubicBezTo>
                  <a:cubicBezTo>
                    <a:pt x="12" y="50"/>
                    <a:pt x="21" y="31"/>
                    <a:pt x="34" y="18"/>
                  </a:cubicBezTo>
                  <a:cubicBezTo>
                    <a:pt x="44" y="8"/>
                    <a:pt x="61" y="0"/>
                    <a:pt x="74" y="1"/>
                  </a:cubicBezTo>
                  <a:cubicBezTo>
                    <a:pt x="86" y="2"/>
                    <a:pt x="100" y="14"/>
                    <a:pt x="109" y="24"/>
                  </a:cubicBezTo>
                  <a:cubicBezTo>
                    <a:pt x="121" y="36"/>
                    <a:pt x="129" y="51"/>
                    <a:pt x="14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2"/>
            <p:cNvSpPr/>
            <p:nvPr/>
          </p:nvSpPr>
          <p:spPr bwMode="auto">
            <a:xfrm>
              <a:off x="4498975" y="3019426"/>
              <a:ext cx="436563" cy="292100"/>
            </a:xfrm>
            <a:custGeom>
              <a:avLst/>
              <a:gdLst>
                <a:gd name="T0" fmla="*/ 109 w 116"/>
                <a:gd name="T1" fmla="*/ 4 h 78"/>
                <a:gd name="T2" fmla="*/ 90 w 116"/>
                <a:gd name="T3" fmla="*/ 61 h 78"/>
                <a:gd name="T4" fmla="*/ 35 w 116"/>
                <a:gd name="T5" fmla="*/ 70 h 78"/>
                <a:gd name="T6" fmla="*/ 0 w 116"/>
                <a:gd name="T7" fmla="*/ 21 h 78"/>
                <a:gd name="T8" fmla="*/ 21 w 116"/>
                <a:gd name="T9" fmla="*/ 3 h 78"/>
                <a:gd name="T10" fmla="*/ 109 w 116"/>
                <a:gd name="T11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78">
                  <a:moveTo>
                    <a:pt x="109" y="4"/>
                  </a:moveTo>
                  <a:cubicBezTo>
                    <a:pt x="116" y="25"/>
                    <a:pt x="107" y="45"/>
                    <a:pt x="90" y="61"/>
                  </a:cubicBezTo>
                  <a:cubicBezTo>
                    <a:pt x="74" y="77"/>
                    <a:pt x="55" y="78"/>
                    <a:pt x="35" y="70"/>
                  </a:cubicBezTo>
                  <a:cubicBezTo>
                    <a:pt x="13" y="61"/>
                    <a:pt x="1" y="44"/>
                    <a:pt x="0" y="21"/>
                  </a:cubicBezTo>
                  <a:cubicBezTo>
                    <a:pt x="0" y="7"/>
                    <a:pt x="2" y="0"/>
                    <a:pt x="21" y="3"/>
                  </a:cubicBezTo>
                  <a:cubicBezTo>
                    <a:pt x="49" y="7"/>
                    <a:pt x="77" y="4"/>
                    <a:pt x="10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"/>
            <p:cNvSpPr/>
            <p:nvPr/>
          </p:nvSpPr>
          <p:spPr bwMode="auto">
            <a:xfrm>
              <a:off x="13006388" y="3008313"/>
              <a:ext cx="434975" cy="306388"/>
            </a:xfrm>
            <a:custGeom>
              <a:avLst/>
              <a:gdLst>
                <a:gd name="T0" fmla="*/ 9 w 116"/>
                <a:gd name="T1" fmla="*/ 0 h 82"/>
                <a:gd name="T2" fmla="*/ 100 w 116"/>
                <a:gd name="T3" fmla="*/ 5 h 82"/>
                <a:gd name="T4" fmla="*/ 114 w 116"/>
                <a:gd name="T5" fmla="*/ 21 h 82"/>
                <a:gd name="T6" fmla="*/ 83 w 116"/>
                <a:gd name="T7" fmla="*/ 72 h 82"/>
                <a:gd name="T8" fmla="*/ 23 w 116"/>
                <a:gd name="T9" fmla="*/ 64 h 82"/>
                <a:gd name="T10" fmla="*/ 9 w 116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82">
                  <a:moveTo>
                    <a:pt x="9" y="0"/>
                  </a:moveTo>
                  <a:cubicBezTo>
                    <a:pt x="40" y="13"/>
                    <a:pt x="69" y="15"/>
                    <a:pt x="100" y="5"/>
                  </a:cubicBezTo>
                  <a:cubicBezTo>
                    <a:pt x="112" y="1"/>
                    <a:pt x="113" y="12"/>
                    <a:pt x="114" y="21"/>
                  </a:cubicBezTo>
                  <a:cubicBezTo>
                    <a:pt x="116" y="41"/>
                    <a:pt x="103" y="62"/>
                    <a:pt x="83" y="72"/>
                  </a:cubicBezTo>
                  <a:cubicBezTo>
                    <a:pt x="63" y="82"/>
                    <a:pt x="39" y="79"/>
                    <a:pt x="23" y="64"/>
                  </a:cubicBezTo>
                  <a:cubicBezTo>
                    <a:pt x="5" y="47"/>
                    <a:pt x="0" y="2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4"/>
            <p:cNvSpPr/>
            <p:nvPr/>
          </p:nvSpPr>
          <p:spPr bwMode="auto">
            <a:xfrm>
              <a:off x="13174663" y="3341688"/>
              <a:ext cx="952500" cy="469900"/>
            </a:xfrm>
            <a:custGeom>
              <a:avLst/>
              <a:gdLst>
                <a:gd name="T0" fmla="*/ 5 w 254"/>
                <a:gd name="T1" fmla="*/ 0 h 125"/>
                <a:gd name="T2" fmla="*/ 24 w 254"/>
                <a:gd name="T3" fmla="*/ 13 h 125"/>
                <a:gd name="T4" fmla="*/ 152 w 254"/>
                <a:gd name="T5" fmla="*/ 98 h 125"/>
                <a:gd name="T6" fmla="*/ 230 w 254"/>
                <a:gd name="T7" fmla="*/ 96 h 125"/>
                <a:gd name="T8" fmla="*/ 254 w 254"/>
                <a:gd name="T9" fmla="*/ 108 h 125"/>
                <a:gd name="T10" fmla="*/ 92 w 254"/>
                <a:gd name="T11" fmla="*/ 104 h 125"/>
                <a:gd name="T12" fmla="*/ 0 w 254"/>
                <a:gd name="T13" fmla="*/ 7 h 125"/>
                <a:gd name="T14" fmla="*/ 5 w 254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25">
                  <a:moveTo>
                    <a:pt x="5" y="0"/>
                  </a:moveTo>
                  <a:cubicBezTo>
                    <a:pt x="12" y="4"/>
                    <a:pt x="22" y="7"/>
                    <a:pt x="24" y="13"/>
                  </a:cubicBezTo>
                  <a:cubicBezTo>
                    <a:pt x="49" y="69"/>
                    <a:pt x="96" y="91"/>
                    <a:pt x="152" y="98"/>
                  </a:cubicBezTo>
                  <a:cubicBezTo>
                    <a:pt x="178" y="101"/>
                    <a:pt x="204" y="96"/>
                    <a:pt x="230" y="96"/>
                  </a:cubicBezTo>
                  <a:cubicBezTo>
                    <a:pt x="238" y="97"/>
                    <a:pt x="247" y="101"/>
                    <a:pt x="254" y="108"/>
                  </a:cubicBezTo>
                  <a:cubicBezTo>
                    <a:pt x="199" y="124"/>
                    <a:pt x="145" y="125"/>
                    <a:pt x="92" y="104"/>
                  </a:cubicBezTo>
                  <a:cubicBezTo>
                    <a:pt x="46" y="86"/>
                    <a:pt x="15" y="54"/>
                    <a:pt x="0" y="7"/>
                  </a:cubicBezTo>
                  <a:cubicBezTo>
                    <a:pt x="2" y="5"/>
                    <a:pt x="4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5"/>
            <p:cNvSpPr/>
            <p:nvPr/>
          </p:nvSpPr>
          <p:spPr bwMode="auto">
            <a:xfrm>
              <a:off x="3802063" y="3341688"/>
              <a:ext cx="952500" cy="555625"/>
            </a:xfrm>
            <a:custGeom>
              <a:avLst/>
              <a:gdLst>
                <a:gd name="T0" fmla="*/ 0 w 254"/>
                <a:gd name="T1" fmla="*/ 104 h 148"/>
                <a:gd name="T2" fmla="*/ 29 w 254"/>
                <a:gd name="T3" fmla="*/ 97 h 148"/>
                <a:gd name="T4" fmla="*/ 165 w 254"/>
                <a:gd name="T5" fmla="*/ 81 h 148"/>
                <a:gd name="T6" fmla="*/ 229 w 254"/>
                <a:gd name="T7" fmla="*/ 15 h 148"/>
                <a:gd name="T8" fmla="*/ 254 w 254"/>
                <a:gd name="T9" fmla="*/ 5 h 148"/>
                <a:gd name="T10" fmla="*/ 2 w 254"/>
                <a:gd name="T11" fmla="*/ 111 h 148"/>
                <a:gd name="T12" fmla="*/ 0 w 254"/>
                <a:gd name="T13" fmla="*/ 10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148">
                  <a:moveTo>
                    <a:pt x="0" y="104"/>
                  </a:moveTo>
                  <a:cubicBezTo>
                    <a:pt x="10" y="101"/>
                    <a:pt x="19" y="96"/>
                    <a:pt x="29" y="97"/>
                  </a:cubicBezTo>
                  <a:cubicBezTo>
                    <a:pt x="76" y="102"/>
                    <a:pt x="121" y="101"/>
                    <a:pt x="165" y="81"/>
                  </a:cubicBezTo>
                  <a:cubicBezTo>
                    <a:pt x="194" y="67"/>
                    <a:pt x="217" y="46"/>
                    <a:pt x="229" y="15"/>
                  </a:cubicBezTo>
                  <a:cubicBezTo>
                    <a:pt x="235" y="2"/>
                    <a:pt x="242" y="0"/>
                    <a:pt x="254" y="5"/>
                  </a:cubicBezTo>
                  <a:cubicBezTo>
                    <a:pt x="243" y="89"/>
                    <a:pt x="104" y="148"/>
                    <a:pt x="2" y="111"/>
                  </a:cubicBezTo>
                  <a:cubicBezTo>
                    <a:pt x="2" y="109"/>
                    <a:pt x="1" y="106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6"/>
            <p:cNvSpPr/>
            <p:nvPr/>
          </p:nvSpPr>
          <p:spPr bwMode="auto">
            <a:xfrm>
              <a:off x="13061950" y="1922463"/>
              <a:ext cx="465138" cy="338138"/>
            </a:xfrm>
            <a:custGeom>
              <a:avLst/>
              <a:gdLst>
                <a:gd name="T0" fmla="*/ 107 w 124"/>
                <a:gd name="T1" fmla="*/ 90 h 90"/>
                <a:gd name="T2" fmla="*/ 80 w 124"/>
                <a:gd name="T3" fmla="*/ 49 h 90"/>
                <a:gd name="T4" fmla="*/ 48 w 124"/>
                <a:gd name="T5" fmla="*/ 44 h 90"/>
                <a:gd name="T6" fmla="*/ 2 w 124"/>
                <a:gd name="T7" fmla="*/ 84 h 90"/>
                <a:gd name="T8" fmla="*/ 2 w 124"/>
                <a:gd name="T9" fmla="*/ 67 h 90"/>
                <a:gd name="T10" fmla="*/ 47 w 124"/>
                <a:gd name="T11" fmla="*/ 17 h 90"/>
                <a:gd name="T12" fmla="*/ 93 w 124"/>
                <a:gd name="T13" fmla="*/ 23 h 90"/>
                <a:gd name="T14" fmla="*/ 118 w 124"/>
                <a:gd name="T15" fmla="*/ 65 h 90"/>
                <a:gd name="T16" fmla="*/ 107 w 124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90">
                  <a:moveTo>
                    <a:pt x="107" y="90"/>
                  </a:moveTo>
                  <a:cubicBezTo>
                    <a:pt x="97" y="76"/>
                    <a:pt x="89" y="63"/>
                    <a:pt x="80" y="49"/>
                  </a:cubicBezTo>
                  <a:cubicBezTo>
                    <a:pt x="71" y="36"/>
                    <a:pt x="60" y="35"/>
                    <a:pt x="48" y="44"/>
                  </a:cubicBezTo>
                  <a:cubicBezTo>
                    <a:pt x="33" y="56"/>
                    <a:pt x="19" y="69"/>
                    <a:pt x="2" y="84"/>
                  </a:cubicBezTo>
                  <a:cubicBezTo>
                    <a:pt x="2" y="77"/>
                    <a:pt x="0" y="70"/>
                    <a:pt x="2" y="67"/>
                  </a:cubicBezTo>
                  <a:cubicBezTo>
                    <a:pt x="16" y="49"/>
                    <a:pt x="30" y="31"/>
                    <a:pt x="47" y="17"/>
                  </a:cubicBezTo>
                  <a:cubicBezTo>
                    <a:pt x="68" y="0"/>
                    <a:pt x="75" y="1"/>
                    <a:pt x="93" y="23"/>
                  </a:cubicBezTo>
                  <a:cubicBezTo>
                    <a:pt x="104" y="35"/>
                    <a:pt x="111" y="50"/>
                    <a:pt x="118" y="65"/>
                  </a:cubicBezTo>
                  <a:cubicBezTo>
                    <a:pt x="124" y="76"/>
                    <a:pt x="121" y="85"/>
                    <a:pt x="107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7"/>
            <p:cNvSpPr/>
            <p:nvPr/>
          </p:nvSpPr>
          <p:spPr bwMode="auto">
            <a:xfrm>
              <a:off x="4413250" y="1938338"/>
              <a:ext cx="461963" cy="319088"/>
            </a:xfrm>
            <a:custGeom>
              <a:avLst/>
              <a:gdLst>
                <a:gd name="T0" fmla="*/ 120 w 123"/>
                <a:gd name="T1" fmla="*/ 78 h 85"/>
                <a:gd name="T2" fmla="*/ 73 w 123"/>
                <a:gd name="T3" fmla="*/ 39 h 85"/>
                <a:gd name="T4" fmla="*/ 43 w 123"/>
                <a:gd name="T5" fmla="*/ 45 h 85"/>
                <a:gd name="T6" fmla="*/ 16 w 123"/>
                <a:gd name="T7" fmla="*/ 85 h 85"/>
                <a:gd name="T8" fmla="*/ 4 w 123"/>
                <a:gd name="T9" fmla="*/ 61 h 85"/>
                <a:gd name="T10" fmla="*/ 4 w 123"/>
                <a:gd name="T11" fmla="*/ 59 h 85"/>
                <a:gd name="T12" fmla="*/ 54 w 123"/>
                <a:gd name="T13" fmla="*/ 1 h 85"/>
                <a:gd name="T14" fmla="*/ 123 w 123"/>
                <a:gd name="T15" fmla="*/ 67 h 85"/>
                <a:gd name="T16" fmla="*/ 120 w 123"/>
                <a:gd name="T17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85">
                  <a:moveTo>
                    <a:pt x="120" y="78"/>
                  </a:moveTo>
                  <a:cubicBezTo>
                    <a:pt x="103" y="65"/>
                    <a:pt x="88" y="52"/>
                    <a:pt x="73" y="39"/>
                  </a:cubicBezTo>
                  <a:cubicBezTo>
                    <a:pt x="61" y="30"/>
                    <a:pt x="51" y="33"/>
                    <a:pt x="43" y="45"/>
                  </a:cubicBezTo>
                  <a:cubicBezTo>
                    <a:pt x="34" y="58"/>
                    <a:pt x="25" y="71"/>
                    <a:pt x="16" y="85"/>
                  </a:cubicBezTo>
                  <a:cubicBezTo>
                    <a:pt x="2" y="83"/>
                    <a:pt x="0" y="74"/>
                    <a:pt x="4" y="61"/>
                  </a:cubicBezTo>
                  <a:cubicBezTo>
                    <a:pt x="4" y="60"/>
                    <a:pt x="4" y="60"/>
                    <a:pt x="4" y="59"/>
                  </a:cubicBezTo>
                  <a:cubicBezTo>
                    <a:pt x="13" y="33"/>
                    <a:pt x="41" y="0"/>
                    <a:pt x="54" y="1"/>
                  </a:cubicBezTo>
                  <a:cubicBezTo>
                    <a:pt x="73" y="3"/>
                    <a:pt x="118" y="46"/>
                    <a:pt x="123" y="67"/>
                  </a:cubicBezTo>
                  <a:cubicBezTo>
                    <a:pt x="123" y="71"/>
                    <a:pt x="121" y="75"/>
                    <a:pt x="12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flipV="1">
            <a:off x="2622712" y="4297692"/>
            <a:ext cx="6873551" cy="1082352"/>
            <a:chOff x="2913063" y="1885951"/>
            <a:chExt cx="12107863" cy="2273300"/>
          </a:xfrm>
          <a:solidFill>
            <a:srgbClr val="824720"/>
          </a:solidFill>
        </p:grpSpPr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6229350" y="1885951"/>
              <a:ext cx="2540000" cy="2270125"/>
            </a:xfrm>
            <a:custGeom>
              <a:avLst/>
              <a:gdLst>
                <a:gd name="T0" fmla="*/ 367 w 677"/>
                <a:gd name="T1" fmla="*/ 116 h 605"/>
                <a:gd name="T2" fmla="*/ 325 w 677"/>
                <a:gd name="T3" fmla="*/ 253 h 605"/>
                <a:gd name="T4" fmla="*/ 261 w 677"/>
                <a:gd name="T5" fmla="*/ 180 h 605"/>
                <a:gd name="T6" fmla="*/ 245 w 677"/>
                <a:gd name="T7" fmla="*/ 345 h 605"/>
                <a:gd name="T8" fmla="*/ 175 w 677"/>
                <a:gd name="T9" fmla="*/ 263 h 605"/>
                <a:gd name="T10" fmla="*/ 180 w 677"/>
                <a:gd name="T11" fmla="*/ 347 h 605"/>
                <a:gd name="T12" fmla="*/ 49 w 677"/>
                <a:gd name="T13" fmla="*/ 435 h 605"/>
                <a:gd name="T14" fmla="*/ 0 w 677"/>
                <a:gd name="T15" fmla="*/ 381 h 605"/>
                <a:gd name="T16" fmla="*/ 39 w 677"/>
                <a:gd name="T17" fmla="*/ 409 h 605"/>
                <a:gd name="T18" fmla="*/ 87 w 677"/>
                <a:gd name="T19" fmla="*/ 405 h 605"/>
                <a:gd name="T20" fmla="*/ 119 w 677"/>
                <a:gd name="T21" fmla="*/ 313 h 605"/>
                <a:gd name="T22" fmla="*/ 112 w 677"/>
                <a:gd name="T23" fmla="*/ 355 h 605"/>
                <a:gd name="T24" fmla="*/ 69 w 677"/>
                <a:gd name="T25" fmla="*/ 399 h 605"/>
                <a:gd name="T26" fmla="*/ 13 w 677"/>
                <a:gd name="T27" fmla="*/ 371 h 605"/>
                <a:gd name="T28" fmla="*/ 25 w 677"/>
                <a:gd name="T29" fmla="*/ 373 h 605"/>
                <a:gd name="T30" fmla="*/ 74 w 677"/>
                <a:gd name="T31" fmla="*/ 340 h 605"/>
                <a:gd name="T32" fmla="*/ 73 w 677"/>
                <a:gd name="T33" fmla="*/ 242 h 605"/>
                <a:gd name="T34" fmla="*/ 83 w 677"/>
                <a:gd name="T35" fmla="*/ 140 h 605"/>
                <a:gd name="T36" fmla="*/ 236 w 677"/>
                <a:gd name="T37" fmla="*/ 19 h 605"/>
                <a:gd name="T38" fmla="*/ 471 w 677"/>
                <a:gd name="T39" fmla="*/ 92 h 605"/>
                <a:gd name="T40" fmla="*/ 676 w 677"/>
                <a:gd name="T41" fmla="*/ 399 h 605"/>
                <a:gd name="T42" fmla="*/ 676 w 677"/>
                <a:gd name="T43" fmla="*/ 406 h 605"/>
                <a:gd name="T44" fmla="*/ 573 w 677"/>
                <a:gd name="T45" fmla="*/ 422 h 605"/>
                <a:gd name="T46" fmla="*/ 536 w 677"/>
                <a:gd name="T47" fmla="*/ 460 h 605"/>
                <a:gd name="T48" fmla="*/ 535 w 677"/>
                <a:gd name="T49" fmla="*/ 504 h 605"/>
                <a:gd name="T50" fmla="*/ 579 w 677"/>
                <a:gd name="T51" fmla="*/ 522 h 605"/>
                <a:gd name="T52" fmla="*/ 598 w 677"/>
                <a:gd name="T53" fmla="*/ 519 h 605"/>
                <a:gd name="T54" fmla="*/ 496 w 677"/>
                <a:gd name="T55" fmla="*/ 595 h 605"/>
                <a:gd name="T56" fmla="*/ 454 w 677"/>
                <a:gd name="T57" fmla="*/ 461 h 605"/>
                <a:gd name="T58" fmla="*/ 405 w 677"/>
                <a:gd name="T59" fmla="*/ 494 h 605"/>
                <a:gd name="T60" fmla="*/ 380 w 677"/>
                <a:gd name="T61" fmla="*/ 411 h 605"/>
                <a:gd name="T62" fmla="*/ 441 w 677"/>
                <a:gd name="T63" fmla="*/ 348 h 605"/>
                <a:gd name="T64" fmla="*/ 387 w 677"/>
                <a:gd name="T65" fmla="*/ 343 h 605"/>
                <a:gd name="T66" fmla="*/ 423 w 677"/>
                <a:gd name="T67" fmla="*/ 274 h 605"/>
                <a:gd name="T68" fmla="*/ 602 w 677"/>
                <a:gd name="T69" fmla="*/ 299 h 605"/>
                <a:gd name="T70" fmla="*/ 486 w 677"/>
                <a:gd name="T71" fmla="*/ 195 h 605"/>
                <a:gd name="T72" fmla="*/ 445 w 677"/>
                <a:gd name="T73" fmla="*/ 180 h 605"/>
                <a:gd name="T74" fmla="*/ 367 w 677"/>
                <a:gd name="T75" fmla="*/ 116 h 605"/>
                <a:gd name="T76" fmla="*/ 395 w 677"/>
                <a:gd name="T77" fmla="*/ 465 h 605"/>
                <a:gd name="T78" fmla="*/ 565 w 677"/>
                <a:gd name="T79" fmla="*/ 355 h 605"/>
                <a:gd name="T80" fmla="*/ 439 w 677"/>
                <a:gd name="T81" fmla="*/ 379 h 605"/>
                <a:gd name="T82" fmla="*/ 394 w 677"/>
                <a:gd name="T83" fmla="*/ 440 h 605"/>
                <a:gd name="T84" fmla="*/ 395 w 677"/>
                <a:gd name="T85" fmla="*/ 465 h 605"/>
                <a:gd name="T86" fmla="*/ 545 w 677"/>
                <a:gd name="T87" fmla="*/ 406 h 605"/>
                <a:gd name="T88" fmla="*/ 472 w 677"/>
                <a:gd name="T89" fmla="*/ 505 h 605"/>
                <a:gd name="T90" fmla="*/ 532 w 677"/>
                <a:gd name="T91" fmla="*/ 558 h 605"/>
                <a:gd name="T92" fmla="*/ 545 w 677"/>
                <a:gd name="T93" fmla="*/ 406 h 605"/>
                <a:gd name="T94" fmla="*/ 162 w 677"/>
                <a:gd name="T95" fmla="*/ 173 h 605"/>
                <a:gd name="T96" fmla="*/ 252 w 677"/>
                <a:gd name="T97" fmla="*/ 312 h 605"/>
                <a:gd name="T98" fmla="*/ 162 w 677"/>
                <a:gd name="T99" fmla="*/ 173 h 605"/>
                <a:gd name="T100" fmla="*/ 402 w 677"/>
                <a:gd name="T101" fmla="*/ 322 h 605"/>
                <a:gd name="T102" fmla="*/ 556 w 677"/>
                <a:gd name="T103" fmla="*/ 299 h 605"/>
                <a:gd name="T104" fmla="*/ 402 w 677"/>
                <a:gd name="T105" fmla="*/ 322 h 605"/>
                <a:gd name="T106" fmla="*/ 293 w 677"/>
                <a:gd name="T107" fmla="*/ 103 h 605"/>
                <a:gd name="T108" fmla="*/ 330 w 677"/>
                <a:gd name="T109" fmla="*/ 223 h 605"/>
                <a:gd name="T110" fmla="*/ 293 w 677"/>
                <a:gd name="T111" fmla="*/ 103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7" h="605">
                  <a:moveTo>
                    <a:pt x="367" y="116"/>
                  </a:moveTo>
                  <a:cubicBezTo>
                    <a:pt x="357" y="163"/>
                    <a:pt x="371" y="216"/>
                    <a:pt x="325" y="253"/>
                  </a:cubicBezTo>
                  <a:cubicBezTo>
                    <a:pt x="316" y="219"/>
                    <a:pt x="301" y="192"/>
                    <a:pt x="261" y="180"/>
                  </a:cubicBezTo>
                  <a:cubicBezTo>
                    <a:pt x="276" y="239"/>
                    <a:pt x="296" y="296"/>
                    <a:pt x="245" y="345"/>
                  </a:cubicBezTo>
                  <a:cubicBezTo>
                    <a:pt x="231" y="307"/>
                    <a:pt x="210" y="278"/>
                    <a:pt x="175" y="263"/>
                  </a:cubicBezTo>
                  <a:cubicBezTo>
                    <a:pt x="177" y="293"/>
                    <a:pt x="182" y="320"/>
                    <a:pt x="180" y="347"/>
                  </a:cubicBezTo>
                  <a:cubicBezTo>
                    <a:pt x="173" y="414"/>
                    <a:pt x="112" y="454"/>
                    <a:pt x="49" y="435"/>
                  </a:cubicBezTo>
                  <a:cubicBezTo>
                    <a:pt x="20" y="427"/>
                    <a:pt x="3" y="406"/>
                    <a:pt x="0" y="381"/>
                  </a:cubicBezTo>
                  <a:cubicBezTo>
                    <a:pt x="12" y="390"/>
                    <a:pt x="24" y="405"/>
                    <a:pt x="39" y="409"/>
                  </a:cubicBezTo>
                  <a:cubicBezTo>
                    <a:pt x="54" y="413"/>
                    <a:pt x="73" y="411"/>
                    <a:pt x="87" y="405"/>
                  </a:cubicBezTo>
                  <a:cubicBezTo>
                    <a:pt x="114" y="393"/>
                    <a:pt x="127" y="354"/>
                    <a:pt x="119" y="313"/>
                  </a:cubicBezTo>
                  <a:cubicBezTo>
                    <a:pt x="117" y="329"/>
                    <a:pt x="115" y="342"/>
                    <a:pt x="112" y="355"/>
                  </a:cubicBezTo>
                  <a:cubicBezTo>
                    <a:pt x="106" y="378"/>
                    <a:pt x="93" y="395"/>
                    <a:pt x="69" y="399"/>
                  </a:cubicBezTo>
                  <a:cubicBezTo>
                    <a:pt x="46" y="403"/>
                    <a:pt x="27" y="393"/>
                    <a:pt x="13" y="371"/>
                  </a:cubicBezTo>
                  <a:cubicBezTo>
                    <a:pt x="18" y="372"/>
                    <a:pt x="21" y="372"/>
                    <a:pt x="25" y="373"/>
                  </a:cubicBezTo>
                  <a:cubicBezTo>
                    <a:pt x="50" y="378"/>
                    <a:pt x="72" y="366"/>
                    <a:pt x="74" y="340"/>
                  </a:cubicBezTo>
                  <a:cubicBezTo>
                    <a:pt x="77" y="308"/>
                    <a:pt x="72" y="275"/>
                    <a:pt x="73" y="242"/>
                  </a:cubicBezTo>
                  <a:cubicBezTo>
                    <a:pt x="74" y="208"/>
                    <a:pt x="73" y="172"/>
                    <a:pt x="83" y="140"/>
                  </a:cubicBezTo>
                  <a:cubicBezTo>
                    <a:pt x="105" y="66"/>
                    <a:pt x="165" y="33"/>
                    <a:pt x="236" y="19"/>
                  </a:cubicBezTo>
                  <a:cubicBezTo>
                    <a:pt x="327" y="0"/>
                    <a:pt x="403" y="35"/>
                    <a:pt x="471" y="92"/>
                  </a:cubicBezTo>
                  <a:cubicBezTo>
                    <a:pt x="570" y="173"/>
                    <a:pt x="631" y="281"/>
                    <a:pt x="676" y="399"/>
                  </a:cubicBezTo>
                  <a:cubicBezTo>
                    <a:pt x="677" y="401"/>
                    <a:pt x="676" y="403"/>
                    <a:pt x="676" y="406"/>
                  </a:cubicBezTo>
                  <a:cubicBezTo>
                    <a:pt x="639" y="394"/>
                    <a:pt x="604" y="402"/>
                    <a:pt x="573" y="422"/>
                  </a:cubicBezTo>
                  <a:cubicBezTo>
                    <a:pt x="559" y="431"/>
                    <a:pt x="547" y="446"/>
                    <a:pt x="536" y="460"/>
                  </a:cubicBezTo>
                  <a:cubicBezTo>
                    <a:pt x="526" y="473"/>
                    <a:pt x="525" y="489"/>
                    <a:pt x="535" y="504"/>
                  </a:cubicBezTo>
                  <a:cubicBezTo>
                    <a:pt x="546" y="520"/>
                    <a:pt x="561" y="524"/>
                    <a:pt x="579" y="522"/>
                  </a:cubicBezTo>
                  <a:cubicBezTo>
                    <a:pt x="585" y="522"/>
                    <a:pt x="591" y="520"/>
                    <a:pt x="598" y="519"/>
                  </a:cubicBezTo>
                  <a:cubicBezTo>
                    <a:pt x="587" y="571"/>
                    <a:pt x="544" y="605"/>
                    <a:pt x="496" y="595"/>
                  </a:cubicBezTo>
                  <a:cubicBezTo>
                    <a:pt x="446" y="584"/>
                    <a:pt x="432" y="539"/>
                    <a:pt x="454" y="461"/>
                  </a:cubicBezTo>
                  <a:cubicBezTo>
                    <a:pt x="428" y="458"/>
                    <a:pt x="417" y="477"/>
                    <a:pt x="405" y="494"/>
                  </a:cubicBezTo>
                  <a:cubicBezTo>
                    <a:pt x="382" y="478"/>
                    <a:pt x="372" y="443"/>
                    <a:pt x="380" y="411"/>
                  </a:cubicBezTo>
                  <a:cubicBezTo>
                    <a:pt x="389" y="379"/>
                    <a:pt x="412" y="362"/>
                    <a:pt x="441" y="348"/>
                  </a:cubicBezTo>
                  <a:cubicBezTo>
                    <a:pt x="424" y="329"/>
                    <a:pt x="407" y="337"/>
                    <a:pt x="387" y="343"/>
                  </a:cubicBezTo>
                  <a:cubicBezTo>
                    <a:pt x="388" y="312"/>
                    <a:pt x="401" y="290"/>
                    <a:pt x="423" y="274"/>
                  </a:cubicBezTo>
                  <a:cubicBezTo>
                    <a:pt x="490" y="226"/>
                    <a:pt x="546" y="260"/>
                    <a:pt x="602" y="299"/>
                  </a:cubicBezTo>
                  <a:cubicBezTo>
                    <a:pt x="575" y="251"/>
                    <a:pt x="539" y="214"/>
                    <a:pt x="486" y="195"/>
                  </a:cubicBezTo>
                  <a:cubicBezTo>
                    <a:pt x="472" y="190"/>
                    <a:pt x="458" y="186"/>
                    <a:pt x="445" y="180"/>
                  </a:cubicBezTo>
                  <a:cubicBezTo>
                    <a:pt x="414" y="166"/>
                    <a:pt x="385" y="149"/>
                    <a:pt x="367" y="116"/>
                  </a:cubicBezTo>
                  <a:close/>
                  <a:moveTo>
                    <a:pt x="395" y="465"/>
                  </a:moveTo>
                  <a:cubicBezTo>
                    <a:pt x="430" y="389"/>
                    <a:pt x="435" y="386"/>
                    <a:pt x="565" y="355"/>
                  </a:cubicBezTo>
                  <a:cubicBezTo>
                    <a:pt x="528" y="347"/>
                    <a:pt x="474" y="357"/>
                    <a:pt x="439" y="379"/>
                  </a:cubicBezTo>
                  <a:cubicBezTo>
                    <a:pt x="416" y="394"/>
                    <a:pt x="399" y="413"/>
                    <a:pt x="394" y="440"/>
                  </a:cubicBezTo>
                  <a:cubicBezTo>
                    <a:pt x="393" y="448"/>
                    <a:pt x="395" y="457"/>
                    <a:pt x="395" y="465"/>
                  </a:cubicBezTo>
                  <a:close/>
                  <a:moveTo>
                    <a:pt x="545" y="406"/>
                  </a:moveTo>
                  <a:cubicBezTo>
                    <a:pt x="499" y="414"/>
                    <a:pt x="467" y="460"/>
                    <a:pt x="472" y="505"/>
                  </a:cubicBezTo>
                  <a:cubicBezTo>
                    <a:pt x="476" y="536"/>
                    <a:pt x="502" y="559"/>
                    <a:pt x="532" y="558"/>
                  </a:cubicBezTo>
                  <a:cubicBezTo>
                    <a:pt x="470" y="510"/>
                    <a:pt x="473" y="464"/>
                    <a:pt x="545" y="406"/>
                  </a:cubicBezTo>
                  <a:close/>
                  <a:moveTo>
                    <a:pt x="162" y="173"/>
                  </a:moveTo>
                  <a:cubicBezTo>
                    <a:pt x="212" y="206"/>
                    <a:pt x="248" y="248"/>
                    <a:pt x="252" y="312"/>
                  </a:cubicBezTo>
                  <a:cubicBezTo>
                    <a:pt x="274" y="260"/>
                    <a:pt x="229" y="192"/>
                    <a:pt x="162" y="173"/>
                  </a:cubicBezTo>
                  <a:close/>
                  <a:moveTo>
                    <a:pt x="402" y="322"/>
                  </a:moveTo>
                  <a:cubicBezTo>
                    <a:pt x="450" y="291"/>
                    <a:pt x="499" y="282"/>
                    <a:pt x="556" y="299"/>
                  </a:cubicBezTo>
                  <a:cubicBezTo>
                    <a:pt x="509" y="261"/>
                    <a:pt x="425" y="274"/>
                    <a:pt x="402" y="322"/>
                  </a:cubicBezTo>
                  <a:close/>
                  <a:moveTo>
                    <a:pt x="293" y="103"/>
                  </a:moveTo>
                  <a:cubicBezTo>
                    <a:pt x="320" y="137"/>
                    <a:pt x="329" y="177"/>
                    <a:pt x="330" y="223"/>
                  </a:cubicBezTo>
                  <a:cubicBezTo>
                    <a:pt x="353" y="186"/>
                    <a:pt x="333" y="122"/>
                    <a:pt x="29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7"/>
            <p:cNvSpPr>
              <a:spLocks noEditPoints="1"/>
            </p:cNvSpPr>
            <p:nvPr/>
          </p:nvSpPr>
          <p:spPr bwMode="auto">
            <a:xfrm>
              <a:off x="9159875" y="1930401"/>
              <a:ext cx="2543175" cy="2228850"/>
            </a:xfrm>
            <a:custGeom>
              <a:avLst/>
              <a:gdLst>
                <a:gd name="T0" fmla="*/ 80 w 678"/>
                <a:gd name="T1" fmla="*/ 507 h 594"/>
                <a:gd name="T2" fmla="*/ 107 w 678"/>
                <a:gd name="T3" fmla="*/ 511 h 594"/>
                <a:gd name="T4" fmla="*/ 145 w 678"/>
                <a:gd name="T5" fmla="*/ 452 h 594"/>
                <a:gd name="T6" fmla="*/ 24 w 678"/>
                <a:gd name="T7" fmla="*/ 390 h 594"/>
                <a:gd name="T8" fmla="*/ 0 w 678"/>
                <a:gd name="T9" fmla="*/ 394 h 594"/>
                <a:gd name="T10" fmla="*/ 14 w 678"/>
                <a:gd name="T11" fmla="*/ 358 h 594"/>
                <a:gd name="T12" fmla="*/ 222 w 678"/>
                <a:gd name="T13" fmla="*/ 68 h 594"/>
                <a:gd name="T14" fmla="*/ 413 w 678"/>
                <a:gd name="T15" fmla="*/ 2 h 594"/>
                <a:gd name="T16" fmla="*/ 600 w 678"/>
                <a:gd name="T17" fmla="*/ 145 h 594"/>
                <a:gd name="T18" fmla="*/ 602 w 678"/>
                <a:gd name="T19" fmla="*/ 282 h 594"/>
                <a:gd name="T20" fmla="*/ 603 w 678"/>
                <a:gd name="T21" fmla="*/ 323 h 594"/>
                <a:gd name="T22" fmla="*/ 657 w 678"/>
                <a:gd name="T23" fmla="*/ 360 h 594"/>
                <a:gd name="T24" fmla="*/ 667 w 678"/>
                <a:gd name="T25" fmla="*/ 359 h 594"/>
                <a:gd name="T26" fmla="*/ 612 w 678"/>
                <a:gd name="T27" fmla="*/ 387 h 594"/>
                <a:gd name="T28" fmla="*/ 559 w 678"/>
                <a:gd name="T29" fmla="*/ 301 h 594"/>
                <a:gd name="T30" fmla="*/ 594 w 678"/>
                <a:gd name="T31" fmla="*/ 395 h 594"/>
                <a:gd name="T32" fmla="*/ 677 w 678"/>
                <a:gd name="T33" fmla="*/ 367 h 594"/>
                <a:gd name="T34" fmla="*/ 631 w 678"/>
                <a:gd name="T35" fmla="*/ 423 h 594"/>
                <a:gd name="T36" fmla="*/ 499 w 678"/>
                <a:gd name="T37" fmla="*/ 334 h 594"/>
                <a:gd name="T38" fmla="*/ 504 w 678"/>
                <a:gd name="T39" fmla="*/ 254 h 594"/>
                <a:gd name="T40" fmla="*/ 434 w 678"/>
                <a:gd name="T41" fmla="*/ 332 h 594"/>
                <a:gd name="T42" fmla="*/ 401 w 678"/>
                <a:gd name="T43" fmla="*/ 257 h 594"/>
                <a:gd name="T44" fmla="*/ 414 w 678"/>
                <a:gd name="T45" fmla="*/ 173 h 594"/>
                <a:gd name="T46" fmla="*/ 353 w 678"/>
                <a:gd name="T47" fmla="*/ 240 h 594"/>
                <a:gd name="T48" fmla="*/ 312 w 678"/>
                <a:gd name="T49" fmla="*/ 101 h 594"/>
                <a:gd name="T50" fmla="*/ 189 w 678"/>
                <a:gd name="T51" fmla="*/ 185 h 594"/>
                <a:gd name="T52" fmla="*/ 79 w 678"/>
                <a:gd name="T53" fmla="*/ 287 h 594"/>
                <a:gd name="T54" fmla="*/ 92 w 678"/>
                <a:gd name="T55" fmla="*/ 279 h 594"/>
                <a:gd name="T56" fmla="*/ 175 w 678"/>
                <a:gd name="T57" fmla="*/ 241 h 594"/>
                <a:gd name="T58" fmla="*/ 289 w 678"/>
                <a:gd name="T59" fmla="*/ 310 h 594"/>
                <a:gd name="T60" fmla="*/ 292 w 678"/>
                <a:gd name="T61" fmla="*/ 331 h 594"/>
                <a:gd name="T62" fmla="*/ 238 w 678"/>
                <a:gd name="T63" fmla="*/ 336 h 594"/>
                <a:gd name="T64" fmla="*/ 300 w 678"/>
                <a:gd name="T65" fmla="*/ 426 h 594"/>
                <a:gd name="T66" fmla="*/ 276 w 678"/>
                <a:gd name="T67" fmla="*/ 483 h 594"/>
                <a:gd name="T68" fmla="*/ 223 w 678"/>
                <a:gd name="T69" fmla="*/ 451 h 594"/>
                <a:gd name="T70" fmla="*/ 225 w 678"/>
                <a:gd name="T71" fmla="*/ 551 h 594"/>
                <a:gd name="T72" fmla="*/ 181 w 678"/>
                <a:gd name="T73" fmla="*/ 582 h 594"/>
                <a:gd name="T74" fmla="*/ 80 w 678"/>
                <a:gd name="T75" fmla="*/ 507 h 594"/>
                <a:gd name="T76" fmla="*/ 146 w 678"/>
                <a:gd name="T77" fmla="*/ 547 h 594"/>
                <a:gd name="T78" fmla="*/ 207 w 678"/>
                <a:gd name="T79" fmla="*/ 487 h 594"/>
                <a:gd name="T80" fmla="*/ 136 w 678"/>
                <a:gd name="T81" fmla="*/ 394 h 594"/>
                <a:gd name="T82" fmla="*/ 146 w 678"/>
                <a:gd name="T83" fmla="*/ 547 h 594"/>
                <a:gd name="T84" fmla="*/ 283 w 678"/>
                <a:gd name="T85" fmla="*/ 454 h 594"/>
                <a:gd name="T86" fmla="*/ 284 w 678"/>
                <a:gd name="T87" fmla="*/ 430 h 594"/>
                <a:gd name="T88" fmla="*/ 260 w 678"/>
                <a:gd name="T89" fmla="*/ 386 h 594"/>
                <a:gd name="T90" fmla="*/ 113 w 678"/>
                <a:gd name="T91" fmla="*/ 342 h 594"/>
                <a:gd name="T92" fmla="*/ 283 w 678"/>
                <a:gd name="T93" fmla="*/ 454 h 594"/>
                <a:gd name="T94" fmla="*/ 519 w 678"/>
                <a:gd name="T95" fmla="*/ 159 h 594"/>
                <a:gd name="T96" fmla="*/ 426 w 678"/>
                <a:gd name="T97" fmla="*/ 297 h 594"/>
                <a:gd name="T98" fmla="*/ 519 w 678"/>
                <a:gd name="T99" fmla="*/ 159 h 594"/>
                <a:gd name="T100" fmla="*/ 276 w 678"/>
                <a:gd name="T101" fmla="*/ 310 h 594"/>
                <a:gd name="T102" fmla="*/ 122 w 678"/>
                <a:gd name="T103" fmla="*/ 288 h 594"/>
                <a:gd name="T104" fmla="*/ 276 w 678"/>
                <a:gd name="T105" fmla="*/ 310 h 594"/>
                <a:gd name="T106" fmla="*/ 348 w 678"/>
                <a:gd name="T107" fmla="*/ 208 h 594"/>
                <a:gd name="T108" fmla="*/ 393 w 678"/>
                <a:gd name="T109" fmla="*/ 83 h 594"/>
                <a:gd name="T110" fmla="*/ 348 w 678"/>
                <a:gd name="T111" fmla="*/ 208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78" h="594">
                  <a:moveTo>
                    <a:pt x="80" y="507"/>
                  </a:moveTo>
                  <a:cubicBezTo>
                    <a:pt x="89" y="508"/>
                    <a:pt x="98" y="511"/>
                    <a:pt x="107" y="511"/>
                  </a:cubicBezTo>
                  <a:cubicBezTo>
                    <a:pt x="140" y="511"/>
                    <a:pt x="159" y="482"/>
                    <a:pt x="145" y="452"/>
                  </a:cubicBezTo>
                  <a:cubicBezTo>
                    <a:pt x="128" y="413"/>
                    <a:pt x="68" y="382"/>
                    <a:pt x="24" y="390"/>
                  </a:cubicBezTo>
                  <a:cubicBezTo>
                    <a:pt x="17" y="391"/>
                    <a:pt x="10" y="392"/>
                    <a:pt x="0" y="394"/>
                  </a:cubicBezTo>
                  <a:cubicBezTo>
                    <a:pt x="5" y="381"/>
                    <a:pt x="9" y="369"/>
                    <a:pt x="14" y="358"/>
                  </a:cubicBezTo>
                  <a:cubicBezTo>
                    <a:pt x="61" y="245"/>
                    <a:pt x="123" y="143"/>
                    <a:pt x="222" y="68"/>
                  </a:cubicBezTo>
                  <a:cubicBezTo>
                    <a:pt x="278" y="25"/>
                    <a:pt x="340" y="0"/>
                    <a:pt x="413" y="2"/>
                  </a:cubicBezTo>
                  <a:cubicBezTo>
                    <a:pt x="503" y="6"/>
                    <a:pt x="586" y="64"/>
                    <a:pt x="600" y="145"/>
                  </a:cubicBezTo>
                  <a:cubicBezTo>
                    <a:pt x="608" y="189"/>
                    <a:pt x="602" y="236"/>
                    <a:pt x="602" y="282"/>
                  </a:cubicBezTo>
                  <a:cubicBezTo>
                    <a:pt x="602" y="295"/>
                    <a:pt x="601" y="310"/>
                    <a:pt x="603" y="323"/>
                  </a:cubicBezTo>
                  <a:cubicBezTo>
                    <a:pt x="608" y="354"/>
                    <a:pt x="626" y="366"/>
                    <a:pt x="657" y="360"/>
                  </a:cubicBezTo>
                  <a:cubicBezTo>
                    <a:pt x="659" y="359"/>
                    <a:pt x="662" y="359"/>
                    <a:pt x="667" y="359"/>
                  </a:cubicBezTo>
                  <a:cubicBezTo>
                    <a:pt x="653" y="381"/>
                    <a:pt x="635" y="391"/>
                    <a:pt x="612" y="387"/>
                  </a:cubicBezTo>
                  <a:cubicBezTo>
                    <a:pt x="565" y="380"/>
                    <a:pt x="567" y="339"/>
                    <a:pt x="559" y="301"/>
                  </a:cubicBezTo>
                  <a:cubicBezTo>
                    <a:pt x="551" y="343"/>
                    <a:pt x="566" y="381"/>
                    <a:pt x="594" y="395"/>
                  </a:cubicBezTo>
                  <a:cubicBezTo>
                    <a:pt x="624" y="410"/>
                    <a:pt x="647" y="402"/>
                    <a:pt x="677" y="367"/>
                  </a:cubicBezTo>
                  <a:cubicBezTo>
                    <a:pt x="678" y="391"/>
                    <a:pt x="659" y="414"/>
                    <a:pt x="631" y="423"/>
                  </a:cubicBezTo>
                  <a:cubicBezTo>
                    <a:pt x="568" y="443"/>
                    <a:pt x="505" y="402"/>
                    <a:pt x="499" y="334"/>
                  </a:cubicBezTo>
                  <a:cubicBezTo>
                    <a:pt x="496" y="308"/>
                    <a:pt x="502" y="281"/>
                    <a:pt x="504" y="254"/>
                  </a:cubicBezTo>
                  <a:cubicBezTo>
                    <a:pt x="483" y="253"/>
                    <a:pt x="456" y="281"/>
                    <a:pt x="434" y="332"/>
                  </a:cubicBezTo>
                  <a:cubicBezTo>
                    <a:pt x="410" y="312"/>
                    <a:pt x="399" y="286"/>
                    <a:pt x="401" y="257"/>
                  </a:cubicBezTo>
                  <a:cubicBezTo>
                    <a:pt x="403" y="229"/>
                    <a:pt x="410" y="201"/>
                    <a:pt x="414" y="173"/>
                  </a:cubicBezTo>
                  <a:cubicBezTo>
                    <a:pt x="388" y="172"/>
                    <a:pt x="368" y="194"/>
                    <a:pt x="353" y="240"/>
                  </a:cubicBezTo>
                  <a:cubicBezTo>
                    <a:pt x="306" y="205"/>
                    <a:pt x="323" y="151"/>
                    <a:pt x="312" y="101"/>
                  </a:cubicBezTo>
                  <a:cubicBezTo>
                    <a:pt x="283" y="151"/>
                    <a:pt x="237" y="168"/>
                    <a:pt x="189" y="185"/>
                  </a:cubicBezTo>
                  <a:cubicBezTo>
                    <a:pt x="139" y="202"/>
                    <a:pt x="104" y="239"/>
                    <a:pt x="79" y="287"/>
                  </a:cubicBezTo>
                  <a:cubicBezTo>
                    <a:pt x="83" y="284"/>
                    <a:pt x="87" y="281"/>
                    <a:pt x="92" y="279"/>
                  </a:cubicBezTo>
                  <a:cubicBezTo>
                    <a:pt x="119" y="266"/>
                    <a:pt x="146" y="249"/>
                    <a:pt x="175" y="241"/>
                  </a:cubicBezTo>
                  <a:cubicBezTo>
                    <a:pt x="221" y="228"/>
                    <a:pt x="275" y="264"/>
                    <a:pt x="289" y="310"/>
                  </a:cubicBezTo>
                  <a:cubicBezTo>
                    <a:pt x="290" y="316"/>
                    <a:pt x="290" y="322"/>
                    <a:pt x="292" y="331"/>
                  </a:cubicBezTo>
                  <a:cubicBezTo>
                    <a:pt x="272" y="325"/>
                    <a:pt x="255" y="317"/>
                    <a:pt x="238" y="336"/>
                  </a:cubicBezTo>
                  <a:cubicBezTo>
                    <a:pt x="276" y="354"/>
                    <a:pt x="303" y="380"/>
                    <a:pt x="300" y="426"/>
                  </a:cubicBezTo>
                  <a:cubicBezTo>
                    <a:pt x="299" y="448"/>
                    <a:pt x="292" y="467"/>
                    <a:pt x="276" y="483"/>
                  </a:cubicBezTo>
                  <a:cubicBezTo>
                    <a:pt x="250" y="451"/>
                    <a:pt x="245" y="448"/>
                    <a:pt x="223" y="451"/>
                  </a:cubicBezTo>
                  <a:cubicBezTo>
                    <a:pt x="239" y="484"/>
                    <a:pt x="249" y="519"/>
                    <a:pt x="225" y="551"/>
                  </a:cubicBezTo>
                  <a:cubicBezTo>
                    <a:pt x="215" y="565"/>
                    <a:pt x="198" y="578"/>
                    <a:pt x="181" y="582"/>
                  </a:cubicBezTo>
                  <a:cubicBezTo>
                    <a:pt x="136" y="594"/>
                    <a:pt x="92" y="560"/>
                    <a:pt x="80" y="507"/>
                  </a:cubicBezTo>
                  <a:close/>
                  <a:moveTo>
                    <a:pt x="146" y="547"/>
                  </a:moveTo>
                  <a:cubicBezTo>
                    <a:pt x="182" y="544"/>
                    <a:pt x="205" y="521"/>
                    <a:pt x="207" y="487"/>
                  </a:cubicBezTo>
                  <a:cubicBezTo>
                    <a:pt x="209" y="444"/>
                    <a:pt x="176" y="400"/>
                    <a:pt x="136" y="394"/>
                  </a:cubicBezTo>
                  <a:cubicBezTo>
                    <a:pt x="207" y="465"/>
                    <a:pt x="209" y="492"/>
                    <a:pt x="146" y="547"/>
                  </a:cubicBezTo>
                  <a:close/>
                  <a:moveTo>
                    <a:pt x="283" y="454"/>
                  </a:moveTo>
                  <a:cubicBezTo>
                    <a:pt x="283" y="446"/>
                    <a:pt x="287" y="437"/>
                    <a:pt x="284" y="430"/>
                  </a:cubicBezTo>
                  <a:cubicBezTo>
                    <a:pt x="278" y="415"/>
                    <a:pt x="272" y="397"/>
                    <a:pt x="260" y="386"/>
                  </a:cubicBezTo>
                  <a:cubicBezTo>
                    <a:pt x="220" y="345"/>
                    <a:pt x="168" y="338"/>
                    <a:pt x="113" y="342"/>
                  </a:cubicBezTo>
                  <a:cubicBezTo>
                    <a:pt x="188" y="351"/>
                    <a:pt x="257" y="367"/>
                    <a:pt x="283" y="454"/>
                  </a:cubicBezTo>
                  <a:close/>
                  <a:moveTo>
                    <a:pt x="519" y="159"/>
                  </a:moveTo>
                  <a:cubicBezTo>
                    <a:pt x="448" y="181"/>
                    <a:pt x="398" y="258"/>
                    <a:pt x="426" y="297"/>
                  </a:cubicBezTo>
                  <a:cubicBezTo>
                    <a:pt x="451" y="218"/>
                    <a:pt x="451" y="218"/>
                    <a:pt x="519" y="159"/>
                  </a:cubicBezTo>
                  <a:close/>
                  <a:moveTo>
                    <a:pt x="276" y="310"/>
                  </a:moveTo>
                  <a:cubicBezTo>
                    <a:pt x="253" y="262"/>
                    <a:pt x="167" y="248"/>
                    <a:pt x="122" y="288"/>
                  </a:cubicBezTo>
                  <a:cubicBezTo>
                    <a:pt x="180" y="269"/>
                    <a:pt x="228" y="279"/>
                    <a:pt x="276" y="310"/>
                  </a:cubicBezTo>
                  <a:close/>
                  <a:moveTo>
                    <a:pt x="348" y="208"/>
                  </a:moveTo>
                  <a:cubicBezTo>
                    <a:pt x="349" y="162"/>
                    <a:pt x="359" y="118"/>
                    <a:pt x="393" y="83"/>
                  </a:cubicBezTo>
                  <a:cubicBezTo>
                    <a:pt x="348" y="106"/>
                    <a:pt x="325" y="170"/>
                    <a:pt x="348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8"/>
            <p:cNvSpPr>
              <a:spLocks noEditPoints="1"/>
            </p:cNvSpPr>
            <p:nvPr/>
          </p:nvSpPr>
          <p:spPr bwMode="auto">
            <a:xfrm>
              <a:off x="11576050" y="2163763"/>
              <a:ext cx="1816100" cy="1676400"/>
            </a:xfrm>
            <a:custGeom>
              <a:avLst/>
              <a:gdLst>
                <a:gd name="T0" fmla="*/ 198 w 484"/>
                <a:gd name="T1" fmla="*/ 428 h 447"/>
                <a:gd name="T2" fmla="*/ 211 w 484"/>
                <a:gd name="T3" fmla="*/ 308 h 447"/>
                <a:gd name="T4" fmla="*/ 51 w 484"/>
                <a:gd name="T5" fmla="*/ 213 h 447"/>
                <a:gd name="T6" fmla="*/ 152 w 484"/>
                <a:gd name="T7" fmla="*/ 235 h 447"/>
                <a:gd name="T8" fmla="*/ 61 w 484"/>
                <a:gd name="T9" fmla="*/ 209 h 447"/>
                <a:gd name="T10" fmla="*/ 63 w 484"/>
                <a:gd name="T11" fmla="*/ 202 h 447"/>
                <a:gd name="T12" fmla="*/ 118 w 484"/>
                <a:gd name="T13" fmla="*/ 197 h 447"/>
                <a:gd name="T14" fmla="*/ 120 w 484"/>
                <a:gd name="T15" fmla="*/ 192 h 447"/>
                <a:gd name="T16" fmla="*/ 30 w 484"/>
                <a:gd name="T17" fmla="*/ 117 h 447"/>
                <a:gd name="T18" fmla="*/ 10 w 484"/>
                <a:gd name="T19" fmla="*/ 0 h 447"/>
                <a:gd name="T20" fmla="*/ 116 w 484"/>
                <a:gd name="T21" fmla="*/ 48 h 447"/>
                <a:gd name="T22" fmla="*/ 247 w 484"/>
                <a:gd name="T23" fmla="*/ 102 h 447"/>
                <a:gd name="T24" fmla="*/ 356 w 484"/>
                <a:gd name="T25" fmla="*/ 230 h 447"/>
                <a:gd name="T26" fmla="*/ 405 w 484"/>
                <a:gd name="T27" fmla="*/ 343 h 447"/>
                <a:gd name="T28" fmla="*/ 475 w 484"/>
                <a:gd name="T29" fmla="*/ 432 h 447"/>
                <a:gd name="T30" fmla="*/ 484 w 484"/>
                <a:gd name="T31" fmla="*/ 441 h 447"/>
                <a:gd name="T32" fmla="*/ 483 w 484"/>
                <a:gd name="T33" fmla="*/ 447 h 447"/>
                <a:gd name="T34" fmla="*/ 423 w 484"/>
                <a:gd name="T35" fmla="*/ 439 h 447"/>
                <a:gd name="T36" fmla="*/ 326 w 484"/>
                <a:gd name="T37" fmla="*/ 404 h 447"/>
                <a:gd name="T38" fmla="*/ 276 w 484"/>
                <a:gd name="T39" fmla="*/ 391 h 447"/>
                <a:gd name="T40" fmla="*/ 211 w 484"/>
                <a:gd name="T41" fmla="*/ 420 h 447"/>
                <a:gd name="T42" fmla="*/ 197 w 484"/>
                <a:gd name="T43" fmla="*/ 428 h 447"/>
                <a:gd name="T44" fmla="*/ 202 w 484"/>
                <a:gd name="T45" fmla="*/ 413 h 447"/>
                <a:gd name="T46" fmla="*/ 289 w 484"/>
                <a:gd name="T47" fmla="*/ 327 h 447"/>
                <a:gd name="T48" fmla="*/ 307 w 484"/>
                <a:gd name="T49" fmla="*/ 325 h 447"/>
                <a:gd name="T50" fmla="*/ 226 w 484"/>
                <a:gd name="T51" fmla="*/ 335 h 447"/>
                <a:gd name="T52" fmla="*/ 198 w 484"/>
                <a:gd name="T53" fmla="*/ 428 h 447"/>
                <a:gd name="T54" fmla="*/ 341 w 484"/>
                <a:gd name="T55" fmla="*/ 260 h 447"/>
                <a:gd name="T56" fmla="*/ 344 w 484"/>
                <a:gd name="T57" fmla="*/ 258 h 447"/>
                <a:gd name="T58" fmla="*/ 336 w 484"/>
                <a:gd name="T59" fmla="*/ 239 h 447"/>
                <a:gd name="T60" fmla="*/ 169 w 484"/>
                <a:gd name="T61" fmla="*/ 89 h 447"/>
                <a:gd name="T62" fmla="*/ 46 w 484"/>
                <a:gd name="T63" fmla="*/ 48 h 447"/>
                <a:gd name="T64" fmla="*/ 51 w 484"/>
                <a:gd name="T65" fmla="*/ 56 h 447"/>
                <a:gd name="T66" fmla="*/ 128 w 484"/>
                <a:gd name="T67" fmla="*/ 88 h 447"/>
                <a:gd name="T68" fmla="*/ 333 w 484"/>
                <a:gd name="T69" fmla="*/ 250 h 447"/>
                <a:gd name="T70" fmla="*/ 341 w 484"/>
                <a:gd name="T71" fmla="*/ 26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4" h="447">
                  <a:moveTo>
                    <a:pt x="198" y="428"/>
                  </a:moveTo>
                  <a:cubicBezTo>
                    <a:pt x="163" y="389"/>
                    <a:pt x="167" y="353"/>
                    <a:pt x="211" y="308"/>
                  </a:cubicBezTo>
                  <a:cubicBezTo>
                    <a:pt x="144" y="299"/>
                    <a:pt x="82" y="281"/>
                    <a:pt x="51" y="213"/>
                  </a:cubicBezTo>
                  <a:cubicBezTo>
                    <a:pt x="82" y="234"/>
                    <a:pt x="114" y="247"/>
                    <a:pt x="152" y="235"/>
                  </a:cubicBezTo>
                  <a:cubicBezTo>
                    <a:pt x="121" y="226"/>
                    <a:pt x="91" y="217"/>
                    <a:pt x="61" y="209"/>
                  </a:cubicBezTo>
                  <a:cubicBezTo>
                    <a:pt x="62" y="206"/>
                    <a:pt x="62" y="204"/>
                    <a:pt x="63" y="202"/>
                  </a:cubicBezTo>
                  <a:cubicBezTo>
                    <a:pt x="81" y="200"/>
                    <a:pt x="100" y="199"/>
                    <a:pt x="118" y="197"/>
                  </a:cubicBezTo>
                  <a:cubicBezTo>
                    <a:pt x="118" y="196"/>
                    <a:pt x="119" y="194"/>
                    <a:pt x="120" y="192"/>
                  </a:cubicBezTo>
                  <a:cubicBezTo>
                    <a:pt x="84" y="173"/>
                    <a:pt x="52" y="151"/>
                    <a:pt x="30" y="117"/>
                  </a:cubicBezTo>
                  <a:cubicBezTo>
                    <a:pt x="7" y="81"/>
                    <a:pt x="0" y="43"/>
                    <a:pt x="10" y="0"/>
                  </a:cubicBezTo>
                  <a:cubicBezTo>
                    <a:pt x="40" y="30"/>
                    <a:pt x="80" y="35"/>
                    <a:pt x="116" y="48"/>
                  </a:cubicBezTo>
                  <a:cubicBezTo>
                    <a:pt x="161" y="65"/>
                    <a:pt x="206" y="80"/>
                    <a:pt x="247" y="102"/>
                  </a:cubicBezTo>
                  <a:cubicBezTo>
                    <a:pt x="299" y="129"/>
                    <a:pt x="335" y="173"/>
                    <a:pt x="356" y="230"/>
                  </a:cubicBezTo>
                  <a:cubicBezTo>
                    <a:pt x="370" y="268"/>
                    <a:pt x="384" y="308"/>
                    <a:pt x="405" y="343"/>
                  </a:cubicBezTo>
                  <a:cubicBezTo>
                    <a:pt x="424" y="375"/>
                    <a:pt x="452" y="402"/>
                    <a:pt x="475" y="432"/>
                  </a:cubicBezTo>
                  <a:cubicBezTo>
                    <a:pt x="478" y="435"/>
                    <a:pt x="481" y="438"/>
                    <a:pt x="484" y="441"/>
                  </a:cubicBezTo>
                  <a:cubicBezTo>
                    <a:pt x="484" y="443"/>
                    <a:pt x="483" y="445"/>
                    <a:pt x="483" y="447"/>
                  </a:cubicBezTo>
                  <a:cubicBezTo>
                    <a:pt x="463" y="444"/>
                    <a:pt x="442" y="444"/>
                    <a:pt x="423" y="439"/>
                  </a:cubicBezTo>
                  <a:cubicBezTo>
                    <a:pt x="390" y="429"/>
                    <a:pt x="358" y="415"/>
                    <a:pt x="326" y="404"/>
                  </a:cubicBezTo>
                  <a:cubicBezTo>
                    <a:pt x="309" y="399"/>
                    <a:pt x="292" y="393"/>
                    <a:pt x="276" y="391"/>
                  </a:cubicBezTo>
                  <a:cubicBezTo>
                    <a:pt x="248" y="387"/>
                    <a:pt x="226" y="395"/>
                    <a:pt x="211" y="420"/>
                  </a:cubicBezTo>
                  <a:cubicBezTo>
                    <a:pt x="209" y="424"/>
                    <a:pt x="202" y="425"/>
                    <a:pt x="197" y="428"/>
                  </a:cubicBezTo>
                  <a:cubicBezTo>
                    <a:pt x="199" y="423"/>
                    <a:pt x="201" y="418"/>
                    <a:pt x="202" y="413"/>
                  </a:cubicBezTo>
                  <a:cubicBezTo>
                    <a:pt x="206" y="363"/>
                    <a:pt x="239" y="330"/>
                    <a:pt x="289" y="327"/>
                  </a:cubicBezTo>
                  <a:cubicBezTo>
                    <a:pt x="295" y="326"/>
                    <a:pt x="301" y="325"/>
                    <a:pt x="307" y="325"/>
                  </a:cubicBezTo>
                  <a:cubicBezTo>
                    <a:pt x="277" y="312"/>
                    <a:pt x="249" y="315"/>
                    <a:pt x="226" y="335"/>
                  </a:cubicBezTo>
                  <a:cubicBezTo>
                    <a:pt x="197" y="360"/>
                    <a:pt x="187" y="391"/>
                    <a:pt x="198" y="428"/>
                  </a:cubicBezTo>
                  <a:close/>
                  <a:moveTo>
                    <a:pt x="341" y="260"/>
                  </a:moveTo>
                  <a:cubicBezTo>
                    <a:pt x="342" y="259"/>
                    <a:pt x="343" y="259"/>
                    <a:pt x="344" y="258"/>
                  </a:cubicBezTo>
                  <a:cubicBezTo>
                    <a:pt x="341" y="252"/>
                    <a:pt x="339" y="245"/>
                    <a:pt x="336" y="239"/>
                  </a:cubicBezTo>
                  <a:cubicBezTo>
                    <a:pt x="302" y="165"/>
                    <a:pt x="247" y="114"/>
                    <a:pt x="169" y="89"/>
                  </a:cubicBezTo>
                  <a:cubicBezTo>
                    <a:pt x="128" y="76"/>
                    <a:pt x="87" y="62"/>
                    <a:pt x="46" y="48"/>
                  </a:cubicBezTo>
                  <a:cubicBezTo>
                    <a:pt x="46" y="53"/>
                    <a:pt x="48" y="54"/>
                    <a:pt x="51" y="56"/>
                  </a:cubicBezTo>
                  <a:cubicBezTo>
                    <a:pt x="77" y="67"/>
                    <a:pt x="102" y="80"/>
                    <a:pt x="128" y="88"/>
                  </a:cubicBezTo>
                  <a:cubicBezTo>
                    <a:pt x="217" y="116"/>
                    <a:pt x="285" y="170"/>
                    <a:pt x="333" y="250"/>
                  </a:cubicBezTo>
                  <a:cubicBezTo>
                    <a:pt x="335" y="253"/>
                    <a:pt x="338" y="256"/>
                    <a:pt x="341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9"/>
            <p:cNvSpPr>
              <a:spLocks noEditPoints="1"/>
            </p:cNvSpPr>
            <p:nvPr/>
          </p:nvSpPr>
          <p:spPr bwMode="auto">
            <a:xfrm>
              <a:off x="4545013" y="2185988"/>
              <a:ext cx="1871663" cy="1651000"/>
            </a:xfrm>
            <a:custGeom>
              <a:avLst/>
              <a:gdLst>
                <a:gd name="T0" fmla="*/ 286 w 499"/>
                <a:gd name="T1" fmla="*/ 421 h 440"/>
                <a:gd name="T2" fmla="*/ 274 w 499"/>
                <a:gd name="T3" fmla="*/ 417 h 440"/>
                <a:gd name="T4" fmla="*/ 199 w 499"/>
                <a:gd name="T5" fmla="*/ 387 h 440"/>
                <a:gd name="T6" fmla="*/ 97 w 499"/>
                <a:gd name="T7" fmla="*/ 421 h 440"/>
                <a:gd name="T8" fmla="*/ 16 w 499"/>
                <a:gd name="T9" fmla="*/ 439 h 440"/>
                <a:gd name="T10" fmla="*/ 1 w 499"/>
                <a:gd name="T11" fmla="*/ 438 h 440"/>
                <a:gd name="T12" fmla="*/ 1 w 499"/>
                <a:gd name="T13" fmla="*/ 432 h 440"/>
                <a:gd name="T14" fmla="*/ 118 w 499"/>
                <a:gd name="T15" fmla="*/ 250 h 440"/>
                <a:gd name="T16" fmla="*/ 317 w 499"/>
                <a:gd name="T17" fmla="*/ 58 h 440"/>
                <a:gd name="T18" fmla="*/ 416 w 499"/>
                <a:gd name="T19" fmla="*/ 27 h 440"/>
                <a:gd name="T20" fmla="*/ 473 w 499"/>
                <a:gd name="T21" fmla="*/ 0 h 440"/>
                <a:gd name="T22" fmla="*/ 365 w 499"/>
                <a:gd name="T23" fmla="*/ 191 h 440"/>
                <a:gd name="T24" fmla="*/ 422 w 499"/>
                <a:gd name="T25" fmla="*/ 196 h 440"/>
                <a:gd name="T26" fmla="*/ 332 w 499"/>
                <a:gd name="T27" fmla="*/ 227 h 440"/>
                <a:gd name="T28" fmla="*/ 432 w 499"/>
                <a:gd name="T29" fmla="*/ 207 h 440"/>
                <a:gd name="T30" fmla="*/ 270 w 499"/>
                <a:gd name="T31" fmla="*/ 302 h 440"/>
                <a:gd name="T32" fmla="*/ 308 w 499"/>
                <a:gd name="T33" fmla="*/ 370 h 440"/>
                <a:gd name="T34" fmla="*/ 286 w 499"/>
                <a:gd name="T35" fmla="*/ 422 h 440"/>
                <a:gd name="T36" fmla="*/ 254 w 499"/>
                <a:gd name="T37" fmla="*/ 326 h 440"/>
                <a:gd name="T38" fmla="*/ 175 w 499"/>
                <a:gd name="T39" fmla="*/ 319 h 440"/>
                <a:gd name="T40" fmla="*/ 190 w 499"/>
                <a:gd name="T41" fmla="*/ 320 h 440"/>
                <a:gd name="T42" fmla="*/ 282 w 499"/>
                <a:gd name="T43" fmla="*/ 409 h 440"/>
                <a:gd name="T44" fmla="*/ 286 w 499"/>
                <a:gd name="T45" fmla="*/ 421 h 440"/>
                <a:gd name="T46" fmla="*/ 143 w 499"/>
                <a:gd name="T47" fmla="*/ 254 h 440"/>
                <a:gd name="T48" fmla="*/ 156 w 499"/>
                <a:gd name="T49" fmla="*/ 235 h 440"/>
                <a:gd name="T50" fmla="*/ 333 w 499"/>
                <a:gd name="T51" fmla="*/ 90 h 440"/>
                <a:gd name="T52" fmla="*/ 409 w 499"/>
                <a:gd name="T53" fmla="*/ 61 h 440"/>
                <a:gd name="T54" fmla="*/ 439 w 499"/>
                <a:gd name="T55" fmla="*/ 45 h 440"/>
                <a:gd name="T56" fmla="*/ 299 w 499"/>
                <a:gd name="T57" fmla="*/ 90 h 440"/>
                <a:gd name="T58" fmla="*/ 210 w 499"/>
                <a:gd name="T59" fmla="*/ 145 h 440"/>
                <a:gd name="T60" fmla="*/ 143 w 499"/>
                <a:gd name="T61" fmla="*/ 254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9" h="440">
                  <a:moveTo>
                    <a:pt x="286" y="421"/>
                  </a:moveTo>
                  <a:cubicBezTo>
                    <a:pt x="282" y="420"/>
                    <a:pt x="276" y="420"/>
                    <a:pt x="274" y="417"/>
                  </a:cubicBezTo>
                  <a:cubicBezTo>
                    <a:pt x="253" y="387"/>
                    <a:pt x="234" y="378"/>
                    <a:pt x="199" y="387"/>
                  </a:cubicBezTo>
                  <a:cubicBezTo>
                    <a:pt x="164" y="396"/>
                    <a:pt x="131" y="411"/>
                    <a:pt x="97" y="421"/>
                  </a:cubicBezTo>
                  <a:cubicBezTo>
                    <a:pt x="70" y="429"/>
                    <a:pt x="43" y="434"/>
                    <a:pt x="16" y="439"/>
                  </a:cubicBezTo>
                  <a:cubicBezTo>
                    <a:pt x="11" y="440"/>
                    <a:pt x="6" y="438"/>
                    <a:pt x="1" y="438"/>
                  </a:cubicBezTo>
                  <a:cubicBezTo>
                    <a:pt x="1" y="435"/>
                    <a:pt x="0" y="433"/>
                    <a:pt x="1" y="432"/>
                  </a:cubicBezTo>
                  <a:cubicBezTo>
                    <a:pt x="60" y="384"/>
                    <a:pt x="96" y="321"/>
                    <a:pt x="118" y="250"/>
                  </a:cubicBezTo>
                  <a:cubicBezTo>
                    <a:pt x="149" y="148"/>
                    <a:pt x="220" y="90"/>
                    <a:pt x="317" y="58"/>
                  </a:cubicBezTo>
                  <a:cubicBezTo>
                    <a:pt x="350" y="47"/>
                    <a:pt x="384" y="38"/>
                    <a:pt x="416" y="27"/>
                  </a:cubicBezTo>
                  <a:cubicBezTo>
                    <a:pt x="436" y="20"/>
                    <a:pt x="454" y="9"/>
                    <a:pt x="473" y="0"/>
                  </a:cubicBezTo>
                  <a:cubicBezTo>
                    <a:pt x="499" y="51"/>
                    <a:pt x="462" y="119"/>
                    <a:pt x="365" y="191"/>
                  </a:cubicBezTo>
                  <a:cubicBezTo>
                    <a:pt x="383" y="193"/>
                    <a:pt x="402" y="194"/>
                    <a:pt x="422" y="196"/>
                  </a:cubicBezTo>
                  <a:cubicBezTo>
                    <a:pt x="395" y="218"/>
                    <a:pt x="364" y="224"/>
                    <a:pt x="332" y="227"/>
                  </a:cubicBezTo>
                  <a:cubicBezTo>
                    <a:pt x="369" y="241"/>
                    <a:pt x="401" y="228"/>
                    <a:pt x="432" y="207"/>
                  </a:cubicBezTo>
                  <a:cubicBezTo>
                    <a:pt x="401" y="274"/>
                    <a:pt x="341" y="294"/>
                    <a:pt x="270" y="302"/>
                  </a:cubicBezTo>
                  <a:cubicBezTo>
                    <a:pt x="295" y="320"/>
                    <a:pt x="312" y="342"/>
                    <a:pt x="308" y="370"/>
                  </a:cubicBezTo>
                  <a:cubicBezTo>
                    <a:pt x="306" y="388"/>
                    <a:pt x="294" y="404"/>
                    <a:pt x="286" y="422"/>
                  </a:cubicBezTo>
                  <a:cubicBezTo>
                    <a:pt x="296" y="383"/>
                    <a:pt x="286" y="350"/>
                    <a:pt x="254" y="326"/>
                  </a:cubicBezTo>
                  <a:cubicBezTo>
                    <a:pt x="230" y="308"/>
                    <a:pt x="196" y="305"/>
                    <a:pt x="175" y="319"/>
                  </a:cubicBezTo>
                  <a:cubicBezTo>
                    <a:pt x="181" y="319"/>
                    <a:pt x="185" y="320"/>
                    <a:pt x="190" y="320"/>
                  </a:cubicBezTo>
                  <a:cubicBezTo>
                    <a:pt x="244" y="324"/>
                    <a:pt x="276" y="355"/>
                    <a:pt x="282" y="409"/>
                  </a:cubicBezTo>
                  <a:cubicBezTo>
                    <a:pt x="282" y="413"/>
                    <a:pt x="285" y="417"/>
                    <a:pt x="286" y="421"/>
                  </a:cubicBezTo>
                  <a:close/>
                  <a:moveTo>
                    <a:pt x="143" y="254"/>
                  </a:moveTo>
                  <a:cubicBezTo>
                    <a:pt x="147" y="248"/>
                    <a:pt x="152" y="242"/>
                    <a:pt x="156" y="235"/>
                  </a:cubicBezTo>
                  <a:cubicBezTo>
                    <a:pt x="200" y="168"/>
                    <a:pt x="257" y="117"/>
                    <a:pt x="333" y="90"/>
                  </a:cubicBezTo>
                  <a:cubicBezTo>
                    <a:pt x="359" y="81"/>
                    <a:pt x="384" y="72"/>
                    <a:pt x="409" y="61"/>
                  </a:cubicBezTo>
                  <a:cubicBezTo>
                    <a:pt x="420" y="57"/>
                    <a:pt x="429" y="50"/>
                    <a:pt x="439" y="45"/>
                  </a:cubicBezTo>
                  <a:cubicBezTo>
                    <a:pt x="391" y="57"/>
                    <a:pt x="344" y="70"/>
                    <a:pt x="299" y="90"/>
                  </a:cubicBezTo>
                  <a:cubicBezTo>
                    <a:pt x="267" y="103"/>
                    <a:pt x="237" y="123"/>
                    <a:pt x="210" y="145"/>
                  </a:cubicBezTo>
                  <a:cubicBezTo>
                    <a:pt x="176" y="173"/>
                    <a:pt x="155" y="211"/>
                    <a:pt x="143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8623300" y="2324101"/>
              <a:ext cx="671513" cy="1092200"/>
            </a:xfrm>
            <a:custGeom>
              <a:avLst/>
              <a:gdLst>
                <a:gd name="T0" fmla="*/ 52 w 179"/>
                <a:gd name="T1" fmla="*/ 50 h 291"/>
                <a:gd name="T2" fmla="*/ 46 w 179"/>
                <a:gd name="T3" fmla="*/ 171 h 291"/>
                <a:gd name="T4" fmla="*/ 57 w 179"/>
                <a:gd name="T5" fmla="*/ 81 h 291"/>
                <a:gd name="T6" fmla="*/ 88 w 179"/>
                <a:gd name="T7" fmla="*/ 0 h 291"/>
                <a:gd name="T8" fmla="*/ 136 w 179"/>
                <a:gd name="T9" fmla="*/ 167 h 291"/>
                <a:gd name="T10" fmla="*/ 132 w 179"/>
                <a:gd name="T11" fmla="*/ 54 h 291"/>
                <a:gd name="T12" fmla="*/ 160 w 179"/>
                <a:gd name="T13" fmla="*/ 188 h 291"/>
                <a:gd name="T14" fmla="*/ 122 w 179"/>
                <a:gd name="T15" fmla="*/ 291 h 291"/>
                <a:gd name="T16" fmla="*/ 92 w 179"/>
                <a:gd name="T17" fmla="*/ 280 h 291"/>
                <a:gd name="T18" fmla="*/ 61 w 179"/>
                <a:gd name="T19" fmla="*/ 290 h 291"/>
                <a:gd name="T20" fmla="*/ 29 w 179"/>
                <a:gd name="T21" fmla="*/ 207 h 291"/>
                <a:gd name="T22" fmla="*/ 52 w 179"/>
                <a:gd name="T23" fmla="*/ 50 h 291"/>
                <a:gd name="T24" fmla="*/ 91 w 179"/>
                <a:gd name="T25" fmla="*/ 205 h 291"/>
                <a:gd name="T26" fmla="*/ 90 w 179"/>
                <a:gd name="T27" fmla="*/ 23 h 291"/>
                <a:gd name="T28" fmla="*/ 91 w 179"/>
                <a:gd name="T29" fmla="*/ 20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9" h="291">
                  <a:moveTo>
                    <a:pt x="52" y="50"/>
                  </a:moveTo>
                  <a:cubicBezTo>
                    <a:pt x="36" y="88"/>
                    <a:pt x="25" y="127"/>
                    <a:pt x="46" y="171"/>
                  </a:cubicBezTo>
                  <a:cubicBezTo>
                    <a:pt x="49" y="138"/>
                    <a:pt x="50" y="109"/>
                    <a:pt x="57" y="81"/>
                  </a:cubicBezTo>
                  <a:cubicBezTo>
                    <a:pt x="63" y="53"/>
                    <a:pt x="75" y="26"/>
                    <a:pt x="88" y="0"/>
                  </a:cubicBezTo>
                  <a:cubicBezTo>
                    <a:pt x="127" y="51"/>
                    <a:pt x="134" y="108"/>
                    <a:pt x="136" y="167"/>
                  </a:cubicBezTo>
                  <a:cubicBezTo>
                    <a:pt x="157" y="128"/>
                    <a:pt x="146" y="91"/>
                    <a:pt x="132" y="54"/>
                  </a:cubicBezTo>
                  <a:cubicBezTo>
                    <a:pt x="164" y="93"/>
                    <a:pt x="179" y="137"/>
                    <a:pt x="160" y="188"/>
                  </a:cubicBezTo>
                  <a:cubicBezTo>
                    <a:pt x="148" y="222"/>
                    <a:pt x="135" y="257"/>
                    <a:pt x="122" y="291"/>
                  </a:cubicBezTo>
                  <a:cubicBezTo>
                    <a:pt x="115" y="288"/>
                    <a:pt x="103" y="280"/>
                    <a:pt x="92" y="280"/>
                  </a:cubicBezTo>
                  <a:cubicBezTo>
                    <a:pt x="81" y="279"/>
                    <a:pt x="69" y="287"/>
                    <a:pt x="61" y="290"/>
                  </a:cubicBezTo>
                  <a:cubicBezTo>
                    <a:pt x="51" y="263"/>
                    <a:pt x="43" y="234"/>
                    <a:pt x="29" y="207"/>
                  </a:cubicBezTo>
                  <a:cubicBezTo>
                    <a:pt x="0" y="149"/>
                    <a:pt x="13" y="98"/>
                    <a:pt x="52" y="50"/>
                  </a:cubicBezTo>
                  <a:close/>
                  <a:moveTo>
                    <a:pt x="91" y="205"/>
                  </a:moveTo>
                  <a:cubicBezTo>
                    <a:pt x="107" y="144"/>
                    <a:pt x="95" y="83"/>
                    <a:pt x="90" y="23"/>
                  </a:cubicBezTo>
                  <a:cubicBezTo>
                    <a:pt x="87" y="83"/>
                    <a:pt x="72" y="144"/>
                    <a:pt x="91" y="2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1"/>
            <p:cNvSpPr/>
            <p:nvPr/>
          </p:nvSpPr>
          <p:spPr bwMode="auto">
            <a:xfrm>
              <a:off x="4179888" y="2370138"/>
              <a:ext cx="973138" cy="625475"/>
            </a:xfrm>
            <a:custGeom>
              <a:avLst/>
              <a:gdLst>
                <a:gd name="T0" fmla="*/ 176 w 259"/>
                <a:gd name="T1" fmla="*/ 152 h 167"/>
                <a:gd name="T2" fmla="*/ 157 w 259"/>
                <a:gd name="T3" fmla="*/ 158 h 167"/>
                <a:gd name="T4" fmla="*/ 142 w 259"/>
                <a:gd name="T5" fmla="*/ 34 h 167"/>
                <a:gd name="T6" fmla="*/ 134 w 259"/>
                <a:gd name="T7" fmla="*/ 35 h 167"/>
                <a:gd name="T8" fmla="*/ 144 w 259"/>
                <a:gd name="T9" fmla="*/ 167 h 167"/>
                <a:gd name="T10" fmla="*/ 87 w 259"/>
                <a:gd name="T11" fmla="*/ 128 h 167"/>
                <a:gd name="T12" fmla="*/ 41 w 259"/>
                <a:gd name="T13" fmla="*/ 83 h 167"/>
                <a:gd name="T14" fmla="*/ 120 w 259"/>
                <a:gd name="T15" fmla="*/ 163 h 167"/>
                <a:gd name="T16" fmla="*/ 7 w 259"/>
                <a:gd name="T17" fmla="*/ 40 h 167"/>
                <a:gd name="T18" fmla="*/ 91 w 259"/>
                <a:gd name="T19" fmla="*/ 76 h 167"/>
                <a:gd name="T20" fmla="*/ 116 w 259"/>
                <a:gd name="T21" fmla="*/ 25 h 167"/>
                <a:gd name="T22" fmla="*/ 161 w 259"/>
                <a:gd name="T23" fmla="*/ 21 h 167"/>
                <a:gd name="T24" fmla="*/ 193 w 259"/>
                <a:gd name="T25" fmla="*/ 69 h 167"/>
                <a:gd name="T26" fmla="*/ 242 w 259"/>
                <a:gd name="T27" fmla="*/ 15 h 167"/>
                <a:gd name="T28" fmla="*/ 251 w 259"/>
                <a:gd name="T29" fmla="*/ 17 h 167"/>
                <a:gd name="T30" fmla="*/ 257 w 259"/>
                <a:gd name="T31" fmla="*/ 57 h 167"/>
                <a:gd name="T32" fmla="*/ 188 w 259"/>
                <a:gd name="T33" fmla="*/ 151 h 167"/>
                <a:gd name="T34" fmla="*/ 176 w 259"/>
                <a:gd name="T35" fmla="*/ 152 h 167"/>
                <a:gd name="T36" fmla="*/ 231 w 259"/>
                <a:gd name="T37" fmla="*/ 70 h 167"/>
                <a:gd name="T38" fmla="*/ 200 w 259"/>
                <a:gd name="T39" fmla="*/ 122 h 167"/>
                <a:gd name="T40" fmla="*/ 176 w 259"/>
                <a:gd name="T41" fmla="*/ 15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9" h="167">
                  <a:moveTo>
                    <a:pt x="176" y="152"/>
                  </a:moveTo>
                  <a:cubicBezTo>
                    <a:pt x="170" y="154"/>
                    <a:pt x="165" y="155"/>
                    <a:pt x="157" y="158"/>
                  </a:cubicBezTo>
                  <a:cubicBezTo>
                    <a:pt x="152" y="116"/>
                    <a:pt x="147" y="75"/>
                    <a:pt x="142" y="34"/>
                  </a:cubicBezTo>
                  <a:cubicBezTo>
                    <a:pt x="139" y="34"/>
                    <a:pt x="137" y="34"/>
                    <a:pt x="134" y="35"/>
                  </a:cubicBezTo>
                  <a:cubicBezTo>
                    <a:pt x="127" y="77"/>
                    <a:pt x="140" y="118"/>
                    <a:pt x="144" y="167"/>
                  </a:cubicBezTo>
                  <a:cubicBezTo>
                    <a:pt x="122" y="152"/>
                    <a:pt x="103" y="142"/>
                    <a:pt x="87" y="128"/>
                  </a:cubicBezTo>
                  <a:cubicBezTo>
                    <a:pt x="71" y="114"/>
                    <a:pt x="57" y="97"/>
                    <a:pt x="41" y="83"/>
                  </a:cubicBezTo>
                  <a:cubicBezTo>
                    <a:pt x="53" y="120"/>
                    <a:pt x="83" y="142"/>
                    <a:pt x="120" y="163"/>
                  </a:cubicBezTo>
                  <a:cubicBezTo>
                    <a:pt x="49" y="148"/>
                    <a:pt x="0" y="94"/>
                    <a:pt x="7" y="40"/>
                  </a:cubicBezTo>
                  <a:cubicBezTo>
                    <a:pt x="31" y="34"/>
                    <a:pt x="34" y="36"/>
                    <a:pt x="91" y="76"/>
                  </a:cubicBezTo>
                  <a:cubicBezTo>
                    <a:pt x="99" y="59"/>
                    <a:pt x="106" y="41"/>
                    <a:pt x="116" y="25"/>
                  </a:cubicBezTo>
                  <a:cubicBezTo>
                    <a:pt x="131" y="1"/>
                    <a:pt x="142" y="0"/>
                    <a:pt x="161" y="21"/>
                  </a:cubicBezTo>
                  <a:cubicBezTo>
                    <a:pt x="173" y="36"/>
                    <a:pt x="183" y="53"/>
                    <a:pt x="193" y="69"/>
                  </a:cubicBezTo>
                  <a:cubicBezTo>
                    <a:pt x="209" y="52"/>
                    <a:pt x="226" y="33"/>
                    <a:pt x="242" y="15"/>
                  </a:cubicBezTo>
                  <a:cubicBezTo>
                    <a:pt x="245" y="16"/>
                    <a:pt x="248" y="16"/>
                    <a:pt x="251" y="17"/>
                  </a:cubicBezTo>
                  <a:cubicBezTo>
                    <a:pt x="253" y="30"/>
                    <a:pt x="259" y="44"/>
                    <a:pt x="257" y="57"/>
                  </a:cubicBezTo>
                  <a:cubicBezTo>
                    <a:pt x="252" y="101"/>
                    <a:pt x="226" y="131"/>
                    <a:pt x="188" y="151"/>
                  </a:cubicBezTo>
                  <a:cubicBezTo>
                    <a:pt x="185" y="153"/>
                    <a:pt x="180" y="152"/>
                    <a:pt x="176" y="152"/>
                  </a:cubicBezTo>
                  <a:cubicBezTo>
                    <a:pt x="208" y="142"/>
                    <a:pt x="238" y="97"/>
                    <a:pt x="231" y="70"/>
                  </a:cubicBezTo>
                  <a:cubicBezTo>
                    <a:pt x="220" y="87"/>
                    <a:pt x="211" y="105"/>
                    <a:pt x="200" y="122"/>
                  </a:cubicBezTo>
                  <a:cubicBezTo>
                    <a:pt x="193" y="132"/>
                    <a:pt x="184" y="142"/>
                    <a:pt x="176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12734925" y="2395538"/>
              <a:ext cx="1031875" cy="582613"/>
            </a:xfrm>
            <a:custGeom>
              <a:avLst/>
              <a:gdLst>
                <a:gd name="T0" fmla="*/ 96 w 275"/>
                <a:gd name="T1" fmla="*/ 145 h 155"/>
                <a:gd name="T2" fmla="*/ 88 w 275"/>
                <a:gd name="T3" fmla="*/ 146 h 155"/>
                <a:gd name="T4" fmla="*/ 17 w 275"/>
                <a:gd name="T5" fmla="*/ 21 h 155"/>
                <a:gd name="T6" fmla="*/ 26 w 275"/>
                <a:gd name="T7" fmla="*/ 6 h 155"/>
                <a:gd name="T8" fmla="*/ 79 w 275"/>
                <a:gd name="T9" fmla="*/ 63 h 155"/>
                <a:gd name="T10" fmla="*/ 97 w 275"/>
                <a:gd name="T11" fmla="*/ 32 h 155"/>
                <a:gd name="T12" fmla="*/ 135 w 275"/>
                <a:gd name="T13" fmla="*/ 1 h 155"/>
                <a:gd name="T14" fmla="*/ 165 w 275"/>
                <a:gd name="T15" fmla="*/ 34 h 155"/>
                <a:gd name="T16" fmla="*/ 180 w 275"/>
                <a:gd name="T17" fmla="*/ 71 h 155"/>
                <a:gd name="T18" fmla="*/ 263 w 275"/>
                <a:gd name="T19" fmla="*/ 31 h 155"/>
                <a:gd name="T20" fmla="*/ 151 w 275"/>
                <a:gd name="T21" fmla="*/ 155 h 155"/>
                <a:gd name="T22" fmla="*/ 230 w 275"/>
                <a:gd name="T23" fmla="*/ 75 h 155"/>
                <a:gd name="T24" fmla="*/ 129 w 275"/>
                <a:gd name="T25" fmla="*/ 155 h 155"/>
                <a:gd name="T26" fmla="*/ 139 w 275"/>
                <a:gd name="T27" fmla="*/ 29 h 155"/>
                <a:gd name="T28" fmla="*/ 132 w 275"/>
                <a:gd name="T29" fmla="*/ 28 h 155"/>
                <a:gd name="T30" fmla="*/ 124 w 275"/>
                <a:gd name="T31" fmla="*/ 66 h 155"/>
                <a:gd name="T32" fmla="*/ 119 w 275"/>
                <a:gd name="T33" fmla="*/ 108 h 155"/>
                <a:gd name="T34" fmla="*/ 117 w 275"/>
                <a:gd name="T35" fmla="*/ 151 h 155"/>
                <a:gd name="T36" fmla="*/ 95 w 275"/>
                <a:gd name="T37" fmla="*/ 145 h 155"/>
                <a:gd name="T38" fmla="*/ 69 w 275"/>
                <a:gd name="T39" fmla="*/ 111 h 155"/>
                <a:gd name="T40" fmla="*/ 40 w 275"/>
                <a:gd name="T41" fmla="*/ 61 h 155"/>
                <a:gd name="T42" fmla="*/ 96 w 275"/>
                <a:gd name="T43" fmla="*/ 14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" h="155">
                  <a:moveTo>
                    <a:pt x="96" y="145"/>
                  </a:moveTo>
                  <a:cubicBezTo>
                    <a:pt x="93" y="145"/>
                    <a:pt x="90" y="147"/>
                    <a:pt x="88" y="146"/>
                  </a:cubicBezTo>
                  <a:cubicBezTo>
                    <a:pt x="47" y="131"/>
                    <a:pt x="0" y="74"/>
                    <a:pt x="17" y="21"/>
                  </a:cubicBezTo>
                  <a:cubicBezTo>
                    <a:pt x="18" y="17"/>
                    <a:pt x="21" y="14"/>
                    <a:pt x="26" y="6"/>
                  </a:cubicBezTo>
                  <a:cubicBezTo>
                    <a:pt x="45" y="26"/>
                    <a:pt x="61" y="44"/>
                    <a:pt x="79" y="63"/>
                  </a:cubicBezTo>
                  <a:cubicBezTo>
                    <a:pt x="85" y="53"/>
                    <a:pt x="89" y="41"/>
                    <a:pt x="97" y="32"/>
                  </a:cubicBezTo>
                  <a:cubicBezTo>
                    <a:pt x="108" y="20"/>
                    <a:pt x="121" y="4"/>
                    <a:pt x="135" y="1"/>
                  </a:cubicBezTo>
                  <a:cubicBezTo>
                    <a:pt x="143" y="0"/>
                    <a:pt x="157" y="21"/>
                    <a:pt x="165" y="34"/>
                  </a:cubicBezTo>
                  <a:cubicBezTo>
                    <a:pt x="172" y="44"/>
                    <a:pt x="175" y="57"/>
                    <a:pt x="180" y="71"/>
                  </a:cubicBezTo>
                  <a:cubicBezTo>
                    <a:pt x="205" y="49"/>
                    <a:pt x="229" y="28"/>
                    <a:pt x="263" y="31"/>
                  </a:cubicBezTo>
                  <a:cubicBezTo>
                    <a:pt x="275" y="83"/>
                    <a:pt x="223" y="142"/>
                    <a:pt x="151" y="155"/>
                  </a:cubicBezTo>
                  <a:cubicBezTo>
                    <a:pt x="188" y="136"/>
                    <a:pt x="217" y="114"/>
                    <a:pt x="230" y="75"/>
                  </a:cubicBezTo>
                  <a:cubicBezTo>
                    <a:pt x="201" y="106"/>
                    <a:pt x="174" y="140"/>
                    <a:pt x="129" y="155"/>
                  </a:cubicBezTo>
                  <a:cubicBezTo>
                    <a:pt x="131" y="111"/>
                    <a:pt x="144" y="70"/>
                    <a:pt x="139" y="29"/>
                  </a:cubicBezTo>
                  <a:cubicBezTo>
                    <a:pt x="136" y="28"/>
                    <a:pt x="134" y="28"/>
                    <a:pt x="132" y="28"/>
                  </a:cubicBezTo>
                  <a:cubicBezTo>
                    <a:pt x="129" y="40"/>
                    <a:pt x="126" y="53"/>
                    <a:pt x="124" y="66"/>
                  </a:cubicBezTo>
                  <a:cubicBezTo>
                    <a:pt x="122" y="80"/>
                    <a:pt x="120" y="94"/>
                    <a:pt x="119" y="108"/>
                  </a:cubicBezTo>
                  <a:cubicBezTo>
                    <a:pt x="118" y="121"/>
                    <a:pt x="118" y="135"/>
                    <a:pt x="117" y="151"/>
                  </a:cubicBezTo>
                  <a:cubicBezTo>
                    <a:pt x="108" y="149"/>
                    <a:pt x="102" y="147"/>
                    <a:pt x="95" y="145"/>
                  </a:cubicBezTo>
                  <a:cubicBezTo>
                    <a:pt x="87" y="134"/>
                    <a:pt x="77" y="123"/>
                    <a:pt x="69" y="111"/>
                  </a:cubicBezTo>
                  <a:cubicBezTo>
                    <a:pt x="59" y="96"/>
                    <a:pt x="50" y="79"/>
                    <a:pt x="40" y="61"/>
                  </a:cubicBezTo>
                  <a:cubicBezTo>
                    <a:pt x="35" y="92"/>
                    <a:pt x="64" y="135"/>
                    <a:pt x="96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3"/>
            <p:cNvSpPr>
              <a:spLocks noEditPoints="1"/>
            </p:cNvSpPr>
            <p:nvPr/>
          </p:nvSpPr>
          <p:spPr bwMode="auto">
            <a:xfrm>
              <a:off x="3182938" y="3074988"/>
              <a:ext cx="663575" cy="690563"/>
            </a:xfrm>
            <a:custGeom>
              <a:avLst/>
              <a:gdLst>
                <a:gd name="T0" fmla="*/ 2 w 177"/>
                <a:gd name="T1" fmla="*/ 8 h 184"/>
                <a:gd name="T2" fmla="*/ 113 w 177"/>
                <a:gd name="T3" fmla="*/ 56 h 184"/>
                <a:gd name="T4" fmla="*/ 140 w 177"/>
                <a:gd name="T5" fmla="*/ 98 h 184"/>
                <a:gd name="T6" fmla="*/ 177 w 177"/>
                <a:gd name="T7" fmla="*/ 128 h 184"/>
                <a:gd name="T8" fmla="*/ 120 w 177"/>
                <a:gd name="T9" fmla="*/ 184 h 184"/>
                <a:gd name="T10" fmla="*/ 65 w 177"/>
                <a:gd name="T11" fmla="*/ 125 h 184"/>
                <a:gd name="T12" fmla="*/ 2 w 177"/>
                <a:gd name="T13" fmla="*/ 8 h 184"/>
                <a:gd name="T14" fmla="*/ 17 w 177"/>
                <a:gd name="T15" fmla="*/ 20 h 184"/>
                <a:gd name="T16" fmla="*/ 16 w 177"/>
                <a:gd name="T17" fmla="*/ 20 h 184"/>
                <a:gd name="T18" fmla="*/ 80 w 177"/>
                <a:gd name="T19" fmla="*/ 84 h 184"/>
                <a:gd name="T20" fmla="*/ 83 w 177"/>
                <a:gd name="T21" fmla="*/ 81 h 184"/>
                <a:gd name="T22" fmla="*/ 17 w 177"/>
                <a:gd name="T23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84">
                  <a:moveTo>
                    <a:pt x="2" y="8"/>
                  </a:moveTo>
                  <a:cubicBezTo>
                    <a:pt x="47" y="0"/>
                    <a:pt x="90" y="18"/>
                    <a:pt x="113" y="56"/>
                  </a:cubicBezTo>
                  <a:cubicBezTo>
                    <a:pt x="121" y="70"/>
                    <a:pt x="129" y="86"/>
                    <a:pt x="140" y="98"/>
                  </a:cubicBezTo>
                  <a:cubicBezTo>
                    <a:pt x="150" y="109"/>
                    <a:pt x="164" y="117"/>
                    <a:pt x="177" y="128"/>
                  </a:cubicBezTo>
                  <a:cubicBezTo>
                    <a:pt x="173" y="147"/>
                    <a:pt x="147" y="174"/>
                    <a:pt x="120" y="184"/>
                  </a:cubicBezTo>
                  <a:cubicBezTo>
                    <a:pt x="112" y="155"/>
                    <a:pt x="90" y="139"/>
                    <a:pt x="65" y="125"/>
                  </a:cubicBezTo>
                  <a:cubicBezTo>
                    <a:pt x="14" y="96"/>
                    <a:pt x="0" y="69"/>
                    <a:pt x="2" y="8"/>
                  </a:cubicBezTo>
                  <a:close/>
                  <a:moveTo>
                    <a:pt x="17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7" y="42"/>
                    <a:pt x="59" y="63"/>
                    <a:pt x="80" y="84"/>
                  </a:cubicBezTo>
                  <a:cubicBezTo>
                    <a:pt x="81" y="83"/>
                    <a:pt x="82" y="82"/>
                    <a:pt x="83" y="81"/>
                  </a:cubicBezTo>
                  <a:cubicBezTo>
                    <a:pt x="61" y="61"/>
                    <a:pt x="39" y="40"/>
                    <a:pt x="1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4"/>
            <p:cNvSpPr>
              <a:spLocks noEditPoints="1"/>
            </p:cNvSpPr>
            <p:nvPr/>
          </p:nvSpPr>
          <p:spPr bwMode="auto">
            <a:xfrm>
              <a:off x="14052550" y="3071813"/>
              <a:ext cx="698500" cy="704850"/>
            </a:xfrm>
            <a:custGeom>
              <a:avLst/>
              <a:gdLst>
                <a:gd name="T0" fmla="*/ 60 w 186"/>
                <a:gd name="T1" fmla="*/ 188 h 188"/>
                <a:gd name="T2" fmla="*/ 0 w 186"/>
                <a:gd name="T3" fmla="*/ 127 h 188"/>
                <a:gd name="T4" fmla="*/ 74 w 186"/>
                <a:gd name="T5" fmla="*/ 57 h 188"/>
                <a:gd name="T6" fmla="*/ 185 w 186"/>
                <a:gd name="T7" fmla="*/ 9 h 188"/>
                <a:gd name="T8" fmla="*/ 119 w 186"/>
                <a:gd name="T9" fmla="*/ 128 h 188"/>
                <a:gd name="T10" fmla="*/ 67 w 186"/>
                <a:gd name="T11" fmla="*/ 185 h 188"/>
                <a:gd name="T12" fmla="*/ 60 w 186"/>
                <a:gd name="T13" fmla="*/ 188 h 188"/>
                <a:gd name="T14" fmla="*/ 170 w 186"/>
                <a:gd name="T15" fmla="*/ 21 h 188"/>
                <a:gd name="T16" fmla="*/ 167 w 186"/>
                <a:gd name="T17" fmla="*/ 18 h 188"/>
                <a:gd name="T18" fmla="*/ 104 w 186"/>
                <a:gd name="T19" fmla="*/ 83 h 188"/>
                <a:gd name="T20" fmla="*/ 105 w 186"/>
                <a:gd name="T21" fmla="*/ 84 h 188"/>
                <a:gd name="T22" fmla="*/ 170 w 186"/>
                <a:gd name="T23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88">
                  <a:moveTo>
                    <a:pt x="60" y="188"/>
                  </a:moveTo>
                  <a:cubicBezTo>
                    <a:pt x="41" y="169"/>
                    <a:pt x="22" y="150"/>
                    <a:pt x="0" y="127"/>
                  </a:cubicBezTo>
                  <a:cubicBezTo>
                    <a:pt x="43" y="116"/>
                    <a:pt x="57" y="85"/>
                    <a:pt x="74" y="57"/>
                  </a:cubicBezTo>
                  <a:cubicBezTo>
                    <a:pt x="97" y="19"/>
                    <a:pt x="142" y="0"/>
                    <a:pt x="185" y="9"/>
                  </a:cubicBezTo>
                  <a:cubicBezTo>
                    <a:pt x="186" y="61"/>
                    <a:pt x="171" y="104"/>
                    <a:pt x="119" y="128"/>
                  </a:cubicBezTo>
                  <a:cubicBezTo>
                    <a:pt x="95" y="139"/>
                    <a:pt x="74" y="156"/>
                    <a:pt x="67" y="185"/>
                  </a:cubicBezTo>
                  <a:cubicBezTo>
                    <a:pt x="65" y="186"/>
                    <a:pt x="63" y="187"/>
                    <a:pt x="60" y="188"/>
                  </a:cubicBezTo>
                  <a:close/>
                  <a:moveTo>
                    <a:pt x="170" y="21"/>
                  </a:moveTo>
                  <a:cubicBezTo>
                    <a:pt x="169" y="20"/>
                    <a:pt x="168" y="19"/>
                    <a:pt x="167" y="18"/>
                  </a:cubicBezTo>
                  <a:cubicBezTo>
                    <a:pt x="146" y="40"/>
                    <a:pt x="125" y="61"/>
                    <a:pt x="104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27" y="63"/>
                    <a:pt x="149" y="42"/>
                    <a:pt x="17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5"/>
            <p:cNvSpPr>
              <a:spLocks noEditPoints="1"/>
            </p:cNvSpPr>
            <p:nvPr/>
          </p:nvSpPr>
          <p:spPr bwMode="auto">
            <a:xfrm>
              <a:off x="13827125" y="2824163"/>
              <a:ext cx="533400" cy="674688"/>
            </a:xfrm>
            <a:custGeom>
              <a:avLst/>
              <a:gdLst>
                <a:gd name="T0" fmla="*/ 101 w 142"/>
                <a:gd name="T1" fmla="*/ 105 h 180"/>
                <a:gd name="T2" fmla="*/ 122 w 142"/>
                <a:gd name="T3" fmla="*/ 8 h 180"/>
                <a:gd name="T4" fmla="*/ 127 w 142"/>
                <a:gd name="T5" fmla="*/ 114 h 180"/>
                <a:gd name="T6" fmla="*/ 75 w 142"/>
                <a:gd name="T7" fmla="*/ 173 h 180"/>
                <a:gd name="T8" fmla="*/ 50 w 142"/>
                <a:gd name="T9" fmla="*/ 166 h 180"/>
                <a:gd name="T10" fmla="*/ 30 w 142"/>
                <a:gd name="T11" fmla="*/ 96 h 180"/>
                <a:gd name="T12" fmla="*/ 0 w 142"/>
                <a:gd name="T13" fmla="*/ 52 h 180"/>
                <a:gd name="T14" fmla="*/ 68 w 142"/>
                <a:gd name="T15" fmla="*/ 58 h 180"/>
                <a:gd name="T16" fmla="*/ 111 w 142"/>
                <a:gd name="T17" fmla="*/ 0 h 180"/>
                <a:gd name="T18" fmla="*/ 94 w 142"/>
                <a:gd name="T19" fmla="*/ 103 h 180"/>
                <a:gd name="T20" fmla="*/ 101 w 142"/>
                <a:gd name="T21" fmla="*/ 105 h 180"/>
                <a:gd name="T22" fmla="*/ 54 w 142"/>
                <a:gd name="T23" fmla="*/ 83 h 180"/>
                <a:gd name="T24" fmla="*/ 40 w 142"/>
                <a:gd name="T25" fmla="*/ 48 h 180"/>
                <a:gd name="T26" fmla="*/ 16 w 142"/>
                <a:gd name="T27" fmla="*/ 39 h 180"/>
                <a:gd name="T28" fmla="*/ 54 w 142"/>
                <a:gd name="T29" fmla="*/ 8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2" h="180">
                  <a:moveTo>
                    <a:pt x="101" y="105"/>
                  </a:moveTo>
                  <a:cubicBezTo>
                    <a:pt x="108" y="72"/>
                    <a:pt x="115" y="40"/>
                    <a:pt x="122" y="8"/>
                  </a:cubicBezTo>
                  <a:cubicBezTo>
                    <a:pt x="142" y="41"/>
                    <a:pt x="141" y="77"/>
                    <a:pt x="127" y="114"/>
                  </a:cubicBezTo>
                  <a:cubicBezTo>
                    <a:pt x="118" y="140"/>
                    <a:pt x="99" y="159"/>
                    <a:pt x="75" y="173"/>
                  </a:cubicBezTo>
                  <a:cubicBezTo>
                    <a:pt x="64" y="180"/>
                    <a:pt x="54" y="178"/>
                    <a:pt x="50" y="166"/>
                  </a:cubicBezTo>
                  <a:cubicBezTo>
                    <a:pt x="42" y="143"/>
                    <a:pt x="34" y="120"/>
                    <a:pt x="30" y="96"/>
                  </a:cubicBezTo>
                  <a:cubicBezTo>
                    <a:pt x="27" y="75"/>
                    <a:pt x="21" y="59"/>
                    <a:pt x="0" y="52"/>
                  </a:cubicBezTo>
                  <a:cubicBezTo>
                    <a:pt x="13" y="23"/>
                    <a:pt x="35" y="25"/>
                    <a:pt x="68" y="58"/>
                  </a:cubicBezTo>
                  <a:cubicBezTo>
                    <a:pt x="74" y="34"/>
                    <a:pt x="83" y="12"/>
                    <a:pt x="111" y="0"/>
                  </a:cubicBezTo>
                  <a:cubicBezTo>
                    <a:pt x="105" y="36"/>
                    <a:pt x="99" y="69"/>
                    <a:pt x="94" y="103"/>
                  </a:cubicBezTo>
                  <a:cubicBezTo>
                    <a:pt x="96" y="103"/>
                    <a:pt x="98" y="104"/>
                    <a:pt x="101" y="105"/>
                  </a:cubicBezTo>
                  <a:close/>
                  <a:moveTo>
                    <a:pt x="54" y="83"/>
                  </a:moveTo>
                  <a:cubicBezTo>
                    <a:pt x="57" y="71"/>
                    <a:pt x="52" y="58"/>
                    <a:pt x="40" y="48"/>
                  </a:cubicBezTo>
                  <a:cubicBezTo>
                    <a:pt x="34" y="43"/>
                    <a:pt x="25" y="42"/>
                    <a:pt x="16" y="39"/>
                  </a:cubicBezTo>
                  <a:cubicBezTo>
                    <a:pt x="30" y="55"/>
                    <a:pt x="42" y="69"/>
                    <a:pt x="5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6"/>
            <p:cNvSpPr>
              <a:spLocks noEditPoints="1"/>
            </p:cNvSpPr>
            <p:nvPr/>
          </p:nvSpPr>
          <p:spPr bwMode="auto">
            <a:xfrm>
              <a:off x="14349413" y="3435351"/>
              <a:ext cx="671513" cy="608013"/>
            </a:xfrm>
            <a:custGeom>
              <a:avLst/>
              <a:gdLst>
                <a:gd name="T0" fmla="*/ 169 w 179"/>
                <a:gd name="T1" fmla="*/ 32 h 162"/>
                <a:gd name="T2" fmla="*/ 72 w 179"/>
                <a:gd name="T3" fmla="*/ 56 h 162"/>
                <a:gd name="T4" fmla="*/ 74 w 179"/>
                <a:gd name="T5" fmla="*/ 62 h 162"/>
                <a:gd name="T6" fmla="*/ 179 w 179"/>
                <a:gd name="T7" fmla="*/ 44 h 162"/>
                <a:gd name="T8" fmla="*/ 127 w 179"/>
                <a:gd name="T9" fmla="*/ 85 h 162"/>
                <a:gd name="T10" fmla="*/ 146 w 179"/>
                <a:gd name="T11" fmla="*/ 132 h 162"/>
                <a:gd name="T12" fmla="*/ 131 w 179"/>
                <a:gd name="T13" fmla="*/ 162 h 162"/>
                <a:gd name="T14" fmla="*/ 76 w 179"/>
                <a:gd name="T15" fmla="*/ 125 h 162"/>
                <a:gd name="T16" fmla="*/ 12 w 179"/>
                <a:gd name="T17" fmla="*/ 105 h 162"/>
                <a:gd name="T18" fmla="*/ 6 w 179"/>
                <a:gd name="T19" fmla="*/ 81 h 162"/>
                <a:gd name="T20" fmla="*/ 169 w 179"/>
                <a:gd name="T21" fmla="*/ 32 h 162"/>
                <a:gd name="T22" fmla="*/ 99 w 179"/>
                <a:gd name="T23" fmla="*/ 101 h 162"/>
                <a:gd name="T24" fmla="*/ 137 w 179"/>
                <a:gd name="T25" fmla="*/ 138 h 162"/>
                <a:gd name="T26" fmla="*/ 99 w 179"/>
                <a:gd name="T27" fmla="*/ 10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" h="162">
                  <a:moveTo>
                    <a:pt x="169" y="32"/>
                  </a:moveTo>
                  <a:cubicBezTo>
                    <a:pt x="137" y="40"/>
                    <a:pt x="104" y="48"/>
                    <a:pt x="72" y="56"/>
                  </a:cubicBezTo>
                  <a:cubicBezTo>
                    <a:pt x="73" y="58"/>
                    <a:pt x="73" y="60"/>
                    <a:pt x="74" y="62"/>
                  </a:cubicBezTo>
                  <a:cubicBezTo>
                    <a:pt x="108" y="56"/>
                    <a:pt x="141" y="50"/>
                    <a:pt x="179" y="44"/>
                  </a:cubicBezTo>
                  <a:cubicBezTo>
                    <a:pt x="167" y="71"/>
                    <a:pt x="147" y="81"/>
                    <a:pt x="127" y="85"/>
                  </a:cubicBezTo>
                  <a:cubicBezTo>
                    <a:pt x="134" y="102"/>
                    <a:pt x="143" y="116"/>
                    <a:pt x="146" y="132"/>
                  </a:cubicBezTo>
                  <a:cubicBezTo>
                    <a:pt x="148" y="139"/>
                    <a:pt x="138" y="149"/>
                    <a:pt x="131" y="162"/>
                  </a:cubicBezTo>
                  <a:cubicBezTo>
                    <a:pt x="120" y="131"/>
                    <a:pt x="100" y="127"/>
                    <a:pt x="76" y="125"/>
                  </a:cubicBezTo>
                  <a:cubicBezTo>
                    <a:pt x="54" y="123"/>
                    <a:pt x="33" y="113"/>
                    <a:pt x="12" y="105"/>
                  </a:cubicBezTo>
                  <a:cubicBezTo>
                    <a:pt x="1" y="100"/>
                    <a:pt x="0" y="92"/>
                    <a:pt x="6" y="81"/>
                  </a:cubicBezTo>
                  <a:cubicBezTo>
                    <a:pt x="36" y="23"/>
                    <a:pt x="112" y="0"/>
                    <a:pt x="169" y="32"/>
                  </a:cubicBezTo>
                  <a:close/>
                  <a:moveTo>
                    <a:pt x="99" y="101"/>
                  </a:moveTo>
                  <a:cubicBezTo>
                    <a:pt x="111" y="113"/>
                    <a:pt x="124" y="126"/>
                    <a:pt x="137" y="138"/>
                  </a:cubicBezTo>
                  <a:cubicBezTo>
                    <a:pt x="140" y="115"/>
                    <a:pt x="123" y="99"/>
                    <a:pt x="99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7"/>
            <p:cNvSpPr>
              <a:spLocks noEditPoints="1"/>
            </p:cNvSpPr>
            <p:nvPr/>
          </p:nvSpPr>
          <p:spPr bwMode="auto">
            <a:xfrm>
              <a:off x="2913063" y="3495676"/>
              <a:ext cx="674688" cy="525463"/>
            </a:xfrm>
            <a:custGeom>
              <a:avLst/>
              <a:gdLst>
                <a:gd name="T0" fmla="*/ 51 w 180"/>
                <a:gd name="T1" fmla="*/ 140 h 140"/>
                <a:gd name="T2" fmla="*/ 57 w 180"/>
                <a:gd name="T3" fmla="*/ 71 h 140"/>
                <a:gd name="T4" fmla="*/ 0 w 180"/>
                <a:gd name="T5" fmla="*/ 28 h 140"/>
                <a:gd name="T6" fmla="*/ 109 w 180"/>
                <a:gd name="T7" fmla="*/ 47 h 140"/>
                <a:gd name="T8" fmla="*/ 12 w 180"/>
                <a:gd name="T9" fmla="*/ 18 h 140"/>
                <a:gd name="T10" fmla="*/ 68 w 180"/>
                <a:gd name="T11" fmla="*/ 2 h 140"/>
                <a:gd name="T12" fmla="*/ 174 w 180"/>
                <a:gd name="T13" fmla="*/ 65 h 140"/>
                <a:gd name="T14" fmla="*/ 168 w 180"/>
                <a:gd name="T15" fmla="*/ 88 h 140"/>
                <a:gd name="T16" fmla="*/ 101 w 180"/>
                <a:gd name="T17" fmla="*/ 109 h 140"/>
                <a:gd name="T18" fmla="*/ 51 w 180"/>
                <a:gd name="T19" fmla="*/ 140 h 140"/>
                <a:gd name="T20" fmla="*/ 42 w 180"/>
                <a:gd name="T21" fmla="*/ 122 h 140"/>
                <a:gd name="T22" fmla="*/ 81 w 180"/>
                <a:gd name="T23" fmla="*/ 85 h 140"/>
                <a:gd name="T24" fmla="*/ 42 w 180"/>
                <a:gd name="T25" fmla="*/ 1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0">
                  <a:moveTo>
                    <a:pt x="51" y="140"/>
                  </a:moveTo>
                  <a:cubicBezTo>
                    <a:pt x="24" y="123"/>
                    <a:pt x="25" y="109"/>
                    <a:pt x="57" y="71"/>
                  </a:cubicBezTo>
                  <a:cubicBezTo>
                    <a:pt x="33" y="65"/>
                    <a:pt x="13" y="55"/>
                    <a:pt x="0" y="28"/>
                  </a:cubicBezTo>
                  <a:cubicBezTo>
                    <a:pt x="38" y="34"/>
                    <a:pt x="72" y="40"/>
                    <a:pt x="109" y="47"/>
                  </a:cubicBezTo>
                  <a:cubicBezTo>
                    <a:pt x="78" y="25"/>
                    <a:pt x="45" y="23"/>
                    <a:pt x="12" y="18"/>
                  </a:cubicBezTo>
                  <a:cubicBezTo>
                    <a:pt x="25" y="6"/>
                    <a:pt x="41" y="0"/>
                    <a:pt x="68" y="2"/>
                  </a:cubicBezTo>
                  <a:cubicBezTo>
                    <a:pt x="115" y="4"/>
                    <a:pt x="150" y="24"/>
                    <a:pt x="174" y="65"/>
                  </a:cubicBezTo>
                  <a:cubicBezTo>
                    <a:pt x="180" y="76"/>
                    <a:pt x="179" y="84"/>
                    <a:pt x="168" y="88"/>
                  </a:cubicBezTo>
                  <a:cubicBezTo>
                    <a:pt x="146" y="96"/>
                    <a:pt x="124" y="107"/>
                    <a:pt x="101" y="109"/>
                  </a:cubicBezTo>
                  <a:cubicBezTo>
                    <a:pt x="78" y="112"/>
                    <a:pt x="59" y="116"/>
                    <a:pt x="51" y="140"/>
                  </a:cubicBezTo>
                  <a:close/>
                  <a:moveTo>
                    <a:pt x="42" y="122"/>
                  </a:moveTo>
                  <a:cubicBezTo>
                    <a:pt x="56" y="109"/>
                    <a:pt x="69" y="96"/>
                    <a:pt x="81" y="85"/>
                  </a:cubicBezTo>
                  <a:cubicBezTo>
                    <a:pt x="55" y="85"/>
                    <a:pt x="39" y="100"/>
                    <a:pt x="42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8"/>
            <p:cNvSpPr>
              <a:spLocks noEditPoints="1"/>
            </p:cNvSpPr>
            <p:nvPr/>
          </p:nvSpPr>
          <p:spPr bwMode="auto">
            <a:xfrm>
              <a:off x="3516313" y="2824163"/>
              <a:ext cx="600075" cy="663575"/>
            </a:xfrm>
            <a:custGeom>
              <a:avLst/>
              <a:gdLst>
                <a:gd name="T0" fmla="*/ 158 w 160"/>
                <a:gd name="T1" fmla="*/ 51 h 177"/>
                <a:gd name="T2" fmla="*/ 127 w 160"/>
                <a:gd name="T3" fmla="*/ 98 h 177"/>
                <a:gd name="T4" fmla="*/ 107 w 160"/>
                <a:gd name="T5" fmla="*/ 167 h 177"/>
                <a:gd name="T6" fmla="*/ 88 w 160"/>
                <a:gd name="T7" fmla="*/ 175 h 177"/>
                <a:gd name="T8" fmla="*/ 37 w 160"/>
                <a:gd name="T9" fmla="*/ 7 h 177"/>
                <a:gd name="T10" fmla="*/ 64 w 160"/>
                <a:gd name="T11" fmla="*/ 105 h 177"/>
                <a:gd name="T12" fmla="*/ 46 w 160"/>
                <a:gd name="T13" fmla="*/ 0 h 177"/>
                <a:gd name="T14" fmla="*/ 88 w 160"/>
                <a:gd name="T15" fmla="*/ 53 h 177"/>
                <a:gd name="T16" fmla="*/ 135 w 160"/>
                <a:gd name="T17" fmla="*/ 33 h 177"/>
                <a:gd name="T18" fmla="*/ 160 w 160"/>
                <a:gd name="T19" fmla="*/ 46 h 177"/>
                <a:gd name="T20" fmla="*/ 158 w 160"/>
                <a:gd name="T21" fmla="*/ 51 h 177"/>
                <a:gd name="T22" fmla="*/ 144 w 160"/>
                <a:gd name="T23" fmla="*/ 46 h 177"/>
                <a:gd name="T24" fmla="*/ 140 w 160"/>
                <a:gd name="T25" fmla="*/ 38 h 177"/>
                <a:gd name="T26" fmla="*/ 114 w 160"/>
                <a:gd name="T27" fmla="*/ 51 h 177"/>
                <a:gd name="T28" fmla="*/ 109 w 160"/>
                <a:gd name="T29" fmla="*/ 88 h 177"/>
                <a:gd name="T30" fmla="*/ 144 w 160"/>
                <a:gd name="T31" fmla="*/ 4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" h="177">
                  <a:moveTo>
                    <a:pt x="158" y="51"/>
                  </a:moveTo>
                  <a:cubicBezTo>
                    <a:pt x="135" y="59"/>
                    <a:pt x="130" y="76"/>
                    <a:pt x="127" y="98"/>
                  </a:cubicBezTo>
                  <a:cubicBezTo>
                    <a:pt x="123" y="121"/>
                    <a:pt x="115" y="144"/>
                    <a:pt x="107" y="167"/>
                  </a:cubicBezTo>
                  <a:cubicBezTo>
                    <a:pt x="105" y="172"/>
                    <a:pt x="93" y="177"/>
                    <a:pt x="88" y="175"/>
                  </a:cubicBezTo>
                  <a:cubicBezTo>
                    <a:pt x="28" y="154"/>
                    <a:pt x="0" y="59"/>
                    <a:pt x="37" y="7"/>
                  </a:cubicBezTo>
                  <a:cubicBezTo>
                    <a:pt x="47" y="79"/>
                    <a:pt x="49" y="85"/>
                    <a:pt x="64" y="105"/>
                  </a:cubicBezTo>
                  <a:cubicBezTo>
                    <a:pt x="58" y="70"/>
                    <a:pt x="52" y="36"/>
                    <a:pt x="46" y="0"/>
                  </a:cubicBezTo>
                  <a:cubicBezTo>
                    <a:pt x="74" y="12"/>
                    <a:pt x="84" y="33"/>
                    <a:pt x="88" y="53"/>
                  </a:cubicBezTo>
                  <a:cubicBezTo>
                    <a:pt x="104" y="46"/>
                    <a:pt x="119" y="37"/>
                    <a:pt x="135" y="33"/>
                  </a:cubicBezTo>
                  <a:cubicBezTo>
                    <a:pt x="142" y="32"/>
                    <a:pt x="151" y="41"/>
                    <a:pt x="160" y="46"/>
                  </a:cubicBezTo>
                  <a:cubicBezTo>
                    <a:pt x="159" y="48"/>
                    <a:pt x="159" y="50"/>
                    <a:pt x="158" y="51"/>
                  </a:cubicBezTo>
                  <a:close/>
                  <a:moveTo>
                    <a:pt x="144" y="46"/>
                  </a:moveTo>
                  <a:cubicBezTo>
                    <a:pt x="142" y="43"/>
                    <a:pt x="141" y="41"/>
                    <a:pt x="140" y="38"/>
                  </a:cubicBezTo>
                  <a:cubicBezTo>
                    <a:pt x="131" y="42"/>
                    <a:pt x="121" y="45"/>
                    <a:pt x="114" y="51"/>
                  </a:cubicBezTo>
                  <a:cubicBezTo>
                    <a:pt x="102" y="62"/>
                    <a:pt x="102" y="72"/>
                    <a:pt x="109" y="88"/>
                  </a:cubicBezTo>
                  <a:cubicBezTo>
                    <a:pt x="110" y="64"/>
                    <a:pt x="123" y="52"/>
                    <a:pt x="1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12893675" y="2117726"/>
              <a:ext cx="787400" cy="454025"/>
            </a:xfrm>
            <a:custGeom>
              <a:avLst/>
              <a:gdLst>
                <a:gd name="T0" fmla="*/ 145 w 210"/>
                <a:gd name="T1" fmla="*/ 121 h 121"/>
                <a:gd name="T2" fmla="*/ 113 w 210"/>
                <a:gd name="T3" fmla="*/ 71 h 121"/>
                <a:gd name="T4" fmla="*/ 75 w 210"/>
                <a:gd name="T5" fmla="*/ 66 h 121"/>
                <a:gd name="T6" fmla="*/ 32 w 210"/>
                <a:gd name="T7" fmla="*/ 111 h 121"/>
                <a:gd name="T8" fmla="*/ 6 w 210"/>
                <a:gd name="T9" fmla="*/ 80 h 121"/>
                <a:gd name="T10" fmla="*/ 2 w 210"/>
                <a:gd name="T11" fmla="*/ 56 h 121"/>
                <a:gd name="T12" fmla="*/ 18 w 210"/>
                <a:gd name="T13" fmla="*/ 25 h 121"/>
                <a:gd name="T14" fmla="*/ 42 w 210"/>
                <a:gd name="T15" fmla="*/ 42 h 121"/>
                <a:gd name="T16" fmla="*/ 46 w 210"/>
                <a:gd name="T17" fmla="*/ 45 h 121"/>
                <a:gd name="T18" fmla="*/ 93 w 210"/>
                <a:gd name="T19" fmla="*/ 8 h 121"/>
                <a:gd name="T20" fmla="*/ 120 w 210"/>
                <a:gd name="T21" fmla="*/ 12 h 121"/>
                <a:gd name="T22" fmla="*/ 148 w 210"/>
                <a:gd name="T23" fmla="*/ 58 h 121"/>
                <a:gd name="T24" fmla="*/ 176 w 210"/>
                <a:gd name="T25" fmla="*/ 39 h 121"/>
                <a:gd name="T26" fmla="*/ 200 w 210"/>
                <a:gd name="T27" fmla="*/ 48 h 121"/>
                <a:gd name="T28" fmla="*/ 180 w 210"/>
                <a:gd name="T29" fmla="*/ 99 h 121"/>
                <a:gd name="T30" fmla="*/ 163 w 210"/>
                <a:gd name="T31" fmla="*/ 109 h 121"/>
                <a:gd name="T32" fmla="*/ 145 w 210"/>
                <a:gd name="T3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0" h="121">
                  <a:moveTo>
                    <a:pt x="145" y="121"/>
                  </a:moveTo>
                  <a:cubicBezTo>
                    <a:pt x="134" y="103"/>
                    <a:pt x="124" y="87"/>
                    <a:pt x="113" y="71"/>
                  </a:cubicBezTo>
                  <a:cubicBezTo>
                    <a:pt x="102" y="55"/>
                    <a:pt x="89" y="54"/>
                    <a:pt x="75" y="66"/>
                  </a:cubicBezTo>
                  <a:cubicBezTo>
                    <a:pt x="60" y="80"/>
                    <a:pt x="47" y="95"/>
                    <a:pt x="32" y="111"/>
                  </a:cubicBezTo>
                  <a:cubicBezTo>
                    <a:pt x="24" y="101"/>
                    <a:pt x="14" y="92"/>
                    <a:pt x="6" y="80"/>
                  </a:cubicBezTo>
                  <a:cubicBezTo>
                    <a:pt x="2" y="73"/>
                    <a:pt x="0" y="63"/>
                    <a:pt x="2" y="56"/>
                  </a:cubicBezTo>
                  <a:cubicBezTo>
                    <a:pt x="5" y="45"/>
                    <a:pt x="13" y="35"/>
                    <a:pt x="18" y="25"/>
                  </a:cubicBezTo>
                  <a:cubicBezTo>
                    <a:pt x="26" y="31"/>
                    <a:pt x="34" y="36"/>
                    <a:pt x="42" y="42"/>
                  </a:cubicBezTo>
                  <a:cubicBezTo>
                    <a:pt x="45" y="45"/>
                    <a:pt x="47" y="50"/>
                    <a:pt x="46" y="45"/>
                  </a:cubicBezTo>
                  <a:cubicBezTo>
                    <a:pt x="62" y="33"/>
                    <a:pt x="78" y="21"/>
                    <a:pt x="93" y="8"/>
                  </a:cubicBezTo>
                  <a:cubicBezTo>
                    <a:pt x="103" y="0"/>
                    <a:pt x="113" y="1"/>
                    <a:pt x="120" y="12"/>
                  </a:cubicBezTo>
                  <a:cubicBezTo>
                    <a:pt x="129" y="27"/>
                    <a:pt x="138" y="43"/>
                    <a:pt x="148" y="58"/>
                  </a:cubicBezTo>
                  <a:cubicBezTo>
                    <a:pt x="157" y="52"/>
                    <a:pt x="166" y="45"/>
                    <a:pt x="176" y="39"/>
                  </a:cubicBezTo>
                  <a:cubicBezTo>
                    <a:pt x="187" y="32"/>
                    <a:pt x="195" y="36"/>
                    <a:pt x="200" y="48"/>
                  </a:cubicBezTo>
                  <a:cubicBezTo>
                    <a:pt x="210" y="73"/>
                    <a:pt x="205" y="87"/>
                    <a:pt x="180" y="99"/>
                  </a:cubicBezTo>
                  <a:cubicBezTo>
                    <a:pt x="174" y="101"/>
                    <a:pt x="168" y="105"/>
                    <a:pt x="163" y="109"/>
                  </a:cubicBezTo>
                  <a:cubicBezTo>
                    <a:pt x="157" y="112"/>
                    <a:pt x="152" y="116"/>
                    <a:pt x="14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4267200" y="2117726"/>
              <a:ext cx="784225" cy="447675"/>
            </a:xfrm>
            <a:custGeom>
              <a:avLst/>
              <a:gdLst>
                <a:gd name="T0" fmla="*/ 63 w 209"/>
                <a:gd name="T1" fmla="*/ 119 h 119"/>
                <a:gd name="T2" fmla="*/ 11 w 209"/>
                <a:gd name="T3" fmla="*/ 92 h 119"/>
                <a:gd name="T4" fmla="*/ 9 w 209"/>
                <a:gd name="T5" fmla="*/ 45 h 119"/>
                <a:gd name="T6" fmla="*/ 37 w 209"/>
                <a:gd name="T7" fmla="*/ 42 h 119"/>
                <a:gd name="T8" fmla="*/ 58 w 209"/>
                <a:gd name="T9" fmla="*/ 59 h 119"/>
                <a:gd name="T10" fmla="*/ 86 w 209"/>
                <a:gd name="T11" fmla="*/ 12 h 119"/>
                <a:gd name="T12" fmla="*/ 113 w 209"/>
                <a:gd name="T13" fmla="*/ 8 h 119"/>
                <a:gd name="T14" fmla="*/ 160 w 209"/>
                <a:gd name="T15" fmla="*/ 45 h 119"/>
                <a:gd name="T16" fmla="*/ 156 w 209"/>
                <a:gd name="T17" fmla="*/ 52 h 119"/>
                <a:gd name="T18" fmla="*/ 172 w 209"/>
                <a:gd name="T19" fmla="*/ 35 h 119"/>
                <a:gd name="T20" fmla="*/ 201 w 209"/>
                <a:gd name="T21" fmla="*/ 41 h 119"/>
                <a:gd name="T22" fmla="*/ 194 w 209"/>
                <a:gd name="T23" fmla="*/ 88 h 119"/>
                <a:gd name="T24" fmla="*/ 174 w 209"/>
                <a:gd name="T25" fmla="*/ 112 h 119"/>
                <a:gd name="T26" fmla="*/ 142 w 209"/>
                <a:gd name="T27" fmla="*/ 75 h 119"/>
                <a:gd name="T28" fmla="*/ 87 w 209"/>
                <a:gd name="T29" fmla="*/ 80 h 119"/>
                <a:gd name="T30" fmla="*/ 63 w 209"/>
                <a:gd name="T31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9" h="119">
                  <a:moveTo>
                    <a:pt x="63" y="119"/>
                  </a:moveTo>
                  <a:cubicBezTo>
                    <a:pt x="45" y="110"/>
                    <a:pt x="28" y="101"/>
                    <a:pt x="11" y="92"/>
                  </a:cubicBezTo>
                  <a:cubicBezTo>
                    <a:pt x="0" y="87"/>
                    <a:pt x="0" y="62"/>
                    <a:pt x="9" y="45"/>
                  </a:cubicBezTo>
                  <a:cubicBezTo>
                    <a:pt x="17" y="29"/>
                    <a:pt x="28" y="37"/>
                    <a:pt x="37" y="42"/>
                  </a:cubicBezTo>
                  <a:cubicBezTo>
                    <a:pt x="45" y="47"/>
                    <a:pt x="52" y="53"/>
                    <a:pt x="58" y="59"/>
                  </a:cubicBezTo>
                  <a:cubicBezTo>
                    <a:pt x="68" y="43"/>
                    <a:pt x="77" y="27"/>
                    <a:pt x="86" y="12"/>
                  </a:cubicBezTo>
                  <a:cubicBezTo>
                    <a:pt x="94" y="1"/>
                    <a:pt x="103" y="0"/>
                    <a:pt x="113" y="8"/>
                  </a:cubicBezTo>
                  <a:cubicBezTo>
                    <a:pt x="129" y="21"/>
                    <a:pt x="144" y="33"/>
                    <a:pt x="160" y="45"/>
                  </a:cubicBezTo>
                  <a:cubicBezTo>
                    <a:pt x="159" y="48"/>
                    <a:pt x="157" y="50"/>
                    <a:pt x="156" y="52"/>
                  </a:cubicBezTo>
                  <a:cubicBezTo>
                    <a:pt x="161" y="46"/>
                    <a:pt x="166" y="40"/>
                    <a:pt x="172" y="35"/>
                  </a:cubicBezTo>
                  <a:cubicBezTo>
                    <a:pt x="186" y="21"/>
                    <a:pt x="193" y="22"/>
                    <a:pt x="201" y="41"/>
                  </a:cubicBezTo>
                  <a:cubicBezTo>
                    <a:pt x="207" y="57"/>
                    <a:pt x="209" y="74"/>
                    <a:pt x="194" y="88"/>
                  </a:cubicBezTo>
                  <a:cubicBezTo>
                    <a:pt x="186" y="95"/>
                    <a:pt x="181" y="103"/>
                    <a:pt x="174" y="112"/>
                  </a:cubicBezTo>
                  <a:cubicBezTo>
                    <a:pt x="163" y="99"/>
                    <a:pt x="154" y="86"/>
                    <a:pt x="142" y="75"/>
                  </a:cubicBezTo>
                  <a:cubicBezTo>
                    <a:pt x="116" y="50"/>
                    <a:pt x="107" y="51"/>
                    <a:pt x="87" y="80"/>
                  </a:cubicBezTo>
                  <a:cubicBezTo>
                    <a:pt x="78" y="93"/>
                    <a:pt x="70" y="107"/>
                    <a:pt x="63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8702675" y="3427413"/>
              <a:ext cx="523875" cy="425450"/>
            </a:xfrm>
            <a:custGeom>
              <a:avLst/>
              <a:gdLst>
                <a:gd name="T0" fmla="*/ 140 w 140"/>
                <a:gd name="T1" fmla="*/ 68 h 113"/>
                <a:gd name="T2" fmla="*/ 103 w 140"/>
                <a:gd name="T3" fmla="*/ 74 h 113"/>
                <a:gd name="T4" fmla="*/ 70 w 140"/>
                <a:gd name="T5" fmla="*/ 113 h 113"/>
                <a:gd name="T6" fmla="*/ 36 w 140"/>
                <a:gd name="T7" fmla="*/ 72 h 113"/>
                <a:gd name="T8" fmla="*/ 0 w 140"/>
                <a:gd name="T9" fmla="*/ 68 h 113"/>
                <a:gd name="T10" fmla="*/ 34 w 140"/>
                <a:gd name="T11" fmla="*/ 18 h 113"/>
                <a:gd name="T12" fmla="*/ 74 w 140"/>
                <a:gd name="T13" fmla="*/ 1 h 113"/>
                <a:gd name="T14" fmla="*/ 109 w 140"/>
                <a:gd name="T15" fmla="*/ 24 h 113"/>
                <a:gd name="T16" fmla="*/ 140 w 140"/>
                <a:gd name="T17" fmla="*/ 6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113">
                  <a:moveTo>
                    <a:pt x="140" y="68"/>
                  </a:moveTo>
                  <a:cubicBezTo>
                    <a:pt x="133" y="83"/>
                    <a:pt x="116" y="76"/>
                    <a:pt x="103" y="74"/>
                  </a:cubicBezTo>
                  <a:cubicBezTo>
                    <a:pt x="92" y="87"/>
                    <a:pt x="82" y="99"/>
                    <a:pt x="70" y="113"/>
                  </a:cubicBezTo>
                  <a:cubicBezTo>
                    <a:pt x="58" y="98"/>
                    <a:pt x="47" y="86"/>
                    <a:pt x="36" y="72"/>
                  </a:cubicBezTo>
                  <a:cubicBezTo>
                    <a:pt x="22" y="77"/>
                    <a:pt x="7" y="81"/>
                    <a:pt x="0" y="68"/>
                  </a:cubicBezTo>
                  <a:cubicBezTo>
                    <a:pt x="12" y="50"/>
                    <a:pt x="21" y="31"/>
                    <a:pt x="34" y="18"/>
                  </a:cubicBezTo>
                  <a:cubicBezTo>
                    <a:pt x="44" y="8"/>
                    <a:pt x="61" y="0"/>
                    <a:pt x="74" y="1"/>
                  </a:cubicBezTo>
                  <a:cubicBezTo>
                    <a:pt x="86" y="2"/>
                    <a:pt x="100" y="14"/>
                    <a:pt x="109" y="24"/>
                  </a:cubicBezTo>
                  <a:cubicBezTo>
                    <a:pt x="121" y="36"/>
                    <a:pt x="129" y="51"/>
                    <a:pt x="14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498975" y="3019426"/>
              <a:ext cx="436563" cy="292100"/>
            </a:xfrm>
            <a:custGeom>
              <a:avLst/>
              <a:gdLst>
                <a:gd name="T0" fmla="*/ 109 w 116"/>
                <a:gd name="T1" fmla="*/ 4 h 78"/>
                <a:gd name="T2" fmla="*/ 90 w 116"/>
                <a:gd name="T3" fmla="*/ 61 h 78"/>
                <a:gd name="T4" fmla="*/ 35 w 116"/>
                <a:gd name="T5" fmla="*/ 70 h 78"/>
                <a:gd name="T6" fmla="*/ 0 w 116"/>
                <a:gd name="T7" fmla="*/ 21 h 78"/>
                <a:gd name="T8" fmla="*/ 21 w 116"/>
                <a:gd name="T9" fmla="*/ 3 h 78"/>
                <a:gd name="T10" fmla="*/ 109 w 116"/>
                <a:gd name="T11" fmla="*/ 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78">
                  <a:moveTo>
                    <a:pt x="109" y="4"/>
                  </a:moveTo>
                  <a:cubicBezTo>
                    <a:pt x="116" y="25"/>
                    <a:pt x="107" y="45"/>
                    <a:pt x="90" y="61"/>
                  </a:cubicBezTo>
                  <a:cubicBezTo>
                    <a:pt x="74" y="77"/>
                    <a:pt x="55" y="78"/>
                    <a:pt x="35" y="70"/>
                  </a:cubicBezTo>
                  <a:cubicBezTo>
                    <a:pt x="13" y="61"/>
                    <a:pt x="1" y="44"/>
                    <a:pt x="0" y="21"/>
                  </a:cubicBezTo>
                  <a:cubicBezTo>
                    <a:pt x="0" y="7"/>
                    <a:pt x="2" y="0"/>
                    <a:pt x="21" y="3"/>
                  </a:cubicBezTo>
                  <a:cubicBezTo>
                    <a:pt x="49" y="7"/>
                    <a:pt x="77" y="4"/>
                    <a:pt x="10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13006388" y="3008313"/>
              <a:ext cx="434975" cy="306388"/>
            </a:xfrm>
            <a:custGeom>
              <a:avLst/>
              <a:gdLst>
                <a:gd name="T0" fmla="*/ 9 w 116"/>
                <a:gd name="T1" fmla="*/ 0 h 82"/>
                <a:gd name="T2" fmla="*/ 100 w 116"/>
                <a:gd name="T3" fmla="*/ 5 h 82"/>
                <a:gd name="T4" fmla="*/ 114 w 116"/>
                <a:gd name="T5" fmla="*/ 21 h 82"/>
                <a:gd name="T6" fmla="*/ 83 w 116"/>
                <a:gd name="T7" fmla="*/ 72 h 82"/>
                <a:gd name="T8" fmla="*/ 23 w 116"/>
                <a:gd name="T9" fmla="*/ 64 h 82"/>
                <a:gd name="T10" fmla="*/ 9 w 116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82">
                  <a:moveTo>
                    <a:pt x="9" y="0"/>
                  </a:moveTo>
                  <a:cubicBezTo>
                    <a:pt x="40" y="13"/>
                    <a:pt x="69" y="15"/>
                    <a:pt x="100" y="5"/>
                  </a:cubicBezTo>
                  <a:cubicBezTo>
                    <a:pt x="112" y="1"/>
                    <a:pt x="113" y="12"/>
                    <a:pt x="114" y="21"/>
                  </a:cubicBezTo>
                  <a:cubicBezTo>
                    <a:pt x="116" y="41"/>
                    <a:pt x="103" y="62"/>
                    <a:pt x="83" y="72"/>
                  </a:cubicBezTo>
                  <a:cubicBezTo>
                    <a:pt x="63" y="82"/>
                    <a:pt x="39" y="79"/>
                    <a:pt x="23" y="64"/>
                  </a:cubicBezTo>
                  <a:cubicBezTo>
                    <a:pt x="5" y="47"/>
                    <a:pt x="0" y="2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4"/>
            <p:cNvSpPr/>
            <p:nvPr/>
          </p:nvSpPr>
          <p:spPr bwMode="auto">
            <a:xfrm>
              <a:off x="13174663" y="3341688"/>
              <a:ext cx="952500" cy="469900"/>
            </a:xfrm>
            <a:custGeom>
              <a:avLst/>
              <a:gdLst>
                <a:gd name="T0" fmla="*/ 5 w 254"/>
                <a:gd name="T1" fmla="*/ 0 h 125"/>
                <a:gd name="T2" fmla="*/ 24 w 254"/>
                <a:gd name="T3" fmla="*/ 13 h 125"/>
                <a:gd name="T4" fmla="*/ 152 w 254"/>
                <a:gd name="T5" fmla="*/ 98 h 125"/>
                <a:gd name="T6" fmla="*/ 230 w 254"/>
                <a:gd name="T7" fmla="*/ 96 h 125"/>
                <a:gd name="T8" fmla="*/ 254 w 254"/>
                <a:gd name="T9" fmla="*/ 108 h 125"/>
                <a:gd name="T10" fmla="*/ 92 w 254"/>
                <a:gd name="T11" fmla="*/ 104 h 125"/>
                <a:gd name="T12" fmla="*/ 0 w 254"/>
                <a:gd name="T13" fmla="*/ 7 h 125"/>
                <a:gd name="T14" fmla="*/ 5 w 254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125">
                  <a:moveTo>
                    <a:pt x="5" y="0"/>
                  </a:moveTo>
                  <a:cubicBezTo>
                    <a:pt x="12" y="4"/>
                    <a:pt x="22" y="7"/>
                    <a:pt x="24" y="13"/>
                  </a:cubicBezTo>
                  <a:cubicBezTo>
                    <a:pt x="49" y="69"/>
                    <a:pt x="96" y="91"/>
                    <a:pt x="152" y="98"/>
                  </a:cubicBezTo>
                  <a:cubicBezTo>
                    <a:pt x="178" y="101"/>
                    <a:pt x="204" y="96"/>
                    <a:pt x="230" y="96"/>
                  </a:cubicBezTo>
                  <a:cubicBezTo>
                    <a:pt x="238" y="97"/>
                    <a:pt x="247" y="101"/>
                    <a:pt x="254" y="108"/>
                  </a:cubicBezTo>
                  <a:cubicBezTo>
                    <a:pt x="199" y="124"/>
                    <a:pt x="145" y="125"/>
                    <a:pt x="92" y="104"/>
                  </a:cubicBezTo>
                  <a:cubicBezTo>
                    <a:pt x="46" y="86"/>
                    <a:pt x="15" y="54"/>
                    <a:pt x="0" y="7"/>
                  </a:cubicBezTo>
                  <a:cubicBezTo>
                    <a:pt x="2" y="5"/>
                    <a:pt x="4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5"/>
            <p:cNvSpPr/>
            <p:nvPr/>
          </p:nvSpPr>
          <p:spPr bwMode="auto">
            <a:xfrm>
              <a:off x="3802063" y="3341688"/>
              <a:ext cx="952500" cy="555625"/>
            </a:xfrm>
            <a:custGeom>
              <a:avLst/>
              <a:gdLst>
                <a:gd name="T0" fmla="*/ 0 w 254"/>
                <a:gd name="T1" fmla="*/ 104 h 148"/>
                <a:gd name="T2" fmla="*/ 29 w 254"/>
                <a:gd name="T3" fmla="*/ 97 h 148"/>
                <a:gd name="T4" fmla="*/ 165 w 254"/>
                <a:gd name="T5" fmla="*/ 81 h 148"/>
                <a:gd name="T6" fmla="*/ 229 w 254"/>
                <a:gd name="T7" fmla="*/ 15 h 148"/>
                <a:gd name="T8" fmla="*/ 254 w 254"/>
                <a:gd name="T9" fmla="*/ 5 h 148"/>
                <a:gd name="T10" fmla="*/ 2 w 254"/>
                <a:gd name="T11" fmla="*/ 111 h 148"/>
                <a:gd name="T12" fmla="*/ 0 w 254"/>
                <a:gd name="T13" fmla="*/ 10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148">
                  <a:moveTo>
                    <a:pt x="0" y="104"/>
                  </a:moveTo>
                  <a:cubicBezTo>
                    <a:pt x="10" y="101"/>
                    <a:pt x="19" y="96"/>
                    <a:pt x="29" y="97"/>
                  </a:cubicBezTo>
                  <a:cubicBezTo>
                    <a:pt x="76" y="102"/>
                    <a:pt x="121" y="101"/>
                    <a:pt x="165" y="81"/>
                  </a:cubicBezTo>
                  <a:cubicBezTo>
                    <a:pt x="194" y="67"/>
                    <a:pt x="217" y="46"/>
                    <a:pt x="229" y="15"/>
                  </a:cubicBezTo>
                  <a:cubicBezTo>
                    <a:pt x="235" y="2"/>
                    <a:pt x="242" y="0"/>
                    <a:pt x="254" y="5"/>
                  </a:cubicBezTo>
                  <a:cubicBezTo>
                    <a:pt x="243" y="89"/>
                    <a:pt x="104" y="148"/>
                    <a:pt x="2" y="111"/>
                  </a:cubicBezTo>
                  <a:cubicBezTo>
                    <a:pt x="2" y="109"/>
                    <a:pt x="1" y="106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6"/>
            <p:cNvSpPr/>
            <p:nvPr/>
          </p:nvSpPr>
          <p:spPr bwMode="auto">
            <a:xfrm>
              <a:off x="13061950" y="1922463"/>
              <a:ext cx="465138" cy="338138"/>
            </a:xfrm>
            <a:custGeom>
              <a:avLst/>
              <a:gdLst>
                <a:gd name="T0" fmla="*/ 107 w 124"/>
                <a:gd name="T1" fmla="*/ 90 h 90"/>
                <a:gd name="T2" fmla="*/ 80 w 124"/>
                <a:gd name="T3" fmla="*/ 49 h 90"/>
                <a:gd name="T4" fmla="*/ 48 w 124"/>
                <a:gd name="T5" fmla="*/ 44 h 90"/>
                <a:gd name="T6" fmla="*/ 2 w 124"/>
                <a:gd name="T7" fmla="*/ 84 h 90"/>
                <a:gd name="T8" fmla="*/ 2 w 124"/>
                <a:gd name="T9" fmla="*/ 67 h 90"/>
                <a:gd name="T10" fmla="*/ 47 w 124"/>
                <a:gd name="T11" fmla="*/ 17 h 90"/>
                <a:gd name="T12" fmla="*/ 93 w 124"/>
                <a:gd name="T13" fmla="*/ 23 h 90"/>
                <a:gd name="T14" fmla="*/ 118 w 124"/>
                <a:gd name="T15" fmla="*/ 65 h 90"/>
                <a:gd name="T16" fmla="*/ 107 w 124"/>
                <a:gd name="T1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90">
                  <a:moveTo>
                    <a:pt x="107" y="90"/>
                  </a:moveTo>
                  <a:cubicBezTo>
                    <a:pt x="97" y="76"/>
                    <a:pt x="89" y="63"/>
                    <a:pt x="80" y="49"/>
                  </a:cubicBezTo>
                  <a:cubicBezTo>
                    <a:pt x="71" y="36"/>
                    <a:pt x="60" y="35"/>
                    <a:pt x="48" y="44"/>
                  </a:cubicBezTo>
                  <a:cubicBezTo>
                    <a:pt x="33" y="56"/>
                    <a:pt x="19" y="69"/>
                    <a:pt x="2" y="84"/>
                  </a:cubicBezTo>
                  <a:cubicBezTo>
                    <a:pt x="2" y="77"/>
                    <a:pt x="0" y="70"/>
                    <a:pt x="2" y="67"/>
                  </a:cubicBezTo>
                  <a:cubicBezTo>
                    <a:pt x="16" y="49"/>
                    <a:pt x="30" y="31"/>
                    <a:pt x="47" y="17"/>
                  </a:cubicBezTo>
                  <a:cubicBezTo>
                    <a:pt x="68" y="0"/>
                    <a:pt x="75" y="1"/>
                    <a:pt x="93" y="23"/>
                  </a:cubicBezTo>
                  <a:cubicBezTo>
                    <a:pt x="104" y="35"/>
                    <a:pt x="111" y="50"/>
                    <a:pt x="118" y="65"/>
                  </a:cubicBezTo>
                  <a:cubicBezTo>
                    <a:pt x="124" y="76"/>
                    <a:pt x="121" y="85"/>
                    <a:pt x="107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7"/>
            <p:cNvSpPr/>
            <p:nvPr/>
          </p:nvSpPr>
          <p:spPr bwMode="auto">
            <a:xfrm>
              <a:off x="4413250" y="1938338"/>
              <a:ext cx="461963" cy="319088"/>
            </a:xfrm>
            <a:custGeom>
              <a:avLst/>
              <a:gdLst>
                <a:gd name="T0" fmla="*/ 120 w 123"/>
                <a:gd name="T1" fmla="*/ 78 h 85"/>
                <a:gd name="T2" fmla="*/ 73 w 123"/>
                <a:gd name="T3" fmla="*/ 39 h 85"/>
                <a:gd name="T4" fmla="*/ 43 w 123"/>
                <a:gd name="T5" fmla="*/ 45 h 85"/>
                <a:gd name="T6" fmla="*/ 16 w 123"/>
                <a:gd name="T7" fmla="*/ 85 h 85"/>
                <a:gd name="T8" fmla="*/ 4 w 123"/>
                <a:gd name="T9" fmla="*/ 61 h 85"/>
                <a:gd name="T10" fmla="*/ 4 w 123"/>
                <a:gd name="T11" fmla="*/ 59 h 85"/>
                <a:gd name="T12" fmla="*/ 54 w 123"/>
                <a:gd name="T13" fmla="*/ 1 h 85"/>
                <a:gd name="T14" fmla="*/ 123 w 123"/>
                <a:gd name="T15" fmla="*/ 67 h 85"/>
                <a:gd name="T16" fmla="*/ 120 w 123"/>
                <a:gd name="T17" fmla="*/ 7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85">
                  <a:moveTo>
                    <a:pt x="120" y="78"/>
                  </a:moveTo>
                  <a:cubicBezTo>
                    <a:pt x="103" y="65"/>
                    <a:pt x="88" y="52"/>
                    <a:pt x="73" y="39"/>
                  </a:cubicBezTo>
                  <a:cubicBezTo>
                    <a:pt x="61" y="30"/>
                    <a:pt x="51" y="33"/>
                    <a:pt x="43" y="45"/>
                  </a:cubicBezTo>
                  <a:cubicBezTo>
                    <a:pt x="34" y="58"/>
                    <a:pt x="25" y="71"/>
                    <a:pt x="16" y="85"/>
                  </a:cubicBezTo>
                  <a:cubicBezTo>
                    <a:pt x="2" y="83"/>
                    <a:pt x="0" y="74"/>
                    <a:pt x="4" y="61"/>
                  </a:cubicBezTo>
                  <a:cubicBezTo>
                    <a:pt x="4" y="60"/>
                    <a:pt x="4" y="60"/>
                    <a:pt x="4" y="59"/>
                  </a:cubicBezTo>
                  <a:cubicBezTo>
                    <a:pt x="13" y="33"/>
                    <a:pt x="41" y="0"/>
                    <a:pt x="54" y="1"/>
                  </a:cubicBezTo>
                  <a:cubicBezTo>
                    <a:pt x="73" y="3"/>
                    <a:pt x="118" y="46"/>
                    <a:pt x="123" y="67"/>
                  </a:cubicBezTo>
                  <a:cubicBezTo>
                    <a:pt x="123" y="71"/>
                    <a:pt x="121" y="75"/>
                    <a:pt x="12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614045" y="2437453"/>
            <a:ext cx="579389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b="1" dirty="0" smtClean="0">
                <a:solidFill>
                  <a:srgbClr val="663300"/>
                </a:solidFill>
              </a:rPr>
              <a:t>THANKS</a:t>
            </a:r>
            <a:endParaRPr lang="zh-CN" altLang="en-US" sz="11500" b="1" dirty="0">
              <a:solidFill>
                <a:srgbClr val="6633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1393</Words>
  <Application>Microsoft Office PowerPoint</Application>
  <PresentationFormat>自定义</PresentationFormat>
  <Paragraphs>89</Paragraphs>
  <Slides>18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Luckylcs</dc:creator>
  <cp:lastModifiedBy>Sky123.Org</cp:lastModifiedBy>
  <cp:revision>62</cp:revision>
  <dcterms:created xsi:type="dcterms:W3CDTF">2015-01-04T07:59:00Z</dcterms:created>
  <dcterms:modified xsi:type="dcterms:W3CDTF">2018-01-18T06:35:55Z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