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6" r:id="rId8"/>
    <p:sldId id="264" r:id="rId9"/>
    <p:sldId id="262" r:id="rId10"/>
    <p:sldId id="263" r:id="rId11"/>
    <p:sldId id="270" r:id="rId12"/>
    <p:sldId id="267" r:id="rId13"/>
    <p:sldId id="271" r:id="rId14"/>
    <p:sldId id="268" r:id="rId15"/>
    <p:sldId id="269" r:id="rId16"/>
    <p:sldId id="272" r:id="rId17"/>
    <p:sldId id="275" r:id="rId18"/>
    <p:sldId id="276" r:id="rId19"/>
    <p:sldId id="273" r:id="rId20"/>
    <p:sldId id="278" r:id="rId21"/>
    <p:sldId id="279" r:id="rId22"/>
    <p:sldId id="274" r:id="rId23"/>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50"/>
    <a:srgbClr val="69C293"/>
    <a:srgbClr val="33CC33"/>
    <a:srgbClr val="00CC66"/>
    <a:srgbClr val="339933"/>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2" d="100"/>
          <a:sy n="92" d="100"/>
        </p:scale>
        <p:origin x="450"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253EF7-85E4-4491-84AD-8A469BDCB017}" type="datetimeFigureOut">
              <a:rPr lang="zh-CN" altLang="en-US" smtClean="0"/>
              <a:t>2018/7/3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670C24-04D5-488D-9AA8-18649FCAA5CA}" type="slidenum">
              <a:rPr lang="zh-CN" altLang="en-US" smtClean="0"/>
              <a:t>‹#›</a:t>
            </a:fld>
            <a:endParaRPr lang="zh-CN" altLang="en-US"/>
          </a:p>
        </p:txBody>
      </p:sp>
    </p:spTree>
    <p:extLst>
      <p:ext uri="{BB962C8B-B14F-4D97-AF65-F5344CB8AC3E}">
        <p14:creationId xmlns:p14="http://schemas.microsoft.com/office/powerpoint/2010/main" val="2202594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670C24-04D5-488D-9AA8-18649FCAA5CA}" type="slidenum">
              <a:rPr lang="zh-CN" altLang="en-US" smtClean="0"/>
              <a:t>1</a:t>
            </a:fld>
            <a:endParaRPr lang="zh-CN" altLang="en-US"/>
          </a:p>
        </p:txBody>
      </p:sp>
    </p:spTree>
    <p:extLst>
      <p:ext uri="{BB962C8B-B14F-4D97-AF65-F5344CB8AC3E}">
        <p14:creationId xmlns:p14="http://schemas.microsoft.com/office/powerpoint/2010/main" val="121260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670C24-04D5-488D-9AA8-18649FCAA5CA}" type="slidenum">
              <a:rPr lang="zh-CN" altLang="en-US" smtClean="0"/>
              <a:t>2</a:t>
            </a:fld>
            <a:endParaRPr lang="zh-CN" altLang="en-US"/>
          </a:p>
        </p:txBody>
      </p:sp>
    </p:spTree>
    <p:extLst>
      <p:ext uri="{BB962C8B-B14F-4D97-AF65-F5344CB8AC3E}">
        <p14:creationId xmlns:p14="http://schemas.microsoft.com/office/powerpoint/2010/main" val="1015595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670C24-04D5-488D-9AA8-18649FCAA5CA}" type="slidenum">
              <a:rPr lang="zh-CN" altLang="en-US" smtClean="0"/>
              <a:t>3</a:t>
            </a:fld>
            <a:endParaRPr lang="zh-CN" altLang="en-US"/>
          </a:p>
        </p:txBody>
      </p:sp>
    </p:spTree>
    <p:extLst>
      <p:ext uri="{BB962C8B-B14F-4D97-AF65-F5344CB8AC3E}">
        <p14:creationId xmlns:p14="http://schemas.microsoft.com/office/powerpoint/2010/main" val="40732920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670C24-04D5-488D-9AA8-18649FCAA5CA}" type="slidenum">
              <a:rPr lang="zh-CN" altLang="en-US" smtClean="0"/>
              <a:t>4</a:t>
            </a:fld>
            <a:endParaRPr lang="zh-CN" altLang="en-US"/>
          </a:p>
        </p:txBody>
      </p:sp>
    </p:spTree>
    <p:extLst>
      <p:ext uri="{BB962C8B-B14F-4D97-AF65-F5344CB8AC3E}">
        <p14:creationId xmlns:p14="http://schemas.microsoft.com/office/powerpoint/2010/main" val="2240153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670C24-04D5-488D-9AA8-18649FCAA5CA}" type="slidenum">
              <a:rPr lang="zh-CN" altLang="en-US" smtClean="0"/>
              <a:t>5</a:t>
            </a:fld>
            <a:endParaRPr lang="zh-CN" altLang="en-US"/>
          </a:p>
        </p:txBody>
      </p:sp>
    </p:spTree>
    <p:extLst>
      <p:ext uri="{BB962C8B-B14F-4D97-AF65-F5344CB8AC3E}">
        <p14:creationId xmlns:p14="http://schemas.microsoft.com/office/powerpoint/2010/main" val="243052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670C24-04D5-488D-9AA8-18649FCAA5CA}" type="slidenum">
              <a:rPr lang="zh-CN" altLang="en-US" smtClean="0"/>
              <a:t>6</a:t>
            </a:fld>
            <a:endParaRPr lang="zh-CN" altLang="en-US"/>
          </a:p>
        </p:txBody>
      </p:sp>
    </p:spTree>
    <p:extLst>
      <p:ext uri="{BB962C8B-B14F-4D97-AF65-F5344CB8AC3E}">
        <p14:creationId xmlns:p14="http://schemas.microsoft.com/office/powerpoint/2010/main" val="2705118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670C24-04D5-488D-9AA8-18649FCAA5CA}" type="slidenum">
              <a:rPr lang="zh-CN" altLang="en-US" smtClean="0"/>
              <a:t>7</a:t>
            </a:fld>
            <a:endParaRPr lang="zh-CN" altLang="en-US"/>
          </a:p>
        </p:txBody>
      </p:sp>
    </p:spTree>
    <p:extLst>
      <p:ext uri="{BB962C8B-B14F-4D97-AF65-F5344CB8AC3E}">
        <p14:creationId xmlns:p14="http://schemas.microsoft.com/office/powerpoint/2010/main" val="612773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670C24-04D5-488D-9AA8-18649FCAA5CA}" type="slidenum">
              <a:rPr lang="zh-CN" altLang="en-US" smtClean="0"/>
              <a:t>8</a:t>
            </a:fld>
            <a:endParaRPr lang="zh-CN" altLang="en-US"/>
          </a:p>
        </p:txBody>
      </p:sp>
    </p:spTree>
    <p:extLst>
      <p:ext uri="{BB962C8B-B14F-4D97-AF65-F5344CB8AC3E}">
        <p14:creationId xmlns:p14="http://schemas.microsoft.com/office/powerpoint/2010/main" val="7696528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670C24-04D5-488D-9AA8-18649FCAA5CA}" type="slidenum">
              <a:rPr lang="zh-CN" altLang="en-US" smtClean="0"/>
              <a:t>9</a:t>
            </a:fld>
            <a:endParaRPr lang="zh-CN" altLang="en-US"/>
          </a:p>
        </p:txBody>
      </p:sp>
    </p:spTree>
    <p:extLst>
      <p:ext uri="{BB962C8B-B14F-4D97-AF65-F5344CB8AC3E}">
        <p14:creationId xmlns:p14="http://schemas.microsoft.com/office/powerpoint/2010/main" val="41961177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670C24-04D5-488D-9AA8-18649FCAA5CA}" type="slidenum">
              <a:rPr lang="zh-CN" altLang="en-US" smtClean="0"/>
              <a:t>10</a:t>
            </a:fld>
            <a:endParaRPr lang="zh-CN" altLang="en-US"/>
          </a:p>
        </p:txBody>
      </p:sp>
    </p:spTree>
    <p:extLst>
      <p:ext uri="{BB962C8B-B14F-4D97-AF65-F5344CB8AC3E}">
        <p14:creationId xmlns:p14="http://schemas.microsoft.com/office/powerpoint/2010/main" val="28514264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670C24-04D5-488D-9AA8-18649FCAA5CA}" type="slidenum">
              <a:rPr lang="zh-CN" altLang="en-US" smtClean="0"/>
              <a:t>11</a:t>
            </a:fld>
            <a:endParaRPr lang="zh-CN" altLang="en-US"/>
          </a:p>
        </p:txBody>
      </p:sp>
    </p:spTree>
    <p:extLst>
      <p:ext uri="{BB962C8B-B14F-4D97-AF65-F5344CB8AC3E}">
        <p14:creationId xmlns:p14="http://schemas.microsoft.com/office/powerpoint/2010/main" val="3995906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670C24-04D5-488D-9AA8-18649FCAA5CA}" type="slidenum">
              <a:rPr lang="zh-CN" altLang="en-US" smtClean="0"/>
              <a:t>12</a:t>
            </a:fld>
            <a:endParaRPr lang="zh-CN" altLang="en-US"/>
          </a:p>
        </p:txBody>
      </p:sp>
    </p:spTree>
    <p:extLst>
      <p:ext uri="{BB962C8B-B14F-4D97-AF65-F5344CB8AC3E}">
        <p14:creationId xmlns:p14="http://schemas.microsoft.com/office/powerpoint/2010/main" val="31591084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670C24-04D5-488D-9AA8-18649FCAA5CA}" type="slidenum">
              <a:rPr lang="zh-CN" altLang="en-US" smtClean="0"/>
              <a:t>13</a:t>
            </a:fld>
            <a:endParaRPr lang="zh-CN" altLang="en-US"/>
          </a:p>
        </p:txBody>
      </p:sp>
    </p:spTree>
    <p:extLst>
      <p:ext uri="{BB962C8B-B14F-4D97-AF65-F5344CB8AC3E}">
        <p14:creationId xmlns:p14="http://schemas.microsoft.com/office/powerpoint/2010/main" val="20372333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670C24-04D5-488D-9AA8-18649FCAA5CA}" type="slidenum">
              <a:rPr lang="zh-CN" altLang="en-US" smtClean="0"/>
              <a:t>14</a:t>
            </a:fld>
            <a:endParaRPr lang="zh-CN" altLang="en-US"/>
          </a:p>
        </p:txBody>
      </p:sp>
    </p:spTree>
    <p:extLst>
      <p:ext uri="{BB962C8B-B14F-4D97-AF65-F5344CB8AC3E}">
        <p14:creationId xmlns:p14="http://schemas.microsoft.com/office/powerpoint/2010/main" val="14644194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670C24-04D5-488D-9AA8-18649FCAA5CA}" type="slidenum">
              <a:rPr lang="zh-CN" altLang="en-US" smtClean="0"/>
              <a:t>15</a:t>
            </a:fld>
            <a:endParaRPr lang="zh-CN" altLang="en-US"/>
          </a:p>
        </p:txBody>
      </p:sp>
    </p:spTree>
    <p:extLst>
      <p:ext uri="{BB962C8B-B14F-4D97-AF65-F5344CB8AC3E}">
        <p14:creationId xmlns:p14="http://schemas.microsoft.com/office/powerpoint/2010/main" val="30443936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670C24-04D5-488D-9AA8-18649FCAA5CA}" type="slidenum">
              <a:rPr lang="zh-CN" altLang="en-US" smtClean="0"/>
              <a:t>16</a:t>
            </a:fld>
            <a:endParaRPr lang="zh-CN" altLang="en-US"/>
          </a:p>
        </p:txBody>
      </p:sp>
    </p:spTree>
    <p:extLst>
      <p:ext uri="{BB962C8B-B14F-4D97-AF65-F5344CB8AC3E}">
        <p14:creationId xmlns:p14="http://schemas.microsoft.com/office/powerpoint/2010/main" val="41879752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670C24-04D5-488D-9AA8-18649FCAA5CA}" type="slidenum">
              <a:rPr lang="zh-CN" altLang="en-US" smtClean="0"/>
              <a:t>17</a:t>
            </a:fld>
            <a:endParaRPr lang="zh-CN" altLang="en-US"/>
          </a:p>
        </p:txBody>
      </p:sp>
    </p:spTree>
    <p:extLst>
      <p:ext uri="{BB962C8B-B14F-4D97-AF65-F5344CB8AC3E}">
        <p14:creationId xmlns:p14="http://schemas.microsoft.com/office/powerpoint/2010/main" val="37318949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670C24-04D5-488D-9AA8-18649FCAA5CA}" type="slidenum">
              <a:rPr lang="zh-CN" altLang="en-US" smtClean="0"/>
              <a:t>18</a:t>
            </a:fld>
            <a:endParaRPr lang="zh-CN" altLang="en-US"/>
          </a:p>
        </p:txBody>
      </p:sp>
    </p:spTree>
    <p:extLst>
      <p:ext uri="{BB962C8B-B14F-4D97-AF65-F5344CB8AC3E}">
        <p14:creationId xmlns:p14="http://schemas.microsoft.com/office/powerpoint/2010/main" val="4637914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670C24-04D5-488D-9AA8-18649FCAA5CA}" type="slidenum">
              <a:rPr lang="zh-CN" altLang="en-US" smtClean="0"/>
              <a:t>19</a:t>
            </a:fld>
            <a:endParaRPr lang="zh-CN" altLang="en-US"/>
          </a:p>
        </p:txBody>
      </p:sp>
    </p:spTree>
    <p:extLst>
      <p:ext uri="{BB962C8B-B14F-4D97-AF65-F5344CB8AC3E}">
        <p14:creationId xmlns:p14="http://schemas.microsoft.com/office/powerpoint/2010/main" val="1923738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670C24-04D5-488D-9AA8-18649FCAA5CA}" type="slidenum">
              <a:rPr lang="zh-CN" altLang="en-US" smtClean="0"/>
              <a:t>20</a:t>
            </a:fld>
            <a:endParaRPr lang="zh-CN" altLang="en-US"/>
          </a:p>
        </p:txBody>
      </p:sp>
    </p:spTree>
    <p:extLst>
      <p:ext uri="{BB962C8B-B14F-4D97-AF65-F5344CB8AC3E}">
        <p14:creationId xmlns:p14="http://schemas.microsoft.com/office/powerpoint/2010/main" val="10879280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670C24-04D5-488D-9AA8-18649FCAA5CA}" type="slidenum">
              <a:rPr lang="zh-CN" altLang="en-US" smtClean="0"/>
              <a:t>21</a:t>
            </a:fld>
            <a:endParaRPr lang="zh-CN" altLang="en-US"/>
          </a:p>
        </p:txBody>
      </p:sp>
    </p:spTree>
    <p:extLst>
      <p:ext uri="{BB962C8B-B14F-4D97-AF65-F5344CB8AC3E}">
        <p14:creationId xmlns:p14="http://schemas.microsoft.com/office/powerpoint/2010/main" val="8637950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670C24-04D5-488D-9AA8-18649FCAA5CA}" type="slidenum">
              <a:rPr lang="zh-CN" altLang="en-US" smtClean="0"/>
              <a:t>22</a:t>
            </a:fld>
            <a:endParaRPr lang="zh-CN" altLang="en-US"/>
          </a:p>
        </p:txBody>
      </p:sp>
    </p:spTree>
    <p:extLst>
      <p:ext uri="{BB962C8B-B14F-4D97-AF65-F5344CB8AC3E}">
        <p14:creationId xmlns:p14="http://schemas.microsoft.com/office/powerpoint/2010/main" val="32047267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
        <p:nvSpPr>
          <p:cNvPr id="8" name="矩形 7">
            <a:extLst>
              <a:ext uri="{FF2B5EF4-FFF2-40B4-BE49-F238E27FC236}">
                <a16:creationId xmlns:a16="http://schemas.microsoft.com/office/drawing/2014/main" xmlns="" id="{CE24C4C9-8CCE-4270-BA9A-D1866C7DF872}"/>
              </a:ext>
            </a:extLst>
          </p:cNvPr>
          <p:cNvSpPr/>
          <p:nvPr userDrawn="1"/>
        </p:nvSpPr>
        <p:spPr>
          <a:xfrm>
            <a:off x="3144363" y="5437743"/>
            <a:ext cx="5275018" cy="738664"/>
          </a:xfrm>
          <a:prstGeom prst="rect">
            <a:avLst/>
          </a:prstGeom>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不得将觅知网的</a:t>
            </a:r>
            <a:r>
              <a:rPr lang="en-US" altLang="zh-CN" sz="1400" dirty="0">
                <a:solidFill>
                  <a:schemeClr val="bg1"/>
                </a:solidFill>
                <a:latin typeface="微软雅黑" panose="020B0503020204020204" pitchFamily="34" charset="-122"/>
                <a:ea typeface="微软雅黑" panose="020B0503020204020204" pitchFamily="34" charset="-122"/>
              </a:rPr>
              <a:t>PPT</a:t>
            </a:r>
            <a:r>
              <a:rPr lang="zh-CN" altLang="en-US" sz="1400" dirty="0">
                <a:solidFill>
                  <a:schemeClr val="bg1"/>
                </a:solidFill>
                <a:latin typeface="微软雅黑" panose="020B0503020204020204" pitchFamily="34" charset="-122"/>
                <a:ea typeface="微软雅黑" panose="020B0503020204020204" pitchFamily="34" charset="-122"/>
              </a:rPr>
              <a:t>模板、</a:t>
            </a:r>
            <a:r>
              <a:rPr lang="en-US" altLang="zh-CN" sz="1400" dirty="0">
                <a:solidFill>
                  <a:schemeClr val="bg1"/>
                </a:solidFill>
                <a:latin typeface="微软雅黑" panose="020B0503020204020204" pitchFamily="34" charset="-122"/>
                <a:ea typeface="微软雅黑" panose="020B0503020204020204" pitchFamily="34" charset="-122"/>
              </a:rPr>
              <a:t>PPT</a:t>
            </a:r>
            <a:r>
              <a:rPr lang="zh-CN" altLang="en-US" sz="1400" dirty="0">
                <a:solidFill>
                  <a:schemeClr val="bg1"/>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endParaRPr lang="zh-CN" altLang="en-US" sz="1400" dirty="0">
              <a:solidFill>
                <a:schemeClr val="bg1"/>
              </a:solidFill>
            </a:endParaRPr>
          </a:p>
        </p:txBody>
      </p:sp>
    </p:spTree>
    <p:extLst>
      <p:ext uri="{BB962C8B-B14F-4D97-AF65-F5344CB8AC3E}">
        <p14:creationId xmlns:p14="http://schemas.microsoft.com/office/powerpoint/2010/main" val="305182762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5986539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1218415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2018/7/3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9058257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2018/7/3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16811704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2018/7/3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440602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2018/7/3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765230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2018/7/3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6947583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2018/7/3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778056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318871774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2018/7/3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40255014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2018/7/3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extLst>
      <p:ext uri="{BB962C8B-B14F-4D97-AF65-F5344CB8AC3E}">
        <p14:creationId xmlns:p14="http://schemas.microsoft.com/office/powerpoint/2010/main" val="20030940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jp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5.png"/><Relationship Id="rId7"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6.jpg"/><Relationship Id="rId5" Type="http://schemas.openxmlformats.org/officeDocument/2006/relationships/image" Target="../media/image15.png"/><Relationship Id="rId4" Type="http://schemas.openxmlformats.org/officeDocument/2006/relationships/image" Target="../media/image8.png"/><Relationship Id="rId9" Type="http://schemas.openxmlformats.org/officeDocument/2006/relationships/image" Target="../media/image11.jp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7BA98535-A997-48CA-9BEE-CCF36F96A5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649018"/>
            <a:ext cx="12192000" cy="2047643"/>
          </a:xfrm>
          <a:prstGeom prst="rect">
            <a:avLst/>
          </a:prstGeom>
        </p:spPr>
      </p:pic>
      <p:pic>
        <p:nvPicPr>
          <p:cNvPr id="15" name="图片 14">
            <a:extLst>
              <a:ext uri="{FF2B5EF4-FFF2-40B4-BE49-F238E27FC236}">
                <a16:creationId xmlns:a16="http://schemas.microsoft.com/office/drawing/2014/main" xmlns="" id="{80689FE6-5D6D-45AA-B7FC-F4A7555A6D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609" y="0"/>
            <a:ext cx="6441334" cy="5201728"/>
          </a:xfrm>
          <a:prstGeom prst="rect">
            <a:avLst/>
          </a:prstGeom>
        </p:spPr>
      </p:pic>
      <p:pic>
        <p:nvPicPr>
          <p:cNvPr id="9" name="图片 8">
            <a:extLst>
              <a:ext uri="{FF2B5EF4-FFF2-40B4-BE49-F238E27FC236}">
                <a16:creationId xmlns:a16="http://schemas.microsoft.com/office/drawing/2014/main" xmlns="" id="{766034D3-ABC7-4D74-A210-F085C27FB3D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9643"/>
          <a:stretch/>
        </p:blipFill>
        <p:spPr>
          <a:xfrm>
            <a:off x="0" y="2730097"/>
            <a:ext cx="12192000" cy="4130040"/>
          </a:xfrm>
          <a:prstGeom prst="rect">
            <a:avLst/>
          </a:prstGeom>
        </p:spPr>
      </p:pic>
      <p:pic>
        <p:nvPicPr>
          <p:cNvPr id="16" name="图片 15">
            <a:extLst>
              <a:ext uri="{FF2B5EF4-FFF2-40B4-BE49-F238E27FC236}">
                <a16:creationId xmlns:a16="http://schemas.microsoft.com/office/drawing/2014/main" xmlns="" id="{D40782C5-7045-4923-BE32-DD223499BF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6096000" y="0"/>
            <a:ext cx="6441334" cy="5201728"/>
          </a:xfrm>
          <a:prstGeom prst="rect">
            <a:avLst/>
          </a:prstGeom>
        </p:spPr>
      </p:pic>
      <p:pic>
        <p:nvPicPr>
          <p:cNvPr id="11" name="图片 10">
            <a:extLst>
              <a:ext uri="{FF2B5EF4-FFF2-40B4-BE49-F238E27FC236}">
                <a16:creationId xmlns:a16="http://schemas.microsoft.com/office/drawing/2014/main" xmlns="" id="{10C44540-6EFF-426D-8385-418745FE9B3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73078" y="422474"/>
            <a:ext cx="4845844" cy="4356780"/>
          </a:xfrm>
          <a:prstGeom prst="rect">
            <a:avLst/>
          </a:prstGeom>
        </p:spPr>
      </p:pic>
      <p:sp>
        <p:nvSpPr>
          <p:cNvPr id="17" name="文本框 16">
            <a:extLst>
              <a:ext uri="{FF2B5EF4-FFF2-40B4-BE49-F238E27FC236}">
                <a16:creationId xmlns:a16="http://schemas.microsoft.com/office/drawing/2014/main" xmlns="" id="{37E1DDFF-339C-4812-9742-CFBF73A17FA4}"/>
              </a:ext>
            </a:extLst>
          </p:cNvPr>
          <p:cNvSpPr txBox="1"/>
          <p:nvPr/>
        </p:nvSpPr>
        <p:spPr>
          <a:xfrm>
            <a:off x="1758407" y="4181935"/>
            <a:ext cx="8890836" cy="1015663"/>
          </a:xfrm>
          <a:prstGeom prst="rect">
            <a:avLst/>
          </a:prstGeom>
          <a:noFill/>
        </p:spPr>
        <p:txBody>
          <a:bodyPr wrap="square" rtlCol="0">
            <a:spAutoFit/>
          </a:bodyPr>
          <a:lstStyle/>
          <a:p>
            <a:r>
              <a:rPr lang="zh-CN" altLang="en-US" sz="6000" b="1" dirty="0">
                <a:solidFill>
                  <a:schemeClr val="bg1"/>
                </a:solidFill>
                <a:latin typeface="叶根友刀锋黑草" panose="02010601030101010101" pitchFamily="2" charset="-122"/>
                <a:ea typeface="叶根友刀锋黑草" panose="02010601030101010101" pitchFamily="2" charset="-122"/>
              </a:rPr>
              <a:t>世界足球日主题</a:t>
            </a:r>
            <a:r>
              <a:rPr lang="en-US" altLang="zh-CN" sz="6000" b="1" dirty="0" err="1">
                <a:solidFill>
                  <a:schemeClr val="bg1"/>
                </a:solidFill>
                <a:latin typeface="叶根友刀锋黑草" panose="02010601030101010101" pitchFamily="2" charset="-122"/>
                <a:ea typeface="叶根友刀锋黑草" panose="02010601030101010101" pitchFamily="2" charset="-122"/>
              </a:rPr>
              <a:t>ppt</a:t>
            </a:r>
            <a:r>
              <a:rPr lang="zh-CN" altLang="en-US" sz="6000" b="1" dirty="0">
                <a:solidFill>
                  <a:schemeClr val="bg1"/>
                </a:solidFill>
                <a:latin typeface="叶根友刀锋黑草" panose="02010601030101010101" pitchFamily="2" charset="-122"/>
                <a:ea typeface="叶根友刀锋黑草" panose="02010601030101010101" pitchFamily="2" charset="-122"/>
              </a:rPr>
              <a:t>模板</a:t>
            </a:r>
          </a:p>
        </p:txBody>
      </p:sp>
      <p:sp>
        <p:nvSpPr>
          <p:cNvPr id="18" name="矩形 17">
            <a:extLst>
              <a:ext uri="{FF2B5EF4-FFF2-40B4-BE49-F238E27FC236}">
                <a16:creationId xmlns:a16="http://schemas.microsoft.com/office/drawing/2014/main" xmlns="" id="{0E62AC2D-48FB-4D2F-AE1D-6A5193172337}"/>
              </a:ext>
            </a:extLst>
          </p:cNvPr>
          <p:cNvSpPr/>
          <p:nvPr/>
        </p:nvSpPr>
        <p:spPr>
          <a:xfrm>
            <a:off x="3186389" y="5524727"/>
            <a:ext cx="5955476" cy="369332"/>
          </a:xfrm>
          <a:prstGeom prst="rect">
            <a:avLst/>
          </a:prstGeom>
        </p:spPr>
        <p:txBody>
          <a:bodyPr wrap="none">
            <a:spAutoFit/>
          </a:bodyPr>
          <a:lstStyle/>
          <a:p>
            <a:r>
              <a:rPr lang="zh-CN" altLang="en-US" spc="600" dirty="0">
                <a:solidFill>
                  <a:schemeClr val="bg1"/>
                </a:solidFill>
                <a:latin typeface="+mn-ea"/>
                <a:cs typeface="MV Boli" panose="02000500030200090000" pitchFamily="2" charset="0"/>
              </a:rPr>
              <a:t>World soccer day is introduced</a:t>
            </a:r>
          </a:p>
        </p:txBody>
      </p:sp>
    </p:spTree>
    <p:extLst>
      <p:ext uri="{BB962C8B-B14F-4D97-AF65-F5344CB8AC3E}">
        <p14:creationId xmlns:p14="http://schemas.microsoft.com/office/powerpoint/2010/main" val="15320699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1+#ppt_w/2"/>
                                          </p:val>
                                        </p:tav>
                                        <p:tav tm="100000">
                                          <p:val>
                                            <p:strVal val="#ppt_x"/>
                                          </p:val>
                                        </p:tav>
                                      </p:tavLst>
                                    </p:anim>
                                    <p:anim calcmode="lin" valueType="num">
                                      <p:cBhvr additive="base">
                                        <p:cTn id="14"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arn(inVertical)">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barn(inVertical)">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DE6A262E-E556-4599-9D26-FE13C33EFB7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9471" b="19154"/>
          <a:stretch/>
        </p:blipFill>
        <p:spPr>
          <a:xfrm>
            <a:off x="-206829" y="6064820"/>
            <a:ext cx="12605657" cy="1004881"/>
          </a:xfrm>
          <a:prstGeom prst="rect">
            <a:avLst/>
          </a:prstGeom>
          <a:effectLst>
            <a:softEdge rad="127000"/>
          </a:effectLst>
        </p:spPr>
      </p:pic>
      <p:pic>
        <p:nvPicPr>
          <p:cNvPr id="11" name="图片 10">
            <a:extLst>
              <a:ext uri="{FF2B5EF4-FFF2-40B4-BE49-F238E27FC236}">
                <a16:creationId xmlns:a16="http://schemas.microsoft.com/office/drawing/2014/main" xmlns="" id="{E2842372-013F-4057-89A9-A43014912C6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0914" y="890814"/>
            <a:ext cx="5465205" cy="4913633"/>
          </a:xfrm>
          <a:prstGeom prst="rect">
            <a:avLst/>
          </a:prstGeom>
        </p:spPr>
      </p:pic>
      <p:sp>
        <p:nvSpPr>
          <p:cNvPr id="12" name="文本框 10">
            <a:extLst>
              <a:ext uri="{FF2B5EF4-FFF2-40B4-BE49-F238E27FC236}">
                <a16:creationId xmlns:a16="http://schemas.microsoft.com/office/drawing/2014/main" xmlns="" id="{64148212-B364-4C91-B826-9E80C94A37A8}"/>
              </a:ext>
            </a:extLst>
          </p:cNvPr>
          <p:cNvSpPr txBox="1">
            <a:spLocks noChangeArrowheads="1"/>
          </p:cNvSpPr>
          <p:nvPr/>
        </p:nvSpPr>
        <p:spPr bwMode="auto">
          <a:xfrm>
            <a:off x="7505127" y="283345"/>
            <a:ext cx="227171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7200" b="1" dirty="0">
                <a:solidFill>
                  <a:srgbClr val="00B050"/>
                </a:solidFill>
                <a:latin typeface="微软雅黑" panose="020B0503020204020204" pitchFamily="34" charset="-122"/>
                <a:ea typeface="微软雅黑" panose="020B0503020204020204" pitchFamily="34" charset="-122"/>
              </a:rPr>
              <a:t>目录</a:t>
            </a:r>
          </a:p>
        </p:txBody>
      </p:sp>
      <p:sp>
        <p:nvSpPr>
          <p:cNvPr id="13" name="文本框 11">
            <a:extLst>
              <a:ext uri="{FF2B5EF4-FFF2-40B4-BE49-F238E27FC236}">
                <a16:creationId xmlns:a16="http://schemas.microsoft.com/office/drawing/2014/main" xmlns="" id="{1FC78FC3-2E3C-42DD-B2D0-7652622463FF}"/>
              </a:ext>
            </a:extLst>
          </p:cNvPr>
          <p:cNvSpPr txBox="1">
            <a:spLocks noChangeArrowheads="1"/>
          </p:cNvSpPr>
          <p:nvPr/>
        </p:nvSpPr>
        <p:spPr bwMode="auto">
          <a:xfrm>
            <a:off x="7045031" y="1613681"/>
            <a:ext cx="319190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dist" eaLnBrk="1" hangingPunct="1">
              <a:lnSpc>
                <a:spcPct val="100000"/>
              </a:lnSpc>
              <a:spcBef>
                <a:spcPct val="0"/>
              </a:spcBef>
              <a:buFont typeface="Arial" panose="020B0604020202020204" pitchFamily="34" charset="0"/>
              <a:buNone/>
            </a:pPr>
            <a:r>
              <a:rPr lang="en-US" altLang="zh-CN" sz="4000" spc="-300" dirty="0">
                <a:solidFill>
                  <a:srgbClr val="00B050"/>
                </a:solidFill>
                <a:latin typeface="微软雅黑" panose="020B0503020204020204" pitchFamily="34" charset="-122"/>
                <a:ea typeface="微软雅黑" panose="020B0503020204020204" pitchFamily="34" charset="-122"/>
              </a:rPr>
              <a:t>CONTENTS</a:t>
            </a:r>
            <a:endParaRPr lang="zh-CN" altLang="en-US" sz="4000" spc="-300" dirty="0">
              <a:solidFill>
                <a:srgbClr val="00B050"/>
              </a:solidFill>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a16="http://schemas.microsoft.com/office/drawing/2014/main" xmlns="" id="{5BA3CD97-BC9D-4BF4-9DD4-D5766D322270}"/>
              </a:ext>
            </a:extLst>
          </p:cNvPr>
          <p:cNvSpPr/>
          <p:nvPr/>
        </p:nvSpPr>
        <p:spPr>
          <a:xfrm>
            <a:off x="6880298" y="2279168"/>
            <a:ext cx="3521368" cy="3785652"/>
          </a:xfrm>
          <a:prstGeom prst="rect">
            <a:avLst/>
          </a:prstGeom>
        </p:spPr>
        <p:txBody>
          <a:bodyPr wrap="square">
            <a:spAutoFit/>
          </a:bodyPr>
          <a:lstStyle/>
          <a:p>
            <a:pPr algn="just">
              <a:lnSpc>
                <a:spcPct val="200000"/>
              </a:lnSpc>
              <a:spcAft>
                <a:spcPts val="0"/>
              </a:spcAft>
            </a:pPr>
            <a:r>
              <a:rPr lang="en-US" altLang="zh-CN" b="1" kern="100" dirty="0">
                <a:solidFill>
                  <a:srgbClr val="33CC33"/>
                </a:solidFill>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01  </a:t>
            </a:r>
            <a:r>
              <a:rPr lang="zh-CN" altLang="en-US"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足球日的</a:t>
            </a:r>
            <a:r>
              <a:rPr lang="zh-CN" altLang="zh-CN"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由来　　</a:t>
            </a:r>
            <a:endParaRPr lang="zh-CN" altLang="zh-CN" sz="2000"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200000"/>
              </a:lnSpc>
              <a:spcAft>
                <a:spcPts val="0"/>
              </a:spcAft>
            </a:pPr>
            <a:r>
              <a:rPr lang="en-US" altLang="zh-CN"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    02  </a:t>
            </a:r>
            <a:r>
              <a:rPr lang="zh-CN" altLang="en-US"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足球日的</a:t>
            </a:r>
            <a:r>
              <a:rPr lang="zh-CN" altLang="zh-CN"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背景　　</a:t>
            </a:r>
            <a:endParaRPr lang="zh-CN" altLang="zh-CN" sz="2000"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200000"/>
              </a:lnSpc>
              <a:spcAft>
                <a:spcPts val="0"/>
              </a:spcAft>
            </a:pPr>
            <a:r>
              <a:rPr lang="en-US" altLang="zh-CN"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    03  </a:t>
            </a:r>
            <a:r>
              <a:rPr lang="zh-CN" altLang="en-US"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足球日的</a:t>
            </a:r>
            <a:r>
              <a:rPr lang="zh-CN" altLang="zh-CN"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起源地　　</a:t>
            </a:r>
            <a:endParaRPr lang="zh-CN" altLang="zh-CN" sz="2000"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200000"/>
              </a:lnSpc>
              <a:spcAft>
                <a:spcPts val="0"/>
              </a:spcAft>
            </a:pPr>
            <a:r>
              <a:rPr lang="en-US" altLang="zh-CN"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    04  </a:t>
            </a:r>
            <a:r>
              <a:rPr lang="zh-CN" altLang="zh-CN"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足协成立</a:t>
            </a:r>
            <a:endParaRPr lang="zh-CN" altLang="zh-CN" sz="2000"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200000"/>
              </a:lnSpc>
              <a:spcAft>
                <a:spcPts val="0"/>
              </a:spcAft>
            </a:pPr>
            <a:r>
              <a:rPr lang="en-US" altLang="zh-CN"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    05  </a:t>
            </a:r>
            <a:r>
              <a:rPr lang="zh-CN" altLang="zh-CN" sz="24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发展意义</a:t>
            </a:r>
            <a:endParaRPr lang="zh-CN" altLang="zh-CN" sz="1600"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3251838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barn(inVertical)">
                                      <p:cBhvr>
                                        <p:cTn id="14" dur="500"/>
                                        <p:tgtEl>
                                          <p:spTgt spid="12"/>
                                        </p:tgtEl>
                                      </p:cBhvr>
                                    </p:animEffect>
                                  </p:childTnLst>
                                </p:cTn>
                              </p:par>
                              <p:par>
                                <p:cTn id="15" presetID="16" presetClass="entr" presetSubtype="21"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50" presetClass="entr" presetSubtype="0" decel="10000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1000" fill="hold"/>
                                        <p:tgtEl>
                                          <p:spTgt spid="14"/>
                                        </p:tgtEl>
                                        <p:attrNameLst>
                                          <p:attrName>ppt_w</p:attrName>
                                        </p:attrNameLst>
                                      </p:cBhvr>
                                      <p:tavLst>
                                        <p:tav tm="0">
                                          <p:val>
                                            <p:strVal val="#ppt_w+.3"/>
                                          </p:val>
                                        </p:tav>
                                        <p:tav tm="100000">
                                          <p:val>
                                            <p:strVal val="#ppt_w"/>
                                          </p:val>
                                        </p:tav>
                                      </p:tavLst>
                                    </p:anim>
                                    <p:anim calcmode="lin" valueType="num">
                                      <p:cBhvr>
                                        <p:cTn id="23" dur="1000" fill="hold"/>
                                        <p:tgtEl>
                                          <p:spTgt spid="14"/>
                                        </p:tgtEl>
                                        <p:attrNameLst>
                                          <p:attrName>ppt_h</p:attrName>
                                        </p:attrNameLst>
                                      </p:cBhvr>
                                      <p:tavLst>
                                        <p:tav tm="0">
                                          <p:val>
                                            <p:strVal val="#ppt_h"/>
                                          </p:val>
                                        </p:tav>
                                        <p:tav tm="100000">
                                          <p:val>
                                            <p:strVal val="#ppt_h"/>
                                          </p:val>
                                        </p:tav>
                                      </p:tavLst>
                                    </p:anim>
                                    <p:animEffect transition="in" filter="fade">
                                      <p:cBhvr>
                                        <p:cTn id="2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54BEA8D0-E325-4629-BAC8-B590E77452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7911" y="145143"/>
            <a:ext cx="7627834" cy="6858000"/>
          </a:xfrm>
          <a:prstGeom prst="rect">
            <a:avLst/>
          </a:prstGeom>
        </p:spPr>
      </p:pic>
      <p:sp>
        <p:nvSpPr>
          <p:cNvPr id="7" name="矩形 6">
            <a:extLst>
              <a:ext uri="{FF2B5EF4-FFF2-40B4-BE49-F238E27FC236}">
                <a16:creationId xmlns:a16="http://schemas.microsoft.com/office/drawing/2014/main" xmlns="" id="{676AFFFD-9D66-4773-AA30-0E665478A23A}"/>
              </a:ext>
            </a:extLst>
          </p:cNvPr>
          <p:cNvSpPr/>
          <p:nvPr/>
        </p:nvSpPr>
        <p:spPr>
          <a:xfrm>
            <a:off x="-1" y="2383971"/>
            <a:ext cx="12192000" cy="2090058"/>
          </a:xfrm>
          <a:prstGeom prst="rect">
            <a:avLst/>
          </a:prstGeom>
          <a:solidFill>
            <a:srgbClr val="D9D9D9">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xmlns="" id="{FE9C6CB5-0243-4F4E-B7E0-5CA10384ABEA}"/>
              </a:ext>
            </a:extLst>
          </p:cNvPr>
          <p:cNvSpPr/>
          <p:nvPr/>
        </p:nvSpPr>
        <p:spPr>
          <a:xfrm>
            <a:off x="2034966" y="2857863"/>
            <a:ext cx="7414209" cy="1200329"/>
          </a:xfrm>
          <a:prstGeom prst="rect">
            <a:avLst/>
          </a:prstGeom>
        </p:spPr>
        <p:txBody>
          <a:bodyPr wrap="none">
            <a:spAutoFit/>
          </a:bodyPr>
          <a:lstStyle/>
          <a:p>
            <a:r>
              <a:rPr lang="en-US" altLang="zh-CN" sz="72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01  </a:t>
            </a:r>
            <a:r>
              <a:rPr lang="zh-CN" altLang="en-US" sz="72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足球日的</a:t>
            </a:r>
            <a:r>
              <a:rPr lang="zh-CN" altLang="zh-CN" sz="72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由来</a:t>
            </a:r>
            <a:endParaRPr lang="zh-CN" altLang="en-US" sz="7200" dirty="0">
              <a:solidFill>
                <a:schemeClr val="tx1">
                  <a:lumMod val="65000"/>
                  <a:lumOff val="35000"/>
                </a:schemeClr>
              </a:solidFill>
            </a:endParaRPr>
          </a:p>
        </p:txBody>
      </p:sp>
    </p:spTree>
    <p:extLst>
      <p:ext uri="{BB962C8B-B14F-4D97-AF65-F5344CB8AC3E}">
        <p14:creationId xmlns:p14="http://schemas.microsoft.com/office/powerpoint/2010/main" val="183361569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anim calcmode="lin" valueType="num">
                                      <p:cBhvr>
                                        <p:cTn id="10" dur="500" fill="hold"/>
                                        <p:tgtEl>
                                          <p:spTgt spid="6"/>
                                        </p:tgtEl>
                                        <p:attrNameLst>
                                          <p:attrName>ppt_x</p:attrName>
                                        </p:attrNameLst>
                                      </p:cBhvr>
                                      <p:tavLst>
                                        <p:tav tm="0">
                                          <p:val>
                                            <p:fltVal val="0.5"/>
                                          </p:val>
                                        </p:tav>
                                        <p:tav tm="100000">
                                          <p:val>
                                            <p:strVal val="#ppt_x"/>
                                          </p:val>
                                        </p:tav>
                                      </p:tavLst>
                                    </p:anim>
                                    <p:anim calcmode="lin" valueType="num">
                                      <p:cBhvr>
                                        <p:cTn id="11" dur="500" fill="hold"/>
                                        <p:tgtEl>
                                          <p:spTgt spid="6"/>
                                        </p:tgtEl>
                                        <p:attrNameLst>
                                          <p:attrName>ppt_y</p:attrName>
                                        </p:attrNameLst>
                                      </p:cBhvr>
                                      <p:tavLst>
                                        <p:tav tm="0">
                                          <p:val>
                                            <p:fltVal val="0.5"/>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6" presetClass="entr" presetSubtype="37"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outVertical)">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51637E95-C971-4889-B3E3-50530123006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9471" b="19154"/>
          <a:stretch/>
        </p:blipFill>
        <p:spPr>
          <a:xfrm>
            <a:off x="-206829" y="6064820"/>
            <a:ext cx="12605657" cy="1004881"/>
          </a:xfrm>
          <a:prstGeom prst="rect">
            <a:avLst/>
          </a:prstGeom>
          <a:effectLst>
            <a:softEdge rad="127000"/>
          </a:effectLst>
        </p:spPr>
      </p:pic>
      <p:sp>
        <p:nvSpPr>
          <p:cNvPr id="6" name="矩形 5">
            <a:extLst>
              <a:ext uri="{FF2B5EF4-FFF2-40B4-BE49-F238E27FC236}">
                <a16:creationId xmlns:a16="http://schemas.microsoft.com/office/drawing/2014/main" xmlns="" id="{6DCE9733-FC1F-4CB4-8D8E-7622A0CD3144}"/>
              </a:ext>
            </a:extLst>
          </p:cNvPr>
          <p:cNvSpPr/>
          <p:nvPr/>
        </p:nvSpPr>
        <p:spPr>
          <a:xfrm>
            <a:off x="1164338" y="334383"/>
            <a:ext cx="3248006" cy="523220"/>
          </a:xfrm>
          <a:prstGeom prst="rect">
            <a:avLst/>
          </a:prstGeom>
        </p:spPr>
        <p:txBody>
          <a:bodyPr wrap="square">
            <a:spAutoFit/>
          </a:bodyPr>
          <a:lstStyle/>
          <a:p>
            <a:r>
              <a:rPr lang="en-US" altLang="zh-CN" sz="2800" b="1" dirty="0">
                <a:solidFill>
                  <a:schemeClr val="tx1">
                    <a:lumMod val="50000"/>
                    <a:lumOff val="50000"/>
                  </a:schemeClr>
                </a:solidFill>
                <a:latin typeface="微软雅黑" panose="020B0503020204020204" pitchFamily="34" charset="-122"/>
                <a:ea typeface="微软雅黑" panose="020B0503020204020204" pitchFamily="34" charset="-122"/>
              </a:rPr>
              <a:t>01  </a:t>
            </a:r>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足球日的由来</a:t>
            </a:r>
          </a:p>
        </p:txBody>
      </p:sp>
      <p:pic>
        <p:nvPicPr>
          <p:cNvPr id="8" name="图片 7">
            <a:extLst>
              <a:ext uri="{FF2B5EF4-FFF2-40B4-BE49-F238E27FC236}">
                <a16:creationId xmlns:a16="http://schemas.microsoft.com/office/drawing/2014/main" xmlns="" id="{925340DA-8F65-4376-8B28-B5CA8D9429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09" y="29028"/>
            <a:ext cx="1133929" cy="1133929"/>
          </a:xfrm>
          <a:prstGeom prst="rect">
            <a:avLst/>
          </a:prstGeom>
          <a:effectLst>
            <a:outerShdw blurRad="76200" dir="18900000" sy="23000" kx="-1200000" algn="bl" rotWithShape="0">
              <a:prstClr val="black">
                <a:alpha val="20000"/>
              </a:prstClr>
            </a:outerShdw>
          </a:effectLst>
        </p:spPr>
      </p:pic>
      <p:sp>
        <p:nvSpPr>
          <p:cNvPr id="26" name="Freeform 6">
            <a:extLst>
              <a:ext uri="{FF2B5EF4-FFF2-40B4-BE49-F238E27FC236}">
                <a16:creationId xmlns:a16="http://schemas.microsoft.com/office/drawing/2014/main" xmlns="" id="{D5A9133D-853D-47E8-B5BC-3BDD37507BCD}"/>
              </a:ext>
            </a:extLst>
          </p:cNvPr>
          <p:cNvSpPr>
            <a:spLocks noChangeArrowheads="1"/>
          </p:cNvSpPr>
          <p:nvPr/>
        </p:nvSpPr>
        <p:spPr bwMode="auto">
          <a:xfrm>
            <a:off x="2570670" y="1926633"/>
            <a:ext cx="1718773" cy="1605605"/>
          </a:xfrm>
          <a:custGeom>
            <a:avLst/>
            <a:gdLst>
              <a:gd name="T0" fmla="*/ 669925 w 3168"/>
              <a:gd name="T1" fmla="*/ 1190 h 3521"/>
              <a:gd name="T2" fmla="*/ 750491 w 3168"/>
              <a:gd name="T3" fmla="*/ 8927 h 3521"/>
              <a:gd name="T4" fmla="*/ 827088 w 3168"/>
              <a:gd name="T5" fmla="*/ 24401 h 3521"/>
              <a:gd name="T6" fmla="*/ 899716 w 3168"/>
              <a:gd name="T7" fmla="*/ 46719 h 3521"/>
              <a:gd name="T8" fmla="*/ 967978 w 3168"/>
              <a:gd name="T9" fmla="*/ 74988 h 3521"/>
              <a:gd name="T10" fmla="*/ 1030288 w 3168"/>
              <a:gd name="T11" fmla="*/ 109506 h 3521"/>
              <a:gd name="T12" fmla="*/ 1086644 w 3168"/>
              <a:gd name="T13" fmla="*/ 149381 h 3521"/>
              <a:gd name="T14" fmla="*/ 1135856 w 3168"/>
              <a:gd name="T15" fmla="*/ 194314 h 3521"/>
              <a:gd name="T16" fmla="*/ 1177528 w 3168"/>
              <a:gd name="T17" fmla="*/ 243116 h 3521"/>
              <a:gd name="T18" fmla="*/ 1211659 w 3168"/>
              <a:gd name="T19" fmla="*/ 296381 h 3521"/>
              <a:gd name="T20" fmla="*/ 1236266 w 3168"/>
              <a:gd name="T21" fmla="*/ 352622 h 3521"/>
              <a:gd name="T22" fmla="*/ 1251744 w 3168"/>
              <a:gd name="T23" fmla="*/ 412137 h 3521"/>
              <a:gd name="T24" fmla="*/ 1257300 w 3168"/>
              <a:gd name="T25" fmla="*/ 473734 h 3521"/>
              <a:gd name="T26" fmla="*/ 1252141 w 3168"/>
              <a:gd name="T27" fmla="*/ 534141 h 3521"/>
              <a:gd name="T28" fmla="*/ 1236663 w 3168"/>
              <a:gd name="T29" fmla="*/ 592763 h 3521"/>
              <a:gd name="T30" fmla="*/ 1212850 w 3168"/>
              <a:gd name="T31" fmla="*/ 648111 h 3521"/>
              <a:gd name="T32" fmla="*/ 1180306 w 3168"/>
              <a:gd name="T33" fmla="*/ 700781 h 3521"/>
              <a:gd name="T34" fmla="*/ 1139825 w 3168"/>
              <a:gd name="T35" fmla="*/ 749286 h 3521"/>
              <a:gd name="T36" fmla="*/ 1092200 w 3168"/>
              <a:gd name="T37" fmla="*/ 793624 h 3521"/>
              <a:gd name="T38" fmla="*/ 1037431 w 3168"/>
              <a:gd name="T39" fmla="*/ 833201 h 3521"/>
              <a:gd name="T40" fmla="*/ 976709 w 3168"/>
              <a:gd name="T41" fmla="*/ 867719 h 3521"/>
              <a:gd name="T42" fmla="*/ 910828 w 3168"/>
              <a:gd name="T43" fmla="*/ 896584 h 3521"/>
              <a:gd name="T44" fmla="*/ 840184 w 3168"/>
              <a:gd name="T45" fmla="*/ 919497 h 3521"/>
              <a:gd name="T46" fmla="*/ 765175 w 3168"/>
              <a:gd name="T47" fmla="*/ 935863 h 3521"/>
              <a:gd name="T48" fmla="*/ 491331 w 3168"/>
              <a:gd name="T49" fmla="*/ 935863 h 3521"/>
              <a:gd name="T50" fmla="*/ 416719 w 3168"/>
              <a:gd name="T51" fmla="*/ 919497 h 3521"/>
              <a:gd name="T52" fmla="*/ 346075 w 3168"/>
              <a:gd name="T53" fmla="*/ 896584 h 3521"/>
              <a:gd name="T54" fmla="*/ 280194 w 3168"/>
              <a:gd name="T55" fmla="*/ 867719 h 3521"/>
              <a:gd name="T56" fmla="*/ 219472 w 3168"/>
              <a:gd name="T57" fmla="*/ 833201 h 3521"/>
              <a:gd name="T58" fmla="*/ 165100 w 3168"/>
              <a:gd name="T59" fmla="*/ 793624 h 3521"/>
              <a:gd name="T60" fmla="*/ 117475 w 3168"/>
              <a:gd name="T61" fmla="*/ 749286 h 3521"/>
              <a:gd name="T62" fmla="*/ 76994 w 3168"/>
              <a:gd name="T63" fmla="*/ 700781 h 3521"/>
              <a:gd name="T64" fmla="*/ 44053 w 3168"/>
              <a:gd name="T65" fmla="*/ 648111 h 3521"/>
              <a:gd name="T66" fmla="*/ 19844 w 3168"/>
              <a:gd name="T67" fmla="*/ 592763 h 3521"/>
              <a:gd name="T68" fmla="*/ 5159 w 3168"/>
              <a:gd name="T69" fmla="*/ 534141 h 3521"/>
              <a:gd name="T70" fmla="*/ 0 w 3168"/>
              <a:gd name="T71" fmla="*/ 473734 h 3521"/>
              <a:gd name="T72" fmla="*/ 5556 w 3168"/>
              <a:gd name="T73" fmla="*/ 412137 h 3521"/>
              <a:gd name="T74" fmla="*/ 20638 w 3168"/>
              <a:gd name="T75" fmla="*/ 352622 h 3521"/>
              <a:gd name="T76" fmla="*/ 45641 w 3168"/>
              <a:gd name="T77" fmla="*/ 296381 h 3521"/>
              <a:gd name="T78" fmla="*/ 79375 w 3168"/>
              <a:gd name="T79" fmla="*/ 243116 h 3521"/>
              <a:gd name="T80" fmla="*/ 121047 w 3168"/>
              <a:gd name="T81" fmla="*/ 194314 h 3521"/>
              <a:gd name="T82" fmla="*/ 170656 w 3168"/>
              <a:gd name="T83" fmla="*/ 149381 h 3521"/>
              <a:gd name="T84" fmla="*/ 226616 w 3168"/>
              <a:gd name="T85" fmla="*/ 109506 h 3521"/>
              <a:gd name="T86" fmla="*/ 289322 w 3168"/>
              <a:gd name="T87" fmla="*/ 74988 h 3521"/>
              <a:gd name="T88" fmla="*/ 357188 w 3168"/>
              <a:gd name="T89" fmla="*/ 46719 h 3521"/>
              <a:gd name="T90" fmla="*/ 429816 w 3168"/>
              <a:gd name="T91" fmla="*/ 24401 h 3521"/>
              <a:gd name="T92" fmla="*/ 506809 w 3168"/>
              <a:gd name="T93" fmla="*/ 8927 h 3521"/>
              <a:gd name="T94" fmla="*/ 587375 w 3168"/>
              <a:gd name="T95" fmla="*/ 1190 h 352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168" h="3521">
                <a:moveTo>
                  <a:pt x="1583" y="0"/>
                </a:moveTo>
                <a:lnTo>
                  <a:pt x="1688" y="4"/>
                </a:lnTo>
                <a:lnTo>
                  <a:pt x="1791" y="14"/>
                </a:lnTo>
                <a:lnTo>
                  <a:pt x="1891" y="30"/>
                </a:lnTo>
                <a:lnTo>
                  <a:pt x="1989" y="53"/>
                </a:lnTo>
                <a:lnTo>
                  <a:pt x="2084" y="82"/>
                </a:lnTo>
                <a:lnTo>
                  <a:pt x="2177" y="116"/>
                </a:lnTo>
                <a:lnTo>
                  <a:pt x="2267" y="157"/>
                </a:lnTo>
                <a:lnTo>
                  <a:pt x="2355" y="201"/>
                </a:lnTo>
                <a:lnTo>
                  <a:pt x="2439" y="252"/>
                </a:lnTo>
                <a:lnTo>
                  <a:pt x="2520" y="307"/>
                </a:lnTo>
                <a:lnTo>
                  <a:pt x="2596" y="368"/>
                </a:lnTo>
                <a:lnTo>
                  <a:pt x="2669" y="432"/>
                </a:lnTo>
                <a:lnTo>
                  <a:pt x="2738" y="502"/>
                </a:lnTo>
                <a:lnTo>
                  <a:pt x="2802" y="575"/>
                </a:lnTo>
                <a:lnTo>
                  <a:pt x="2862" y="653"/>
                </a:lnTo>
                <a:lnTo>
                  <a:pt x="2917" y="733"/>
                </a:lnTo>
                <a:lnTo>
                  <a:pt x="2967" y="817"/>
                </a:lnTo>
                <a:lnTo>
                  <a:pt x="3012" y="905"/>
                </a:lnTo>
                <a:lnTo>
                  <a:pt x="3053" y="996"/>
                </a:lnTo>
                <a:lnTo>
                  <a:pt x="3087" y="1089"/>
                </a:lnTo>
                <a:lnTo>
                  <a:pt x="3115" y="1185"/>
                </a:lnTo>
                <a:lnTo>
                  <a:pt x="3138" y="1283"/>
                </a:lnTo>
                <a:lnTo>
                  <a:pt x="3154" y="1385"/>
                </a:lnTo>
                <a:lnTo>
                  <a:pt x="3164" y="1488"/>
                </a:lnTo>
                <a:lnTo>
                  <a:pt x="3168" y="1592"/>
                </a:lnTo>
                <a:lnTo>
                  <a:pt x="3164" y="1695"/>
                </a:lnTo>
                <a:lnTo>
                  <a:pt x="3155" y="1795"/>
                </a:lnTo>
                <a:lnTo>
                  <a:pt x="3139" y="1895"/>
                </a:lnTo>
                <a:lnTo>
                  <a:pt x="3116" y="1992"/>
                </a:lnTo>
                <a:lnTo>
                  <a:pt x="3090" y="2086"/>
                </a:lnTo>
                <a:lnTo>
                  <a:pt x="3056" y="2178"/>
                </a:lnTo>
                <a:lnTo>
                  <a:pt x="3018" y="2268"/>
                </a:lnTo>
                <a:lnTo>
                  <a:pt x="2974" y="2355"/>
                </a:lnTo>
                <a:lnTo>
                  <a:pt x="2925" y="2438"/>
                </a:lnTo>
                <a:lnTo>
                  <a:pt x="2872" y="2518"/>
                </a:lnTo>
                <a:lnTo>
                  <a:pt x="2814" y="2594"/>
                </a:lnTo>
                <a:lnTo>
                  <a:pt x="2752" y="2667"/>
                </a:lnTo>
                <a:lnTo>
                  <a:pt x="2684" y="2735"/>
                </a:lnTo>
                <a:lnTo>
                  <a:pt x="2614" y="2800"/>
                </a:lnTo>
                <a:lnTo>
                  <a:pt x="2540" y="2860"/>
                </a:lnTo>
                <a:lnTo>
                  <a:pt x="2461" y="2916"/>
                </a:lnTo>
                <a:lnTo>
                  <a:pt x="2380" y="2967"/>
                </a:lnTo>
                <a:lnTo>
                  <a:pt x="2295" y="3013"/>
                </a:lnTo>
                <a:lnTo>
                  <a:pt x="2208" y="3055"/>
                </a:lnTo>
                <a:lnTo>
                  <a:pt x="2117" y="3090"/>
                </a:lnTo>
                <a:lnTo>
                  <a:pt x="2024" y="3120"/>
                </a:lnTo>
                <a:lnTo>
                  <a:pt x="1928" y="3145"/>
                </a:lnTo>
                <a:lnTo>
                  <a:pt x="1583" y="3521"/>
                </a:lnTo>
                <a:lnTo>
                  <a:pt x="1238" y="3145"/>
                </a:lnTo>
                <a:lnTo>
                  <a:pt x="1144" y="3120"/>
                </a:lnTo>
                <a:lnTo>
                  <a:pt x="1050" y="3090"/>
                </a:lnTo>
                <a:lnTo>
                  <a:pt x="960" y="3055"/>
                </a:lnTo>
                <a:lnTo>
                  <a:pt x="872" y="3013"/>
                </a:lnTo>
                <a:lnTo>
                  <a:pt x="787" y="2967"/>
                </a:lnTo>
                <a:lnTo>
                  <a:pt x="706" y="2916"/>
                </a:lnTo>
                <a:lnTo>
                  <a:pt x="628" y="2860"/>
                </a:lnTo>
                <a:lnTo>
                  <a:pt x="553" y="2800"/>
                </a:lnTo>
                <a:lnTo>
                  <a:pt x="483" y="2735"/>
                </a:lnTo>
                <a:lnTo>
                  <a:pt x="416" y="2667"/>
                </a:lnTo>
                <a:lnTo>
                  <a:pt x="353" y="2594"/>
                </a:lnTo>
                <a:lnTo>
                  <a:pt x="296" y="2518"/>
                </a:lnTo>
                <a:lnTo>
                  <a:pt x="243" y="2438"/>
                </a:lnTo>
                <a:lnTo>
                  <a:pt x="194" y="2355"/>
                </a:lnTo>
                <a:lnTo>
                  <a:pt x="150" y="2268"/>
                </a:lnTo>
                <a:lnTo>
                  <a:pt x="111" y="2178"/>
                </a:lnTo>
                <a:lnTo>
                  <a:pt x="78" y="2086"/>
                </a:lnTo>
                <a:lnTo>
                  <a:pt x="50" y="1992"/>
                </a:lnTo>
                <a:lnTo>
                  <a:pt x="29" y="1895"/>
                </a:lnTo>
                <a:lnTo>
                  <a:pt x="13" y="1795"/>
                </a:lnTo>
                <a:lnTo>
                  <a:pt x="3" y="1695"/>
                </a:lnTo>
                <a:lnTo>
                  <a:pt x="0" y="1592"/>
                </a:lnTo>
                <a:lnTo>
                  <a:pt x="3" y="1488"/>
                </a:lnTo>
                <a:lnTo>
                  <a:pt x="14" y="1385"/>
                </a:lnTo>
                <a:lnTo>
                  <a:pt x="30" y="1283"/>
                </a:lnTo>
                <a:lnTo>
                  <a:pt x="52" y="1185"/>
                </a:lnTo>
                <a:lnTo>
                  <a:pt x="81" y="1089"/>
                </a:lnTo>
                <a:lnTo>
                  <a:pt x="115" y="996"/>
                </a:lnTo>
                <a:lnTo>
                  <a:pt x="155" y="905"/>
                </a:lnTo>
                <a:lnTo>
                  <a:pt x="200" y="817"/>
                </a:lnTo>
                <a:lnTo>
                  <a:pt x="250" y="733"/>
                </a:lnTo>
                <a:lnTo>
                  <a:pt x="305" y="653"/>
                </a:lnTo>
                <a:lnTo>
                  <a:pt x="366" y="575"/>
                </a:lnTo>
                <a:lnTo>
                  <a:pt x="430" y="502"/>
                </a:lnTo>
                <a:lnTo>
                  <a:pt x="499" y="432"/>
                </a:lnTo>
                <a:lnTo>
                  <a:pt x="571" y="368"/>
                </a:lnTo>
                <a:lnTo>
                  <a:pt x="648" y="307"/>
                </a:lnTo>
                <a:lnTo>
                  <a:pt x="729" y="252"/>
                </a:lnTo>
                <a:lnTo>
                  <a:pt x="813" y="201"/>
                </a:lnTo>
                <a:lnTo>
                  <a:pt x="900" y="157"/>
                </a:lnTo>
                <a:lnTo>
                  <a:pt x="991" y="116"/>
                </a:lnTo>
                <a:lnTo>
                  <a:pt x="1083" y="82"/>
                </a:lnTo>
                <a:lnTo>
                  <a:pt x="1179" y="53"/>
                </a:lnTo>
                <a:lnTo>
                  <a:pt x="1277" y="30"/>
                </a:lnTo>
                <a:lnTo>
                  <a:pt x="1377" y="14"/>
                </a:lnTo>
                <a:lnTo>
                  <a:pt x="1480" y="4"/>
                </a:lnTo>
                <a:lnTo>
                  <a:pt x="1583" y="0"/>
                </a:lnTo>
                <a:close/>
              </a:path>
            </a:pathLst>
          </a:custGeom>
          <a:solidFill>
            <a:srgbClr val="00B050"/>
          </a:solidFill>
          <a:ln>
            <a:noFill/>
          </a:ln>
        </p:spPr>
        <p:txBody>
          <a:bodyPr/>
          <a:lstStyle/>
          <a:p>
            <a:endParaRPr lang="zh-CN" altLang="en-US" sz="2400"/>
          </a:p>
        </p:txBody>
      </p:sp>
      <p:cxnSp>
        <p:nvCxnSpPr>
          <p:cNvPr id="29" name="Straight Connector 11">
            <a:extLst>
              <a:ext uri="{FF2B5EF4-FFF2-40B4-BE49-F238E27FC236}">
                <a16:creationId xmlns:a16="http://schemas.microsoft.com/office/drawing/2014/main" xmlns="" id="{45D4ECDE-FB37-4A4D-A85A-8C0251A21E69}"/>
              </a:ext>
            </a:extLst>
          </p:cNvPr>
          <p:cNvCxnSpPr>
            <a:cxnSpLocks noChangeShapeType="1"/>
          </p:cNvCxnSpPr>
          <p:nvPr/>
        </p:nvCxnSpPr>
        <p:spPr bwMode="auto">
          <a:xfrm>
            <a:off x="1876443" y="3707921"/>
            <a:ext cx="8534400" cy="0"/>
          </a:xfrm>
          <a:prstGeom prst="line">
            <a:avLst/>
          </a:prstGeom>
          <a:noFill/>
          <a:ln w="12700">
            <a:solidFill>
              <a:srgbClr val="ADBACA"/>
            </a:solidFill>
            <a:round/>
            <a:headEnd type="oval" w="med" len="med"/>
            <a:tailEnd type="oval" w="med" len="med"/>
          </a:ln>
          <a:extLst>
            <a:ext uri="{909E8E84-426E-40DD-AFC4-6F175D3DCCD1}">
              <a14:hiddenFill xmlns:a14="http://schemas.microsoft.com/office/drawing/2010/main">
                <a:noFill/>
              </a14:hiddenFill>
            </a:ext>
          </a:extLst>
        </p:spPr>
      </p:cxnSp>
      <p:sp>
        <p:nvSpPr>
          <p:cNvPr id="31" name="Oval 14">
            <a:extLst>
              <a:ext uri="{FF2B5EF4-FFF2-40B4-BE49-F238E27FC236}">
                <a16:creationId xmlns:a16="http://schemas.microsoft.com/office/drawing/2014/main" xmlns="" id="{C540C10B-0FBA-4356-A95F-D9F9E7701651}"/>
              </a:ext>
            </a:extLst>
          </p:cNvPr>
          <p:cNvSpPr>
            <a:spLocks noChangeArrowheads="1"/>
          </p:cNvSpPr>
          <p:nvPr/>
        </p:nvSpPr>
        <p:spPr bwMode="auto">
          <a:xfrm>
            <a:off x="3387744" y="3659239"/>
            <a:ext cx="129116" cy="97367"/>
          </a:xfrm>
          <a:prstGeom prst="ellipse">
            <a:avLst/>
          </a:prstGeom>
          <a:solidFill>
            <a:srgbClr val="ADBAC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endParaRPr>
          </a:p>
        </p:txBody>
      </p:sp>
      <p:sp>
        <p:nvSpPr>
          <p:cNvPr id="32" name="Oval 16">
            <a:extLst>
              <a:ext uri="{FF2B5EF4-FFF2-40B4-BE49-F238E27FC236}">
                <a16:creationId xmlns:a16="http://schemas.microsoft.com/office/drawing/2014/main" xmlns="" id="{DC2B13E0-95C8-4FF0-A5AC-833A2AE004DD}"/>
              </a:ext>
            </a:extLst>
          </p:cNvPr>
          <p:cNvSpPr>
            <a:spLocks noChangeArrowheads="1"/>
          </p:cNvSpPr>
          <p:nvPr/>
        </p:nvSpPr>
        <p:spPr bwMode="auto">
          <a:xfrm>
            <a:off x="8656126" y="3659239"/>
            <a:ext cx="129117" cy="97367"/>
          </a:xfrm>
          <a:prstGeom prst="ellipse">
            <a:avLst/>
          </a:prstGeom>
          <a:solidFill>
            <a:srgbClr val="ADBACA"/>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2400">
              <a:solidFill>
                <a:srgbClr val="FFFFFF"/>
              </a:solidFill>
            </a:endParaRPr>
          </a:p>
        </p:txBody>
      </p:sp>
      <p:sp>
        <p:nvSpPr>
          <p:cNvPr id="33" name="Freeform 6">
            <a:extLst>
              <a:ext uri="{FF2B5EF4-FFF2-40B4-BE49-F238E27FC236}">
                <a16:creationId xmlns:a16="http://schemas.microsoft.com/office/drawing/2014/main" xmlns="" id="{DF457629-DEA6-45EA-8383-F9C8649544CB}"/>
              </a:ext>
            </a:extLst>
          </p:cNvPr>
          <p:cNvSpPr>
            <a:spLocks noChangeArrowheads="1"/>
          </p:cNvSpPr>
          <p:nvPr/>
        </p:nvSpPr>
        <p:spPr bwMode="auto">
          <a:xfrm>
            <a:off x="7609258" y="1535512"/>
            <a:ext cx="2185757" cy="1998844"/>
          </a:xfrm>
          <a:custGeom>
            <a:avLst/>
            <a:gdLst>
              <a:gd name="T0" fmla="*/ 762970 w 3168"/>
              <a:gd name="T1" fmla="*/ 1358 h 3521"/>
              <a:gd name="T2" fmla="*/ 854725 w 3168"/>
              <a:gd name="T3" fmla="*/ 10185 h 3521"/>
              <a:gd name="T4" fmla="*/ 941961 w 3168"/>
              <a:gd name="T5" fmla="*/ 27839 h 3521"/>
              <a:gd name="T6" fmla="*/ 1024676 w 3168"/>
              <a:gd name="T7" fmla="*/ 53302 h 3521"/>
              <a:gd name="T8" fmla="*/ 1102420 w 3168"/>
              <a:gd name="T9" fmla="*/ 85555 h 3521"/>
              <a:gd name="T10" fmla="*/ 1173383 w 3168"/>
              <a:gd name="T11" fmla="*/ 124937 h 3521"/>
              <a:gd name="T12" fmla="*/ 1237566 w 3168"/>
              <a:gd name="T13" fmla="*/ 170430 h 3521"/>
              <a:gd name="T14" fmla="*/ 1293614 w 3168"/>
              <a:gd name="T15" fmla="*/ 221695 h 3521"/>
              <a:gd name="T16" fmla="*/ 1341074 w 3168"/>
              <a:gd name="T17" fmla="*/ 277373 h 3521"/>
              <a:gd name="T18" fmla="*/ 1379945 w 3168"/>
              <a:gd name="T19" fmla="*/ 338144 h 3521"/>
              <a:gd name="T20" fmla="*/ 1407969 w 3168"/>
              <a:gd name="T21" fmla="*/ 402310 h 3521"/>
              <a:gd name="T22" fmla="*/ 1425597 w 3168"/>
              <a:gd name="T23" fmla="*/ 470210 h 3521"/>
              <a:gd name="T24" fmla="*/ 1431925 w 3168"/>
              <a:gd name="T25" fmla="*/ 540487 h 3521"/>
              <a:gd name="T26" fmla="*/ 1426049 w 3168"/>
              <a:gd name="T27" fmla="*/ 609406 h 3521"/>
              <a:gd name="T28" fmla="*/ 1408421 w 3168"/>
              <a:gd name="T29" fmla="*/ 676288 h 3521"/>
              <a:gd name="T30" fmla="*/ 1381301 w 3168"/>
              <a:gd name="T31" fmla="*/ 739436 h 3521"/>
              <a:gd name="T32" fmla="*/ 1344238 w 3168"/>
              <a:gd name="T33" fmla="*/ 799528 h 3521"/>
              <a:gd name="T34" fmla="*/ 1298134 w 3168"/>
              <a:gd name="T35" fmla="*/ 854866 h 3521"/>
              <a:gd name="T36" fmla="*/ 1243894 w 3168"/>
              <a:gd name="T37" fmla="*/ 905452 h 3521"/>
              <a:gd name="T38" fmla="*/ 1181519 w 3168"/>
              <a:gd name="T39" fmla="*/ 950606 h 3521"/>
              <a:gd name="T40" fmla="*/ 1112363 w 3168"/>
              <a:gd name="T41" fmla="*/ 989988 h 3521"/>
              <a:gd name="T42" fmla="*/ 1037332 w 3168"/>
              <a:gd name="T43" fmla="*/ 1022920 h 3521"/>
              <a:gd name="T44" fmla="*/ 956877 w 3168"/>
              <a:gd name="T45" fmla="*/ 1049062 h 3521"/>
              <a:gd name="T46" fmla="*/ 871449 w 3168"/>
              <a:gd name="T47" fmla="*/ 1067734 h 3521"/>
              <a:gd name="T48" fmla="*/ 559572 w 3168"/>
              <a:gd name="T49" fmla="*/ 1067734 h 3521"/>
              <a:gd name="T50" fmla="*/ 474596 w 3168"/>
              <a:gd name="T51" fmla="*/ 1049062 h 3521"/>
              <a:gd name="T52" fmla="*/ 394141 w 3168"/>
              <a:gd name="T53" fmla="*/ 1022920 h 3521"/>
              <a:gd name="T54" fmla="*/ 319110 w 3168"/>
              <a:gd name="T55" fmla="*/ 989988 h 3521"/>
              <a:gd name="T56" fmla="*/ 249954 w 3168"/>
              <a:gd name="T57" fmla="*/ 950606 h 3521"/>
              <a:gd name="T58" fmla="*/ 188031 w 3168"/>
              <a:gd name="T59" fmla="*/ 905452 h 3521"/>
              <a:gd name="T60" fmla="*/ 133791 w 3168"/>
              <a:gd name="T61" fmla="*/ 854866 h 3521"/>
              <a:gd name="T62" fmla="*/ 87687 w 3168"/>
              <a:gd name="T63" fmla="*/ 799528 h 3521"/>
              <a:gd name="T64" fmla="*/ 50172 w 3168"/>
              <a:gd name="T65" fmla="*/ 739436 h 3521"/>
              <a:gd name="T66" fmla="*/ 22600 w 3168"/>
              <a:gd name="T67" fmla="*/ 676288 h 3521"/>
              <a:gd name="T68" fmla="*/ 5876 w 3168"/>
              <a:gd name="T69" fmla="*/ 609406 h 3521"/>
              <a:gd name="T70" fmla="*/ 0 w 3168"/>
              <a:gd name="T71" fmla="*/ 540487 h 3521"/>
              <a:gd name="T72" fmla="*/ 6328 w 3168"/>
              <a:gd name="T73" fmla="*/ 470210 h 3521"/>
              <a:gd name="T74" fmla="*/ 23504 w 3168"/>
              <a:gd name="T75" fmla="*/ 402310 h 3521"/>
              <a:gd name="T76" fmla="*/ 51980 w 3168"/>
              <a:gd name="T77" fmla="*/ 338144 h 3521"/>
              <a:gd name="T78" fmla="*/ 90399 w 3168"/>
              <a:gd name="T79" fmla="*/ 277373 h 3521"/>
              <a:gd name="T80" fmla="*/ 137859 w 3168"/>
              <a:gd name="T81" fmla="*/ 221695 h 3521"/>
              <a:gd name="T82" fmla="*/ 194359 w 3168"/>
              <a:gd name="T83" fmla="*/ 170430 h 3521"/>
              <a:gd name="T84" fmla="*/ 258090 w 3168"/>
              <a:gd name="T85" fmla="*/ 124937 h 3521"/>
              <a:gd name="T86" fmla="*/ 329505 w 3168"/>
              <a:gd name="T87" fmla="*/ 85555 h 3521"/>
              <a:gd name="T88" fmla="*/ 406797 w 3168"/>
              <a:gd name="T89" fmla="*/ 53302 h 3521"/>
              <a:gd name="T90" fmla="*/ 489512 w 3168"/>
              <a:gd name="T91" fmla="*/ 27839 h 3521"/>
              <a:gd name="T92" fmla="*/ 577200 w 3168"/>
              <a:gd name="T93" fmla="*/ 10185 h 3521"/>
              <a:gd name="T94" fmla="*/ 668955 w 3168"/>
              <a:gd name="T95" fmla="*/ 1358 h 352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168" h="3521">
                <a:moveTo>
                  <a:pt x="1583" y="0"/>
                </a:moveTo>
                <a:lnTo>
                  <a:pt x="1688" y="4"/>
                </a:lnTo>
                <a:lnTo>
                  <a:pt x="1791" y="14"/>
                </a:lnTo>
                <a:lnTo>
                  <a:pt x="1891" y="30"/>
                </a:lnTo>
                <a:lnTo>
                  <a:pt x="1989" y="53"/>
                </a:lnTo>
                <a:lnTo>
                  <a:pt x="2084" y="82"/>
                </a:lnTo>
                <a:lnTo>
                  <a:pt x="2177" y="116"/>
                </a:lnTo>
                <a:lnTo>
                  <a:pt x="2267" y="157"/>
                </a:lnTo>
                <a:lnTo>
                  <a:pt x="2355" y="201"/>
                </a:lnTo>
                <a:lnTo>
                  <a:pt x="2439" y="252"/>
                </a:lnTo>
                <a:lnTo>
                  <a:pt x="2520" y="307"/>
                </a:lnTo>
                <a:lnTo>
                  <a:pt x="2596" y="368"/>
                </a:lnTo>
                <a:lnTo>
                  <a:pt x="2669" y="432"/>
                </a:lnTo>
                <a:lnTo>
                  <a:pt x="2738" y="502"/>
                </a:lnTo>
                <a:lnTo>
                  <a:pt x="2802" y="575"/>
                </a:lnTo>
                <a:lnTo>
                  <a:pt x="2862" y="653"/>
                </a:lnTo>
                <a:lnTo>
                  <a:pt x="2917" y="733"/>
                </a:lnTo>
                <a:lnTo>
                  <a:pt x="2967" y="817"/>
                </a:lnTo>
                <a:lnTo>
                  <a:pt x="3012" y="905"/>
                </a:lnTo>
                <a:lnTo>
                  <a:pt x="3053" y="996"/>
                </a:lnTo>
                <a:lnTo>
                  <a:pt x="3087" y="1089"/>
                </a:lnTo>
                <a:lnTo>
                  <a:pt x="3115" y="1185"/>
                </a:lnTo>
                <a:lnTo>
                  <a:pt x="3138" y="1283"/>
                </a:lnTo>
                <a:lnTo>
                  <a:pt x="3154" y="1385"/>
                </a:lnTo>
                <a:lnTo>
                  <a:pt x="3164" y="1488"/>
                </a:lnTo>
                <a:lnTo>
                  <a:pt x="3168" y="1592"/>
                </a:lnTo>
                <a:lnTo>
                  <a:pt x="3164" y="1695"/>
                </a:lnTo>
                <a:lnTo>
                  <a:pt x="3155" y="1795"/>
                </a:lnTo>
                <a:lnTo>
                  <a:pt x="3139" y="1895"/>
                </a:lnTo>
                <a:lnTo>
                  <a:pt x="3116" y="1992"/>
                </a:lnTo>
                <a:lnTo>
                  <a:pt x="3090" y="2086"/>
                </a:lnTo>
                <a:lnTo>
                  <a:pt x="3056" y="2178"/>
                </a:lnTo>
                <a:lnTo>
                  <a:pt x="3018" y="2268"/>
                </a:lnTo>
                <a:lnTo>
                  <a:pt x="2974" y="2355"/>
                </a:lnTo>
                <a:lnTo>
                  <a:pt x="2925" y="2438"/>
                </a:lnTo>
                <a:lnTo>
                  <a:pt x="2872" y="2518"/>
                </a:lnTo>
                <a:lnTo>
                  <a:pt x="2814" y="2594"/>
                </a:lnTo>
                <a:lnTo>
                  <a:pt x="2752" y="2667"/>
                </a:lnTo>
                <a:lnTo>
                  <a:pt x="2684" y="2735"/>
                </a:lnTo>
                <a:lnTo>
                  <a:pt x="2614" y="2800"/>
                </a:lnTo>
                <a:lnTo>
                  <a:pt x="2540" y="2860"/>
                </a:lnTo>
                <a:lnTo>
                  <a:pt x="2461" y="2916"/>
                </a:lnTo>
                <a:lnTo>
                  <a:pt x="2380" y="2967"/>
                </a:lnTo>
                <a:lnTo>
                  <a:pt x="2295" y="3013"/>
                </a:lnTo>
                <a:lnTo>
                  <a:pt x="2208" y="3055"/>
                </a:lnTo>
                <a:lnTo>
                  <a:pt x="2117" y="3090"/>
                </a:lnTo>
                <a:lnTo>
                  <a:pt x="2024" y="3120"/>
                </a:lnTo>
                <a:lnTo>
                  <a:pt x="1928" y="3145"/>
                </a:lnTo>
                <a:lnTo>
                  <a:pt x="1583" y="3521"/>
                </a:lnTo>
                <a:lnTo>
                  <a:pt x="1238" y="3145"/>
                </a:lnTo>
                <a:lnTo>
                  <a:pt x="1144" y="3120"/>
                </a:lnTo>
                <a:lnTo>
                  <a:pt x="1050" y="3090"/>
                </a:lnTo>
                <a:lnTo>
                  <a:pt x="960" y="3055"/>
                </a:lnTo>
                <a:lnTo>
                  <a:pt x="872" y="3013"/>
                </a:lnTo>
                <a:lnTo>
                  <a:pt x="787" y="2967"/>
                </a:lnTo>
                <a:lnTo>
                  <a:pt x="706" y="2916"/>
                </a:lnTo>
                <a:lnTo>
                  <a:pt x="628" y="2860"/>
                </a:lnTo>
                <a:lnTo>
                  <a:pt x="553" y="2800"/>
                </a:lnTo>
                <a:lnTo>
                  <a:pt x="483" y="2735"/>
                </a:lnTo>
                <a:lnTo>
                  <a:pt x="416" y="2667"/>
                </a:lnTo>
                <a:lnTo>
                  <a:pt x="353" y="2594"/>
                </a:lnTo>
                <a:lnTo>
                  <a:pt x="296" y="2518"/>
                </a:lnTo>
                <a:lnTo>
                  <a:pt x="243" y="2438"/>
                </a:lnTo>
                <a:lnTo>
                  <a:pt x="194" y="2355"/>
                </a:lnTo>
                <a:lnTo>
                  <a:pt x="150" y="2268"/>
                </a:lnTo>
                <a:lnTo>
                  <a:pt x="111" y="2178"/>
                </a:lnTo>
                <a:lnTo>
                  <a:pt x="78" y="2086"/>
                </a:lnTo>
                <a:lnTo>
                  <a:pt x="50" y="1992"/>
                </a:lnTo>
                <a:lnTo>
                  <a:pt x="29" y="1895"/>
                </a:lnTo>
                <a:lnTo>
                  <a:pt x="13" y="1795"/>
                </a:lnTo>
                <a:lnTo>
                  <a:pt x="3" y="1695"/>
                </a:lnTo>
                <a:lnTo>
                  <a:pt x="0" y="1592"/>
                </a:lnTo>
                <a:lnTo>
                  <a:pt x="3" y="1488"/>
                </a:lnTo>
                <a:lnTo>
                  <a:pt x="14" y="1385"/>
                </a:lnTo>
                <a:lnTo>
                  <a:pt x="30" y="1283"/>
                </a:lnTo>
                <a:lnTo>
                  <a:pt x="52" y="1185"/>
                </a:lnTo>
                <a:lnTo>
                  <a:pt x="81" y="1089"/>
                </a:lnTo>
                <a:lnTo>
                  <a:pt x="115" y="996"/>
                </a:lnTo>
                <a:lnTo>
                  <a:pt x="155" y="905"/>
                </a:lnTo>
                <a:lnTo>
                  <a:pt x="200" y="817"/>
                </a:lnTo>
                <a:lnTo>
                  <a:pt x="250" y="733"/>
                </a:lnTo>
                <a:lnTo>
                  <a:pt x="305" y="653"/>
                </a:lnTo>
                <a:lnTo>
                  <a:pt x="366" y="575"/>
                </a:lnTo>
                <a:lnTo>
                  <a:pt x="430" y="502"/>
                </a:lnTo>
                <a:lnTo>
                  <a:pt x="499" y="432"/>
                </a:lnTo>
                <a:lnTo>
                  <a:pt x="571" y="368"/>
                </a:lnTo>
                <a:lnTo>
                  <a:pt x="648" y="307"/>
                </a:lnTo>
                <a:lnTo>
                  <a:pt x="729" y="252"/>
                </a:lnTo>
                <a:lnTo>
                  <a:pt x="813" y="201"/>
                </a:lnTo>
                <a:lnTo>
                  <a:pt x="900" y="157"/>
                </a:lnTo>
                <a:lnTo>
                  <a:pt x="991" y="116"/>
                </a:lnTo>
                <a:lnTo>
                  <a:pt x="1083" y="82"/>
                </a:lnTo>
                <a:lnTo>
                  <a:pt x="1179" y="53"/>
                </a:lnTo>
                <a:lnTo>
                  <a:pt x="1277" y="30"/>
                </a:lnTo>
                <a:lnTo>
                  <a:pt x="1377" y="14"/>
                </a:lnTo>
                <a:lnTo>
                  <a:pt x="1480" y="4"/>
                </a:lnTo>
                <a:lnTo>
                  <a:pt x="1583" y="0"/>
                </a:lnTo>
                <a:close/>
              </a:path>
            </a:pathLst>
          </a:custGeom>
          <a:solidFill>
            <a:srgbClr val="00B050"/>
          </a:solidFill>
          <a:ln>
            <a:noFill/>
          </a:ln>
        </p:spPr>
        <p:txBody>
          <a:bodyPr/>
          <a:lstStyle/>
          <a:p>
            <a:endParaRPr lang="zh-CN" altLang="en-US" sz="2400"/>
          </a:p>
        </p:txBody>
      </p:sp>
      <p:sp>
        <p:nvSpPr>
          <p:cNvPr id="35" name="TextBox 21">
            <a:extLst>
              <a:ext uri="{FF2B5EF4-FFF2-40B4-BE49-F238E27FC236}">
                <a16:creationId xmlns:a16="http://schemas.microsoft.com/office/drawing/2014/main" xmlns="" id="{8CE9E166-A596-4D71-8836-E811EE99DF5B}"/>
              </a:ext>
            </a:extLst>
          </p:cNvPr>
          <p:cNvSpPr txBox="1">
            <a:spLocks noChangeArrowheads="1"/>
          </p:cNvSpPr>
          <p:nvPr/>
        </p:nvSpPr>
        <p:spPr bwMode="auto">
          <a:xfrm>
            <a:off x="6953347" y="3995950"/>
            <a:ext cx="3534674"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zh-CN" sz="2000" dirty="0">
                <a:latin typeface="微软雅黑" panose="020B0503020204020204" pitchFamily="34" charset="-122"/>
                <a:ea typeface="微软雅黑" panose="020B0503020204020204" pitchFamily="34" charset="-122"/>
              </a:rPr>
              <a:t>在</a:t>
            </a:r>
            <a:r>
              <a:rPr lang="zh-CN" altLang="en-US" sz="2000" dirty="0">
                <a:latin typeface="微软雅黑" panose="020B0503020204020204" pitchFamily="34" charset="-122"/>
                <a:ea typeface="微软雅黑" panose="020B0503020204020204" pitchFamily="34" charset="-122"/>
              </a:rPr>
              <a:t>英国</a:t>
            </a:r>
            <a:r>
              <a:rPr lang="zh-CN" altLang="zh-CN" sz="2000" dirty="0">
                <a:latin typeface="微软雅黑" panose="020B0503020204020204" pitchFamily="34" charset="-122"/>
                <a:ea typeface="微软雅黑" panose="020B0503020204020204" pitchFamily="34" charset="-122"/>
              </a:rPr>
              <a:t>成立了世界第一个足球协会——英格兰足球协会。制定和通过了英国的第一部全国性的足球比赛规则</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algn="ctr">
              <a:lnSpc>
                <a:spcPct val="100000"/>
              </a:lnSpc>
              <a:spcBef>
                <a:spcPct val="0"/>
              </a:spcBef>
              <a:buNone/>
            </a:pPr>
            <a:endParaRPr lang="en-US" altLang="zh-CN" sz="2000" dirty="0">
              <a:latin typeface="微软雅黑" panose="020B0503020204020204" pitchFamily="34" charset="-122"/>
              <a:ea typeface="微软雅黑" panose="020B0503020204020204" pitchFamily="34" charset="-122"/>
            </a:endParaRPr>
          </a:p>
        </p:txBody>
      </p:sp>
      <p:sp>
        <p:nvSpPr>
          <p:cNvPr id="38" name="TextBox 24">
            <a:extLst>
              <a:ext uri="{FF2B5EF4-FFF2-40B4-BE49-F238E27FC236}">
                <a16:creationId xmlns:a16="http://schemas.microsoft.com/office/drawing/2014/main" xmlns="" id="{5691F7B8-5507-412E-8F99-4B15008807D9}"/>
              </a:ext>
            </a:extLst>
          </p:cNvPr>
          <p:cNvSpPr txBox="1">
            <a:spLocks noChangeArrowheads="1"/>
          </p:cNvSpPr>
          <p:nvPr/>
        </p:nvSpPr>
        <p:spPr bwMode="auto">
          <a:xfrm>
            <a:off x="1514813" y="3995950"/>
            <a:ext cx="374586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zh-CN" sz="2000" dirty="0">
                <a:latin typeface="微软雅黑" panose="020B0503020204020204" pitchFamily="34" charset="-122"/>
                <a:ea typeface="微软雅黑" panose="020B0503020204020204" pitchFamily="34" charset="-122"/>
              </a:rPr>
              <a:t>足球运动逐步从欧美传入世界各国，尤其是在一些文化发达的国家更为盛行。英国人率先为足球运动的发展作出了重要贡献。</a:t>
            </a:r>
            <a:endParaRPr lang="en-US" altLang="zh-CN" dirty="0">
              <a:solidFill>
                <a:srgbClr val="445469"/>
              </a:solidFill>
              <a:latin typeface="微软雅黑" panose="020B0503020204020204" pitchFamily="34" charset="-122"/>
              <a:ea typeface="微软雅黑" panose="020B0503020204020204" pitchFamily="34" charset="-122"/>
            </a:endParaRPr>
          </a:p>
        </p:txBody>
      </p:sp>
      <p:sp>
        <p:nvSpPr>
          <p:cNvPr id="39" name="TextBox 25">
            <a:extLst>
              <a:ext uri="{FF2B5EF4-FFF2-40B4-BE49-F238E27FC236}">
                <a16:creationId xmlns:a16="http://schemas.microsoft.com/office/drawing/2014/main" xmlns="" id="{F737D3B8-BC99-4F4F-BDD4-95FC38C6D82E}"/>
              </a:ext>
            </a:extLst>
          </p:cNvPr>
          <p:cNvSpPr txBox="1">
            <a:spLocks noChangeArrowheads="1"/>
          </p:cNvSpPr>
          <p:nvPr/>
        </p:nvSpPr>
        <p:spPr bwMode="auto">
          <a:xfrm>
            <a:off x="7768222" y="1926633"/>
            <a:ext cx="179928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b="1" dirty="0">
                <a:solidFill>
                  <a:srgbClr val="FFFFFF"/>
                </a:solidFill>
                <a:latin typeface="微软雅黑" panose="020B0503020204020204" pitchFamily="34" charset="-122"/>
                <a:ea typeface="微软雅黑" panose="020B0503020204020204" pitchFamily="34" charset="-122"/>
              </a:rPr>
              <a:t>1863</a:t>
            </a:r>
            <a:r>
              <a:rPr lang="zh-CN" altLang="en-US" b="1" dirty="0">
                <a:solidFill>
                  <a:srgbClr val="FFFFFF"/>
                </a:solidFill>
                <a:latin typeface="微软雅黑" panose="020B0503020204020204" pitchFamily="34" charset="-122"/>
                <a:ea typeface="微软雅黑" panose="020B0503020204020204" pitchFamily="34" charset="-122"/>
              </a:rPr>
              <a:t>年</a:t>
            </a:r>
            <a:r>
              <a:rPr lang="en-US" altLang="zh-CN" b="1" dirty="0">
                <a:solidFill>
                  <a:srgbClr val="FFFFFF"/>
                </a:solidFill>
                <a:latin typeface="微软雅黑" panose="020B0503020204020204" pitchFamily="34" charset="-122"/>
                <a:ea typeface="微软雅黑" panose="020B0503020204020204" pitchFamily="34" charset="-122"/>
              </a:rPr>
              <a:t>10</a:t>
            </a:r>
            <a:r>
              <a:rPr lang="zh-CN" altLang="en-US" b="1" dirty="0">
                <a:solidFill>
                  <a:srgbClr val="FFFFFF"/>
                </a:solidFill>
                <a:latin typeface="微软雅黑" panose="020B0503020204020204" pitchFamily="34" charset="-122"/>
                <a:ea typeface="微软雅黑" panose="020B0503020204020204" pitchFamily="34" charset="-122"/>
              </a:rPr>
              <a:t>月</a:t>
            </a:r>
            <a:r>
              <a:rPr lang="en-US" altLang="zh-CN" b="1" dirty="0">
                <a:solidFill>
                  <a:srgbClr val="FFFFFF"/>
                </a:solidFill>
                <a:latin typeface="微软雅黑" panose="020B0503020204020204" pitchFamily="34" charset="-122"/>
                <a:ea typeface="微软雅黑" panose="020B0503020204020204" pitchFamily="34" charset="-122"/>
              </a:rPr>
              <a:t>26</a:t>
            </a:r>
            <a:r>
              <a:rPr lang="zh-CN" altLang="en-US" b="1" dirty="0">
                <a:solidFill>
                  <a:srgbClr val="FFFFFF"/>
                </a:solidFill>
                <a:latin typeface="微软雅黑" panose="020B0503020204020204" pitchFamily="34" charset="-122"/>
                <a:ea typeface="微软雅黑" panose="020B0503020204020204" pitchFamily="34" charset="-122"/>
              </a:rPr>
              <a:t>日</a:t>
            </a:r>
            <a:endParaRPr lang="en-US" altLang="zh-CN" b="1" dirty="0">
              <a:solidFill>
                <a:srgbClr val="FFFFFF"/>
              </a:solidFill>
              <a:latin typeface="微软雅黑" panose="020B0503020204020204" pitchFamily="34" charset="-122"/>
              <a:ea typeface="微软雅黑" panose="020B0503020204020204" pitchFamily="34" charset="-122"/>
            </a:endParaRPr>
          </a:p>
        </p:txBody>
      </p:sp>
      <p:sp>
        <p:nvSpPr>
          <p:cNvPr id="42" name="TextBox 28">
            <a:extLst>
              <a:ext uri="{FF2B5EF4-FFF2-40B4-BE49-F238E27FC236}">
                <a16:creationId xmlns:a16="http://schemas.microsoft.com/office/drawing/2014/main" xmlns="" id="{5F8ED0DF-F0D1-4F35-A119-05F71D1F6A02}"/>
              </a:ext>
            </a:extLst>
          </p:cNvPr>
          <p:cNvSpPr txBox="1">
            <a:spLocks noChangeArrowheads="1"/>
          </p:cNvSpPr>
          <p:nvPr/>
        </p:nvSpPr>
        <p:spPr bwMode="auto">
          <a:xfrm>
            <a:off x="2775706" y="2252712"/>
            <a:ext cx="13208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en-US" altLang="zh-CN" sz="2400" b="1" dirty="0">
                <a:solidFill>
                  <a:schemeClr val="bg1"/>
                </a:solidFill>
                <a:latin typeface="微软雅黑" panose="020B0503020204020204" pitchFamily="34" charset="-122"/>
                <a:ea typeface="微软雅黑" panose="020B0503020204020204" pitchFamily="34" charset="-122"/>
              </a:rPr>
              <a:t>17</a:t>
            </a:r>
            <a:r>
              <a:rPr lang="zh-CN" altLang="en-US" sz="2400" b="1" dirty="0">
                <a:solidFill>
                  <a:schemeClr val="bg1"/>
                </a:solidFill>
                <a:latin typeface="微软雅黑" panose="020B0503020204020204" pitchFamily="34" charset="-122"/>
                <a:ea typeface="微软雅黑" panose="020B0503020204020204" pitchFamily="34" charset="-122"/>
              </a:rPr>
              <a:t>世纪中后期</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44" name="矩形 43">
            <a:extLst>
              <a:ext uri="{FF2B5EF4-FFF2-40B4-BE49-F238E27FC236}">
                <a16:creationId xmlns:a16="http://schemas.microsoft.com/office/drawing/2014/main" xmlns="" id="{0F2BAED8-2653-4915-B116-81E9BC92A693}"/>
              </a:ext>
            </a:extLst>
          </p:cNvPr>
          <p:cNvSpPr/>
          <p:nvPr/>
        </p:nvSpPr>
        <p:spPr>
          <a:xfrm>
            <a:off x="5260675" y="2197361"/>
            <a:ext cx="1826141" cy="1077218"/>
          </a:xfrm>
          <a:prstGeom prst="rect">
            <a:avLst/>
          </a:prstGeom>
        </p:spPr>
        <p:txBody>
          <a:bodyPr wrap="none">
            <a:spAutoFit/>
          </a:bodyPr>
          <a:lstStyle/>
          <a:p>
            <a:r>
              <a:rPr lang="zh-CN" altLang="zh-CN" sz="3200" b="1" kern="1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现代足球</a:t>
            </a:r>
            <a:endParaRPr lang="en-US" altLang="zh-CN" sz="3200" b="1" kern="1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p>
            <a:r>
              <a:rPr lang="zh-CN" altLang="zh-CN" sz="3200" b="1" kern="100" dirty="0">
                <a:solidFill>
                  <a:schemeClr val="tx1">
                    <a:lumMod val="50000"/>
                    <a:lumOff val="50000"/>
                  </a:schemeClr>
                </a:solidFill>
                <a:latin typeface="微软雅黑" panose="020B0503020204020204" pitchFamily="34" charset="-122"/>
                <a:ea typeface="微软雅黑" panose="020B0503020204020204" pitchFamily="34" charset="-122"/>
                <a:cs typeface="微软雅黑" panose="020B0503020204020204" pitchFamily="34" charset="-122"/>
              </a:rPr>
              <a:t>的诞生日</a:t>
            </a:r>
            <a:endParaRPr lang="zh-CN" altLang="en-US" sz="3200" b="1" dirty="0">
              <a:solidFill>
                <a:schemeClr val="tx1">
                  <a:lumMod val="50000"/>
                  <a:lumOff val="50000"/>
                </a:schemeClr>
              </a:solidFill>
            </a:endParaRPr>
          </a:p>
        </p:txBody>
      </p:sp>
    </p:spTree>
    <p:extLst>
      <p:ext uri="{BB962C8B-B14F-4D97-AF65-F5344CB8AC3E}">
        <p14:creationId xmlns:p14="http://schemas.microsoft.com/office/powerpoint/2010/main" val="317757907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1000"/>
                                        <p:tgtEl>
                                          <p:spTgt spid="31"/>
                                        </p:tgtEl>
                                      </p:cBhvr>
                                    </p:animEffect>
                                    <p:anim calcmode="lin" valueType="num">
                                      <p:cBhvr>
                                        <p:cTn id="15" dur="1000" fill="hold"/>
                                        <p:tgtEl>
                                          <p:spTgt spid="31"/>
                                        </p:tgtEl>
                                        <p:attrNameLst>
                                          <p:attrName>ppt_x</p:attrName>
                                        </p:attrNameLst>
                                      </p:cBhvr>
                                      <p:tavLst>
                                        <p:tav tm="0">
                                          <p:val>
                                            <p:strVal val="#ppt_x"/>
                                          </p:val>
                                        </p:tav>
                                        <p:tav tm="100000">
                                          <p:val>
                                            <p:strVal val="#ppt_x"/>
                                          </p:val>
                                        </p:tav>
                                      </p:tavLst>
                                    </p:anim>
                                    <p:anim calcmode="lin" valueType="num">
                                      <p:cBhvr>
                                        <p:cTn id="16" dur="1000" fill="hold"/>
                                        <p:tgtEl>
                                          <p:spTgt spid="31"/>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1000"/>
                                        <p:tgtEl>
                                          <p:spTgt spid="26"/>
                                        </p:tgtEl>
                                      </p:cBhvr>
                                    </p:animEffect>
                                    <p:anim calcmode="lin" valueType="num">
                                      <p:cBhvr>
                                        <p:cTn id="20" dur="1000" fill="hold"/>
                                        <p:tgtEl>
                                          <p:spTgt spid="26"/>
                                        </p:tgtEl>
                                        <p:attrNameLst>
                                          <p:attrName>ppt_x</p:attrName>
                                        </p:attrNameLst>
                                      </p:cBhvr>
                                      <p:tavLst>
                                        <p:tav tm="0">
                                          <p:val>
                                            <p:strVal val="#ppt_x"/>
                                          </p:val>
                                        </p:tav>
                                        <p:tav tm="100000">
                                          <p:val>
                                            <p:strVal val="#ppt_x"/>
                                          </p:val>
                                        </p:tav>
                                      </p:tavLst>
                                    </p:anim>
                                    <p:anim calcmode="lin" valueType="num">
                                      <p:cBhvr>
                                        <p:cTn id="21"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barn(inVertical)">
                                      <p:cBhvr>
                                        <p:cTn id="26" dur="500"/>
                                        <p:tgtEl>
                                          <p:spTgt spid="42"/>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1000"/>
                                        <p:tgtEl>
                                          <p:spTgt spid="32"/>
                                        </p:tgtEl>
                                      </p:cBhvr>
                                    </p:animEffect>
                                    <p:anim calcmode="lin" valueType="num">
                                      <p:cBhvr>
                                        <p:cTn id="32" dur="1000" fill="hold"/>
                                        <p:tgtEl>
                                          <p:spTgt spid="32"/>
                                        </p:tgtEl>
                                        <p:attrNameLst>
                                          <p:attrName>ppt_x</p:attrName>
                                        </p:attrNameLst>
                                      </p:cBhvr>
                                      <p:tavLst>
                                        <p:tav tm="0">
                                          <p:val>
                                            <p:strVal val="#ppt_x"/>
                                          </p:val>
                                        </p:tav>
                                        <p:tav tm="100000">
                                          <p:val>
                                            <p:strVal val="#ppt_x"/>
                                          </p:val>
                                        </p:tav>
                                      </p:tavLst>
                                    </p:anim>
                                    <p:anim calcmode="lin" valueType="num">
                                      <p:cBhvr>
                                        <p:cTn id="33" dur="1000" fill="hold"/>
                                        <p:tgtEl>
                                          <p:spTgt spid="32"/>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1000"/>
                                        <p:tgtEl>
                                          <p:spTgt spid="33"/>
                                        </p:tgtEl>
                                      </p:cBhvr>
                                    </p:animEffect>
                                    <p:anim calcmode="lin" valueType="num">
                                      <p:cBhvr>
                                        <p:cTn id="37" dur="1000" fill="hold"/>
                                        <p:tgtEl>
                                          <p:spTgt spid="33"/>
                                        </p:tgtEl>
                                        <p:attrNameLst>
                                          <p:attrName>ppt_x</p:attrName>
                                        </p:attrNameLst>
                                      </p:cBhvr>
                                      <p:tavLst>
                                        <p:tav tm="0">
                                          <p:val>
                                            <p:strVal val="#ppt_x"/>
                                          </p:val>
                                        </p:tav>
                                        <p:tav tm="100000">
                                          <p:val>
                                            <p:strVal val="#ppt_x"/>
                                          </p:val>
                                        </p:tav>
                                      </p:tavLst>
                                    </p:anim>
                                    <p:anim calcmode="lin" valueType="num">
                                      <p:cBhvr>
                                        <p:cTn id="38"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barn(inVertical)">
                                      <p:cBhvr>
                                        <p:cTn id="43" dur="500"/>
                                        <p:tgtEl>
                                          <p:spTgt spid="39"/>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barn(inVertical)">
                                      <p:cBhvr>
                                        <p:cTn id="48" dur="500"/>
                                        <p:tgtEl>
                                          <p:spTgt spid="38"/>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barn(inVertical)">
                                      <p:cBhvr>
                                        <p:cTn id="53" dur="500"/>
                                        <p:tgtEl>
                                          <p:spTgt spid="35"/>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grpId="0" nodeType="click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wipe(down)">
                                      <p:cBhvr>
                                        <p:cTn id="58" dur="580">
                                          <p:stCondLst>
                                            <p:cond delay="0"/>
                                          </p:stCondLst>
                                        </p:cTn>
                                        <p:tgtEl>
                                          <p:spTgt spid="44"/>
                                        </p:tgtEl>
                                      </p:cBhvr>
                                    </p:animEffect>
                                    <p:anim calcmode="lin" valueType="num">
                                      <p:cBhvr>
                                        <p:cTn id="59" dur="1822"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60" dur="664"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61" dur="664" tmFilter="0, 0; 0.125,0.2665; 0.25,0.4; 0.375,0.465; 0.5,0.5;  0.625,0.535; 0.75,0.6; 0.875,0.7335; 1,1">
                                          <p:stCondLst>
                                            <p:cond delay="664"/>
                                          </p:stCondLst>
                                        </p:cTn>
                                        <p:tgtEl>
                                          <p:spTgt spid="44"/>
                                        </p:tgtEl>
                                        <p:attrNameLst>
                                          <p:attrName>ppt_y</p:attrName>
                                        </p:attrNameLst>
                                      </p:cBhvr>
                                      <p:tavLst>
                                        <p:tav tm="0" fmla="#ppt_y-sin(pi*$)/9">
                                          <p:val>
                                            <p:fltVal val="0"/>
                                          </p:val>
                                        </p:tav>
                                        <p:tav tm="100000">
                                          <p:val>
                                            <p:fltVal val="1"/>
                                          </p:val>
                                        </p:tav>
                                      </p:tavLst>
                                    </p:anim>
                                    <p:anim calcmode="lin" valueType="num">
                                      <p:cBhvr>
                                        <p:cTn id="62" dur="332" tmFilter="0, 0; 0.125,0.2665; 0.25,0.4; 0.375,0.465; 0.5,0.5;  0.625,0.535; 0.75,0.6; 0.875,0.7335; 1,1">
                                          <p:stCondLst>
                                            <p:cond delay="1324"/>
                                          </p:stCondLst>
                                        </p:cTn>
                                        <p:tgtEl>
                                          <p:spTgt spid="44"/>
                                        </p:tgtEl>
                                        <p:attrNameLst>
                                          <p:attrName>ppt_y</p:attrName>
                                        </p:attrNameLst>
                                      </p:cBhvr>
                                      <p:tavLst>
                                        <p:tav tm="0" fmla="#ppt_y-sin(pi*$)/27">
                                          <p:val>
                                            <p:fltVal val="0"/>
                                          </p:val>
                                        </p:tav>
                                        <p:tav tm="100000">
                                          <p:val>
                                            <p:fltVal val="1"/>
                                          </p:val>
                                        </p:tav>
                                      </p:tavLst>
                                    </p:anim>
                                    <p:anim calcmode="lin" valueType="num">
                                      <p:cBhvr>
                                        <p:cTn id="63" dur="164" tmFilter="0, 0; 0.125,0.2665; 0.25,0.4; 0.375,0.465; 0.5,0.5;  0.625,0.535; 0.75,0.6; 0.875,0.7335; 1,1">
                                          <p:stCondLst>
                                            <p:cond delay="1656"/>
                                          </p:stCondLst>
                                        </p:cTn>
                                        <p:tgtEl>
                                          <p:spTgt spid="44"/>
                                        </p:tgtEl>
                                        <p:attrNameLst>
                                          <p:attrName>ppt_y</p:attrName>
                                        </p:attrNameLst>
                                      </p:cBhvr>
                                      <p:tavLst>
                                        <p:tav tm="0" fmla="#ppt_y-sin(pi*$)/81">
                                          <p:val>
                                            <p:fltVal val="0"/>
                                          </p:val>
                                        </p:tav>
                                        <p:tav tm="100000">
                                          <p:val>
                                            <p:fltVal val="1"/>
                                          </p:val>
                                        </p:tav>
                                      </p:tavLst>
                                    </p:anim>
                                    <p:animScale>
                                      <p:cBhvr>
                                        <p:cTn id="64" dur="26">
                                          <p:stCondLst>
                                            <p:cond delay="650"/>
                                          </p:stCondLst>
                                        </p:cTn>
                                        <p:tgtEl>
                                          <p:spTgt spid="44"/>
                                        </p:tgtEl>
                                      </p:cBhvr>
                                      <p:to x="100000" y="60000"/>
                                    </p:animScale>
                                    <p:animScale>
                                      <p:cBhvr>
                                        <p:cTn id="65" dur="166" decel="50000">
                                          <p:stCondLst>
                                            <p:cond delay="676"/>
                                          </p:stCondLst>
                                        </p:cTn>
                                        <p:tgtEl>
                                          <p:spTgt spid="44"/>
                                        </p:tgtEl>
                                      </p:cBhvr>
                                      <p:to x="100000" y="100000"/>
                                    </p:animScale>
                                    <p:animScale>
                                      <p:cBhvr>
                                        <p:cTn id="66" dur="26">
                                          <p:stCondLst>
                                            <p:cond delay="1312"/>
                                          </p:stCondLst>
                                        </p:cTn>
                                        <p:tgtEl>
                                          <p:spTgt spid="44"/>
                                        </p:tgtEl>
                                      </p:cBhvr>
                                      <p:to x="100000" y="80000"/>
                                    </p:animScale>
                                    <p:animScale>
                                      <p:cBhvr>
                                        <p:cTn id="67" dur="166" decel="50000">
                                          <p:stCondLst>
                                            <p:cond delay="1338"/>
                                          </p:stCondLst>
                                        </p:cTn>
                                        <p:tgtEl>
                                          <p:spTgt spid="44"/>
                                        </p:tgtEl>
                                      </p:cBhvr>
                                      <p:to x="100000" y="100000"/>
                                    </p:animScale>
                                    <p:animScale>
                                      <p:cBhvr>
                                        <p:cTn id="68" dur="26">
                                          <p:stCondLst>
                                            <p:cond delay="1642"/>
                                          </p:stCondLst>
                                        </p:cTn>
                                        <p:tgtEl>
                                          <p:spTgt spid="44"/>
                                        </p:tgtEl>
                                      </p:cBhvr>
                                      <p:to x="100000" y="90000"/>
                                    </p:animScale>
                                    <p:animScale>
                                      <p:cBhvr>
                                        <p:cTn id="69" dur="166" decel="50000">
                                          <p:stCondLst>
                                            <p:cond delay="1668"/>
                                          </p:stCondLst>
                                        </p:cTn>
                                        <p:tgtEl>
                                          <p:spTgt spid="44"/>
                                        </p:tgtEl>
                                      </p:cBhvr>
                                      <p:to x="100000" y="100000"/>
                                    </p:animScale>
                                    <p:animScale>
                                      <p:cBhvr>
                                        <p:cTn id="70" dur="26">
                                          <p:stCondLst>
                                            <p:cond delay="1808"/>
                                          </p:stCondLst>
                                        </p:cTn>
                                        <p:tgtEl>
                                          <p:spTgt spid="44"/>
                                        </p:tgtEl>
                                      </p:cBhvr>
                                      <p:to x="100000" y="95000"/>
                                    </p:animScale>
                                    <p:animScale>
                                      <p:cBhvr>
                                        <p:cTn id="71" dur="166" decel="50000">
                                          <p:stCondLst>
                                            <p:cond delay="1834"/>
                                          </p:stCondLst>
                                        </p:cTn>
                                        <p:tgtEl>
                                          <p:spTgt spid="4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1" grpId="0" animBg="1"/>
      <p:bldP spid="32" grpId="0" animBg="1"/>
      <p:bldP spid="33" grpId="0" animBg="1"/>
      <p:bldP spid="35" grpId="0"/>
      <p:bldP spid="38" grpId="0"/>
      <p:bldP spid="39" grpId="0"/>
      <p:bldP spid="42" grpId="0"/>
      <p:bldP spid="4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51637E95-C971-4889-B3E3-50530123006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9471" b="19154"/>
          <a:stretch/>
        </p:blipFill>
        <p:spPr>
          <a:xfrm>
            <a:off x="-206829" y="6064820"/>
            <a:ext cx="12605657" cy="1004881"/>
          </a:xfrm>
          <a:prstGeom prst="rect">
            <a:avLst/>
          </a:prstGeom>
          <a:effectLst>
            <a:softEdge rad="127000"/>
          </a:effectLst>
        </p:spPr>
      </p:pic>
      <p:sp>
        <p:nvSpPr>
          <p:cNvPr id="6" name="矩形 5">
            <a:extLst>
              <a:ext uri="{FF2B5EF4-FFF2-40B4-BE49-F238E27FC236}">
                <a16:creationId xmlns:a16="http://schemas.microsoft.com/office/drawing/2014/main" xmlns="" id="{6DCE9733-FC1F-4CB4-8D8E-7622A0CD3144}"/>
              </a:ext>
            </a:extLst>
          </p:cNvPr>
          <p:cNvSpPr/>
          <p:nvPr/>
        </p:nvSpPr>
        <p:spPr>
          <a:xfrm>
            <a:off x="1164338" y="334383"/>
            <a:ext cx="3248006" cy="523220"/>
          </a:xfrm>
          <a:prstGeom prst="rect">
            <a:avLst/>
          </a:prstGeom>
        </p:spPr>
        <p:txBody>
          <a:bodyPr wrap="square">
            <a:spAutoFit/>
          </a:bodyPr>
          <a:lstStyle/>
          <a:p>
            <a:r>
              <a:rPr lang="en-US" altLang="zh-CN" sz="2800" b="1" dirty="0">
                <a:solidFill>
                  <a:schemeClr val="tx1">
                    <a:lumMod val="50000"/>
                    <a:lumOff val="50000"/>
                  </a:schemeClr>
                </a:solidFill>
                <a:latin typeface="微软雅黑" panose="020B0503020204020204" pitchFamily="34" charset="-122"/>
                <a:ea typeface="微软雅黑" panose="020B0503020204020204" pitchFamily="34" charset="-122"/>
              </a:rPr>
              <a:t>01  </a:t>
            </a:r>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足球日的由来</a:t>
            </a:r>
          </a:p>
        </p:txBody>
      </p:sp>
      <p:pic>
        <p:nvPicPr>
          <p:cNvPr id="8" name="图片 7">
            <a:extLst>
              <a:ext uri="{FF2B5EF4-FFF2-40B4-BE49-F238E27FC236}">
                <a16:creationId xmlns:a16="http://schemas.microsoft.com/office/drawing/2014/main" xmlns="" id="{925340DA-8F65-4376-8B28-B5CA8D9429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09" y="29028"/>
            <a:ext cx="1133929" cy="1133929"/>
          </a:xfrm>
          <a:prstGeom prst="rect">
            <a:avLst/>
          </a:prstGeom>
          <a:effectLst>
            <a:outerShdw blurRad="76200" dir="18900000" sy="23000" kx="-1200000" algn="bl" rotWithShape="0">
              <a:prstClr val="black">
                <a:alpha val="20000"/>
              </a:prstClr>
            </a:outerShdw>
          </a:effectLst>
        </p:spPr>
      </p:pic>
      <p:pic>
        <p:nvPicPr>
          <p:cNvPr id="3" name="图片 2">
            <a:extLst>
              <a:ext uri="{FF2B5EF4-FFF2-40B4-BE49-F238E27FC236}">
                <a16:creationId xmlns:a16="http://schemas.microsoft.com/office/drawing/2014/main" xmlns="" id="{E34327E0-D213-4474-BDE2-496470280241}"/>
              </a:ext>
            </a:extLst>
          </p:cNvPr>
          <p:cNvPicPr>
            <a:picLocks noChangeAspect="1"/>
          </p:cNvPicPr>
          <p:nvPr/>
        </p:nvPicPr>
        <p:blipFill rotWithShape="1">
          <a:blip r:embed="rId5">
            <a:extLst>
              <a:ext uri="{28A0092B-C50C-407E-A947-70E740481C1C}">
                <a14:useLocalDpi xmlns:a14="http://schemas.microsoft.com/office/drawing/2010/main" val="0"/>
              </a:ext>
            </a:extLst>
          </a:blip>
          <a:srcRect t="22354" b="16242"/>
          <a:stretch/>
        </p:blipFill>
        <p:spPr>
          <a:xfrm>
            <a:off x="1329186" y="1966210"/>
            <a:ext cx="9533626" cy="325222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8236347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54BEA8D0-E325-4629-BAC8-B590E77452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7911" y="145143"/>
            <a:ext cx="7627834" cy="6858000"/>
          </a:xfrm>
          <a:prstGeom prst="rect">
            <a:avLst/>
          </a:prstGeom>
        </p:spPr>
      </p:pic>
      <p:sp>
        <p:nvSpPr>
          <p:cNvPr id="7" name="矩形 6">
            <a:extLst>
              <a:ext uri="{FF2B5EF4-FFF2-40B4-BE49-F238E27FC236}">
                <a16:creationId xmlns:a16="http://schemas.microsoft.com/office/drawing/2014/main" xmlns="" id="{676AFFFD-9D66-4773-AA30-0E665478A23A}"/>
              </a:ext>
            </a:extLst>
          </p:cNvPr>
          <p:cNvSpPr/>
          <p:nvPr/>
        </p:nvSpPr>
        <p:spPr>
          <a:xfrm>
            <a:off x="-1" y="2383971"/>
            <a:ext cx="12192000" cy="2090058"/>
          </a:xfrm>
          <a:prstGeom prst="rect">
            <a:avLst/>
          </a:prstGeom>
          <a:solidFill>
            <a:srgbClr val="D9D9D9">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xmlns="" id="{FE9C6CB5-0243-4F4E-B7E0-5CA10384ABEA}"/>
              </a:ext>
            </a:extLst>
          </p:cNvPr>
          <p:cNvSpPr/>
          <p:nvPr/>
        </p:nvSpPr>
        <p:spPr>
          <a:xfrm>
            <a:off x="2034966" y="2857863"/>
            <a:ext cx="7414209" cy="1200329"/>
          </a:xfrm>
          <a:prstGeom prst="rect">
            <a:avLst/>
          </a:prstGeom>
        </p:spPr>
        <p:txBody>
          <a:bodyPr wrap="none">
            <a:spAutoFit/>
          </a:bodyPr>
          <a:lstStyle/>
          <a:p>
            <a:r>
              <a:rPr lang="en-US" altLang="zh-CN" sz="72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02  </a:t>
            </a:r>
            <a:r>
              <a:rPr lang="zh-CN" altLang="en-US" sz="72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足球日的</a:t>
            </a:r>
            <a:r>
              <a:rPr lang="zh-CN" altLang="zh-CN" sz="72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背景</a:t>
            </a:r>
            <a:endParaRPr lang="zh-CN" altLang="en-US" sz="7200" dirty="0">
              <a:solidFill>
                <a:schemeClr val="tx1">
                  <a:lumMod val="65000"/>
                  <a:lumOff val="35000"/>
                </a:schemeClr>
              </a:solidFill>
            </a:endParaRPr>
          </a:p>
        </p:txBody>
      </p:sp>
    </p:spTree>
    <p:extLst>
      <p:ext uri="{BB962C8B-B14F-4D97-AF65-F5344CB8AC3E}">
        <p14:creationId xmlns:p14="http://schemas.microsoft.com/office/powerpoint/2010/main" val="100954331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outVertical)">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Pentagon 49">
            <a:extLst>
              <a:ext uri="{FF2B5EF4-FFF2-40B4-BE49-F238E27FC236}">
                <a16:creationId xmlns:a16="http://schemas.microsoft.com/office/drawing/2014/main" xmlns="" id="{7AC91739-5355-4AD1-A139-5020436CAC0E}"/>
              </a:ext>
            </a:extLst>
          </p:cNvPr>
          <p:cNvSpPr>
            <a:spLocks noChangeArrowheads="1"/>
          </p:cNvSpPr>
          <p:nvPr/>
        </p:nvSpPr>
        <p:spPr bwMode="auto">
          <a:xfrm>
            <a:off x="3575768" y="1712263"/>
            <a:ext cx="2332567" cy="836084"/>
          </a:xfrm>
          <a:prstGeom prst="homePlate">
            <a:avLst>
              <a:gd name="adj" fmla="val 50024"/>
            </a:avLst>
          </a:prstGeom>
          <a:solidFill>
            <a:srgbClr val="00B050"/>
          </a:solidFill>
          <a:ln>
            <a:noFill/>
          </a:ln>
        </p:spPr>
        <p:txBody>
          <a:bodyPr lIns="121683" tIns="60841" rIns="121683" bIns="60841"/>
          <a:lstStyle>
            <a:lvl1pPr defTabSz="1028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10287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467">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Pentagon 51">
            <a:extLst>
              <a:ext uri="{FF2B5EF4-FFF2-40B4-BE49-F238E27FC236}">
                <a16:creationId xmlns:a16="http://schemas.microsoft.com/office/drawing/2014/main" xmlns="" id="{FE0E7A4A-EDA3-414B-9CD2-34D01756DAF8}"/>
              </a:ext>
            </a:extLst>
          </p:cNvPr>
          <p:cNvSpPr>
            <a:spLocks noChangeArrowheads="1"/>
          </p:cNvSpPr>
          <p:nvPr/>
        </p:nvSpPr>
        <p:spPr bwMode="auto">
          <a:xfrm>
            <a:off x="3575768" y="3223563"/>
            <a:ext cx="2332567" cy="836084"/>
          </a:xfrm>
          <a:prstGeom prst="homePlate">
            <a:avLst>
              <a:gd name="adj" fmla="val 50024"/>
            </a:avLst>
          </a:prstGeom>
          <a:solidFill>
            <a:srgbClr val="00B050"/>
          </a:solidFill>
          <a:ln>
            <a:noFill/>
          </a:ln>
        </p:spPr>
        <p:txBody>
          <a:bodyPr lIns="121683" tIns="60841" rIns="121683" bIns="60841"/>
          <a:lstStyle>
            <a:lvl1pPr defTabSz="1028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10287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467">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Pentagon 52">
            <a:extLst>
              <a:ext uri="{FF2B5EF4-FFF2-40B4-BE49-F238E27FC236}">
                <a16:creationId xmlns:a16="http://schemas.microsoft.com/office/drawing/2014/main" xmlns="" id="{D21D7AC4-1892-46A2-927B-4FEEA4E89F4B}"/>
              </a:ext>
            </a:extLst>
          </p:cNvPr>
          <p:cNvSpPr>
            <a:spLocks noChangeArrowheads="1"/>
          </p:cNvSpPr>
          <p:nvPr/>
        </p:nvSpPr>
        <p:spPr bwMode="auto">
          <a:xfrm flipH="1">
            <a:off x="6211018" y="2474263"/>
            <a:ext cx="2332567" cy="836084"/>
          </a:xfrm>
          <a:prstGeom prst="homePlate">
            <a:avLst>
              <a:gd name="adj" fmla="val 50024"/>
            </a:avLst>
          </a:prstGeom>
          <a:solidFill>
            <a:schemeClr val="bg1">
              <a:lumMod val="75000"/>
            </a:schemeClr>
          </a:solidFill>
          <a:ln>
            <a:noFill/>
          </a:ln>
        </p:spPr>
        <p:txBody>
          <a:bodyPr lIns="121683" tIns="60841" rIns="121683" bIns="60841"/>
          <a:lstStyle>
            <a:lvl1pPr defTabSz="1028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10287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467">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Pentagon 53">
            <a:extLst>
              <a:ext uri="{FF2B5EF4-FFF2-40B4-BE49-F238E27FC236}">
                <a16:creationId xmlns:a16="http://schemas.microsoft.com/office/drawing/2014/main" xmlns="" id="{35A04D11-4558-43F6-834E-E8EDD45E5DE7}"/>
              </a:ext>
            </a:extLst>
          </p:cNvPr>
          <p:cNvSpPr>
            <a:spLocks noChangeArrowheads="1"/>
          </p:cNvSpPr>
          <p:nvPr/>
        </p:nvSpPr>
        <p:spPr bwMode="auto">
          <a:xfrm flipH="1">
            <a:off x="6211018" y="4004613"/>
            <a:ext cx="2332567" cy="838200"/>
          </a:xfrm>
          <a:prstGeom prst="homePlate">
            <a:avLst>
              <a:gd name="adj" fmla="val 49898"/>
            </a:avLst>
          </a:prstGeom>
          <a:solidFill>
            <a:schemeClr val="bg1">
              <a:lumMod val="75000"/>
            </a:schemeClr>
          </a:solidFill>
          <a:ln>
            <a:noFill/>
          </a:ln>
        </p:spPr>
        <p:txBody>
          <a:bodyPr lIns="121683" tIns="60841" rIns="121683" bIns="60841"/>
          <a:lstStyle>
            <a:lvl1pPr defTabSz="1028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10287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467">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Rectangle 34">
            <a:extLst>
              <a:ext uri="{FF2B5EF4-FFF2-40B4-BE49-F238E27FC236}">
                <a16:creationId xmlns:a16="http://schemas.microsoft.com/office/drawing/2014/main" xmlns="" id="{81FF4130-2A79-4DD6-915A-302DFBB5A14A}"/>
              </a:ext>
            </a:extLst>
          </p:cNvPr>
          <p:cNvSpPr>
            <a:spLocks noChangeArrowheads="1"/>
          </p:cNvSpPr>
          <p:nvPr/>
        </p:nvSpPr>
        <p:spPr bwMode="auto">
          <a:xfrm>
            <a:off x="5944318" y="1763063"/>
            <a:ext cx="266700" cy="751417"/>
          </a:xfrm>
          <a:prstGeom prst="rect">
            <a:avLst/>
          </a:prstGeom>
          <a:solidFill>
            <a:srgbClr val="00B050"/>
          </a:solidFill>
          <a:ln>
            <a:noFill/>
          </a:ln>
        </p:spPr>
        <p:txBody>
          <a:bodyPr lIns="121683" tIns="60841" rIns="121683" bIns="60841"/>
          <a:lstStyle>
            <a:lvl1pPr defTabSz="1028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10287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467">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Rectangle 35">
            <a:extLst>
              <a:ext uri="{FF2B5EF4-FFF2-40B4-BE49-F238E27FC236}">
                <a16:creationId xmlns:a16="http://schemas.microsoft.com/office/drawing/2014/main" xmlns="" id="{73A9CBDB-1269-4F24-A6ED-51A3820FD6D9}"/>
              </a:ext>
            </a:extLst>
          </p:cNvPr>
          <p:cNvSpPr>
            <a:spLocks noChangeArrowheads="1"/>
          </p:cNvSpPr>
          <p:nvPr/>
        </p:nvSpPr>
        <p:spPr bwMode="auto">
          <a:xfrm>
            <a:off x="5944318" y="2514480"/>
            <a:ext cx="266700" cy="753533"/>
          </a:xfrm>
          <a:prstGeom prst="rect">
            <a:avLst/>
          </a:prstGeom>
          <a:solidFill>
            <a:schemeClr val="bg1">
              <a:lumMod val="75000"/>
            </a:schemeClr>
          </a:solidFill>
          <a:ln>
            <a:noFill/>
          </a:ln>
        </p:spPr>
        <p:txBody>
          <a:bodyPr lIns="121683" tIns="60841" rIns="121683" bIns="60841"/>
          <a:lstStyle>
            <a:lvl1pPr defTabSz="1028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10287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467">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36">
            <a:extLst>
              <a:ext uri="{FF2B5EF4-FFF2-40B4-BE49-F238E27FC236}">
                <a16:creationId xmlns:a16="http://schemas.microsoft.com/office/drawing/2014/main" xmlns="" id="{72BEACF1-8919-4BA0-B84C-CC0401AB8C70}"/>
              </a:ext>
            </a:extLst>
          </p:cNvPr>
          <p:cNvSpPr>
            <a:spLocks noChangeArrowheads="1"/>
          </p:cNvSpPr>
          <p:nvPr/>
        </p:nvSpPr>
        <p:spPr bwMode="auto">
          <a:xfrm>
            <a:off x="5944318" y="3268014"/>
            <a:ext cx="266700" cy="749300"/>
          </a:xfrm>
          <a:prstGeom prst="rect">
            <a:avLst/>
          </a:prstGeom>
          <a:solidFill>
            <a:srgbClr val="00B050"/>
          </a:solidFill>
          <a:ln>
            <a:noFill/>
          </a:ln>
        </p:spPr>
        <p:txBody>
          <a:bodyPr lIns="121683" tIns="60841" rIns="121683" bIns="60841"/>
          <a:lstStyle>
            <a:lvl1pPr defTabSz="1028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10287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467">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37">
            <a:extLst>
              <a:ext uri="{FF2B5EF4-FFF2-40B4-BE49-F238E27FC236}">
                <a16:creationId xmlns:a16="http://schemas.microsoft.com/office/drawing/2014/main" xmlns="" id="{D0C0886C-45BD-4A33-A27B-081A4D8BA175}"/>
              </a:ext>
            </a:extLst>
          </p:cNvPr>
          <p:cNvSpPr>
            <a:spLocks noChangeArrowheads="1"/>
          </p:cNvSpPr>
          <p:nvPr/>
        </p:nvSpPr>
        <p:spPr bwMode="auto">
          <a:xfrm>
            <a:off x="5944318" y="4017313"/>
            <a:ext cx="266700" cy="753533"/>
          </a:xfrm>
          <a:prstGeom prst="rect">
            <a:avLst/>
          </a:prstGeom>
          <a:solidFill>
            <a:schemeClr val="bg1">
              <a:lumMod val="75000"/>
            </a:schemeClr>
          </a:solidFill>
          <a:ln>
            <a:noFill/>
          </a:ln>
        </p:spPr>
        <p:txBody>
          <a:bodyPr lIns="121683" tIns="60841" rIns="121683" bIns="60841"/>
          <a:lstStyle>
            <a:lvl1pPr defTabSz="1028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10287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467">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Rectangle 30">
            <a:extLst>
              <a:ext uri="{FF2B5EF4-FFF2-40B4-BE49-F238E27FC236}">
                <a16:creationId xmlns:a16="http://schemas.microsoft.com/office/drawing/2014/main" xmlns="" id="{710B420A-C458-400D-A01F-E3C00AADB89E}"/>
              </a:ext>
            </a:extLst>
          </p:cNvPr>
          <p:cNvSpPr>
            <a:spLocks noChangeArrowheads="1"/>
          </p:cNvSpPr>
          <p:nvPr/>
        </p:nvSpPr>
        <p:spPr bwMode="auto">
          <a:xfrm>
            <a:off x="5944318" y="4760263"/>
            <a:ext cx="266700" cy="753533"/>
          </a:xfrm>
          <a:prstGeom prst="rect">
            <a:avLst/>
          </a:prstGeom>
          <a:solidFill>
            <a:srgbClr val="00B050"/>
          </a:solidFill>
          <a:ln>
            <a:noFill/>
          </a:ln>
        </p:spPr>
        <p:txBody>
          <a:bodyPr lIns="121683" tIns="60841" rIns="121683" bIns="60841"/>
          <a:lstStyle>
            <a:lvl1pPr defTabSz="1028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10287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467">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Pentagon 31">
            <a:extLst>
              <a:ext uri="{FF2B5EF4-FFF2-40B4-BE49-F238E27FC236}">
                <a16:creationId xmlns:a16="http://schemas.microsoft.com/office/drawing/2014/main" xmlns="" id="{3E5D7482-BC1F-4685-8B9E-E520DAD50F2E}"/>
              </a:ext>
            </a:extLst>
          </p:cNvPr>
          <p:cNvSpPr>
            <a:spLocks noChangeArrowheads="1"/>
          </p:cNvSpPr>
          <p:nvPr/>
        </p:nvSpPr>
        <p:spPr bwMode="auto">
          <a:xfrm>
            <a:off x="3575768" y="4686180"/>
            <a:ext cx="2332567" cy="836083"/>
          </a:xfrm>
          <a:prstGeom prst="homePlate">
            <a:avLst>
              <a:gd name="adj" fmla="val 50024"/>
            </a:avLst>
          </a:prstGeom>
          <a:solidFill>
            <a:srgbClr val="00B050"/>
          </a:solidFill>
          <a:ln>
            <a:noFill/>
          </a:ln>
        </p:spPr>
        <p:txBody>
          <a:bodyPr lIns="121683" tIns="60841" rIns="121683" bIns="60841"/>
          <a:lstStyle>
            <a:lvl1pPr defTabSz="10287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10287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10287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10287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3467">
              <a:solidFill>
                <a:srgbClr val="262626"/>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3">
            <a:extLst>
              <a:ext uri="{FF2B5EF4-FFF2-40B4-BE49-F238E27FC236}">
                <a16:creationId xmlns:a16="http://schemas.microsoft.com/office/drawing/2014/main" xmlns="" id="{F23538B9-EA58-4C43-8A6A-FCB9C9EDB743}"/>
              </a:ext>
            </a:extLst>
          </p:cNvPr>
          <p:cNvSpPr txBox="1">
            <a:spLocks noChangeArrowheads="1"/>
          </p:cNvSpPr>
          <p:nvPr/>
        </p:nvSpPr>
        <p:spPr bwMode="auto">
          <a:xfrm>
            <a:off x="1008251" y="1851963"/>
            <a:ext cx="233891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a:lnSpc>
                <a:spcPct val="100000"/>
              </a:lnSpc>
              <a:spcBef>
                <a:spcPct val="20000"/>
              </a:spcBef>
              <a:buNone/>
            </a:pPr>
            <a:r>
              <a:rPr lang="zh-CN" altLang="zh-CN" b="1" dirty="0">
                <a:solidFill>
                  <a:schemeClr val="tx1">
                    <a:lumMod val="65000"/>
                    <a:lumOff val="35000"/>
                  </a:schemeClr>
                </a:solidFill>
                <a:latin typeface="微软雅黑" panose="020B0503020204020204" pitchFamily="34" charset="-122"/>
                <a:ea typeface="微软雅黑" panose="020B0503020204020204" pitchFamily="34" charset="-122"/>
              </a:rPr>
              <a:t>中世纪以前</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2" name="TextBox 13">
            <a:extLst>
              <a:ext uri="{FF2B5EF4-FFF2-40B4-BE49-F238E27FC236}">
                <a16:creationId xmlns:a16="http://schemas.microsoft.com/office/drawing/2014/main" xmlns="" id="{1940BB31-060F-4D6A-8D4E-E983B2411B80}"/>
              </a:ext>
            </a:extLst>
          </p:cNvPr>
          <p:cNvSpPr txBox="1">
            <a:spLocks noChangeArrowheads="1"/>
          </p:cNvSpPr>
          <p:nvPr/>
        </p:nvSpPr>
        <p:spPr bwMode="auto">
          <a:xfrm>
            <a:off x="932051" y="3395014"/>
            <a:ext cx="233891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a:lnSpc>
                <a:spcPct val="100000"/>
              </a:lnSpc>
              <a:spcBef>
                <a:spcPct val="20000"/>
              </a:spcBef>
              <a:buNone/>
            </a:pPr>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rPr>
              <a:t>1848</a:t>
            </a:r>
            <a:r>
              <a:rPr lang="zh-CN" altLang="zh-CN" b="1" dirty="0">
                <a:solidFill>
                  <a:schemeClr val="tx1">
                    <a:lumMod val="65000"/>
                    <a:lumOff val="35000"/>
                  </a:schemeClr>
                </a:solidFill>
                <a:latin typeface="微软雅黑" panose="020B0503020204020204" pitchFamily="34" charset="-122"/>
                <a:ea typeface="微软雅黑" panose="020B0503020204020204" pitchFamily="34" charset="-122"/>
              </a:rPr>
              <a:t>年</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3" name="TextBox 13">
            <a:extLst>
              <a:ext uri="{FF2B5EF4-FFF2-40B4-BE49-F238E27FC236}">
                <a16:creationId xmlns:a16="http://schemas.microsoft.com/office/drawing/2014/main" xmlns="" id="{A781D703-FA19-40C8-9A25-9064FF9F666D}"/>
              </a:ext>
            </a:extLst>
          </p:cNvPr>
          <p:cNvSpPr txBox="1">
            <a:spLocks noChangeArrowheads="1"/>
          </p:cNvSpPr>
          <p:nvPr/>
        </p:nvSpPr>
        <p:spPr bwMode="auto">
          <a:xfrm>
            <a:off x="1012484" y="4859747"/>
            <a:ext cx="233891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r" eaLnBrk="1" hangingPunct="1">
              <a:lnSpc>
                <a:spcPct val="100000"/>
              </a:lnSpc>
              <a:spcBef>
                <a:spcPct val="20000"/>
              </a:spcBef>
              <a:buFont typeface="Arial" panose="020B0604020202020204" pitchFamily="34" charset="0"/>
              <a:buNone/>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如今</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4" name="TextBox 13">
            <a:extLst>
              <a:ext uri="{FF2B5EF4-FFF2-40B4-BE49-F238E27FC236}">
                <a16:creationId xmlns:a16="http://schemas.microsoft.com/office/drawing/2014/main" xmlns="" id="{AFD1D387-A7B4-4488-B3CA-36F9494319DD}"/>
              </a:ext>
            </a:extLst>
          </p:cNvPr>
          <p:cNvSpPr txBox="1">
            <a:spLocks noChangeArrowheads="1"/>
          </p:cNvSpPr>
          <p:nvPr/>
        </p:nvSpPr>
        <p:spPr bwMode="auto">
          <a:xfrm>
            <a:off x="8810284" y="2624547"/>
            <a:ext cx="23368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rPr>
              <a:t>19</a:t>
            </a:r>
            <a:r>
              <a:rPr lang="zh-CN" altLang="zh-CN" b="1" dirty="0">
                <a:solidFill>
                  <a:schemeClr val="tx1">
                    <a:lumMod val="65000"/>
                    <a:lumOff val="35000"/>
                  </a:schemeClr>
                </a:solidFill>
                <a:latin typeface="微软雅黑" panose="020B0503020204020204" pitchFamily="34" charset="-122"/>
                <a:ea typeface="微软雅黑" panose="020B0503020204020204" pitchFamily="34" charset="-122"/>
              </a:rPr>
              <a:t>世纪初叶</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5" name="TextBox 13">
            <a:extLst>
              <a:ext uri="{FF2B5EF4-FFF2-40B4-BE49-F238E27FC236}">
                <a16:creationId xmlns:a16="http://schemas.microsoft.com/office/drawing/2014/main" xmlns="" id="{020DE079-E7F6-424F-99F3-67B2B88DDEB9}"/>
              </a:ext>
            </a:extLst>
          </p:cNvPr>
          <p:cNvSpPr txBox="1">
            <a:spLocks noChangeArrowheads="1"/>
          </p:cNvSpPr>
          <p:nvPr/>
        </p:nvSpPr>
        <p:spPr bwMode="auto">
          <a:xfrm>
            <a:off x="8734084" y="4167596"/>
            <a:ext cx="23368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rPr>
              <a:t>1958</a:t>
            </a:r>
            <a:r>
              <a:rPr lang="zh-CN" altLang="zh-CN" b="1" dirty="0">
                <a:solidFill>
                  <a:schemeClr val="tx1">
                    <a:lumMod val="65000"/>
                    <a:lumOff val="35000"/>
                  </a:schemeClr>
                </a:solidFill>
                <a:latin typeface="微软雅黑" panose="020B0503020204020204" pitchFamily="34" charset="-122"/>
                <a:ea typeface="微软雅黑" panose="020B0503020204020204" pitchFamily="34" charset="-122"/>
              </a:rPr>
              <a:t>年</a:t>
            </a:r>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rPr>
              <a:t>7</a:t>
            </a:r>
            <a:r>
              <a:rPr lang="zh-CN" altLang="zh-CN" b="1" dirty="0">
                <a:solidFill>
                  <a:schemeClr val="tx1">
                    <a:lumMod val="65000"/>
                    <a:lumOff val="35000"/>
                  </a:schemeClr>
                </a:solidFill>
                <a:latin typeface="微软雅黑" panose="020B0503020204020204" pitchFamily="34" charset="-122"/>
                <a:ea typeface="微软雅黑" panose="020B0503020204020204" pitchFamily="34" charset="-122"/>
              </a:rPr>
              <a:t>月</a:t>
            </a:r>
            <a:endParaRPr lang="en-US" altLang="zh-CN"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6" name="time_94963">
            <a:extLst>
              <a:ext uri="{FF2B5EF4-FFF2-40B4-BE49-F238E27FC236}">
                <a16:creationId xmlns:a16="http://schemas.microsoft.com/office/drawing/2014/main" xmlns="" id="{2DF8B2AC-BF53-479B-AFCD-9C97E01DADF5}"/>
              </a:ext>
            </a:extLst>
          </p:cNvPr>
          <p:cNvSpPr>
            <a:spLocks noChangeAspect="1"/>
          </p:cNvSpPr>
          <p:nvPr/>
        </p:nvSpPr>
        <p:spPr bwMode="auto">
          <a:xfrm>
            <a:off x="4320231" y="4842813"/>
            <a:ext cx="554886" cy="511248"/>
          </a:xfrm>
          <a:custGeom>
            <a:avLst/>
            <a:gdLst>
              <a:gd name="connsiteX0" fmla="*/ 317776 w 608343"/>
              <a:gd name="connsiteY0" fmla="*/ 144518 h 560501"/>
              <a:gd name="connsiteX1" fmla="*/ 343343 w 608343"/>
              <a:gd name="connsiteY1" fmla="*/ 170043 h 560501"/>
              <a:gd name="connsiteX2" fmla="*/ 343343 w 608343"/>
              <a:gd name="connsiteY2" fmla="*/ 271760 h 560501"/>
              <a:gd name="connsiteX3" fmla="*/ 432185 w 608343"/>
              <a:gd name="connsiteY3" fmla="*/ 328936 h 560501"/>
              <a:gd name="connsiteX4" fmla="*/ 439855 w 608343"/>
              <a:gd name="connsiteY4" fmla="*/ 364161 h 560501"/>
              <a:gd name="connsiteX5" fmla="*/ 418379 w 608343"/>
              <a:gd name="connsiteY5" fmla="*/ 375902 h 560501"/>
              <a:gd name="connsiteX6" fmla="*/ 404574 w 608343"/>
              <a:gd name="connsiteY6" fmla="*/ 371818 h 560501"/>
              <a:gd name="connsiteX7" fmla="*/ 311129 w 608343"/>
              <a:gd name="connsiteY7" fmla="*/ 311835 h 560501"/>
              <a:gd name="connsiteX8" fmla="*/ 292210 w 608343"/>
              <a:gd name="connsiteY8" fmla="*/ 277248 h 560501"/>
              <a:gd name="connsiteX9" fmla="*/ 292210 w 608343"/>
              <a:gd name="connsiteY9" fmla="*/ 170043 h 560501"/>
              <a:gd name="connsiteX10" fmla="*/ 317776 w 608343"/>
              <a:gd name="connsiteY10" fmla="*/ 144518 h 560501"/>
              <a:gd name="connsiteX11" fmla="*/ 327743 w 608343"/>
              <a:gd name="connsiteY11" fmla="*/ 0 h 560501"/>
              <a:gd name="connsiteX12" fmla="*/ 608343 w 608343"/>
              <a:gd name="connsiteY12" fmla="*/ 280315 h 560501"/>
              <a:gd name="connsiteX13" fmla="*/ 327743 w 608343"/>
              <a:gd name="connsiteY13" fmla="*/ 560501 h 560501"/>
              <a:gd name="connsiteX14" fmla="*/ 209293 w 608343"/>
              <a:gd name="connsiteY14" fmla="*/ 534473 h 560501"/>
              <a:gd name="connsiteX15" fmla="*/ 194215 w 608343"/>
              <a:gd name="connsiteY15" fmla="*/ 493262 h 560501"/>
              <a:gd name="connsiteX16" fmla="*/ 222454 w 608343"/>
              <a:gd name="connsiteY16" fmla="*/ 475399 h 560501"/>
              <a:gd name="connsiteX17" fmla="*/ 235487 w 608343"/>
              <a:gd name="connsiteY17" fmla="*/ 478206 h 560501"/>
              <a:gd name="connsiteX18" fmla="*/ 327743 w 608343"/>
              <a:gd name="connsiteY18" fmla="*/ 498493 h 560501"/>
              <a:gd name="connsiteX19" fmla="*/ 546243 w 608343"/>
              <a:gd name="connsiteY19" fmla="*/ 280187 h 560501"/>
              <a:gd name="connsiteX20" fmla="*/ 327743 w 608343"/>
              <a:gd name="connsiteY20" fmla="*/ 62008 h 560501"/>
              <a:gd name="connsiteX21" fmla="*/ 109115 w 608343"/>
              <a:gd name="connsiteY21" fmla="*/ 279166 h 560501"/>
              <a:gd name="connsiteX22" fmla="*/ 120998 w 608343"/>
              <a:gd name="connsiteY22" fmla="*/ 290777 h 560501"/>
              <a:gd name="connsiteX23" fmla="*/ 146298 w 608343"/>
              <a:gd name="connsiteY23" fmla="*/ 290777 h 560501"/>
              <a:gd name="connsiteX24" fmla="*/ 156137 w 608343"/>
              <a:gd name="connsiteY24" fmla="*/ 295625 h 560501"/>
              <a:gd name="connsiteX25" fmla="*/ 152943 w 608343"/>
              <a:gd name="connsiteY25" fmla="*/ 307364 h 560501"/>
              <a:gd name="connsiteX26" fmla="*/ 85732 w 608343"/>
              <a:gd name="connsiteY26" fmla="*/ 413518 h 560501"/>
              <a:gd name="connsiteX27" fmla="*/ 78448 w 608343"/>
              <a:gd name="connsiteY27" fmla="*/ 417856 h 560501"/>
              <a:gd name="connsiteX28" fmla="*/ 71932 w 608343"/>
              <a:gd name="connsiteY28" fmla="*/ 414539 h 560501"/>
              <a:gd name="connsiteX29" fmla="*/ 71420 w 608343"/>
              <a:gd name="connsiteY29" fmla="*/ 414028 h 560501"/>
              <a:gd name="connsiteX30" fmla="*/ 3443 w 608343"/>
              <a:gd name="connsiteY30" fmla="*/ 306853 h 560501"/>
              <a:gd name="connsiteX31" fmla="*/ 631 w 608343"/>
              <a:gd name="connsiteY31" fmla="*/ 295498 h 560501"/>
              <a:gd name="connsiteX32" fmla="*/ 10087 w 608343"/>
              <a:gd name="connsiteY32" fmla="*/ 290777 h 560501"/>
              <a:gd name="connsiteX33" fmla="*/ 35131 w 608343"/>
              <a:gd name="connsiteY33" fmla="*/ 290777 h 560501"/>
              <a:gd name="connsiteX34" fmla="*/ 47015 w 608343"/>
              <a:gd name="connsiteY34" fmla="*/ 282101 h 560501"/>
              <a:gd name="connsiteX35" fmla="*/ 47015 w 608343"/>
              <a:gd name="connsiteY35" fmla="*/ 279166 h 560501"/>
              <a:gd name="connsiteX36" fmla="*/ 327743 w 608343"/>
              <a:gd name="connsiteY36" fmla="*/ 0 h 56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8343" h="560501">
                <a:moveTo>
                  <a:pt x="317776" y="144518"/>
                </a:moveTo>
                <a:cubicBezTo>
                  <a:pt x="331966" y="144518"/>
                  <a:pt x="343343" y="155877"/>
                  <a:pt x="343343" y="170043"/>
                </a:cubicBezTo>
                <a:lnTo>
                  <a:pt x="343343" y="271760"/>
                </a:lnTo>
                <a:lnTo>
                  <a:pt x="432185" y="328936"/>
                </a:lnTo>
                <a:cubicBezTo>
                  <a:pt x="444074" y="336594"/>
                  <a:pt x="447525" y="352292"/>
                  <a:pt x="439855" y="364161"/>
                </a:cubicBezTo>
                <a:cubicBezTo>
                  <a:pt x="434998" y="371818"/>
                  <a:pt x="426816" y="375902"/>
                  <a:pt x="418379" y="375902"/>
                </a:cubicBezTo>
                <a:cubicBezTo>
                  <a:pt x="413650" y="375902"/>
                  <a:pt x="408792" y="374626"/>
                  <a:pt x="404574" y="371818"/>
                </a:cubicBezTo>
                <a:lnTo>
                  <a:pt x="311129" y="311835"/>
                </a:lnTo>
                <a:cubicBezTo>
                  <a:pt x="299880" y="304560"/>
                  <a:pt x="292210" y="290649"/>
                  <a:pt x="292210" y="277248"/>
                </a:cubicBezTo>
                <a:lnTo>
                  <a:pt x="292210" y="170043"/>
                </a:lnTo>
                <a:cubicBezTo>
                  <a:pt x="292210" y="155877"/>
                  <a:pt x="303715" y="144518"/>
                  <a:pt x="317776" y="144518"/>
                </a:cubicBezTo>
                <a:close/>
                <a:moveTo>
                  <a:pt x="327743" y="0"/>
                </a:moveTo>
                <a:cubicBezTo>
                  <a:pt x="482482" y="0"/>
                  <a:pt x="608343" y="125675"/>
                  <a:pt x="608343" y="280315"/>
                </a:cubicBezTo>
                <a:cubicBezTo>
                  <a:pt x="608343" y="434826"/>
                  <a:pt x="482482" y="560501"/>
                  <a:pt x="327743" y="560501"/>
                </a:cubicBezTo>
                <a:cubicBezTo>
                  <a:pt x="286343" y="560501"/>
                  <a:pt x="246476" y="551825"/>
                  <a:pt x="209293" y="534473"/>
                </a:cubicBezTo>
                <a:cubicBezTo>
                  <a:pt x="193704" y="527200"/>
                  <a:pt x="187059" y="508700"/>
                  <a:pt x="194215" y="493262"/>
                </a:cubicBezTo>
                <a:cubicBezTo>
                  <a:pt x="199326" y="482416"/>
                  <a:pt x="210443" y="475399"/>
                  <a:pt x="222454" y="475399"/>
                </a:cubicBezTo>
                <a:cubicBezTo>
                  <a:pt x="226926" y="475399"/>
                  <a:pt x="231398" y="476292"/>
                  <a:pt x="235487" y="478206"/>
                </a:cubicBezTo>
                <a:cubicBezTo>
                  <a:pt x="264493" y="491730"/>
                  <a:pt x="295415" y="498493"/>
                  <a:pt x="327743" y="498493"/>
                </a:cubicBezTo>
                <a:cubicBezTo>
                  <a:pt x="448237" y="498493"/>
                  <a:pt x="546243" y="400631"/>
                  <a:pt x="546243" y="280187"/>
                </a:cubicBezTo>
                <a:cubicBezTo>
                  <a:pt x="546243" y="159870"/>
                  <a:pt x="448237" y="62008"/>
                  <a:pt x="327743" y="62008"/>
                </a:cubicBezTo>
                <a:cubicBezTo>
                  <a:pt x="207120" y="62008"/>
                  <a:pt x="109115" y="159360"/>
                  <a:pt x="109115" y="279166"/>
                </a:cubicBezTo>
                <a:cubicBezTo>
                  <a:pt x="109115" y="288991"/>
                  <a:pt x="113459" y="290777"/>
                  <a:pt x="120998" y="290777"/>
                </a:cubicBezTo>
                <a:lnTo>
                  <a:pt x="146298" y="290777"/>
                </a:lnTo>
                <a:cubicBezTo>
                  <a:pt x="151409" y="290777"/>
                  <a:pt x="154732" y="292563"/>
                  <a:pt x="156137" y="295625"/>
                </a:cubicBezTo>
                <a:cubicBezTo>
                  <a:pt x="158182" y="300346"/>
                  <a:pt x="154476" y="305450"/>
                  <a:pt x="152943" y="307364"/>
                </a:cubicBezTo>
                <a:lnTo>
                  <a:pt x="85732" y="413518"/>
                </a:lnTo>
                <a:cubicBezTo>
                  <a:pt x="83176" y="417091"/>
                  <a:pt x="80365" y="417856"/>
                  <a:pt x="78448" y="417856"/>
                </a:cubicBezTo>
                <a:cubicBezTo>
                  <a:pt x="76148" y="417856"/>
                  <a:pt x="73720" y="416708"/>
                  <a:pt x="71932" y="414539"/>
                </a:cubicBezTo>
                <a:lnTo>
                  <a:pt x="71420" y="414028"/>
                </a:lnTo>
                <a:lnTo>
                  <a:pt x="3443" y="306853"/>
                </a:lnTo>
                <a:cubicBezTo>
                  <a:pt x="2037" y="305067"/>
                  <a:pt x="-1413" y="300091"/>
                  <a:pt x="631" y="295498"/>
                </a:cubicBezTo>
                <a:cubicBezTo>
                  <a:pt x="2037" y="292436"/>
                  <a:pt x="5231" y="290777"/>
                  <a:pt x="10087" y="290777"/>
                </a:cubicBezTo>
                <a:lnTo>
                  <a:pt x="35131" y="290777"/>
                </a:lnTo>
                <a:cubicBezTo>
                  <a:pt x="43054" y="290777"/>
                  <a:pt x="47015" y="287970"/>
                  <a:pt x="47015" y="282101"/>
                </a:cubicBezTo>
                <a:lnTo>
                  <a:pt x="47015" y="279166"/>
                </a:lnTo>
                <a:cubicBezTo>
                  <a:pt x="47654" y="125293"/>
                  <a:pt x="173515" y="0"/>
                  <a:pt x="327743" y="0"/>
                </a:cubicBezTo>
                <a:close/>
              </a:path>
            </a:pathLst>
          </a:custGeom>
          <a:solidFill>
            <a:schemeClr val="bg1"/>
          </a:solidFill>
          <a:ln>
            <a:noFill/>
          </a:ln>
        </p:spPr>
      </p:sp>
      <p:sp>
        <p:nvSpPr>
          <p:cNvPr id="37" name="time_94963">
            <a:extLst>
              <a:ext uri="{FF2B5EF4-FFF2-40B4-BE49-F238E27FC236}">
                <a16:creationId xmlns:a16="http://schemas.microsoft.com/office/drawing/2014/main" xmlns="" id="{CB6D81CF-E02D-4B20-9226-1991C2E4DD31}"/>
              </a:ext>
            </a:extLst>
          </p:cNvPr>
          <p:cNvSpPr>
            <a:spLocks noChangeAspect="1"/>
          </p:cNvSpPr>
          <p:nvPr/>
        </p:nvSpPr>
        <p:spPr bwMode="auto">
          <a:xfrm>
            <a:off x="4320231" y="3370600"/>
            <a:ext cx="554886" cy="511248"/>
          </a:xfrm>
          <a:custGeom>
            <a:avLst/>
            <a:gdLst>
              <a:gd name="connsiteX0" fmla="*/ 317776 w 608343"/>
              <a:gd name="connsiteY0" fmla="*/ 144518 h 560501"/>
              <a:gd name="connsiteX1" fmla="*/ 343343 w 608343"/>
              <a:gd name="connsiteY1" fmla="*/ 170043 h 560501"/>
              <a:gd name="connsiteX2" fmla="*/ 343343 w 608343"/>
              <a:gd name="connsiteY2" fmla="*/ 271760 h 560501"/>
              <a:gd name="connsiteX3" fmla="*/ 432185 w 608343"/>
              <a:gd name="connsiteY3" fmla="*/ 328936 h 560501"/>
              <a:gd name="connsiteX4" fmla="*/ 439855 w 608343"/>
              <a:gd name="connsiteY4" fmla="*/ 364161 h 560501"/>
              <a:gd name="connsiteX5" fmla="*/ 418379 w 608343"/>
              <a:gd name="connsiteY5" fmla="*/ 375902 h 560501"/>
              <a:gd name="connsiteX6" fmla="*/ 404574 w 608343"/>
              <a:gd name="connsiteY6" fmla="*/ 371818 h 560501"/>
              <a:gd name="connsiteX7" fmla="*/ 311129 w 608343"/>
              <a:gd name="connsiteY7" fmla="*/ 311835 h 560501"/>
              <a:gd name="connsiteX8" fmla="*/ 292210 w 608343"/>
              <a:gd name="connsiteY8" fmla="*/ 277248 h 560501"/>
              <a:gd name="connsiteX9" fmla="*/ 292210 w 608343"/>
              <a:gd name="connsiteY9" fmla="*/ 170043 h 560501"/>
              <a:gd name="connsiteX10" fmla="*/ 317776 w 608343"/>
              <a:gd name="connsiteY10" fmla="*/ 144518 h 560501"/>
              <a:gd name="connsiteX11" fmla="*/ 327743 w 608343"/>
              <a:gd name="connsiteY11" fmla="*/ 0 h 560501"/>
              <a:gd name="connsiteX12" fmla="*/ 608343 w 608343"/>
              <a:gd name="connsiteY12" fmla="*/ 280315 h 560501"/>
              <a:gd name="connsiteX13" fmla="*/ 327743 w 608343"/>
              <a:gd name="connsiteY13" fmla="*/ 560501 h 560501"/>
              <a:gd name="connsiteX14" fmla="*/ 209293 w 608343"/>
              <a:gd name="connsiteY14" fmla="*/ 534473 h 560501"/>
              <a:gd name="connsiteX15" fmla="*/ 194215 w 608343"/>
              <a:gd name="connsiteY15" fmla="*/ 493262 h 560501"/>
              <a:gd name="connsiteX16" fmla="*/ 222454 w 608343"/>
              <a:gd name="connsiteY16" fmla="*/ 475399 h 560501"/>
              <a:gd name="connsiteX17" fmla="*/ 235487 w 608343"/>
              <a:gd name="connsiteY17" fmla="*/ 478206 h 560501"/>
              <a:gd name="connsiteX18" fmla="*/ 327743 w 608343"/>
              <a:gd name="connsiteY18" fmla="*/ 498493 h 560501"/>
              <a:gd name="connsiteX19" fmla="*/ 546243 w 608343"/>
              <a:gd name="connsiteY19" fmla="*/ 280187 h 560501"/>
              <a:gd name="connsiteX20" fmla="*/ 327743 w 608343"/>
              <a:gd name="connsiteY20" fmla="*/ 62008 h 560501"/>
              <a:gd name="connsiteX21" fmla="*/ 109115 w 608343"/>
              <a:gd name="connsiteY21" fmla="*/ 279166 h 560501"/>
              <a:gd name="connsiteX22" fmla="*/ 120998 w 608343"/>
              <a:gd name="connsiteY22" fmla="*/ 290777 h 560501"/>
              <a:gd name="connsiteX23" fmla="*/ 146298 w 608343"/>
              <a:gd name="connsiteY23" fmla="*/ 290777 h 560501"/>
              <a:gd name="connsiteX24" fmla="*/ 156137 w 608343"/>
              <a:gd name="connsiteY24" fmla="*/ 295625 h 560501"/>
              <a:gd name="connsiteX25" fmla="*/ 152943 w 608343"/>
              <a:gd name="connsiteY25" fmla="*/ 307364 h 560501"/>
              <a:gd name="connsiteX26" fmla="*/ 85732 w 608343"/>
              <a:gd name="connsiteY26" fmla="*/ 413518 h 560501"/>
              <a:gd name="connsiteX27" fmla="*/ 78448 w 608343"/>
              <a:gd name="connsiteY27" fmla="*/ 417856 h 560501"/>
              <a:gd name="connsiteX28" fmla="*/ 71932 w 608343"/>
              <a:gd name="connsiteY28" fmla="*/ 414539 h 560501"/>
              <a:gd name="connsiteX29" fmla="*/ 71420 w 608343"/>
              <a:gd name="connsiteY29" fmla="*/ 414028 h 560501"/>
              <a:gd name="connsiteX30" fmla="*/ 3443 w 608343"/>
              <a:gd name="connsiteY30" fmla="*/ 306853 h 560501"/>
              <a:gd name="connsiteX31" fmla="*/ 631 w 608343"/>
              <a:gd name="connsiteY31" fmla="*/ 295498 h 560501"/>
              <a:gd name="connsiteX32" fmla="*/ 10087 w 608343"/>
              <a:gd name="connsiteY32" fmla="*/ 290777 h 560501"/>
              <a:gd name="connsiteX33" fmla="*/ 35131 w 608343"/>
              <a:gd name="connsiteY33" fmla="*/ 290777 h 560501"/>
              <a:gd name="connsiteX34" fmla="*/ 47015 w 608343"/>
              <a:gd name="connsiteY34" fmla="*/ 282101 h 560501"/>
              <a:gd name="connsiteX35" fmla="*/ 47015 w 608343"/>
              <a:gd name="connsiteY35" fmla="*/ 279166 h 560501"/>
              <a:gd name="connsiteX36" fmla="*/ 327743 w 608343"/>
              <a:gd name="connsiteY36" fmla="*/ 0 h 56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8343" h="560501">
                <a:moveTo>
                  <a:pt x="317776" y="144518"/>
                </a:moveTo>
                <a:cubicBezTo>
                  <a:pt x="331966" y="144518"/>
                  <a:pt x="343343" y="155877"/>
                  <a:pt x="343343" y="170043"/>
                </a:cubicBezTo>
                <a:lnTo>
                  <a:pt x="343343" y="271760"/>
                </a:lnTo>
                <a:lnTo>
                  <a:pt x="432185" y="328936"/>
                </a:lnTo>
                <a:cubicBezTo>
                  <a:pt x="444074" y="336594"/>
                  <a:pt x="447525" y="352292"/>
                  <a:pt x="439855" y="364161"/>
                </a:cubicBezTo>
                <a:cubicBezTo>
                  <a:pt x="434998" y="371818"/>
                  <a:pt x="426816" y="375902"/>
                  <a:pt x="418379" y="375902"/>
                </a:cubicBezTo>
                <a:cubicBezTo>
                  <a:pt x="413650" y="375902"/>
                  <a:pt x="408792" y="374626"/>
                  <a:pt x="404574" y="371818"/>
                </a:cubicBezTo>
                <a:lnTo>
                  <a:pt x="311129" y="311835"/>
                </a:lnTo>
                <a:cubicBezTo>
                  <a:pt x="299880" y="304560"/>
                  <a:pt x="292210" y="290649"/>
                  <a:pt x="292210" y="277248"/>
                </a:cubicBezTo>
                <a:lnTo>
                  <a:pt x="292210" y="170043"/>
                </a:lnTo>
                <a:cubicBezTo>
                  <a:pt x="292210" y="155877"/>
                  <a:pt x="303715" y="144518"/>
                  <a:pt x="317776" y="144518"/>
                </a:cubicBezTo>
                <a:close/>
                <a:moveTo>
                  <a:pt x="327743" y="0"/>
                </a:moveTo>
                <a:cubicBezTo>
                  <a:pt x="482482" y="0"/>
                  <a:pt x="608343" y="125675"/>
                  <a:pt x="608343" y="280315"/>
                </a:cubicBezTo>
                <a:cubicBezTo>
                  <a:pt x="608343" y="434826"/>
                  <a:pt x="482482" y="560501"/>
                  <a:pt x="327743" y="560501"/>
                </a:cubicBezTo>
                <a:cubicBezTo>
                  <a:pt x="286343" y="560501"/>
                  <a:pt x="246476" y="551825"/>
                  <a:pt x="209293" y="534473"/>
                </a:cubicBezTo>
                <a:cubicBezTo>
                  <a:pt x="193704" y="527200"/>
                  <a:pt x="187059" y="508700"/>
                  <a:pt x="194215" y="493262"/>
                </a:cubicBezTo>
                <a:cubicBezTo>
                  <a:pt x="199326" y="482416"/>
                  <a:pt x="210443" y="475399"/>
                  <a:pt x="222454" y="475399"/>
                </a:cubicBezTo>
                <a:cubicBezTo>
                  <a:pt x="226926" y="475399"/>
                  <a:pt x="231398" y="476292"/>
                  <a:pt x="235487" y="478206"/>
                </a:cubicBezTo>
                <a:cubicBezTo>
                  <a:pt x="264493" y="491730"/>
                  <a:pt x="295415" y="498493"/>
                  <a:pt x="327743" y="498493"/>
                </a:cubicBezTo>
                <a:cubicBezTo>
                  <a:pt x="448237" y="498493"/>
                  <a:pt x="546243" y="400631"/>
                  <a:pt x="546243" y="280187"/>
                </a:cubicBezTo>
                <a:cubicBezTo>
                  <a:pt x="546243" y="159870"/>
                  <a:pt x="448237" y="62008"/>
                  <a:pt x="327743" y="62008"/>
                </a:cubicBezTo>
                <a:cubicBezTo>
                  <a:pt x="207120" y="62008"/>
                  <a:pt x="109115" y="159360"/>
                  <a:pt x="109115" y="279166"/>
                </a:cubicBezTo>
                <a:cubicBezTo>
                  <a:pt x="109115" y="288991"/>
                  <a:pt x="113459" y="290777"/>
                  <a:pt x="120998" y="290777"/>
                </a:cubicBezTo>
                <a:lnTo>
                  <a:pt x="146298" y="290777"/>
                </a:lnTo>
                <a:cubicBezTo>
                  <a:pt x="151409" y="290777"/>
                  <a:pt x="154732" y="292563"/>
                  <a:pt x="156137" y="295625"/>
                </a:cubicBezTo>
                <a:cubicBezTo>
                  <a:pt x="158182" y="300346"/>
                  <a:pt x="154476" y="305450"/>
                  <a:pt x="152943" y="307364"/>
                </a:cubicBezTo>
                <a:lnTo>
                  <a:pt x="85732" y="413518"/>
                </a:lnTo>
                <a:cubicBezTo>
                  <a:pt x="83176" y="417091"/>
                  <a:pt x="80365" y="417856"/>
                  <a:pt x="78448" y="417856"/>
                </a:cubicBezTo>
                <a:cubicBezTo>
                  <a:pt x="76148" y="417856"/>
                  <a:pt x="73720" y="416708"/>
                  <a:pt x="71932" y="414539"/>
                </a:cubicBezTo>
                <a:lnTo>
                  <a:pt x="71420" y="414028"/>
                </a:lnTo>
                <a:lnTo>
                  <a:pt x="3443" y="306853"/>
                </a:lnTo>
                <a:cubicBezTo>
                  <a:pt x="2037" y="305067"/>
                  <a:pt x="-1413" y="300091"/>
                  <a:pt x="631" y="295498"/>
                </a:cubicBezTo>
                <a:cubicBezTo>
                  <a:pt x="2037" y="292436"/>
                  <a:pt x="5231" y="290777"/>
                  <a:pt x="10087" y="290777"/>
                </a:cubicBezTo>
                <a:lnTo>
                  <a:pt x="35131" y="290777"/>
                </a:lnTo>
                <a:cubicBezTo>
                  <a:pt x="43054" y="290777"/>
                  <a:pt x="47015" y="287970"/>
                  <a:pt x="47015" y="282101"/>
                </a:cubicBezTo>
                <a:lnTo>
                  <a:pt x="47015" y="279166"/>
                </a:lnTo>
                <a:cubicBezTo>
                  <a:pt x="47654" y="125293"/>
                  <a:pt x="173515" y="0"/>
                  <a:pt x="327743" y="0"/>
                </a:cubicBezTo>
                <a:close/>
              </a:path>
            </a:pathLst>
          </a:custGeom>
          <a:solidFill>
            <a:schemeClr val="bg1"/>
          </a:solidFill>
          <a:ln>
            <a:noFill/>
          </a:ln>
        </p:spPr>
      </p:sp>
      <p:sp>
        <p:nvSpPr>
          <p:cNvPr id="38" name="time_94963">
            <a:extLst>
              <a:ext uri="{FF2B5EF4-FFF2-40B4-BE49-F238E27FC236}">
                <a16:creationId xmlns:a16="http://schemas.microsoft.com/office/drawing/2014/main" xmlns="" id="{5F316614-D5BA-463C-B641-4DEE5373D803}"/>
              </a:ext>
            </a:extLst>
          </p:cNvPr>
          <p:cNvSpPr>
            <a:spLocks noChangeAspect="1"/>
          </p:cNvSpPr>
          <p:nvPr/>
        </p:nvSpPr>
        <p:spPr bwMode="auto">
          <a:xfrm>
            <a:off x="7158965" y="2635622"/>
            <a:ext cx="554886" cy="511248"/>
          </a:xfrm>
          <a:custGeom>
            <a:avLst/>
            <a:gdLst>
              <a:gd name="connsiteX0" fmla="*/ 317776 w 608343"/>
              <a:gd name="connsiteY0" fmla="*/ 144518 h 560501"/>
              <a:gd name="connsiteX1" fmla="*/ 343343 w 608343"/>
              <a:gd name="connsiteY1" fmla="*/ 170043 h 560501"/>
              <a:gd name="connsiteX2" fmla="*/ 343343 w 608343"/>
              <a:gd name="connsiteY2" fmla="*/ 271760 h 560501"/>
              <a:gd name="connsiteX3" fmla="*/ 432185 w 608343"/>
              <a:gd name="connsiteY3" fmla="*/ 328936 h 560501"/>
              <a:gd name="connsiteX4" fmla="*/ 439855 w 608343"/>
              <a:gd name="connsiteY4" fmla="*/ 364161 h 560501"/>
              <a:gd name="connsiteX5" fmla="*/ 418379 w 608343"/>
              <a:gd name="connsiteY5" fmla="*/ 375902 h 560501"/>
              <a:gd name="connsiteX6" fmla="*/ 404574 w 608343"/>
              <a:gd name="connsiteY6" fmla="*/ 371818 h 560501"/>
              <a:gd name="connsiteX7" fmla="*/ 311129 w 608343"/>
              <a:gd name="connsiteY7" fmla="*/ 311835 h 560501"/>
              <a:gd name="connsiteX8" fmla="*/ 292210 w 608343"/>
              <a:gd name="connsiteY8" fmla="*/ 277248 h 560501"/>
              <a:gd name="connsiteX9" fmla="*/ 292210 w 608343"/>
              <a:gd name="connsiteY9" fmla="*/ 170043 h 560501"/>
              <a:gd name="connsiteX10" fmla="*/ 317776 w 608343"/>
              <a:gd name="connsiteY10" fmla="*/ 144518 h 560501"/>
              <a:gd name="connsiteX11" fmla="*/ 327743 w 608343"/>
              <a:gd name="connsiteY11" fmla="*/ 0 h 560501"/>
              <a:gd name="connsiteX12" fmla="*/ 608343 w 608343"/>
              <a:gd name="connsiteY12" fmla="*/ 280315 h 560501"/>
              <a:gd name="connsiteX13" fmla="*/ 327743 w 608343"/>
              <a:gd name="connsiteY13" fmla="*/ 560501 h 560501"/>
              <a:gd name="connsiteX14" fmla="*/ 209293 w 608343"/>
              <a:gd name="connsiteY14" fmla="*/ 534473 h 560501"/>
              <a:gd name="connsiteX15" fmla="*/ 194215 w 608343"/>
              <a:gd name="connsiteY15" fmla="*/ 493262 h 560501"/>
              <a:gd name="connsiteX16" fmla="*/ 222454 w 608343"/>
              <a:gd name="connsiteY16" fmla="*/ 475399 h 560501"/>
              <a:gd name="connsiteX17" fmla="*/ 235487 w 608343"/>
              <a:gd name="connsiteY17" fmla="*/ 478206 h 560501"/>
              <a:gd name="connsiteX18" fmla="*/ 327743 w 608343"/>
              <a:gd name="connsiteY18" fmla="*/ 498493 h 560501"/>
              <a:gd name="connsiteX19" fmla="*/ 546243 w 608343"/>
              <a:gd name="connsiteY19" fmla="*/ 280187 h 560501"/>
              <a:gd name="connsiteX20" fmla="*/ 327743 w 608343"/>
              <a:gd name="connsiteY20" fmla="*/ 62008 h 560501"/>
              <a:gd name="connsiteX21" fmla="*/ 109115 w 608343"/>
              <a:gd name="connsiteY21" fmla="*/ 279166 h 560501"/>
              <a:gd name="connsiteX22" fmla="*/ 120998 w 608343"/>
              <a:gd name="connsiteY22" fmla="*/ 290777 h 560501"/>
              <a:gd name="connsiteX23" fmla="*/ 146298 w 608343"/>
              <a:gd name="connsiteY23" fmla="*/ 290777 h 560501"/>
              <a:gd name="connsiteX24" fmla="*/ 156137 w 608343"/>
              <a:gd name="connsiteY24" fmla="*/ 295625 h 560501"/>
              <a:gd name="connsiteX25" fmla="*/ 152943 w 608343"/>
              <a:gd name="connsiteY25" fmla="*/ 307364 h 560501"/>
              <a:gd name="connsiteX26" fmla="*/ 85732 w 608343"/>
              <a:gd name="connsiteY26" fmla="*/ 413518 h 560501"/>
              <a:gd name="connsiteX27" fmla="*/ 78448 w 608343"/>
              <a:gd name="connsiteY27" fmla="*/ 417856 h 560501"/>
              <a:gd name="connsiteX28" fmla="*/ 71932 w 608343"/>
              <a:gd name="connsiteY28" fmla="*/ 414539 h 560501"/>
              <a:gd name="connsiteX29" fmla="*/ 71420 w 608343"/>
              <a:gd name="connsiteY29" fmla="*/ 414028 h 560501"/>
              <a:gd name="connsiteX30" fmla="*/ 3443 w 608343"/>
              <a:gd name="connsiteY30" fmla="*/ 306853 h 560501"/>
              <a:gd name="connsiteX31" fmla="*/ 631 w 608343"/>
              <a:gd name="connsiteY31" fmla="*/ 295498 h 560501"/>
              <a:gd name="connsiteX32" fmla="*/ 10087 w 608343"/>
              <a:gd name="connsiteY32" fmla="*/ 290777 h 560501"/>
              <a:gd name="connsiteX33" fmla="*/ 35131 w 608343"/>
              <a:gd name="connsiteY33" fmla="*/ 290777 h 560501"/>
              <a:gd name="connsiteX34" fmla="*/ 47015 w 608343"/>
              <a:gd name="connsiteY34" fmla="*/ 282101 h 560501"/>
              <a:gd name="connsiteX35" fmla="*/ 47015 w 608343"/>
              <a:gd name="connsiteY35" fmla="*/ 279166 h 560501"/>
              <a:gd name="connsiteX36" fmla="*/ 327743 w 608343"/>
              <a:gd name="connsiteY36" fmla="*/ 0 h 56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8343" h="560501">
                <a:moveTo>
                  <a:pt x="317776" y="144518"/>
                </a:moveTo>
                <a:cubicBezTo>
                  <a:pt x="331966" y="144518"/>
                  <a:pt x="343343" y="155877"/>
                  <a:pt x="343343" y="170043"/>
                </a:cubicBezTo>
                <a:lnTo>
                  <a:pt x="343343" y="271760"/>
                </a:lnTo>
                <a:lnTo>
                  <a:pt x="432185" y="328936"/>
                </a:lnTo>
                <a:cubicBezTo>
                  <a:pt x="444074" y="336594"/>
                  <a:pt x="447525" y="352292"/>
                  <a:pt x="439855" y="364161"/>
                </a:cubicBezTo>
                <a:cubicBezTo>
                  <a:pt x="434998" y="371818"/>
                  <a:pt x="426816" y="375902"/>
                  <a:pt x="418379" y="375902"/>
                </a:cubicBezTo>
                <a:cubicBezTo>
                  <a:pt x="413650" y="375902"/>
                  <a:pt x="408792" y="374626"/>
                  <a:pt x="404574" y="371818"/>
                </a:cubicBezTo>
                <a:lnTo>
                  <a:pt x="311129" y="311835"/>
                </a:lnTo>
                <a:cubicBezTo>
                  <a:pt x="299880" y="304560"/>
                  <a:pt x="292210" y="290649"/>
                  <a:pt x="292210" y="277248"/>
                </a:cubicBezTo>
                <a:lnTo>
                  <a:pt x="292210" y="170043"/>
                </a:lnTo>
                <a:cubicBezTo>
                  <a:pt x="292210" y="155877"/>
                  <a:pt x="303715" y="144518"/>
                  <a:pt x="317776" y="144518"/>
                </a:cubicBezTo>
                <a:close/>
                <a:moveTo>
                  <a:pt x="327743" y="0"/>
                </a:moveTo>
                <a:cubicBezTo>
                  <a:pt x="482482" y="0"/>
                  <a:pt x="608343" y="125675"/>
                  <a:pt x="608343" y="280315"/>
                </a:cubicBezTo>
                <a:cubicBezTo>
                  <a:pt x="608343" y="434826"/>
                  <a:pt x="482482" y="560501"/>
                  <a:pt x="327743" y="560501"/>
                </a:cubicBezTo>
                <a:cubicBezTo>
                  <a:pt x="286343" y="560501"/>
                  <a:pt x="246476" y="551825"/>
                  <a:pt x="209293" y="534473"/>
                </a:cubicBezTo>
                <a:cubicBezTo>
                  <a:pt x="193704" y="527200"/>
                  <a:pt x="187059" y="508700"/>
                  <a:pt x="194215" y="493262"/>
                </a:cubicBezTo>
                <a:cubicBezTo>
                  <a:pt x="199326" y="482416"/>
                  <a:pt x="210443" y="475399"/>
                  <a:pt x="222454" y="475399"/>
                </a:cubicBezTo>
                <a:cubicBezTo>
                  <a:pt x="226926" y="475399"/>
                  <a:pt x="231398" y="476292"/>
                  <a:pt x="235487" y="478206"/>
                </a:cubicBezTo>
                <a:cubicBezTo>
                  <a:pt x="264493" y="491730"/>
                  <a:pt x="295415" y="498493"/>
                  <a:pt x="327743" y="498493"/>
                </a:cubicBezTo>
                <a:cubicBezTo>
                  <a:pt x="448237" y="498493"/>
                  <a:pt x="546243" y="400631"/>
                  <a:pt x="546243" y="280187"/>
                </a:cubicBezTo>
                <a:cubicBezTo>
                  <a:pt x="546243" y="159870"/>
                  <a:pt x="448237" y="62008"/>
                  <a:pt x="327743" y="62008"/>
                </a:cubicBezTo>
                <a:cubicBezTo>
                  <a:pt x="207120" y="62008"/>
                  <a:pt x="109115" y="159360"/>
                  <a:pt x="109115" y="279166"/>
                </a:cubicBezTo>
                <a:cubicBezTo>
                  <a:pt x="109115" y="288991"/>
                  <a:pt x="113459" y="290777"/>
                  <a:pt x="120998" y="290777"/>
                </a:cubicBezTo>
                <a:lnTo>
                  <a:pt x="146298" y="290777"/>
                </a:lnTo>
                <a:cubicBezTo>
                  <a:pt x="151409" y="290777"/>
                  <a:pt x="154732" y="292563"/>
                  <a:pt x="156137" y="295625"/>
                </a:cubicBezTo>
                <a:cubicBezTo>
                  <a:pt x="158182" y="300346"/>
                  <a:pt x="154476" y="305450"/>
                  <a:pt x="152943" y="307364"/>
                </a:cubicBezTo>
                <a:lnTo>
                  <a:pt x="85732" y="413518"/>
                </a:lnTo>
                <a:cubicBezTo>
                  <a:pt x="83176" y="417091"/>
                  <a:pt x="80365" y="417856"/>
                  <a:pt x="78448" y="417856"/>
                </a:cubicBezTo>
                <a:cubicBezTo>
                  <a:pt x="76148" y="417856"/>
                  <a:pt x="73720" y="416708"/>
                  <a:pt x="71932" y="414539"/>
                </a:cubicBezTo>
                <a:lnTo>
                  <a:pt x="71420" y="414028"/>
                </a:lnTo>
                <a:lnTo>
                  <a:pt x="3443" y="306853"/>
                </a:lnTo>
                <a:cubicBezTo>
                  <a:pt x="2037" y="305067"/>
                  <a:pt x="-1413" y="300091"/>
                  <a:pt x="631" y="295498"/>
                </a:cubicBezTo>
                <a:cubicBezTo>
                  <a:pt x="2037" y="292436"/>
                  <a:pt x="5231" y="290777"/>
                  <a:pt x="10087" y="290777"/>
                </a:cubicBezTo>
                <a:lnTo>
                  <a:pt x="35131" y="290777"/>
                </a:lnTo>
                <a:cubicBezTo>
                  <a:pt x="43054" y="290777"/>
                  <a:pt x="47015" y="287970"/>
                  <a:pt x="47015" y="282101"/>
                </a:cubicBezTo>
                <a:lnTo>
                  <a:pt x="47015" y="279166"/>
                </a:lnTo>
                <a:cubicBezTo>
                  <a:pt x="47654" y="125293"/>
                  <a:pt x="173515" y="0"/>
                  <a:pt x="327743" y="0"/>
                </a:cubicBezTo>
                <a:close/>
              </a:path>
            </a:pathLst>
          </a:custGeom>
          <a:solidFill>
            <a:schemeClr val="bg1"/>
          </a:solidFill>
          <a:ln>
            <a:noFill/>
          </a:ln>
        </p:spPr>
      </p:sp>
      <p:sp>
        <p:nvSpPr>
          <p:cNvPr id="39" name="time_94963">
            <a:extLst>
              <a:ext uri="{FF2B5EF4-FFF2-40B4-BE49-F238E27FC236}">
                <a16:creationId xmlns:a16="http://schemas.microsoft.com/office/drawing/2014/main" xmlns="" id="{7E7DBFC6-6CBF-4333-B271-9A21A6A404D1}"/>
              </a:ext>
            </a:extLst>
          </p:cNvPr>
          <p:cNvSpPr>
            <a:spLocks noChangeAspect="1"/>
          </p:cNvSpPr>
          <p:nvPr/>
        </p:nvSpPr>
        <p:spPr bwMode="auto">
          <a:xfrm>
            <a:off x="7214895" y="4158193"/>
            <a:ext cx="554886" cy="511248"/>
          </a:xfrm>
          <a:custGeom>
            <a:avLst/>
            <a:gdLst>
              <a:gd name="connsiteX0" fmla="*/ 317776 w 608343"/>
              <a:gd name="connsiteY0" fmla="*/ 144518 h 560501"/>
              <a:gd name="connsiteX1" fmla="*/ 343343 w 608343"/>
              <a:gd name="connsiteY1" fmla="*/ 170043 h 560501"/>
              <a:gd name="connsiteX2" fmla="*/ 343343 w 608343"/>
              <a:gd name="connsiteY2" fmla="*/ 271760 h 560501"/>
              <a:gd name="connsiteX3" fmla="*/ 432185 w 608343"/>
              <a:gd name="connsiteY3" fmla="*/ 328936 h 560501"/>
              <a:gd name="connsiteX4" fmla="*/ 439855 w 608343"/>
              <a:gd name="connsiteY4" fmla="*/ 364161 h 560501"/>
              <a:gd name="connsiteX5" fmla="*/ 418379 w 608343"/>
              <a:gd name="connsiteY5" fmla="*/ 375902 h 560501"/>
              <a:gd name="connsiteX6" fmla="*/ 404574 w 608343"/>
              <a:gd name="connsiteY6" fmla="*/ 371818 h 560501"/>
              <a:gd name="connsiteX7" fmla="*/ 311129 w 608343"/>
              <a:gd name="connsiteY7" fmla="*/ 311835 h 560501"/>
              <a:gd name="connsiteX8" fmla="*/ 292210 w 608343"/>
              <a:gd name="connsiteY8" fmla="*/ 277248 h 560501"/>
              <a:gd name="connsiteX9" fmla="*/ 292210 w 608343"/>
              <a:gd name="connsiteY9" fmla="*/ 170043 h 560501"/>
              <a:gd name="connsiteX10" fmla="*/ 317776 w 608343"/>
              <a:gd name="connsiteY10" fmla="*/ 144518 h 560501"/>
              <a:gd name="connsiteX11" fmla="*/ 327743 w 608343"/>
              <a:gd name="connsiteY11" fmla="*/ 0 h 560501"/>
              <a:gd name="connsiteX12" fmla="*/ 608343 w 608343"/>
              <a:gd name="connsiteY12" fmla="*/ 280315 h 560501"/>
              <a:gd name="connsiteX13" fmla="*/ 327743 w 608343"/>
              <a:gd name="connsiteY13" fmla="*/ 560501 h 560501"/>
              <a:gd name="connsiteX14" fmla="*/ 209293 w 608343"/>
              <a:gd name="connsiteY14" fmla="*/ 534473 h 560501"/>
              <a:gd name="connsiteX15" fmla="*/ 194215 w 608343"/>
              <a:gd name="connsiteY15" fmla="*/ 493262 h 560501"/>
              <a:gd name="connsiteX16" fmla="*/ 222454 w 608343"/>
              <a:gd name="connsiteY16" fmla="*/ 475399 h 560501"/>
              <a:gd name="connsiteX17" fmla="*/ 235487 w 608343"/>
              <a:gd name="connsiteY17" fmla="*/ 478206 h 560501"/>
              <a:gd name="connsiteX18" fmla="*/ 327743 w 608343"/>
              <a:gd name="connsiteY18" fmla="*/ 498493 h 560501"/>
              <a:gd name="connsiteX19" fmla="*/ 546243 w 608343"/>
              <a:gd name="connsiteY19" fmla="*/ 280187 h 560501"/>
              <a:gd name="connsiteX20" fmla="*/ 327743 w 608343"/>
              <a:gd name="connsiteY20" fmla="*/ 62008 h 560501"/>
              <a:gd name="connsiteX21" fmla="*/ 109115 w 608343"/>
              <a:gd name="connsiteY21" fmla="*/ 279166 h 560501"/>
              <a:gd name="connsiteX22" fmla="*/ 120998 w 608343"/>
              <a:gd name="connsiteY22" fmla="*/ 290777 h 560501"/>
              <a:gd name="connsiteX23" fmla="*/ 146298 w 608343"/>
              <a:gd name="connsiteY23" fmla="*/ 290777 h 560501"/>
              <a:gd name="connsiteX24" fmla="*/ 156137 w 608343"/>
              <a:gd name="connsiteY24" fmla="*/ 295625 h 560501"/>
              <a:gd name="connsiteX25" fmla="*/ 152943 w 608343"/>
              <a:gd name="connsiteY25" fmla="*/ 307364 h 560501"/>
              <a:gd name="connsiteX26" fmla="*/ 85732 w 608343"/>
              <a:gd name="connsiteY26" fmla="*/ 413518 h 560501"/>
              <a:gd name="connsiteX27" fmla="*/ 78448 w 608343"/>
              <a:gd name="connsiteY27" fmla="*/ 417856 h 560501"/>
              <a:gd name="connsiteX28" fmla="*/ 71932 w 608343"/>
              <a:gd name="connsiteY28" fmla="*/ 414539 h 560501"/>
              <a:gd name="connsiteX29" fmla="*/ 71420 w 608343"/>
              <a:gd name="connsiteY29" fmla="*/ 414028 h 560501"/>
              <a:gd name="connsiteX30" fmla="*/ 3443 w 608343"/>
              <a:gd name="connsiteY30" fmla="*/ 306853 h 560501"/>
              <a:gd name="connsiteX31" fmla="*/ 631 w 608343"/>
              <a:gd name="connsiteY31" fmla="*/ 295498 h 560501"/>
              <a:gd name="connsiteX32" fmla="*/ 10087 w 608343"/>
              <a:gd name="connsiteY32" fmla="*/ 290777 h 560501"/>
              <a:gd name="connsiteX33" fmla="*/ 35131 w 608343"/>
              <a:gd name="connsiteY33" fmla="*/ 290777 h 560501"/>
              <a:gd name="connsiteX34" fmla="*/ 47015 w 608343"/>
              <a:gd name="connsiteY34" fmla="*/ 282101 h 560501"/>
              <a:gd name="connsiteX35" fmla="*/ 47015 w 608343"/>
              <a:gd name="connsiteY35" fmla="*/ 279166 h 560501"/>
              <a:gd name="connsiteX36" fmla="*/ 327743 w 608343"/>
              <a:gd name="connsiteY36" fmla="*/ 0 h 56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8343" h="560501">
                <a:moveTo>
                  <a:pt x="317776" y="144518"/>
                </a:moveTo>
                <a:cubicBezTo>
                  <a:pt x="331966" y="144518"/>
                  <a:pt x="343343" y="155877"/>
                  <a:pt x="343343" y="170043"/>
                </a:cubicBezTo>
                <a:lnTo>
                  <a:pt x="343343" y="271760"/>
                </a:lnTo>
                <a:lnTo>
                  <a:pt x="432185" y="328936"/>
                </a:lnTo>
                <a:cubicBezTo>
                  <a:pt x="444074" y="336594"/>
                  <a:pt x="447525" y="352292"/>
                  <a:pt x="439855" y="364161"/>
                </a:cubicBezTo>
                <a:cubicBezTo>
                  <a:pt x="434998" y="371818"/>
                  <a:pt x="426816" y="375902"/>
                  <a:pt x="418379" y="375902"/>
                </a:cubicBezTo>
                <a:cubicBezTo>
                  <a:pt x="413650" y="375902"/>
                  <a:pt x="408792" y="374626"/>
                  <a:pt x="404574" y="371818"/>
                </a:cubicBezTo>
                <a:lnTo>
                  <a:pt x="311129" y="311835"/>
                </a:lnTo>
                <a:cubicBezTo>
                  <a:pt x="299880" y="304560"/>
                  <a:pt x="292210" y="290649"/>
                  <a:pt x="292210" y="277248"/>
                </a:cubicBezTo>
                <a:lnTo>
                  <a:pt x="292210" y="170043"/>
                </a:lnTo>
                <a:cubicBezTo>
                  <a:pt x="292210" y="155877"/>
                  <a:pt x="303715" y="144518"/>
                  <a:pt x="317776" y="144518"/>
                </a:cubicBezTo>
                <a:close/>
                <a:moveTo>
                  <a:pt x="327743" y="0"/>
                </a:moveTo>
                <a:cubicBezTo>
                  <a:pt x="482482" y="0"/>
                  <a:pt x="608343" y="125675"/>
                  <a:pt x="608343" y="280315"/>
                </a:cubicBezTo>
                <a:cubicBezTo>
                  <a:pt x="608343" y="434826"/>
                  <a:pt x="482482" y="560501"/>
                  <a:pt x="327743" y="560501"/>
                </a:cubicBezTo>
                <a:cubicBezTo>
                  <a:pt x="286343" y="560501"/>
                  <a:pt x="246476" y="551825"/>
                  <a:pt x="209293" y="534473"/>
                </a:cubicBezTo>
                <a:cubicBezTo>
                  <a:pt x="193704" y="527200"/>
                  <a:pt x="187059" y="508700"/>
                  <a:pt x="194215" y="493262"/>
                </a:cubicBezTo>
                <a:cubicBezTo>
                  <a:pt x="199326" y="482416"/>
                  <a:pt x="210443" y="475399"/>
                  <a:pt x="222454" y="475399"/>
                </a:cubicBezTo>
                <a:cubicBezTo>
                  <a:pt x="226926" y="475399"/>
                  <a:pt x="231398" y="476292"/>
                  <a:pt x="235487" y="478206"/>
                </a:cubicBezTo>
                <a:cubicBezTo>
                  <a:pt x="264493" y="491730"/>
                  <a:pt x="295415" y="498493"/>
                  <a:pt x="327743" y="498493"/>
                </a:cubicBezTo>
                <a:cubicBezTo>
                  <a:pt x="448237" y="498493"/>
                  <a:pt x="546243" y="400631"/>
                  <a:pt x="546243" y="280187"/>
                </a:cubicBezTo>
                <a:cubicBezTo>
                  <a:pt x="546243" y="159870"/>
                  <a:pt x="448237" y="62008"/>
                  <a:pt x="327743" y="62008"/>
                </a:cubicBezTo>
                <a:cubicBezTo>
                  <a:pt x="207120" y="62008"/>
                  <a:pt x="109115" y="159360"/>
                  <a:pt x="109115" y="279166"/>
                </a:cubicBezTo>
                <a:cubicBezTo>
                  <a:pt x="109115" y="288991"/>
                  <a:pt x="113459" y="290777"/>
                  <a:pt x="120998" y="290777"/>
                </a:cubicBezTo>
                <a:lnTo>
                  <a:pt x="146298" y="290777"/>
                </a:lnTo>
                <a:cubicBezTo>
                  <a:pt x="151409" y="290777"/>
                  <a:pt x="154732" y="292563"/>
                  <a:pt x="156137" y="295625"/>
                </a:cubicBezTo>
                <a:cubicBezTo>
                  <a:pt x="158182" y="300346"/>
                  <a:pt x="154476" y="305450"/>
                  <a:pt x="152943" y="307364"/>
                </a:cubicBezTo>
                <a:lnTo>
                  <a:pt x="85732" y="413518"/>
                </a:lnTo>
                <a:cubicBezTo>
                  <a:pt x="83176" y="417091"/>
                  <a:pt x="80365" y="417856"/>
                  <a:pt x="78448" y="417856"/>
                </a:cubicBezTo>
                <a:cubicBezTo>
                  <a:pt x="76148" y="417856"/>
                  <a:pt x="73720" y="416708"/>
                  <a:pt x="71932" y="414539"/>
                </a:cubicBezTo>
                <a:lnTo>
                  <a:pt x="71420" y="414028"/>
                </a:lnTo>
                <a:lnTo>
                  <a:pt x="3443" y="306853"/>
                </a:lnTo>
                <a:cubicBezTo>
                  <a:pt x="2037" y="305067"/>
                  <a:pt x="-1413" y="300091"/>
                  <a:pt x="631" y="295498"/>
                </a:cubicBezTo>
                <a:cubicBezTo>
                  <a:pt x="2037" y="292436"/>
                  <a:pt x="5231" y="290777"/>
                  <a:pt x="10087" y="290777"/>
                </a:cubicBezTo>
                <a:lnTo>
                  <a:pt x="35131" y="290777"/>
                </a:lnTo>
                <a:cubicBezTo>
                  <a:pt x="43054" y="290777"/>
                  <a:pt x="47015" y="287970"/>
                  <a:pt x="47015" y="282101"/>
                </a:cubicBezTo>
                <a:lnTo>
                  <a:pt x="47015" y="279166"/>
                </a:lnTo>
                <a:cubicBezTo>
                  <a:pt x="47654" y="125293"/>
                  <a:pt x="173515" y="0"/>
                  <a:pt x="327743" y="0"/>
                </a:cubicBezTo>
                <a:close/>
              </a:path>
            </a:pathLst>
          </a:custGeom>
          <a:solidFill>
            <a:schemeClr val="bg1"/>
          </a:solidFill>
          <a:ln>
            <a:noFill/>
          </a:ln>
        </p:spPr>
      </p:sp>
      <p:sp>
        <p:nvSpPr>
          <p:cNvPr id="40" name="time_94963">
            <a:extLst>
              <a:ext uri="{FF2B5EF4-FFF2-40B4-BE49-F238E27FC236}">
                <a16:creationId xmlns:a16="http://schemas.microsoft.com/office/drawing/2014/main" xmlns="" id="{CF002987-5AD3-44DF-AC5C-2B99CEA559FE}"/>
              </a:ext>
            </a:extLst>
          </p:cNvPr>
          <p:cNvSpPr>
            <a:spLocks noChangeAspect="1"/>
          </p:cNvSpPr>
          <p:nvPr/>
        </p:nvSpPr>
        <p:spPr bwMode="auto">
          <a:xfrm>
            <a:off x="4311705" y="1869194"/>
            <a:ext cx="554886" cy="511248"/>
          </a:xfrm>
          <a:custGeom>
            <a:avLst/>
            <a:gdLst>
              <a:gd name="connsiteX0" fmla="*/ 317776 w 608343"/>
              <a:gd name="connsiteY0" fmla="*/ 144518 h 560501"/>
              <a:gd name="connsiteX1" fmla="*/ 343343 w 608343"/>
              <a:gd name="connsiteY1" fmla="*/ 170043 h 560501"/>
              <a:gd name="connsiteX2" fmla="*/ 343343 w 608343"/>
              <a:gd name="connsiteY2" fmla="*/ 271760 h 560501"/>
              <a:gd name="connsiteX3" fmla="*/ 432185 w 608343"/>
              <a:gd name="connsiteY3" fmla="*/ 328936 h 560501"/>
              <a:gd name="connsiteX4" fmla="*/ 439855 w 608343"/>
              <a:gd name="connsiteY4" fmla="*/ 364161 h 560501"/>
              <a:gd name="connsiteX5" fmla="*/ 418379 w 608343"/>
              <a:gd name="connsiteY5" fmla="*/ 375902 h 560501"/>
              <a:gd name="connsiteX6" fmla="*/ 404574 w 608343"/>
              <a:gd name="connsiteY6" fmla="*/ 371818 h 560501"/>
              <a:gd name="connsiteX7" fmla="*/ 311129 w 608343"/>
              <a:gd name="connsiteY7" fmla="*/ 311835 h 560501"/>
              <a:gd name="connsiteX8" fmla="*/ 292210 w 608343"/>
              <a:gd name="connsiteY8" fmla="*/ 277248 h 560501"/>
              <a:gd name="connsiteX9" fmla="*/ 292210 w 608343"/>
              <a:gd name="connsiteY9" fmla="*/ 170043 h 560501"/>
              <a:gd name="connsiteX10" fmla="*/ 317776 w 608343"/>
              <a:gd name="connsiteY10" fmla="*/ 144518 h 560501"/>
              <a:gd name="connsiteX11" fmla="*/ 327743 w 608343"/>
              <a:gd name="connsiteY11" fmla="*/ 0 h 560501"/>
              <a:gd name="connsiteX12" fmla="*/ 608343 w 608343"/>
              <a:gd name="connsiteY12" fmla="*/ 280315 h 560501"/>
              <a:gd name="connsiteX13" fmla="*/ 327743 w 608343"/>
              <a:gd name="connsiteY13" fmla="*/ 560501 h 560501"/>
              <a:gd name="connsiteX14" fmla="*/ 209293 w 608343"/>
              <a:gd name="connsiteY14" fmla="*/ 534473 h 560501"/>
              <a:gd name="connsiteX15" fmla="*/ 194215 w 608343"/>
              <a:gd name="connsiteY15" fmla="*/ 493262 h 560501"/>
              <a:gd name="connsiteX16" fmla="*/ 222454 w 608343"/>
              <a:gd name="connsiteY16" fmla="*/ 475399 h 560501"/>
              <a:gd name="connsiteX17" fmla="*/ 235487 w 608343"/>
              <a:gd name="connsiteY17" fmla="*/ 478206 h 560501"/>
              <a:gd name="connsiteX18" fmla="*/ 327743 w 608343"/>
              <a:gd name="connsiteY18" fmla="*/ 498493 h 560501"/>
              <a:gd name="connsiteX19" fmla="*/ 546243 w 608343"/>
              <a:gd name="connsiteY19" fmla="*/ 280187 h 560501"/>
              <a:gd name="connsiteX20" fmla="*/ 327743 w 608343"/>
              <a:gd name="connsiteY20" fmla="*/ 62008 h 560501"/>
              <a:gd name="connsiteX21" fmla="*/ 109115 w 608343"/>
              <a:gd name="connsiteY21" fmla="*/ 279166 h 560501"/>
              <a:gd name="connsiteX22" fmla="*/ 120998 w 608343"/>
              <a:gd name="connsiteY22" fmla="*/ 290777 h 560501"/>
              <a:gd name="connsiteX23" fmla="*/ 146298 w 608343"/>
              <a:gd name="connsiteY23" fmla="*/ 290777 h 560501"/>
              <a:gd name="connsiteX24" fmla="*/ 156137 w 608343"/>
              <a:gd name="connsiteY24" fmla="*/ 295625 h 560501"/>
              <a:gd name="connsiteX25" fmla="*/ 152943 w 608343"/>
              <a:gd name="connsiteY25" fmla="*/ 307364 h 560501"/>
              <a:gd name="connsiteX26" fmla="*/ 85732 w 608343"/>
              <a:gd name="connsiteY26" fmla="*/ 413518 h 560501"/>
              <a:gd name="connsiteX27" fmla="*/ 78448 w 608343"/>
              <a:gd name="connsiteY27" fmla="*/ 417856 h 560501"/>
              <a:gd name="connsiteX28" fmla="*/ 71932 w 608343"/>
              <a:gd name="connsiteY28" fmla="*/ 414539 h 560501"/>
              <a:gd name="connsiteX29" fmla="*/ 71420 w 608343"/>
              <a:gd name="connsiteY29" fmla="*/ 414028 h 560501"/>
              <a:gd name="connsiteX30" fmla="*/ 3443 w 608343"/>
              <a:gd name="connsiteY30" fmla="*/ 306853 h 560501"/>
              <a:gd name="connsiteX31" fmla="*/ 631 w 608343"/>
              <a:gd name="connsiteY31" fmla="*/ 295498 h 560501"/>
              <a:gd name="connsiteX32" fmla="*/ 10087 w 608343"/>
              <a:gd name="connsiteY32" fmla="*/ 290777 h 560501"/>
              <a:gd name="connsiteX33" fmla="*/ 35131 w 608343"/>
              <a:gd name="connsiteY33" fmla="*/ 290777 h 560501"/>
              <a:gd name="connsiteX34" fmla="*/ 47015 w 608343"/>
              <a:gd name="connsiteY34" fmla="*/ 282101 h 560501"/>
              <a:gd name="connsiteX35" fmla="*/ 47015 w 608343"/>
              <a:gd name="connsiteY35" fmla="*/ 279166 h 560501"/>
              <a:gd name="connsiteX36" fmla="*/ 327743 w 608343"/>
              <a:gd name="connsiteY36" fmla="*/ 0 h 56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8343" h="560501">
                <a:moveTo>
                  <a:pt x="317776" y="144518"/>
                </a:moveTo>
                <a:cubicBezTo>
                  <a:pt x="331966" y="144518"/>
                  <a:pt x="343343" y="155877"/>
                  <a:pt x="343343" y="170043"/>
                </a:cubicBezTo>
                <a:lnTo>
                  <a:pt x="343343" y="271760"/>
                </a:lnTo>
                <a:lnTo>
                  <a:pt x="432185" y="328936"/>
                </a:lnTo>
                <a:cubicBezTo>
                  <a:pt x="444074" y="336594"/>
                  <a:pt x="447525" y="352292"/>
                  <a:pt x="439855" y="364161"/>
                </a:cubicBezTo>
                <a:cubicBezTo>
                  <a:pt x="434998" y="371818"/>
                  <a:pt x="426816" y="375902"/>
                  <a:pt x="418379" y="375902"/>
                </a:cubicBezTo>
                <a:cubicBezTo>
                  <a:pt x="413650" y="375902"/>
                  <a:pt x="408792" y="374626"/>
                  <a:pt x="404574" y="371818"/>
                </a:cubicBezTo>
                <a:lnTo>
                  <a:pt x="311129" y="311835"/>
                </a:lnTo>
                <a:cubicBezTo>
                  <a:pt x="299880" y="304560"/>
                  <a:pt x="292210" y="290649"/>
                  <a:pt x="292210" y="277248"/>
                </a:cubicBezTo>
                <a:lnTo>
                  <a:pt x="292210" y="170043"/>
                </a:lnTo>
                <a:cubicBezTo>
                  <a:pt x="292210" y="155877"/>
                  <a:pt x="303715" y="144518"/>
                  <a:pt x="317776" y="144518"/>
                </a:cubicBezTo>
                <a:close/>
                <a:moveTo>
                  <a:pt x="327743" y="0"/>
                </a:moveTo>
                <a:cubicBezTo>
                  <a:pt x="482482" y="0"/>
                  <a:pt x="608343" y="125675"/>
                  <a:pt x="608343" y="280315"/>
                </a:cubicBezTo>
                <a:cubicBezTo>
                  <a:pt x="608343" y="434826"/>
                  <a:pt x="482482" y="560501"/>
                  <a:pt x="327743" y="560501"/>
                </a:cubicBezTo>
                <a:cubicBezTo>
                  <a:pt x="286343" y="560501"/>
                  <a:pt x="246476" y="551825"/>
                  <a:pt x="209293" y="534473"/>
                </a:cubicBezTo>
                <a:cubicBezTo>
                  <a:pt x="193704" y="527200"/>
                  <a:pt x="187059" y="508700"/>
                  <a:pt x="194215" y="493262"/>
                </a:cubicBezTo>
                <a:cubicBezTo>
                  <a:pt x="199326" y="482416"/>
                  <a:pt x="210443" y="475399"/>
                  <a:pt x="222454" y="475399"/>
                </a:cubicBezTo>
                <a:cubicBezTo>
                  <a:pt x="226926" y="475399"/>
                  <a:pt x="231398" y="476292"/>
                  <a:pt x="235487" y="478206"/>
                </a:cubicBezTo>
                <a:cubicBezTo>
                  <a:pt x="264493" y="491730"/>
                  <a:pt x="295415" y="498493"/>
                  <a:pt x="327743" y="498493"/>
                </a:cubicBezTo>
                <a:cubicBezTo>
                  <a:pt x="448237" y="498493"/>
                  <a:pt x="546243" y="400631"/>
                  <a:pt x="546243" y="280187"/>
                </a:cubicBezTo>
                <a:cubicBezTo>
                  <a:pt x="546243" y="159870"/>
                  <a:pt x="448237" y="62008"/>
                  <a:pt x="327743" y="62008"/>
                </a:cubicBezTo>
                <a:cubicBezTo>
                  <a:pt x="207120" y="62008"/>
                  <a:pt x="109115" y="159360"/>
                  <a:pt x="109115" y="279166"/>
                </a:cubicBezTo>
                <a:cubicBezTo>
                  <a:pt x="109115" y="288991"/>
                  <a:pt x="113459" y="290777"/>
                  <a:pt x="120998" y="290777"/>
                </a:cubicBezTo>
                <a:lnTo>
                  <a:pt x="146298" y="290777"/>
                </a:lnTo>
                <a:cubicBezTo>
                  <a:pt x="151409" y="290777"/>
                  <a:pt x="154732" y="292563"/>
                  <a:pt x="156137" y="295625"/>
                </a:cubicBezTo>
                <a:cubicBezTo>
                  <a:pt x="158182" y="300346"/>
                  <a:pt x="154476" y="305450"/>
                  <a:pt x="152943" y="307364"/>
                </a:cubicBezTo>
                <a:lnTo>
                  <a:pt x="85732" y="413518"/>
                </a:lnTo>
                <a:cubicBezTo>
                  <a:pt x="83176" y="417091"/>
                  <a:pt x="80365" y="417856"/>
                  <a:pt x="78448" y="417856"/>
                </a:cubicBezTo>
                <a:cubicBezTo>
                  <a:pt x="76148" y="417856"/>
                  <a:pt x="73720" y="416708"/>
                  <a:pt x="71932" y="414539"/>
                </a:cubicBezTo>
                <a:lnTo>
                  <a:pt x="71420" y="414028"/>
                </a:lnTo>
                <a:lnTo>
                  <a:pt x="3443" y="306853"/>
                </a:lnTo>
                <a:cubicBezTo>
                  <a:pt x="2037" y="305067"/>
                  <a:pt x="-1413" y="300091"/>
                  <a:pt x="631" y="295498"/>
                </a:cubicBezTo>
                <a:cubicBezTo>
                  <a:pt x="2037" y="292436"/>
                  <a:pt x="5231" y="290777"/>
                  <a:pt x="10087" y="290777"/>
                </a:cubicBezTo>
                <a:lnTo>
                  <a:pt x="35131" y="290777"/>
                </a:lnTo>
                <a:cubicBezTo>
                  <a:pt x="43054" y="290777"/>
                  <a:pt x="47015" y="287970"/>
                  <a:pt x="47015" y="282101"/>
                </a:cubicBezTo>
                <a:lnTo>
                  <a:pt x="47015" y="279166"/>
                </a:lnTo>
                <a:cubicBezTo>
                  <a:pt x="47654" y="125293"/>
                  <a:pt x="173515" y="0"/>
                  <a:pt x="327743" y="0"/>
                </a:cubicBezTo>
                <a:close/>
              </a:path>
            </a:pathLst>
          </a:custGeom>
          <a:solidFill>
            <a:schemeClr val="bg1"/>
          </a:solidFill>
          <a:ln>
            <a:noFill/>
          </a:ln>
        </p:spPr>
      </p:sp>
      <p:pic>
        <p:nvPicPr>
          <p:cNvPr id="41" name="图片 40">
            <a:extLst>
              <a:ext uri="{FF2B5EF4-FFF2-40B4-BE49-F238E27FC236}">
                <a16:creationId xmlns:a16="http://schemas.microsoft.com/office/drawing/2014/main" xmlns="" id="{3443FE1B-E295-4AC3-8641-FFC06116FAA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9471" b="19154"/>
          <a:stretch/>
        </p:blipFill>
        <p:spPr>
          <a:xfrm>
            <a:off x="-206829" y="6064820"/>
            <a:ext cx="12605657" cy="1004881"/>
          </a:xfrm>
          <a:prstGeom prst="rect">
            <a:avLst/>
          </a:prstGeom>
          <a:effectLst>
            <a:softEdge rad="127000"/>
          </a:effectLst>
        </p:spPr>
      </p:pic>
      <p:sp>
        <p:nvSpPr>
          <p:cNvPr id="42" name="矩形 41">
            <a:extLst>
              <a:ext uri="{FF2B5EF4-FFF2-40B4-BE49-F238E27FC236}">
                <a16:creationId xmlns:a16="http://schemas.microsoft.com/office/drawing/2014/main" xmlns="" id="{4196DC6B-261D-43C6-9B9F-306AEF3D923D}"/>
              </a:ext>
            </a:extLst>
          </p:cNvPr>
          <p:cNvSpPr/>
          <p:nvPr/>
        </p:nvSpPr>
        <p:spPr>
          <a:xfrm>
            <a:off x="1164338" y="334383"/>
            <a:ext cx="3248006" cy="523220"/>
          </a:xfrm>
          <a:prstGeom prst="rect">
            <a:avLst/>
          </a:prstGeom>
        </p:spPr>
        <p:txBody>
          <a:bodyPr wrap="square">
            <a:spAutoFit/>
          </a:bodyPr>
          <a:lstStyle/>
          <a:p>
            <a:r>
              <a:rPr lang="en-US" altLang="zh-CN" sz="2800" b="1" dirty="0">
                <a:solidFill>
                  <a:schemeClr val="tx1">
                    <a:lumMod val="50000"/>
                    <a:lumOff val="50000"/>
                  </a:schemeClr>
                </a:solidFill>
                <a:latin typeface="微软雅黑" panose="020B0503020204020204" pitchFamily="34" charset="-122"/>
                <a:ea typeface="微软雅黑" panose="020B0503020204020204" pitchFamily="34" charset="-122"/>
              </a:rPr>
              <a:t>02  </a:t>
            </a:r>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足球日的背景</a:t>
            </a:r>
          </a:p>
        </p:txBody>
      </p:sp>
      <p:pic>
        <p:nvPicPr>
          <p:cNvPr id="43" name="图片 42">
            <a:extLst>
              <a:ext uri="{FF2B5EF4-FFF2-40B4-BE49-F238E27FC236}">
                <a16:creationId xmlns:a16="http://schemas.microsoft.com/office/drawing/2014/main" xmlns="" id="{845A4AFA-001C-4984-A7FC-1370D32730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09" y="29028"/>
            <a:ext cx="1133929" cy="1133929"/>
          </a:xfrm>
          <a:prstGeom prst="rect">
            <a:avLst/>
          </a:prstGeom>
          <a:effectLst>
            <a:outerShdw blurRad="76200" dir="18900000" sy="23000" kx="-1200000" algn="bl" rotWithShape="0">
              <a:prstClr val="black">
                <a:alpha val="20000"/>
              </a:prstClr>
            </a:outerShdw>
          </a:effectLst>
        </p:spPr>
      </p:pic>
    </p:spTree>
    <p:extLst>
      <p:ext uri="{BB962C8B-B14F-4D97-AF65-F5344CB8AC3E}">
        <p14:creationId xmlns:p14="http://schemas.microsoft.com/office/powerpoint/2010/main" val="393511430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down)">
                                      <p:cBhvr>
                                        <p:cTn id="13" dur="500"/>
                                        <p:tgtEl>
                                          <p:spTgt spid="27"/>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down)">
                                      <p:cBhvr>
                                        <p:cTn id="16" dur="500"/>
                                        <p:tgtEl>
                                          <p:spTgt spid="28"/>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down)">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barn(inVertical)">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barn(inVertical)">
                                      <p:cBhvr>
                                        <p:cTn id="29" dur="500"/>
                                        <p:tgtEl>
                                          <p:spTgt spid="23"/>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barn(inVertical)">
                                      <p:cBhvr>
                                        <p:cTn id="34" dur="500"/>
                                        <p:tgtEl>
                                          <p:spTgt spid="22"/>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barn(inVertical)">
                                      <p:cBhvr>
                                        <p:cTn id="39" dur="500"/>
                                        <p:tgtEl>
                                          <p:spTgt spid="24"/>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barn(inVertical)">
                                      <p:cBhvr>
                                        <p:cTn id="44" dur="500"/>
                                        <p:tgtEl>
                                          <p:spTgt spid="30"/>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1000"/>
                                        <p:tgtEl>
                                          <p:spTgt spid="31"/>
                                        </p:tgtEl>
                                      </p:cBhvr>
                                    </p:animEffect>
                                    <p:anim calcmode="lin" valueType="num">
                                      <p:cBhvr>
                                        <p:cTn id="50" dur="1000" fill="hold"/>
                                        <p:tgtEl>
                                          <p:spTgt spid="31"/>
                                        </p:tgtEl>
                                        <p:attrNameLst>
                                          <p:attrName>ppt_x</p:attrName>
                                        </p:attrNameLst>
                                      </p:cBhvr>
                                      <p:tavLst>
                                        <p:tav tm="0">
                                          <p:val>
                                            <p:strVal val="#ppt_x"/>
                                          </p:val>
                                        </p:tav>
                                        <p:tav tm="100000">
                                          <p:val>
                                            <p:strVal val="#ppt_x"/>
                                          </p:val>
                                        </p:tav>
                                      </p:tavLst>
                                    </p:anim>
                                    <p:anim calcmode="lin" valueType="num">
                                      <p:cBhvr>
                                        <p:cTn id="51"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fade">
                                      <p:cBhvr>
                                        <p:cTn id="56" dur="1000"/>
                                        <p:tgtEl>
                                          <p:spTgt spid="34"/>
                                        </p:tgtEl>
                                      </p:cBhvr>
                                    </p:animEffect>
                                    <p:anim calcmode="lin" valueType="num">
                                      <p:cBhvr>
                                        <p:cTn id="57" dur="1000" fill="hold"/>
                                        <p:tgtEl>
                                          <p:spTgt spid="34"/>
                                        </p:tgtEl>
                                        <p:attrNameLst>
                                          <p:attrName>ppt_x</p:attrName>
                                        </p:attrNameLst>
                                      </p:cBhvr>
                                      <p:tavLst>
                                        <p:tav tm="0">
                                          <p:val>
                                            <p:strVal val="#ppt_x"/>
                                          </p:val>
                                        </p:tav>
                                        <p:tav tm="100000">
                                          <p:val>
                                            <p:strVal val="#ppt_x"/>
                                          </p:val>
                                        </p:tav>
                                      </p:tavLst>
                                    </p:anim>
                                    <p:anim calcmode="lin" valueType="num">
                                      <p:cBhvr>
                                        <p:cTn id="5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1000"/>
                                        <p:tgtEl>
                                          <p:spTgt spid="32"/>
                                        </p:tgtEl>
                                      </p:cBhvr>
                                    </p:animEffect>
                                    <p:anim calcmode="lin" valueType="num">
                                      <p:cBhvr>
                                        <p:cTn id="64" dur="1000" fill="hold"/>
                                        <p:tgtEl>
                                          <p:spTgt spid="32"/>
                                        </p:tgtEl>
                                        <p:attrNameLst>
                                          <p:attrName>ppt_x</p:attrName>
                                        </p:attrNameLst>
                                      </p:cBhvr>
                                      <p:tavLst>
                                        <p:tav tm="0">
                                          <p:val>
                                            <p:strVal val="#ppt_x"/>
                                          </p:val>
                                        </p:tav>
                                        <p:tav tm="100000">
                                          <p:val>
                                            <p:strVal val="#ppt_x"/>
                                          </p:val>
                                        </p:tav>
                                      </p:tavLst>
                                    </p:anim>
                                    <p:anim calcmode="lin" valueType="num">
                                      <p:cBhvr>
                                        <p:cTn id="65"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5"/>
                                        </p:tgtEl>
                                        <p:attrNameLst>
                                          <p:attrName>style.visibility</p:attrName>
                                        </p:attrNameLst>
                                      </p:cBhvr>
                                      <p:to>
                                        <p:strVal val="visible"/>
                                      </p:to>
                                    </p:set>
                                    <p:animEffect transition="in" filter="fade">
                                      <p:cBhvr>
                                        <p:cTn id="70" dur="1000"/>
                                        <p:tgtEl>
                                          <p:spTgt spid="35"/>
                                        </p:tgtEl>
                                      </p:cBhvr>
                                    </p:animEffect>
                                    <p:anim calcmode="lin" valueType="num">
                                      <p:cBhvr>
                                        <p:cTn id="71" dur="1000" fill="hold"/>
                                        <p:tgtEl>
                                          <p:spTgt spid="35"/>
                                        </p:tgtEl>
                                        <p:attrNameLst>
                                          <p:attrName>ppt_x</p:attrName>
                                        </p:attrNameLst>
                                      </p:cBhvr>
                                      <p:tavLst>
                                        <p:tav tm="0">
                                          <p:val>
                                            <p:strVal val="#ppt_x"/>
                                          </p:val>
                                        </p:tav>
                                        <p:tav tm="100000">
                                          <p:val>
                                            <p:strVal val="#ppt_x"/>
                                          </p:val>
                                        </p:tav>
                                      </p:tavLst>
                                    </p:anim>
                                    <p:anim calcmode="lin" valueType="num">
                                      <p:cBhvr>
                                        <p:cTn id="72"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3"/>
                                        </p:tgtEl>
                                        <p:attrNameLst>
                                          <p:attrName>style.visibility</p:attrName>
                                        </p:attrNameLst>
                                      </p:cBhvr>
                                      <p:to>
                                        <p:strVal val="visible"/>
                                      </p:to>
                                    </p:set>
                                    <p:animEffect transition="in" filter="fade">
                                      <p:cBhvr>
                                        <p:cTn id="77" dur="1000"/>
                                        <p:tgtEl>
                                          <p:spTgt spid="33"/>
                                        </p:tgtEl>
                                      </p:cBhvr>
                                    </p:animEffect>
                                    <p:anim calcmode="lin" valueType="num">
                                      <p:cBhvr>
                                        <p:cTn id="78" dur="1000" fill="hold"/>
                                        <p:tgtEl>
                                          <p:spTgt spid="33"/>
                                        </p:tgtEl>
                                        <p:attrNameLst>
                                          <p:attrName>ppt_x</p:attrName>
                                        </p:attrNameLst>
                                      </p:cBhvr>
                                      <p:tavLst>
                                        <p:tav tm="0">
                                          <p:val>
                                            <p:strVal val="#ppt_x"/>
                                          </p:val>
                                        </p:tav>
                                        <p:tav tm="100000">
                                          <p:val>
                                            <p:strVal val="#ppt_x"/>
                                          </p:val>
                                        </p:tav>
                                      </p:tavLst>
                                    </p:anim>
                                    <p:anim calcmode="lin" valueType="num">
                                      <p:cBhvr>
                                        <p:cTn id="79"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p:bldP spid="32" grpId="0"/>
      <p:bldP spid="33" grpId="0"/>
      <p:bldP spid="34"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51637E95-C971-4889-B3E3-50530123006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9471" b="19154"/>
          <a:stretch/>
        </p:blipFill>
        <p:spPr>
          <a:xfrm>
            <a:off x="-206829" y="6064820"/>
            <a:ext cx="12605657" cy="1004881"/>
          </a:xfrm>
          <a:prstGeom prst="rect">
            <a:avLst/>
          </a:prstGeom>
          <a:effectLst>
            <a:softEdge rad="127000"/>
          </a:effectLst>
        </p:spPr>
      </p:pic>
      <p:sp>
        <p:nvSpPr>
          <p:cNvPr id="6" name="矩形 5">
            <a:extLst>
              <a:ext uri="{FF2B5EF4-FFF2-40B4-BE49-F238E27FC236}">
                <a16:creationId xmlns:a16="http://schemas.microsoft.com/office/drawing/2014/main" xmlns="" id="{6DCE9733-FC1F-4CB4-8D8E-7622A0CD3144}"/>
              </a:ext>
            </a:extLst>
          </p:cNvPr>
          <p:cNvSpPr/>
          <p:nvPr/>
        </p:nvSpPr>
        <p:spPr>
          <a:xfrm>
            <a:off x="1164338" y="334383"/>
            <a:ext cx="3248006" cy="523220"/>
          </a:xfrm>
          <a:prstGeom prst="rect">
            <a:avLst/>
          </a:prstGeom>
        </p:spPr>
        <p:txBody>
          <a:bodyPr wrap="square">
            <a:spAutoFit/>
          </a:bodyPr>
          <a:lstStyle/>
          <a:p>
            <a:r>
              <a:rPr lang="en-US" altLang="zh-CN" sz="2800" b="1" dirty="0">
                <a:solidFill>
                  <a:schemeClr val="tx1">
                    <a:lumMod val="50000"/>
                    <a:lumOff val="50000"/>
                  </a:schemeClr>
                </a:solidFill>
                <a:latin typeface="微软雅黑" panose="020B0503020204020204" pitchFamily="34" charset="-122"/>
                <a:ea typeface="微软雅黑" panose="020B0503020204020204" pitchFamily="34" charset="-122"/>
              </a:rPr>
              <a:t>02  </a:t>
            </a:r>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足球日的背景</a:t>
            </a:r>
          </a:p>
        </p:txBody>
      </p:sp>
      <p:pic>
        <p:nvPicPr>
          <p:cNvPr id="8" name="图片 7">
            <a:extLst>
              <a:ext uri="{FF2B5EF4-FFF2-40B4-BE49-F238E27FC236}">
                <a16:creationId xmlns:a16="http://schemas.microsoft.com/office/drawing/2014/main" xmlns="" id="{925340DA-8F65-4376-8B28-B5CA8D9429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09" y="29028"/>
            <a:ext cx="1133929" cy="1133929"/>
          </a:xfrm>
          <a:prstGeom prst="rect">
            <a:avLst/>
          </a:prstGeom>
          <a:effectLst>
            <a:outerShdw blurRad="76200" dir="18900000" sy="23000" kx="-1200000" algn="bl" rotWithShape="0">
              <a:prstClr val="black">
                <a:alpha val="20000"/>
              </a:prstClr>
            </a:outerShdw>
          </a:effectLst>
        </p:spPr>
      </p:pic>
      <p:pic>
        <p:nvPicPr>
          <p:cNvPr id="5" name="图片 4">
            <a:extLst>
              <a:ext uri="{FF2B5EF4-FFF2-40B4-BE49-F238E27FC236}">
                <a16:creationId xmlns:a16="http://schemas.microsoft.com/office/drawing/2014/main" xmlns="" id="{F83C1C13-CA66-4481-9870-826064C1AF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4338" y="2056740"/>
            <a:ext cx="4201293" cy="257026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矩形 6">
            <a:extLst>
              <a:ext uri="{FF2B5EF4-FFF2-40B4-BE49-F238E27FC236}">
                <a16:creationId xmlns:a16="http://schemas.microsoft.com/office/drawing/2014/main" xmlns="" id="{2AE8DE32-9704-4763-9197-2A5F20C00FD7}"/>
              </a:ext>
            </a:extLst>
          </p:cNvPr>
          <p:cNvSpPr/>
          <p:nvPr/>
        </p:nvSpPr>
        <p:spPr>
          <a:xfrm>
            <a:off x="6346395" y="2001730"/>
            <a:ext cx="4957313" cy="3046988"/>
          </a:xfrm>
          <a:prstGeom prst="rect">
            <a:avLst/>
          </a:prstGeom>
        </p:spPr>
        <p:txBody>
          <a:bodyPr wrap="square">
            <a:spAutoFit/>
          </a:bodyPr>
          <a:lstStyle/>
          <a:p>
            <a:pPr algn="just">
              <a:spcAft>
                <a:spcPts val="0"/>
              </a:spcAft>
            </a:pPr>
            <a:r>
              <a:rPr lang="zh-CN" altLang="zh-CN" sz="2400" kern="100" dirty="0">
                <a:latin typeface="Calibri" panose="020F0502020204030204" pitchFamily="34" charset="0"/>
                <a:ea typeface="微软雅黑" panose="020B0503020204020204" pitchFamily="34" charset="-122"/>
                <a:cs typeface="微软雅黑" panose="020B0503020204020204" pitchFamily="34" charset="-122"/>
              </a:rPr>
              <a:t>足球运动是一项</a:t>
            </a:r>
            <a:r>
              <a:rPr lang="zh-CN" altLang="zh-CN" sz="3200" b="1" kern="100" dirty="0">
                <a:solidFill>
                  <a:srgbClr val="00B050"/>
                </a:solidFill>
                <a:latin typeface="Calibri" panose="020F0502020204030204" pitchFamily="34" charset="0"/>
                <a:ea typeface="微软雅黑" panose="020B0503020204020204" pitchFamily="34" charset="-122"/>
              </a:rPr>
              <a:t>古老</a:t>
            </a:r>
            <a:r>
              <a:rPr lang="zh-CN" altLang="zh-CN" sz="2400" kern="100" dirty="0">
                <a:latin typeface="Calibri" panose="020F0502020204030204" pitchFamily="34" charset="0"/>
                <a:ea typeface="微软雅黑" panose="020B0503020204020204" pitchFamily="34" charset="-122"/>
                <a:cs typeface="微软雅黑" panose="020B0503020204020204" pitchFamily="34" charset="-122"/>
              </a:rPr>
              <a:t>的体育活动，渊远流长。据说，希腊人和罗马人在</a:t>
            </a:r>
            <a:r>
              <a:rPr lang="zh-CN" altLang="zh-CN" sz="3200" b="1" kern="100" dirty="0">
                <a:solidFill>
                  <a:srgbClr val="00B050"/>
                </a:solidFill>
                <a:latin typeface="Calibri" panose="020F0502020204030204" pitchFamily="34" charset="0"/>
                <a:ea typeface="微软雅黑" panose="020B0503020204020204" pitchFamily="34" charset="-122"/>
              </a:rPr>
              <a:t>中世纪以前</a:t>
            </a:r>
            <a:r>
              <a:rPr lang="zh-CN" altLang="zh-CN" sz="2400" kern="100" dirty="0">
                <a:latin typeface="Calibri" panose="020F0502020204030204" pitchFamily="34" charset="0"/>
                <a:ea typeface="微软雅黑" panose="020B0503020204020204" pitchFamily="34" charset="-122"/>
                <a:cs typeface="微软雅黑" panose="020B0503020204020204" pitchFamily="34" charset="-122"/>
              </a:rPr>
              <a:t>就已经从事一种足球游戏了。他们在一个长方形场地上，将球放在中间的白线上，用脚把球踢滚到对方场地上，当时称这种游戏为“</a:t>
            </a:r>
            <a:r>
              <a:rPr lang="zh-CN" altLang="zh-CN" sz="3200" b="1" kern="100" dirty="0">
                <a:solidFill>
                  <a:srgbClr val="00B050"/>
                </a:solidFill>
                <a:latin typeface="Calibri" panose="020F0502020204030204" pitchFamily="34" charset="0"/>
                <a:ea typeface="微软雅黑" panose="020B0503020204020204" pitchFamily="34" charset="-122"/>
              </a:rPr>
              <a:t>哈巴斯托姆</a:t>
            </a:r>
            <a:r>
              <a:rPr lang="zh-CN" altLang="zh-CN" sz="2400" kern="100" dirty="0">
                <a:latin typeface="Calibri" panose="020F0502020204030204" pitchFamily="34" charset="0"/>
                <a:ea typeface="微软雅黑" panose="020B0503020204020204" pitchFamily="34" charset="-122"/>
                <a:cs typeface="微软雅黑" panose="020B0503020204020204" pitchFamily="34" charset="-122"/>
              </a:rPr>
              <a:t>”。</a:t>
            </a:r>
            <a:endParaRPr lang="zh-CN" altLang="zh-CN" sz="2000" kern="100" dirty="0">
              <a:latin typeface="Calibri" panose="020F0502020204030204" pitchFamily="34" charset="0"/>
              <a:cs typeface="Times New Roman" panose="02020603050405020304" pitchFamily="18" charset="0"/>
            </a:endParaRPr>
          </a:p>
        </p:txBody>
      </p:sp>
      <p:sp>
        <p:nvSpPr>
          <p:cNvPr id="9" name="矩形 8">
            <a:extLst>
              <a:ext uri="{FF2B5EF4-FFF2-40B4-BE49-F238E27FC236}">
                <a16:creationId xmlns:a16="http://schemas.microsoft.com/office/drawing/2014/main" xmlns="" id="{B5808CCA-1D63-4FB8-A927-F6A3154FCBDD}"/>
              </a:ext>
            </a:extLst>
          </p:cNvPr>
          <p:cNvSpPr/>
          <p:nvPr/>
        </p:nvSpPr>
        <p:spPr>
          <a:xfrm>
            <a:off x="1919354" y="5113135"/>
            <a:ext cx="2492990" cy="646331"/>
          </a:xfrm>
          <a:prstGeom prst="rect">
            <a:avLst/>
          </a:prstGeom>
        </p:spPr>
        <p:txBody>
          <a:bodyPr wrap="none">
            <a:spAutoFit/>
          </a:bodyPr>
          <a:lstStyle/>
          <a:p>
            <a:r>
              <a:rPr lang="zh-CN" altLang="zh-CN" sz="3600" b="1" kern="100" dirty="0">
                <a:solidFill>
                  <a:schemeClr val="tx1">
                    <a:lumMod val="50000"/>
                    <a:lumOff val="50000"/>
                  </a:schemeClr>
                </a:solidFill>
                <a:latin typeface="Calibri" panose="020F0502020204030204" pitchFamily="34" charset="0"/>
                <a:ea typeface="微软雅黑" panose="020B0503020204020204" pitchFamily="34" charset="-122"/>
                <a:cs typeface="微软雅黑" panose="020B0503020204020204" pitchFamily="34" charset="-122"/>
              </a:rPr>
              <a:t>哈巴斯托姆</a:t>
            </a:r>
            <a:endParaRPr lang="zh-CN" altLang="en-US" sz="3600" b="1" dirty="0">
              <a:solidFill>
                <a:schemeClr val="tx1">
                  <a:lumMod val="50000"/>
                  <a:lumOff val="50000"/>
                </a:schemeClr>
              </a:solidFill>
            </a:endParaRPr>
          </a:p>
        </p:txBody>
      </p:sp>
    </p:spTree>
    <p:extLst>
      <p:ext uri="{BB962C8B-B14F-4D97-AF65-F5344CB8AC3E}">
        <p14:creationId xmlns:p14="http://schemas.microsoft.com/office/powerpoint/2010/main" val="39647786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down)">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1)">
                                      <p:cBhvr>
                                        <p:cTn id="19"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椭圆 9">
            <a:extLst>
              <a:ext uri="{FF2B5EF4-FFF2-40B4-BE49-F238E27FC236}">
                <a16:creationId xmlns:a16="http://schemas.microsoft.com/office/drawing/2014/main" xmlns="" id="{D6D6B332-2696-4DC4-8433-C4C2F049A39A}"/>
              </a:ext>
            </a:extLst>
          </p:cNvPr>
          <p:cNvSpPr/>
          <p:nvPr/>
        </p:nvSpPr>
        <p:spPr>
          <a:xfrm>
            <a:off x="448574" y="2203604"/>
            <a:ext cx="2504030" cy="2346385"/>
          </a:xfrm>
          <a:prstGeom prst="ellipse">
            <a:avLst/>
          </a:prstGeom>
          <a:solidFill>
            <a:srgbClr val="33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a:extLst>
              <a:ext uri="{FF2B5EF4-FFF2-40B4-BE49-F238E27FC236}">
                <a16:creationId xmlns:a16="http://schemas.microsoft.com/office/drawing/2014/main" xmlns="" id="{51637E95-C971-4889-B3E3-50530123006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9471" b="19154"/>
          <a:stretch/>
        </p:blipFill>
        <p:spPr>
          <a:xfrm>
            <a:off x="-206829" y="6064820"/>
            <a:ext cx="12605657" cy="1004881"/>
          </a:xfrm>
          <a:prstGeom prst="rect">
            <a:avLst/>
          </a:prstGeom>
          <a:effectLst>
            <a:softEdge rad="127000"/>
          </a:effectLst>
        </p:spPr>
      </p:pic>
      <p:sp>
        <p:nvSpPr>
          <p:cNvPr id="6" name="矩形 5">
            <a:extLst>
              <a:ext uri="{FF2B5EF4-FFF2-40B4-BE49-F238E27FC236}">
                <a16:creationId xmlns:a16="http://schemas.microsoft.com/office/drawing/2014/main" xmlns="" id="{6DCE9733-FC1F-4CB4-8D8E-7622A0CD3144}"/>
              </a:ext>
            </a:extLst>
          </p:cNvPr>
          <p:cNvSpPr/>
          <p:nvPr/>
        </p:nvSpPr>
        <p:spPr>
          <a:xfrm>
            <a:off x="1164338" y="334383"/>
            <a:ext cx="3248006" cy="523220"/>
          </a:xfrm>
          <a:prstGeom prst="rect">
            <a:avLst/>
          </a:prstGeom>
        </p:spPr>
        <p:txBody>
          <a:bodyPr wrap="square">
            <a:spAutoFit/>
          </a:bodyPr>
          <a:lstStyle/>
          <a:p>
            <a:r>
              <a:rPr lang="en-US" altLang="zh-CN" sz="2800" b="1" dirty="0">
                <a:solidFill>
                  <a:schemeClr val="tx1">
                    <a:lumMod val="50000"/>
                    <a:lumOff val="50000"/>
                  </a:schemeClr>
                </a:solidFill>
                <a:latin typeface="微软雅黑" panose="020B0503020204020204" pitchFamily="34" charset="-122"/>
                <a:ea typeface="微软雅黑" panose="020B0503020204020204" pitchFamily="34" charset="-122"/>
              </a:rPr>
              <a:t>02  </a:t>
            </a:r>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足球日的背景</a:t>
            </a:r>
          </a:p>
        </p:txBody>
      </p:sp>
      <p:pic>
        <p:nvPicPr>
          <p:cNvPr id="8" name="图片 7">
            <a:extLst>
              <a:ext uri="{FF2B5EF4-FFF2-40B4-BE49-F238E27FC236}">
                <a16:creationId xmlns:a16="http://schemas.microsoft.com/office/drawing/2014/main" xmlns="" id="{925340DA-8F65-4376-8B28-B5CA8D9429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09" y="29028"/>
            <a:ext cx="1133929" cy="1133929"/>
          </a:xfrm>
          <a:prstGeom prst="rect">
            <a:avLst/>
          </a:prstGeom>
          <a:effectLst>
            <a:outerShdw blurRad="76200" dir="18900000" sy="23000" kx="-1200000" algn="bl" rotWithShape="0">
              <a:prstClr val="black">
                <a:alpha val="20000"/>
              </a:prstClr>
            </a:outerShdw>
          </a:effectLst>
        </p:spPr>
      </p:pic>
      <p:pic>
        <p:nvPicPr>
          <p:cNvPr id="5" name="图片 4">
            <a:extLst>
              <a:ext uri="{FF2B5EF4-FFF2-40B4-BE49-F238E27FC236}">
                <a16:creationId xmlns:a16="http://schemas.microsoft.com/office/drawing/2014/main" xmlns="" id="{A07B1F2D-5E8E-4A7F-BA7D-1B0079B5D08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74684" y="1663517"/>
            <a:ext cx="4945393" cy="3530966"/>
          </a:xfrm>
          <a:prstGeom prst="rect">
            <a:avLst/>
          </a:prstGeom>
        </p:spPr>
      </p:pic>
      <p:sp>
        <p:nvSpPr>
          <p:cNvPr id="7" name="矩形 6">
            <a:extLst>
              <a:ext uri="{FF2B5EF4-FFF2-40B4-BE49-F238E27FC236}">
                <a16:creationId xmlns:a16="http://schemas.microsoft.com/office/drawing/2014/main" xmlns="" id="{07531CE5-166D-4955-BC9C-10E095FAD2CE}"/>
              </a:ext>
            </a:extLst>
          </p:cNvPr>
          <p:cNvSpPr/>
          <p:nvPr/>
        </p:nvSpPr>
        <p:spPr>
          <a:xfrm>
            <a:off x="683638" y="2705725"/>
            <a:ext cx="2008883" cy="1446550"/>
          </a:xfrm>
          <a:prstGeom prst="rect">
            <a:avLst/>
          </a:prstGeom>
        </p:spPr>
        <p:txBody>
          <a:bodyPr wrap="none">
            <a:spAutoFit/>
          </a:bodyPr>
          <a:lstStyle/>
          <a:p>
            <a:r>
              <a:rPr lang="en-US" altLang="zh-CN" sz="4400" b="1" kern="100" dirty="0">
                <a:solidFill>
                  <a:schemeClr val="bg1"/>
                </a:solidFill>
                <a:latin typeface="微软雅黑" panose="020B0503020204020204" pitchFamily="34" charset="-122"/>
                <a:cs typeface="微软雅黑" panose="020B0503020204020204" pitchFamily="34" charset="-122"/>
              </a:rPr>
              <a:t>19</a:t>
            </a:r>
            <a:r>
              <a:rPr lang="zh-CN" altLang="zh-CN" sz="4400" b="1" kern="100" dirty="0">
                <a:solidFill>
                  <a:schemeClr val="bg1"/>
                </a:solidFill>
                <a:ea typeface="微软雅黑" panose="020B0503020204020204" pitchFamily="34" charset="-122"/>
                <a:cs typeface="微软雅黑" panose="020B0503020204020204" pitchFamily="34" charset="-122"/>
              </a:rPr>
              <a:t>世纪</a:t>
            </a:r>
            <a:endParaRPr lang="en-US" altLang="zh-CN" sz="4400" b="1" kern="100" dirty="0">
              <a:solidFill>
                <a:schemeClr val="bg1"/>
              </a:solidFill>
              <a:ea typeface="微软雅黑" panose="020B0503020204020204" pitchFamily="34" charset="-122"/>
              <a:cs typeface="微软雅黑" panose="020B0503020204020204" pitchFamily="34" charset="-122"/>
            </a:endParaRPr>
          </a:p>
          <a:p>
            <a:pPr algn="ctr"/>
            <a:r>
              <a:rPr lang="zh-CN" altLang="zh-CN" sz="4400" b="1" kern="100" dirty="0">
                <a:solidFill>
                  <a:schemeClr val="bg1"/>
                </a:solidFill>
                <a:ea typeface="微软雅黑" panose="020B0503020204020204" pitchFamily="34" charset="-122"/>
                <a:cs typeface="微软雅黑" panose="020B0503020204020204" pitchFamily="34" charset="-122"/>
              </a:rPr>
              <a:t>初叶</a:t>
            </a:r>
            <a:endParaRPr lang="zh-CN" altLang="en-US" sz="4400" b="1" dirty="0">
              <a:solidFill>
                <a:schemeClr val="bg1"/>
              </a:solidFill>
            </a:endParaRPr>
          </a:p>
        </p:txBody>
      </p:sp>
      <p:sp>
        <p:nvSpPr>
          <p:cNvPr id="9" name="矩形 8">
            <a:extLst>
              <a:ext uri="{FF2B5EF4-FFF2-40B4-BE49-F238E27FC236}">
                <a16:creationId xmlns:a16="http://schemas.microsoft.com/office/drawing/2014/main" xmlns="" id="{45A49B8C-C735-4FFC-971C-2DE44F6188A2}"/>
              </a:ext>
            </a:extLst>
          </p:cNvPr>
          <p:cNvSpPr/>
          <p:nvPr/>
        </p:nvSpPr>
        <p:spPr>
          <a:xfrm>
            <a:off x="8828422" y="2582615"/>
            <a:ext cx="2972513" cy="1569660"/>
          </a:xfrm>
          <a:prstGeom prst="rect">
            <a:avLst/>
          </a:prstGeom>
        </p:spPr>
        <p:txBody>
          <a:bodyPr wrap="square">
            <a:spAutoFit/>
          </a:bodyPr>
          <a:lstStyle/>
          <a:p>
            <a:pPr algn="ctr">
              <a:spcAft>
                <a:spcPts val="0"/>
              </a:spcAft>
            </a:pPr>
            <a:r>
              <a:rPr lang="zh-CN" altLang="zh-CN" sz="2400" b="1" kern="100" dirty="0">
                <a:solidFill>
                  <a:schemeClr val="tx1">
                    <a:lumMod val="65000"/>
                    <a:lumOff val="35000"/>
                  </a:schemeClr>
                </a:solidFill>
                <a:latin typeface="Calibri" panose="020F0502020204030204" pitchFamily="34" charset="0"/>
                <a:ea typeface="微软雅黑" panose="020B0503020204020204" pitchFamily="34" charset="-122"/>
                <a:cs typeface="微软雅黑" panose="020B0503020204020204" pitchFamily="34" charset="-122"/>
              </a:rPr>
              <a:t>足球运动在当时欧洲及拉美一些国家特别是在资本主义的英国已经相当盛行。</a:t>
            </a:r>
            <a:endParaRPr lang="zh-CN" altLang="zh-CN" sz="2000" b="1" kern="100" dirty="0">
              <a:solidFill>
                <a:schemeClr val="tx1">
                  <a:lumMod val="65000"/>
                  <a:lumOff val="35000"/>
                </a:schemeClr>
              </a:solidFill>
              <a:latin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5418812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circle(in)">
                                      <p:cBhvr>
                                        <p:cTn id="23"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7"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51637E95-C971-4889-B3E3-50530123006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9471" b="19154"/>
          <a:stretch/>
        </p:blipFill>
        <p:spPr>
          <a:xfrm>
            <a:off x="-206829" y="6064820"/>
            <a:ext cx="12605657" cy="1004881"/>
          </a:xfrm>
          <a:prstGeom prst="rect">
            <a:avLst/>
          </a:prstGeom>
          <a:effectLst>
            <a:softEdge rad="127000"/>
          </a:effectLst>
        </p:spPr>
      </p:pic>
      <p:sp>
        <p:nvSpPr>
          <p:cNvPr id="6" name="矩形 5">
            <a:extLst>
              <a:ext uri="{FF2B5EF4-FFF2-40B4-BE49-F238E27FC236}">
                <a16:creationId xmlns:a16="http://schemas.microsoft.com/office/drawing/2014/main" xmlns="" id="{6DCE9733-FC1F-4CB4-8D8E-7622A0CD3144}"/>
              </a:ext>
            </a:extLst>
          </p:cNvPr>
          <p:cNvSpPr/>
          <p:nvPr/>
        </p:nvSpPr>
        <p:spPr>
          <a:xfrm>
            <a:off x="1164338" y="334383"/>
            <a:ext cx="3248006" cy="523220"/>
          </a:xfrm>
          <a:prstGeom prst="rect">
            <a:avLst/>
          </a:prstGeom>
        </p:spPr>
        <p:txBody>
          <a:bodyPr wrap="square">
            <a:spAutoFit/>
          </a:bodyPr>
          <a:lstStyle/>
          <a:p>
            <a:r>
              <a:rPr lang="en-US" altLang="zh-CN" sz="2800" b="1" dirty="0">
                <a:solidFill>
                  <a:schemeClr val="tx1">
                    <a:lumMod val="50000"/>
                    <a:lumOff val="50000"/>
                  </a:schemeClr>
                </a:solidFill>
                <a:latin typeface="微软雅黑" panose="020B0503020204020204" pitchFamily="34" charset="-122"/>
                <a:ea typeface="微软雅黑" panose="020B0503020204020204" pitchFamily="34" charset="-122"/>
              </a:rPr>
              <a:t>02  </a:t>
            </a:r>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足球日的背景</a:t>
            </a:r>
          </a:p>
        </p:txBody>
      </p:sp>
      <p:pic>
        <p:nvPicPr>
          <p:cNvPr id="8" name="图片 7">
            <a:extLst>
              <a:ext uri="{FF2B5EF4-FFF2-40B4-BE49-F238E27FC236}">
                <a16:creationId xmlns:a16="http://schemas.microsoft.com/office/drawing/2014/main" xmlns="" id="{925340DA-8F65-4376-8B28-B5CA8D9429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09" y="29028"/>
            <a:ext cx="1133929" cy="1133929"/>
          </a:xfrm>
          <a:prstGeom prst="rect">
            <a:avLst/>
          </a:prstGeom>
          <a:effectLst>
            <a:outerShdw blurRad="76200" dir="18900000" sy="23000" kx="-1200000" algn="bl" rotWithShape="0">
              <a:prstClr val="black">
                <a:alpha val="20000"/>
              </a:prstClr>
            </a:outerShdw>
          </a:effectLst>
        </p:spPr>
      </p:pic>
      <p:pic>
        <p:nvPicPr>
          <p:cNvPr id="5" name="图片 4">
            <a:extLst>
              <a:ext uri="{FF2B5EF4-FFF2-40B4-BE49-F238E27FC236}">
                <a16:creationId xmlns:a16="http://schemas.microsoft.com/office/drawing/2014/main" xmlns="" id="{EC5906B5-5003-451B-BF45-9BB81950503D}"/>
              </a:ext>
            </a:extLst>
          </p:cNvPr>
          <p:cNvPicPr>
            <a:picLocks noChangeAspect="1"/>
          </p:cNvPicPr>
          <p:nvPr/>
        </p:nvPicPr>
        <p:blipFill rotWithShape="1">
          <a:blip r:embed="rId5">
            <a:extLst>
              <a:ext uri="{28A0092B-C50C-407E-A947-70E740481C1C}">
                <a14:useLocalDpi xmlns:a14="http://schemas.microsoft.com/office/drawing/2010/main" val="0"/>
              </a:ext>
            </a:extLst>
          </a:blip>
          <a:srcRect t="4838" r="1623" b="1387"/>
          <a:stretch/>
        </p:blipFill>
        <p:spPr>
          <a:xfrm>
            <a:off x="1164338" y="1906989"/>
            <a:ext cx="4096784" cy="3215197"/>
          </a:xfrm>
          <a:prstGeom prst="rect">
            <a:avLst/>
          </a:prstGeom>
          <a:ln>
            <a:noFill/>
          </a:ln>
          <a:effectLst>
            <a:outerShdw blurRad="292100" dist="139700" dir="2700000" algn="tl" rotWithShape="0">
              <a:srgbClr val="333333">
                <a:alpha val="65000"/>
              </a:srgbClr>
            </a:outerShdw>
          </a:effectLst>
        </p:spPr>
      </p:pic>
      <p:sp>
        <p:nvSpPr>
          <p:cNvPr id="7" name="矩形 6">
            <a:extLst>
              <a:ext uri="{FF2B5EF4-FFF2-40B4-BE49-F238E27FC236}">
                <a16:creationId xmlns:a16="http://schemas.microsoft.com/office/drawing/2014/main" xmlns="" id="{6E0BC33A-DE93-4C53-A08E-12CA23D1F268}"/>
              </a:ext>
            </a:extLst>
          </p:cNvPr>
          <p:cNvSpPr/>
          <p:nvPr/>
        </p:nvSpPr>
        <p:spPr>
          <a:xfrm>
            <a:off x="7103409" y="3429000"/>
            <a:ext cx="4267199" cy="1938992"/>
          </a:xfrm>
          <a:prstGeom prst="rect">
            <a:avLst/>
          </a:prstGeom>
        </p:spPr>
        <p:txBody>
          <a:bodyPr wrap="square">
            <a:spAutoFit/>
          </a:bodyPr>
          <a:lstStyle/>
          <a:p>
            <a:r>
              <a:rPr lang="en-US" altLang="zh-CN" sz="2400" kern="100" dirty="0">
                <a:latin typeface="微软雅黑" panose="020B0503020204020204" pitchFamily="34" charset="-122"/>
                <a:cs typeface="微软雅黑" panose="020B0503020204020204" pitchFamily="34" charset="-122"/>
              </a:rPr>
              <a:t>1848</a:t>
            </a:r>
            <a:r>
              <a:rPr lang="zh-CN" altLang="zh-CN" sz="2400" kern="100" dirty="0">
                <a:ea typeface="微软雅黑" panose="020B0503020204020204" pitchFamily="34" charset="-122"/>
                <a:cs typeface="微软雅黑" panose="020B0503020204020204" pitchFamily="34" charset="-122"/>
              </a:rPr>
              <a:t>年，足球运动的第一个文字形式的规则《剑桥规则》诞生了。然而众多的资料表明，中国古代足球的出现比欧洲更早，历史更为悠久。</a:t>
            </a:r>
            <a:endParaRPr lang="zh-CN" altLang="en-US" sz="2400" dirty="0"/>
          </a:p>
        </p:txBody>
      </p:sp>
      <p:pic>
        <p:nvPicPr>
          <p:cNvPr id="12" name="图片 11">
            <a:extLst>
              <a:ext uri="{FF2B5EF4-FFF2-40B4-BE49-F238E27FC236}">
                <a16:creationId xmlns:a16="http://schemas.microsoft.com/office/drawing/2014/main" xmlns="" id="{79442D6C-A5FB-4E0C-9F9A-1E4753DB360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96284" y="679219"/>
            <a:ext cx="1936389" cy="2455539"/>
          </a:xfrm>
          <a:prstGeom prst="rect">
            <a:avLst/>
          </a:prstGeom>
        </p:spPr>
      </p:pic>
      <p:sp>
        <p:nvSpPr>
          <p:cNvPr id="13" name="矩形 12">
            <a:extLst>
              <a:ext uri="{FF2B5EF4-FFF2-40B4-BE49-F238E27FC236}">
                <a16:creationId xmlns:a16="http://schemas.microsoft.com/office/drawing/2014/main" xmlns="" id="{7A79833E-7616-49F1-8C4C-196BB57BF4DA}"/>
              </a:ext>
            </a:extLst>
          </p:cNvPr>
          <p:cNvSpPr/>
          <p:nvPr/>
        </p:nvSpPr>
        <p:spPr>
          <a:xfrm>
            <a:off x="1889291" y="5507163"/>
            <a:ext cx="2646878" cy="584775"/>
          </a:xfrm>
          <a:prstGeom prst="rect">
            <a:avLst/>
          </a:prstGeom>
        </p:spPr>
        <p:txBody>
          <a:bodyPr wrap="none">
            <a:spAutoFit/>
          </a:bodyPr>
          <a:lstStyle/>
          <a:p>
            <a:r>
              <a:rPr lang="zh-CN" altLang="zh-CN" sz="3200" kern="100" dirty="0">
                <a:solidFill>
                  <a:schemeClr val="tx1">
                    <a:lumMod val="65000"/>
                    <a:lumOff val="35000"/>
                  </a:schemeClr>
                </a:solidFill>
                <a:ea typeface="微软雅黑" panose="020B0503020204020204" pitchFamily="34" charset="-122"/>
                <a:cs typeface="微软雅黑" panose="020B0503020204020204" pitchFamily="34" charset="-122"/>
              </a:rPr>
              <a:t>《剑桥规则》</a:t>
            </a:r>
            <a:endParaRPr lang="zh-CN" altLang="en-US" sz="3200" dirty="0">
              <a:solidFill>
                <a:schemeClr val="tx1">
                  <a:lumMod val="65000"/>
                  <a:lumOff val="35000"/>
                </a:schemeClr>
              </a:solidFill>
            </a:endParaRPr>
          </a:p>
        </p:txBody>
      </p:sp>
    </p:spTree>
    <p:extLst>
      <p:ext uri="{BB962C8B-B14F-4D97-AF65-F5344CB8AC3E}">
        <p14:creationId xmlns:p14="http://schemas.microsoft.com/office/powerpoint/2010/main" val="352673372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540" name="Straight Connector 46">
            <a:extLst>
              <a:ext uri="{FF2B5EF4-FFF2-40B4-BE49-F238E27FC236}">
                <a16:creationId xmlns:a16="http://schemas.microsoft.com/office/drawing/2014/main" xmlns="" id="{8BB7188B-4DB1-45D6-87FD-6AE3B6D16F1F}"/>
              </a:ext>
            </a:extLst>
          </p:cNvPr>
          <p:cNvCxnSpPr>
            <a:cxnSpLocks noChangeShapeType="1"/>
          </p:cNvCxnSpPr>
          <p:nvPr/>
        </p:nvCxnSpPr>
        <p:spPr bwMode="auto">
          <a:xfrm flipV="1">
            <a:off x="4296794" y="2967719"/>
            <a:ext cx="519683" cy="272899"/>
          </a:xfrm>
          <a:prstGeom prst="line">
            <a:avLst/>
          </a:prstGeom>
          <a:noFill/>
          <a:ln w="19050">
            <a:solidFill>
              <a:srgbClr val="ADBACA"/>
            </a:solidFill>
            <a:round/>
            <a:headEnd/>
            <a:tailEnd/>
          </a:ln>
          <a:extLst>
            <a:ext uri="{909E8E84-426E-40DD-AFC4-6F175D3DCCD1}">
              <a14:hiddenFill xmlns:a14="http://schemas.microsoft.com/office/drawing/2010/main">
                <a:noFill/>
              </a14:hiddenFill>
            </a:ext>
          </a:extLst>
        </p:spPr>
      </p:cxnSp>
      <p:sp>
        <p:nvSpPr>
          <p:cNvPr id="22532" name="Rectangle 88">
            <a:extLst>
              <a:ext uri="{FF2B5EF4-FFF2-40B4-BE49-F238E27FC236}">
                <a16:creationId xmlns:a16="http://schemas.microsoft.com/office/drawing/2014/main" xmlns="" id="{5A2390FF-D3EA-4FC1-8ABB-B30E04631F1F}"/>
              </a:ext>
            </a:extLst>
          </p:cNvPr>
          <p:cNvSpPr>
            <a:spLocks noChangeArrowheads="1"/>
          </p:cNvSpPr>
          <p:nvPr/>
        </p:nvSpPr>
        <p:spPr bwMode="auto">
          <a:xfrm>
            <a:off x="6710292" y="2329041"/>
            <a:ext cx="288745" cy="505304"/>
          </a:xfrm>
          <a:prstGeom prst="rect">
            <a:avLst/>
          </a:prstGeom>
          <a:solidFill>
            <a:srgbClr val="00B05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4267">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533" name="Oval 2">
            <a:extLst>
              <a:ext uri="{FF2B5EF4-FFF2-40B4-BE49-F238E27FC236}">
                <a16:creationId xmlns:a16="http://schemas.microsoft.com/office/drawing/2014/main" xmlns="" id="{832E60E5-35A0-4310-95FB-D642D8891F1F}"/>
              </a:ext>
            </a:extLst>
          </p:cNvPr>
          <p:cNvSpPr>
            <a:spLocks noChangeArrowheads="1"/>
          </p:cNvSpPr>
          <p:nvPr/>
        </p:nvSpPr>
        <p:spPr bwMode="auto">
          <a:xfrm>
            <a:off x="2462702" y="2610106"/>
            <a:ext cx="1909233" cy="1782233"/>
          </a:xfrm>
          <a:prstGeom prst="ellipse">
            <a:avLst/>
          </a:prstGeom>
          <a:solidFill>
            <a:srgbClr val="C1C7D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4267">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534" name="Oval 37">
            <a:extLst>
              <a:ext uri="{FF2B5EF4-FFF2-40B4-BE49-F238E27FC236}">
                <a16:creationId xmlns:a16="http://schemas.microsoft.com/office/drawing/2014/main" xmlns="" id="{0B88A576-B605-4CE0-94EF-268C1DCEBE88}"/>
              </a:ext>
            </a:extLst>
          </p:cNvPr>
          <p:cNvSpPr>
            <a:spLocks noChangeArrowheads="1"/>
          </p:cNvSpPr>
          <p:nvPr/>
        </p:nvSpPr>
        <p:spPr bwMode="auto">
          <a:xfrm>
            <a:off x="4522599" y="2191017"/>
            <a:ext cx="1287093" cy="1191418"/>
          </a:xfrm>
          <a:prstGeom prst="ellipse">
            <a:avLst/>
          </a:prstGeom>
          <a:solidFill>
            <a:srgbClr val="69C293"/>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4267">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535" name="Oval 38">
            <a:extLst>
              <a:ext uri="{FF2B5EF4-FFF2-40B4-BE49-F238E27FC236}">
                <a16:creationId xmlns:a16="http://schemas.microsoft.com/office/drawing/2014/main" xmlns="" id="{BEA70C0D-D643-467C-8422-906D4F06C5B0}"/>
              </a:ext>
            </a:extLst>
          </p:cNvPr>
          <p:cNvSpPr>
            <a:spLocks noChangeArrowheads="1"/>
          </p:cNvSpPr>
          <p:nvPr/>
        </p:nvSpPr>
        <p:spPr bwMode="auto">
          <a:xfrm>
            <a:off x="1017917" y="2191017"/>
            <a:ext cx="1287093" cy="1191418"/>
          </a:xfrm>
          <a:prstGeom prst="ellipse">
            <a:avLst/>
          </a:prstGeom>
          <a:solidFill>
            <a:srgbClr val="00B05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4267">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537" name="Oval 41">
            <a:extLst>
              <a:ext uri="{FF2B5EF4-FFF2-40B4-BE49-F238E27FC236}">
                <a16:creationId xmlns:a16="http://schemas.microsoft.com/office/drawing/2014/main" xmlns="" id="{97A5B1E0-E8A5-4A9C-9606-0084955DC500}"/>
              </a:ext>
            </a:extLst>
          </p:cNvPr>
          <p:cNvSpPr>
            <a:spLocks noChangeArrowheads="1"/>
          </p:cNvSpPr>
          <p:nvPr/>
        </p:nvSpPr>
        <p:spPr bwMode="auto">
          <a:xfrm>
            <a:off x="1017917" y="3675614"/>
            <a:ext cx="1287093" cy="1188610"/>
          </a:xfrm>
          <a:prstGeom prst="ellipse">
            <a:avLst/>
          </a:prstGeom>
          <a:solidFill>
            <a:srgbClr val="69C29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4267">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22538" name="Straight Connector 5">
            <a:extLst>
              <a:ext uri="{FF2B5EF4-FFF2-40B4-BE49-F238E27FC236}">
                <a16:creationId xmlns:a16="http://schemas.microsoft.com/office/drawing/2014/main" xmlns="" id="{86513455-E5CF-4088-8C3E-2CD9F0C30E82}"/>
              </a:ext>
            </a:extLst>
          </p:cNvPr>
          <p:cNvCxnSpPr>
            <a:cxnSpLocks noChangeShapeType="1"/>
          </p:cNvCxnSpPr>
          <p:nvPr/>
        </p:nvCxnSpPr>
        <p:spPr bwMode="auto">
          <a:xfrm>
            <a:off x="2201295" y="3073400"/>
            <a:ext cx="336549" cy="167217"/>
          </a:xfrm>
          <a:prstGeom prst="line">
            <a:avLst/>
          </a:prstGeom>
          <a:noFill/>
          <a:ln w="19050">
            <a:solidFill>
              <a:srgbClr val="ADBACA"/>
            </a:solidFill>
            <a:round/>
            <a:headEnd/>
            <a:tailEnd/>
          </a:ln>
          <a:extLst>
            <a:ext uri="{909E8E84-426E-40DD-AFC4-6F175D3DCCD1}">
              <a14:hiddenFill xmlns:a14="http://schemas.microsoft.com/office/drawing/2010/main">
                <a:noFill/>
              </a14:hiddenFill>
            </a:ext>
          </a:extLst>
        </p:spPr>
      </p:cxnSp>
      <p:cxnSp>
        <p:nvCxnSpPr>
          <p:cNvPr id="22539" name="Straight Connector 44">
            <a:extLst>
              <a:ext uri="{FF2B5EF4-FFF2-40B4-BE49-F238E27FC236}">
                <a16:creationId xmlns:a16="http://schemas.microsoft.com/office/drawing/2014/main" xmlns="" id="{6AF2A17F-A842-4B77-A919-48D80C955F3E}"/>
              </a:ext>
            </a:extLst>
          </p:cNvPr>
          <p:cNvCxnSpPr>
            <a:cxnSpLocks noChangeShapeType="1"/>
          </p:cNvCxnSpPr>
          <p:nvPr/>
        </p:nvCxnSpPr>
        <p:spPr bwMode="auto">
          <a:xfrm flipV="1">
            <a:off x="2281727" y="3928534"/>
            <a:ext cx="336549" cy="167217"/>
          </a:xfrm>
          <a:prstGeom prst="line">
            <a:avLst/>
          </a:prstGeom>
          <a:noFill/>
          <a:ln w="19050">
            <a:solidFill>
              <a:srgbClr val="ADBACA"/>
            </a:solidFill>
            <a:round/>
            <a:headEnd/>
            <a:tailEnd/>
          </a:ln>
          <a:extLst>
            <a:ext uri="{909E8E84-426E-40DD-AFC4-6F175D3DCCD1}">
              <a14:hiddenFill xmlns:a14="http://schemas.microsoft.com/office/drawing/2010/main">
                <a:noFill/>
              </a14:hiddenFill>
            </a:ext>
          </a:extLst>
        </p:spPr>
      </p:cxnSp>
      <p:cxnSp>
        <p:nvCxnSpPr>
          <p:cNvPr id="22541" name="Straight Connector 48">
            <a:extLst>
              <a:ext uri="{FF2B5EF4-FFF2-40B4-BE49-F238E27FC236}">
                <a16:creationId xmlns:a16="http://schemas.microsoft.com/office/drawing/2014/main" xmlns="" id="{261C17AF-9ED9-47CE-B448-1D3B118421EA}"/>
              </a:ext>
            </a:extLst>
          </p:cNvPr>
          <p:cNvCxnSpPr>
            <a:cxnSpLocks noChangeShapeType="1"/>
          </p:cNvCxnSpPr>
          <p:nvPr/>
        </p:nvCxnSpPr>
        <p:spPr bwMode="auto">
          <a:xfrm>
            <a:off x="4224827" y="3928534"/>
            <a:ext cx="372533" cy="167217"/>
          </a:xfrm>
          <a:prstGeom prst="line">
            <a:avLst/>
          </a:prstGeom>
          <a:noFill/>
          <a:ln w="19050">
            <a:solidFill>
              <a:srgbClr val="ADBACA"/>
            </a:solidFill>
            <a:round/>
            <a:headEnd/>
            <a:tailEnd/>
          </a:ln>
          <a:extLst>
            <a:ext uri="{909E8E84-426E-40DD-AFC4-6F175D3DCCD1}">
              <a14:hiddenFill xmlns:a14="http://schemas.microsoft.com/office/drawing/2010/main">
                <a:noFill/>
              </a14:hiddenFill>
            </a:ext>
          </a:extLst>
        </p:spPr>
      </p:cxnSp>
      <p:sp>
        <p:nvSpPr>
          <p:cNvPr id="22550" name="TextBox 13">
            <a:extLst>
              <a:ext uri="{FF2B5EF4-FFF2-40B4-BE49-F238E27FC236}">
                <a16:creationId xmlns:a16="http://schemas.microsoft.com/office/drawing/2014/main" xmlns="" id="{1B0064F9-A5FC-421F-A902-8BB5AB959C9B}"/>
              </a:ext>
            </a:extLst>
          </p:cNvPr>
          <p:cNvSpPr txBox="1">
            <a:spLocks noChangeArrowheads="1"/>
          </p:cNvSpPr>
          <p:nvPr/>
        </p:nvSpPr>
        <p:spPr bwMode="auto">
          <a:xfrm>
            <a:off x="7255494" y="2329041"/>
            <a:ext cx="433840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zh-CN" altLang="zh-CN" sz="2000" dirty="0">
                <a:latin typeface="微软雅黑" panose="020B0503020204020204" pitchFamily="34" charset="-122"/>
                <a:ea typeface="微软雅黑" panose="020B0503020204020204" pitchFamily="34" charset="-122"/>
              </a:rPr>
              <a:t>蹴鞠”一词最早记载在《史记匪涨亓写》里，汉代刘向《别录》和唐人颜师曾为《汉书枚乘传》均有记载。</a:t>
            </a:r>
            <a:endParaRPr lang="en-US" altLang="zh-CN" sz="1200" b="1"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553" name="TextBox 13">
            <a:extLst>
              <a:ext uri="{FF2B5EF4-FFF2-40B4-BE49-F238E27FC236}">
                <a16:creationId xmlns:a16="http://schemas.microsoft.com/office/drawing/2014/main" xmlns="" id="{54876CFF-8B2C-4836-892D-D1526F90952C}"/>
              </a:ext>
            </a:extLst>
          </p:cNvPr>
          <p:cNvSpPr txBox="1">
            <a:spLocks noChangeArrowheads="1"/>
          </p:cNvSpPr>
          <p:nvPr/>
        </p:nvSpPr>
        <p:spPr bwMode="auto">
          <a:xfrm>
            <a:off x="7255494" y="4377709"/>
            <a:ext cx="413137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zh-CN" altLang="zh-CN" sz="2000" dirty="0">
                <a:latin typeface="微软雅黑" panose="020B0503020204020204" pitchFamily="34" charset="-122"/>
                <a:ea typeface="微软雅黑" panose="020B0503020204020204" pitchFamily="34" charset="-122"/>
              </a:rPr>
              <a:t>到了唐宋时期，“蹴鞠”活动已十分盛行，成为宫廷之中的高雅活动。</a:t>
            </a:r>
            <a:endParaRPr lang="en-US" altLang="zh-CN" sz="1200" b="1" dirty="0">
              <a:solidFill>
                <a:srgbClr val="44546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9" name="KSO_Shape">
            <a:extLst>
              <a:ext uri="{FF2B5EF4-FFF2-40B4-BE49-F238E27FC236}">
                <a16:creationId xmlns:a16="http://schemas.microsoft.com/office/drawing/2014/main" xmlns="" id="{37F0E8EF-87BB-4410-9E6A-17522CCCE96E}"/>
              </a:ext>
            </a:extLst>
          </p:cNvPr>
          <p:cNvSpPr>
            <a:spLocks/>
          </p:cNvSpPr>
          <p:nvPr/>
        </p:nvSpPr>
        <p:spPr bwMode="auto">
          <a:xfrm>
            <a:off x="2915654" y="2971105"/>
            <a:ext cx="1060234" cy="1060234"/>
          </a:xfrm>
          <a:custGeom>
            <a:avLst/>
            <a:gdLst>
              <a:gd name="T0" fmla="*/ 2147483646 w 3261"/>
              <a:gd name="T1" fmla="*/ 2147483646 h 3261"/>
              <a:gd name="T2" fmla="*/ 2147483646 w 3261"/>
              <a:gd name="T3" fmla="*/ 2147483646 h 3261"/>
              <a:gd name="T4" fmla="*/ 2147483646 w 3261"/>
              <a:gd name="T5" fmla="*/ 2147483646 h 3261"/>
              <a:gd name="T6" fmla="*/ 2147483646 w 3261"/>
              <a:gd name="T7" fmla="*/ 2147483646 h 3261"/>
              <a:gd name="T8" fmla="*/ 2147483646 w 3261"/>
              <a:gd name="T9" fmla="*/ 2147483646 h 3261"/>
              <a:gd name="T10" fmla="*/ 2147483646 w 3261"/>
              <a:gd name="T11" fmla="*/ 2147483646 h 3261"/>
              <a:gd name="T12" fmla="*/ 2147483646 w 3261"/>
              <a:gd name="T13" fmla="*/ 2147483646 h 3261"/>
              <a:gd name="T14" fmla="*/ 2147483646 w 3261"/>
              <a:gd name="T15" fmla="*/ 2147483646 h 3261"/>
              <a:gd name="T16" fmla="*/ 2147483646 w 3261"/>
              <a:gd name="T17" fmla="*/ 2147483646 h 3261"/>
              <a:gd name="T18" fmla="*/ 2147483646 w 3261"/>
              <a:gd name="T19" fmla="*/ 2147483646 h 3261"/>
              <a:gd name="T20" fmla="*/ 2147483646 w 3261"/>
              <a:gd name="T21" fmla="*/ 2147483646 h 3261"/>
              <a:gd name="T22" fmla="*/ 2147483646 w 3261"/>
              <a:gd name="T23" fmla="*/ 2147483646 h 3261"/>
              <a:gd name="T24" fmla="*/ 199297116 w 3261"/>
              <a:gd name="T25" fmla="*/ 2147483646 h 3261"/>
              <a:gd name="T26" fmla="*/ 2147483646 w 3261"/>
              <a:gd name="T27" fmla="*/ 2147483646 h 3261"/>
              <a:gd name="T28" fmla="*/ 2147483646 w 3261"/>
              <a:gd name="T29" fmla="*/ 2147483646 h 3261"/>
              <a:gd name="T30" fmla="*/ 2147483646 w 3261"/>
              <a:gd name="T31" fmla="*/ 2147483646 h 3261"/>
              <a:gd name="T32" fmla="*/ 2147483646 w 3261"/>
              <a:gd name="T33" fmla="*/ 2147483646 h 3261"/>
              <a:gd name="T34" fmla="*/ 2147483646 w 3261"/>
              <a:gd name="T35" fmla="*/ 2147483646 h 3261"/>
              <a:gd name="T36" fmla="*/ 2147483646 w 3261"/>
              <a:gd name="T37" fmla="*/ 2147483646 h 3261"/>
              <a:gd name="T38" fmla="*/ 2147483646 w 3261"/>
              <a:gd name="T39" fmla="*/ 2147483646 h 3261"/>
              <a:gd name="T40" fmla="*/ 2147483646 w 3261"/>
              <a:gd name="T41" fmla="*/ 2147483646 h 3261"/>
              <a:gd name="T42" fmla="*/ 2147483646 w 3261"/>
              <a:gd name="T43" fmla="*/ 2147483646 h 3261"/>
              <a:gd name="T44" fmla="*/ 2147483646 w 3261"/>
              <a:gd name="T45" fmla="*/ 2147483646 h 3261"/>
              <a:gd name="T46" fmla="*/ 2147483646 w 3261"/>
              <a:gd name="T47" fmla="*/ 2147483646 h 3261"/>
              <a:gd name="T48" fmla="*/ 2147483646 w 3261"/>
              <a:gd name="T49" fmla="*/ 2147483646 h 3261"/>
              <a:gd name="T50" fmla="*/ 2147483646 w 3261"/>
              <a:gd name="T51" fmla="*/ 2147483646 h 3261"/>
              <a:gd name="T52" fmla="*/ 2147483646 w 3261"/>
              <a:gd name="T53" fmla="*/ 2147483646 h 3261"/>
              <a:gd name="T54" fmla="*/ 2147483646 w 3261"/>
              <a:gd name="T55" fmla="*/ 2147483646 h 3261"/>
              <a:gd name="T56" fmla="*/ 2147483646 w 3261"/>
              <a:gd name="T57" fmla="*/ 2147483646 h 3261"/>
              <a:gd name="T58" fmla="*/ 2147483646 w 3261"/>
              <a:gd name="T59" fmla="*/ 2147483646 h 3261"/>
              <a:gd name="T60" fmla="*/ 2147483646 w 3261"/>
              <a:gd name="T61" fmla="*/ 2147483646 h 3261"/>
              <a:gd name="T62" fmla="*/ 2147483646 w 3261"/>
              <a:gd name="T63" fmla="*/ 2147483646 h 3261"/>
              <a:gd name="T64" fmla="*/ 2147483646 w 3261"/>
              <a:gd name="T65" fmla="*/ 2147483646 h 3261"/>
              <a:gd name="T66" fmla="*/ 2147483646 w 3261"/>
              <a:gd name="T67" fmla="*/ 2147483646 h 3261"/>
              <a:gd name="T68" fmla="*/ 2147483646 w 3261"/>
              <a:gd name="T69" fmla="*/ 2147483646 h 3261"/>
              <a:gd name="T70" fmla="*/ 2147483646 w 3261"/>
              <a:gd name="T71" fmla="*/ 2147483646 h 3261"/>
              <a:gd name="T72" fmla="*/ 2147483646 w 3261"/>
              <a:gd name="T73" fmla="*/ 2147483646 h 3261"/>
              <a:gd name="T74" fmla="*/ 2147483646 w 3261"/>
              <a:gd name="T75" fmla="*/ 2147483646 h 3261"/>
              <a:gd name="T76" fmla="*/ 2147483646 w 3261"/>
              <a:gd name="T77" fmla="*/ 2147483646 h 3261"/>
              <a:gd name="T78" fmla="*/ 2147483646 w 3261"/>
              <a:gd name="T79" fmla="*/ 2147483646 h 3261"/>
              <a:gd name="T80" fmla="*/ 2147483646 w 3261"/>
              <a:gd name="T81" fmla="*/ 2147483646 h 3261"/>
              <a:gd name="T82" fmla="*/ 2147483646 w 3261"/>
              <a:gd name="T83" fmla="*/ 2147483646 h 3261"/>
              <a:gd name="T84" fmla="*/ 2147483646 w 3261"/>
              <a:gd name="T85" fmla="*/ 2147483646 h 3261"/>
              <a:gd name="T86" fmla="*/ 2147483646 w 3261"/>
              <a:gd name="T87" fmla="*/ 2147483646 h 3261"/>
              <a:gd name="T88" fmla="*/ 2147483646 w 3261"/>
              <a:gd name="T89" fmla="*/ 2147483646 h 3261"/>
              <a:gd name="T90" fmla="*/ 2147483646 w 3261"/>
              <a:gd name="T91" fmla="*/ 2147483646 h 3261"/>
              <a:gd name="T92" fmla="*/ 2147483646 w 3261"/>
              <a:gd name="T93" fmla="*/ 2147483646 h 3261"/>
              <a:gd name="T94" fmla="*/ 2147483646 w 3261"/>
              <a:gd name="T95" fmla="*/ 2147483646 h 3261"/>
              <a:gd name="T96" fmla="*/ 2147483646 w 3261"/>
              <a:gd name="T97" fmla="*/ 2147483646 h 3261"/>
              <a:gd name="T98" fmla="*/ 2147483646 w 3261"/>
              <a:gd name="T99" fmla="*/ 2147483646 h 3261"/>
              <a:gd name="T100" fmla="*/ 2147483646 w 3261"/>
              <a:gd name="T101" fmla="*/ 2147483646 h 3261"/>
              <a:gd name="T102" fmla="*/ 2147483646 w 3261"/>
              <a:gd name="T103" fmla="*/ 2147483646 h 3261"/>
              <a:gd name="T104" fmla="*/ 2147483646 w 3261"/>
              <a:gd name="T105" fmla="*/ 2147483646 h 3261"/>
              <a:gd name="T106" fmla="*/ 2147483646 w 3261"/>
              <a:gd name="T107" fmla="*/ 2147483646 h 3261"/>
              <a:gd name="T108" fmla="*/ 2147483646 w 3261"/>
              <a:gd name="T109" fmla="*/ 2147483646 h 3261"/>
              <a:gd name="T110" fmla="*/ 2147483646 w 3261"/>
              <a:gd name="T111" fmla="*/ 2147483646 h 3261"/>
              <a:gd name="T112" fmla="*/ 2147483646 w 3261"/>
              <a:gd name="T113" fmla="*/ 2147483646 h 3261"/>
              <a:gd name="T114" fmla="*/ 2147483646 w 3261"/>
              <a:gd name="T115" fmla="*/ 2147483646 h 3261"/>
              <a:gd name="T116" fmla="*/ 2147483646 w 3261"/>
              <a:gd name="T117" fmla="*/ 2147483646 h 3261"/>
              <a:gd name="T118" fmla="*/ 2147483646 w 3261"/>
              <a:gd name="T119" fmla="*/ 2147483646 h 326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261" h="3261">
                <a:moveTo>
                  <a:pt x="1631" y="0"/>
                </a:moveTo>
                <a:lnTo>
                  <a:pt x="1631" y="0"/>
                </a:lnTo>
                <a:lnTo>
                  <a:pt x="1673" y="0"/>
                </a:lnTo>
                <a:lnTo>
                  <a:pt x="1714" y="3"/>
                </a:lnTo>
                <a:lnTo>
                  <a:pt x="1756" y="5"/>
                </a:lnTo>
                <a:lnTo>
                  <a:pt x="1797" y="8"/>
                </a:lnTo>
                <a:lnTo>
                  <a:pt x="1837" y="13"/>
                </a:lnTo>
                <a:lnTo>
                  <a:pt x="1878" y="19"/>
                </a:lnTo>
                <a:lnTo>
                  <a:pt x="1918" y="26"/>
                </a:lnTo>
                <a:lnTo>
                  <a:pt x="1958" y="34"/>
                </a:lnTo>
                <a:lnTo>
                  <a:pt x="1998" y="42"/>
                </a:lnTo>
                <a:lnTo>
                  <a:pt x="2037" y="51"/>
                </a:lnTo>
                <a:lnTo>
                  <a:pt x="2076" y="62"/>
                </a:lnTo>
                <a:lnTo>
                  <a:pt x="2114" y="73"/>
                </a:lnTo>
                <a:lnTo>
                  <a:pt x="2153" y="86"/>
                </a:lnTo>
                <a:lnTo>
                  <a:pt x="2190" y="99"/>
                </a:lnTo>
                <a:lnTo>
                  <a:pt x="2227" y="114"/>
                </a:lnTo>
                <a:lnTo>
                  <a:pt x="2264" y="129"/>
                </a:lnTo>
                <a:lnTo>
                  <a:pt x="2300" y="144"/>
                </a:lnTo>
                <a:lnTo>
                  <a:pt x="2336" y="161"/>
                </a:lnTo>
                <a:lnTo>
                  <a:pt x="2372" y="179"/>
                </a:lnTo>
                <a:lnTo>
                  <a:pt x="2406" y="197"/>
                </a:lnTo>
                <a:lnTo>
                  <a:pt x="2441" y="217"/>
                </a:lnTo>
                <a:lnTo>
                  <a:pt x="2475" y="237"/>
                </a:lnTo>
                <a:lnTo>
                  <a:pt x="2508" y="258"/>
                </a:lnTo>
                <a:lnTo>
                  <a:pt x="2541" y="280"/>
                </a:lnTo>
                <a:lnTo>
                  <a:pt x="2573" y="302"/>
                </a:lnTo>
                <a:lnTo>
                  <a:pt x="2605" y="325"/>
                </a:lnTo>
                <a:lnTo>
                  <a:pt x="2636" y="349"/>
                </a:lnTo>
                <a:lnTo>
                  <a:pt x="2666" y="374"/>
                </a:lnTo>
                <a:lnTo>
                  <a:pt x="2696" y="399"/>
                </a:lnTo>
                <a:lnTo>
                  <a:pt x="2725" y="425"/>
                </a:lnTo>
                <a:lnTo>
                  <a:pt x="2754" y="451"/>
                </a:lnTo>
                <a:lnTo>
                  <a:pt x="2782" y="479"/>
                </a:lnTo>
                <a:lnTo>
                  <a:pt x="2810" y="507"/>
                </a:lnTo>
                <a:lnTo>
                  <a:pt x="2836" y="536"/>
                </a:lnTo>
                <a:lnTo>
                  <a:pt x="2862" y="565"/>
                </a:lnTo>
                <a:lnTo>
                  <a:pt x="2887" y="595"/>
                </a:lnTo>
                <a:lnTo>
                  <a:pt x="2912" y="625"/>
                </a:lnTo>
                <a:lnTo>
                  <a:pt x="2936" y="656"/>
                </a:lnTo>
                <a:lnTo>
                  <a:pt x="2959" y="688"/>
                </a:lnTo>
                <a:lnTo>
                  <a:pt x="2981" y="720"/>
                </a:lnTo>
                <a:lnTo>
                  <a:pt x="3003" y="753"/>
                </a:lnTo>
                <a:lnTo>
                  <a:pt x="3024" y="786"/>
                </a:lnTo>
                <a:lnTo>
                  <a:pt x="3044" y="820"/>
                </a:lnTo>
                <a:lnTo>
                  <a:pt x="3064" y="855"/>
                </a:lnTo>
                <a:lnTo>
                  <a:pt x="3082" y="889"/>
                </a:lnTo>
                <a:lnTo>
                  <a:pt x="3100" y="925"/>
                </a:lnTo>
                <a:lnTo>
                  <a:pt x="3116" y="961"/>
                </a:lnTo>
                <a:lnTo>
                  <a:pt x="3132" y="997"/>
                </a:lnTo>
                <a:lnTo>
                  <a:pt x="3147" y="1034"/>
                </a:lnTo>
                <a:lnTo>
                  <a:pt x="3161" y="1071"/>
                </a:lnTo>
                <a:lnTo>
                  <a:pt x="3175" y="1108"/>
                </a:lnTo>
                <a:lnTo>
                  <a:pt x="3188" y="1147"/>
                </a:lnTo>
                <a:lnTo>
                  <a:pt x="3199" y="1185"/>
                </a:lnTo>
                <a:lnTo>
                  <a:pt x="3210" y="1224"/>
                </a:lnTo>
                <a:lnTo>
                  <a:pt x="3219" y="1263"/>
                </a:lnTo>
                <a:lnTo>
                  <a:pt x="3227" y="1303"/>
                </a:lnTo>
                <a:lnTo>
                  <a:pt x="3235" y="1342"/>
                </a:lnTo>
                <a:lnTo>
                  <a:pt x="3242" y="1383"/>
                </a:lnTo>
                <a:lnTo>
                  <a:pt x="3248" y="1424"/>
                </a:lnTo>
                <a:lnTo>
                  <a:pt x="3253" y="1464"/>
                </a:lnTo>
                <a:lnTo>
                  <a:pt x="3256" y="1506"/>
                </a:lnTo>
                <a:lnTo>
                  <a:pt x="3258" y="1546"/>
                </a:lnTo>
                <a:lnTo>
                  <a:pt x="3261" y="1588"/>
                </a:lnTo>
                <a:lnTo>
                  <a:pt x="3261" y="1631"/>
                </a:lnTo>
                <a:lnTo>
                  <a:pt x="3261" y="1673"/>
                </a:lnTo>
                <a:lnTo>
                  <a:pt x="3258" y="1715"/>
                </a:lnTo>
                <a:lnTo>
                  <a:pt x="3256" y="1755"/>
                </a:lnTo>
                <a:lnTo>
                  <a:pt x="3253" y="1797"/>
                </a:lnTo>
                <a:lnTo>
                  <a:pt x="3248" y="1837"/>
                </a:lnTo>
                <a:lnTo>
                  <a:pt x="3242" y="1878"/>
                </a:lnTo>
                <a:lnTo>
                  <a:pt x="3235" y="1919"/>
                </a:lnTo>
                <a:lnTo>
                  <a:pt x="3227" y="1958"/>
                </a:lnTo>
                <a:lnTo>
                  <a:pt x="3219" y="1997"/>
                </a:lnTo>
                <a:lnTo>
                  <a:pt x="3210" y="2037"/>
                </a:lnTo>
                <a:lnTo>
                  <a:pt x="3199" y="2076"/>
                </a:lnTo>
                <a:lnTo>
                  <a:pt x="3188" y="2114"/>
                </a:lnTo>
                <a:lnTo>
                  <a:pt x="3175" y="2153"/>
                </a:lnTo>
                <a:lnTo>
                  <a:pt x="3161" y="2190"/>
                </a:lnTo>
                <a:lnTo>
                  <a:pt x="3147" y="2227"/>
                </a:lnTo>
                <a:lnTo>
                  <a:pt x="3132" y="2264"/>
                </a:lnTo>
                <a:lnTo>
                  <a:pt x="3116" y="2300"/>
                </a:lnTo>
                <a:lnTo>
                  <a:pt x="3100" y="2336"/>
                </a:lnTo>
                <a:lnTo>
                  <a:pt x="3082" y="2372"/>
                </a:lnTo>
                <a:lnTo>
                  <a:pt x="3064" y="2406"/>
                </a:lnTo>
                <a:lnTo>
                  <a:pt x="3044" y="2441"/>
                </a:lnTo>
                <a:lnTo>
                  <a:pt x="3024" y="2475"/>
                </a:lnTo>
                <a:lnTo>
                  <a:pt x="3003" y="2508"/>
                </a:lnTo>
                <a:lnTo>
                  <a:pt x="2981" y="2541"/>
                </a:lnTo>
                <a:lnTo>
                  <a:pt x="2959" y="2573"/>
                </a:lnTo>
                <a:lnTo>
                  <a:pt x="2936" y="2605"/>
                </a:lnTo>
                <a:lnTo>
                  <a:pt x="2912" y="2636"/>
                </a:lnTo>
                <a:lnTo>
                  <a:pt x="2887" y="2666"/>
                </a:lnTo>
                <a:lnTo>
                  <a:pt x="2862" y="2696"/>
                </a:lnTo>
                <a:lnTo>
                  <a:pt x="2836" y="2725"/>
                </a:lnTo>
                <a:lnTo>
                  <a:pt x="2810" y="2754"/>
                </a:lnTo>
                <a:lnTo>
                  <a:pt x="2782" y="2782"/>
                </a:lnTo>
                <a:lnTo>
                  <a:pt x="2754" y="2810"/>
                </a:lnTo>
                <a:lnTo>
                  <a:pt x="2725" y="2837"/>
                </a:lnTo>
                <a:lnTo>
                  <a:pt x="2696" y="2862"/>
                </a:lnTo>
                <a:lnTo>
                  <a:pt x="2666" y="2887"/>
                </a:lnTo>
                <a:lnTo>
                  <a:pt x="2636" y="2912"/>
                </a:lnTo>
                <a:lnTo>
                  <a:pt x="2605" y="2936"/>
                </a:lnTo>
                <a:lnTo>
                  <a:pt x="2573" y="2959"/>
                </a:lnTo>
                <a:lnTo>
                  <a:pt x="2541" y="2981"/>
                </a:lnTo>
                <a:lnTo>
                  <a:pt x="2508" y="3003"/>
                </a:lnTo>
                <a:lnTo>
                  <a:pt x="2475" y="3024"/>
                </a:lnTo>
                <a:lnTo>
                  <a:pt x="2441" y="3044"/>
                </a:lnTo>
                <a:lnTo>
                  <a:pt x="2406" y="3064"/>
                </a:lnTo>
                <a:lnTo>
                  <a:pt x="2372" y="3081"/>
                </a:lnTo>
                <a:lnTo>
                  <a:pt x="2336" y="3100"/>
                </a:lnTo>
                <a:lnTo>
                  <a:pt x="2300" y="3116"/>
                </a:lnTo>
                <a:lnTo>
                  <a:pt x="2264" y="3132"/>
                </a:lnTo>
                <a:lnTo>
                  <a:pt x="2227" y="3147"/>
                </a:lnTo>
                <a:lnTo>
                  <a:pt x="2190" y="3161"/>
                </a:lnTo>
                <a:lnTo>
                  <a:pt x="2153" y="3175"/>
                </a:lnTo>
                <a:lnTo>
                  <a:pt x="2114" y="3187"/>
                </a:lnTo>
                <a:lnTo>
                  <a:pt x="2076" y="3198"/>
                </a:lnTo>
                <a:lnTo>
                  <a:pt x="2037" y="3209"/>
                </a:lnTo>
                <a:lnTo>
                  <a:pt x="1998" y="3219"/>
                </a:lnTo>
                <a:lnTo>
                  <a:pt x="1958" y="3227"/>
                </a:lnTo>
                <a:lnTo>
                  <a:pt x="1918" y="3235"/>
                </a:lnTo>
                <a:lnTo>
                  <a:pt x="1878" y="3241"/>
                </a:lnTo>
                <a:lnTo>
                  <a:pt x="1837" y="3247"/>
                </a:lnTo>
                <a:lnTo>
                  <a:pt x="1797" y="3251"/>
                </a:lnTo>
                <a:lnTo>
                  <a:pt x="1756" y="3256"/>
                </a:lnTo>
                <a:lnTo>
                  <a:pt x="1714" y="3258"/>
                </a:lnTo>
                <a:lnTo>
                  <a:pt x="1673" y="3260"/>
                </a:lnTo>
                <a:lnTo>
                  <a:pt x="1631" y="3261"/>
                </a:lnTo>
                <a:lnTo>
                  <a:pt x="1588" y="3260"/>
                </a:lnTo>
                <a:lnTo>
                  <a:pt x="1546" y="3258"/>
                </a:lnTo>
                <a:lnTo>
                  <a:pt x="1506" y="3256"/>
                </a:lnTo>
                <a:lnTo>
                  <a:pt x="1464" y="3251"/>
                </a:lnTo>
                <a:lnTo>
                  <a:pt x="1424" y="3247"/>
                </a:lnTo>
                <a:lnTo>
                  <a:pt x="1383" y="3241"/>
                </a:lnTo>
                <a:lnTo>
                  <a:pt x="1342" y="3235"/>
                </a:lnTo>
                <a:lnTo>
                  <a:pt x="1303" y="3227"/>
                </a:lnTo>
                <a:lnTo>
                  <a:pt x="1264" y="3219"/>
                </a:lnTo>
                <a:lnTo>
                  <a:pt x="1224" y="3209"/>
                </a:lnTo>
                <a:lnTo>
                  <a:pt x="1185" y="3198"/>
                </a:lnTo>
                <a:lnTo>
                  <a:pt x="1147" y="3187"/>
                </a:lnTo>
                <a:lnTo>
                  <a:pt x="1108" y="3175"/>
                </a:lnTo>
                <a:lnTo>
                  <a:pt x="1071" y="3161"/>
                </a:lnTo>
                <a:lnTo>
                  <a:pt x="1034" y="3147"/>
                </a:lnTo>
                <a:lnTo>
                  <a:pt x="997" y="3132"/>
                </a:lnTo>
                <a:lnTo>
                  <a:pt x="961" y="3116"/>
                </a:lnTo>
                <a:lnTo>
                  <a:pt x="925" y="3100"/>
                </a:lnTo>
                <a:lnTo>
                  <a:pt x="889" y="3081"/>
                </a:lnTo>
                <a:lnTo>
                  <a:pt x="854" y="3064"/>
                </a:lnTo>
                <a:lnTo>
                  <a:pt x="821" y="3044"/>
                </a:lnTo>
                <a:lnTo>
                  <a:pt x="786" y="3024"/>
                </a:lnTo>
                <a:lnTo>
                  <a:pt x="754" y="3003"/>
                </a:lnTo>
                <a:lnTo>
                  <a:pt x="720" y="2981"/>
                </a:lnTo>
                <a:lnTo>
                  <a:pt x="688" y="2959"/>
                </a:lnTo>
                <a:lnTo>
                  <a:pt x="656" y="2936"/>
                </a:lnTo>
                <a:lnTo>
                  <a:pt x="625" y="2912"/>
                </a:lnTo>
                <a:lnTo>
                  <a:pt x="595" y="2887"/>
                </a:lnTo>
                <a:lnTo>
                  <a:pt x="565" y="2862"/>
                </a:lnTo>
                <a:lnTo>
                  <a:pt x="536" y="2837"/>
                </a:lnTo>
                <a:lnTo>
                  <a:pt x="507" y="2810"/>
                </a:lnTo>
                <a:lnTo>
                  <a:pt x="479" y="2782"/>
                </a:lnTo>
                <a:lnTo>
                  <a:pt x="451" y="2754"/>
                </a:lnTo>
                <a:lnTo>
                  <a:pt x="424" y="2725"/>
                </a:lnTo>
                <a:lnTo>
                  <a:pt x="399" y="2696"/>
                </a:lnTo>
                <a:lnTo>
                  <a:pt x="373" y="2666"/>
                </a:lnTo>
                <a:lnTo>
                  <a:pt x="349" y="2636"/>
                </a:lnTo>
                <a:lnTo>
                  <a:pt x="325" y="2605"/>
                </a:lnTo>
                <a:lnTo>
                  <a:pt x="302" y="2573"/>
                </a:lnTo>
                <a:lnTo>
                  <a:pt x="280" y="2541"/>
                </a:lnTo>
                <a:lnTo>
                  <a:pt x="258" y="2508"/>
                </a:lnTo>
                <a:lnTo>
                  <a:pt x="237" y="2475"/>
                </a:lnTo>
                <a:lnTo>
                  <a:pt x="217" y="2441"/>
                </a:lnTo>
                <a:lnTo>
                  <a:pt x="197" y="2406"/>
                </a:lnTo>
                <a:lnTo>
                  <a:pt x="180" y="2372"/>
                </a:lnTo>
                <a:lnTo>
                  <a:pt x="161" y="2336"/>
                </a:lnTo>
                <a:lnTo>
                  <a:pt x="145" y="2300"/>
                </a:lnTo>
                <a:lnTo>
                  <a:pt x="129" y="2264"/>
                </a:lnTo>
                <a:lnTo>
                  <a:pt x="114" y="2227"/>
                </a:lnTo>
                <a:lnTo>
                  <a:pt x="100" y="2190"/>
                </a:lnTo>
                <a:lnTo>
                  <a:pt x="86" y="2153"/>
                </a:lnTo>
                <a:lnTo>
                  <a:pt x="74" y="2114"/>
                </a:lnTo>
                <a:lnTo>
                  <a:pt x="63" y="2076"/>
                </a:lnTo>
                <a:lnTo>
                  <a:pt x="52" y="2037"/>
                </a:lnTo>
                <a:lnTo>
                  <a:pt x="42" y="1997"/>
                </a:lnTo>
                <a:lnTo>
                  <a:pt x="34" y="1958"/>
                </a:lnTo>
                <a:lnTo>
                  <a:pt x="26" y="1919"/>
                </a:lnTo>
                <a:lnTo>
                  <a:pt x="19" y="1878"/>
                </a:lnTo>
                <a:lnTo>
                  <a:pt x="14" y="1837"/>
                </a:lnTo>
                <a:lnTo>
                  <a:pt x="9" y="1797"/>
                </a:lnTo>
                <a:lnTo>
                  <a:pt x="5" y="1755"/>
                </a:lnTo>
                <a:lnTo>
                  <a:pt x="3" y="1715"/>
                </a:lnTo>
                <a:lnTo>
                  <a:pt x="1" y="1673"/>
                </a:lnTo>
                <a:lnTo>
                  <a:pt x="0" y="1631"/>
                </a:lnTo>
                <a:lnTo>
                  <a:pt x="1" y="1588"/>
                </a:lnTo>
                <a:lnTo>
                  <a:pt x="3" y="1546"/>
                </a:lnTo>
                <a:lnTo>
                  <a:pt x="5" y="1506"/>
                </a:lnTo>
                <a:lnTo>
                  <a:pt x="9" y="1464"/>
                </a:lnTo>
                <a:lnTo>
                  <a:pt x="14" y="1424"/>
                </a:lnTo>
                <a:lnTo>
                  <a:pt x="19" y="1383"/>
                </a:lnTo>
                <a:lnTo>
                  <a:pt x="26" y="1342"/>
                </a:lnTo>
                <a:lnTo>
                  <a:pt x="34" y="1303"/>
                </a:lnTo>
                <a:lnTo>
                  <a:pt x="42" y="1263"/>
                </a:lnTo>
                <a:lnTo>
                  <a:pt x="52" y="1224"/>
                </a:lnTo>
                <a:lnTo>
                  <a:pt x="63" y="1185"/>
                </a:lnTo>
                <a:lnTo>
                  <a:pt x="74" y="1147"/>
                </a:lnTo>
                <a:lnTo>
                  <a:pt x="86" y="1108"/>
                </a:lnTo>
                <a:lnTo>
                  <a:pt x="100" y="1071"/>
                </a:lnTo>
                <a:lnTo>
                  <a:pt x="114" y="1034"/>
                </a:lnTo>
                <a:lnTo>
                  <a:pt x="129" y="997"/>
                </a:lnTo>
                <a:lnTo>
                  <a:pt x="145" y="961"/>
                </a:lnTo>
                <a:lnTo>
                  <a:pt x="161" y="925"/>
                </a:lnTo>
                <a:lnTo>
                  <a:pt x="180" y="889"/>
                </a:lnTo>
                <a:lnTo>
                  <a:pt x="197" y="855"/>
                </a:lnTo>
                <a:lnTo>
                  <a:pt x="217" y="820"/>
                </a:lnTo>
                <a:lnTo>
                  <a:pt x="237" y="786"/>
                </a:lnTo>
                <a:lnTo>
                  <a:pt x="258" y="753"/>
                </a:lnTo>
                <a:lnTo>
                  <a:pt x="280" y="720"/>
                </a:lnTo>
                <a:lnTo>
                  <a:pt x="302" y="688"/>
                </a:lnTo>
                <a:lnTo>
                  <a:pt x="325" y="656"/>
                </a:lnTo>
                <a:lnTo>
                  <a:pt x="349" y="625"/>
                </a:lnTo>
                <a:lnTo>
                  <a:pt x="373" y="595"/>
                </a:lnTo>
                <a:lnTo>
                  <a:pt x="399" y="565"/>
                </a:lnTo>
                <a:lnTo>
                  <a:pt x="424" y="536"/>
                </a:lnTo>
                <a:lnTo>
                  <a:pt x="451" y="507"/>
                </a:lnTo>
                <a:lnTo>
                  <a:pt x="479" y="479"/>
                </a:lnTo>
                <a:lnTo>
                  <a:pt x="507" y="451"/>
                </a:lnTo>
                <a:lnTo>
                  <a:pt x="536" y="425"/>
                </a:lnTo>
                <a:lnTo>
                  <a:pt x="565" y="399"/>
                </a:lnTo>
                <a:lnTo>
                  <a:pt x="595" y="374"/>
                </a:lnTo>
                <a:lnTo>
                  <a:pt x="625" y="349"/>
                </a:lnTo>
                <a:lnTo>
                  <a:pt x="656" y="325"/>
                </a:lnTo>
                <a:lnTo>
                  <a:pt x="688" y="302"/>
                </a:lnTo>
                <a:lnTo>
                  <a:pt x="720" y="280"/>
                </a:lnTo>
                <a:lnTo>
                  <a:pt x="754" y="258"/>
                </a:lnTo>
                <a:lnTo>
                  <a:pt x="786" y="237"/>
                </a:lnTo>
                <a:lnTo>
                  <a:pt x="821" y="217"/>
                </a:lnTo>
                <a:lnTo>
                  <a:pt x="854" y="197"/>
                </a:lnTo>
                <a:lnTo>
                  <a:pt x="889" y="179"/>
                </a:lnTo>
                <a:lnTo>
                  <a:pt x="925" y="161"/>
                </a:lnTo>
                <a:lnTo>
                  <a:pt x="961" y="144"/>
                </a:lnTo>
                <a:lnTo>
                  <a:pt x="997" y="129"/>
                </a:lnTo>
                <a:lnTo>
                  <a:pt x="1034" y="114"/>
                </a:lnTo>
                <a:lnTo>
                  <a:pt x="1071" y="99"/>
                </a:lnTo>
                <a:lnTo>
                  <a:pt x="1108" y="86"/>
                </a:lnTo>
                <a:lnTo>
                  <a:pt x="1147" y="73"/>
                </a:lnTo>
                <a:lnTo>
                  <a:pt x="1185" y="62"/>
                </a:lnTo>
                <a:lnTo>
                  <a:pt x="1224" y="51"/>
                </a:lnTo>
                <a:lnTo>
                  <a:pt x="1264" y="42"/>
                </a:lnTo>
                <a:lnTo>
                  <a:pt x="1303" y="34"/>
                </a:lnTo>
                <a:lnTo>
                  <a:pt x="1342" y="26"/>
                </a:lnTo>
                <a:lnTo>
                  <a:pt x="1383" y="19"/>
                </a:lnTo>
                <a:lnTo>
                  <a:pt x="1424" y="13"/>
                </a:lnTo>
                <a:lnTo>
                  <a:pt x="1464" y="8"/>
                </a:lnTo>
                <a:lnTo>
                  <a:pt x="1506" y="5"/>
                </a:lnTo>
                <a:lnTo>
                  <a:pt x="1546" y="3"/>
                </a:lnTo>
                <a:lnTo>
                  <a:pt x="1588" y="0"/>
                </a:lnTo>
                <a:lnTo>
                  <a:pt x="1631" y="0"/>
                </a:lnTo>
                <a:close/>
                <a:moveTo>
                  <a:pt x="587" y="530"/>
                </a:moveTo>
                <a:lnTo>
                  <a:pt x="587" y="530"/>
                </a:lnTo>
                <a:lnTo>
                  <a:pt x="588" y="566"/>
                </a:lnTo>
                <a:lnTo>
                  <a:pt x="589" y="602"/>
                </a:lnTo>
                <a:lnTo>
                  <a:pt x="591" y="620"/>
                </a:lnTo>
                <a:lnTo>
                  <a:pt x="594" y="638"/>
                </a:lnTo>
                <a:lnTo>
                  <a:pt x="597" y="655"/>
                </a:lnTo>
                <a:lnTo>
                  <a:pt x="602" y="673"/>
                </a:lnTo>
                <a:lnTo>
                  <a:pt x="608" y="689"/>
                </a:lnTo>
                <a:lnTo>
                  <a:pt x="613" y="704"/>
                </a:lnTo>
                <a:lnTo>
                  <a:pt x="620" y="718"/>
                </a:lnTo>
                <a:lnTo>
                  <a:pt x="628" y="730"/>
                </a:lnTo>
                <a:lnTo>
                  <a:pt x="639" y="742"/>
                </a:lnTo>
                <a:lnTo>
                  <a:pt x="649" y="753"/>
                </a:lnTo>
                <a:lnTo>
                  <a:pt x="662" y="761"/>
                </a:lnTo>
                <a:lnTo>
                  <a:pt x="676" y="768"/>
                </a:lnTo>
                <a:lnTo>
                  <a:pt x="683" y="769"/>
                </a:lnTo>
                <a:lnTo>
                  <a:pt x="690" y="769"/>
                </a:lnTo>
                <a:lnTo>
                  <a:pt x="698" y="768"/>
                </a:lnTo>
                <a:lnTo>
                  <a:pt x="707" y="766"/>
                </a:lnTo>
                <a:lnTo>
                  <a:pt x="725" y="762"/>
                </a:lnTo>
                <a:lnTo>
                  <a:pt x="734" y="761"/>
                </a:lnTo>
                <a:lnTo>
                  <a:pt x="742" y="759"/>
                </a:lnTo>
                <a:lnTo>
                  <a:pt x="766" y="749"/>
                </a:lnTo>
                <a:lnTo>
                  <a:pt x="790" y="739"/>
                </a:lnTo>
                <a:lnTo>
                  <a:pt x="814" y="730"/>
                </a:lnTo>
                <a:lnTo>
                  <a:pt x="838" y="722"/>
                </a:lnTo>
                <a:lnTo>
                  <a:pt x="863" y="715"/>
                </a:lnTo>
                <a:lnTo>
                  <a:pt x="888" y="708"/>
                </a:lnTo>
                <a:lnTo>
                  <a:pt x="915" y="703"/>
                </a:lnTo>
                <a:lnTo>
                  <a:pt x="941" y="698"/>
                </a:lnTo>
                <a:lnTo>
                  <a:pt x="1002" y="689"/>
                </a:lnTo>
                <a:lnTo>
                  <a:pt x="1068" y="682"/>
                </a:lnTo>
                <a:lnTo>
                  <a:pt x="1144" y="675"/>
                </a:lnTo>
                <a:lnTo>
                  <a:pt x="1231" y="668"/>
                </a:lnTo>
                <a:lnTo>
                  <a:pt x="1630" y="427"/>
                </a:lnTo>
                <a:lnTo>
                  <a:pt x="1630" y="396"/>
                </a:lnTo>
                <a:lnTo>
                  <a:pt x="1628" y="356"/>
                </a:lnTo>
                <a:lnTo>
                  <a:pt x="1625" y="311"/>
                </a:lnTo>
                <a:lnTo>
                  <a:pt x="1621" y="266"/>
                </a:lnTo>
                <a:lnTo>
                  <a:pt x="1616" y="221"/>
                </a:lnTo>
                <a:lnTo>
                  <a:pt x="1609" y="180"/>
                </a:lnTo>
                <a:lnTo>
                  <a:pt x="1604" y="163"/>
                </a:lnTo>
                <a:lnTo>
                  <a:pt x="1601" y="147"/>
                </a:lnTo>
                <a:lnTo>
                  <a:pt x="1596" y="134"/>
                </a:lnTo>
                <a:lnTo>
                  <a:pt x="1592" y="124"/>
                </a:lnTo>
                <a:lnTo>
                  <a:pt x="1563" y="121"/>
                </a:lnTo>
                <a:lnTo>
                  <a:pt x="1534" y="119"/>
                </a:lnTo>
                <a:lnTo>
                  <a:pt x="1505" y="117"/>
                </a:lnTo>
                <a:lnTo>
                  <a:pt x="1473" y="117"/>
                </a:lnTo>
                <a:lnTo>
                  <a:pt x="1442" y="119"/>
                </a:lnTo>
                <a:lnTo>
                  <a:pt x="1411" y="122"/>
                </a:lnTo>
                <a:lnTo>
                  <a:pt x="1378" y="125"/>
                </a:lnTo>
                <a:lnTo>
                  <a:pt x="1345" y="130"/>
                </a:lnTo>
                <a:lnTo>
                  <a:pt x="1311" y="137"/>
                </a:lnTo>
                <a:lnTo>
                  <a:pt x="1278" y="144"/>
                </a:lnTo>
                <a:lnTo>
                  <a:pt x="1244" y="152"/>
                </a:lnTo>
                <a:lnTo>
                  <a:pt x="1209" y="161"/>
                </a:lnTo>
                <a:lnTo>
                  <a:pt x="1176" y="172"/>
                </a:lnTo>
                <a:lnTo>
                  <a:pt x="1141" y="183"/>
                </a:lnTo>
                <a:lnTo>
                  <a:pt x="1106" y="195"/>
                </a:lnTo>
                <a:lnTo>
                  <a:pt x="1071" y="209"/>
                </a:lnTo>
                <a:lnTo>
                  <a:pt x="1038" y="223"/>
                </a:lnTo>
                <a:lnTo>
                  <a:pt x="1003" y="238"/>
                </a:lnTo>
                <a:lnTo>
                  <a:pt x="969" y="254"/>
                </a:lnTo>
                <a:lnTo>
                  <a:pt x="936" y="270"/>
                </a:lnTo>
                <a:lnTo>
                  <a:pt x="903" y="289"/>
                </a:lnTo>
                <a:lnTo>
                  <a:pt x="871" y="306"/>
                </a:lnTo>
                <a:lnTo>
                  <a:pt x="838" y="326"/>
                </a:lnTo>
                <a:lnTo>
                  <a:pt x="807" y="346"/>
                </a:lnTo>
                <a:lnTo>
                  <a:pt x="776" y="367"/>
                </a:lnTo>
                <a:lnTo>
                  <a:pt x="747" y="389"/>
                </a:lnTo>
                <a:lnTo>
                  <a:pt x="717" y="411"/>
                </a:lnTo>
                <a:lnTo>
                  <a:pt x="689" y="433"/>
                </a:lnTo>
                <a:lnTo>
                  <a:pt x="662" y="456"/>
                </a:lnTo>
                <a:lnTo>
                  <a:pt x="635" y="480"/>
                </a:lnTo>
                <a:lnTo>
                  <a:pt x="611" y="504"/>
                </a:lnTo>
                <a:lnTo>
                  <a:pt x="587" y="530"/>
                </a:lnTo>
                <a:close/>
                <a:moveTo>
                  <a:pt x="1718" y="107"/>
                </a:moveTo>
                <a:lnTo>
                  <a:pt x="1718" y="107"/>
                </a:lnTo>
                <a:lnTo>
                  <a:pt x="1712" y="122"/>
                </a:lnTo>
                <a:lnTo>
                  <a:pt x="1708" y="139"/>
                </a:lnTo>
                <a:lnTo>
                  <a:pt x="1705" y="158"/>
                </a:lnTo>
                <a:lnTo>
                  <a:pt x="1703" y="176"/>
                </a:lnTo>
                <a:lnTo>
                  <a:pt x="1703" y="197"/>
                </a:lnTo>
                <a:lnTo>
                  <a:pt x="1703" y="218"/>
                </a:lnTo>
                <a:lnTo>
                  <a:pt x="1704" y="240"/>
                </a:lnTo>
                <a:lnTo>
                  <a:pt x="1706" y="262"/>
                </a:lnTo>
                <a:lnTo>
                  <a:pt x="1713" y="310"/>
                </a:lnTo>
                <a:lnTo>
                  <a:pt x="1721" y="358"/>
                </a:lnTo>
                <a:lnTo>
                  <a:pt x="1740" y="459"/>
                </a:lnTo>
                <a:lnTo>
                  <a:pt x="1799" y="477"/>
                </a:lnTo>
                <a:lnTo>
                  <a:pt x="1858" y="496"/>
                </a:lnTo>
                <a:lnTo>
                  <a:pt x="1917" y="518"/>
                </a:lnTo>
                <a:lnTo>
                  <a:pt x="1973" y="542"/>
                </a:lnTo>
                <a:lnTo>
                  <a:pt x="2027" y="568"/>
                </a:lnTo>
                <a:lnTo>
                  <a:pt x="2053" y="581"/>
                </a:lnTo>
                <a:lnTo>
                  <a:pt x="2078" y="595"/>
                </a:lnTo>
                <a:lnTo>
                  <a:pt x="2102" y="610"/>
                </a:lnTo>
                <a:lnTo>
                  <a:pt x="2125" y="624"/>
                </a:lnTo>
                <a:lnTo>
                  <a:pt x="2147" y="639"/>
                </a:lnTo>
                <a:lnTo>
                  <a:pt x="2167" y="654"/>
                </a:lnTo>
                <a:lnTo>
                  <a:pt x="2214" y="654"/>
                </a:lnTo>
                <a:lnTo>
                  <a:pt x="2263" y="656"/>
                </a:lnTo>
                <a:lnTo>
                  <a:pt x="2310" y="659"/>
                </a:lnTo>
                <a:lnTo>
                  <a:pt x="2358" y="662"/>
                </a:lnTo>
                <a:lnTo>
                  <a:pt x="2405" y="668"/>
                </a:lnTo>
                <a:lnTo>
                  <a:pt x="2453" y="675"/>
                </a:lnTo>
                <a:lnTo>
                  <a:pt x="2502" y="683"/>
                </a:lnTo>
                <a:lnTo>
                  <a:pt x="2549" y="692"/>
                </a:lnTo>
                <a:lnTo>
                  <a:pt x="2558" y="662"/>
                </a:lnTo>
                <a:lnTo>
                  <a:pt x="2565" y="630"/>
                </a:lnTo>
                <a:lnTo>
                  <a:pt x="2571" y="594"/>
                </a:lnTo>
                <a:lnTo>
                  <a:pt x="2576" y="558"/>
                </a:lnTo>
                <a:lnTo>
                  <a:pt x="2579" y="523"/>
                </a:lnTo>
                <a:lnTo>
                  <a:pt x="2580" y="493"/>
                </a:lnTo>
                <a:lnTo>
                  <a:pt x="2580" y="469"/>
                </a:lnTo>
                <a:lnTo>
                  <a:pt x="2579" y="452"/>
                </a:lnTo>
                <a:lnTo>
                  <a:pt x="2559" y="434"/>
                </a:lnTo>
                <a:lnTo>
                  <a:pt x="2539" y="415"/>
                </a:lnTo>
                <a:lnTo>
                  <a:pt x="2518" y="398"/>
                </a:lnTo>
                <a:lnTo>
                  <a:pt x="2496" y="380"/>
                </a:lnTo>
                <a:lnTo>
                  <a:pt x="2452" y="347"/>
                </a:lnTo>
                <a:lnTo>
                  <a:pt x="2404" y="316"/>
                </a:lnTo>
                <a:lnTo>
                  <a:pt x="2355" y="285"/>
                </a:lnTo>
                <a:lnTo>
                  <a:pt x="2304" y="258"/>
                </a:lnTo>
                <a:lnTo>
                  <a:pt x="2252" y="232"/>
                </a:lnTo>
                <a:lnTo>
                  <a:pt x="2198" y="209"/>
                </a:lnTo>
                <a:lnTo>
                  <a:pt x="2142" y="187"/>
                </a:lnTo>
                <a:lnTo>
                  <a:pt x="2084" y="168"/>
                </a:lnTo>
                <a:lnTo>
                  <a:pt x="2026" y="151"/>
                </a:lnTo>
                <a:lnTo>
                  <a:pt x="1966" y="137"/>
                </a:lnTo>
                <a:lnTo>
                  <a:pt x="1906" y="125"/>
                </a:lnTo>
                <a:lnTo>
                  <a:pt x="1874" y="121"/>
                </a:lnTo>
                <a:lnTo>
                  <a:pt x="1843" y="116"/>
                </a:lnTo>
                <a:lnTo>
                  <a:pt x="1813" y="113"/>
                </a:lnTo>
                <a:lnTo>
                  <a:pt x="1782" y="110"/>
                </a:lnTo>
                <a:lnTo>
                  <a:pt x="1749" y="108"/>
                </a:lnTo>
                <a:lnTo>
                  <a:pt x="1718" y="107"/>
                </a:lnTo>
                <a:close/>
                <a:moveTo>
                  <a:pt x="2274" y="2460"/>
                </a:moveTo>
                <a:lnTo>
                  <a:pt x="2274" y="2460"/>
                </a:lnTo>
                <a:lnTo>
                  <a:pt x="2252" y="2507"/>
                </a:lnTo>
                <a:lnTo>
                  <a:pt x="2226" y="2558"/>
                </a:lnTo>
                <a:lnTo>
                  <a:pt x="2196" y="2613"/>
                </a:lnTo>
                <a:lnTo>
                  <a:pt x="2161" y="2670"/>
                </a:lnTo>
                <a:lnTo>
                  <a:pt x="2141" y="2700"/>
                </a:lnTo>
                <a:lnTo>
                  <a:pt x="2120" y="2730"/>
                </a:lnTo>
                <a:lnTo>
                  <a:pt x="2099" y="2761"/>
                </a:lnTo>
                <a:lnTo>
                  <a:pt x="2075" y="2792"/>
                </a:lnTo>
                <a:lnTo>
                  <a:pt x="2051" y="2824"/>
                </a:lnTo>
                <a:lnTo>
                  <a:pt x="2025" y="2856"/>
                </a:lnTo>
                <a:lnTo>
                  <a:pt x="1997" y="2889"/>
                </a:lnTo>
                <a:lnTo>
                  <a:pt x="1967" y="2921"/>
                </a:lnTo>
                <a:lnTo>
                  <a:pt x="1987" y="2949"/>
                </a:lnTo>
                <a:lnTo>
                  <a:pt x="2005" y="2974"/>
                </a:lnTo>
                <a:lnTo>
                  <a:pt x="2024" y="2999"/>
                </a:lnTo>
                <a:lnTo>
                  <a:pt x="2043" y="3021"/>
                </a:lnTo>
                <a:lnTo>
                  <a:pt x="2061" y="3042"/>
                </a:lnTo>
                <a:lnTo>
                  <a:pt x="2080" y="3060"/>
                </a:lnTo>
                <a:lnTo>
                  <a:pt x="2098" y="3075"/>
                </a:lnTo>
                <a:lnTo>
                  <a:pt x="2118" y="3089"/>
                </a:lnTo>
                <a:lnTo>
                  <a:pt x="2179" y="3058"/>
                </a:lnTo>
                <a:lnTo>
                  <a:pt x="2241" y="3027"/>
                </a:lnTo>
                <a:lnTo>
                  <a:pt x="2299" y="2994"/>
                </a:lnTo>
                <a:lnTo>
                  <a:pt x="2357" y="2962"/>
                </a:lnTo>
                <a:lnTo>
                  <a:pt x="2412" y="2928"/>
                </a:lnTo>
                <a:lnTo>
                  <a:pt x="2466" y="2893"/>
                </a:lnTo>
                <a:lnTo>
                  <a:pt x="2517" y="2859"/>
                </a:lnTo>
                <a:lnTo>
                  <a:pt x="2566" y="2821"/>
                </a:lnTo>
                <a:lnTo>
                  <a:pt x="2613" y="2784"/>
                </a:lnTo>
                <a:lnTo>
                  <a:pt x="2658" y="2745"/>
                </a:lnTo>
                <a:lnTo>
                  <a:pt x="2680" y="2725"/>
                </a:lnTo>
                <a:lnTo>
                  <a:pt x="2701" y="2706"/>
                </a:lnTo>
                <a:lnTo>
                  <a:pt x="2721" y="2685"/>
                </a:lnTo>
                <a:lnTo>
                  <a:pt x="2740" y="2663"/>
                </a:lnTo>
                <a:lnTo>
                  <a:pt x="2759" y="2641"/>
                </a:lnTo>
                <a:lnTo>
                  <a:pt x="2777" y="2619"/>
                </a:lnTo>
                <a:lnTo>
                  <a:pt x="2795" y="2597"/>
                </a:lnTo>
                <a:lnTo>
                  <a:pt x="2812" y="2573"/>
                </a:lnTo>
                <a:lnTo>
                  <a:pt x="2828" y="2549"/>
                </a:lnTo>
                <a:lnTo>
                  <a:pt x="2845" y="2526"/>
                </a:lnTo>
                <a:lnTo>
                  <a:pt x="2858" y="2500"/>
                </a:lnTo>
                <a:lnTo>
                  <a:pt x="2874" y="2475"/>
                </a:lnTo>
                <a:lnTo>
                  <a:pt x="2865" y="2457"/>
                </a:lnTo>
                <a:lnTo>
                  <a:pt x="2856" y="2441"/>
                </a:lnTo>
                <a:lnTo>
                  <a:pt x="2848" y="2424"/>
                </a:lnTo>
                <a:lnTo>
                  <a:pt x="2838" y="2409"/>
                </a:lnTo>
                <a:lnTo>
                  <a:pt x="2817" y="2378"/>
                </a:lnTo>
                <a:lnTo>
                  <a:pt x="2795" y="2349"/>
                </a:lnTo>
                <a:lnTo>
                  <a:pt x="2769" y="2321"/>
                </a:lnTo>
                <a:lnTo>
                  <a:pt x="2743" y="2295"/>
                </a:lnTo>
                <a:lnTo>
                  <a:pt x="2715" y="2271"/>
                </a:lnTo>
                <a:lnTo>
                  <a:pt x="2685" y="2248"/>
                </a:lnTo>
                <a:lnTo>
                  <a:pt x="2636" y="2278"/>
                </a:lnTo>
                <a:lnTo>
                  <a:pt x="2586" y="2308"/>
                </a:lnTo>
                <a:lnTo>
                  <a:pt x="2535" y="2337"/>
                </a:lnTo>
                <a:lnTo>
                  <a:pt x="2483" y="2365"/>
                </a:lnTo>
                <a:lnTo>
                  <a:pt x="2431" y="2390"/>
                </a:lnTo>
                <a:lnTo>
                  <a:pt x="2379" y="2416"/>
                </a:lnTo>
                <a:lnTo>
                  <a:pt x="2326" y="2439"/>
                </a:lnTo>
                <a:lnTo>
                  <a:pt x="2274" y="2460"/>
                </a:lnTo>
                <a:close/>
                <a:moveTo>
                  <a:pt x="601" y="2375"/>
                </a:moveTo>
                <a:lnTo>
                  <a:pt x="415" y="2508"/>
                </a:lnTo>
                <a:lnTo>
                  <a:pt x="451" y="2564"/>
                </a:lnTo>
                <a:lnTo>
                  <a:pt x="489" y="2617"/>
                </a:lnTo>
                <a:lnTo>
                  <a:pt x="509" y="2643"/>
                </a:lnTo>
                <a:lnTo>
                  <a:pt x="529" y="2667"/>
                </a:lnTo>
                <a:lnTo>
                  <a:pt x="548" y="2692"/>
                </a:lnTo>
                <a:lnTo>
                  <a:pt x="569" y="2716"/>
                </a:lnTo>
                <a:lnTo>
                  <a:pt x="590" y="2738"/>
                </a:lnTo>
                <a:lnTo>
                  <a:pt x="612" y="2761"/>
                </a:lnTo>
                <a:lnTo>
                  <a:pt x="634" y="2782"/>
                </a:lnTo>
                <a:lnTo>
                  <a:pt x="657" y="2803"/>
                </a:lnTo>
                <a:lnTo>
                  <a:pt x="681" y="2824"/>
                </a:lnTo>
                <a:lnTo>
                  <a:pt x="704" y="2843"/>
                </a:lnTo>
                <a:lnTo>
                  <a:pt x="728" y="2862"/>
                </a:lnTo>
                <a:lnTo>
                  <a:pt x="754" y="2881"/>
                </a:lnTo>
                <a:lnTo>
                  <a:pt x="779" y="2898"/>
                </a:lnTo>
                <a:lnTo>
                  <a:pt x="805" y="2915"/>
                </a:lnTo>
                <a:lnTo>
                  <a:pt x="832" y="2932"/>
                </a:lnTo>
                <a:lnTo>
                  <a:pt x="860" y="2948"/>
                </a:lnTo>
                <a:lnTo>
                  <a:pt x="888" y="2963"/>
                </a:lnTo>
                <a:lnTo>
                  <a:pt x="917" y="2977"/>
                </a:lnTo>
                <a:lnTo>
                  <a:pt x="947" y="2991"/>
                </a:lnTo>
                <a:lnTo>
                  <a:pt x="978" y="3005"/>
                </a:lnTo>
                <a:lnTo>
                  <a:pt x="1010" y="3017"/>
                </a:lnTo>
                <a:lnTo>
                  <a:pt x="1042" y="3029"/>
                </a:lnTo>
                <a:lnTo>
                  <a:pt x="1075" y="3040"/>
                </a:lnTo>
                <a:lnTo>
                  <a:pt x="1109" y="3051"/>
                </a:lnTo>
                <a:lnTo>
                  <a:pt x="1144" y="3061"/>
                </a:lnTo>
                <a:lnTo>
                  <a:pt x="1180" y="3071"/>
                </a:lnTo>
                <a:lnTo>
                  <a:pt x="1217" y="3080"/>
                </a:lnTo>
                <a:lnTo>
                  <a:pt x="1255" y="3088"/>
                </a:lnTo>
                <a:lnTo>
                  <a:pt x="1329" y="2962"/>
                </a:lnTo>
                <a:lnTo>
                  <a:pt x="1077" y="2539"/>
                </a:lnTo>
                <a:lnTo>
                  <a:pt x="1020" y="2529"/>
                </a:lnTo>
                <a:lnTo>
                  <a:pt x="963" y="2519"/>
                </a:lnTo>
                <a:lnTo>
                  <a:pt x="934" y="2512"/>
                </a:lnTo>
                <a:lnTo>
                  <a:pt x="905" y="2504"/>
                </a:lnTo>
                <a:lnTo>
                  <a:pt x="875" y="2496"/>
                </a:lnTo>
                <a:lnTo>
                  <a:pt x="846" y="2486"/>
                </a:lnTo>
                <a:lnTo>
                  <a:pt x="816" y="2476"/>
                </a:lnTo>
                <a:lnTo>
                  <a:pt x="786" y="2464"/>
                </a:lnTo>
                <a:lnTo>
                  <a:pt x="756" y="2453"/>
                </a:lnTo>
                <a:lnTo>
                  <a:pt x="726" y="2439"/>
                </a:lnTo>
                <a:lnTo>
                  <a:pt x="694" y="2425"/>
                </a:lnTo>
                <a:lnTo>
                  <a:pt x="664" y="2410"/>
                </a:lnTo>
                <a:lnTo>
                  <a:pt x="633" y="2393"/>
                </a:lnTo>
                <a:lnTo>
                  <a:pt x="601" y="2375"/>
                </a:lnTo>
                <a:close/>
                <a:moveTo>
                  <a:pt x="1404" y="2167"/>
                </a:moveTo>
                <a:lnTo>
                  <a:pt x="1198" y="2495"/>
                </a:lnTo>
                <a:lnTo>
                  <a:pt x="1214" y="2550"/>
                </a:lnTo>
                <a:lnTo>
                  <a:pt x="1233" y="2606"/>
                </a:lnTo>
                <a:lnTo>
                  <a:pt x="1257" y="2661"/>
                </a:lnTo>
                <a:lnTo>
                  <a:pt x="1282" y="2717"/>
                </a:lnTo>
                <a:lnTo>
                  <a:pt x="1310" y="2773"/>
                </a:lnTo>
                <a:lnTo>
                  <a:pt x="1341" y="2828"/>
                </a:lnTo>
                <a:lnTo>
                  <a:pt x="1375" y="2884"/>
                </a:lnTo>
                <a:lnTo>
                  <a:pt x="1411" y="2940"/>
                </a:lnTo>
                <a:lnTo>
                  <a:pt x="1477" y="2935"/>
                </a:lnTo>
                <a:lnTo>
                  <a:pt x="1541" y="2933"/>
                </a:lnTo>
                <a:lnTo>
                  <a:pt x="1601" y="2930"/>
                </a:lnTo>
                <a:lnTo>
                  <a:pt x="1660" y="2929"/>
                </a:lnTo>
                <a:lnTo>
                  <a:pt x="1718" y="2928"/>
                </a:lnTo>
                <a:lnTo>
                  <a:pt x="1772" y="2929"/>
                </a:lnTo>
                <a:lnTo>
                  <a:pt x="1827" y="2930"/>
                </a:lnTo>
                <a:lnTo>
                  <a:pt x="1879" y="2933"/>
                </a:lnTo>
                <a:lnTo>
                  <a:pt x="1910" y="2877"/>
                </a:lnTo>
                <a:lnTo>
                  <a:pt x="1942" y="2823"/>
                </a:lnTo>
                <a:lnTo>
                  <a:pt x="1976" y="2768"/>
                </a:lnTo>
                <a:lnTo>
                  <a:pt x="2014" y="2712"/>
                </a:lnTo>
                <a:lnTo>
                  <a:pt x="2053" y="2658"/>
                </a:lnTo>
                <a:lnTo>
                  <a:pt x="2096" y="2604"/>
                </a:lnTo>
                <a:lnTo>
                  <a:pt x="2142" y="2549"/>
                </a:lnTo>
                <a:lnTo>
                  <a:pt x="2192" y="2493"/>
                </a:lnTo>
                <a:lnTo>
                  <a:pt x="2165" y="2454"/>
                </a:lnTo>
                <a:lnTo>
                  <a:pt x="2140" y="2413"/>
                </a:lnTo>
                <a:lnTo>
                  <a:pt x="2117" y="2374"/>
                </a:lnTo>
                <a:lnTo>
                  <a:pt x="2096" y="2333"/>
                </a:lnTo>
                <a:lnTo>
                  <a:pt x="2076" y="2294"/>
                </a:lnTo>
                <a:lnTo>
                  <a:pt x="2058" y="2253"/>
                </a:lnTo>
                <a:lnTo>
                  <a:pt x="2043" y="2214"/>
                </a:lnTo>
                <a:lnTo>
                  <a:pt x="2029" y="2175"/>
                </a:lnTo>
                <a:lnTo>
                  <a:pt x="1990" y="2182"/>
                </a:lnTo>
                <a:lnTo>
                  <a:pt x="1953" y="2187"/>
                </a:lnTo>
                <a:lnTo>
                  <a:pt x="1915" y="2193"/>
                </a:lnTo>
                <a:lnTo>
                  <a:pt x="1877" y="2199"/>
                </a:lnTo>
                <a:lnTo>
                  <a:pt x="1840" y="2202"/>
                </a:lnTo>
                <a:lnTo>
                  <a:pt x="1800" y="2205"/>
                </a:lnTo>
                <a:lnTo>
                  <a:pt x="1762" y="2207"/>
                </a:lnTo>
                <a:lnTo>
                  <a:pt x="1724" y="2208"/>
                </a:lnTo>
                <a:lnTo>
                  <a:pt x="1684" y="2207"/>
                </a:lnTo>
                <a:lnTo>
                  <a:pt x="1645" y="2206"/>
                </a:lnTo>
                <a:lnTo>
                  <a:pt x="1606" y="2202"/>
                </a:lnTo>
                <a:lnTo>
                  <a:pt x="1566" y="2198"/>
                </a:lnTo>
                <a:lnTo>
                  <a:pt x="1526" y="2192"/>
                </a:lnTo>
                <a:lnTo>
                  <a:pt x="1485" y="2185"/>
                </a:lnTo>
                <a:lnTo>
                  <a:pt x="1444" y="2177"/>
                </a:lnTo>
                <a:lnTo>
                  <a:pt x="1404" y="2167"/>
                </a:lnTo>
                <a:close/>
                <a:moveTo>
                  <a:pt x="117" y="1415"/>
                </a:moveTo>
                <a:lnTo>
                  <a:pt x="117" y="1415"/>
                </a:lnTo>
                <a:lnTo>
                  <a:pt x="120" y="1535"/>
                </a:lnTo>
                <a:lnTo>
                  <a:pt x="123" y="1645"/>
                </a:lnTo>
                <a:lnTo>
                  <a:pt x="129" y="1745"/>
                </a:lnTo>
                <a:lnTo>
                  <a:pt x="136" y="1836"/>
                </a:lnTo>
                <a:lnTo>
                  <a:pt x="145" y="1920"/>
                </a:lnTo>
                <a:lnTo>
                  <a:pt x="151" y="1958"/>
                </a:lnTo>
                <a:lnTo>
                  <a:pt x="157" y="1994"/>
                </a:lnTo>
                <a:lnTo>
                  <a:pt x="162" y="2029"/>
                </a:lnTo>
                <a:lnTo>
                  <a:pt x="169" y="2062"/>
                </a:lnTo>
                <a:lnTo>
                  <a:pt x="176" y="2094"/>
                </a:lnTo>
                <a:lnTo>
                  <a:pt x="184" y="2123"/>
                </a:lnTo>
                <a:lnTo>
                  <a:pt x="193" y="2150"/>
                </a:lnTo>
                <a:lnTo>
                  <a:pt x="201" y="2177"/>
                </a:lnTo>
                <a:lnTo>
                  <a:pt x="210" y="2201"/>
                </a:lnTo>
                <a:lnTo>
                  <a:pt x="219" y="2226"/>
                </a:lnTo>
                <a:lnTo>
                  <a:pt x="229" y="2248"/>
                </a:lnTo>
                <a:lnTo>
                  <a:pt x="239" y="2269"/>
                </a:lnTo>
                <a:lnTo>
                  <a:pt x="249" y="2287"/>
                </a:lnTo>
                <a:lnTo>
                  <a:pt x="260" y="2306"/>
                </a:lnTo>
                <a:lnTo>
                  <a:pt x="271" y="2323"/>
                </a:lnTo>
                <a:lnTo>
                  <a:pt x="283" y="2339"/>
                </a:lnTo>
                <a:lnTo>
                  <a:pt x="296" y="2354"/>
                </a:lnTo>
                <a:lnTo>
                  <a:pt x="309" y="2368"/>
                </a:lnTo>
                <a:lnTo>
                  <a:pt x="321" y="2382"/>
                </a:lnTo>
                <a:lnTo>
                  <a:pt x="334" y="2394"/>
                </a:lnTo>
                <a:lnTo>
                  <a:pt x="348" y="2405"/>
                </a:lnTo>
                <a:lnTo>
                  <a:pt x="362" y="2417"/>
                </a:lnTo>
                <a:lnTo>
                  <a:pt x="557" y="2330"/>
                </a:lnTo>
                <a:lnTo>
                  <a:pt x="552" y="2263"/>
                </a:lnTo>
                <a:lnTo>
                  <a:pt x="547" y="2196"/>
                </a:lnTo>
                <a:lnTo>
                  <a:pt x="544" y="2127"/>
                </a:lnTo>
                <a:lnTo>
                  <a:pt x="541" y="2060"/>
                </a:lnTo>
                <a:lnTo>
                  <a:pt x="539" y="1992"/>
                </a:lnTo>
                <a:lnTo>
                  <a:pt x="539" y="1924"/>
                </a:lnTo>
                <a:lnTo>
                  <a:pt x="539" y="1857"/>
                </a:lnTo>
                <a:lnTo>
                  <a:pt x="541" y="1789"/>
                </a:lnTo>
                <a:lnTo>
                  <a:pt x="509" y="1732"/>
                </a:lnTo>
                <a:lnTo>
                  <a:pt x="480" y="1675"/>
                </a:lnTo>
                <a:lnTo>
                  <a:pt x="453" y="1618"/>
                </a:lnTo>
                <a:lnTo>
                  <a:pt x="429" y="1562"/>
                </a:lnTo>
                <a:lnTo>
                  <a:pt x="408" y="1505"/>
                </a:lnTo>
                <a:lnTo>
                  <a:pt x="391" y="1448"/>
                </a:lnTo>
                <a:lnTo>
                  <a:pt x="376" y="1391"/>
                </a:lnTo>
                <a:lnTo>
                  <a:pt x="363" y="1334"/>
                </a:lnTo>
                <a:lnTo>
                  <a:pt x="346" y="1334"/>
                </a:lnTo>
                <a:lnTo>
                  <a:pt x="329" y="1334"/>
                </a:lnTo>
                <a:lnTo>
                  <a:pt x="312" y="1336"/>
                </a:lnTo>
                <a:lnTo>
                  <a:pt x="296" y="1338"/>
                </a:lnTo>
                <a:lnTo>
                  <a:pt x="280" y="1340"/>
                </a:lnTo>
                <a:lnTo>
                  <a:pt x="264" y="1344"/>
                </a:lnTo>
                <a:lnTo>
                  <a:pt x="248" y="1348"/>
                </a:lnTo>
                <a:lnTo>
                  <a:pt x="233" y="1353"/>
                </a:lnTo>
                <a:lnTo>
                  <a:pt x="218" y="1359"/>
                </a:lnTo>
                <a:lnTo>
                  <a:pt x="203" y="1364"/>
                </a:lnTo>
                <a:lnTo>
                  <a:pt x="188" y="1371"/>
                </a:lnTo>
                <a:lnTo>
                  <a:pt x="173" y="1378"/>
                </a:lnTo>
                <a:lnTo>
                  <a:pt x="159" y="1387"/>
                </a:lnTo>
                <a:lnTo>
                  <a:pt x="145" y="1396"/>
                </a:lnTo>
                <a:lnTo>
                  <a:pt x="131" y="1405"/>
                </a:lnTo>
                <a:lnTo>
                  <a:pt x="117" y="1415"/>
                </a:lnTo>
                <a:close/>
                <a:moveTo>
                  <a:pt x="3136" y="1356"/>
                </a:moveTo>
                <a:lnTo>
                  <a:pt x="3136" y="1356"/>
                </a:lnTo>
                <a:lnTo>
                  <a:pt x="3123" y="1347"/>
                </a:lnTo>
                <a:lnTo>
                  <a:pt x="3109" y="1340"/>
                </a:lnTo>
                <a:lnTo>
                  <a:pt x="3094" y="1333"/>
                </a:lnTo>
                <a:lnTo>
                  <a:pt x="3080" y="1329"/>
                </a:lnTo>
                <a:lnTo>
                  <a:pt x="3065" y="1325"/>
                </a:lnTo>
                <a:lnTo>
                  <a:pt x="3050" y="1322"/>
                </a:lnTo>
                <a:lnTo>
                  <a:pt x="3035" y="1319"/>
                </a:lnTo>
                <a:lnTo>
                  <a:pt x="3018" y="1317"/>
                </a:lnTo>
                <a:lnTo>
                  <a:pt x="2987" y="1316"/>
                </a:lnTo>
                <a:lnTo>
                  <a:pt x="2956" y="1315"/>
                </a:lnTo>
                <a:lnTo>
                  <a:pt x="2923" y="1313"/>
                </a:lnTo>
                <a:lnTo>
                  <a:pt x="2891" y="1312"/>
                </a:lnTo>
                <a:lnTo>
                  <a:pt x="2884" y="1345"/>
                </a:lnTo>
                <a:lnTo>
                  <a:pt x="2874" y="1378"/>
                </a:lnTo>
                <a:lnTo>
                  <a:pt x="2862" y="1412"/>
                </a:lnTo>
                <a:lnTo>
                  <a:pt x="2848" y="1446"/>
                </a:lnTo>
                <a:lnTo>
                  <a:pt x="2832" y="1479"/>
                </a:lnTo>
                <a:lnTo>
                  <a:pt x="2814" y="1513"/>
                </a:lnTo>
                <a:lnTo>
                  <a:pt x="2796" y="1546"/>
                </a:lnTo>
                <a:lnTo>
                  <a:pt x="2775" y="1580"/>
                </a:lnTo>
                <a:lnTo>
                  <a:pt x="2728" y="2189"/>
                </a:lnTo>
                <a:lnTo>
                  <a:pt x="2747" y="2199"/>
                </a:lnTo>
                <a:lnTo>
                  <a:pt x="2766" y="2211"/>
                </a:lnTo>
                <a:lnTo>
                  <a:pt x="2783" y="2222"/>
                </a:lnTo>
                <a:lnTo>
                  <a:pt x="2798" y="2234"/>
                </a:lnTo>
                <a:lnTo>
                  <a:pt x="2813" y="2245"/>
                </a:lnTo>
                <a:lnTo>
                  <a:pt x="2827" y="2258"/>
                </a:lnTo>
                <a:lnTo>
                  <a:pt x="2853" y="2285"/>
                </a:lnTo>
                <a:lnTo>
                  <a:pt x="2876" y="2311"/>
                </a:lnTo>
                <a:lnTo>
                  <a:pt x="2900" y="2340"/>
                </a:lnTo>
                <a:lnTo>
                  <a:pt x="2923" y="2368"/>
                </a:lnTo>
                <a:lnTo>
                  <a:pt x="2950" y="2397"/>
                </a:lnTo>
                <a:lnTo>
                  <a:pt x="2977" y="2337"/>
                </a:lnTo>
                <a:lnTo>
                  <a:pt x="3001" y="2278"/>
                </a:lnTo>
                <a:lnTo>
                  <a:pt x="3024" y="2218"/>
                </a:lnTo>
                <a:lnTo>
                  <a:pt x="3045" y="2156"/>
                </a:lnTo>
                <a:lnTo>
                  <a:pt x="3065" y="2095"/>
                </a:lnTo>
                <a:lnTo>
                  <a:pt x="3082" y="2033"/>
                </a:lnTo>
                <a:lnTo>
                  <a:pt x="3097" y="1970"/>
                </a:lnTo>
                <a:lnTo>
                  <a:pt x="3110" y="1907"/>
                </a:lnTo>
                <a:lnTo>
                  <a:pt x="3122" y="1842"/>
                </a:lnTo>
                <a:lnTo>
                  <a:pt x="3130" y="1776"/>
                </a:lnTo>
                <a:lnTo>
                  <a:pt x="3137" y="1710"/>
                </a:lnTo>
                <a:lnTo>
                  <a:pt x="3141" y="1642"/>
                </a:lnTo>
                <a:lnTo>
                  <a:pt x="3144" y="1573"/>
                </a:lnTo>
                <a:lnTo>
                  <a:pt x="3144" y="1502"/>
                </a:lnTo>
                <a:lnTo>
                  <a:pt x="3141" y="1431"/>
                </a:lnTo>
                <a:lnTo>
                  <a:pt x="3136" y="1356"/>
                </a:lnTo>
                <a:close/>
                <a:moveTo>
                  <a:pt x="2197" y="763"/>
                </a:moveTo>
                <a:lnTo>
                  <a:pt x="2085" y="1045"/>
                </a:lnTo>
                <a:lnTo>
                  <a:pt x="2113" y="1075"/>
                </a:lnTo>
                <a:lnTo>
                  <a:pt x="2140" y="1105"/>
                </a:lnTo>
                <a:lnTo>
                  <a:pt x="2164" y="1136"/>
                </a:lnTo>
                <a:lnTo>
                  <a:pt x="2187" y="1169"/>
                </a:lnTo>
                <a:lnTo>
                  <a:pt x="2208" y="1201"/>
                </a:lnTo>
                <a:lnTo>
                  <a:pt x="2229" y="1234"/>
                </a:lnTo>
                <a:lnTo>
                  <a:pt x="2247" y="1267"/>
                </a:lnTo>
                <a:lnTo>
                  <a:pt x="2264" y="1301"/>
                </a:lnTo>
                <a:lnTo>
                  <a:pt x="2279" y="1336"/>
                </a:lnTo>
                <a:lnTo>
                  <a:pt x="2293" y="1370"/>
                </a:lnTo>
                <a:lnTo>
                  <a:pt x="2306" y="1406"/>
                </a:lnTo>
                <a:lnTo>
                  <a:pt x="2317" y="1441"/>
                </a:lnTo>
                <a:lnTo>
                  <a:pt x="2328" y="1477"/>
                </a:lnTo>
                <a:lnTo>
                  <a:pt x="2337" y="1514"/>
                </a:lnTo>
                <a:lnTo>
                  <a:pt x="2345" y="1551"/>
                </a:lnTo>
                <a:lnTo>
                  <a:pt x="2353" y="1588"/>
                </a:lnTo>
                <a:lnTo>
                  <a:pt x="2715" y="1573"/>
                </a:lnTo>
                <a:lnTo>
                  <a:pt x="2722" y="1527"/>
                </a:lnTo>
                <a:lnTo>
                  <a:pt x="2732" y="1480"/>
                </a:lnTo>
                <a:lnTo>
                  <a:pt x="2745" y="1434"/>
                </a:lnTo>
                <a:lnTo>
                  <a:pt x="2760" y="1388"/>
                </a:lnTo>
                <a:lnTo>
                  <a:pt x="2779" y="1341"/>
                </a:lnTo>
                <a:lnTo>
                  <a:pt x="2801" y="1296"/>
                </a:lnTo>
                <a:lnTo>
                  <a:pt x="2824" y="1250"/>
                </a:lnTo>
                <a:lnTo>
                  <a:pt x="2850" y="1203"/>
                </a:lnTo>
                <a:lnTo>
                  <a:pt x="2648" y="800"/>
                </a:lnTo>
                <a:lnTo>
                  <a:pt x="2594" y="792"/>
                </a:lnTo>
                <a:lnTo>
                  <a:pt x="2541" y="785"/>
                </a:lnTo>
                <a:lnTo>
                  <a:pt x="2485" y="779"/>
                </a:lnTo>
                <a:lnTo>
                  <a:pt x="2430" y="775"/>
                </a:lnTo>
                <a:lnTo>
                  <a:pt x="2373" y="770"/>
                </a:lnTo>
                <a:lnTo>
                  <a:pt x="2315" y="766"/>
                </a:lnTo>
                <a:lnTo>
                  <a:pt x="2256" y="764"/>
                </a:lnTo>
                <a:lnTo>
                  <a:pt x="2197" y="763"/>
                </a:lnTo>
                <a:close/>
                <a:moveTo>
                  <a:pt x="1470" y="1090"/>
                </a:moveTo>
                <a:lnTo>
                  <a:pt x="1470" y="1090"/>
                </a:lnTo>
                <a:lnTo>
                  <a:pt x="1446" y="1122"/>
                </a:lnTo>
                <a:lnTo>
                  <a:pt x="1424" y="1156"/>
                </a:lnTo>
                <a:lnTo>
                  <a:pt x="1402" y="1189"/>
                </a:lnTo>
                <a:lnTo>
                  <a:pt x="1382" y="1224"/>
                </a:lnTo>
                <a:lnTo>
                  <a:pt x="1362" y="1259"/>
                </a:lnTo>
                <a:lnTo>
                  <a:pt x="1344" y="1296"/>
                </a:lnTo>
                <a:lnTo>
                  <a:pt x="1327" y="1333"/>
                </a:lnTo>
                <a:lnTo>
                  <a:pt x="1311" y="1370"/>
                </a:lnTo>
                <a:lnTo>
                  <a:pt x="1296" y="1410"/>
                </a:lnTo>
                <a:lnTo>
                  <a:pt x="1282" y="1449"/>
                </a:lnTo>
                <a:lnTo>
                  <a:pt x="1268" y="1489"/>
                </a:lnTo>
                <a:lnTo>
                  <a:pt x="1257" y="1530"/>
                </a:lnTo>
                <a:lnTo>
                  <a:pt x="1245" y="1572"/>
                </a:lnTo>
                <a:lnTo>
                  <a:pt x="1235" y="1615"/>
                </a:lnTo>
                <a:lnTo>
                  <a:pt x="1224" y="1658"/>
                </a:lnTo>
                <a:lnTo>
                  <a:pt x="1215" y="1702"/>
                </a:lnTo>
                <a:lnTo>
                  <a:pt x="1225" y="1728"/>
                </a:lnTo>
                <a:lnTo>
                  <a:pt x="1236" y="1755"/>
                </a:lnTo>
                <a:lnTo>
                  <a:pt x="1246" y="1781"/>
                </a:lnTo>
                <a:lnTo>
                  <a:pt x="1259" y="1807"/>
                </a:lnTo>
                <a:lnTo>
                  <a:pt x="1272" y="1833"/>
                </a:lnTo>
                <a:lnTo>
                  <a:pt x="1284" y="1858"/>
                </a:lnTo>
                <a:lnTo>
                  <a:pt x="1313" y="1908"/>
                </a:lnTo>
                <a:lnTo>
                  <a:pt x="1345" y="1958"/>
                </a:lnTo>
                <a:lnTo>
                  <a:pt x="1378" y="2005"/>
                </a:lnTo>
                <a:lnTo>
                  <a:pt x="1413" y="2054"/>
                </a:lnTo>
                <a:lnTo>
                  <a:pt x="1450" y="2100"/>
                </a:lnTo>
                <a:lnTo>
                  <a:pt x="1519" y="2106"/>
                </a:lnTo>
                <a:lnTo>
                  <a:pt x="1586" y="2110"/>
                </a:lnTo>
                <a:lnTo>
                  <a:pt x="1655" y="2113"/>
                </a:lnTo>
                <a:lnTo>
                  <a:pt x="1724" y="2114"/>
                </a:lnTo>
                <a:lnTo>
                  <a:pt x="1793" y="2113"/>
                </a:lnTo>
                <a:lnTo>
                  <a:pt x="1863" y="2111"/>
                </a:lnTo>
                <a:lnTo>
                  <a:pt x="1932" y="2107"/>
                </a:lnTo>
                <a:lnTo>
                  <a:pt x="2003" y="2100"/>
                </a:lnTo>
                <a:lnTo>
                  <a:pt x="2041" y="2054"/>
                </a:lnTo>
                <a:lnTo>
                  <a:pt x="2078" y="2005"/>
                </a:lnTo>
                <a:lnTo>
                  <a:pt x="2096" y="1980"/>
                </a:lnTo>
                <a:lnTo>
                  <a:pt x="2113" y="1953"/>
                </a:lnTo>
                <a:lnTo>
                  <a:pt x="2131" y="1927"/>
                </a:lnTo>
                <a:lnTo>
                  <a:pt x="2148" y="1899"/>
                </a:lnTo>
                <a:lnTo>
                  <a:pt x="2164" y="1870"/>
                </a:lnTo>
                <a:lnTo>
                  <a:pt x="2180" y="1840"/>
                </a:lnTo>
                <a:lnTo>
                  <a:pt x="2196" y="1808"/>
                </a:lnTo>
                <a:lnTo>
                  <a:pt x="2211" y="1777"/>
                </a:lnTo>
                <a:lnTo>
                  <a:pt x="2226" y="1744"/>
                </a:lnTo>
                <a:lnTo>
                  <a:pt x="2240" y="1710"/>
                </a:lnTo>
                <a:lnTo>
                  <a:pt x="2253" y="1675"/>
                </a:lnTo>
                <a:lnTo>
                  <a:pt x="2266" y="1638"/>
                </a:lnTo>
                <a:lnTo>
                  <a:pt x="2258" y="1601"/>
                </a:lnTo>
                <a:lnTo>
                  <a:pt x="2249" y="1564"/>
                </a:lnTo>
                <a:lnTo>
                  <a:pt x="2238" y="1527"/>
                </a:lnTo>
                <a:lnTo>
                  <a:pt x="2228" y="1491"/>
                </a:lnTo>
                <a:lnTo>
                  <a:pt x="2216" y="1455"/>
                </a:lnTo>
                <a:lnTo>
                  <a:pt x="2204" y="1420"/>
                </a:lnTo>
                <a:lnTo>
                  <a:pt x="2191" y="1385"/>
                </a:lnTo>
                <a:lnTo>
                  <a:pt x="2177" y="1351"/>
                </a:lnTo>
                <a:lnTo>
                  <a:pt x="2162" y="1317"/>
                </a:lnTo>
                <a:lnTo>
                  <a:pt x="2146" y="1282"/>
                </a:lnTo>
                <a:lnTo>
                  <a:pt x="2129" y="1250"/>
                </a:lnTo>
                <a:lnTo>
                  <a:pt x="2112" y="1216"/>
                </a:lnTo>
                <a:lnTo>
                  <a:pt x="2095" y="1184"/>
                </a:lnTo>
                <a:lnTo>
                  <a:pt x="2075" y="1151"/>
                </a:lnTo>
                <a:lnTo>
                  <a:pt x="2056" y="1120"/>
                </a:lnTo>
                <a:lnTo>
                  <a:pt x="2036" y="1089"/>
                </a:lnTo>
                <a:lnTo>
                  <a:pt x="1732" y="1083"/>
                </a:lnTo>
                <a:lnTo>
                  <a:pt x="1470" y="1090"/>
                </a:lnTo>
                <a:close/>
                <a:moveTo>
                  <a:pt x="1257" y="754"/>
                </a:moveTo>
                <a:lnTo>
                  <a:pt x="1257" y="754"/>
                </a:lnTo>
                <a:lnTo>
                  <a:pt x="1214" y="754"/>
                </a:lnTo>
                <a:lnTo>
                  <a:pt x="1170" y="755"/>
                </a:lnTo>
                <a:lnTo>
                  <a:pt x="1125" y="758"/>
                </a:lnTo>
                <a:lnTo>
                  <a:pt x="1078" y="762"/>
                </a:lnTo>
                <a:lnTo>
                  <a:pt x="1032" y="766"/>
                </a:lnTo>
                <a:lnTo>
                  <a:pt x="984" y="772"/>
                </a:lnTo>
                <a:lnTo>
                  <a:pt x="939" y="779"/>
                </a:lnTo>
                <a:lnTo>
                  <a:pt x="894" y="786"/>
                </a:lnTo>
                <a:lnTo>
                  <a:pt x="851" y="795"/>
                </a:lnTo>
                <a:lnTo>
                  <a:pt x="809" y="805"/>
                </a:lnTo>
                <a:lnTo>
                  <a:pt x="771" y="815"/>
                </a:lnTo>
                <a:lnTo>
                  <a:pt x="735" y="827"/>
                </a:lnTo>
                <a:lnTo>
                  <a:pt x="704" y="838"/>
                </a:lnTo>
                <a:lnTo>
                  <a:pt x="676" y="851"/>
                </a:lnTo>
                <a:lnTo>
                  <a:pt x="663" y="857"/>
                </a:lnTo>
                <a:lnTo>
                  <a:pt x="652" y="864"/>
                </a:lnTo>
                <a:lnTo>
                  <a:pt x="642" y="871"/>
                </a:lnTo>
                <a:lnTo>
                  <a:pt x="634" y="878"/>
                </a:lnTo>
                <a:lnTo>
                  <a:pt x="618" y="893"/>
                </a:lnTo>
                <a:lnTo>
                  <a:pt x="603" y="910"/>
                </a:lnTo>
                <a:lnTo>
                  <a:pt x="588" y="930"/>
                </a:lnTo>
                <a:lnTo>
                  <a:pt x="574" y="951"/>
                </a:lnTo>
                <a:lnTo>
                  <a:pt x="559" y="974"/>
                </a:lnTo>
                <a:lnTo>
                  <a:pt x="545" y="998"/>
                </a:lnTo>
                <a:lnTo>
                  <a:pt x="532" y="1024"/>
                </a:lnTo>
                <a:lnTo>
                  <a:pt x="518" y="1050"/>
                </a:lnTo>
                <a:lnTo>
                  <a:pt x="494" y="1106"/>
                </a:lnTo>
                <a:lnTo>
                  <a:pt x="470" y="1165"/>
                </a:lnTo>
                <a:lnTo>
                  <a:pt x="448" y="1223"/>
                </a:lnTo>
                <a:lnTo>
                  <a:pt x="428" y="1281"/>
                </a:lnTo>
                <a:lnTo>
                  <a:pt x="449" y="1348"/>
                </a:lnTo>
                <a:lnTo>
                  <a:pt x="472" y="1413"/>
                </a:lnTo>
                <a:lnTo>
                  <a:pt x="496" y="1477"/>
                </a:lnTo>
                <a:lnTo>
                  <a:pt x="522" y="1537"/>
                </a:lnTo>
                <a:lnTo>
                  <a:pt x="550" y="1596"/>
                </a:lnTo>
                <a:lnTo>
                  <a:pt x="565" y="1624"/>
                </a:lnTo>
                <a:lnTo>
                  <a:pt x="580" y="1652"/>
                </a:lnTo>
                <a:lnTo>
                  <a:pt x="596" y="1680"/>
                </a:lnTo>
                <a:lnTo>
                  <a:pt x="612" y="1706"/>
                </a:lnTo>
                <a:lnTo>
                  <a:pt x="628" y="1733"/>
                </a:lnTo>
                <a:lnTo>
                  <a:pt x="646" y="1759"/>
                </a:lnTo>
                <a:lnTo>
                  <a:pt x="674" y="1745"/>
                </a:lnTo>
                <a:lnTo>
                  <a:pt x="701" y="1733"/>
                </a:lnTo>
                <a:lnTo>
                  <a:pt x="730" y="1721"/>
                </a:lnTo>
                <a:lnTo>
                  <a:pt x="759" y="1711"/>
                </a:lnTo>
                <a:lnTo>
                  <a:pt x="790" y="1701"/>
                </a:lnTo>
                <a:lnTo>
                  <a:pt x="820" y="1691"/>
                </a:lnTo>
                <a:lnTo>
                  <a:pt x="851" y="1682"/>
                </a:lnTo>
                <a:lnTo>
                  <a:pt x="882" y="1674"/>
                </a:lnTo>
                <a:lnTo>
                  <a:pt x="947" y="1660"/>
                </a:lnTo>
                <a:lnTo>
                  <a:pt x="1013" y="1647"/>
                </a:lnTo>
                <a:lnTo>
                  <a:pt x="1080" y="1636"/>
                </a:lnTo>
                <a:lnTo>
                  <a:pt x="1148" y="1626"/>
                </a:lnTo>
                <a:lnTo>
                  <a:pt x="1157" y="1586"/>
                </a:lnTo>
                <a:lnTo>
                  <a:pt x="1166" y="1545"/>
                </a:lnTo>
                <a:lnTo>
                  <a:pt x="1176" y="1506"/>
                </a:lnTo>
                <a:lnTo>
                  <a:pt x="1186" y="1468"/>
                </a:lnTo>
                <a:lnTo>
                  <a:pt x="1198" y="1429"/>
                </a:lnTo>
                <a:lnTo>
                  <a:pt x="1209" y="1392"/>
                </a:lnTo>
                <a:lnTo>
                  <a:pt x="1222" y="1355"/>
                </a:lnTo>
                <a:lnTo>
                  <a:pt x="1236" y="1319"/>
                </a:lnTo>
                <a:lnTo>
                  <a:pt x="1250" y="1283"/>
                </a:lnTo>
                <a:lnTo>
                  <a:pt x="1265" y="1249"/>
                </a:lnTo>
                <a:lnTo>
                  <a:pt x="1280" y="1214"/>
                </a:lnTo>
                <a:lnTo>
                  <a:pt x="1296" y="1180"/>
                </a:lnTo>
                <a:lnTo>
                  <a:pt x="1329" y="1113"/>
                </a:lnTo>
                <a:lnTo>
                  <a:pt x="1364" y="1048"/>
                </a:lnTo>
                <a:lnTo>
                  <a:pt x="1354" y="1010"/>
                </a:lnTo>
                <a:lnTo>
                  <a:pt x="1344" y="973"/>
                </a:lnTo>
                <a:lnTo>
                  <a:pt x="1332" y="936"/>
                </a:lnTo>
                <a:lnTo>
                  <a:pt x="1319" y="899"/>
                </a:lnTo>
                <a:lnTo>
                  <a:pt x="1304" y="861"/>
                </a:lnTo>
                <a:lnTo>
                  <a:pt x="1289" y="826"/>
                </a:lnTo>
                <a:lnTo>
                  <a:pt x="1273" y="790"/>
                </a:lnTo>
                <a:lnTo>
                  <a:pt x="1257" y="754"/>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536" name="Oval 39">
            <a:extLst>
              <a:ext uri="{FF2B5EF4-FFF2-40B4-BE49-F238E27FC236}">
                <a16:creationId xmlns:a16="http://schemas.microsoft.com/office/drawing/2014/main" xmlns="" id="{62BCF9CA-4C43-4F72-848D-33043B537C4F}"/>
              </a:ext>
            </a:extLst>
          </p:cNvPr>
          <p:cNvSpPr>
            <a:spLocks noChangeArrowheads="1"/>
          </p:cNvSpPr>
          <p:nvPr/>
        </p:nvSpPr>
        <p:spPr bwMode="auto">
          <a:xfrm>
            <a:off x="4522599" y="3673499"/>
            <a:ext cx="1287093" cy="1188606"/>
          </a:xfrm>
          <a:prstGeom prst="ellipse">
            <a:avLst/>
          </a:prstGeom>
          <a:solidFill>
            <a:srgbClr val="00B05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4267">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矩形 2">
            <a:extLst>
              <a:ext uri="{FF2B5EF4-FFF2-40B4-BE49-F238E27FC236}">
                <a16:creationId xmlns:a16="http://schemas.microsoft.com/office/drawing/2014/main" xmlns="" id="{51BE890B-7779-49FB-A684-CCA81F196936}"/>
              </a:ext>
            </a:extLst>
          </p:cNvPr>
          <p:cNvSpPr/>
          <p:nvPr/>
        </p:nvSpPr>
        <p:spPr>
          <a:xfrm>
            <a:off x="1151613" y="2550180"/>
            <a:ext cx="1110780" cy="523220"/>
          </a:xfrm>
          <a:prstGeom prst="rect">
            <a:avLst/>
          </a:prstGeom>
        </p:spPr>
        <p:txBody>
          <a:bodyPr wrap="square">
            <a:spAutoFit/>
          </a:bodyPr>
          <a:lstStyle/>
          <a:p>
            <a:r>
              <a:rPr lang="zh-CN" altLang="zh-CN" sz="2800" kern="100" dirty="0">
                <a:solidFill>
                  <a:schemeClr val="bg1"/>
                </a:solidFill>
                <a:ea typeface="微软雅黑" panose="020B0503020204020204" pitchFamily="34" charset="-122"/>
                <a:cs typeface="微软雅黑" panose="020B0503020204020204" pitchFamily="34" charset="-122"/>
              </a:rPr>
              <a:t>蹴鞠</a:t>
            </a:r>
            <a:endParaRPr lang="zh-CN" altLang="en-US" sz="2800" dirty="0">
              <a:solidFill>
                <a:schemeClr val="bg1"/>
              </a:solidFill>
            </a:endParaRPr>
          </a:p>
        </p:txBody>
      </p:sp>
      <p:sp>
        <p:nvSpPr>
          <p:cNvPr id="4" name="矩形 3">
            <a:extLst>
              <a:ext uri="{FF2B5EF4-FFF2-40B4-BE49-F238E27FC236}">
                <a16:creationId xmlns:a16="http://schemas.microsoft.com/office/drawing/2014/main" xmlns="" id="{DFC5B0CF-68F8-48B8-A027-744FAD6E650B}"/>
              </a:ext>
            </a:extLst>
          </p:cNvPr>
          <p:cNvSpPr/>
          <p:nvPr/>
        </p:nvSpPr>
        <p:spPr>
          <a:xfrm>
            <a:off x="1151613" y="4038606"/>
            <a:ext cx="1551565" cy="523220"/>
          </a:xfrm>
          <a:prstGeom prst="rect">
            <a:avLst/>
          </a:prstGeom>
        </p:spPr>
        <p:txBody>
          <a:bodyPr wrap="square">
            <a:spAutoFit/>
          </a:bodyPr>
          <a:lstStyle/>
          <a:p>
            <a:r>
              <a:rPr lang="zh-CN" altLang="zh-CN" sz="2800" kern="100" dirty="0">
                <a:solidFill>
                  <a:schemeClr val="bg1"/>
                </a:solidFill>
                <a:ea typeface="微软雅黑" panose="020B0503020204020204" pitchFamily="34" charset="-122"/>
                <a:cs typeface="微软雅黑" panose="020B0503020204020204" pitchFamily="34" charset="-122"/>
              </a:rPr>
              <a:t>蹋鞠</a:t>
            </a:r>
            <a:endParaRPr lang="zh-CN" altLang="en-US" sz="2800" dirty="0">
              <a:solidFill>
                <a:schemeClr val="bg1"/>
              </a:solidFill>
            </a:endParaRPr>
          </a:p>
        </p:txBody>
      </p:sp>
      <p:sp>
        <p:nvSpPr>
          <p:cNvPr id="5" name="矩形 4">
            <a:extLst>
              <a:ext uri="{FF2B5EF4-FFF2-40B4-BE49-F238E27FC236}">
                <a16:creationId xmlns:a16="http://schemas.microsoft.com/office/drawing/2014/main" xmlns="" id="{68132272-C184-4360-8C47-DC3D6FD805CE}"/>
              </a:ext>
            </a:extLst>
          </p:cNvPr>
          <p:cNvSpPr/>
          <p:nvPr/>
        </p:nvSpPr>
        <p:spPr>
          <a:xfrm>
            <a:off x="4816477" y="2501906"/>
            <a:ext cx="934466" cy="523220"/>
          </a:xfrm>
          <a:prstGeom prst="rect">
            <a:avLst/>
          </a:prstGeom>
        </p:spPr>
        <p:txBody>
          <a:bodyPr wrap="square">
            <a:spAutoFit/>
          </a:bodyPr>
          <a:lstStyle/>
          <a:p>
            <a:r>
              <a:rPr lang="zh-CN" altLang="zh-CN" sz="2800" kern="100" dirty="0">
                <a:solidFill>
                  <a:schemeClr val="bg1"/>
                </a:solidFill>
                <a:ea typeface="微软雅黑" panose="020B0503020204020204" pitchFamily="34" charset="-122"/>
                <a:cs typeface="微软雅黑" panose="020B0503020204020204" pitchFamily="34" charset="-122"/>
              </a:rPr>
              <a:t>蹴</a:t>
            </a:r>
            <a:endParaRPr lang="zh-CN" altLang="en-US" sz="2800" dirty="0">
              <a:solidFill>
                <a:schemeClr val="bg1"/>
              </a:solidFill>
            </a:endParaRPr>
          </a:p>
        </p:txBody>
      </p:sp>
      <p:sp>
        <p:nvSpPr>
          <p:cNvPr id="6" name="矩形 5">
            <a:extLst>
              <a:ext uri="{FF2B5EF4-FFF2-40B4-BE49-F238E27FC236}">
                <a16:creationId xmlns:a16="http://schemas.microsoft.com/office/drawing/2014/main" xmlns="" id="{243BD270-0AF7-4E7C-A9E0-C8F8FE4E5658}"/>
              </a:ext>
            </a:extLst>
          </p:cNvPr>
          <p:cNvSpPr/>
          <p:nvPr/>
        </p:nvSpPr>
        <p:spPr>
          <a:xfrm>
            <a:off x="4830092" y="3972645"/>
            <a:ext cx="554707" cy="523220"/>
          </a:xfrm>
          <a:prstGeom prst="rect">
            <a:avLst/>
          </a:prstGeom>
        </p:spPr>
        <p:txBody>
          <a:bodyPr wrap="square">
            <a:spAutoFit/>
          </a:bodyPr>
          <a:lstStyle/>
          <a:p>
            <a:r>
              <a:rPr lang="zh-CN" altLang="zh-CN" sz="2800" kern="100" dirty="0">
                <a:solidFill>
                  <a:schemeClr val="bg1"/>
                </a:solidFill>
                <a:ea typeface="微软雅黑" panose="020B0503020204020204" pitchFamily="34" charset="-122"/>
                <a:cs typeface="微软雅黑" panose="020B0503020204020204" pitchFamily="34" charset="-122"/>
              </a:rPr>
              <a:t>蹋</a:t>
            </a:r>
            <a:endParaRPr lang="zh-CN" altLang="en-US" sz="2800" dirty="0">
              <a:solidFill>
                <a:schemeClr val="bg1"/>
              </a:solidFill>
            </a:endParaRPr>
          </a:p>
        </p:txBody>
      </p:sp>
      <p:pic>
        <p:nvPicPr>
          <p:cNvPr id="35" name="图片 34">
            <a:extLst>
              <a:ext uri="{FF2B5EF4-FFF2-40B4-BE49-F238E27FC236}">
                <a16:creationId xmlns:a16="http://schemas.microsoft.com/office/drawing/2014/main" xmlns="" id="{CE3C9BCE-A9A8-4458-BB9F-8B06FD8B2E5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9471" b="19154"/>
          <a:stretch/>
        </p:blipFill>
        <p:spPr>
          <a:xfrm>
            <a:off x="-206829" y="6064820"/>
            <a:ext cx="12605657" cy="1004881"/>
          </a:xfrm>
          <a:prstGeom prst="rect">
            <a:avLst/>
          </a:prstGeom>
          <a:effectLst>
            <a:softEdge rad="127000"/>
          </a:effectLst>
        </p:spPr>
      </p:pic>
      <p:sp>
        <p:nvSpPr>
          <p:cNvPr id="36" name="矩形 35">
            <a:extLst>
              <a:ext uri="{FF2B5EF4-FFF2-40B4-BE49-F238E27FC236}">
                <a16:creationId xmlns:a16="http://schemas.microsoft.com/office/drawing/2014/main" xmlns="" id="{D89AF118-8480-4628-B30C-4982CDC44D87}"/>
              </a:ext>
            </a:extLst>
          </p:cNvPr>
          <p:cNvSpPr/>
          <p:nvPr/>
        </p:nvSpPr>
        <p:spPr>
          <a:xfrm>
            <a:off x="1164338" y="334383"/>
            <a:ext cx="3248006" cy="523220"/>
          </a:xfrm>
          <a:prstGeom prst="rect">
            <a:avLst/>
          </a:prstGeom>
        </p:spPr>
        <p:txBody>
          <a:bodyPr wrap="square">
            <a:spAutoFit/>
          </a:bodyPr>
          <a:lstStyle/>
          <a:p>
            <a:r>
              <a:rPr lang="en-US" altLang="zh-CN" sz="2800" b="1" dirty="0">
                <a:solidFill>
                  <a:schemeClr val="tx1">
                    <a:lumMod val="50000"/>
                    <a:lumOff val="50000"/>
                  </a:schemeClr>
                </a:solidFill>
                <a:latin typeface="微软雅黑" panose="020B0503020204020204" pitchFamily="34" charset="-122"/>
                <a:ea typeface="微软雅黑" panose="020B0503020204020204" pitchFamily="34" charset="-122"/>
              </a:rPr>
              <a:t>02  </a:t>
            </a:r>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足球日的背景</a:t>
            </a:r>
          </a:p>
        </p:txBody>
      </p:sp>
      <p:pic>
        <p:nvPicPr>
          <p:cNvPr id="37" name="图片 36">
            <a:extLst>
              <a:ext uri="{FF2B5EF4-FFF2-40B4-BE49-F238E27FC236}">
                <a16:creationId xmlns:a16="http://schemas.microsoft.com/office/drawing/2014/main" xmlns="" id="{8222FF71-CD2E-478C-A1EE-87037D5C6E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09" y="29028"/>
            <a:ext cx="1133929" cy="1133929"/>
          </a:xfrm>
          <a:prstGeom prst="rect">
            <a:avLst/>
          </a:prstGeom>
          <a:effectLst>
            <a:outerShdw blurRad="76200" dir="18900000" sy="23000" kx="-1200000" algn="bl" rotWithShape="0">
              <a:prstClr val="black">
                <a:alpha val="20000"/>
              </a:prstClr>
            </a:outerShdw>
          </a:effectLst>
        </p:spPr>
      </p:pic>
      <p:sp>
        <p:nvSpPr>
          <p:cNvPr id="38" name="Rectangle 88">
            <a:extLst>
              <a:ext uri="{FF2B5EF4-FFF2-40B4-BE49-F238E27FC236}">
                <a16:creationId xmlns:a16="http://schemas.microsoft.com/office/drawing/2014/main" xmlns="" id="{C0913660-31A1-43B8-8865-2ED9A9CCE50A}"/>
              </a:ext>
            </a:extLst>
          </p:cNvPr>
          <p:cNvSpPr>
            <a:spLocks noChangeArrowheads="1"/>
          </p:cNvSpPr>
          <p:nvPr/>
        </p:nvSpPr>
        <p:spPr bwMode="auto">
          <a:xfrm>
            <a:off x="6710292" y="4337339"/>
            <a:ext cx="288745" cy="505304"/>
          </a:xfrm>
          <a:prstGeom prst="rect">
            <a:avLst/>
          </a:prstGeom>
          <a:solidFill>
            <a:srgbClr val="69C293"/>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en-US" altLang="zh-CN" sz="4267">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95501068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533"/>
                                        </p:tgtEl>
                                        <p:attrNameLst>
                                          <p:attrName>style.visibility</p:attrName>
                                        </p:attrNameLst>
                                      </p:cBhvr>
                                      <p:to>
                                        <p:strVal val="visible"/>
                                      </p:to>
                                    </p:set>
                                    <p:anim calcmode="lin" valueType="num">
                                      <p:cBhvr additive="base">
                                        <p:cTn id="7" dur="500" fill="hold"/>
                                        <p:tgtEl>
                                          <p:spTgt spid="22533"/>
                                        </p:tgtEl>
                                        <p:attrNameLst>
                                          <p:attrName>ppt_x</p:attrName>
                                        </p:attrNameLst>
                                      </p:cBhvr>
                                      <p:tavLst>
                                        <p:tav tm="0">
                                          <p:val>
                                            <p:strVal val="#ppt_x"/>
                                          </p:val>
                                        </p:tav>
                                        <p:tav tm="100000">
                                          <p:val>
                                            <p:strVal val="#ppt_x"/>
                                          </p:val>
                                        </p:tav>
                                      </p:tavLst>
                                    </p:anim>
                                    <p:anim calcmode="lin" valueType="num">
                                      <p:cBhvr additive="base">
                                        <p:cTn id="8" dur="500" fill="hold"/>
                                        <p:tgtEl>
                                          <p:spTgt spid="2253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2538"/>
                                        </p:tgtEl>
                                        <p:attrNameLst>
                                          <p:attrName>style.visibility</p:attrName>
                                        </p:attrNameLst>
                                      </p:cBhvr>
                                      <p:to>
                                        <p:strVal val="visible"/>
                                      </p:to>
                                    </p:set>
                                    <p:animEffect transition="in" filter="barn(inVertical)">
                                      <p:cBhvr>
                                        <p:cTn id="13" dur="500"/>
                                        <p:tgtEl>
                                          <p:spTgt spid="22538"/>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22535"/>
                                        </p:tgtEl>
                                        <p:attrNameLst>
                                          <p:attrName>style.visibility</p:attrName>
                                        </p:attrNameLst>
                                      </p:cBhvr>
                                      <p:to>
                                        <p:strVal val="visible"/>
                                      </p:to>
                                    </p:set>
                                    <p:animEffect transition="in" filter="barn(inVertical)">
                                      <p:cBhvr>
                                        <p:cTn id="16" dur="500"/>
                                        <p:tgtEl>
                                          <p:spTgt spid="22535"/>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2540"/>
                                        </p:tgtEl>
                                        <p:attrNameLst>
                                          <p:attrName>style.visibility</p:attrName>
                                        </p:attrNameLst>
                                      </p:cBhvr>
                                      <p:to>
                                        <p:strVal val="visible"/>
                                      </p:to>
                                    </p:set>
                                    <p:animEffect transition="in" filter="fade">
                                      <p:cBhvr>
                                        <p:cTn id="21" dur="1000"/>
                                        <p:tgtEl>
                                          <p:spTgt spid="22540"/>
                                        </p:tgtEl>
                                      </p:cBhvr>
                                    </p:animEffect>
                                    <p:anim calcmode="lin" valueType="num">
                                      <p:cBhvr>
                                        <p:cTn id="22" dur="1000" fill="hold"/>
                                        <p:tgtEl>
                                          <p:spTgt spid="22540"/>
                                        </p:tgtEl>
                                        <p:attrNameLst>
                                          <p:attrName>ppt_x</p:attrName>
                                        </p:attrNameLst>
                                      </p:cBhvr>
                                      <p:tavLst>
                                        <p:tav tm="0">
                                          <p:val>
                                            <p:strVal val="#ppt_x"/>
                                          </p:val>
                                        </p:tav>
                                        <p:tav tm="100000">
                                          <p:val>
                                            <p:strVal val="#ppt_x"/>
                                          </p:val>
                                        </p:tav>
                                      </p:tavLst>
                                    </p:anim>
                                    <p:anim calcmode="lin" valueType="num">
                                      <p:cBhvr>
                                        <p:cTn id="23" dur="1000" fill="hold"/>
                                        <p:tgtEl>
                                          <p:spTgt spid="2254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22534"/>
                                        </p:tgtEl>
                                        <p:attrNameLst>
                                          <p:attrName>style.visibility</p:attrName>
                                        </p:attrNameLst>
                                      </p:cBhvr>
                                      <p:to>
                                        <p:strVal val="visible"/>
                                      </p:to>
                                    </p:set>
                                    <p:animEffect transition="in" filter="fade">
                                      <p:cBhvr>
                                        <p:cTn id="26" dur="1000"/>
                                        <p:tgtEl>
                                          <p:spTgt spid="22534"/>
                                        </p:tgtEl>
                                      </p:cBhvr>
                                    </p:animEffect>
                                    <p:anim calcmode="lin" valueType="num">
                                      <p:cBhvr>
                                        <p:cTn id="27" dur="1000" fill="hold"/>
                                        <p:tgtEl>
                                          <p:spTgt spid="22534"/>
                                        </p:tgtEl>
                                        <p:attrNameLst>
                                          <p:attrName>ppt_x</p:attrName>
                                        </p:attrNameLst>
                                      </p:cBhvr>
                                      <p:tavLst>
                                        <p:tav tm="0">
                                          <p:val>
                                            <p:strVal val="#ppt_x"/>
                                          </p:val>
                                        </p:tav>
                                        <p:tav tm="100000">
                                          <p:val>
                                            <p:strVal val="#ppt_x"/>
                                          </p:val>
                                        </p:tav>
                                      </p:tavLst>
                                    </p:anim>
                                    <p:anim calcmode="lin" valueType="num">
                                      <p:cBhvr>
                                        <p:cTn id="28" dur="1000" fill="hold"/>
                                        <p:tgtEl>
                                          <p:spTgt spid="2253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22539"/>
                                        </p:tgtEl>
                                        <p:attrNameLst>
                                          <p:attrName>style.visibility</p:attrName>
                                        </p:attrNameLst>
                                      </p:cBhvr>
                                      <p:to>
                                        <p:strVal val="visible"/>
                                      </p:to>
                                    </p:set>
                                    <p:animEffect transition="in" filter="fade">
                                      <p:cBhvr>
                                        <p:cTn id="33" dur="1000"/>
                                        <p:tgtEl>
                                          <p:spTgt spid="22539"/>
                                        </p:tgtEl>
                                      </p:cBhvr>
                                    </p:animEffect>
                                    <p:anim calcmode="lin" valueType="num">
                                      <p:cBhvr>
                                        <p:cTn id="34" dur="1000" fill="hold"/>
                                        <p:tgtEl>
                                          <p:spTgt spid="22539"/>
                                        </p:tgtEl>
                                        <p:attrNameLst>
                                          <p:attrName>ppt_x</p:attrName>
                                        </p:attrNameLst>
                                      </p:cBhvr>
                                      <p:tavLst>
                                        <p:tav tm="0">
                                          <p:val>
                                            <p:strVal val="#ppt_x"/>
                                          </p:val>
                                        </p:tav>
                                        <p:tav tm="100000">
                                          <p:val>
                                            <p:strVal val="#ppt_x"/>
                                          </p:val>
                                        </p:tav>
                                      </p:tavLst>
                                    </p:anim>
                                    <p:anim calcmode="lin" valueType="num">
                                      <p:cBhvr>
                                        <p:cTn id="35" dur="1000" fill="hold"/>
                                        <p:tgtEl>
                                          <p:spTgt spid="2253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2537"/>
                                        </p:tgtEl>
                                        <p:attrNameLst>
                                          <p:attrName>style.visibility</p:attrName>
                                        </p:attrNameLst>
                                      </p:cBhvr>
                                      <p:to>
                                        <p:strVal val="visible"/>
                                      </p:to>
                                    </p:set>
                                    <p:animEffect transition="in" filter="fade">
                                      <p:cBhvr>
                                        <p:cTn id="38" dur="1000"/>
                                        <p:tgtEl>
                                          <p:spTgt spid="22537"/>
                                        </p:tgtEl>
                                      </p:cBhvr>
                                    </p:animEffect>
                                    <p:anim calcmode="lin" valueType="num">
                                      <p:cBhvr>
                                        <p:cTn id="39" dur="1000" fill="hold"/>
                                        <p:tgtEl>
                                          <p:spTgt spid="22537"/>
                                        </p:tgtEl>
                                        <p:attrNameLst>
                                          <p:attrName>ppt_x</p:attrName>
                                        </p:attrNameLst>
                                      </p:cBhvr>
                                      <p:tavLst>
                                        <p:tav tm="0">
                                          <p:val>
                                            <p:strVal val="#ppt_x"/>
                                          </p:val>
                                        </p:tav>
                                        <p:tav tm="100000">
                                          <p:val>
                                            <p:strVal val="#ppt_x"/>
                                          </p:val>
                                        </p:tav>
                                      </p:tavLst>
                                    </p:anim>
                                    <p:anim calcmode="lin" valueType="num">
                                      <p:cBhvr>
                                        <p:cTn id="40" dur="1000" fill="hold"/>
                                        <p:tgtEl>
                                          <p:spTgt spid="22537"/>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22541"/>
                                        </p:tgtEl>
                                        <p:attrNameLst>
                                          <p:attrName>style.visibility</p:attrName>
                                        </p:attrNameLst>
                                      </p:cBhvr>
                                      <p:to>
                                        <p:strVal val="visible"/>
                                      </p:to>
                                    </p:set>
                                    <p:animEffect transition="in" filter="fade">
                                      <p:cBhvr>
                                        <p:cTn id="45" dur="1000"/>
                                        <p:tgtEl>
                                          <p:spTgt spid="22541"/>
                                        </p:tgtEl>
                                      </p:cBhvr>
                                    </p:animEffect>
                                    <p:anim calcmode="lin" valueType="num">
                                      <p:cBhvr>
                                        <p:cTn id="46" dur="1000" fill="hold"/>
                                        <p:tgtEl>
                                          <p:spTgt spid="22541"/>
                                        </p:tgtEl>
                                        <p:attrNameLst>
                                          <p:attrName>ppt_x</p:attrName>
                                        </p:attrNameLst>
                                      </p:cBhvr>
                                      <p:tavLst>
                                        <p:tav tm="0">
                                          <p:val>
                                            <p:strVal val="#ppt_x"/>
                                          </p:val>
                                        </p:tav>
                                        <p:tav tm="100000">
                                          <p:val>
                                            <p:strVal val="#ppt_x"/>
                                          </p:val>
                                        </p:tav>
                                      </p:tavLst>
                                    </p:anim>
                                    <p:anim calcmode="lin" valueType="num">
                                      <p:cBhvr>
                                        <p:cTn id="47" dur="1000" fill="hold"/>
                                        <p:tgtEl>
                                          <p:spTgt spid="22541"/>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2536"/>
                                        </p:tgtEl>
                                        <p:attrNameLst>
                                          <p:attrName>style.visibility</p:attrName>
                                        </p:attrNameLst>
                                      </p:cBhvr>
                                      <p:to>
                                        <p:strVal val="visible"/>
                                      </p:to>
                                    </p:set>
                                    <p:animEffect transition="in" filter="fade">
                                      <p:cBhvr>
                                        <p:cTn id="50" dur="1000"/>
                                        <p:tgtEl>
                                          <p:spTgt spid="22536"/>
                                        </p:tgtEl>
                                      </p:cBhvr>
                                    </p:animEffect>
                                    <p:anim calcmode="lin" valueType="num">
                                      <p:cBhvr>
                                        <p:cTn id="51" dur="1000" fill="hold"/>
                                        <p:tgtEl>
                                          <p:spTgt spid="22536"/>
                                        </p:tgtEl>
                                        <p:attrNameLst>
                                          <p:attrName>ppt_x</p:attrName>
                                        </p:attrNameLst>
                                      </p:cBhvr>
                                      <p:tavLst>
                                        <p:tav tm="0">
                                          <p:val>
                                            <p:strVal val="#ppt_x"/>
                                          </p:val>
                                        </p:tav>
                                        <p:tav tm="100000">
                                          <p:val>
                                            <p:strVal val="#ppt_x"/>
                                          </p:val>
                                        </p:tav>
                                      </p:tavLst>
                                    </p:anim>
                                    <p:anim calcmode="lin" valueType="num">
                                      <p:cBhvr>
                                        <p:cTn id="52" dur="1000" fill="hold"/>
                                        <p:tgtEl>
                                          <p:spTgt spid="22536"/>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22532"/>
                                        </p:tgtEl>
                                        <p:attrNameLst>
                                          <p:attrName>style.visibility</p:attrName>
                                        </p:attrNameLst>
                                      </p:cBhvr>
                                      <p:to>
                                        <p:strVal val="visible"/>
                                      </p:to>
                                    </p:set>
                                    <p:animEffect transition="in" filter="barn(inVertical)">
                                      <p:cBhvr>
                                        <p:cTn id="57" dur="500"/>
                                        <p:tgtEl>
                                          <p:spTgt spid="22532"/>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22550"/>
                                        </p:tgtEl>
                                        <p:attrNameLst>
                                          <p:attrName>style.visibility</p:attrName>
                                        </p:attrNameLst>
                                      </p:cBhvr>
                                      <p:to>
                                        <p:strVal val="visible"/>
                                      </p:to>
                                    </p:set>
                                    <p:animEffect transition="in" filter="barn(inVertical)">
                                      <p:cBhvr>
                                        <p:cTn id="62" dur="500"/>
                                        <p:tgtEl>
                                          <p:spTgt spid="22550"/>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38"/>
                                        </p:tgtEl>
                                        <p:attrNameLst>
                                          <p:attrName>style.visibility</p:attrName>
                                        </p:attrNameLst>
                                      </p:cBhvr>
                                      <p:to>
                                        <p:strVal val="visible"/>
                                      </p:to>
                                    </p:set>
                                    <p:animEffect transition="in" filter="barn(inVertical)">
                                      <p:cBhvr>
                                        <p:cTn id="67" dur="500"/>
                                        <p:tgtEl>
                                          <p:spTgt spid="38"/>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22553"/>
                                        </p:tgtEl>
                                        <p:attrNameLst>
                                          <p:attrName>style.visibility</p:attrName>
                                        </p:attrNameLst>
                                      </p:cBhvr>
                                      <p:to>
                                        <p:strVal val="visible"/>
                                      </p:to>
                                    </p:set>
                                    <p:animEffect transition="in" filter="barn(inVertical)">
                                      <p:cBhvr>
                                        <p:cTn id="72" dur="500"/>
                                        <p:tgtEl>
                                          <p:spTgt spid="225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animBg="1"/>
      <p:bldP spid="22533" grpId="0" animBg="1"/>
      <p:bldP spid="22534" grpId="0" animBg="1"/>
      <p:bldP spid="22535" grpId="0" animBg="1"/>
      <p:bldP spid="22537" grpId="0" animBg="1"/>
      <p:bldP spid="22550" grpId="0"/>
      <p:bldP spid="22553" grpId="0"/>
      <p:bldP spid="22536" grpId="0" animBg="1"/>
      <p:bldP spid="3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E0560E2F-3FD0-4CA0-9088-EAEDE2993A35}"/>
              </a:ext>
            </a:extLst>
          </p:cNvPr>
          <p:cNvSpPr/>
          <p:nvPr/>
        </p:nvSpPr>
        <p:spPr>
          <a:xfrm>
            <a:off x="1066571" y="2274838"/>
            <a:ext cx="6096000" cy="2862322"/>
          </a:xfrm>
          <a:prstGeom prst="rect">
            <a:avLst/>
          </a:prstGeom>
        </p:spPr>
        <p:txBody>
          <a:bodyPr>
            <a:spAutoFit/>
          </a:bodyPr>
          <a:lstStyle/>
          <a:p>
            <a:r>
              <a:rPr lang="en-US" altLang="zh-CN" sz="3600" b="1" kern="100" dirty="0">
                <a:solidFill>
                  <a:srgbClr val="00B050"/>
                </a:solidFill>
                <a:latin typeface="微软雅黑" panose="020B0503020204020204" pitchFamily="34" charset="-122"/>
                <a:ea typeface="微软雅黑" panose="020B0503020204020204" pitchFamily="34" charset="-122"/>
                <a:cs typeface="微软雅黑" panose="020B0503020204020204" pitchFamily="34" charset="-122"/>
              </a:rPr>
              <a:t>1958</a:t>
            </a:r>
            <a:r>
              <a:rPr lang="zh-CN" altLang="zh-CN" sz="3600" b="1" kern="100" dirty="0">
                <a:solidFill>
                  <a:srgbClr val="00B050"/>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3600" b="1" kern="100" dirty="0">
                <a:solidFill>
                  <a:srgbClr val="00B050"/>
                </a:solidFill>
                <a:latin typeface="微软雅黑" panose="020B0503020204020204" pitchFamily="34" charset="-122"/>
                <a:ea typeface="微软雅黑" panose="020B0503020204020204" pitchFamily="34" charset="-122"/>
                <a:cs typeface="微软雅黑" panose="020B0503020204020204" pitchFamily="34" charset="-122"/>
              </a:rPr>
              <a:t>7</a:t>
            </a:r>
            <a:r>
              <a:rPr lang="zh-CN" altLang="zh-CN" sz="3600" b="1" kern="100" dirty="0">
                <a:solidFill>
                  <a:srgbClr val="00B050"/>
                </a:solidFill>
                <a:latin typeface="微软雅黑" panose="020B0503020204020204" pitchFamily="34" charset="-122"/>
                <a:ea typeface="微软雅黑" panose="020B0503020204020204" pitchFamily="34" charset="-122"/>
                <a:cs typeface="微软雅黑" panose="020B0503020204020204" pitchFamily="34" charset="-122"/>
              </a:rPr>
              <a:t>月</a:t>
            </a:r>
            <a:r>
              <a:rPr lang="zh-CN" altLang="zh-CN" sz="2400" kern="100" dirty="0">
                <a:latin typeface="微软雅黑" panose="020B0503020204020204" pitchFamily="34" charset="-122"/>
                <a:ea typeface="微软雅黑" panose="020B0503020204020204" pitchFamily="34" charset="-122"/>
                <a:cs typeface="微软雅黑" panose="020B0503020204020204" pitchFamily="34" charset="-122"/>
              </a:rPr>
              <a:t>，国际足联现任主席阿维兰热博士来中国时曾表示：足球起源于中国。</a:t>
            </a:r>
            <a:endParaRPr lang="en-US" altLang="zh-CN" sz="2400" kern="100" dirty="0">
              <a:latin typeface="微软雅黑" panose="020B0503020204020204" pitchFamily="34" charset="-122"/>
              <a:ea typeface="微软雅黑" panose="020B0503020204020204" pitchFamily="34" charset="-122"/>
              <a:cs typeface="微软雅黑" panose="020B0503020204020204" pitchFamily="34" charset="-122"/>
            </a:endParaRPr>
          </a:p>
          <a:p>
            <a:endParaRPr lang="en-US" altLang="zh-CN" sz="2400" kern="100" dirty="0">
              <a:latin typeface="微软雅黑" panose="020B0503020204020204" pitchFamily="34" charset="-122"/>
              <a:ea typeface="微软雅黑" panose="020B0503020204020204" pitchFamily="34" charset="-122"/>
              <a:cs typeface="微软雅黑" panose="020B0503020204020204" pitchFamily="34" charset="-122"/>
            </a:endParaRPr>
          </a:p>
          <a:p>
            <a:r>
              <a:rPr lang="zh-CN" altLang="zh-CN" sz="2400" kern="100" dirty="0">
                <a:latin typeface="微软雅黑" panose="020B0503020204020204" pitchFamily="34" charset="-122"/>
                <a:ea typeface="微软雅黑" panose="020B0503020204020204" pitchFamily="34" charset="-122"/>
                <a:cs typeface="微软雅黑" panose="020B0503020204020204" pitchFamily="34" charset="-122"/>
              </a:rPr>
              <a:t>当然，由于封建社会的局限，中国古代的蹴鞠活动最终没有发展成为以“公平竞争”为原则的现代足球运动。这个质的飞跃是在资本主义的英国完成的。</a:t>
            </a:r>
            <a:endParaRPr lang="zh-CN" altLang="en-US" sz="2400" dirty="0">
              <a:latin typeface="微软雅黑" panose="020B0503020204020204" pitchFamily="34" charset="-122"/>
              <a:ea typeface="微软雅黑" panose="020B0503020204020204" pitchFamily="34" charset="-122"/>
            </a:endParaRPr>
          </a:p>
        </p:txBody>
      </p:sp>
      <p:pic>
        <p:nvPicPr>
          <p:cNvPr id="5" name="图片 4">
            <a:extLst>
              <a:ext uri="{FF2B5EF4-FFF2-40B4-BE49-F238E27FC236}">
                <a16:creationId xmlns:a16="http://schemas.microsoft.com/office/drawing/2014/main" xmlns="" id="{09180FEC-3C58-4E39-AEFD-5F233C84242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9471" b="19154"/>
          <a:stretch/>
        </p:blipFill>
        <p:spPr>
          <a:xfrm>
            <a:off x="-206829" y="6064820"/>
            <a:ext cx="12605657" cy="1004881"/>
          </a:xfrm>
          <a:prstGeom prst="rect">
            <a:avLst/>
          </a:prstGeom>
          <a:effectLst>
            <a:softEdge rad="127000"/>
          </a:effectLst>
        </p:spPr>
      </p:pic>
      <p:sp>
        <p:nvSpPr>
          <p:cNvPr id="6" name="矩形 5">
            <a:extLst>
              <a:ext uri="{FF2B5EF4-FFF2-40B4-BE49-F238E27FC236}">
                <a16:creationId xmlns:a16="http://schemas.microsoft.com/office/drawing/2014/main" xmlns="" id="{50178FDA-D335-4090-B6B5-4158C0F08340}"/>
              </a:ext>
            </a:extLst>
          </p:cNvPr>
          <p:cNvSpPr/>
          <p:nvPr/>
        </p:nvSpPr>
        <p:spPr>
          <a:xfrm>
            <a:off x="1164338" y="334383"/>
            <a:ext cx="3248006" cy="523220"/>
          </a:xfrm>
          <a:prstGeom prst="rect">
            <a:avLst/>
          </a:prstGeom>
        </p:spPr>
        <p:txBody>
          <a:bodyPr wrap="square">
            <a:spAutoFit/>
          </a:bodyPr>
          <a:lstStyle/>
          <a:p>
            <a:r>
              <a:rPr lang="en-US" altLang="zh-CN" sz="2800" b="1" dirty="0">
                <a:solidFill>
                  <a:schemeClr val="tx1">
                    <a:lumMod val="50000"/>
                    <a:lumOff val="50000"/>
                  </a:schemeClr>
                </a:solidFill>
                <a:latin typeface="微软雅黑" panose="020B0503020204020204" pitchFamily="34" charset="-122"/>
                <a:ea typeface="微软雅黑" panose="020B0503020204020204" pitchFamily="34" charset="-122"/>
              </a:rPr>
              <a:t>02  </a:t>
            </a:r>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足球日的背景</a:t>
            </a:r>
          </a:p>
        </p:txBody>
      </p:sp>
      <p:pic>
        <p:nvPicPr>
          <p:cNvPr id="7" name="图片 6">
            <a:extLst>
              <a:ext uri="{FF2B5EF4-FFF2-40B4-BE49-F238E27FC236}">
                <a16:creationId xmlns:a16="http://schemas.microsoft.com/office/drawing/2014/main" xmlns="" id="{A3426DBB-D3FA-4005-BF2C-FAE7AD8E47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09" y="29028"/>
            <a:ext cx="1133929" cy="1133929"/>
          </a:xfrm>
          <a:prstGeom prst="rect">
            <a:avLst/>
          </a:prstGeom>
          <a:effectLst>
            <a:outerShdw blurRad="76200" dir="18900000" sy="23000" kx="-1200000" algn="bl" rotWithShape="0">
              <a:prstClr val="black">
                <a:alpha val="20000"/>
              </a:prstClr>
            </a:outerShdw>
          </a:effectLst>
        </p:spPr>
      </p:pic>
      <p:pic>
        <p:nvPicPr>
          <p:cNvPr id="9" name="图片 8">
            <a:extLst>
              <a:ext uri="{FF2B5EF4-FFF2-40B4-BE49-F238E27FC236}">
                <a16:creationId xmlns:a16="http://schemas.microsoft.com/office/drawing/2014/main" xmlns="" id="{CEC2B4AC-C153-42E4-A849-8F371A2903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29736" y="125436"/>
            <a:ext cx="5369092" cy="6858000"/>
          </a:xfrm>
          <a:prstGeom prst="rect">
            <a:avLst/>
          </a:prstGeom>
        </p:spPr>
      </p:pic>
    </p:spTree>
    <p:extLst>
      <p:ext uri="{BB962C8B-B14F-4D97-AF65-F5344CB8AC3E}">
        <p14:creationId xmlns:p14="http://schemas.microsoft.com/office/powerpoint/2010/main" val="123364930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54BEA8D0-E325-4629-BAC8-B590E77452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7911" y="145143"/>
            <a:ext cx="7627834" cy="6858000"/>
          </a:xfrm>
          <a:prstGeom prst="rect">
            <a:avLst/>
          </a:prstGeom>
        </p:spPr>
      </p:pic>
      <p:sp>
        <p:nvSpPr>
          <p:cNvPr id="7" name="矩形 6">
            <a:extLst>
              <a:ext uri="{FF2B5EF4-FFF2-40B4-BE49-F238E27FC236}">
                <a16:creationId xmlns:a16="http://schemas.microsoft.com/office/drawing/2014/main" xmlns="" id="{676AFFFD-9D66-4773-AA30-0E665478A23A}"/>
              </a:ext>
            </a:extLst>
          </p:cNvPr>
          <p:cNvSpPr/>
          <p:nvPr/>
        </p:nvSpPr>
        <p:spPr>
          <a:xfrm>
            <a:off x="-1" y="2383971"/>
            <a:ext cx="12192000" cy="2090058"/>
          </a:xfrm>
          <a:prstGeom prst="rect">
            <a:avLst/>
          </a:prstGeom>
          <a:solidFill>
            <a:srgbClr val="D9D9D9">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xmlns="" id="{FE9C6CB5-0243-4F4E-B7E0-5CA10384ABEA}"/>
              </a:ext>
            </a:extLst>
          </p:cNvPr>
          <p:cNvSpPr/>
          <p:nvPr/>
        </p:nvSpPr>
        <p:spPr>
          <a:xfrm>
            <a:off x="1551883" y="2857863"/>
            <a:ext cx="8337539" cy="1200329"/>
          </a:xfrm>
          <a:prstGeom prst="rect">
            <a:avLst/>
          </a:prstGeom>
        </p:spPr>
        <p:txBody>
          <a:bodyPr wrap="none">
            <a:spAutoFit/>
          </a:bodyPr>
          <a:lstStyle/>
          <a:p>
            <a:r>
              <a:rPr lang="en-US" altLang="zh-CN" sz="72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03  </a:t>
            </a:r>
            <a:r>
              <a:rPr lang="zh-CN" altLang="en-US" sz="72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足球日的起源地</a:t>
            </a:r>
            <a:endParaRPr lang="zh-CN" altLang="en-US" sz="7200" dirty="0">
              <a:solidFill>
                <a:schemeClr val="tx1">
                  <a:lumMod val="65000"/>
                  <a:lumOff val="35000"/>
                </a:schemeClr>
              </a:solidFill>
            </a:endParaRPr>
          </a:p>
        </p:txBody>
      </p:sp>
    </p:spTree>
    <p:extLst>
      <p:ext uri="{BB962C8B-B14F-4D97-AF65-F5344CB8AC3E}">
        <p14:creationId xmlns:p14="http://schemas.microsoft.com/office/powerpoint/2010/main" val="96281741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outVertical)">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B87B70E4-2197-4BB3-8BDD-B7A9182193A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9471" b="19154"/>
          <a:stretch/>
        </p:blipFill>
        <p:spPr>
          <a:xfrm>
            <a:off x="-206829" y="6064820"/>
            <a:ext cx="12605657" cy="1004881"/>
          </a:xfrm>
          <a:prstGeom prst="rect">
            <a:avLst/>
          </a:prstGeom>
          <a:effectLst>
            <a:softEdge rad="127000"/>
          </a:effectLst>
        </p:spPr>
      </p:pic>
      <p:sp>
        <p:nvSpPr>
          <p:cNvPr id="5" name="矩形 4">
            <a:extLst>
              <a:ext uri="{FF2B5EF4-FFF2-40B4-BE49-F238E27FC236}">
                <a16:creationId xmlns:a16="http://schemas.microsoft.com/office/drawing/2014/main" xmlns="" id="{EF8217BF-5ED1-4662-B610-EF8F85C5FBF5}"/>
              </a:ext>
            </a:extLst>
          </p:cNvPr>
          <p:cNvSpPr/>
          <p:nvPr/>
        </p:nvSpPr>
        <p:spPr>
          <a:xfrm>
            <a:off x="1164337" y="334383"/>
            <a:ext cx="4011511" cy="523220"/>
          </a:xfrm>
          <a:prstGeom prst="rect">
            <a:avLst/>
          </a:prstGeom>
        </p:spPr>
        <p:txBody>
          <a:bodyPr wrap="square">
            <a:spAutoFit/>
          </a:bodyPr>
          <a:lstStyle/>
          <a:p>
            <a:r>
              <a:rPr lang="en-US" altLang="zh-CN" sz="2800" b="1" dirty="0">
                <a:solidFill>
                  <a:schemeClr val="tx1">
                    <a:lumMod val="50000"/>
                    <a:lumOff val="50000"/>
                  </a:schemeClr>
                </a:solidFill>
                <a:latin typeface="微软雅黑" panose="020B0503020204020204" pitchFamily="34" charset="-122"/>
                <a:ea typeface="微软雅黑" panose="020B0503020204020204" pitchFamily="34" charset="-122"/>
              </a:rPr>
              <a:t>03  </a:t>
            </a:r>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足球日的起源地</a:t>
            </a:r>
          </a:p>
        </p:txBody>
      </p:sp>
      <p:pic>
        <p:nvPicPr>
          <p:cNvPr id="6" name="图片 5">
            <a:extLst>
              <a:ext uri="{FF2B5EF4-FFF2-40B4-BE49-F238E27FC236}">
                <a16:creationId xmlns:a16="http://schemas.microsoft.com/office/drawing/2014/main" xmlns="" id="{74F2CB83-6248-4CAC-B0D6-CFE8027807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09" y="29028"/>
            <a:ext cx="1133929" cy="1133929"/>
          </a:xfrm>
          <a:prstGeom prst="rect">
            <a:avLst/>
          </a:prstGeom>
          <a:effectLst>
            <a:outerShdw blurRad="76200" dir="18900000" sy="23000" kx="-1200000" algn="bl" rotWithShape="0">
              <a:prstClr val="black">
                <a:alpha val="20000"/>
              </a:prstClr>
            </a:outerShdw>
          </a:effectLst>
        </p:spPr>
      </p:pic>
      <p:pic>
        <p:nvPicPr>
          <p:cNvPr id="8" name="图片 7">
            <a:extLst>
              <a:ext uri="{FF2B5EF4-FFF2-40B4-BE49-F238E27FC236}">
                <a16:creationId xmlns:a16="http://schemas.microsoft.com/office/drawing/2014/main" xmlns="" id="{37A75E4B-D6A8-42F8-9ED6-98473AAD8A8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70432" y="1930276"/>
            <a:ext cx="2451134" cy="3088429"/>
          </a:xfrm>
          <a:prstGeom prst="rect">
            <a:avLst/>
          </a:prstGeom>
        </p:spPr>
      </p:pic>
      <p:pic>
        <p:nvPicPr>
          <p:cNvPr id="10" name="图片 9">
            <a:extLst>
              <a:ext uri="{FF2B5EF4-FFF2-40B4-BE49-F238E27FC236}">
                <a16:creationId xmlns:a16="http://schemas.microsoft.com/office/drawing/2014/main" xmlns="" id="{DEBCEC22-B480-4B9A-8C1C-D0041EE72B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73956" y="1188358"/>
            <a:ext cx="2333853" cy="2133224"/>
          </a:xfrm>
          <a:prstGeom prst="flowChartConnector">
            <a:avLst/>
          </a:prstGeom>
        </p:spPr>
      </p:pic>
      <p:pic>
        <p:nvPicPr>
          <p:cNvPr id="12" name="图片 11">
            <a:extLst>
              <a:ext uri="{FF2B5EF4-FFF2-40B4-BE49-F238E27FC236}">
                <a16:creationId xmlns:a16="http://schemas.microsoft.com/office/drawing/2014/main" xmlns="" id="{0B92978E-3C76-4DB3-A722-22D51E1261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68695" y="979001"/>
            <a:ext cx="2451134" cy="2277250"/>
          </a:xfrm>
          <a:prstGeom prst="flowChartConnector">
            <a:avLst/>
          </a:prstGeom>
        </p:spPr>
      </p:pic>
      <p:pic>
        <p:nvPicPr>
          <p:cNvPr id="14" name="图片 13">
            <a:extLst>
              <a:ext uri="{FF2B5EF4-FFF2-40B4-BE49-F238E27FC236}">
                <a16:creationId xmlns:a16="http://schemas.microsoft.com/office/drawing/2014/main" xmlns="" id="{F583EDBA-B78A-4998-B5C8-5FC0B2E891E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73956" y="3652337"/>
            <a:ext cx="2549347" cy="2363158"/>
          </a:xfrm>
          <a:prstGeom prst="flowChartConnector">
            <a:avLst/>
          </a:prstGeom>
        </p:spPr>
      </p:pic>
      <p:pic>
        <p:nvPicPr>
          <p:cNvPr id="16" name="图片 15">
            <a:extLst>
              <a:ext uri="{FF2B5EF4-FFF2-40B4-BE49-F238E27FC236}">
                <a16:creationId xmlns:a16="http://schemas.microsoft.com/office/drawing/2014/main" xmlns="" id="{D56CF9CA-C0C2-42C1-90BA-FF7CA009A8D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704231" y="3722240"/>
            <a:ext cx="2313813" cy="2277249"/>
          </a:xfrm>
          <a:prstGeom prst="flowChartConnector">
            <a:avLst/>
          </a:prstGeom>
        </p:spPr>
      </p:pic>
    </p:spTree>
    <p:extLst>
      <p:ext uri="{BB962C8B-B14F-4D97-AF65-F5344CB8AC3E}">
        <p14:creationId xmlns:p14="http://schemas.microsoft.com/office/powerpoint/2010/main" val="266538055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723E8342-80D5-48C8-B894-A4333B723A8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9471" b="19154"/>
          <a:stretch/>
        </p:blipFill>
        <p:spPr>
          <a:xfrm>
            <a:off x="-206829" y="6064820"/>
            <a:ext cx="12605657" cy="1004881"/>
          </a:xfrm>
          <a:prstGeom prst="rect">
            <a:avLst/>
          </a:prstGeom>
          <a:effectLst>
            <a:softEdge rad="127000"/>
          </a:effectLst>
        </p:spPr>
      </p:pic>
      <p:sp>
        <p:nvSpPr>
          <p:cNvPr id="7" name="矩形 6">
            <a:extLst>
              <a:ext uri="{FF2B5EF4-FFF2-40B4-BE49-F238E27FC236}">
                <a16:creationId xmlns:a16="http://schemas.microsoft.com/office/drawing/2014/main" xmlns="" id="{4274070B-E07C-43C4-8403-C129BDA4882A}"/>
              </a:ext>
            </a:extLst>
          </p:cNvPr>
          <p:cNvSpPr/>
          <p:nvPr/>
        </p:nvSpPr>
        <p:spPr>
          <a:xfrm>
            <a:off x="1164337" y="334383"/>
            <a:ext cx="4011511" cy="523220"/>
          </a:xfrm>
          <a:prstGeom prst="rect">
            <a:avLst/>
          </a:prstGeom>
        </p:spPr>
        <p:txBody>
          <a:bodyPr wrap="square">
            <a:spAutoFit/>
          </a:bodyPr>
          <a:lstStyle/>
          <a:p>
            <a:r>
              <a:rPr lang="en-US" altLang="zh-CN" sz="2800" b="1" dirty="0">
                <a:solidFill>
                  <a:schemeClr val="tx1">
                    <a:lumMod val="50000"/>
                    <a:lumOff val="50000"/>
                  </a:schemeClr>
                </a:solidFill>
                <a:latin typeface="微软雅黑" panose="020B0503020204020204" pitchFamily="34" charset="-122"/>
                <a:ea typeface="微软雅黑" panose="020B0503020204020204" pitchFamily="34" charset="-122"/>
              </a:rPr>
              <a:t>03  </a:t>
            </a:r>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足球日的起源地</a:t>
            </a:r>
          </a:p>
        </p:txBody>
      </p:sp>
      <p:pic>
        <p:nvPicPr>
          <p:cNvPr id="8" name="图片 7">
            <a:extLst>
              <a:ext uri="{FF2B5EF4-FFF2-40B4-BE49-F238E27FC236}">
                <a16:creationId xmlns:a16="http://schemas.microsoft.com/office/drawing/2014/main" xmlns="" id="{CED37DE0-B746-4C88-BCE5-52EBDBD31C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09" y="29028"/>
            <a:ext cx="1133929" cy="1133929"/>
          </a:xfrm>
          <a:prstGeom prst="rect">
            <a:avLst/>
          </a:prstGeom>
          <a:effectLst>
            <a:outerShdw blurRad="76200" dir="18900000" sy="23000" kx="-1200000" algn="bl" rotWithShape="0">
              <a:prstClr val="black">
                <a:alpha val="20000"/>
              </a:prstClr>
            </a:outerShdw>
          </a:effectLst>
        </p:spPr>
      </p:pic>
      <p:sp>
        <p:nvSpPr>
          <p:cNvPr id="9" name="矩形: 圆角 8">
            <a:extLst>
              <a:ext uri="{FF2B5EF4-FFF2-40B4-BE49-F238E27FC236}">
                <a16:creationId xmlns:a16="http://schemas.microsoft.com/office/drawing/2014/main" xmlns="" id="{2C656E1E-8A50-43C3-963F-505A81313CAE}"/>
              </a:ext>
            </a:extLst>
          </p:cNvPr>
          <p:cNvSpPr/>
          <p:nvPr/>
        </p:nvSpPr>
        <p:spPr>
          <a:xfrm>
            <a:off x="1164337" y="1414732"/>
            <a:ext cx="9290878" cy="4485736"/>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a:extLst>
              <a:ext uri="{FF2B5EF4-FFF2-40B4-BE49-F238E27FC236}">
                <a16:creationId xmlns:a16="http://schemas.microsoft.com/office/drawing/2014/main" xmlns="" id="{780F10F8-801E-4D4D-9E43-CB6E0D91CF8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07000" y="401120"/>
            <a:ext cx="2820663" cy="2796013"/>
          </a:xfrm>
          <a:prstGeom prst="rect">
            <a:avLst/>
          </a:prstGeom>
        </p:spPr>
      </p:pic>
      <p:sp>
        <p:nvSpPr>
          <p:cNvPr id="10" name="矩形 9">
            <a:extLst>
              <a:ext uri="{FF2B5EF4-FFF2-40B4-BE49-F238E27FC236}">
                <a16:creationId xmlns:a16="http://schemas.microsoft.com/office/drawing/2014/main" xmlns="" id="{480C8423-B53D-4451-BA61-FC11592DADBB}"/>
              </a:ext>
            </a:extLst>
          </p:cNvPr>
          <p:cNvSpPr/>
          <p:nvPr/>
        </p:nvSpPr>
        <p:spPr>
          <a:xfrm>
            <a:off x="1798658" y="2063296"/>
            <a:ext cx="6312814" cy="3323987"/>
          </a:xfrm>
          <a:prstGeom prst="rect">
            <a:avLst/>
          </a:prstGeom>
        </p:spPr>
        <p:txBody>
          <a:bodyPr wrap="square">
            <a:spAutoFit/>
          </a:bodyPr>
          <a:lstStyle/>
          <a:p>
            <a:pPr>
              <a:lnSpc>
                <a:spcPct val="150000"/>
              </a:lnSpc>
            </a:pPr>
            <a:r>
              <a:rPr lang="zh-CN" altLang="zh-CN" sz="2000" kern="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蹴鞠最早起源于古代临淄，是中国古代的一项体育运动，有着深厚的社会和文化背景，有着翔实的史料记载和众多的文物考证。《战国策•齐策》和《史记•苏秦列传》就有关于公元前</a:t>
            </a:r>
            <a:r>
              <a:rPr lang="en-US" altLang="zh-CN" sz="2000" kern="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300</a:t>
            </a:r>
            <a:r>
              <a:rPr lang="zh-CN" altLang="zh-CN" sz="2000" kern="1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多年前蹴鞠活动已经流行于齐国故都临淄的记载：“临淄甚富而实，其民无不吹竽鼓瑟，弹琴击筑，斗鸡走狗，六博踏鞠者。临淄之途，车毂击，人肩摩……挥汗成雨，家殷人足，志高气扬”</a:t>
            </a:r>
            <a:r>
              <a:rPr lang="zh-CN" altLang="zh-CN" sz="1600" kern="100" dirty="0">
                <a:ea typeface="微软雅黑" panose="020B0503020204020204" pitchFamily="34" charset="-122"/>
                <a:cs typeface="微软雅黑" panose="020B0503020204020204" pitchFamily="34" charset="-122"/>
              </a:rPr>
              <a:t>。</a:t>
            </a:r>
            <a:endParaRPr lang="zh-CN" altLang="en-US" sz="1600" dirty="0"/>
          </a:p>
        </p:txBody>
      </p:sp>
    </p:spTree>
    <p:extLst>
      <p:ext uri="{BB962C8B-B14F-4D97-AF65-F5344CB8AC3E}">
        <p14:creationId xmlns:p14="http://schemas.microsoft.com/office/powerpoint/2010/main" val="165917641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54BEA8D0-E325-4629-BAC8-B590E77452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7911" y="145143"/>
            <a:ext cx="7627834" cy="6858000"/>
          </a:xfrm>
          <a:prstGeom prst="rect">
            <a:avLst/>
          </a:prstGeom>
        </p:spPr>
      </p:pic>
      <p:sp>
        <p:nvSpPr>
          <p:cNvPr id="7" name="矩形 6">
            <a:extLst>
              <a:ext uri="{FF2B5EF4-FFF2-40B4-BE49-F238E27FC236}">
                <a16:creationId xmlns:a16="http://schemas.microsoft.com/office/drawing/2014/main" xmlns="" id="{676AFFFD-9D66-4773-AA30-0E665478A23A}"/>
              </a:ext>
            </a:extLst>
          </p:cNvPr>
          <p:cNvSpPr/>
          <p:nvPr/>
        </p:nvSpPr>
        <p:spPr>
          <a:xfrm>
            <a:off x="-1" y="2383971"/>
            <a:ext cx="12192000" cy="2090058"/>
          </a:xfrm>
          <a:prstGeom prst="rect">
            <a:avLst/>
          </a:prstGeom>
          <a:solidFill>
            <a:srgbClr val="D9D9D9">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xmlns="" id="{FE9C6CB5-0243-4F4E-B7E0-5CA10384ABEA}"/>
              </a:ext>
            </a:extLst>
          </p:cNvPr>
          <p:cNvSpPr/>
          <p:nvPr/>
        </p:nvSpPr>
        <p:spPr>
          <a:xfrm>
            <a:off x="2942704" y="2857863"/>
            <a:ext cx="5567550" cy="2308324"/>
          </a:xfrm>
          <a:prstGeom prst="rect">
            <a:avLst/>
          </a:prstGeom>
        </p:spPr>
        <p:txBody>
          <a:bodyPr wrap="none">
            <a:spAutoFit/>
          </a:bodyPr>
          <a:lstStyle/>
          <a:p>
            <a:r>
              <a:rPr lang="en-US" altLang="zh-CN" sz="72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04  </a:t>
            </a:r>
            <a:r>
              <a:rPr lang="zh-CN" altLang="zh-CN" sz="72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足协成立</a:t>
            </a:r>
            <a:endParaRPr lang="zh-CN" altLang="zh-CN" sz="6600" b="1" kern="100" dirty="0">
              <a:solidFill>
                <a:schemeClr val="tx1">
                  <a:lumMod val="65000"/>
                  <a:lumOff val="35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endParaRPr lang="zh-CN" altLang="en-US" sz="7200" dirty="0">
              <a:solidFill>
                <a:schemeClr val="tx1">
                  <a:lumMod val="65000"/>
                  <a:lumOff val="35000"/>
                </a:schemeClr>
              </a:solidFill>
            </a:endParaRPr>
          </a:p>
        </p:txBody>
      </p:sp>
    </p:spTree>
    <p:extLst>
      <p:ext uri="{BB962C8B-B14F-4D97-AF65-F5344CB8AC3E}">
        <p14:creationId xmlns:p14="http://schemas.microsoft.com/office/powerpoint/2010/main" val="82548830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outVertical)">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Effect transition="in" filter="fade">
                                      <p:cBhvr>
                                        <p:cTn id="19" dur="1000"/>
                                        <p:tgtEl>
                                          <p:spTgt spid="8">
                                            <p:txEl>
                                              <p:pRg st="0" end="0"/>
                                            </p:txEl>
                                          </p:spTgt>
                                        </p:tgtEl>
                                      </p:cBhvr>
                                    </p:animEffect>
                                    <p:anim calcmode="lin" valueType="num">
                                      <p:cBhvr>
                                        <p:cTn id="20"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04" name="TextBox 13">
            <a:extLst>
              <a:ext uri="{FF2B5EF4-FFF2-40B4-BE49-F238E27FC236}">
                <a16:creationId xmlns:a16="http://schemas.microsoft.com/office/drawing/2014/main" xmlns="" id="{7D15C7F1-5453-4613-87F0-C217ADCF37AD}"/>
              </a:ext>
            </a:extLst>
          </p:cNvPr>
          <p:cNvSpPr txBox="1">
            <a:spLocks noChangeArrowheads="1"/>
          </p:cNvSpPr>
          <p:nvPr/>
        </p:nvSpPr>
        <p:spPr bwMode="auto">
          <a:xfrm>
            <a:off x="8240206" y="2126293"/>
            <a:ext cx="202776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zh-CN" altLang="en-US" sz="1600" dirty="0">
                <a:solidFill>
                  <a:srgbClr val="445469"/>
                </a:solidFill>
                <a:latin typeface="Arial" panose="020B0604020202020204" pitchFamily="34" charset="0"/>
                <a:ea typeface="微软雅黑" panose="020B0503020204020204" pitchFamily="34" charset="-122"/>
                <a:sym typeface="Arial" panose="020B0604020202020204" pitchFamily="34" charset="0"/>
              </a:rPr>
              <a:t>西班牙巴塞罗那成立了“加泰罗尼亚”足球协会</a:t>
            </a:r>
            <a:endParaRPr lang="en-US" altLang="zh-CN" sz="16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4580" name="AutoShape 3">
            <a:extLst>
              <a:ext uri="{FF2B5EF4-FFF2-40B4-BE49-F238E27FC236}">
                <a16:creationId xmlns:a16="http://schemas.microsoft.com/office/drawing/2014/main" xmlns="" id="{E0FCAF23-5998-4A8D-BCDE-9356400DBD9E}"/>
              </a:ext>
            </a:extLst>
          </p:cNvPr>
          <p:cNvSpPr>
            <a:spLocks noChangeArrowheads="1"/>
          </p:cNvSpPr>
          <p:nvPr/>
        </p:nvSpPr>
        <p:spPr bwMode="auto">
          <a:xfrm>
            <a:off x="2025651" y="4480985"/>
            <a:ext cx="802216" cy="603249"/>
          </a:xfrm>
          <a:custGeom>
            <a:avLst/>
            <a:gdLst>
              <a:gd name="T0" fmla="*/ 513518 w 19679"/>
              <a:gd name="T1" fmla="*/ 66260 h 19679"/>
              <a:gd name="T2" fmla="*/ 513518 w 19679"/>
              <a:gd name="T3" fmla="*/ 386154 h 19679"/>
              <a:gd name="T4" fmla="*/ 88114 w 19679"/>
              <a:gd name="T5" fmla="*/ 386154 h 19679"/>
              <a:gd name="T6" fmla="*/ 88114 w 19679"/>
              <a:gd name="T7" fmla="*/ 66260 h 19679"/>
              <a:gd name="T8" fmla="*/ 513518 w 19679"/>
              <a:gd name="T9" fmla="*/ 66260 h 19679"/>
              <a:gd name="T10" fmla="*/ 513518 w 19679"/>
              <a:gd name="T11" fmla="*/ 6626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B050"/>
          </a:solidFill>
          <a:ln>
            <a:noFill/>
          </a:ln>
        </p:spPr>
        <p:txBody>
          <a:bodyPr/>
          <a:lstStyle/>
          <a:p>
            <a:endParaRPr lang="zh-CN" altLang="en-US" sz="2400"/>
          </a:p>
        </p:txBody>
      </p:sp>
      <p:sp>
        <p:nvSpPr>
          <p:cNvPr id="24581" name="AutoShape 4">
            <a:extLst>
              <a:ext uri="{FF2B5EF4-FFF2-40B4-BE49-F238E27FC236}">
                <a16:creationId xmlns:a16="http://schemas.microsoft.com/office/drawing/2014/main" xmlns="" id="{EC2AFCAE-41BE-4B05-8271-423696095D81}"/>
              </a:ext>
            </a:extLst>
          </p:cNvPr>
          <p:cNvSpPr>
            <a:spLocks noChangeArrowheads="1"/>
          </p:cNvSpPr>
          <p:nvPr/>
        </p:nvSpPr>
        <p:spPr bwMode="auto">
          <a:xfrm>
            <a:off x="6417734" y="3693584"/>
            <a:ext cx="802217" cy="601133"/>
          </a:xfrm>
          <a:custGeom>
            <a:avLst/>
            <a:gdLst>
              <a:gd name="T0" fmla="*/ 513519 w 19679"/>
              <a:gd name="T1" fmla="*/ 66027 h 19679"/>
              <a:gd name="T2" fmla="*/ 513519 w 19679"/>
              <a:gd name="T3" fmla="*/ 384800 h 19679"/>
              <a:gd name="T4" fmla="*/ 88114 w 19679"/>
              <a:gd name="T5" fmla="*/ 384800 h 19679"/>
              <a:gd name="T6" fmla="*/ 88114 w 19679"/>
              <a:gd name="T7" fmla="*/ 66027 h 19679"/>
              <a:gd name="T8" fmla="*/ 513519 w 19679"/>
              <a:gd name="T9" fmla="*/ 66027 h 19679"/>
              <a:gd name="T10" fmla="*/ 513519 w 19679"/>
              <a:gd name="T11" fmla="*/ 6602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00B050"/>
          </a:solidFill>
          <a:ln>
            <a:noFill/>
          </a:ln>
        </p:spPr>
        <p:txBody>
          <a:bodyPr/>
          <a:lstStyle/>
          <a:p>
            <a:endParaRPr lang="zh-CN" altLang="en-US" sz="2400" dirty="0"/>
          </a:p>
        </p:txBody>
      </p:sp>
      <p:sp>
        <p:nvSpPr>
          <p:cNvPr id="24582" name="AutoShape 5">
            <a:extLst>
              <a:ext uri="{FF2B5EF4-FFF2-40B4-BE49-F238E27FC236}">
                <a16:creationId xmlns:a16="http://schemas.microsoft.com/office/drawing/2014/main" xmlns="" id="{040E98F2-C743-44FF-92F8-3883AD63AEC0}"/>
              </a:ext>
            </a:extLst>
          </p:cNvPr>
          <p:cNvSpPr>
            <a:spLocks noChangeArrowheads="1"/>
          </p:cNvSpPr>
          <p:nvPr/>
        </p:nvSpPr>
        <p:spPr bwMode="auto">
          <a:xfrm>
            <a:off x="4214284" y="4091518"/>
            <a:ext cx="802216" cy="601133"/>
          </a:xfrm>
          <a:custGeom>
            <a:avLst/>
            <a:gdLst>
              <a:gd name="T0" fmla="*/ 513518 w 19679"/>
              <a:gd name="T1" fmla="*/ 66027 h 19679"/>
              <a:gd name="T2" fmla="*/ 513518 w 19679"/>
              <a:gd name="T3" fmla="*/ 384800 h 19679"/>
              <a:gd name="T4" fmla="*/ 88114 w 19679"/>
              <a:gd name="T5" fmla="*/ 384800 h 19679"/>
              <a:gd name="T6" fmla="*/ 88114 w 19679"/>
              <a:gd name="T7" fmla="*/ 66027 h 19679"/>
              <a:gd name="T8" fmla="*/ 513518 w 19679"/>
              <a:gd name="T9" fmla="*/ 66027 h 19679"/>
              <a:gd name="T10" fmla="*/ 513518 w 19679"/>
              <a:gd name="T11" fmla="*/ 6602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69C2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dirty="0"/>
          </a:p>
        </p:txBody>
      </p:sp>
      <p:sp>
        <p:nvSpPr>
          <p:cNvPr id="24583" name="AutoShape 6">
            <a:extLst>
              <a:ext uri="{FF2B5EF4-FFF2-40B4-BE49-F238E27FC236}">
                <a16:creationId xmlns:a16="http://schemas.microsoft.com/office/drawing/2014/main" xmlns="" id="{F6A8EB4F-84BC-47ED-9024-F7DA6612F149}"/>
              </a:ext>
            </a:extLst>
          </p:cNvPr>
          <p:cNvSpPr>
            <a:spLocks noChangeArrowheads="1"/>
          </p:cNvSpPr>
          <p:nvPr/>
        </p:nvSpPr>
        <p:spPr bwMode="auto">
          <a:xfrm>
            <a:off x="8580968" y="3293534"/>
            <a:ext cx="802217" cy="601133"/>
          </a:xfrm>
          <a:custGeom>
            <a:avLst/>
            <a:gdLst>
              <a:gd name="T0" fmla="*/ 513519 w 19679"/>
              <a:gd name="T1" fmla="*/ 66027 h 19679"/>
              <a:gd name="T2" fmla="*/ 513519 w 19679"/>
              <a:gd name="T3" fmla="*/ 384800 h 19679"/>
              <a:gd name="T4" fmla="*/ 88114 w 19679"/>
              <a:gd name="T5" fmla="*/ 384800 h 19679"/>
              <a:gd name="T6" fmla="*/ 88114 w 19679"/>
              <a:gd name="T7" fmla="*/ 66027 h 19679"/>
              <a:gd name="T8" fmla="*/ 513519 w 19679"/>
              <a:gd name="T9" fmla="*/ 66027 h 19679"/>
              <a:gd name="T10" fmla="*/ 513519 w 19679"/>
              <a:gd name="T11" fmla="*/ 66027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69C2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24584" name="AutoShape 7">
            <a:extLst>
              <a:ext uri="{FF2B5EF4-FFF2-40B4-BE49-F238E27FC236}">
                <a16:creationId xmlns:a16="http://schemas.microsoft.com/office/drawing/2014/main" xmlns="" id="{3CA84797-4B14-4D20-8855-64540EF7E1BB}"/>
              </a:ext>
            </a:extLst>
          </p:cNvPr>
          <p:cNvSpPr>
            <a:spLocks noChangeArrowheads="1"/>
          </p:cNvSpPr>
          <p:nvPr/>
        </p:nvSpPr>
        <p:spPr bwMode="auto">
          <a:xfrm>
            <a:off x="1553633" y="4169834"/>
            <a:ext cx="2228851" cy="1007533"/>
          </a:xfrm>
          <a:custGeom>
            <a:avLst/>
            <a:gdLst>
              <a:gd name="T0" fmla="*/ 0 w 21600"/>
              <a:gd name="T1" fmla="*/ 0 h 21600"/>
              <a:gd name="T2" fmla="*/ 1671638 w 21600"/>
              <a:gd name="T3" fmla="*/ 0 h 21600"/>
              <a:gd name="T4" fmla="*/ 1671638 w 21600"/>
              <a:gd name="T5" fmla="*/ 134128 h 21600"/>
              <a:gd name="T6" fmla="*/ 168092 w 21600"/>
              <a:gd name="T7" fmla="*/ 134128 h 21600"/>
              <a:gd name="T8" fmla="*/ 168092 w 21600"/>
              <a:gd name="T9" fmla="*/ 755650 h 21600"/>
              <a:gd name="T10" fmla="*/ 0 w 21600"/>
              <a:gd name="T11" fmla="*/ 75565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0" y="0"/>
                </a:moveTo>
                <a:lnTo>
                  <a:pt x="21600" y="0"/>
                </a:lnTo>
                <a:lnTo>
                  <a:pt x="21600" y="3834"/>
                </a:lnTo>
                <a:lnTo>
                  <a:pt x="2172" y="3834"/>
                </a:lnTo>
                <a:lnTo>
                  <a:pt x="2172" y="21600"/>
                </a:lnTo>
                <a:lnTo>
                  <a:pt x="0" y="21600"/>
                </a:lnTo>
                <a:lnTo>
                  <a:pt x="0" y="0"/>
                </a:lnTo>
                <a:close/>
                <a:moveTo>
                  <a:pt x="0" y="0"/>
                </a:moveTo>
              </a:path>
            </a:pathLst>
          </a:custGeom>
          <a:solidFill>
            <a:srgbClr val="00B050"/>
          </a:solidFill>
          <a:ln>
            <a:noFill/>
          </a:ln>
        </p:spPr>
        <p:txBody>
          <a:bodyPr/>
          <a:lstStyle/>
          <a:p>
            <a:endParaRPr lang="zh-CN" altLang="en-US" sz="2400"/>
          </a:p>
        </p:txBody>
      </p:sp>
      <p:sp>
        <p:nvSpPr>
          <p:cNvPr id="24585" name="AutoShape 8">
            <a:extLst>
              <a:ext uri="{FF2B5EF4-FFF2-40B4-BE49-F238E27FC236}">
                <a16:creationId xmlns:a16="http://schemas.microsoft.com/office/drawing/2014/main" xmlns="" id="{4C684AEE-7E4B-4A1B-B5E3-D1975A9132A7}"/>
              </a:ext>
            </a:extLst>
          </p:cNvPr>
          <p:cNvSpPr>
            <a:spLocks noChangeArrowheads="1"/>
          </p:cNvSpPr>
          <p:nvPr/>
        </p:nvSpPr>
        <p:spPr bwMode="auto">
          <a:xfrm>
            <a:off x="3776133" y="3793067"/>
            <a:ext cx="2228851" cy="1007533"/>
          </a:xfrm>
          <a:custGeom>
            <a:avLst/>
            <a:gdLst>
              <a:gd name="T0" fmla="*/ 0 w 21600"/>
              <a:gd name="T1" fmla="*/ 0 h 21600"/>
              <a:gd name="T2" fmla="*/ 1671638 w 21600"/>
              <a:gd name="T3" fmla="*/ 0 h 21600"/>
              <a:gd name="T4" fmla="*/ 1671638 w 21600"/>
              <a:gd name="T5" fmla="*/ 134128 h 21600"/>
              <a:gd name="T6" fmla="*/ 168092 w 21600"/>
              <a:gd name="T7" fmla="*/ 134128 h 21600"/>
              <a:gd name="T8" fmla="*/ 168092 w 21600"/>
              <a:gd name="T9" fmla="*/ 755650 h 21600"/>
              <a:gd name="T10" fmla="*/ 0 w 21600"/>
              <a:gd name="T11" fmla="*/ 75565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0" y="0"/>
                </a:moveTo>
                <a:lnTo>
                  <a:pt x="21600" y="0"/>
                </a:lnTo>
                <a:lnTo>
                  <a:pt x="21600" y="3834"/>
                </a:lnTo>
                <a:lnTo>
                  <a:pt x="2172" y="3834"/>
                </a:lnTo>
                <a:lnTo>
                  <a:pt x="2172" y="21600"/>
                </a:lnTo>
                <a:lnTo>
                  <a:pt x="0" y="21600"/>
                </a:lnTo>
                <a:lnTo>
                  <a:pt x="0" y="0"/>
                </a:lnTo>
                <a:close/>
                <a:moveTo>
                  <a:pt x="0" y="0"/>
                </a:moveTo>
              </a:path>
            </a:pathLst>
          </a:custGeom>
          <a:solidFill>
            <a:srgbClr val="69C2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dirty="0"/>
          </a:p>
        </p:txBody>
      </p:sp>
      <p:sp>
        <p:nvSpPr>
          <p:cNvPr id="24586" name="AutoShape 9">
            <a:extLst>
              <a:ext uri="{FF2B5EF4-FFF2-40B4-BE49-F238E27FC236}">
                <a16:creationId xmlns:a16="http://schemas.microsoft.com/office/drawing/2014/main" xmlns="" id="{E5276679-B130-4DF6-A757-80576DBD0BC0}"/>
              </a:ext>
            </a:extLst>
          </p:cNvPr>
          <p:cNvSpPr>
            <a:spLocks noChangeArrowheads="1"/>
          </p:cNvSpPr>
          <p:nvPr/>
        </p:nvSpPr>
        <p:spPr bwMode="auto">
          <a:xfrm>
            <a:off x="5998633" y="3414184"/>
            <a:ext cx="2228851" cy="1007533"/>
          </a:xfrm>
          <a:custGeom>
            <a:avLst/>
            <a:gdLst>
              <a:gd name="T0" fmla="*/ 0 w 21600"/>
              <a:gd name="T1" fmla="*/ 0 h 21600"/>
              <a:gd name="T2" fmla="*/ 1671638 w 21600"/>
              <a:gd name="T3" fmla="*/ 0 h 21600"/>
              <a:gd name="T4" fmla="*/ 1671638 w 21600"/>
              <a:gd name="T5" fmla="*/ 134128 h 21600"/>
              <a:gd name="T6" fmla="*/ 168092 w 21600"/>
              <a:gd name="T7" fmla="*/ 134128 h 21600"/>
              <a:gd name="T8" fmla="*/ 168092 w 21600"/>
              <a:gd name="T9" fmla="*/ 755650 h 21600"/>
              <a:gd name="T10" fmla="*/ 0 w 21600"/>
              <a:gd name="T11" fmla="*/ 75565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0" y="0"/>
                </a:moveTo>
                <a:lnTo>
                  <a:pt x="21600" y="0"/>
                </a:lnTo>
                <a:lnTo>
                  <a:pt x="21600" y="3834"/>
                </a:lnTo>
                <a:lnTo>
                  <a:pt x="2172" y="3834"/>
                </a:lnTo>
                <a:lnTo>
                  <a:pt x="2172" y="21600"/>
                </a:lnTo>
                <a:lnTo>
                  <a:pt x="0" y="21600"/>
                </a:lnTo>
                <a:lnTo>
                  <a:pt x="0" y="0"/>
                </a:lnTo>
                <a:close/>
                <a:moveTo>
                  <a:pt x="0" y="0"/>
                </a:moveTo>
              </a:path>
            </a:pathLst>
          </a:custGeom>
          <a:solidFill>
            <a:srgbClr val="00B050"/>
          </a:solidFill>
          <a:ln>
            <a:noFill/>
          </a:ln>
        </p:spPr>
        <p:txBody>
          <a:bodyPr/>
          <a:lstStyle/>
          <a:p>
            <a:endParaRPr lang="zh-CN" altLang="en-US" sz="2400"/>
          </a:p>
        </p:txBody>
      </p:sp>
      <p:sp>
        <p:nvSpPr>
          <p:cNvPr id="24587" name="AutoShape 10">
            <a:extLst>
              <a:ext uri="{FF2B5EF4-FFF2-40B4-BE49-F238E27FC236}">
                <a16:creationId xmlns:a16="http://schemas.microsoft.com/office/drawing/2014/main" xmlns="" id="{5E4F8F43-C56C-4C6B-B135-681F4DD5022C}"/>
              </a:ext>
            </a:extLst>
          </p:cNvPr>
          <p:cNvSpPr>
            <a:spLocks noChangeArrowheads="1"/>
          </p:cNvSpPr>
          <p:nvPr/>
        </p:nvSpPr>
        <p:spPr bwMode="auto">
          <a:xfrm>
            <a:off x="8214785" y="3037418"/>
            <a:ext cx="2230967" cy="1007533"/>
          </a:xfrm>
          <a:custGeom>
            <a:avLst/>
            <a:gdLst>
              <a:gd name="T0" fmla="*/ 0 w 21600"/>
              <a:gd name="T1" fmla="*/ 0 h 21600"/>
              <a:gd name="T2" fmla="*/ 1673225 w 21600"/>
              <a:gd name="T3" fmla="*/ 0 h 21600"/>
              <a:gd name="T4" fmla="*/ 1673225 w 21600"/>
              <a:gd name="T5" fmla="*/ 134128 h 21600"/>
              <a:gd name="T6" fmla="*/ 168252 w 21600"/>
              <a:gd name="T7" fmla="*/ 134128 h 21600"/>
              <a:gd name="T8" fmla="*/ 168252 w 21600"/>
              <a:gd name="T9" fmla="*/ 755650 h 21600"/>
              <a:gd name="T10" fmla="*/ 0 w 21600"/>
              <a:gd name="T11" fmla="*/ 75565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0" y="0"/>
                </a:moveTo>
                <a:lnTo>
                  <a:pt x="21600" y="0"/>
                </a:lnTo>
                <a:lnTo>
                  <a:pt x="21600" y="3834"/>
                </a:lnTo>
                <a:lnTo>
                  <a:pt x="2172" y="3834"/>
                </a:lnTo>
                <a:lnTo>
                  <a:pt x="2172" y="21600"/>
                </a:lnTo>
                <a:lnTo>
                  <a:pt x="0" y="21600"/>
                </a:lnTo>
                <a:lnTo>
                  <a:pt x="0" y="0"/>
                </a:lnTo>
                <a:close/>
                <a:moveTo>
                  <a:pt x="0" y="0"/>
                </a:moveTo>
              </a:path>
            </a:pathLst>
          </a:custGeom>
          <a:solidFill>
            <a:srgbClr val="69C29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400"/>
          </a:p>
        </p:txBody>
      </p:sp>
      <p:sp>
        <p:nvSpPr>
          <p:cNvPr id="24597" name="TextBox 13">
            <a:extLst>
              <a:ext uri="{FF2B5EF4-FFF2-40B4-BE49-F238E27FC236}">
                <a16:creationId xmlns:a16="http://schemas.microsoft.com/office/drawing/2014/main" xmlns="" id="{CA7B6FA9-08F3-49D4-84D4-A3A30D77471F}"/>
              </a:ext>
            </a:extLst>
          </p:cNvPr>
          <p:cNvSpPr txBox="1">
            <a:spLocks noChangeArrowheads="1"/>
          </p:cNvSpPr>
          <p:nvPr/>
        </p:nvSpPr>
        <p:spPr bwMode="auto">
          <a:xfrm>
            <a:off x="8214784" y="1421361"/>
            <a:ext cx="1295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rPr>
              <a:t>1872</a:t>
            </a:r>
            <a:r>
              <a:rPr lang="zh-CN" altLang="zh-CN" sz="2400" b="1" dirty="0">
                <a:solidFill>
                  <a:schemeClr val="tx1">
                    <a:lumMod val="65000"/>
                    <a:lumOff val="35000"/>
                  </a:schemeClr>
                </a:solidFill>
                <a:latin typeface="微软雅黑" panose="020B0503020204020204" pitchFamily="34" charset="-122"/>
                <a:ea typeface="微软雅黑" panose="020B0503020204020204" pitchFamily="34" charset="-122"/>
              </a:rPr>
              <a:t>年</a:t>
            </a:r>
            <a:endPar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598" name="TextBox 13">
            <a:extLst>
              <a:ext uri="{FF2B5EF4-FFF2-40B4-BE49-F238E27FC236}">
                <a16:creationId xmlns:a16="http://schemas.microsoft.com/office/drawing/2014/main" xmlns="" id="{AED11435-6AE4-40D6-A4A8-1EE235C23220}"/>
              </a:ext>
            </a:extLst>
          </p:cNvPr>
          <p:cNvSpPr txBox="1">
            <a:spLocks noChangeArrowheads="1"/>
          </p:cNvSpPr>
          <p:nvPr/>
        </p:nvSpPr>
        <p:spPr bwMode="auto">
          <a:xfrm>
            <a:off x="1549401" y="3362183"/>
            <a:ext cx="202776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zh-CN" altLang="en-US" sz="1600" dirty="0">
                <a:solidFill>
                  <a:srgbClr val="445469"/>
                </a:solidFill>
                <a:latin typeface="Arial" panose="020B0604020202020204" pitchFamily="34" charset="0"/>
                <a:ea typeface="微软雅黑" panose="020B0503020204020204" pitchFamily="34" charset="-122"/>
                <a:sym typeface="Arial" panose="020B0604020202020204" pitchFamily="34" charset="0"/>
              </a:rPr>
              <a:t>英格兰和苏格兰之间进行了历史上第一次协会间的比赛</a:t>
            </a:r>
            <a:endParaRPr lang="en-US" altLang="zh-CN" sz="16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4599" name="TextBox 13">
            <a:extLst>
              <a:ext uri="{FF2B5EF4-FFF2-40B4-BE49-F238E27FC236}">
                <a16:creationId xmlns:a16="http://schemas.microsoft.com/office/drawing/2014/main" xmlns="" id="{5EC4FF78-F669-47AB-80FC-0E3C0CB0EBE7}"/>
              </a:ext>
            </a:extLst>
          </p:cNvPr>
          <p:cNvSpPr txBox="1">
            <a:spLocks noChangeArrowheads="1"/>
          </p:cNvSpPr>
          <p:nvPr/>
        </p:nvSpPr>
        <p:spPr bwMode="auto">
          <a:xfrm>
            <a:off x="1564216" y="2791077"/>
            <a:ext cx="1295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1890</a:t>
            </a: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年</a:t>
            </a:r>
            <a:endPar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600" name="TextBox 13">
            <a:extLst>
              <a:ext uri="{FF2B5EF4-FFF2-40B4-BE49-F238E27FC236}">
                <a16:creationId xmlns:a16="http://schemas.microsoft.com/office/drawing/2014/main" xmlns="" id="{FF5415AB-7ECD-4E24-8121-61535D8F489E}"/>
              </a:ext>
            </a:extLst>
          </p:cNvPr>
          <p:cNvSpPr txBox="1">
            <a:spLocks noChangeArrowheads="1"/>
          </p:cNvSpPr>
          <p:nvPr/>
        </p:nvSpPr>
        <p:spPr bwMode="auto">
          <a:xfrm>
            <a:off x="3786718" y="2904983"/>
            <a:ext cx="202776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zh-CN" altLang="en-US" sz="1600" dirty="0">
                <a:solidFill>
                  <a:srgbClr val="445469"/>
                </a:solidFill>
                <a:latin typeface="Arial" panose="020B0604020202020204" pitchFamily="34" charset="0"/>
                <a:ea typeface="微软雅黑" panose="020B0503020204020204" pitchFamily="34" charset="-122"/>
                <a:sym typeface="Arial" panose="020B0604020202020204" pitchFamily="34" charset="0"/>
              </a:rPr>
              <a:t>奥地利开始举办足球锦标赛</a:t>
            </a:r>
            <a:endParaRPr lang="en-US" altLang="zh-CN" sz="16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4601" name="TextBox 13">
            <a:extLst>
              <a:ext uri="{FF2B5EF4-FFF2-40B4-BE49-F238E27FC236}">
                <a16:creationId xmlns:a16="http://schemas.microsoft.com/office/drawing/2014/main" xmlns="" id="{C52C3C29-9A17-49AB-8840-CE92474C7F91}"/>
              </a:ext>
            </a:extLst>
          </p:cNvPr>
          <p:cNvSpPr txBox="1">
            <a:spLocks noChangeArrowheads="1"/>
          </p:cNvSpPr>
          <p:nvPr/>
        </p:nvSpPr>
        <p:spPr bwMode="auto">
          <a:xfrm>
            <a:off x="3781072" y="2334505"/>
            <a:ext cx="1295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1889</a:t>
            </a: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年</a:t>
            </a:r>
            <a:endPar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602" name="TextBox 13">
            <a:extLst>
              <a:ext uri="{FF2B5EF4-FFF2-40B4-BE49-F238E27FC236}">
                <a16:creationId xmlns:a16="http://schemas.microsoft.com/office/drawing/2014/main" xmlns="" id="{8789761D-C2B1-484A-867B-A32854F9DE69}"/>
              </a:ext>
            </a:extLst>
          </p:cNvPr>
          <p:cNvSpPr txBox="1">
            <a:spLocks noChangeArrowheads="1"/>
          </p:cNvSpPr>
          <p:nvPr/>
        </p:nvSpPr>
        <p:spPr bwMode="auto">
          <a:xfrm>
            <a:off x="6009218" y="2528216"/>
            <a:ext cx="202776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zh-CN" altLang="en-US" sz="1600" dirty="0">
                <a:solidFill>
                  <a:srgbClr val="445469"/>
                </a:solidFill>
                <a:latin typeface="Arial" panose="020B0604020202020204" pitchFamily="34" charset="0"/>
                <a:ea typeface="微软雅黑" panose="020B0503020204020204" pitchFamily="34" charset="-122"/>
                <a:sym typeface="Arial" panose="020B0604020202020204" pitchFamily="34" charset="0"/>
              </a:rPr>
              <a:t>荷兰和阿根廷出现了若干个足球组织</a:t>
            </a:r>
            <a:endParaRPr lang="en-US" altLang="zh-CN" sz="1600" dirty="0">
              <a:solidFill>
                <a:srgbClr val="445469"/>
              </a:solidFill>
              <a:latin typeface="Arial" panose="020B0604020202020204" pitchFamily="34" charset="0"/>
              <a:ea typeface="微软雅黑" panose="020B0503020204020204" pitchFamily="34" charset="-122"/>
              <a:sym typeface="Arial" panose="020B0604020202020204" pitchFamily="34" charset="0"/>
            </a:endParaRPr>
          </a:p>
        </p:txBody>
      </p:sp>
      <p:sp>
        <p:nvSpPr>
          <p:cNvPr id="24603" name="TextBox 13">
            <a:extLst>
              <a:ext uri="{FF2B5EF4-FFF2-40B4-BE49-F238E27FC236}">
                <a16:creationId xmlns:a16="http://schemas.microsoft.com/office/drawing/2014/main" xmlns="" id="{DBD65337-248D-45FC-B5B7-32645F5D5091}"/>
              </a:ext>
            </a:extLst>
          </p:cNvPr>
          <p:cNvSpPr txBox="1">
            <a:spLocks noChangeArrowheads="1"/>
          </p:cNvSpPr>
          <p:nvPr/>
        </p:nvSpPr>
        <p:spPr bwMode="auto">
          <a:xfrm>
            <a:off x="5997928" y="1877933"/>
            <a:ext cx="1295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685800" indent="-228600" defTabSz="9112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defTabSz="9112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1900</a:t>
            </a: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年</a:t>
            </a:r>
            <a:endParaRPr lang="en-US" altLang="zh-CN" sz="2400" b="1" dirty="0">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29" name="图片 28">
            <a:extLst>
              <a:ext uri="{FF2B5EF4-FFF2-40B4-BE49-F238E27FC236}">
                <a16:creationId xmlns:a16="http://schemas.microsoft.com/office/drawing/2014/main" xmlns="" id="{C9FAF6A8-6429-4739-9A3C-96718D2B4BE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9471" b="19154"/>
          <a:stretch/>
        </p:blipFill>
        <p:spPr>
          <a:xfrm>
            <a:off x="-206829" y="6064820"/>
            <a:ext cx="12605657" cy="1004881"/>
          </a:xfrm>
          <a:prstGeom prst="rect">
            <a:avLst/>
          </a:prstGeom>
          <a:effectLst>
            <a:softEdge rad="127000"/>
          </a:effectLst>
        </p:spPr>
      </p:pic>
      <p:sp>
        <p:nvSpPr>
          <p:cNvPr id="30" name="矩形 29">
            <a:extLst>
              <a:ext uri="{FF2B5EF4-FFF2-40B4-BE49-F238E27FC236}">
                <a16:creationId xmlns:a16="http://schemas.microsoft.com/office/drawing/2014/main" xmlns="" id="{9B74F435-F8E6-4D28-ABDC-2DB23934EA64}"/>
              </a:ext>
            </a:extLst>
          </p:cNvPr>
          <p:cNvSpPr/>
          <p:nvPr/>
        </p:nvSpPr>
        <p:spPr>
          <a:xfrm>
            <a:off x="1164337" y="334383"/>
            <a:ext cx="4011511" cy="523220"/>
          </a:xfrm>
          <a:prstGeom prst="rect">
            <a:avLst/>
          </a:prstGeom>
        </p:spPr>
        <p:txBody>
          <a:bodyPr wrap="square">
            <a:spAutoFit/>
          </a:bodyPr>
          <a:lstStyle/>
          <a:p>
            <a:r>
              <a:rPr lang="en-US" altLang="zh-CN" sz="2800" b="1" dirty="0">
                <a:solidFill>
                  <a:schemeClr val="tx1">
                    <a:lumMod val="50000"/>
                    <a:lumOff val="50000"/>
                  </a:schemeClr>
                </a:solidFill>
                <a:latin typeface="微软雅黑" panose="020B0503020204020204" pitchFamily="34" charset="-122"/>
                <a:ea typeface="微软雅黑" panose="020B0503020204020204" pitchFamily="34" charset="-122"/>
              </a:rPr>
              <a:t>04  </a:t>
            </a:r>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足协成立</a:t>
            </a:r>
          </a:p>
        </p:txBody>
      </p:sp>
      <p:pic>
        <p:nvPicPr>
          <p:cNvPr id="31" name="图片 30">
            <a:extLst>
              <a:ext uri="{FF2B5EF4-FFF2-40B4-BE49-F238E27FC236}">
                <a16:creationId xmlns:a16="http://schemas.microsoft.com/office/drawing/2014/main" xmlns="" id="{E24BA3CB-8B54-487C-B19B-311A7FDD31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09" y="29028"/>
            <a:ext cx="1133929" cy="1133929"/>
          </a:xfrm>
          <a:prstGeom prst="rect">
            <a:avLst/>
          </a:prstGeom>
          <a:effectLst>
            <a:outerShdw blurRad="76200" dir="18900000" sy="23000" kx="-1200000" algn="bl" rotWithShape="0">
              <a:prstClr val="black">
                <a:alpha val="20000"/>
              </a:prstClr>
            </a:outerShdw>
          </a:effectLst>
        </p:spPr>
      </p:pic>
      <p:sp>
        <p:nvSpPr>
          <p:cNvPr id="32" name="KSO_Shape">
            <a:extLst>
              <a:ext uri="{FF2B5EF4-FFF2-40B4-BE49-F238E27FC236}">
                <a16:creationId xmlns:a16="http://schemas.microsoft.com/office/drawing/2014/main" xmlns="" id="{3063B40F-2D9C-460E-86CC-5BC56ED689BD}"/>
              </a:ext>
            </a:extLst>
          </p:cNvPr>
          <p:cNvSpPr>
            <a:spLocks/>
          </p:cNvSpPr>
          <p:nvPr/>
        </p:nvSpPr>
        <p:spPr bwMode="auto">
          <a:xfrm>
            <a:off x="2227399" y="4557881"/>
            <a:ext cx="398720" cy="398720"/>
          </a:xfrm>
          <a:custGeom>
            <a:avLst/>
            <a:gdLst>
              <a:gd name="T0" fmla="*/ 2147483646 w 3261"/>
              <a:gd name="T1" fmla="*/ 2147483646 h 3261"/>
              <a:gd name="T2" fmla="*/ 2147483646 w 3261"/>
              <a:gd name="T3" fmla="*/ 2147483646 h 3261"/>
              <a:gd name="T4" fmla="*/ 2147483646 w 3261"/>
              <a:gd name="T5" fmla="*/ 2147483646 h 3261"/>
              <a:gd name="T6" fmla="*/ 2147483646 w 3261"/>
              <a:gd name="T7" fmla="*/ 2147483646 h 3261"/>
              <a:gd name="T8" fmla="*/ 2147483646 w 3261"/>
              <a:gd name="T9" fmla="*/ 2147483646 h 3261"/>
              <a:gd name="T10" fmla="*/ 2147483646 w 3261"/>
              <a:gd name="T11" fmla="*/ 2147483646 h 3261"/>
              <a:gd name="T12" fmla="*/ 2147483646 w 3261"/>
              <a:gd name="T13" fmla="*/ 2147483646 h 3261"/>
              <a:gd name="T14" fmla="*/ 2147483646 w 3261"/>
              <a:gd name="T15" fmla="*/ 2147483646 h 3261"/>
              <a:gd name="T16" fmla="*/ 2147483646 w 3261"/>
              <a:gd name="T17" fmla="*/ 2147483646 h 3261"/>
              <a:gd name="T18" fmla="*/ 2147483646 w 3261"/>
              <a:gd name="T19" fmla="*/ 2147483646 h 3261"/>
              <a:gd name="T20" fmla="*/ 2147483646 w 3261"/>
              <a:gd name="T21" fmla="*/ 2147483646 h 3261"/>
              <a:gd name="T22" fmla="*/ 2147483646 w 3261"/>
              <a:gd name="T23" fmla="*/ 2147483646 h 3261"/>
              <a:gd name="T24" fmla="*/ 199297116 w 3261"/>
              <a:gd name="T25" fmla="*/ 2147483646 h 3261"/>
              <a:gd name="T26" fmla="*/ 2147483646 w 3261"/>
              <a:gd name="T27" fmla="*/ 2147483646 h 3261"/>
              <a:gd name="T28" fmla="*/ 2147483646 w 3261"/>
              <a:gd name="T29" fmla="*/ 2147483646 h 3261"/>
              <a:gd name="T30" fmla="*/ 2147483646 w 3261"/>
              <a:gd name="T31" fmla="*/ 2147483646 h 3261"/>
              <a:gd name="T32" fmla="*/ 2147483646 w 3261"/>
              <a:gd name="T33" fmla="*/ 2147483646 h 3261"/>
              <a:gd name="T34" fmla="*/ 2147483646 w 3261"/>
              <a:gd name="T35" fmla="*/ 2147483646 h 3261"/>
              <a:gd name="T36" fmla="*/ 2147483646 w 3261"/>
              <a:gd name="T37" fmla="*/ 2147483646 h 3261"/>
              <a:gd name="T38" fmla="*/ 2147483646 w 3261"/>
              <a:gd name="T39" fmla="*/ 2147483646 h 3261"/>
              <a:gd name="T40" fmla="*/ 2147483646 w 3261"/>
              <a:gd name="T41" fmla="*/ 2147483646 h 3261"/>
              <a:gd name="T42" fmla="*/ 2147483646 w 3261"/>
              <a:gd name="T43" fmla="*/ 2147483646 h 3261"/>
              <a:gd name="T44" fmla="*/ 2147483646 w 3261"/>
              <a:gd name="T45" fmla="*/ 2147483646 h 3261"/>
              <a:gd name="T46" fmla="*/ 2147483646 w 3261"/>
              <a:gd name="T47" fmla="*/ 2147483646 h 3261"/>
              <a:gd name="T48" fmla="*/ 2147483646 w 3261"/>
              <a:gd name="T49" fmla="*/ 2147483646 h 3261"/>
              <a:gd name="T50" fmla="*/ 2147483646 w 3261"/>
              <a:gd name="T51" fmla="*/ 2147483646 h 3261"/>
              <a:gd name="T52" fmla="*/ 2147483646 w 3261"/>
              <a:gd name="T53" fmla="*/ 2147483646 h 3261"/>
              <a:gd name="T54" fmla="*/ 2147483646 w 3261"/>
              <a:gd name="T55" fmla="*/ 2147483646 h 3261"/>
              <a:gd name="T56" fmla="*/ 2147483646 w 3261"/>
              <a:gd name="T57" fmla="*/ 2147483646 h 3261"/>
              <a:gd name="T58" fmla="*/ 2147483646 w 3261"/>
              <a:gd name="T59" fmla="*/ 2147483646 h 3261"/>
              <a:gd name="T60" fmla="*/ 2147483646 w 3261"/>
              <a:gd name="T61" fmla="*/ 2147483646 h 3261"/>
              <a:gd name="T62" fmla="*/ 2147483646 w 3261"/>
              <a:gd name="T63" fmla="*/ 2147483646 h 3261"/>
              <a:gd name="T64" fmla="*/ 2147483646 w 3261"/>
              <a:gd name="T65" fmla="*/ 2147483646 h 3261"/>
              <a:gd name="T66" fmla="*/ 2147483646 w 3261"/>
              <a:gd name="T67" fmla="*/ 2147483646 h 3261"/>
              <a:gd name="T68" fmla="*/ 2147483646 w 3261"/>
              <a:gd name="T69" fmla="*/ 2147483646 h 3261"/>
              <a:gd name="T70" fmla="*/ 2147483646 w 3261"/>
              <a:gd name="T71" fmla="*/ 2147483646 h 3261"/>
              <a:gd name="T72" fmla="*/ 2147483646 w 3261"/>
              <a:gd name="T73" fmla="*/ 2147483646 h 3261"/>
              <a:gd name="T74" fmla="*/ 2147483646 w 3261"/>
              <a:gd name="T75" fmla="*/ 2147483646 h 3261"/>
              <a:gd name="T76" fmla="*/ 2147483646 w 3261"/>
              <a:gd name="T77" fmla="*/ 2147483646 h 3261"/>
              <a:gd name="T78" fmla="*/ 2147483646 w 3261"/>
              <a:gd name="T79" fmla="*/ 2147483646 h 3261"/>
              <a:gd name="T80" fmla="*/ 2147483646 w 3261"/>
              <a:gd name="T81" fmla="*/ 2147483646 h 3261"/>
              <a:gd name="T82" fmla="*/ 2147483646 w 3261"/>
              <a:gd name="T83" fmla="*/ 2147483646 h 3261"/>
              <a:gd name="T84" fmla="*/ 2147483646 w 3261"/>
              <a:gd name="T85" fmla="*/ 2147483646 h 3261"/>
              <a:gd name="T86" fmla="*/ 2147483646 w 3261"/>
              <a:gd name="T87" fmla="*/ 2147483646 h 3261"/>
              <a:gd name="T88" fmla="*/ 2147483646 w 3261"/>
              <a:gd name="T89" fmla="*/ 2147483646 h 3261"/>
              <a:gd name="T90" fmla="*/ 2147483646 w 3261"/>
              <a:gd name="T91" fmla="*/ 2147483646 h 3261"/>
              <a:gd name="T92" fmla="*/ 2147483646 w 3261"/>
              <a:gd name="T93" fmla="*/ 2147483646 h 3261"/>
              <a:gd name="T94" fmla="*/ 2147483646 w 3261"/>
              <a:gd name="T95" fmla="*/ 2147483646 h 3261"/>
              <a:gd name="T96" fmla="*/ 2147483646 w 3261"/>
              <a:gd name="T97" fmla="*/ 2147483646 h 3261"/>
              <a:gd name="T98" fmla="*/ 2147483646 w 3261"/>
              <a:gd name="T99" fmla="*/ 2147483646 h 3261"/>
              <a:gd name="T100" fmla="*/ 2147483646 w 3261"/>
              <a:gd name="T101" fmla="*/ 2147483646 h 3261"/>
              <a:gd name="T102" fmla="*/ 2147483646 w 3261"/>
              <a:gd name="T103" fmla="*/ 2147483646 h 3261"/>
              <a:gd name="T104" fmla="*/ 2147483646 w 3261"/>
              <a:gd name="T105" fmla="*/ 2147483646 h 3261"/>
              <a:gd name="T106" fmla="*/ 2147483646 w 3261"/>
              <a:gd name="T107" fmla="*/ 2147483646 h 3261"/>
              <a:gd name="T108" fmla="*/ 2147483646 w 3261"/>
              <a:gd name="T109" fmla="*/ 2147483646 h 3261"/>
              <a:gd name="T110" fmla="*/ 2147483646 w 3261"/>
              <a:gd name="T111" fmla="*/ 2147483646 h 3261"/>
              <a:gd name="T112" fmla="*/ 2147483646 w 3261"/>
              <a:gd name="T113" fmla="*/ 2147483646 h 3261"/>
              <a:gd name="T114" fmla="*/ 2147483646 w 3261"/>
              <a:gd name="T115" fmla="*/ 2147483646 h 3261"/>
              <a:gd name="T116" fmla="*/ 2147483646 w 3261"/>
              <a:gd name="T117" fmla="*/ 2147483646 h 3261"/>
              <a:gd name="T118" fmla="*/ 2147483646 w 3261"/>
              <a:gd name="T119" fmla="*/ 2147483646 h 326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261" h="3261">
                <a:moveTo>
                  <a:pt x="1631" y="0"/>
                </a:moveTo>
                <a:lnTo>
                  <a:pt x="1631" y="0"/>
                </a:lnTo>
                <a:lnTo>
                  <a:pt x="1673" y="0"/>
                </a:lnTo>
                <a:lnTo>
                  <a:pt x="1714" y="3"/>
                </a:lnTo>
                <a:lnTo>
                  <a:pt x="1756" y="5"/>
                </a:lnTo>
                <a:lnTo>
                  <a:pt x="1797" y="8"/>
                </a:lnTo>
                <a:lnTo>
                  <a:pt x="1837" y="13"/>
                </a:lnTo>
                <a:lnTo>
                  <a:pt x="1878" y="19"/>
                </a:lnTo>
                <a:lnTo>
                  <a:pt x="1918" y="26"/>
                </a:lnTo>
                <a:lnTo>
                  <a:pt x="1958" y="34"/>
                </a:lnTo>
                <a:lnTo>
                  <a:pt x="1998" y="42"/>
                </a:lnTo>
                <a:lnTo>
                  <a:pt x="2037" y="51"/>
                </a:lnTo>
                <a:lnTo>
                  <a:pt x="2076" y="62"/>
                </a:lnTo>
                <a:lnTo>
                  <a:pt x="2114" y="73"/>
                </a:lnTo>
                <a:lnTo>
                  <a:pt x="2153" y="86"/>
                </a:lnTo>
                <a:lnTo>
                  <a:pt x="2190" y="99"/>
                </a:lnTo>
                <a:lnTo>
                  <a:pt x="2227" y="114"/>
                </a:lnTo>
                <a:lnTo>
                  <a:pt x="2264" y="129"/>
                </a:lnTo>
                <a:lnTo>
                  <a:pt x="2300" y="144"/>
                </a:lnTo>
                <a:lnTo>
                  <a:pt x="2336" y="161"/>
                </a:lnTo>
                <a:lnTo>
                  <a:pt x="2372" y="179"/>
                </a:lnTo>
                <a:lnTo>
                  <a:pt x="2406" y="197"/>
                </a:lnTo>
                <a:lnTo>
                  <a:pt x="2441" y="217"/>
                </a:lnTo>
                <a:lnTo>
                  <a:pt x="2475" y="237"/>
                </a:lnTo>
                <a:lnTo>
                  <a:pt x="2508" y="258"/>
                </a:lnTo>
                <a:lnTo>
                  <a:pt x="2541" y="280"/>
                </a:lnTo>
                <a:lnTo>
                  <a:pt x="2573" y="302"/>
                </a:lnTo>
                <a:lnTo>
                  <a:pt x="2605" y="325"/>
                </a:lnTo>
                <a:lnTo>
                  <a:pt x="2636" y="349"/>
                </a:lnTo>
                <a:lnTo>
                  <a:pt x="2666" y="374"/>
                </a:lnTo>
                <a:lnTo>
                  <a:pt x="2696" y="399"/>
                </a:lnTo>
                <a:lnTo>
                  <a:pt x="2725" y="425"/>
                </a:lnTo>
                <a:lnTo>
                  <a:pt x="2754" y="451"/>
                </a:lnTo>
                <a:lnTo>
                  <a:pt x="2782" y="479"/>
                </a:lnTo>
                <a:lnTo>
                  <a:pt x="2810" y="507"/>
                </a:lnTo>
                <a:lnTo>
                  <a:pt x="2836" y="536"/>
                </a:lnTo>
                <a:lnTo>
                  <a:pt x="2862" y="565"/>
                </a:lnTo>
                <a:lnTo>
                  <a:pt x="2887" y="595"/>
                </a:lnTo>
                <a:lnTo>
                  <a:pt x="2912" y="625"/>
                </a:lnTo>
                <a:lnTo>
                  <a:pt x="2936" y="656"/>
                </a:lnTo>
                <a:lnTo>
                  <a:pt x="2959" y="688"/>
                </a:lnTo>
                <a:lnTo>
                  <a:pt x="2981" y="720"/>
                </a:lnTo>
                <a:lnTo>
                  <a:pt x="3003" y="753"/>
                </a:lnTo>
                <a:lnTo>
                  <a:pt x="3024" y="786"/>
                </a:lnTo>
                <a:lnTo>
                  <a:pt x="3044" y="820"/>
                </a:lnTo>
                <a:lnTo>
                  <a:pt x="3064" y="855"/>
                </a:lnTo>
                <a:lnTo>
                  <a:pt x="3082" y="889"/>
                </a:lnTo>
                <a:lnTo>
                  <a:pt x="3100" y="925"/>
                </a:lnTo>
                <a:lnTo>
                  <a:pt x="3116" y="961"/>
                </a:lnTo>
                <a:lnTo>
                  <a:pt x="3132" y="997"/>
                </a:lnTo>
                <a:lnTo>
                  <a:pt x="3147" y="1034"/>
                </a:lnTo>
                <a:lnTo>
                  <a:pt x="3161" y="1071"/>
                </a:lnTo>
                <a:lnTo>
                  <a:pt x="3175" y="1108"/>
                </a:lnTo>
                <a:lnTo>
                  <a:pt x="3188" y="1147"/>
                </a:lnTo>
                <a:lnTo>
                  <a:pt x="3199" y="1185"/>
                </a:lnTo>
                <a:lnTo>
                  <a:pt x="3210" y="1224"/>
                </a:lnTo>
                <a:lnTo>
                  <a:pt x="3219" y="1263"/>
                </a:lnTo>
                <a:lnTo>
                  <a:pt x="3227" y="1303"/>
                </a:lnTo>
                <a:lnTo>
                  <a:pt x="3235" y="1342"/>
                </a:lnTo>
                <a:lnTo>
                  <a:pt x="3242" y="1383"/>
                </a:lnTo>
                <a:lnTo>
                  <a:pt x="3248" y="1424"/>
                </a:lnTo>
                <a:lnTo>
                  <a:pt x="3253" y="1464"/>
                </a:lnTo>
                <a:lnTo>
                  <a:pt x="3256" y="1506"/>
                </a:lnTo>
                <a:lnTo>
                  <a:pt x="3258" y="1546"/>
                </a:lnTo>
                <a:lnTo>
                  <a:pt x="3261" y="1588"/>
                </a:lnTo>
                <a:lnTo>
                  <a:pt x="3261" y="1631"/>
                </a:lnTo>
                <a:lnTo>
                  <a:pt x="3261" y="1673"/>
                </a:lnTo>
                <a:lnTo>
                  <a:pt x="3258" y="1715"/>
                </a:lnTo>
                <a:lnTo>
                  <a:pt x="3256" y="1755"/>
                </a:lnTo>
                <a:lnTo>
                  <a:pt x="3253" y="1797"/>
                </a:lnTo>
                <a:lnTo>
                  <a:pt x="3248" y="1837"/>
                </a:lnTo>
                <a:lnTo>
                  <a:pt x="3242" y="1878"/>
                </a:lnTo>
                <a:lnTo>
                  <a:pt x="3235" y="1919"/>
                </a:lnTo>
                <a:lnTo>
                  <a:pt x="3227" y="1958"/>
                </a:lnTo>
                <a:lnTo>
                  <a:pt x="3219" y="1997"/>
                </a:lnTo>
                <a:lnTo>
                  <a:pt x="3210" y="2037"/>
                </a:lnTo>
                <a:lnTo>
                  <a:pt x="3199" y="2076"/>
                </a:lnTo>
                <a:lnTo>
                  <a:pt x="3188" y="2114"/>
                </a:lnTo>
                <a:lnTo>
                  <a:pt x="3175" y="2153"/>
                </a:lnTo>
                <a:lnTo>
                  <a:pt x="3161" y="2190"/>
                </a:lnTo>
                <a:lnTo>
                  <a:pt x="3147" y="2227"/>
                </a:lnTo>
                <a:lnTo>
                  <a:pt x="3132" y="2264"/>
                </a:lnTo>
                <a:lnTo>
                  <a:pt x="3116" y="2300"/>
                </a:lnTo>
                <a:lnTo>
                  <a:pt x="3100" y="2336"/>
                </a:lnTo>
                <a:lnTo>
                  <a:pt x="3082" y="2372"/>
                </a:lnTo>
                <a:lnTo>
                  <a:pt x="3064" y="2406"/>
                </a:lnTo>
                <a:lnTo>
                  <a:pt x="3044" y="2441"/>
                </a:lnTo>
                <a:lnTo>
                  <a:pt x="3024" y="2475"/>
                </a:lnTo>
                <a:lnTo>
                  <a:pt x="3003" y="2508"/>
                </a:lnTo>
                <a:lnTo>
                  <a:pt x="2981" y="2541"/>
                </a:lnTo>
                <a:lnTo>
                  <a:pt x="2959" y="2573"/>
                </a:lnTo>
                <a:lnTo>
                  <a:pt x="2936" y="2605"/>
                </a:lnTo>
                <a:lnTo>
                  <a:pt x="2912" y="2636"/>
                </a:lnTo>
                <a:lnTo>
                  <a:pt x="2887" y="2666"/>
                </a:lnTo>
                <a:lnTo>
                  <a:pt x="2862" y="2696"/>
                </a:lnTo>
                <a:lnTo>
                  <a:pt x="2836" y="2725"/>
                </a:lnTo>
                <a:lnTo>
                  <a:pt x="2810" y="2754"/>
                </a:lnTo>
                <a:lnTo>
                  <a:pt x="2782" y="2782"/>
                </a:lnTo>
                <a:lnTo>
                  <a:pt x="2754" y="2810"/>
                </a:lnTo>
                <a:lnTo>
                  <a:pt x="2725" y="2837"/>
                </a:lnTo>
                <a:lnTo>
                  <a:pt x="2696" y="2862"/>
                </a:lnTo>
                <a:lnTo>
                  <a:pt x="2666" y="2887"/>
                </a:lnTo>
                <a:lnTo>
                  <a:pt x="2636" y="2912"/>
                </a:lnTo>
                <a:lnTo>
                  <a:pt x="2605" y="2936"/>
                </a:lnTo>
                <a:lnTo>
                  <a:pt x="2573" y="2959"/>
                </a:lnTo>
                <a:lnTo>
                  <a:pt x="2541" y="2981"/>
                </a:lnTo>
                <a:lnTo>
                  <a:pt x="2508" y="3003"/>
                </a:lnTo>
                <a:lnTo>
                  <a:pt x="2475" y="3024"/>
                </a:lnTo>
                <a:lnTo>
                  <a:pt x="2441" y="3044"/>
                </a:lnTo>
                <a:lnTo>
                  <a:pt x="2406" y="3064"/>
                </a:lnTo>
                <a:lnTo>
                  <a:pt x="2372" y="3081"/>
                </a:lnTo>
                <a:lnTo>
                  <a:pt x="2336" y="3100"/>
                </a:lnTo>
                <a:lnTo>
                  <a:pt x="2300" y="3116"/>
                </a:lnTo>
                <a:lnTo>
                  <a:pt x="2264" y="3132"/>
                </a:lnTo>
                <a:lnTo>
                  <a:pt x="2227" y="3147"/>
                </a:lnTo>
                <a:lnTo>
                  <a:pt x="2190" y="3161"/>
                </a:lnTo>
                <a:lnTo>
                  <a:pt x="2153" y="3175"/>
                </a:lnTo>
                <a:lnTo>
                  <a:pt x="2114" y="3187"/>
                </a:lnTo>
                <a:lnTo>
                  <a:pt x="2076" y="3198"/>
                </a:lnTo>
                <a:lnTo>
                  <a:pt x="2037" y="3209"/>
                </a:lnTo>
                <a:lnTo>
                  <a:pt x="1998" y="3219"/>
                </a:lnTo>
                <a:lnTo>
                  <a:pt x="1958" y="3227"/>
                </a:lnTo>
                <a:lnTo>
                  <a:pt x="1918" y="3235"/>
                </a:lnTo>
                <a:lnTo>
                  <a:pt x="1878" y="3241"/>
                </a:lnTo>
                <a:lnTo>
                  <a:pt x="1837" y="3247"/>
                </a:lnTo>
                <a:lnTo>
                  <a:pt x="1797" y="3251"/>
                </a:lnTo>
                <a:lnTo>
                  <a:pt x="1756" y="3256"/>
                </a:lnTo>
                <a:lnTo>
                  <a:pt x="1714" y="3258"/>
                </a:lnTo>
                <a:lnTo>
                  <a:pt x="1673" y="3260"/>
                </a:lnTo>
                <a:lnTo>
                  <a:pt x="1631" y="3261"/>
                </a:lnTo>
                <a:lnTo>
                  <a:pt x="1588" y="3260"/>
                </a:lnTo>
                <a:lnTo>
                  <a:pt x="1546" y="3258"/>
                </a:lnTo>
                <a:lnTo>
                  <a:pt x="1506" y="3256"/>
                </a:lnTo>
                <a:lnTo>
                  <a:pt x="1464" y="3251"/>
                </a:lnTo>
                <a:lnTo>
                  <a:pt x="1424" y="3247"/>
                </a:lnTo>
                <a:lnTo>
                  <a:pt x="1383" y="3241"/>
                </a:lnTo>
                <a:lnTo>
                  <a:pt x="1342" y="3235"/>
                </a:lnTo>
                <a:lnTo>
                  <a:pt x="1303" y="3227"/>
                </a:lnTo>
                <a:lnTo>
                  <a:pt x="1264" y="3219"/>
                </a:lnTo>
                <a:lnTo>
                  <a:pt x="1224" y="3209"/>
                </a:lnTo>
                <a:lnTo>
                  <a:pt x="1185" y="3198"/>
                </a:lnTo>
                <a:lnTo>
                  <a:pt x="1147" y="3187"/>
                </a:lnTo>
                <a:lnTo>
                  <a:pt x="1108" y="3175"/>
                </a:lnTo>
                <a:lnTo>
                  <a:pt x="1071" y="3161"/>
                </a:lnTo>
                <a:lnTo>
                  <a:pt x="1034" y="3147"/>
                </a:lnTo>
                <a:lnTo>
                  <a:pt x="997" y="3132"/>
                </a:lnTo>
                <a:lnTo>
                  <a:pt x="961" y="3116"/>
                </a:lnTo>
                <a:lnTo>
                  <a:pt x="925" y="3100"/>
                </a:lnTo>
                <a:lnTo>
                  <a:pt x="889" y="3081"/>
                </a:lnTo>
                <a:lnTo>
                  <a:pt x="854" y="3064"/>
                </a:lnTo>
                <a:lnTo>
                  <a:pt x="821" y="3044"/>
                </a:lnTo>
                <a:lnTo>
                  <a:pt x="786" y="3024"/>
                </a:lnTo>
                <a:lnTo>
                  <a:pt x="754" y="3003"/>
                </a:lnTo>
                <a:lnTo>
                  <a:pt x="720" y="2981"/>
                </a:lnTo>
                <a:lnTo>
                  <a:pt x="688" y="2959"/>
                </a:lnTo>
                <a:lnTo>
                  <a:pt x="656" y="2936"/>
                </a:lnTo>
                <a:lnTo>
                  <a:pt x="625" y="2912"/>
                </a:lnTo>
                <a:lnTo>
                  <a:pt x="595" y="2887"/>
                </a:lnTo>
                <a:lnTo>
                  <a:pt x="565" y="2862"/>
                </a:lnTo>
                <a:lnTo>
                  <a:pt x="536" y="2837"/>
                </a:lnTo>
                <a:lnTo>
                  <a:pt x="507" y="2810"/>
                </a:lnTo>
                <a:lnTo>
                  <a:pt x="479" y="2782"/>
                </a:lnTo>
                <a:lnTo>
                  <a:pt x="451" y="2754"/>
                </a:lnTo>
                <a:lnTo>
                  <a:pt x="424" y="2725"/>
                </a:lnTo>
                <a:lnTo>
                  <a:pt x="399" y="2696"/>
                </a:lnTo>
                <a:lnTo>
                  <a:pt x="373" y="2666"/>
                </a:lnTo>
                <a:lnTo>
                  <a:pt x="349" y="2636"/>
                </a:lnTo>
                <a:lnTo>
                  <a:pt x="325" y="2605"/>
                </a:lnTo>
                <a:lnTo>
                  <a:pt x="302" y="2573"/>
                </a:lnTo>
                <a:lnTo>
                  <a:pt x="280" y="2541"/>
                </a:lnTo>
                <a:lnTo>
                  <a:pt x="258" y="2508"/>
                </a:lnTo>
                <a:lnTo>
                  <a:pt x="237" y="2475"/>
                </a:lnTo>
                <a:lnTo>
                  <a:pt x="217" y="2441"/>
                </a:lnTo>
                <a:lnTo>
                  <a:pt x="197" y="2406"/>
                </a:lnTo>
                <a:lnTo>
                  <a:pt x="180" y="2372"/>
                </a:lnTo>
                <a:lnTo>
                  <a:pt x="161" y="2336"/>
                </a:lnTo>
                <a:lnTo>
                  <a:pt x="145" y="2300"/>
                </a:lnTo>
                <a:lnTo>
                  <a:pt x="129" y="2264"/>
                </a:lnTo>
                <a:lnTo>
                  <a:pt x="114" y="2227"/>
                </a:lnTo>
                <a:lnTo>
                  <a:pt x="100" y="2190"/>
                </a:lnTo>
                <a:lnTo>
                  <a:pt x="86" y="2153"/>
                </a:lnTo>
                <a:lnTo>
                  <a:pt x="74" y="2114"/>
                </a:lnTo>
                <a:lnTo>
                  <a:pt x="63" y="2076"/>
                </a:lnTo>
                <a:lnTo>
                  <a:pt x="52" y="2037"/>
                </a:lnTo>
                <a:lnTo>
                  <a:pt x="42" y="1997"/>
                </a:lnTo>
                <a:lnTo>
                  <a:pt x="34" y="1958"/>
                </a:lnTo>
                <a:lnTo>
                  <a:pt x="26" y="1919"/>
                </a:lnTo>
                <a:lnTo>
                  <a:pt x="19" y="1878"/>
                </a:lnTo>
                <a:lnTo>
                  <a:pt x="14" y="1837"/>
                </a:lnTo>
                <a:lnTo>
                  <a:pt x="9" y="1797"/>
                </a:lnTo>
                <a:lnTo>
                  <a:pt x="5" y="1755"/>
                </a:lnTo>
                <a:lnTo>
                  <a:pt x="3" y="1715"/>
                </a:lnTo>
                <a:lnTo>
                  <a:pt x="1" y="1673"/>
                </a:lnTo>
                <a:lnTo>
                  <a:pt x="0" y="1631"/>
                </a:lnTo>
                <a:lnTo>
                  <a:pt x="1" y="1588"/>
                </a:lnTo>
                <a:lnTo>
                  <a:pt x="3" y="1546"/>
                </a:lnTo>
                <a:lnTo>
                  <a:pt x="5" y="1506"/>
                </a:lnTo>
                <a:lnTo>
                  <a:pt x="9" y="1464"/>
                </a:lnTo>
                <a:lnTo>
                  <a:pt x="14" y="1424"/>
                </a:lnTo>
                <a:lnTo>
                  <a:pt x="19" y="1383"/>
                </a:lnTo>
                <a:lnTo>
                  <a:pt x="26" y="1342"/>
                </a:lnTo>
                <a:lnTo>
                  <a:pt x="34" y="1303"/>
                </a:lnTo>
                <a:lnTo>
                  <a:pt x="42" y="1263"/>
                </a:lnTo>
                <a:lnTo>
                  <a:pt x="52" y="1224"/>
                </a:lnTo>
                <a:lnTo>
                  <a:pt x="63" y="1185"/>
                </a:lnTo>
                <a:lnTo>
                  <a:pt x="74" y="1147"/>
                </a:lnTo>
                <a:lnTo>
                  <a:pt x="86" y="1108"/>
                </a:lnTo>
                <a:lnTo>
                  <a:pt x="100" y="1071"/>
                </a:lnTo>
                <a:lnTo>
                  <a:pt x="114" y="1034"/>
                </a:lnTo>
                <a:lnTo>
                  <a:pt x="129" y="997"/>
                </a:lnTo>
                <a:lnTo>
                  <a:pt x="145" y="961"/>
                </a:lnTo>
                <a:lnTo>
                  <a:pt x="161" y="925"/>
                </a:lnTo>
                <a:lnTo>
                  <a:pt x="180" y="889"/>
                </a:lnTo>
                <a:lnTo>
                  <a:pt x="197" y="855"/>
                </a:lnTo>
                <a:lnTo>
                  <a:pt x="217" y="820"/>
                </a:lnTo>
                <a:lnTo>
                  <a:pt x="237" y="786"/>
                </a:lnTo>
                <a:lnTo>
                  <a:pt x="258" y="753"/>
                </a:lnTo>
                <a:lnTo>
                  <a:pt x="280" y="720"/>
                </a:lnTo>
                <a:lnTo>
                  <a:pt x="302" y="688"/>
                </a:lnTo>
                <a:lnTo>
                  <a:pt x="325" y="656"/>
                </a:lnTo>
                <a:lnTo>
                  <a:pt x="349" y="625"/>
                </a:lnTo>
                <a:lnTo>
                  <a:pt x="373" y="595"/>
                </a:lnTo>
                <a:lnTo>
                  <a:pt x="399" y="565"/>
                </a:lnTo>
                <a:lnTo>
                  <a:pt x="424" y="536"/>
                </a:lnTo>
                <a:lnTo>
                  <a:pt x="451" y="507"/>
                </a:lnTo>
                <a:lnTo>
                  <a:pt x="479" y="479"/>
                </a:lnTo>
                <a:lnTo>
                  <a:pt x="507" y="451"/>
                </a:lnTo>
                <a:lnTo>
                  <a:pt x="536" y="425"/>
                </a:lnTo>
                <a:lnTo>
                  <a:pt x="565" y="399"/>
                </a:lnTo>
                <a:lnTo>
                  <a:pt x="595" y="374"/>
                </a:lnTo>
                <a:lnTo>
                  <a:pt x="625" y="349"/>
                </a:lnTo>
                <a:lnTo>
                  <a:pt x="656" y="325"/>
                </a:lnTo>
                <a:lnTo>
                  <a:pt x="688" y="302"/>
                </a:lnTo>
                <a:lnTo>
                  <a:pt x="720" y="280"/>
                </a:lnTo>
                <a:lnTo>
                  <a:pt x="754" y="258"/>
                </a:lnTo>
                <a:lnTo>
                  <a:pt x="786" y="237"/>
                </a:lnTo>
                <a:lnTo>
                  <a:pt x="821" y="217"/>
                </a:lnTo>
                <a:lnTo>
                  <a:pt x="854" y="197"/>
                </a:lnTo>
                <a:lnTo>
                  <a:pt x="889" y="179"/>
                </a:lnTo>
                <a:lnTo>
                  <a:pt x="925" y="161"/>
                </a:lnTo>
                <a:lnTo>
                  <a:pt x="961" y="144"/>
                </a:lnTo>
                <a:lnTo>
                  <a:pt x="997" y="129"/>
                </a:lnTo>
                <a:lnTo>
                  <a:pt x="1034" y="114"/>
                </a:lnTo>
                <a:lnTo>
                  <a:pt x="1071" y="99"/>
                </a:lnTo>
                <a:lnTo>
                  <a:pt x="1108" y="86"/>
                </a:lnTo>
                <a:lnTo>
                  <a:pt x="1147" y="73"/>
                </a:lnTo>
                <a:lnTo>
                  <a:pt x="1185" y="62"/>
                </a:lnTo>
                <a:lnTo>
                  <a:pt x="1224" y="51"/>
                </a:lnTo>
                <a:lnTo>
                  <a:pt x="1264" y="42"/>
                </a:lnTo>
                <a:lnTo>
                  <a:pt x="1303" y="34"/>
                </a:lnTo>
                <a:lnTo>
                  <a:pt x="1342" y="26"/>
                </a:lnTo>
                <a:lnTo>
                  <a:pt x="1383" y="19"/>
                </a:lnTo>
                <a:lnTo>
                  <a:pt x="1424" y="13"/>
                </a:lnTo>
                <a:lnTo>
                  <a:pt x="1464" y="8"/>
                </a:lnTo>
                <a:lnTo>
                  <a:pt x="1506" y="5"/>
                </a:lnTo>
                <a:lnTo>
                  <a:pt x="1546" y="3"/>
                </a:lnTo>
                <a:lnTo>
                  <a:pt x="1588" y="0"/>
                </a:lnTo>
                <a:lnTo>
                  <a:pt x="1631" y="0"/>
                </a:lnTo>
                <a:close/>
                <a:moveTo>
                  <a:pt x="587" y="530"/>
                </a:moveTo>
                <a:lnTo>
                  <a:pt x="587" y="530"/>
                </a:lnTo>
                <a:lnTo>
                  <a:pt x="588" y="566"/>
                </a:lnTo>
                <a:lnTo>
                  <a:pt x="589" y="602"/>
                </a:lnTo>
                <a:lnTo>
                  <a:pt x="591" y="620"/>
                </a:lnTo>
                <a:lnTo>
                  <a:pt x="594" y="638"/>
                </a:lnTo>
                <a:lnTo>
                  <a:pt x="597" y="655"/>
                </a:lnTo>
                <a:lnTo>
                  <a:pt x="602" y="673"/>
                </a:lnTo>
                <a:lnTo>
                  <a:pt x="608" y="689"/>
                </a:lnTo>
                <a:lnTo>
                  <a:pt x="613" y="704"/>
                </a:lnTo>
                <a:lnTo>
                  <a:pt x="620" y="718"/>
                </a:lnTo>
                <a:lnTo>
                  <a:pt x="628" y="730"/>
                </a:lnTo>
                <a:lnTo>
                  <a:pt x="639" y="742"/>
                </a:lnTo>
                <a:lnTo>
                  <a:pt x="649" y="753"/>
                </a:lnTo>
                <a:lnTo>
                  <a:pt x="662" y="761"/>
                </a:lnTo>
                <a:lnTo>
                  <a:pt x="676" y="768"/>
                </a:lnTo>
                <a:lnTo>
                  <a:pt x="683" y="769"/>
                </a:lnTo>
                <a:lnTo>
                  <a:pt x="690" y="769"/>
                </a:lnTo>
                <a:lnTo>
                  <a:pt x="698" y="768"/>
                </a:lnTo>
                <a:lnTo>
                  <a:pt x="707" y="766"/>
                </a:lnTo>
                <a:lnTo>
                  <a:pt x="725" y="762"/>
                </a:lnTo>
                <a:lnTo>
                  <a:pt x="734" y="761"/>
                </a:lnTo>
                <a:lnTo>
                  <a:pt x="742" y="759"/>
                </a:lnTo>
                <a:lnTo>
                  <a:pt x="766" y="749"/>
                </a:lnTo>
                <a:lnTo>
                  <a:pt x="790" y="739"/>
                </a:lnTo>
                <a:lnTo>
                  <a:pt x="814" y="730"/>
                </a:lnTo>
                <a:lnTo>
                  <a:pt x="838" y="722"/>
                </a:lnTo>
                <a:lnTo>
                  <a:pt x="863" y="715"/>
                </a:lnTo>
                <a:lnTo>
                  <a:pt x="888" y="708"/>
                </a:lnTo>
                <a:lnTo>
                  <a:pt x="915" y="703"/>
                </a:lnTo>
                <a:lnTo>
                  <a:pt x="941" y="698"/>
                </a:lnTo>
                <a:lnTo>
                  <a:pt x="1002" y="689"/>
                </a:lnTo>
                <a:lnTo>
                  <a:pt x="1068" y="682"/>
                </a:lnTo>
                <a:lnTo>
                  <a:pt x="1144" y="675"/>
                </a:lnTo>
                <a:lnTo>
                  <a:pt x="1231" y="668"/>
                </a:lnTo>
                <a:lnTo>
                  <a:pt x="1630" y="427"/>
                </a:lnTo>
                <a:lnTo>
                  <a:pt x="1630" y="396"/>
                </a:lnTo>
                <a:lnTo>
                  <a:pt x="1628" y="356"/>
                </a:lnTo>
                <a:lnTo>
                  <a:pt x="1625" y="311"/>
                </a:lnTo>
                <a:lnTo>
                  <a:pt x="1621" y="266"/>
                </a:lnTo>
                <a:lnTo>
                  <a:pt x="1616" y="221"/>
                </a:lnTo>
                <a:lnTo>
                  <a:pt x="1609" y="180"/>
                </a:lnTo>
                <a:lnTo>
                  <a:pt x="1604" y="163"/>
                </a:lnTo>
                <a:lnTo>
                  <a:pt x="1601" y="147"/>
                </a:lnTo>
                <a:lnTo>
                  <a:pt x="1596" y="134"/>
                </a:lnTo>
                <a:lnTo>
                  <a:pt x="1592" y="124"/>
                </a:lnTo>
                <a:lnTo>
                  <a:pt x="1563" y="121"/>
                </a:lnTo>
                <a:lnTo>
                  <a:pt x="1534" y="119"/>
                </a:lnTo>
                <a:lnTo>
                  <a:pt x="1505" y="117"/>
                </a:lnTo>
                <a:lnTo>
                  <a:pt x="1473" y="117"/>
                </a:lnTo>
                <a:lnTo>
                  <a:pt x="1442" y="119"/>
                </a:lnTo>
                <a:lnTo>
                  <a:pt x="1411" y="122"/>
                </a:lnTo>
                <a:lnTo>
                  <a:pt x="1378" y="125"/>
                </a:lnTo>
                <a:lnTo>
                  <a:pt x="1345" y="130"/>
                </a:lnTo>
                <a:lnTo>
                  <a:pt x="1311" y="137"/>
                </a:lnTo>
                <a:lnTo>
                  <a:pt x="1278" y="144"/>
                </a:lnTo>
                <a:lnTo>
                  <a:pt x="1244" y="152"/>
                </a:lnTo>
                <a:lnTo>
                  <a:pt x="1209" y="161"/>
                </a:lnTo>
                <a:lnTo>
                  <a:pt x="1176" y="172"/>
                </a:lnTo>
                <a:lnTo>
                  <a:pt x="1141" y="183"/>
                </a:lnTo>
                <a:lnTo>
                  <a:pt x="1106" y="195"/>
                </a:lnTo>
                <a:lnTo>
                  <a:pt x="1071" y="209"/>
                </a:lnTo>
                <a:lnTo>
                  <a:pt x="1038" y="223"/>
                </a:lnTo>
                <a:lnTo>
                  <a:pt x="1003" y="238"/>
                </a:lnTo>
                <a:lnTo>
                  <a:pt x="969" y="254"/>
                </a:lnTo>
                <a:lnTo>
                  <a:pt x="936" y="270"/>
                </a:lnTo>
                <a:lnTo>
                  <a:pt x="903" y="289"/>
                </a:lnTo>
                <a:lnTo>
                  <a:pt x="871" y="306"/>
                </a:lnTo>
                <a:lnTo>
                  <a:pt x="838" y="326"/>
                </a:lnTo>
                <a:lnTo>
                  <a:pt x="807" y="346"/>
                </a:lnTo>
                <a:lnTo>
                  <a:pt x="776" y="367"/>
                </a:lnTo>
                <a:lnTo>
                  <a:pt x="747" y="389"/>
                </a:lnTo>
                <a:lnTo>
                  <a:pt x="717" y="411"/>
                </a:lnTo>
                <a:lnTo>
                  <a:pt x="689" y="433"/>
                </a:lnTo>
                <a:lnTo>
                  <a:pt x="662" y="456"/>
                </a:lnTo>
                <a:lnTo>
                  <a:pt x="635" y="480"/>
                </a:lnTo>
                <a:lnTo>
                  <a:pt x="611" y="504"/>
                </a:lnTo>
                <a:lnTo>
                  <a:pt x="587" y="530"/>
                </a:lnTo>
                <a:close/>
                <a:moveTo>
                  <a:pt x="1718" y="107"/>
                </a:moveTo>
                <a:lnTo>
                  <a:pt x="1718" y="107"/>
                </a:lnTo>
                <a:lnTo>
                  <a:pt x="1712" y="122"/>
                </a:lnTo>
                <a:lnTo>
                  <a:pt x="1708" y="139"/>
                </a:lnTo>
                <a:lnTo>
                  <a:pt x="1705" y="158"/>
                </a:lnTo>
                <a:lnTo>
                  <a:pt x="1703" y="176"/>
                </a:lnTo>
                <a:lnTo>
                  <a:pt x="1703" y="197"/>
                </a:lnTo>
                <a:lnTo>
                  <a:pt x="1703" y="218"/>
                </a:lnTo>
                <a:lnTo>
                  <a:pt x="1704" y="240"/>
                </a:lnTo>
                <a:lnTo>
                  <a:pt x="1706" y="262"/>
                </a:lnTo>
                <a:lnTo>
                  <a:pt x="1713" y="310"/>
                </a:lnTo>
                <a:lnTo>
                  <a:pt x="1721" y="358"/>
                </a:lnTo>
                <a:lnTo>
                  <a:pt x="1740" y="459"/>
                </a:lnTo>
                <a:lnTo>
                  <a:pt x="1799" y="477"/>
                </a:lnTo>
                <a:lnTo>
                  <a:pt x="1858" y="496"/>
                </a:lnTo>
                <a:lnTo>
                  <a:pt x="1917" y="518"/>
                </a:lnTo>
                <a:lnTo>
                  <a:pt x="1973" y="542"/>
                </a:lnTo>
                <a:lnTo>
                  <a:pt x="2027" y="568"/>
                </a:lnTo>
                <a:lnTo>
                  <a:pt x="2053" y="581"/>
                </a:lnTo>
                <a:lnTo>
                  <a:pt x="2078" y="595"/>
                </a:lnTo>
                <a:lnTo>
                  <a:pt x="2102" y="610"/>
                </a:lnTo>
                <a:lnTo>
                  <a:pt x="2125" y="624"/>
                </a:lnTo>
                <a:lnTo>
                  <a:pt x="2147" y="639"/>
                </a:lnTo>
                <a:lnTo>
                  <a:pt x="2167" y="654"/>
                </a:lnTo>
                <a:lnTo>
                  <a:pt x="2214" y="654"/>
                </a:lnTo>
                <a:lnTo>
                  <a:pt x="2263" y="656"/>
                </a:lnTo>
                <a:lnTo>
                  <a:pt x="2310" y="659"/>
                </a:lnTo>
                <a:lnTo>
                  <a:pt x="2358" y="662"/>
                </a:lnTo>
                <a:lnTo>
                  <a:pt x="2405" y="668"/>
                </a:lnTo>
                <a:lnTo>
                  <a:pt x="2453" y="675"/>
                </a:lnTo>
                <a:lnTo>
                  <a:pt x="2502" y="683"/>
                </a:lnTo>
                <a:lnTo>
                  <a:pt x="2549" y="692"/>
                </a:lnTo>
                <a:lnTo>
                  <a:pt x="2558" y="662"/>
                </a:lnTo>
                <a:lnTo>
                  <a:pt x="2565" y="630"/>
                </a:lnTo>
                <a:lnTo>
                  <a:pt x="2571" y="594"/>
                </a:lnTo>
                <a:lnTo>
                  <a:pt x="2576" y="558"/>
                </a:lnTo>
                <a:lnTo>
                  <a:pt x="2579" y="523"/>
                </a:lnTo>
                <a:lnTo>
                  <a:pt x="2580" y="493"/>
                </a:lnTo>
                <a:lnTo>
                  <a:pt x="2580" y="469"/>
                </a:lnTo>
                <a:lnTo>
                  <a:pt x="2579" y="452"/>
                </a:lnTo>
                <a:lnTo>
                  <a:pt x="2559" y="434"/>
                </a:lnTo>
                <a:lnTo>
                  <a:pt x="2539" y="415"/>
                </a:lnTo>
                <a:lnTo>
                  <a:pt x="2518" y="398"/>
                </a:lnTo>
                <a:lnTo>
                  <a:pt x="2496" y="380"/>
                </a:lnTo>
                <a:lnTo>
                  <a:pt x="2452" y="347"/>
                </a:lnTo>
                <a:lnTo>
                  <a:pt x="2404" y="316"/>
                </a:lnTo>
                <a:lnTo>
                  <a:pt x="2355" y="285"/>
                </a:lnTo>
                <a:lnTo>
                  <a:pt x="2304" y="258"/>
                </a:lnTo>
                <a:lnTo>
                  <a:pt x="2252" y="232"/>
                </a:lnTo>
                <a:lnTo>
                  <a:pt x="2198" y="209"/>
                </a:lnTo>
                <a:lnTo>
                  <a:pt x="2142" y="187"/>
                </a:lnTo>
                <a:lnTo>
                  <a:pt x="2084" y="168"/>
                </a:lnTo>
                <a:lnTo>
                  <a:pt x="2026" y="151"/>
                </a:lnTo>
                <a:lnTo>
                  <a:pt x="1966" y="137"/>
                </a:lnTo>
                <a:lnTo>
                  <a:pt x="1906" y="125"/>
                </a:lnTo>
                <a:lnTo>
                  <a:pt x="1874" y="121"/>
                </a:lnTo>
                <a:lnTo>
                  <a:pt x="1843" y="116"/>
                </a:lnTo>
                <a:lnTo>
                  <a:pt x="1813" y="113"/>
                </a:lnTo>
                <a:lnTo>
                  <a:pt x="1782" y="110"/>
                </a:lnTo>
                <a:lnTo>
                  <a:pt x="1749" y="108"/>
                </a:lnTo>
                <a:lnTo>
                  <a:pt x="1718" y="107"/>
                </a:lnTo>
                <a:close/>
                <a:moveTo>
                  <a:pt x="2274" y="2460"/>
                </a:moveTo>
                <a:lnTo>
                  <a:pt x="2274" y="2460"/>
                </a:lnTo>
                <a:lnTo>
                  <a:pt x="2252" y="2507"/>
                </a:lnTo>
                <a:lnTo>
                  <a:pt x="2226" y="2558"/>
                </a:lnTo>
                <a:lnTo>
                  <a:pt x="2196" y="2613"/>
                </a:lnTo>
                <a:lnTo>
                  <a:pt x="2161" y="2670"/>
                </a:lnTo>
                <a:lnTo>
                  <a:pt x="2141" y="2700"/>
                </a:lnTo>
                <a:lnTo>
                  <a:pt x="2120" y="2730"/>
                </a:lnTo>
                <a:lnTo>
                  <a:pt x="2099" y="2761"/>
                </a:lnTo>
                <a:lnTo>
                  <a:pt x="2075" y="2792"/>
                </a:lnTo>
                <a:lnTo>
                  <a:pt x="2051" y="2824"/>
                </a:lnTo>
                <a:lnTo>
                  <a:pt x="2025" y="2856"/>
                </a:lnTo>
                <a:lnTo>
                  <a:pt x="1997" y="2889"/>
                </a:lnTo>
                <a:lnTo>
                  <a:pt x="1967" y="2921"/>
                </a:lnTo>
                <a:lnTo>
                  <a:pt x="1987" y="2949"/>
                </a:lnTo>
                <a:lnTo>
                  <a:pt x="2005" y="2974"/>
                </a:lnTo>
                <a:lnTo>
                  <a:pt x="2024" y="2999"/>
                </a:lnTo>
                <a:lnTo>
                  <a:pt x="2043" y="3021"/>
                </a:lnTo>
                <a:lnTo>
                  <a:pt x="2061" y="3042"/>
                </a:lnTo>
                <a:lnTo>
                  <a:pt x="2080" y="3060"/>
                </a:lnTo>
                <a:lnTo>
                  <a:pt x="2098" y="3075"/>
                </a:lnTo>
                <a:lnTo>
                  <a:pt x="2118" y="3089"/>
                </a:lnTo>
                <a:lnTo>
                  <a:pt x="2179" y="3058"/>
                </a:lnTo>
                <a:lnTo>
                  <a:pt x="2241" y="3027"/>
                </a:lnTo>
                <a:lnTo>
                  <a:pt x="2299" y="2994"/>
                </a:lnTo>
                <a:lnTo>
                  <a:pt x="2357" y="2962"/>
                </a:lnTo>
                <a:lnTo>
                  <a:pt x="2412" y="2928"/>
                </a:lnTo>
                <a:lnTo>
                  <a:pt x="2466" y="2893"/>
                </a:lnTo>
                <a:lnTo>
                  <a:pt x="2517" y="2859"/>
                </a:lnTo>
                <a:lnTo>
                  <a:pt x="2566" y="2821"/>
                </a:lnTo>
                <a:lnTo>
                  <a:pt x="2613" y="2784"/>
                </a:lnTo>
                <a:lnTo>
                  <a:pt x="2658" y="2745"/>
                </a:lnTo>
                <a:lnTo>
                  <a:pt x="2680" y="2725"/>
                </a:lnTo>
                <a:lnTo>
                  <a:pt x="2701" y="2706"/>
                </a:lnTo>
                <a:lnTo>
                  <a:pt x="2721" y="2685"/>
                </a:lnTo>
                <a:lnTo>
                  <a:pt x="2740" y="2663"/>
                </a:lnTo>
                <a:lnTo>
                  <a:pt x="2759" y="2641"/>
                </a:lnTo>
                <a:lnTo>
                  <a:pt x="2777" y="2619"/>
                </a:lnTo>
                <a:lnTo>
                  <a:pt x="2795" y="2597"/>
                </a:lnTo>
                <a:lnTo>
                  <a:pt x="2812" y="2573"/>
                </a:lnTo>
                <a:lnTo>
                  <a:pt x="2828" y="2549"/>
                </a:lnTo>
                <a:lnTo>
                  <a:pt x="2845" y="2526"/>
                </a:lnTo>
                <a:lnTo>
                  <a:pt x="2858" y="2500"/>
                </a:lnTo>
                <a:lnTo>
                  <a:pt x="2874" y="2475"/>
                </a:lnTo>
                <a:lnTo>
                  <a:pt x="2865" y="2457"/>
                </a:lnTo>
                <a:lnTo>
                  <a:pt x="2856" y="2441"/>
                </a:lnTo>
                <a:lnTo>
                  <a:pt x="2848" y="2424"/>
                </a:lnTo>
                <a:lnTo>
                  <a:pt x="2838" y="2409"/>
                </a:lnTo>
                <a:lnTo>
                  <a:pt x="2817" y="2378"/>
                </a:lnTo>
                <a:lnTo>
                  <a:pt x="2795" y="2349"/>
                </a:lnTo>
                <a:lnTo>
                  <a:pt x="2769" y="2321"/>
                </a:lnTo>
                <a:lnTo>
                  <a:pt x="2743" y="2295"/>
                </a:lnTo>
                <a:lnTo>
                  <a:pt x="2715" y="2271"/>
                </a:lnTo>
                <a:lnTo>
                  <a:pt x="2685" y="2248"/>
                </a:lnTo>
                <a:lnTo>
                  <a:pt x="2636" y="2278"/>
                </a:lnTo>
                <a:lnTo>
                  <a:pt x="2586" y="2308"/>
                </a:lnTo>
                <a:lnTo>
                  <a:pt x="2535" y="2337"/>
                </a:lnTo>
                <a:lnTo>
                  <a:pt x="2483" y="2365"/>
                </a:lnTo>
                <a:lnTo>
                  <a:pt x="2431" y="2390"/>
                </a:lnTo>
                <a:lnTo>
                  <a:pt x="2379" y="2416"/>
                </a:lnTo>
                <a:lnTo>
                  <a:pt x="2326" y="2439"/>
                </a:lnTo>
                <a:lnTo>
                  <a:pt x="2274" y="2460"/>
                </a:lnTo>
                <a:close/>
                <a:moveTo>
                  <a:pt x="601" y="2375"/>
                </a:moveTo>
                <a:lnTo>
                  <a:pt x="415" y="2508"/>
                </a:lnTo>
                <a:lnTo>
                  <a:pt x="451" y="2564"/>
                </a:lnTo>
                <a:lnTo>
                  <a:pt x="489" y="2617"/>
                </a:lnTo>
                <a:lnTo>
                  <a:pt x="509" y="2643"/>
                </a:lnTo>
                <a:lnTo>
                  <a:pt x="529" y="2667"/>
                </a:lnTo>
                <a:lnTo>
                  <a:pt x="548" y="2692"/>
                </a:lnTo>
                <a:lnTo>
                  <a:pt x="569" y="2716"/>
                </a:lnTo>
                <a:lnTo>
                  <a:pt x="590" y="2738"/>
                </a:lnTo>
                <a:lnTo>
                  <a:pt x="612" y="2761"/>
                </a:lnTo>
                <a:lnTo>
                  <a:pt x="634" y="2782"/>
                </a:lnTo>
                <a:lnTo>
                  <a:pt x="657" y="2803"/>
                </a:lnTo>
                <a:lnTo>
                  <a:pt x="681" y="2824"/>
                </a:lnTo>
                <a:lnTo>
                  <a:pt x="704" y="2843"/>
                </a:lnTo>
                <a:lnTo>
                  <a:pt x="728" y="2862"/>
                </a:lnTo>
                <a:lnTo>
                  <a:pt x="754" y="2881"/>
                </a:lnTo>
                <a:lnTo>
                  <a:pt x="779" y="2898"/>
                </a:lnTo>
                <a:lnTo>
                  <a:pt x="805" y="2915"/>
                </a:lnTo>
                <a:lnTo>
                  <a:pt x="832" y="2932"/>
                </a:lnTo>
                <a:lnTo>
                  <a:pt x="860" y="2948"/>
                </a:lnTo>
                <a:lnTo>
                  <a:pt x="888" y="2963"/>
                </a:lnTo>
                <a:lnTo>
                  <a:pt x="917" y="2977"/>
                </a:lnTo>
                <a:lnTo>
                  <a:pt x="947" y="2991"/>
                </a:lnTo>
                <a:lnTo>
                  <a:pt x="978" y="3005"/>
                </a:lnTo>
                <a:lnTo>
                  <a:pt x="1010" y="3017"/>
                </a:lnTo>
                <a:lnTo>
                  <a:pt x="1042" y="3029"/>
                </a:lnTo>
                <a:lnTo>
                  <a:pt x="1075" y="3040"/>
                </a:lnTo>
                <a:lnTo>
                  <a:pt x="1109" y="3051"/>
                </a:lnTo>
                <a:lnTo>
                  <a:pt x="1144" y="3061"/>
                </a:lnTo>
                <a:lnTo>
                  <a:pt x="1180" y="3071"/>
                </a:lnTo>
                <a:lnTo>
                  <a:pt x="1217" y="3080"/>
                </a:lnTo>
                <a:lnTo>
                  <a:pt x="1255" y="3088"/>
                </a:lnTo>
                <a:lnTo>
                  <a:pt x="1329" y="2962"/>
                </a:lnTo>
                <a:lnTo>
                  <a:pt x="1077" y="2539"/>
                </a:lnTo>
                <a:lnTo>
                  <a:pt x="1020" y="2529"/>
                </a:lnTo>
                <a:lnTo>
                  <a:pt x="963" y="2519"/>
                </a:lnTo>
                <a:lnTo>
                  <a:pt x="934" y="2512"/>
                </a:lnTo>
                <a:lnTo>
                  <a:pt x="905" y="2504"/>
                </a:lnTo>
                <a:lnTo>
                  <a:pt x="875" y="2496"/>
                </a:lnTo>
                <a:lnTo>
                  <a:pt x="846" y="2486"/>
                </a:lnTo>
                <a:lnTo>
                  <a:pt x="816" y="2476"/>
                </a:lnTo>
                <a:lnTo>
                  <a:pt x="786" y="2464"/>
                </a:lnTo>
                <a:lnTo>
                  <a:pt x="756" y="2453"/>
                </a:lnTo>
                <a:lnTo>
                  <a:pt x="726" y="2439"/>
                </a:lnTo>
                <a:lnTo>
                  <a:pt x="694" y="2425"/>
                </a:lnTo>
                <a:lnTo>
                  <a:pt x="664" y="2410"/>
                </a:lnTo>
                <a:lnTo>
                  <a:pt x="633" y="2393"/>
                </a:lnTo>
                <a:lnTo>
                  <a:pt x="601" y="2375"/>
                </a:lnTo>
                <a:close/>
                <a:moveTo>
                  <a:pt x="1404" y="2167"/>
                </a:moveTo>
                <a:lnTo>
                  <a:pt x="1198" y="2495"/>
                </a:lnTo>
                <a:lnTo>
                  <a:pt x="1214" y="2550"/>
                </a:lnTo>
                <a:lnTo>
                  <a:pt x="1233" y="2606"/>
                </a:lnTo>
                <a:lnTo>
                  <a:pt x="1257" y="2661"/>
                </a:lnTo>
                <a:lnTo>
                  <a:pt x="1282" y="2717"/>
                </a:lnTo>
                <a:lnTo>
                  <a:pt x="1310" y="2773"/>
                </a:lnTo>
                <a:lnTo>
                  <a:pt x="1341" y="2828"/>
                </a:lnTo>
                <a:lnTo>
                  <a:pt x="1375" y="2884"/>
                </a:lnTo>
                <a:lnTo>
                  <a:pt x="1411" y="2940"/>
                </a:lnTo>
                <a:lnTo>
                  <a:pt x="1477" y="2935"/>
                </a:lnTo>
                <a:lnTo>
                  <a:pt x="1541" y="2933"/>
                </a:lnTo>
                <a:lnTo>
                  <a:pt x="1601" y="2930"/>
                </a:lnTo>
                <a:lnTo>
                  <a:pt x="1660" y="2929"/>
                </a:lnTo>
                <a:lnTo>
                  <a:pt x="1718" y="2928"/>
                </a:lnTo>
                <a:lnTo>
                  <a:pt x="1772" y="2929"/>
                </a:lnTo>
                <a:lnTo>
                  <a:pt x="1827" y="2930"/>
                </a:lnTo>
                <a:lnTo>
                  <a:pt x="1879" y="2933"/>
                </a:lnTo>
                <a:lnTo>
                  <a:pt x="1910" y="2877"/>
                </a:lnTo>
                <a:lnTo>
                  <a:pt x="1942" y="2823"/>
                </a:lnTo>
                <a:lnTo>
                  <a:pt x="1976" y="2768"/>
                </a:lnTo>
                <a:lnTo>
                  <a:pt x="2014" y="2712"/>
                </a:lnTo>
                <a:lnTo>
                  <a:pt x="2053" y="2658"/>
                </a:lnTo>
                <a:lnTo>
                  <a:pt x="2096" y="2604"/>
                </a:lnTo>
                <a:lnTo>
                  <a:pt x="2142" y="2549"/>
                </a:lnTo>
                <a:lnTo>
                  <a:pt x="2192" y="2493"/>
                </a:lnTo>
                <a:lnTo>
                  <a:pt x="2165" y="2454"/>
                </a:lnTo>
                <a:lnTo>
                  <a:pt x="2140" y="2413"/>
                </a:lnTo>
                <a:lnTo>
                  <a:pt x="2117" y="2374"/>
                </a:lnTo>
                <a:lnTo>
                  <a:pt x="2096" y="2333"/>
                </a:lnTo>
                <a:lnTo>
                  <a:pt x="2076" y="2294"/>
                </a:lnTo>
                <a:lnTo>
                  <a:pt x="2058" y="2253"/>
                </a:lnTo>
                <a:lnTo>
                  <a:pt x="2043" y="2214"/>
                </a:lnTo>
                <a:lnTo>
                  <a:pt x="2029" y="2175"/>
                </a:lnTo>
                <a:lnTo>
                  <a:pt x="1990" y="2182"/>
                </a:lnTo>
                <a:lnTo>
                  <a:pt x="1953" y="2187"/>
                </a:lnTo>
                <a:lnTo>
                  <a:pt x="1915" y="2193"/>
                </a:lnTo>
                <a:lnTo>
                  <a:pt x="1877" y="2199"/>
                </a:lnTo>
                <a:lnTo>
                  <a:pt x="1840" y="2202"/>
                </a:lnTo>
                <a:lnTo>
                  <a:pt x="1800" y="2205"/>
                </a:lnTo>
                <a:lnTo>
                  <a:pt x="1762" y="2207"/>
                </a:lnTo>
                <a:lnTo>
                  <a:pt x="1724" y="2208"/>
                </a:lnTo>
                <a:lnTo>
                  <a:pt x="1684" y="2207"/>
                </a:lnTo>
                <a:lnTo>
                  <a:pt x="1645" y="2206"/>
                </a:lnTo>
                <a:lnTo>
                  <a:pt x="1606" y="2202"/>
                </a:lnTo>
                <a:lnTo>
                  <a:pt x="1566" y="2198"/>
                </a:lnTo>
                <a:lnTo>
                  <a:pt x="1526" y="2192"/>
                </a:lnTo>
                <a:lnTo>
                  <a:pt x="1485" y="2185"/>
                </a:lnTo>
                <a:lnTo>
                  <a:pt x="1444" y="2177"/>
                </a:lnTo>
                <a:lnTo>
                  <a:pt x="1404" y="2167"/>
                </a:lnTo>
                <a:close/>
                <a:moveTo>
                  <a:pt x="117" y="1415"/>
                </a:moveTo>
                <a:lnTo>
                  <a:pt x="117" y="1415"/>
                </a:lnTo>
                <a:lnTo>
                  <a:pt x="120" y="1535"/>
                </a:lnTo>
                <a:lnTo>
                  <a:pt x="123" y="1645"/>
                </a:lnTo>
                <a:lnTo>
                  <a:pt x="129" y="1745"/>
                </a:lnTo>
                <a:lnTo>
                  <a:pt x="136" y="1836"/>
                </a:lnTo>
                <a:lnTo>
                  <a:pt x="145" y="1920"/>
                </a:lnTo>
                <a:lnTo>
                  <a:pt x="151" y="1958"/>
                </a:lnTo>
                <a:lnTo>
                  <a:pt x="157" y="1994"/>
                </a:lnTo>
                <a:lnTo>
                  <a:pt x="162" y="2029"/>
                </a:lnTo>
                <a:lnTo>
                  <a:pt x="169" y="2062"/>
                </a:lnTo>
                <a:lnTo>
                  <a:pt x="176" y="2094"/>
                </a:lnTo>
                <a:lnTo>
                  <a:pt x="184" y="2123"/>
                </a:lnTo>
                <a:lnTo>
                  <a:pt x="193" y="2150"/>
                </a:lnTo>
                <a:lnTo>
                  <a:pt x="201" y="2177"/>
                </a:lnTo>
                <a:lnTo>
                  <a:pt x="210" y="2201"/>
                </a:lnTo>
                <a:lnTo>
                  <a:pt x="219" y="2226"/>
                </a:lnTo>
                <a:lnTo>
                  <a:pt x="229" y="2248"/>
                </a:lnTo>
                <a:lnTo>
                  <a:pt x="239" y="2269"/>
                </a:lnTo>
                <a:lnTo>
                  <a:pt x="249" y="2287"/>
                </a:lnTo>
                <a:lnTo>
                  <a:pt x="260" y="2306"/>
                </a:lnTo>
                <a:lnTo>
                  <a:pt x="271" y="2323"/>
                </a:lnTo>
                <a:lnTo>
                  <a:pt x="283" y="2339"/>
                </a:lnTo>
                <a:lnTo>
                  <a:pt x="296" y="2354"/>
                </a:lnTo>
                <a:lnTo>
                  <a:pt x="309" y="2368"/>
                </a:lnTo>
                <a:lnTo>
                  <a:pt x="321" y="2382"/>
                </a:lnTo>
                <a:lnTo>
                  <a:pt x="334" y="2394"/>
                </a:lnTo>
                <a:lnTo>
                  <a:pt x="348" y="2405"/>
                </a:lnTo>
                <a:lnTo>
                  <a:pt x="362" y="2417"/>
                </a:lnTo>
                <a:lnTo>
                  <a:pt x="557" y="2330"/>
                </a:lnTo>
                <a:lnTo>
                  <a:pt x="552" y="2263"/>
                </a:lnTo>
                <a:lnTo>
                  <a:pt x="547" y="2196"/>
                </a:lnTo>
                <a:lnTo>
                  <a:pt x="544" y="2127"/>
                </a:lnTo>
                <a:lnTo>
                  <a:pt x="541" y="2060"/>
                </a:lnTo>
                <a:lnTo>
                  <a:pt x="539" y="1992"/>
                </a:lnTo>
                <a:lnTo>
                  <a:pt x="539" y="1924"/>
                </a:lnTo>
                <a:lnTo>
                  <a:pt x="539" y="1857"/>
                </a:lnTo>
                <a:lnTo>
                  <a:pt x="541" y="1789"/>
                </a:lnTo>
                <a:lnTo>
                  <a:pt x="509" y="1732"/>
                </a:lnTo>
                <a:lnTo>
                  <a:pt x="480" y="1675"/>
                </a:lnTo>
                <a:lnTo>
                  <a:pt x="453" y="1618"/>
                </a:lnTo>
                <a:lnTo>
                  <a:pt x="429" y="1562"/>
                </a:lnTo>
                <a:lnTo>
                  <a:pt x="408" y="1505"/>
                </a:lnTo>
                <a:lnTo>
                  <a:pt x="391" y="1448"/>
                </a:lnTo>
                <a:lnTo>
                  <a:pt x="376" y="1391"/>
                </a:lnTo>
                <a:lnTo>
                  <a:pt x="363" y="1334"/>
                </a:lnTo>
                <a:lnTo>
                  <a:pt x="346" y="1334"/>
                </a:lnTo>
                <a:lnTo>
                  <a:pt x="329" y="1334"/>
                </a:lnTo>
                <a:lnTo>
                  <a:pt x="312" y="1336"/>
                </a:lnTo>
                <a:lnTo>
                  <a:pt x="296" y="1338"/>
                </a:lnTo>
                <a:lnTo>
                  <a:pt x="280" y="1340"/>
                </a:lnTo>
                <a:lnTo>
                  <a:pt x="264" y="1344"/>
                </a:lnTo>
                <a:lnTo>
                  <a:pt x="248" y="1348"/>
                </a:lnTo>
                <a:lnTo>
                  <a:pt x="233" y="1353"/>
                </a:lnTo>
                <a:lnTo>
                  <a:pt x="218" y="1359"/>
                </a:lnTo>
                <a:lnTo>
                  <a:pt x="203" y="1364"/>
                </a:lnTo>
                <a:lnTo>
                  <a:pt x="188" y="1371"/>
                </a:lnTo>
                <a:lnTo>
                  <a:pt x="173" y="1378"/>
                </a:lnTo>
                <a:lnTo>
                  <a:pt x="159" y="1387"/>
                </a:lnTo>
                <a:lnTo>
                  <a:pt x="145" y="1396"/>
                </a:lnTo>
                <a:lnTo>
                  <a:pt x="131" y="1405"/>
                </a:lnTo>
                <a:lnTo>
                  <a:pt x="117" y="1415"/>
                </a:lnTo>
                <a:close/>
                <a:moveTo>
                  <a:pt x="3136" y="1356"/>
                </a:moveTo>
                <a:lnTo>
                  <a:pt x="3136" y="1356"/>
                </a:lnTo>
                <a:lnTo>
                  <a:pt x="3123" y="1347"/>
                </a:lnTo>
                <a:lnTo>
                  <a:pt x="3109" y="1340"/>
                </a:lnTo>
                <a:lnTo>
                  <a:pt x="3094" y="1333"/>
                </a:lnTo>
                <a:lnTo>
                  <a:pt x="3080" y="1329"/>
                </a:lnTo>
                <a:lnTo>
                  <a:pt x="3065" y="1325"/>
                </a:lnTo>
                <a:lnTo>
                  <a:pt x="3050" y="1322"/>
                </a:lnTo>
                <a:lnTo>
                  <a:pt x="3035" y="1319"/>
                </a:lnTo>
                <a:lnTo>
                  <a:pt x="3018" y="1317"/>
                </a:lnTo>
                <a:lnTo>
                  <a:pt x="2987" y="1316"/>
                </a:lnTo>
                <a:lnTo>
                  <a:pt x="2956" y="1315"/>
                </a:lnTo>
                <a:lnTo>
                  <a:pt x="2923" y="1313"/>
                </a:lnTo>
                <a:lnTo>
                  <a:pt x="2891" y="1312"/>
                </a:lnTo>
                <a:lnTo>
                  <a:pt x="2884" y="1345"/>
                </a:lnTo>
                <a:lnTo>
                  <a:pt x="2874" y="1378"/>
                </a:lnTo>
                <a:lnTo>
                  <a:pt x="2862" y="1412"/>
                </a:lnTo>
                <a:lnTo>
                  <a:pt x="2848" y="1446"/>
                </a:lnTo>
                <a:lnTo>
                  <a:pt x="2832" y="1479"/>
                </a:lnTo>
                <a:lnTo>
                  <a:pt x="2814" y="1513"/>
                </a:lnTo>
                <a:lnTo>
                  <a:pt x="2796" y="1546"/>
                </a:lnTo>
                <a:lnTo>
                  <a:pt x="2775" y="1580"/>
                </a:lnTo>
                <a:lnTo>
                  <a:pt x="2728" y="2189"/>
                </a:lnTo>
                <a:lnTo>
                  <a:pt x="2747" y="2199"/>
                </a:lnTo>
                <a:lnTo>
                  <a:pt x="2766" y="2211"/>
                </a:lnTo>
                <a:lnTo>
                  <a:pt x="2783" y="2222"/>
                </a:lnTo>
                <a:lnTo>
                  <a:pt x="2798" y="2234"/>
                </a:lnTo>
                <a:lnTo>
                  <a:pt x="2813" y="2245"/>
                </a:lnTo>
                <a:lnTo>
                  <a:pt x="2827" y="2258"/>
                </a:lnTo>
                <a:lnTo>
                  <a:pt x="2853" y="2285"/>
                </a:lnTo>
                <a:lnTo>
                  <a:pt x="2876" y="2311"/>
                </a:lnTo>
                <a:lnTo>
                  <a:pt x="2900" y="2340"/>
                </a:lnTo>
                <a:lnTo>
                  <a:pt x="2923" y="2368"/>
                </a:lnTo>
                <a:lnTo>
                  <a:pt x="2950" y="2397"/>
                </a:lnTo>
                <a:lnTo>
                  <a:pt x="2977" y="2337"/>
                </a:lnTo>
                <a:lnTo>
                  <a:pt x="3001" y="2278"/>
                </a:lnTo>
                <a:lnTo>
                  <a:pt x="3024" y="2218"/>
                </a:lnTo>
                <a:lnTo>
                  <a:pt x="3045" y="2156"/>
                </a:lnTo>
                <a:lnTo>
                  <a:pt x="3065" y="2095"/>
                </a:lnTo>
                <a:lnTo>
                  <a:pt x="3082" y="2033"/>
                </a:lnTo>
                <a:lnTo>
                  <a:pt x="3097" y="1970"/>
                </a:lnTo>
                <a:lnTo>
                  <a:pt x="3110" y="1907"/>
                </a:lnTo>
                <a:lnTo>
                  <a:pt x="3122" y="1842"/>
                </a:lnTo>
                <a:lnTo>
                  <a:pt x="3130" y="1776"/>
                </a:lnTo>
                <a:lnTo>
                  <a:pt x="3137" y="1710"/>
                </a:lnTo>
                <a:lnTo>
                  <a:pt x="3141" y="1642"/>
                </a:lnTo>
                <a:lnTo>
                  <a:pt x="3144" y="1573"/>
                </a:lnTo>
                <a:lnTo>
                  <a:pt x="3144" y="1502"/>
                </a:lnTo>
                <a:lnTo>
                  <a:pt x="3141" y="1431"/>
                </a:lnTo>
                <a:lnTo>
                  <a:pt x="3136" y="1356"/>
                </a:lnTo>
                <a:close/>
                <a:moveTo>
                  <a:pt x="2197" y="763"/>
                </a:moveTo>
                <a:lnTo>
                  <a:pt x="2085" y="1045"/>
                </a:lnTo>
                <a:lnTo>
                  <a:pt x="2113" y="1075"/>
                </a:lnTo>
                <a:lnTo>
                  <a:pt x="2140" y="1105"/>
                </a:lnTo>
                <a:lnTo>
                  <a:pt x="2164" y="1136"/>
                </a:lnTo>
                <a:lnTo>
                  <a:pt x="2187" y="1169"/>
                </a:lnTo>
                <a:lnTo>
                  <a:pt x="2208" y="1201"/>
                </a:lnTo>
                <a:lnTo>
                  <a:pt x="2229" y="1234"/>
                </a:lnTo>
                <a:lnTo>
                  <a:pt x="2247" y="1267"/>
                </a:lnTo>
                <a:lnTo>
                  <a:pt x="2264" y="1301"/>
                </a:lnTo>
                <a:lnTo>
                  <a:pt x="2279" y="1336"/>
                </a:lnTo>
                <a:lnTo>
                  <a:pt x="2293" y="1370"/>
                </a:lnTo>
                <a:lnTo>
                  <a:pt x="2306" y="1406"/>
                </a:lnTo>
                <a:lnTo>
                  <a:pt x="2317" y="1441"/>
                </a:lnTo>
                <a:lnTo>
                  <a:pt x="2328" y="1477"/>
                </a:lnTo>
                <a:lnTo>
                  <a:pt x="2337" y="1514"/>
                </a:lnTo>
                <a:lnTo>
                  <a:pt x="2345" y="1551"/>
                </a:lnTo>
                <a:lnTo>
                  <a:pt x="2353" y="1588"/>
                </a:lnTo>
                <a:lnTo>
                  <a:pt x="2715" y="1573"/>
                </a:lnTo>
                <a:lnTo>
                  <a:pt x="2722" y="1527"/>
                </a:lnTo>
                <a:lnTo>
                  <a:pt x="2732" y="1480"/>
                </a:lnTo>
                <a:lnTo>
                  <a:pt x="2745" y="1434"/>
                </a:lnTo>
                <a:lnTo>
                  <a:pt x="2760" y="1388"/>
                </a:lnTo>
                <a:lnTo>
                  <a:pt x="2779" y="1341"/>
                </a:lnTo>
                <a:lnTo>
                  <a:pt x="2801" y="1296"/>
                </a:lnTo>
                <a:lnTo>
                  <a:pt x="2824" y="1250"/>
                </a:lnTo>
                <a:lnTo>
                  <a:pt x="2850" y="1203"/>
                </a:lnTo>
                <a:lnTo>
                  <a:pt x="2648" y="800"/>
                </a:lnTo>
                <a:lnTo>
                  <a:pt x="2594" y="792"/>
                </a:lnTo>
                <a:lnTo>
                  <a:pt x="2541" y="785"/>
                </a:lnTo>
                <a:lnTo>
                  <a:pt x="2485" y="779"/>
                </a:lnTo>
                <a:lnTo>
                  <a:pt x="2430" y="775"/>
                </a:lnTo>
                <a:lnTo>
                  <a:pt x="2373" y="770"/>
                </a:lnTo>
                <a:lnTo>
                  <a:pt x="2315" y="766"/>
                </a:lnTo>
                <a:lnTo>
                  <a:pt x="2256" y="764"/>
                </a:lnTo>
                <a:lnTo>
                  <a:pt x="2197" y="763"/>
                </a:lnTo>
                <a:close/>
                <a:moveTo>
                  <a:pt x="1470" y="1090"/>
                </a:moveTo>
                <a:lnTo>
                  <a:pt x="1470" y="1090"/>
                </a:lnTo>
                <a:lnTo>
                  <a:pt x="1446" y="1122"/>
                </a:lnTo>
                <a:lnTo>
                  <a:pt x="1424" y="1156"/>
                </a:lnTo>
                <a:lnTo>
                  <a:pt x="1402" y="1189"/>
                </a:lnTo>
                <a:lnTo>
                  <a:pt x="1382" y="1224"/>
                </a:lnTo>
                <a:lnTo>
                  <a:pt x="1362" y="1259"/>
                </a:lnTo>
                <a:lnTo>
                  <a:pt x="1344" y="1296"/>
                </a:lnTo>
                <a:lnTo>
                  <a:pt x="1327" y="1333"/>
                </a:lnTo>
                <a:lnTo>
                  <a:pt x="1311" y="1370"/>
                </a:lnTo>
                <a:lnTo>
                  <a:pt x="1296" y="1410"/>
                </a:lnTo>
                <a:lnTo>
                  <a:pt x="1282" y="1449"/>
                </a:lnTo>
                <a:lnTo>
                  <a:pt x="1268" y="1489"/>
                </a:lnTo>
                <a:lnTo>
                  <a:pt x="1257" y="1530"/>
                </a:lnTo>
                <a:lnTo>
                  <a:pt x="1245" y="1572"/>
                </a:lnTo>
                <a:lnTo>
                  <a:pt x="1235" y="1615"/>
                </a:lnTo>
                <a:lnTo>
                  <a:pt x="1224" y="1658"/>
                </a:lnTo>
                <a:lnTo>
                  <a:pt x="1215" y="1702"/>
                </a:lnTo>
                <a:lnTo>
                  <a:pt x="1225" y="1728"/>
                </a:lnTo>
                <a:lnTo>
                  <a:pt x="1236" y="1755"/>
                </a:lnTo>
                <a:lnTo>
                  <a:pt x="1246" y="1781"/>
                </a:lnTo>
                <a:lnTo>
                  <a:pt x="1259" y="1807"/>
                </a:lnTo>
                <a:lnTo>
                  <a:pt x="1272" y="1833"/>
                </a:lnTo>
                <a:lnTo>
                  <a:pt x="1284" y="1858"/>
                </a:lnTo>
                <a:lnTo>
                  <a:pt x="1313" y="1908"/>
                </a:lnTo>
                <a:lnTo>
                  <a:pt x="1345" y="1958"/>
                </a:lnTo>
                <a:lnTo>
                  <a:pt x="1378" y="2005"/>
                </a:lnTo>
                <a:lnTo>
                  <a:pt x="1413" y="2054"/>
                </a:lnTo>
                <a:lnTo>
                  <a:pt x="1450" y="2100"/>
                </a:lnTo>
                <a:lnTo>
                  <a:pt x="1519" y="2106"/>
                </a:lnTo>
                <a:lnTo>
                  <a:pt x="1586" y="2110"/>
                </a:lnTo>
                <a:lnTo>
                  <a:pt x="1655" y="2113"/>
                </a:lnTo>
                <a:lnTo>
                  <a:pt x="1724" y="2114"/>
                </a:lnTo>
                <a:lnTo>
                  <a:pt x="1793" y="2113"/>
                </a:lnTo>
                <a:lnTo>
                  <a:pt x="1863" y="2111"/>
                </a:lnTo>
                <a:lnTo>
                  <a:pt x="1932" y="2107"/>
                </a:lnTo>
                <a:lnTo>
                  <a:pt x="2003" y="2100"/>
                </a:lnTo>
                <a:lnTo>
                  <a:pt x="2041" y="2054"/>
                </a:lnTo>
                <a:lnTo>
                  <a:pt x="2078" y="2005"/>
                </a:lnTo>
                <a:lnTo>
                  <a:pt x="2096" y="1980"/>
                </a:lnTo>
                <a:lnTo>
                  <a:pt x="2113" y="1953"/>
                </a:lnTo>
                <a:lnTo>
                  <a:pt x="2131" y="1927"/>
                </a:lnTo>
                <a:lnTo>
                  <a:pt x="2148" y="1899"/>
                </a:lnTo>
                <a:lnTo>
                  <a:pt x="2164" y="1870"/>
                </a:lnTo>
                <a:lnTo>
                  <a:pt x="2180" y="1840"/>
                </a:lnTo>
                <a:lnTo>
                  <a:pt x="2196" y="1808"/>
                </a:lnTo>
                <a:lnTo>
                  <a:pt x="2211" y="1777"/>
                </a:lnTo>
                <a:lnTo>
                  <a:pt x="2226" y="1744"/>
                </a:lnTo>
                <a:lnTo>
                  <a:pt x="2240" y="1710"/>
                </a:lnTo>
                <a:lnTo>
                  <a:pt x="2253" y="1675"/>
                </a:lnTo>
                <a:lnTo>
                  <a:pt x="2266" y="1638"/>
                </a:lnTo>
                <a:lnTo>
                  <a:pt x="2258" y="1601"/>
                </a:lnTo>
                <a:lnTo>
                  <a:pt x="2249" y="1564"/>
                </a:lnTo>
                <a:lnTo>
                  <a:pt x="2238" y="1527"/>
                </a:lnTo>
                <a:lnTo>
                  <a:pt x="2228" y="1491"/>
                </a:lnTo>
                <a:lnTo>
                  <a:pt x="2216" y="1455"/>
                </a:lnTo>
                <a:lnTo>
                  <a:pt x="2204" y="1420"/>
                </a:lnTo>
                <a:lnTo>
                  <a:pt x="2191" y="1385"/>
                </a:lnTo>
                <a:lnTo>
                  <a:pt x="2177" y="1351"/>
                </a:lnTo>
                <a:lnTo>
                  <a:pt x="2162" y="1317"/>
                </a:lnTo>
                <a:lnTo>
                  <a:pt x="2146" y="1282"/>
                </a:lnTo>
                <a:lnTo>
                  <a:pt x="2129" y="1250"/>
                </a:lnTo>
                <a:lnTo>
                  <a:pt x="2112" y="1216"/>
                </a:lnTo>
                <a:lnTo>
                  <a:pt x="2095" y="1184"/>
                </a:lnTo>
                <a:lnTo>
                  <a:pt x="2075" y="1151"/>
                </a:lnTo>
                <a:lnTo>
                  <a:pt x="2056" y="1120"/>
                </a:lnTo>
                <a:lnTo>
                  <a:pt x="2036" y="1089"/>
                </a:lnTo>
                <a:lnTo>
                  <a:pt x="1732" y="1083"/>
                </a:lnTo>
                <a:lnTo>
                  <a:pt x="1470" y="1090"/>
                </a:lnTo>
                <a:close/>
                <a:moveTo>
                  <a:pt x="1257" y="754"/>
                </a:moveTo>
                <a:lnTo>
                  <a:pt x="1257" y="754"/>
                </a:lnTo>
                <a:lnTo>
                  <a:pt x="1214" y="754"/>
                </a:lnTo>
                <a:lnTo>
                  <a:pt x="1170" y="755"/>
                </a:lnTo>
                <a:lnTo>
                  <a:pt x="1125" y="758"/>
                </a:lnTo>
                <a:lnTo>
                  <a:pt x="1078" y="762"/>
                </a:lnTo>
                <a:lnTo>
                  <a:pt x="1032" y="766"/>
                </a:lnTo>
                <a:lnTo>
                  <a:pt x="984" y="772"/>
                </a:lnTo>
                <a:lnTo>
                  <a:pt x="939" y="779"/>
                </a:lnTo>
                <a:lnTo>
                  <a:pt x="894" y="786"/>
                </a:lnTo>
                <a:lnTo>
                  <a:pt x="851" y="795"/>
                </a:lnTo>
                <a:lnTo>
                  <a:pt x="809" y="805"/>
                </a:lnTo>
                <a:lnTo>
                  <a:pt x="771" y="815"/>
                </a:lnTo>
                <a:lnTo>
                  <a:pt x="735" y="827"/>
                </a:lnTo>
                <a:lnTo>
                  <a:pt x="704" y="838"/>
                </a:lnTo>
                <a:lnTo>
                  <a:pt x="676" y="851"/>
                </a:lnTo>
                <a:lnTo>
                  <a:pt x="663" y="857"/>
                </a:lnTo>
                <a:lnTo>
                  <a:pt x="652" y="864"/>
                </a:lnTo>
                <a:lnTo>
                  <a:pt x="642" y="871"/>
                </a:lnTo>
                <a:lnTo>
                  <a:pt x="634" y="878"/>
                </a:lnTo>
                <a:lnTo>
                  <a:pt x="618" y="893"/>
                </a:lnTo>
                <a:lnTo>
                  <a:pt x="603" y="910"/>
                </a:lnTo>
                <a:lnTo>
                  <a:pt x="588" y="930"/>
                </a:lnTo>
                <a:lnTo>
                  <a:pt x="574" y="951"/>
                </a:lnTo>
                <a:lnTo>
                  <a:pt x="559" y="974"/>
                </a:lnTo>
                <a:lnTo>
                  <a:pt x="545" y="998"/>
                </a:lnTo>
                <a:lnTo>
                  <a:pt x="532" y="1024"/>
                </a:lnTo>
                <a:lnTo>
                  <a:pt x="518" y="1050"/>
                </a:lnTo>
                <a:lnTo>
                  <a:pt x="494" y="1106"/>
                </a:lnTo>
                <a:lnTo>
                  <a:pt x="470" y="1165"/>
                </a:lnTo>
                <a:lnTo>
                  <a:pt x="448" y="1223"/>
                </a:lnTo>
                <a:lnTo>
                  <a:pt x="428" y="1281"/>
                </a:lnTo>
                <a:lnTo>
                  <a:pt x="449" y="1348"/>
                </a:lnTo>
                <a:lnTo>
                  <a:pt x="472" y="1413"/>
                </a:lnTo>
                <a:lnTo>
                  <a:pt x="496" y="1477"/>
                </a:lnTo>
                <a:lnTo>
                  <a:pt x="522" y="1537"/>
                </a:lnTo>
                <a:lnTo>
                  <a:pt x="550" y="1596"/>
                </a:lnTo>
                <a:lnTo>
                  <a:pt x="565" y="1624"/>
                </a:lnTo>
                <a:lnTo>
                  <a:pt x="580" y="1652"/>
                </a:lnTo>
                <a:lnTo>
                  <a:pt x="596" y="1680"/>
                </a:lnTo>
                <a:lnTo>
                  <a:pt x="612" y="1706"/>
                </a:lnTo>
                <a:lnTo>
                  <a:pt x="628" y="1733"/>
                </a:lnTo>
                <a:lnTo>
                  <a:pt x="646" y="1759"/>
                </a:lnTo>
                <a:lnTo>
                  <a:pt x="674" y="1745"/>
                </a:lnTo>
                <a:lnTo>
                  <a:pt x="701" y="1733"/>
                </a:lnTo>
                <a:lnTo>
                  <a:pt x="730" y="1721"/>
                </a:lnTo>
                <a:lnTo>
                  <a:pt x="759" y="1711"/>
                </a:lnTo>
                <a:lnTo>
                  <a:pt x="790" y="1701"/>
                </a:lnTo>
                <a:lnTo>
                  <a:pt x="820" y="1691"/>
                </a:lnTo>
                <a:lnTo>
                  <a:pt x="851" y="1682"/>
                </a:lnTo>
                <a:lnTo>
                  <a:pt x="882" y="1674"/>
                </a:lnTo>
                <a:lnTo>
                  <a:pt x="947" y="1660"/>
                </a:lnTo>
                <a:lnTo>
                  <a:pt x="1013" y="1647"/>
                </a:lnTo>
                <a:lnTo>
                  <a:pt x="1080" y="1636"/>
                </a:lnTo>
                <a:lnTo>
                  <a:pt x="1148" y="1626"/>
                </a:lnTo>
                <a:lnTo>
                  <a:pt x="1157" y="1586"/>
                </a:lnTo>
                <a:lnTo>
                  <a:pt x="1166" y="1545"/>
                </a:lnTo>
                <a:lnTo>
                  <a:pt x="1176" y="1506"/>
                </a:lnTo>
                <a:lnTo>
                  <a:pt x="1186" y="1468"/>
                </a:lnTo>
                <a:lnTo>
                  <a:pt x="1198" y="1429"/>
                </a:lnTo>
                <a:lnTo>
                  <a:pt x="1209" y="1392"/>
                </a:lnTo>
                <a:lnTo>
                  <a:pt x="1222" y="1355"/>
                </a:lnTo>
                <a:lnTo>
                  <a:pt x="1236" y="1319"/>
                </a:lnTo>
                <a:lnTo>
                  <a:pt x="1250" y="1283"/>
                </a:lnTo>
                <a:lnTo>
                  <a:pt x="1265" y="1249"/>
                </a:lnTo>
                <a:lnTo>
                  <a:pt x="1280" y="1214"/>
                </a:lnTo>
                <a:lnTo>
                  <a:pt x="1296" y="1180"/>
                </a:lnTo>
                <a:lnTo>
                  <a:pt x="1329" y="1113"/>
                </a:lnTo>
                <a:lnTo>
                  <a:pt x="1364" y="1048"/>
                </a:lnTo>
                <a:lnTo>
                  <a:pt x="1354" y="1010"/>
                </a:lnTo>
                <a:lnTo>
                  <a:pt x="1344" y="973"/>
                </a:lnTo>
                <a:lnTo>
                  <a:pt x="1332" y="936"/>
                </a:lnTo>
                <a:lnTo>
                  <a:pt x="1319" y="899"/>
                </a:lnTo>
                <a:lnTo>
                  <a:pt x="1304" y="861"/>
                </a:lnTo>
                <a:lnTo>
                  <a:pt x="1289" y="826"/>
                </a:lnTo>
                <a:lnTo>
                  <a:pt x="1273" y="790"/>
                </a:lnTo>
                <a:lnTo>
                  <a:pt x="1257" y="754"/>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4" name="KSO_Shape">
            <a:extLst>
              <a:ext uri="{FF2B5EF4-FFF2-40B4-BE49-F238E27FC236}">
                <a16:creationId xmlns:a16="http://schemas.microsoft.com/office/drawing/2014/main" xmlns="" id="{E85555A6-F4B5-4443-8A2F-C54995812575}"/>
              </a:ext>
            </a:extLst>
          </p:cNvPr>
          <p:cNvSpPr>
            <a:spLocks/>
          </p:cNvSpPr>
          <p:nvPr/>
        </p:nvSpPr>
        <p:spPr bwMode="auto">
          <a:xfrm>
            <a:off x="4415630" y="4175438"/>
            <a:ext cx="398720" cy="398720"/>
          </a:xfrm>
          <a:custGeom>
            <a:avLst/>
            <a:gdLst>
              <a:gd name="T0" fmla="*/ 2147483646 w 3261"/>
              <a:gd name="T1" fmla="*/ 2147483646 h 3261"/>
              <a:gd name="T2" fmla="*/ 2147483646 w 3261"/>
              <a:gd name="T3" fmla="*/ 2147483646 h 3261"/>
              <a:gd name="T4" fmla="*/ 2147483646 w 3261"/>
              <a:gd name="T5" fmla="*/ 2147483646 h 3261"/>
              <a:gd name="T6" fmla="*/ 2147483646 w 3261"/>
              <a:gd name="T7" fmla="*/ 2147483646 h 3261"/>
              <a:gd name="T8" fmla="*/ 2147483646 w 3261"/>
              <a:gd name="T9" fmla="*/ 2147483646 h 3261"/>
              <a:gd name="T10" fmla="*/ 2147483646 w 3261"/>
              <a:gd name="T11" fmla="*/ 2147483646 h 3261"/>
              <a:gd name="T12" fmla="*/ 2147483646 w 3261"/>
              <a:gd name="T13" fmla="*/ 2147483646 h 3261"/>
              <a:gd name="T14" fmla="*/ 2147483646 w 3261"/>
              <a:gd name="T15" fmla="*/ 2147483646 h 3261"/>
              <a:gd name="T16" fmla="*/ 2147483646 w 3261"/>
              <a:gd name="T17" fmla="*/ 2147483646 h 3261"/>
              <a:gd name="T18" fmla="*/ 2147483646 w 3261"/>
              <a:gd name="T19" fmla="*/ 2147483646 h 3261"/>
              <a:gd name="T20" fmla="*/ 2147483646 w 3261"/>
              <a:gd name="T21" fmla="*/ 2147483646 h 3261"/>
              <a:gd name="T22" fmla="*/ 2147483646 w 3261"/>
              <a:gd name="T23" fmla="*/ 2147483646 h 3261"/>
              <a:gd name="T24" fmla="*/ 199297116 w 3261"/>
              <a:gd name="T25" fmla="*/ 2147483646 h 3261"/>
              <a:gd name="T26" fmla="*/ 2147483646 w 3261"/>
              <a:gd name="T27" fmla="*/ 2147483646 h 3261"/>
              <a:gd name="T28" fmla="*/ 2147483646 w 3261"/>
              <a:gd name="T29" fmla="*/ 2147483646 h 3261"/>
              <a:gd name="T30" fmla="*/ 2147483646 w 3261"/>
              <a:gd name="T31" fmla="*/ 2147483646 h 3261"/>
              <a:gd name="T32" fmla="*/ 2147483646 w 3261"/>
              <a:gd name="T33" fmla="*/ 2147483646 h 3261"/>
              <a:gd name="T34" fmla="*/ 2147483646 w 3261"/>
              <a:gd name="T35" fmla="*/ 2147483646 h 3261"/>
              <a:gd name="T36" fmla="*/ 2147483646 w 3261"/>
              <a:gd name="T37" fmla="*/ 2147483646 h 3261"/>
              <a:gd name="T38" fmla="*/ 2147483646 w 3261"/>
              <a:gd name="T39" fmla="*/ 2147483646 h 3261"/>
              <a:gd name="T40" fmla="*/ 2147483646 w 3261"/>
              <a:gd name="T41" fmla="*/ 2147483646 h 3261"/>
              <a:gd name="T42" fmla="*/ 2147483646 w 3261"/>
              <a:gd name="T43" fmla="*/ 2147483646 h 3261"/>
              <a:gd name="T44" fmla="*/ 2147483646 w 3261"/>
              <a:gd name="T45" fmla="*/ 2147483646 h 3261"/>
              <a:gd name="T46" fmla="*/ 2147483646 w 3261"/>
              <a:gd name="T47" fmla="*/ 2147483646 h 3261"/>
              <a:gd name="T48" fmla="*/ 2147483646 w 3261"/>
              <a:gd name="T49" fmla="*/ 2147483646 h 3261"/>
              <a:gd name="T50" fmla="*/ 2147483646 w 3261"/>
              <a:gd name="T51" fmla="*/ 2147483646 h 3261"/>
              <a:gd name="T52" fmla="*/ 2147483646 w 3261"/>
              <a:gd name="T53" fmla="*/ 2147483646 h 3261"/>
              <a:gd name="T54" fmla="*/ 2147483646 w 3261"/>
              <a:gd name="T55" fmla="*/ 2147483646 h 3261"/>
              <a:gd name="T56" fmla="*/ 2147483646 w 3261"/>
              <a:gd name="T57" fmla="*/ 2147483646 h 3261"/>
              <a:gd name="T58" fmla="*/ 2147483646 w 3261"/>
              <a:gd name="T59" fmla="*/ 2147483646 h 3261"/>
              <a:gd name="T60" fmla="*/ 2147483646 w 3261"/>
              <a:gd name="T61" fmla="*/ 2147483646 h 3261"/>
              <a:gd name="T62" fmla="*/ 2147483646 w 3261"/>
              <a:gd name="T63" fmla="*/ 2147483646 h 3261"/>
              <a:gd name="T64" fmla="*/ 2147483646 w 3261"/>
              <a:gd name="T65" fmla="*/ 2147483646 h 3261"/>
              <a:gd name="T66" fmla="*/ 2147483646 w 3261"/>
              <a:gd name="T67" fmla="*/ 2147483646 h 3261"/>
              <a:gd name="T68" fmla="*/ 2147483646 w 3261"/>
              <a:gd name="T69" fmla="*/ 2147483646 h 3261"/>
              <a:gd name="T70" fmla="*/ 2147483646 w 3261"/>
              <a:gd name="T71" fmla="*/ 2147483646 h 3261"/>
              <a:gd name="T72" fmla="*/ 2147483646 w 3261"/>
              <a:gd name="T73" fmla="*/ 2147483646 h 3261"/>
              <a:gd name="T74" fmla="*/ 2147483646 w 3261"/>
              <a:gd name="T75" fmla="*/ 2147483646 h 3261"/>
              <a:gd name="T76" fmla="*/ 2147483646 w 3261"/>
              <a:gd name="T77" fmla="*/ 2147483646 h 3261"/>
              <a:gd name="T78" fmla="*/ 2147483646 w 3261"/>
              <a:gd name="T79" fmla="*/ 2147483646 h 3261"/>
              <a:gd name="T80" fmla="*/ 2147483646 w 3261"/>
              <a:gd name="T81" fmla="*/ 2147483646 h 3261"/>
              <a:gd name="T82" fmla="*/ 2147483646 w 3261"/>
              <a:gd name="T83" fmla="*/ 2147483646 h 3261"/>
              <a:gd name="T84" fmla="*/ 2147483646 w 3261"/>
              <a:gd name="T85" fmla="*/ 2147483646 h 3261"/>
              <a:gd name="T86" fmla="*/ 2147483646 w 3261"/>
              <a:gd name="T87" fmla="*/ 2147483646 h 3261"/>
              <a:gd name="T88" fmla="*/ 2147483646 w 3261"/>
              <a:gd name="T89" fmla="*/ 2147483646 h 3261"/>
              <a:gd name="T90" fmla="*/ 2147483646 w 3261"/>
              <a:gd name="T91" fmla="*/ 2147483646 h 3261"/>
              <a:gd name="T92" fmla="*/ 2147483646 w 3261"/>
              <a:gd name="T93" fmla="*/ 2147483646 h 3261"/>
              <a:gd name="T94" fmla="*/ 2147483646 w 3261"/>
              <a:gd name="T95" fmla="*/ 2147483646 h 3261"/>
              <a:gd name="T96" fmla="*/ 2147483646 w 3261"/>
              <a:gd name="T97" fmla="*/ 2147483646 h 3261"/>
              <a:gd name="T98" fmla="*/ 2147483646 w 3261"/>
              <a:gd name="T99" fmla="*/ 2147483646 h 3261"/>
              <a:gd name="T100" fmla="*/ 2147483646 w 3261"/>
              <a:gd name="T101" fmla="*/ 2147483646 h 3261"/>
              <a:gd name="T102" fmla="*/ 2147483646 w 3261"/>
              <a:gd name="T103" fmla="*/ 2147483646 h 3261"/>
              <a:gd name="T104" fmla="*/ 2147483646 w 3261"/>
              <a:gd name="T105" fmla="*/ 2147483646 h 3261"/>
              <a:gd name="T106" fmla="*/ 2147483646 w 3261"/>
              <a:gd name="T107" fmla="*/ 2147483646 h 3261"/>
              <a:gd name="T108" fmla="*/ 2147483646 w 3261"/>
              <a:gd name="T109" fmla="*/ 2147483646 h 3261"/>
              <a:gd name="T110" fmla="*/ 2147483646 w 3261"/>
              <a:gd name="T111" fmla="*/ 2147483646 h 3261"/>
              <a:gd name="T112" fmla="*/ 2147483646 w 3261"/>
              <a:gd name="T113" fmla="*/ 2147483646 h 3261"/>
              <a:gd name="T114" fmla="*/ 2147483646 w 3261"/>
              <a:gd name="T115" fmla="*/ 2147483646 h 3261"/>
              <a:gd name="T116" fmla="*/ 2147483646 w 3261"/>
              <a:gd name="T117" fmla="*/ 2147483646 h 3261"/>
              <a:gd name="T118" fmla="*/ 2147483646 w 3261"/>
              <a:gd name="T119" fmla="*/ 2147483646 h 326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261" h="3261">
                <a:moveTo>
                  <a:pt x="1631" y="0"/>
                </a:moveTo>
                <a:lnTo>
                  <a:pt x="1631" y="0"/>
                </a:lnTo>
                <a:lnTo>
                  <a:pt x="1673" y="0"/>
                </a:lnTo>
                <a:lnTo>
                  <a:pt x="1714" y="3"/>
                </a:lnTo>
                <a:lnTo>
                  <a:pt x="1756" y="5"/>
                </a:lnTo>
                <a:lnTo>
                  <a:pt x="1797" y="8"/>
                </a:lnTo>
                <a:lnTo>
                  <a:pt x="1837" y="13"/>
                </a:lnTo>
                <a:lnTo>
                  <a:pt x="1878" y="19"/>
                </a:lnTo>
                <a:lnTo>
                  <a:pt x="1918" y="26"/>
                </a:lnTo>
                <a:lnTo>
                  <a:pt x="1958" y="34"/>
                </a:lnTo>
                <a:lnTo>
                  <a:pt x="1998" y="42"/>
                </a:lnTo>
                <a:lnTo>
                  <a:pt x="2037" y="51"/>
                </a:lnTo>
                <a:lnTo>
                  <a:pt x="2076" y="62"/>
                </a:lnTo>
                <a:lnTo>
                  <a:pt x="2114" y="73"/>
                </a:lnTo>
                <a:lnTo>
                  <a:pt x="2153" y="86"/>
                </a:lnTo>
                <a:lnTo>
                  <a:pt x="2190" y="99"/>
                </a:lnTo>
                <a:lnTo>
                  <a:pt x="2227" y="114"/>
                </a:lnTo>
                <a:lnTo>
                  <a:pt x="2264" y="129"/>
                </a:lnTo>
                <a:lnTo>
                  <a:pt x="2300" y="144"/>
                </a:lnTo>
                <a:lnTo>
                  <a:pt x="2336" y="161"/>
                </a:lnTo>
                <a:lnTo>
                  <a:pt x="2372" y="179"/>
                </a:lnTo>
                <a:lnTo>
                  <a:pt x="2406" y="197"/>
                </a:lnTo>
                <a:lnTo>
                  <a:pt x="2441" y="217"/>
                </a:lnTo>
                <a:lnTo>
                  <a:pt x="2475" y="237"/>
                </a:lnTo>
                <a:lnTo>
                  <a:pt x="2508" y="258"/>
                </a:lnTo>
                <a:lnTo>
                  <a:pt x="2541" y="280"/>
                </a:lnTo>
                <a:lnTo>
                  <a:pt x="2573" y="302"/>
                </a:lnTo>
                <a:lnTo>
                  <a:pt x="2605" y="325"/>
                </a:lnTo>
                <a:lnTo>
                  <a:pt x="2636" y="349"/>
                </a:lnTo>
                <a:lnTo>
                  <a:pt x="2666" y="374"/>
                </a:lnTo>
                <a:lnTo>
                  <a:pt x="2696" y="399"/>
                </a:lnTo>
                <a:lnTo>
                  <a:pt x="2725" y="425"/>
                </a:lnTo>
                <a:lnTo>
                  <a:pt x="2754" y="451"/>
                </a:lnTo>
                <a:lnTo>
                  <a:pt x="2782" y="479"/>
                </a:lnTo>
                <a:lnTo>
                  <a:pt x="2810" y="507"/>
                </a:lnTo>
                <a:lnTo>
                  <a:pt x="2836" y="536"/>
                </a:lnTo>
                <a:lnTo>
                  <a:pt x="2862" y="565"/>
                </a:lnTo>
                <a:lnTo>
                  <a:pt x="2887" y="595"/>
                </a:lnTo>
                <a:lnTo>
                  <a:pt x="2912" y="625"/>
                </a:lnTo>
                <a:lnTo>
                  <a:pt x="2936" y="656"/>
                </a:lnTo>
                <a:lnTo>
                  <a:pt x="2959" y="688"/>
                </a:lnTo>
                <a:lnTo>
                  <a:pt x="2981" y="720"/>
                </a:lnTo>
                <a:lnTo>
                  <a:pt x="3003" y="753"/>
                </a:lnTo>
                <a:lnTo>
                  <a:pt x="3024" y="786"/>
                </a:lnTo>
                <a:lnTo>
                  <a:pt x="3044" y="820"/>
                </a:lnTo>
                <a:lnTo>
                  <a:pt x="3064" y="855"/>
                </a:lnTo>
                <a:lnTo>
                  <a:pt x="3082" y="889"/>
                </a:lnTo>
                <a:lnTo>
                  <a:pt x="3100" y="925"/>
                </a:lnTo>
                <a:lnTo>
                  <a:pt x="3116" y="961"/>
                </a:lnTo>
                <a:lnTo>
                  <a:pt x="3132" y="997"/>
                </a:lnTo>
                <a:lnTo>
                  <a:pt x="3147" y="1034"/>
                </a:lnTo>
                <a:lnTo>
                  <a:pt x="3161" y="1071"/>
                </a:lnTo>
                <a:lnTo>
                  <a:pt x="3175" y="1108"/>
                </a:lnTo>
                <a:lnTo>
                  <a:pt x="3188" y="1147"/>
                </a:lnTo>
                <a:lnTo>
                  <a:pt x="3199" y="1185"/>
                </a:lnTo>
                <a:lnTo>
                  <a:pt x="3210" y="1224"/>
                </a:lnTo>
                <a:lnTo>
                  <a:pt x="3219" y="1263"/>
                </a:lnTo>
                <a:lnTo>
                  <a:pt x="3227" y="1303"/>
                </a:lnTo>
                <a:lnTo>
                  <a:pt x="3235" y="1342"/>
                </a:lnTo>
                <a:lnTo>
                  <a:pt x="3242" y="1383"/>
                </a:lnTo>
                <a:lnTo>
                  <a:pt x="3248" y="1424"/>
                </a:lnTo>
                <a:lnTo>
                  <a:pt x="3253" y="1464"/>
                </a:lnTo>
                <a:lnTo>
                  <a:pt x="3256" y="1506"/>
                </a:lnTo>
                <a:lnTo>
                  <a:pt x="3258" y="1546"/>
                </a:lnTo>
                <a:lnTo>
                  <a:pt x="3261" y="1588"/>
                </a:lnTo>
                <a:lnTo>
                  <a:pt x="3261" y="1631"/>
                </a:lnTo>
                <a:lnTo>
                  <a:pt x="3261" y="1673"/>
                </a:lnTo>
                <a:lnTo>
                  <a:pt x="3258" y="1715"/>
                </a:lnTo>
                <a:lnTo>
                  <a:pt x="3256" y="1755"/>
                </a:lnTo>
                <a:lnTo>
                  <a:pt x="3253" y="1797"/>
                </a:lnTo>
                <a:lnTo>
                  <a:pt x="3248" y="1837"/>
                </a:lnTo>
                <a:lnTo>
                  <a:pt x="3242" y="1878"/>
                </a:lnTo>
                <a:lnTo>
                  <a:pt x="3235" y="1919"/>
                </a:lnTo>
                <a:lnTo>
                  <a:pt x="3227" y="1958"/>
                </a:lnTo>
                <a:lnTo>
                  <a:pt x="3219" y="1997"/>
                </a:lnTo>
                <a:lnTo>
                  <a:pt x="3210" y="2037"/>
                </a:lnTo>
                <a:lnTo>
                  <a:pt x="3199" y="2076"/>
                </a:lnTo>
                <a:lnTo>
                  <a:pt x="3188" y="2114"/>
                </a:lnTo>
                <a:lnTo>
                  <a:pt x="3175" y="2153"/>
                </a:lnTo>
                <a:lnTo>
                  <a:pt x="3161" y="2190"/>
                </a:lnTo>
                <a:lnTo>
                  <a:pt x="3147" y="2227"/>
                </a:lnTo>
                <a:lnTo>
                  <a:pt x="3132" y="2264"/>
                </a:lnTo>
                <a:lnTo>
                  <a:pt x="3116" y="2300"/>
                </a:lnTo>
                <a:lnTo>
                  <a:pt x="3100" y="2336"/>
                </a:lnTo>
                <a:lnTo>
                  <a:pt x="3082" y="2372"/>
                </a:lnTo>
                <a:lnTo>
                  <a:pt x="3064" y="2406"/>
                </a:lnTo>
                <a:lnTo>
                  <a:pt x="3044" y="2441"/>
                </a:lnTo>
                <a:lnTo>
                  <a:pt x="3024" y="2475"/>
                </a:lnTo>
                <a:lnTo>
                  <a:pt x="3003" y="2508"/>
                </a:lnTo>
                <a:lnTo>
                  <a:pt x="2981" y="2541"/>
                </a:lnTo>
                <a:lnTo>
                  <a:pt x="2959" y="2573"/>
                </a:lnTo>
                <a:lnTo>
                  <a:pt x="2936" y="2605"/>
                </a:lnTo>
                <a:lnTo>
                  <a:pt x="2912" y="2636"/>
                </a:lnTo>
                <a:lnTo>
                  <a:pt x="2887" y="2666"/>
                </a:lnTo>
                <a:lnTo>
                  <a:pt x="2862" y="2696"/>
                </a:lnTo>
                <a:lnTo>
                  <a:pt x="2836" y="2725"/>
                </a:lnTo>
                <a:lnTo>
                  <a:pt x="2810" y="2754"/>
                </a:lnTo>
                <a:lnTo>
                  <a:pt x="2782" y="2782"/>
                </a:lnTo>
                <a:lnTo>
                  <a:pt x="2754" y="2810"/>
                </a:lnTo>
                <a:lnTo>
                  <a:pt x="2725" y="2837"/>
                </a:lnTo>
                <a:lnTo>
                  <a:pt x="2696" y="2862"/>
                </a:lnTo>
                <a:lnTo>
                  <a:pt x="2666" y="2887"/>
                </a:lnTo>
                <a:lnTo>
                  <a:pt x="2636" y="2912"/>
                </a:lnTo>
                <a:lnTo>
                  <a:pt x="2605" y="2936"/>
                </a:lnTo>
                <a:lnTo>
                  <a:pt x="2573" y="2959"/>
                </a:lnTo>
                <a:lnTo>
                  <a:pt x="2541" y="2981"/>
                </a:lnTo>
                <a:lnTo>
                  <a:pt x="2508" y="3003"/>
                </a:lnTo>
                <a:lnTo>
                  <a:pt x="2475" y="3024"/>
                </a:lnTo>
                <a:lnTo>
                  <a:pt x="2441" y="3044"/>
                </a:lnTo>
                <a:lnTo>
                  <a:pt x="2406" y="3064"/>
                </a:lnTo>
                <a:lnTo>
                  <a:pt x="2372" y="3081"/>
                </a:lnTo>
                <a:lnTo>
                  <a:pt x="2336" y="3100"/>
                </a:lnTo>
                <a:lnTo>
                  <a:pt x="2300" y="3116"/>
                </a:lnTo>
                <a:lnTo>
                  <a:pt x="2264" y="3132"/>
                </a:lnTo>
                <a:lnTo>
                  <a:pt x="2227" y="3147"/>
                </a:lnTo>
                <a:lnTo>
                  <a:pt x="2190" y="3161"/>
                </a:lnTo>
                <a:lnTo>
                  <a:pt x="2153" y="3175"/>
                </a:lnTo>
                <a:lnTo>
                  <a:pt x="2114" y="3187"/>
                </a:lnTo>
                <a:lnTo>
                  <a:pt x="2076" y="3198"/>
                </a:lnTo>
                <a:lnTo>
                  <a:pt x="2037" y="3209"/>
                </a:lnTo>
                <a:lnTo>
                  <a:pt x="1998" y="3219"/>
                </a:lnTo>
                <a:lnTo>
                  <a:pt x="1958" y="3227"/>
                </a:lnTo>
                <a:lnTo>
                  <a:pt x="1918" y="3235"/>
                </a:lnTo>
                <a:lnTo>
                  <a:pt x="1878" y="3241"/>
                </a:lnTo>
                <a:lnTo>
                  <a:pt x="1837" y="3247"/>
                </a:lnTo>
                <a:lnTo>
                  <a:pt x="1797" y="3251"/>
                </a:lnTo>
                <a:lnTo>
                  <a:pt x="1756" y="3256"/>
                </a:lnTo>
                <a:lnTo>
                  <a:pt x="1714" y="3258"/>
                </a:lnTo>
                <a:lnTo>
                  <a:pt x="1673" y="3260"/>
                </a:lnTo>
                <a:lnTo>
                  <a:pt x="1631" y="3261"/>
                </a:lnTo>
                <a:lnTo>
                  <a:pt x="1588" y="3260"/>
                </a:lnTo>
                <a:lnTo>
                  <a:pt x="1546" y="3258"/>
                </a:lnTo>
                <a:lnTo>
                  <a:pt x="1506" y="3256"/>
                </a:lnTo>
                <a:lnTo>
                  <a:pt x="1464" y="3251"/>
                </a:lnTo>
                <a:lnTo>
                  <a:pt x="1424" y="3247"/>
                </a:lnTo>
                <a:lnTo>
                  <a:pt x="1383" y="3241"/>
                </a:lnTo>
                <a:lnTo>
                  <a:pt x="1342" y="3235"/>
                </a:lnTo>
                <a:lnTo>
                  <a:pt x="1303" y="3227"/>
                </a:lnTo>
                <a:lnTo>
                  <a:pt x="1264" y="3219"/>
                </a:lnTo>
                <a:lnTo>
                  <a:pt x="1224" y="3209"/>
                </a:lnTo>
                <a:lnTo>
                  <a:pt x="1185" y="3198"/>
                </a:lnTo>
                <a:lnTo>
                  <a:pt x="1147" y="3187"/>
                </a:lnTo>
                <a:lnTo>
                  <a:pt x="1108" y="3175"/>
                </a:lnTo>
                <a:lnTo>
                  <a:pt x="1071" y="3161"/>
                </a:lnTo>
                <a:lnTo>
                  <a:pt x="1034" y="3147"/>
                </a:lnTo>
                <a:lnTo>
                  <a:pt x="997" y="3132"/>
                </a:lnTo>
                <a:lnTo>
                  <a:pt x="961" y="3116"/>
                </a:lnTo>
                <a:lnTo>
                  <a:pt x="925" y="3100"/>
                </a:lnTo>
                <a:lnTo>
                  <a:pt x="889" y="3081"/>
                </a:lnTo>
                <a:lnTo>
                  <a:pt x="854" y="3064"/>
                </a:lnTo>
                <a:lnTo>
                  <a:pt x="821" y="3044"/>
                </a:lnTo>
                <a:lnTo>
                  <a:pt x="786" y="3024"/>
                </a:lnTo>
                <a:lnTo>
                  <a:pt x="754" y="3003"/>
                </a:lnTo>
                <a:lnTo>
                  <a:pt x="720" y="2981"/>
                </a:lnTo>
                <a:lnTo>
                  <a:pt x="688" y="2959"/>
                </a:lnTo>
                <a:lnTo>
                  <a:pt x="656" y="2936"/>
                </a:lnTo>
                <a:lnTo>
                  <a:pt x="625" y="2912"/>
                </a:lnTo>
                <a:lnTo>
                  <a:pt x="595" y="2887"/>
                </a:lnTo>
                <a:lnTo>
                  <a:pt x="565" y="2862"/>
                </a:lnTo>
                <a:lnTo>
                  <a:pt x="536" y="2837"/>
                </a:lnTo>
                <a:lnTo>
                  <a:pt x="507" y="2810"/>
                </a:lnTo>
                <a:lnTo>
                  <a:pt x="479" y="2782"/>
                </a:lnTo>
                <a:lnTo>
                  <a:pt x="451" y="2754"/>
                </a:lnTo>
                <a:lnTo>
                  <a:pt x="424" y="2725"/>
                </a:lnTo>
                <a:lnTo>
                  <a:pt x="399" y="2696"/>
                </a:lnTo>
                <a:lnTo>
                  <a:pt x="373" y="2666"/>
                </a:lnTo>
                <a:lnTo>
                  <a:pt x="349" y="2636"/>
                </a:lnTo>
                <a:lnTo>
                  <a:pt x="325" y="2605"/>
                </a:lnTo>
                <a:lnTo>
                  <a:pt x="302" y="2573"/>
                </a:lnTo>
                <a:lnTo>
                  <a:pt x="280" y="2541"/>
                </a:lnTo>
                <a:lnTo>
                  <a:pt x="258" y="2508"/>
                </a:lnTo>
                <a:lnTo>
                  <a:pt x="237" y="2475"/>
                </a:lnTo>
                <a:lnTo>
                  <a:pt x="217" y="2441"/>
                </a:lnTo>
                <a:lnTo>
                  <a:pt x="197" y="2406"/>
                </a:lnTo>
                <a:lnTo>
                  <a:pt x="180" y="2372"/>
                </a:lnTo>
                <a:lnTo>
                  <a:pt x="161" y="2336"/>
                </a:lnTo>
                <a:lnTo>
                  <a:pt x="145" y="2300"/>
                </a:lnTo>
                <a:lnTo>
                  <a:pt x="129" y="2264"/>
                </a:lnTo>
                <a:lnTo>
                  <a:pt x="114" y="2227"/>
                </a:lnTo>
                <a:lnTo>
                  <a:pt x="100" y="2190"/>
                </a:lnTo>
                <a:lnTo>
                  <a:pt x="86" y="2153"/>
                </a:lnTo>
                <a:lnTo>
                  <a:pt x="74" y="2114"/>
                </a:lnTo>
                <a:lnTo>
                  <a:pt x="63" y="2076"/>
                </a:lnTo>
                <a:lnTo>
                  <a:pt x="52" y="2037"/>
                </a:lnTo>
                <a:lnTo>
                  <a:pt x="42" y="1997"/>
                </a:lnTo>
                <a:lnTo>
                  <a:pt x="34" y="1958"/>
                </a:lnTo>
                <a:lnTo>
                  <a:pt x="26" y="1919"/>
                </a:lnTo>
                <a:lnTo>
                  <a:pt x="19" y="1878"/>
                </a:lnTo>
                <a:lnTo>
                  <a:pt x="14" y="1837"/>
                </a:lnTo>
                <a:lnTo>
                  <a:pt x="9" y="1797"/>
                </a:lnTo>
                <a:lnTo>
                  <a:pt x="5" y="1755"/>
                </a:lnTo>
                <a:lnTo>
                  <a:pt x="3" y="1715"/>
                </a:lnTo>
                <a:lnTo>
                  <a:pt x="1" y="1673"/>
                </a:lnTo>
                <a:lnTo>
                  <a:pt x="0" y="1631"/>
                </a:lnTo>
                <a:lnTo>
                  <a:pt x="1" y="1588"/>
                </a:lnTo>
                <a:lnTo>
                  <a:pt x="3" y="1546"/>
                </a:lnTo>
                <a:lnTo>
                  <a:pt x="5" y="1506"/>
                </a:lnTo>
                <a:lnTo>
                  <a:pt x="9" y="1464"/>
                </a:lnTo>
                <a:lnTo>
                  <a:pt x="14" y="1424"/>
                </a:lnTo>
                <a:lnTo>
                  <a:pt x="19" y="1383"/>
                </a:lnTo>
                <a:lnTo>
                  <a:pt x="26" y="1342"/>
                </a:lnTo>
                <a:lnTo>
                  <a:pt x="34" y="1303"/>
                </a:lnTo>
                <a:lnTo>
                  <a:pt x="42" y="1263"/>
                </a:lnTo>
                <a:lnTo>
                  <a:pt x="52" y="1224"/>
                </a:lnTo>
                <a:lnTo>
                  <a:pt x="63" y="1185"/>
                </a:lnTo>
                <a:lnTo>
                  <a:pt x="74" y="1147"/>
                </a:lnTo>
                <a:lnTo>
                  <a:pt x="86" y="1108"/>
                </a:lnTo>
                <a:lnTo>
                  <a:pt x="100" y="1071"/>
                </a:lnTo>
                <a:lnTo>
                  <a:pt x="114" y="1034"/>
                </a:lnTo>
                <a:lnTo>
                  <a:pt x="129" y="997"/>
                </a:lnTo>
                <a:lnTo>
                  <a:pt x="145" y="961"/>
                </a:lnTo>
                <a:lnTo>
                  <a:pt x="161" y="925"/>
                </a:lnTo>
                <a:lnTo>
                  <a:pt x="180" y="889"/>
                </a:lnTo>
                <a:lnTo>
                  <a:pt x="197" y="855"/>
                </a:lnTo>
                <a:lnTo>
                  <a:pt x="217" y="820"/>
                </a:lnTo>
                <a:lnTo>
                  <a:pt x="237" y="786"/>
                </a:lnTo>
                <a:lnTo>
                  <a:pt x="258" y="753"/>
                </a:lnTo>
                <a:lnTo>
                  <a:pt x="280" y="720"/>
                </a:lnTo>
                <a:lnTo>
                  <a:pt x="302" y="688"/>
                </a:lnTo>
                <a:lnTo>
                  <a:pt x="325" y="656"/>
                </a:lnTo>
                <a:lnTo>
                  <a:pt x="349" y="625"/>
                </a:lnTo>
                <a:lnTo>
                  <a:pt x="373" y="595"/>
                </a:lnTo>
                <a:lnTo>
                  <a:pt x="399" y="565"/>
                </a:lnTo>
                <a:lnTo>
                  <a:pt x="424" y="536"/>
                </a:lnTo>
                <a:lnTo>
                  <a:pt x="451" y="507"/>
                </a:lnTo>
                <a:lnTo>
                  <a:pt x="479" y="479"/>
                </a:lnTo>
                <a:lnTo>
                  <a:pt x="507" y="451"/>
                </a:lnTo>
                <a:lnTo>
                  <a:pt x="536" y="425"/>
                </a:lnTo>
                <a:lnTo>
                  <a:pt x="565" y="399"/>
                </a:lnTo>
                <a:lnTo>
                  <a:pt x="595" y="374"/>
                </a:lnTo>
                <a:lnTo>
                  <a:pt x="625" y="349"/>
                </a:lnTo>
                <a:lnTo>
                  <a:pt x="656" y="325"/>
                </a:lnTo>
                <a:lnTo>
                  <a:pt x="688" y="302"/>
                </a:lnTo>
                <a:lnTo>
                  <a:pt x="720" y="280"/>
                </a:lnTo>
                <a:lnTo>
                  <a:pt x="754" y="258"/>
                </a:lnTo>
                <a:lnTo>
                  <a:pt x="786" y="237"/>
                </a:lnTo>
                <a:lnTo>
                  <a:pt x="821" y="217"/>
                </a:lnTo>
                <a:lnTo>
                  <a:pt x="854" y="197"/>
                </a:lnTo>
                <a:lnTo>
                  <a:pt x="889" y="179"/>
                </a:lnTo>
                <a:lnTo>
                  <a:pt x="925" y="161"/>
                </a:lnTo>
                <a:lnTo>
                  <a:pt x="961" y="144"/>
                </a:lnTo>
                <a:lnTo>
                  <a:pt x="997" y="129"/>
                </a:lnTo>
                <a:lnTo>
                  <a:pt x="1034" y="114"/>
                </a:lnTo>
                <a:lnTo>
                  <a:pt x="1071" y="99"/>
                </a:lnTo>
                <a:lnTo>
                  <a:pt x="1108" y="86"/>
                </a:lnTo>
                <a:lnTo>
                  <a:pt x="1147" y="73"/>
                </a:lnTo>
                <a:lnTo>
                  <a:pt x="1185" y="62"/>
                </a:lnTo>
                <a:lnTo>
                  <a:pt x="1224" y="51"/>
                </a:lnTo>
                <a:lnTo>
                  <a:pt x="1264" y="42"/>
                </a:lnTo>
                <a:lnTo>
                  <a:pt x="1303" y="34"/>
                </a:lnTo>
                <a:lnTo>
                  <a:pt x="1342" y="26"/>
                </a:lnTo>
                <a:lnTo>
                  <a:pt x="1383" y="19"/>
                </a:lnTo>
                <a:lnTo>
                  <a:pt x="1424" y="13"/>
                </a:lnTo>
                <a:lnTo>
                  <a:pt x="1464" y="8"/>
                </a:lnTo>
                <a:lnTo>
                  <a:pt x="1506" y="5"/>
                </a:lnTo>
                <a:lnTo>
                  <a:pt x="1546" y="3"/>
                </a:lnTo>
                <a:lnTo>
                  <a:pt x="1588" y="0"/>
                </a:lnTo>
                <a:lnTo>
                  <a:pt x="1631" y="0"/>
                </a:lnTo>
                <a:close/>
                <a:moveTo>
                  <a:pt x="587" y="530"/>
                </a:moveTo>
                <a:lnTo>
                  <a:pt x="587" y="530"/>
                </a:lnTo>
                <a:lnTo>
                  <a:pt x="588" y="566"/>
                </a:lnTo>
                <a:lnTo>
                  <a:pt x="589" y="602"/>
                </a:lnTo>
                <a:lnTo>
                  <a:pt x="591" y="620"/>
                </a:lnTo>
                <a:lnTo>
                  <a:pt x="594" y="638"/>
                </a:lnTo>
                <a:lnTo>
                  <a:pt x="597" y="655"/>
                </a:lnTo>
                <a:lnTo>
                  <a:pt x="602" y="673"/>
                </a:lnTo>
                <a:lnTo>
                  <a:pt x="608" y="689"/>
                </a:lnTo>
                <a:lnTo>
                  <a:pt x="613" y="704"/>
                </a:lnTo>
                <a:lnTo>
                  <a:pt x="620" y="718"/>
                </a:lnTo>
                <a:lnTo>
                  <a:pt x="628" y="730"/>
                </a:lnTo>
                <a:lnTo>
                  <a:pt x="639" y="742"/>
                </a:lnTo>
                <a:lnTo>
                  <a:pt x="649" y="753"/>
                </a:lnTo>
                <a:lnTo>
                  <a:pt x="662" y="761"/>
                </a:lnTo>
                <a:lnTo>
                  <a:pt x="676" y="768"/>
                </a:lnTo>
                <a:lnTo>
                  <a:pt x="683" y="769"/>
                </a:lnTo>
                <a:lnTo>
                  <a:pt x="690" y="769"/>
                </a:lnTo>
                <a:lnTo>
                  <a:pt x="698" y="768"/>
                </a:lnTo>
                <a:lnTo>
                  <a:pt x="707" y="766"/>
                </a:lnTo>
                <a:lnTo>
                  <a:pt x="725" y="762"/>
                </a:lnTo>
                <a:lnTo>
                  <a:pt x="734" y="761"/>
                </a:lnTo>
                <a:lnTo>
                  <a:pt x="742" y="759"/>
                </a:lnTo>
                <a:lnTo>
                  <a:pt x="766" y="749"/>
                </a:lnTo>
                <a:lnTo>
                  <a:pt x="790" y="739"/>
                </a:lnTo>
                <a:lnTo>
                  <a:pt x="814" y="730"/>
                </a:lnTo>
                <a:lnTo>
                  <a:pt x="838" y="722"/>
                </a:lnTo>
                <a:lnTo>
                  <a:pt x="863" y="715"/>
                </a:lnTo>
                <a:lnTo>
                  <a:pt x="888" y="708"/>
                </a:lnTo>
                <a:lnTo>
                  <a:pt x="915" y="703"/>
                </a:lnTo>
                <a:lnTo>
                  <a:pt x="941" y="698"/>
                </a:lnTo>
                <a:lnTo>
                  <a:pt x="1002" y="689"/>
                </a:lnTo>
                <a:lnTo>
                  <a:pt x="1068" y="682"/>
                </a:lnTo>
                <a:lnTo>
                  <a:pt x="1144" y="675"/>
                </a:lnTo>
                <a:lnTo>
                  <a:pt x="1231" y="668"/>
                </a:lnTo>
                <a:lnTo>
                  <a:pt x="1630" y="427"/>
                </a:lnTo>
                <a:lnTo>
                  <a:pt x="1630" y="396"/>
                </a:lnTo>
                <a:lnTo>
                  <a:pt x="1628" y="356"/>
                </a:lnTo>
                <a:lnTo>
                  <a:pt x="1625" y="311"/>
                </a:lnTo>
                <a:lnTo>
                  <a:pt x="1621" y="266"/>
                </a:lnTo>
                <a:lnTo>
                  <a:pt x="1616" y="221"/>
                </a:lnTo>
                <a:lnTo>
                  <a:pt x="1609" y="180"/>
                </a:lnTo>
                <a:lnTo>
                  <a:pt x="1604" y="163"/>
                </a:lnTo>
                <a:lnTo>
                  <a:pt x="1601" y="147"/>
                </a:lnTo>
                <a:lnTo>
                  <a:pt x="1596" y="134"/>
                </a:lnTo>
                <a:lnTo>
                  <a:pt x="1592" y="124"/>
                </a:lnTo>
                <a:lnTo>
                  <a:pt x="1563" y="121"/>
                </a:lnTo>
                <a:lnTo>
                  <a:pt x="1534" y="119"/>
                </a:lnTo>
                <a:lnTo>
                  <a:pt x="1505" y="117"/>
                </a:lnTo>
                <a:lnTo>
                  <a:pt x="1473" y="117"/>
                </a:lnTo>
                <a:lnTo>
                  <a:pt x="1442" y="119"/>
                </a:lnTo>
                <a:lnTo>
                  <a:pt x="1411" y="122"/>
                </a:lnTo>
                <a:lnTo>
                  <a:pt x="1378" y="125"/>
                </a:lnTo>
                <a:lnTo>
                  <a:pt x="1345" y="130"/>
                </a:lnTo>
                <a:lnTo>
                  <a:pt x="1311" y="137"/>
                </a:lnTo>
                <a:lnTo>
                  <a:pt x="1278" y="144"/>
                </a:lnTo>
                <a:lnTo>
                  <a:pt x="1244" y="152"/>
                </a:lnTo>
                <a:lnTo>
                  <a:pt x="1209" y="161"/>
                </a:lnTo>
                <a:lnTo>
                  <a:pt x="1176" y="172"/>
                </a:lnTo>
                <a:lnTo>
                  <a:pt x="1141" y="183"/>
                </a:lnTo>
                <a:lnTo>
                  <a:pt x="1106" y="195"/>
                </a:lnTo>
                <a:lnTo>
                  <a:pt x="1071" y="209"/>
                </a:lnTo>
                <a:lnTo>
                  <a:pt x="1038" y="223"/>
                </a:lnTo>
                <a:lnTo>
                  <a:pt x="1003" y="238"/>
                </a:lnTo>
                <a:lnTo>
                  <a:pt x="969" y="254"/>
                </a:lnTo>
                <a:lnTo>
                  <a:pt x="936" y="270"/>
                </a:lnTo>
                <a:lnTo>
                  <a:pt x="903" y="289"/>
                </a:lnTo>
                <a:lnTo>
                  <a:pt x="871" y="306"/>
                </a:lnTo>
                <a:lnTo>
                  <a:pt x="838" y="326"/>
                </a:lnTo>
                <a:lnTo>
                  <a:pt x="807" y="346"/>
                </a:lnTo>
                <a:lnTo>
                  <a:pt x="776" y="367"/>
                </a:lnTo>
                <a:lnTo>
                  <a:pt x="747" y="389"/>
                </a:lnTo>
                <a:lnTo>
                  <a:pt x="717" y="411"/>
                </a:lnTo>
                <a:lnTo>
                  <a:pt x="689" y="433"/>
                </a:lnTo>
                <a:lnTo>
                  <a:pt x="662" y="456"/>
                </a:lnTo>
                <a:lnTo>
                  <a:pt x="635" y="480"/>
                </a:lnTo>
                <a:lnTo>
                  <a:pt x="611" y="504"/>
                </a:lnTo>
                <a:lnTo>
                  <a:pt x="587" y="530"/>
                </a:lnTo>
                <a:close/>
                <a:moveTo>
                  <a:pt x="1718" y="107"/>
                </a:moveTo>
                <a:lnTo>
                  <a:pt x="1718" y="107"/>
                </a:lnTo>
                <a:lnTo>
                  <a:pt x="1712" y="122"/>
                </a:lnTo>
                <a:lnTo>
                  <a:pt x="1708" y="139"/>
                </a:lnTo>
                <a:lnTo>
                  <a:pt x="1705" y="158"/>
                </a:lnTo>
                <a:lnTo>
                  <a:pt x="1703" y="176"/>
                </a:lnTo>
                <a:lnTo>
                  <a:pt x="1703" y="197"/>
                </a:lnTo>
                <a:lnTo>
                  <a:pt x="1703" y="218"/>
                </a:lnTo>
                <a:lnTo>
                  <a:pt x="1704" y="240"/>
                </a:lnTo>
                <a:lnTo>
                  <a:pt x="1706" y="262"/>
                </a:lnTo>
                <a:lnTo>
                  <a:pt x="1713" y="310"/>
                </a:lnTo>
                <a:lnTo>
                  <a:pt x="1721" y="358"/>
                </a:lnTo>
                <a:lnTo>
                  <a:pt x="1740" y="459"/>
                </a:lnTo>
                <a:lnTo>
                  <a:pt x="1799" y="477"/>
                </a:lnTo>
                <a:lnTo>
                  <a:pt x="1858" y="496"/>
                </a:lnTo>
                <a:lnTo>
                  <a:pt x="1917" y="518"/>
                </a:lnTo>
                <a:lnTo>
                  <a:pt x="1973" y="542"/>
                </a:lnTo>
                <a:lnTo>
                  <a:pt x="2027" y="568"/>
                </a:lnTo>
                <a:lnTo>
                  <a:pt x="2053" y="581"/>
                </a:lnTo>
                <a:lnTo>
                  <a:pt x="2078" y="595"/>
                </a:lnTo>
                <a:lnTo>
                  <a:pt x="2102" y="610"/>
                </a:lnTo>
                <a:lnTo>
                  <a:pt x="2125" y="624"/>
                </a:lnTo>
                <a:lnTo>
                  <a:pt x="2147" y="639"/>
                </a:lnTo>
                <a:lnTo>
                  <a:pt x="2167" y="654"/>
                </a:lnTo>
                <a:lnTo>
                  <a:pt x="2214" y="654"/>
                </a:lnTo>
                <a:lnTo>
                  <a:pt x="2263" y="656"/>
                </a:lnTo>
                <a:lnTo>
                  <a:pt x="2310" y="659"/>
                </a:lnTo>
                <a:lnTo>
                  <a:pt x="2358" y="662"/>
                </a:lnTo>
                <a:lnTo>
                  <a:pt x="2405" y="668"/>
                </a:lnTo>
                <a:lnTo>
                  <a:pt x="2453" y="675"/>
                </a:lnTo>
                <a:lnTo>
                  <a:pt x="2502" y="683"/>
                </a:lnTo>
                <a:lnTo>
                  <a:pt x="2549" y="692"/>
                </a:lnTo>
                <a:lnTo>
                  <a:pt x="2558" y="662"/>
                </a:lnTo>
                <a:lnTo>
                  <a:pt x="2565" y="630"/>
                </a:lnTo>
                <a:lnTo>
                  <a:pt x="2571" y="594"/>
                </a:lnTo>
                <a:lnTo>
                  <a:pt x="2576" y="558"/>
                </a:lnTo>
                <a:lnTo>
                  <a:pt x="2579" y="523"/>
                </a:lnTo>
                <a:lnTo>
                  <a:pt x="2580" y="493"/>
                </a:lnTo>
                <a:lnTo>
                  <a:pt x="2580" y="469"/>
                </a:lnTo>
                <a:lnTo>
                  <a:pt x="2579" y="452"/>
                </a:lnTo>
                <a:lnTo>
                  <a:pt x="2559" y="434"/>
                </a:lnTo>
                <a:lnTo>
                  <a:pt x="2539" y="415"/>
                </a:lnTo>
                <a:lnTo>
                  <a:pt x="2518" y="398"/>
                </a:lnTo>
                <a:lnTo>
                  <a:pt x="2496" y="380"/>
                </a:lnTo>
                <a:lnTo>
                  <a:pt x="2452" y="347"/>
                </a:lnTo>
                <a:lnTo>
                  <a:pt x="2404" y="316"/>
                </a:lnTo>
                <a:lnTo>
                  <a:pt x="2355" y="285"/>
                </a:lnTo>
                <a:lnTo>
                  <a:pt x="2304" y="258"/>
                </a:lnTo>
                <a:lnTo>
                  <a:pt x="2252" y="232"/>
                </a:lnTo>
                <a:lnTo>
                  <a:pt x="2198" y="209"/>
                </a:lnTo>
                <a:lnTo>
                  <a:pt x="2142" y="187"/>
                </a:lnTo>
                <a:lnTo>
                  <a:pt x="2084" y="168"/>
                </a:lnTo>
                <a:lnTo>
                  <a:pt x="2026" y="151"/>
                </a:lnTo>
                <a:lnTo>
                  <a:pt x="1966" y="137"/>
                </a:lnTo>
                <a:lnTo>
                  <a:pt x="1906" y="125"/>
                </a:lnTo>
                <a:lnTo>
                  <a:pt x="1874" y="121"/>
                </a:lnTo>
                <a:lnTo>
                  <a:pt x="1843" y="116"/>
                </a:lnTo>
                <a:lnTo>
                  <a:pt x="1813" y="113"/>
                </a:lnTo>
                <a:lnTo>
                  <a:pt x="1782" y="110"/>
                </a:lnTo>
                <a:lnTo>
                  <a:pt x="1749" y="108"/>
                </a:lnTo>
                <a:lnTo>
                  <a:pt x="1718" y="107"/>
                </a:lnTo>
                <a:close/>
                <a:moveTo>
                  <a:pt x="2274" y="2460"/>
                </a:moveTo>
                <a:lnTo>
                  <a:pt x="2274" y="2460"/>
                </a:lnTo>
                <a:lnTo>
                  <a:pt x="2252" y="2507"/>
                </a:lnTo>
                <a:lnTo>
                  <a:pt x="2226" y="2558"/>
                </a:lnTo>
                <a:lnTo>
                  <a:pt x="2196" y="2613"/>
                </a:lnTo>
                <a:lnTo>
                  <a:pt x="2161" y="2670"/>
                </a:lnTo>
                <a:lnTo>
                  <a:pt x="2141" y="2700"/>
                </a:lnTo>
                <a:lnTo>
                  <a:pt x="2120" y="2730"/>
                </a:lnTo>
                <a:lnTo>
                  <a:pt x="2099" y="2761"/>
                </a:lnTo>
                <a:lnTo>
                  <a:pt x="2075" y="2792"/>
                </a:lnTo>
                <a:lnTo>
                  <a:pt x="2051" y="2824"/>
                </a:lnTo>
                <a:lnTo>
                  <a:pt x="2025" y="2856"/>
                </a:lnTo>
                <a:lnTo>
                  <a:pt x="1997" y="2889"/>
                </a:lnTo>
                <a:lnTo>
                  <a:pt x="1967" y="2921"/>
                </a:lnTo>
                <a:lnTo>
                  <a:pt x="1987" y="2949"/>
                </a:lnTo>
                <a:lnTo>
                  <a:pt x="2005" y="2974"/>
                </a:lnTo>
                <a:lnTo>
                  <a:pt x="2024" y="2999"/>
                </a:lnTo>
                <a:lnTo>
                  <a:pt x="2043" y="3021"/>
                </a:lnTo>
                <a:lnTo>
                  <a:pt x="2061" y="3042"/>
                </a:lnTo>
                <a:lnTo>
                  <a:pt x="2080" y="3060"/>
                </a:lnTo>
                <a:lnTo>
                  <a:pt x="2098" y="3075"/>
                </a:lnTo>
                <a:lnTo>
                  <a:pt x="2118" y="3089"/>
                </a:lnTo>
                <a:lnTo>
                  <a:pt x="2179" y="3058"/>
                </a:lnTo>
                <a:lnTo>
                  <a:pt x="2241" y="3027"/>
                </a:lnTo>
                <a:lnTo>
                  <a:pt x="2299" y="2994"/>
                </a:lnTo>
                <a:lnTo>
                  <a:pt x="2357" y="2962"/>
                </a:lnTo>
                <a:lnTo>
                  <a:pt x="2412" y="2928"/>
                </a:lnTo>
                <a:lnTo>
                  <a:pt x="2466" y="2893"/>
                </a:lnTo>
                <a:lnTo>
                  <a:pt x="2517" y="2859"/>
                </a:lnTo>
                <a:lnTo>
                  <a:pt x="2566" y="2821"/>
                </a:lnTo>
                <a:lnTo>
                  <a:pt x="2613" y="2784"/>
                </a:lnTo>
                <a:lnTo>
                  <a:pt x="2658" y="2745"/>
                </a:lnTo>
                <a:lnTo>
                  <a:pt x="2680" y="2725"/>
                </a:lnTo>
                <a:lnTo>
                  <a:pt x="2701" y="2706"/>
                </a:lnTo>
                <a:lnTo>
                  <a:pt x="2721" y="2685"/>
                </a:lnTo>
                <a:lnTo>
                  <a:pt x="2740" y="2663"/>
                </a:lnTo>
                <a:lnTo>
                  <a:pt x="2759" y="2641"/>
                </a:lnTo>
                <a:lnTo>
                  <a:pt x="2777" y="2619"/>
                </a:lnTo>
                <a:lnTo>
                  <a:pt x="2795" y="2597"/>
                </a:lnTo>
                <a:lnTo>
                  <a:pt x="2812" y="2573"/>
                </a:lnTo>
                <a:lnTo>
                  <a:pt x="2828" y="2549"/>
                </a:lnTo>
                <a:lnTo>
                  <a:pt x="2845" y="2526"/>
                </a:lnTo>
                <a:lnTo>
                  <a:pt x="2858" y="2500"/>
                </a:lnTo>
                <a:lnTo>
                  <a:pt x="2874" y="2475"/>
                </a:lnTo>
                <a:lnTo>
                  <a:pt x="2865" y="2457"/>
                </a:lnTo>
                <a:lnTo>
                  <a:pt x="2856" y="2441"/>
                </a:lnTo>
                <a:lnTo>
                  <a:pt x="2848" y="2424"/>
                </a:lnTo>
                <a:lnTo>
                  <a:pt x="2838" y="2409"/>
                </a:lnTo>
                <a:lnTo>
                  <a:pt x="2817" y="2378"/>
                </a:lnTo>
                <a:lnTo>
                  <a:pt x="2795" y="2349"/>
                </a:lnTo>
                <a:lnTo>
                  <a:pt x="2769" y="2321"/>
                </a:lnTo>
                <a:lnTo>
                  <a:pt x="2743" y="2295"/>
                </a:lnTo>
                <a:lnTo>
                  <a:pt x="2715" y="2271"/>
                </a:lnTo>
                <a:lnTo>
                  <a:pt x="2685" y="2248"/>
                </a:lnTo>
                <a:lnTo>
                  <a:pt x="2636" y="2278"/>
                </a:lnTo>
                <a:lnTo>
                  <a:pt x="2586" y="2308"/>
                </a:lnTo>
                <a:lnTo>
                  <a:pt x="2535" y="2337"/>
                </a:lnTo>
                <a:lnTo>
                  <a:pt x="2483" y="2365"/>
                </a:lnTo>
                <a:lnTo>
                  <a:pt x="2431" y="2390"/>
                </a:lnTo>
                <a:lnTo>
                  <a:pt x="2379" y="2416"/>
                </a:lnTo>
                <a:lnTo>
                  <a:pt x="2326" y="2439"/>
                </a:lnTo>
                <a:lnTo>
                  <a:pt x="2274" y="2460"/>
                </a:lnTo>
                <a:close/>
                <a:moveTo>
                  <a:pt x="601" y="2375"/>
                </a:moveTo>
                <a:lnTo>
                  <a:pt x="415" y="2508"/>
                </a:lnTo>
                <a:lnTo>
                  <a:pt x="451" y="2564"/>
                </a:lnTo>
                <a:lnTo>
                  <a:pt x="489" y="2617"/>
                </a:lnTo>
                <a:lnTo>
                  <a:pt x="509" y="2643"/>
                </a:lnTo>
                <a:lnTo>
                  <a:pt x="529" y="2667"/>
                </a:lnTo>
                <a:lnTo>
                  <a:pt x="548" y="2692"/>
                </a:lnTo>
                <a:lnTo>
                  <a:pt x="569" y="2716"/>
                </a:lnTo>
                <a:lnTo>
                  <a:pt x="590" y="2738"/>
                </a:lnTo>
                <a:lnTo>
                  <a:pt x="612" y="2761"/>
                </a:lnTo>
                <a:lnTo>
                  <a:pt x="634" y="2782"/>
                </a:lnTo>
                <a:lnTo>
                  <a:pt x="657" y="2803"/>
                </a:lnTo>
                <a:lnTo>
                  <a:pt x="681" y="2824"/>
                </a:lnTo>
                <a:lnTo>
                  <a:pt x="704" y="2843"/>
                </a:lnTo>
                <a:lnTo>
                  <a:pt x="728" y="2862"/>
                </a:lnTo>
                <a:lnTo>
                  <a:pt x="754" y="2881"/>
                </a:lnTo>
                <a:lnTo>
                  <a:pt x="779" y="2898"/>
                </a:lnTo>
                <a:lnTo>
                  <a:pt x="805" y="2915"/>
                </a:lnTo>
                <a:lnTo>
                  <a:pt x="832" y="2932"/>
                </a:lnTo>
                <a:lnTo>
                  <a:pt x="860" y="2948"/>
                </a:lnTo>
                <a:lnTo>
                  <a:pt x="888" y="2963"/>
                </a:lnTo>
                <a:lnTo>
                  <a:pt x="917" y="2977"/>
                </a:lnTo>
                <a:lnTo>
                  <a:pt x="947" y="2991"/>
                </a:lnTo>
                <a:lnTo>
                  <a:pt x="978" y="3005"/>
                </a:lnTo>
                <a:lnTo>
                  <a:pt x="1010" y="3017"/>
                </a:lnTo>
                <a:lnTo>
                  <a:pt x="1042" y="3029"/>
                </a:lnTo>
                <a:lnTo>
                  <a:pt x="1075" y="3040"/>
                </a:lnTo>
                <a:lnTo>
                  <a:pt x="1109" y="3051"/>
                </a:lnTo>
                <a:lnTo>
                  <a:pt x="1144" y="3061"/>
                </a:lnTo>
                <a:lnTo>
                  <a:pt x="1180" y="3071"/>
                </a:lnTo>
                <a:lnTo>
                  <a:pt x="1217" y="3080"/>
                </a:lnTo>
                <a:lnTo>
                  <a:pt x="1255" y="3088"/>
                </a:lnTo>
                <a:lnTo>
                  <a:pt x="1329" y="2962"/>
                </a:lnTo>
                <a:lnTo>
                  <a:pt x="1077" y="2539"/>
                </a:lnTo>
                <a:lnTo>
                  <a:pt x="1020" y="2529"/>
                </a:lnTo>
                <a:lnTo>
                  <a:pt x="963" y="2519"/>
                </a:lnTo>
                <a:lnTo>
                  <a:pt x="934" y="2512"/>
                </a:lnTo>
                <a:lnTo>
                  <a:pt x="905" y="2504"/>
                </a:lnTo>
                <a:lnTo>
                  <a:pt x="875" y="2496"/>
                </a:lnTo>
                <a:lnTo>
                  <a:pt x="846" y="2486"/>
                </a:lnTo>
                <a:lnTo>
                  <a:pt x="816" y="2476"/>
                </a:lnTo>
                <a:lnTo>
                  <a:pt x="786" y="2464"/>
                </a:lnTo>
                <a:lnTo>
                  <a:pt x="756" y="2453"/>
                </a:lnTo>
                <a:lnTo>
                  <a:pt x="726" y="2439"/>
                </a:lnTo>
                <a:lnTo>
                  <a:pt x="694" y="2425"/>
                </a:lnTo>
                <a:lnTo>
                  <a:pt x="664" y="2410"/>
                </a:lnTo>
                <a:lnTo>
                  <a:pt x="633" y="2393"/>
                </a:lnTo>
                <a:lnTo>
                  <a:pt x="601" y="2375"/>
                </a:lnTo>
                <a:close/>
                <a:moveTo>
                  <a:pt x="1404" y="2167"/>
                </a:moveTo>
                <a:lnTo>
                  <a:pt x="1198" y="2495"/>
                </a:lnTo>
                <a:lnTo>
                  <a:pt x="1214" y="2550"/>
                </a:lnTo>
                <a:lnTo>
                  <a:pt x="1233" y="2606"/>
                </a:lnTo>
                <a:lnTo>
                  <a:pt x="1257" y="2661"/>
                </a:lnTo>
                <a:lnTo>
                  <a:pt x="1282" y="2717"/>
                </a:lnTo>
                <a:lnTo>
                  <a:pt x="1310" y="2773"/>
                </a:lnTo>
                <a:lnTo>
                  <a:pt x="1341" y="2828"/>
                </a:lnTo>
                <a:lnTo>
                  <a:pt x="1375" y="2884"/>
                </a:lnTo>
                <a:lnTo>
                  <a:pt x="1411" y="2940"/>
                </a:lnTo>
                <a:lnTo>
                  <a:pt x="1477" y="2935"/>
                </a:lnTo>
                <a:lnTo>
                  <a:pt x="1541" y="2933"/>
                </a:lnTo>
                <a:lnTo>
                  <a:pt x="1601" y="2930"/>
                </a:lnTo>
                <a:lnTo>
                  <a:pt x="1660" y="2929"/>
                </a:lnTo>
                <a:lnTo>
                  <a:pt x="1718" y="2928"/>
                </a:lnTo>
                <a:lnTo>
                  <a:pt x="1772" y="2929"/>
                </a:lnTo>
                <a:lnTo>
                  <a:pt x="1827" y="2930"/>
                </a:lnTo>
                <a:lnTo>
                  <a:pt x="1879" y="2933"/>
                </a:lnTo>
                <a:lnTo>
                  <a:pt x="1910" y="2877"/>
                </a:lnTo>
                <a:lnTo>
                  <a:pt x="1942" y="2823"/>
                </a:lnTo>
                <a:lnTo>
                  <a:pt x="1976" y="2768"/>
                </a:lnTo>
                <a:lnTo>
                  <a:pt x="2014" y="2712"/>
                </a:lnTo>
                <a:lnTo>
                  <a:pt x="2053" y="2658"/>
                </a:lnTo>
                <a:lnTo>
                  <a:pt x="2096" y="2604"/>
                </a:lnTo>
                <a:lnTo>
                  <a:pt x="2142" y="2549"/>
                </a:lnTo>
                <a:lnTo>
                  <a:pt x="2192" y="2493"/>
                </a:lnTo>
                <a:lnTo>
                  <a:pt x="2165" y="2454"/>
                </a:lnTo>
                <a:lnTo>
                  <a:pt x="2140" y="2413"/>
                </a:lnTo>
                <a:lnTo>
                  <a:pt x="2117" y="2374"/>
                </a:lnTo>
                <a:lnTo>
                  <a:pt x="2096" y="2333"/>
                </a:lnTo>
                <a:lnTo>
                  <a:pt x="2076" y="2294"/>
                </a:lnTo>
                <a:lnTo>
                  <a:pt x="2058" y="2253"/>
                </a:lnTo>
                <a:lnTo>
                  <a:pt x="2043" y="2214"/>
                </a:lnTo>
                <a:lnTo>
                  <a:pt x="2029" y="2175"/>
                </a:lnTo>
                <a:lnTo>
                  <a:pt x="1990" y="2182"/>
                </a:lnTo>
                <a:lnTo>
                  <a:pt x="1953" y="2187"/>
                </a:lnTo>
                <a:lnTo>
                  <a:pt x="1915" y="2193"/>
                </a:lnTo>
                <a:lnTo>
                  <a:pt x="1877" y="2199"/>
                </a:lnTo>
                <a:lnTo>
                  <a:pt x="1840" y="2202"/>
                </a:lnTo>
                <a:lnTo>
                  <a:pt x="1800" y="2205"/>
                </a:lnTo>
                <a:lnTo>
                  <a:pt x="1762" y="2207"/>
                </a:lnTo>
                <a:lnTo>
                  <a:pt x="1724" y="2208"/>
                </a:lnTo>
                <a:lnTo>
                  <a:pt x="1684" y="2207"/>
                </a:lnTo>
                <a:lnTo>
                  <a:pt x="1645" y="2206"/>
                </a:lnTo>
                <a:lnTo>
                  <a:pt x="1606" y="2202"/>
                </a:lnTo>
                <a:lnTo>
                  <a:pt x="1566" y="2198"/>
                </a:lnTo>
                <a:lnTo>
                  <a:pt x="1526" y="2192"/>
                </a:lnTo>
                <a:lnTo>
                  <a:pt x="1485" y="2185"/>
                </a:lnTo>
                <a:lnTo>
                  <a:pt x="1444" y="2177"/>
                </a:lnTo>
                <a:lnTo>
                  <a:pt x="1404" y="2167"/>
                </a:lnTo>
                <a:close/>
                <a:moveTo>
                  <a:pt x="117" y="1415"/>
                </a:moveTo>
                <a:lnTo>
                  <a:pt x="117" y="1415"/>
                </a:lnTo>
                <a:lnTo>
                  <a:pt x="120" y="1535"/>
                </a:lnTo>
                <a:lnTo>
                  <a:pt x="123" y="1645"/>
                </a:lnTo>
                <a:lnTo>
                  <a:pt x="129" y="1745"/>
                </a:lnTo>
                <a:lnTo>
                  <a:pt x="136" y="1836"/>
                </a:lnTo>
                <a:lnTo>
                  <a:pt x="145" y="1920"/>
                </a:lnTo>
                <a:lnTo>
                  <a:pt x="151" y="1958"/>
                </a:lnTo>
                <a:lnTo>
                  <a:pt x="157" y="1994"/>
                </a:lnTo>
                <a:lnTo>
                  <a:pt x="162" y="2029"/>
                </a:lnTo>
                <a:lnTo>
                  <a:pt x="169" y="2062"/>
                </a:lnTo>
                <a:lnTo>
                  <a:pt x="176" y="2094"/>
                </a:lnTo>
                <a:lnTo>
                  <a:pt x="184" y="2123"/>
                </a:lnTo>
                <a:lnTo>
                  <a:pt x="193" y="2150"/>
                </a:lnTo>
                <a:lnTo>
                  <a:pt x="201" y="2177"/>
                </a:lnTo>
                <a:lnTo>
                  <a:pt x="210" y="2201"/>
                </a:lnTo>
                <a:lnTo>
                  <a:pt x="219" y="2226"/>
                </a:lnTo>
                <a:lnTo>
                  <a:pt x="229" y="2248"/>
                </a:lnTo>
                <a:lnTo>
                  <a:pt x="239" y="2269"/>
                </a:lnTo>
                <a:lnTo>
                  <a:pt x="249" y="2287"/>
                </a:lnTo>
                <a:lnTo>
                  <a:pt x="260" y="2306"/>
                </a:lnTo>
                <a:lnTo>
                  <a:pt x="271" y="2323"/>
                </a:lnTo>
                <a:lnTo>
                  <a:pt x="283" y="2339"/>
                </a:lnTo>
                <a:lnTo>
                  <a:pt x="296" y="2354"/>
                </a:lnTo>
                <a:lnTo>
                  <a:pt x="309" y="2368"/>
                </a:lnTo>
                <a:lnTo>
                  <a:pt x="321" y="2382"/>
                </a:lnTo>
                <a:lnTo>
                  <a:pt x="334" y="2394"/>
                </a:lnTo>
                <a:lnTo>
                  <a:pt x="348" y="2405"/>
                </a:lnTo>
                <a:lnTo>
                  <a:pt x="362" y="2417"/>
                </a:lnTo>
                <a:lnTo>
                  <a:pt x="557" y="2330"/>
                </a:lnTo>
                <a:lnTo>
                  <a:pt x="552" y="2263"/>
                </a:lnTo>
                <a:lnTo>
                  <a:pt x="547" y="2196"/>
                </a:lnTo>
                <a:lnTo>
                  <a:pt x="544" y="2127"/>
                </a:lnTo>
                <a:lnTo>
                  <a:pt x="541" y="2060"/>
                </a:lnTo>
                <a:lnTo>
                  <a:pt x="539" y="1992"/>
                </a:lnTo>
                <a:lnTo>
                  <a:pt x="539" y="1924"/>
                </a:lnTo>
                <a:lnTo>
                  <a:pt x="539" y="1857"/>
                </a:lnTo>
                <a:lnTo>
                  <a:pt x="541" y="1789"/>
                </a:lnTo>
                <a:lnTo>
                  <a:pt x="509" y="1732"/>
                </a:lnTo>
                <a:lnTo>
                  <a:pt x="480" y="1675"/>
                </a:lnTo>
                <a:lnTo>
                  <a:pt x="453" y="1618"/>
                </a:lnTo>
                <a:lnTo>
                  <a:pt x="429" y="1562"/>
                </a:lnTo>
                <a:lnTo>
                  <a:pt x="408" y="1505"/>
                </a:lnTo>
                <a:lnTo>
                  <a:pt x="391" y="1448"/>
                </a:lnTo>
                <a:lnTo>
                  <a:pt x="376" y="1391"/>
                </a:lnTo>
                <a:lnTo>
                  <a:pt x="363" y="1334"/>
                </a:lnTo>
                <a:lnTo>
                  <a:pt x="346" y="1334"/>
                </a:lnTo>
                <a:lnTo>
                  <a:pt x="329" y="1334"/>
                </a:lnTo>
                <a:lnTo>
                  <a:pt x="312" y="1336"/>
                </a:lnTo>
                <a:lnTo>
                  <a:pt x="296" y="1338"/>
                </a:lnTo>
                <a:lnTo>
                  <a:pt x="280" y="1340"/>
                </a:lnTo>
                <a:lnTo>
                  <a:pt x="264" y="1344"/>
                </a:lnTo>
                <a:lnTo>
                  <a:pt x="248" y="1348"/>
                </a:lnTo>
                <a:lnTo>
                  <a:pt x="233" y="1353"/>
                </a:lnTo>
                <a:lnTo>
                  <a:pt x="218" y="1359"/>
                </a:lnTo>
                <a:lnTo>
                  <a:pt x="203" y="1364"/>
                </a:lnTo>
                <a:lnTo>
                  <a:pt x="188" y="1371"/>
                </a:lnTo>
                <a:lnTo>
                  <a:pt x="173" y="1378"/>
                </a:lnTo>
                <a:lnTo>
                  <a:pt x="159" y="1387"/>
                </a:lnTo>
                <a:lnTo>
                  <a:pt x="145" y="1396"/>
                </a:lnTo>
                <a:lnTo>
                  <a:pt x="131" y="1405"/>
                </a:lnTo>
                <a:lnTo>
                  <a:pt x="117" y="1415"/>
                </a:lnTo>
                <a:close/>
                <a:moveTo>
                  <a:pt x="3136" y="1356"/>
                </a:moveTo>
                <a:lnTo>
                  <a:pt x="3136" y="1356"/>
                </a:lnTo>
                <a:lnTo>
                  <a:pt x="3123" y="1347"/>
                </a:lnTo>
                <a:lnTo>
                  <a:pt x="3109" y="1340"/>
                </a:lnTo>
                <a:lnTo>
                  <a:pt x="3094" y="1333"/>
                </a:lnTo>
                <a:lnTo>
                  <a:pt x="3080" y="1329"/>
                </a:lnTo>
                <a:lnTo>
                  <a:pt x="3065" y="1325"/>
                </a:lnTo>
                <a:lnTo>
                  <a:pt x="3050" y="1322"/>
                </a:lnTo>
                <a:lnTo>
                  <a:pt x="3035" y="1319"/>
                </a:lnTo>
                <a:lnTo>
                  <a:pt x="3018" y="1317"/>
                </a:lnTo>
                <a:lnTo>
                  <a:pt x="2987" y="1316"/>
                </a:lnTo>
                <a:lnTo>
                  <a:pt x="2956" y="1315"/>
                </a:lnTo>
                <a:lnTo>
                  <a:pt x="2923" y="1313"/>
                </a:lnTo>
                <a:lnTo>
                  <a:pt x="2891" y="1312"/>
                </a:lnTo>
                <a:lnTo>
                  <a:pt x="2884" y="1345"/>
                </a:lnTo>
                <a:lnTo>
                  <a:pt x="2874" y="1378"/>
                </a:lnTo>
                <a:lnTo>
                  <a:pt x="2862" y="1412"/>
                </a:lnTo>
                <a:lnTo>
                  <a:pt x="2848" y="1446"/>
                </a:lnTo>
                <a:lnTo>
                  <a:pt x="2832" y="1479"/>
                </a:lnTo>
                <a:lnTo>
                  <a:pt x="2814" y="1513"/>
                </a:lnTo>
                <a:lnTo>
                  <a:pt x="2796" y="1546"/>
                </a:lnTo>
                <a:lnTo>
                  <a:pt x="2775" y="1580"/>
                </a:lnTo>
                <a:lnTo>
                  <a:pt x="2728" y="2189"/>
                </a:lnTo>
                <a:lnTo>
                  <a:pt x="2747" y="2199"/>
                </a:lnTo>
                <a:lnTo>
                  <a:pt x="2766" y="2211"/>
                </a:lnTo>
                <a:lnTo>
                  <a:pt x="2783" y="2222"/>
                </a:lnTo>
                <a:lnTo>
                  <a:pt x="2798" y="2234"/>
                </a:lnTo>
                <a:lnTo>
                  <a:pt x="2813" y="2245"/>
                </a:lnTo>
                <a:lnTo>
                  <a:pt x="2827" y="2258"/>
                </a:lnTo>
                <a:lnTo>
                  <a:pt x="2853" y="2285"/>
                </a:lnTo>
                <a:lnTo>
                  <a:pt x="2876" y="2311"/>
                </a:lnTo>
                <a:lnTo>
                  <a:pt x="2900" y="2340"/>
                </a:lnTo>
                <a:lnTo>
                  <a:pt x="2923" y="2368"/>
                </a:lnTo>
                <a:lnTo>
                  <a:pt x="2950" y="2397"/>
                </a:lnTo>
                <a:lnTo>
                  <a:pt x="2977" y="2337"/>
                </a:lnTo>
                <a:lnTo>
                  <a:pt x="3001" y="2278"/>
                </a:lnTo>
                <a:lnTo>
                  <a:pt x="3024" y="2218"/>
                </a:lnTo>
                <a:lnTo>
                  <a:pt x="3045" y="2156"/>
                </a:lnTo>
                <a:lnTo>
                  <a:pt x="3065" y="2095"/>
                </a:lnTo>
                <a:lnTo>
                  <a:pt x="3082" y="2033"/>
                </a:lnTo>
                <a:lnTo>
                  <a:pt x="3097" y="1970"/>
                </a:lnTo>
                <a:lnTo>
                  <a:pt x="3110" y="1907"/>
                </a:lnTo>
                <a:lnTo>
                  <a:pt x="3122" y="1842"/>
                </a:lnTo>
                <a:lnTo>
                  <a:pt x="3130" y="1776"/>
                </a:lnTo>
                <a:lnTo>
                  <a:pt x="3137" y="1710"/>
                </a:lnTo>
                <a:lnTo>
                  <a:pt x="3141" y="1642"/>
                </a:lnTo>
                <a:lnTo>
                  <a:pt x="3144" y="1573"/>
                </a:lnTo>
                <a:lnTo>
                  <a:pt x="3144" y="1502"/>
                </a:lnTo>
                <a:lnTo>
                  <a:pt x="3141" y="1431"/>
                </a:lnTo>
                <a:lnTo>
                  <a:pt x="3136" y="1356"/>
                </a:lnTo>
                <a:close/>
                <a:moveTo>
                  <a:pt x="2197" y="763"/>
                </a:moveTo>
                <a:lnTo>
                  <a:pt x="2085" y="1045"/>
                </a:lnTo>
                <a:lnTo>
                  <a:pt x="2113" y="1075"/>
                </a:lnTo>
                <a:lnTo>
                  <a:pt x="2140" y="1105"/>
                </a:lnTo>
                <a:lnTo>
                  <a:pt x="2164" y="1136"/>
                </a:lnTo>
                <a:lnTo>
                  <a:pt x="2187" y="1169"/>
                </a:lnTo>
                <a:lnTo>
                  <a:pt x="2208" y="1201"/>
                </a:lnTo>
                <a:lnTo>
                  <a:pt x="2229" y="1234"/>
                </a:lnTo>
                <a:lnTo>
                  <a:pt x="2247" y="1267"/>
                </a:lnTo>
                <a:lnTo>
                  <a:pt x="2264" y="1301"/>
                </a:lnTo>
                <a:lnTo>
                  <a:pt x="2279" y="1336"/>
                </a:lnTo>
                <a:lnTo>
                  <a:pt x="2293" y="1370"/>
                </a:lnTo>
                <a:lnTo>
                  <a:pt x="2306" y="1406"/>
                </a:lnTo>
                <a:lnTo>
                  <a:pt x="2317" y="1441"/>
                </a:lnTo>
                <a:lnTo>
                  <a:pt x="2328" y="1477"/>
                </a:lnTo>
                <a:lnTo>
                  <a:pt x="2337" y="1514"/>
                </a:lnTo>
                <a:lnTo>
                  <a:pt x="2345" y="1551"/>
                </a:lnTo>
                <a:lnTo>
                  <a:pt x="2353" y="1588"/>
                </a:lnTo>
                <a:lnTo>
                  <a:pt x="2715" y="1573"/>
                </a:lnTo>
                <a:lnTo>
                  <a:pt x="2722" y="1527"/>
                </a:lnTo>
                <a:lnTo>
                  <a:pt x="2732" y="1480"/>
                </a:lnTo>
                <a:lnTo>
                  <a:pt x="2745" y="1434"/>
                </a:lnTo>
                <a:lnTo>
                  <a:pt x="2760" y="1388"/>
                </a:lnTo>
                <a:lnTo>
                  <a:pt x="2779" y="1341"/>
                </a:lnTo>
                <a:lnTo>
                  <a:pt x="2801" y="1296"/>
                </a:lnTo>
                <a:lnTo>
                  <a:pt x="2824" y="1250"/>
                </a:lnTo>
                <a:lnTo>
                  <a:pt x="2850" y="1203"/>
                </a:lnTo>
                <a:lnTo>
                  <a:pt x="2648" y="800"/>
                </a:lnTo>
                <a:lnTo>
                  <a:pt x="2594" y="792"/>
                </a:lnTo>
                <a:lnTo>
                  <a:pt x="2541" y="785"/>
                </a:lnTo>
                <a:lnTo>
                  <a:pt x="2485" y="779"/>
                </a:lnTo>
                <a:lnTo>
                  <a:pt x="2430" y="775"/>
                </a:lnTo>
                <a:lnTo>
                  <a:pt x="2373" y="770"/>
                </a:lnTo>
                <a:lnTo>
                  <a:pt x="2315" y="766"/>
                </a:lnTo>
                <a:lnTo>
                  <a:pt x="2256" y="764"/>
                </a:lnTo>
                <a:lnTo>
                  <a:pt x="2197" y="763"/>
                </a:lnTo>
                <a:close/>
                <a:moveTo>
                  <a:pt x="1470" y="1090"/>
                </a:moveTo>
                <a:lnTo>
                  <a:pt x="1470" y="1090"/>
                </a:lnTo>
                <a:lnTo>
                  <a:pt x="1446" y="1122"/>
                </a:lnTo>
                <a:lnTo>
                  <a:pt x="1424" y="1156"/>
                </a:lnTo>
                <a:lnTo>
                  <a:pt x="1402" y="1189"/>
                </a:lnTo>
                <a:lnTo>
                  <a:pt x="1382" y="1224"/>
                </a:lnTo>
                <a:lnTo>
                  <a:pt x="1362" y="1259"/>
                </a:lnTo>
                <a:lnTo>
                  <a:pt x="1344" y="1296"/>
                </a:lnTo>
                <a:lnTo>
                  <a:pt x="1327" y="1333"/>
                </a:lnTo>
                <a:lnTo>
                  <a:pt x="1311" y="1370"/>
                </a:lnTo>
                <a:lnTo>
                  <a:pt x="1296" y="1410"/>
                </a:lnTo>
                <a:lnTo>
                  <a:pt x="1282" y="1449"/>
                </a:lnTo>
                <a:lnTo>
                  <a:pt x="1268" y="1489"/>
                </a:lnTo>
                <a:lnTo>
                  <a:pt x="1257" y="1530"/>
                </a:lnTo>
                <a:lnTo>
                  <a:pt x="1245" y="1572"/>
                </a:lnTo>
                <a:lnTo>
                  <a:pt x="1235" y="1615"/>
                </a:lnTo>
                <a:lnTo>
                  <a:pt x="1224" y="1658"/>
                </a:lnTo>
                <a:lnTo>
                  <a:pt x="1215" y="1702"/>
                </a:lnTo>
                <a:lnTo>
                  <a:pt x="1225" y="1728"/>
                </a:lnTo>
                <a:lnTo>
                  <a:pt x="1236" y="1755"/>
                </a:lnTo>
                <a:lnTo>
                  <a:pt x="1246" y="1781"/>
                </a:lnTo>
                <a:lnTo>
                  <a:pt x="1259" y="1807"/>
                </a:lnTo>
                <a:lnTo>
                  <a:pt x="1272" y="1833"/>
                </a:lnTo>
                <a:lnTo>
                  <a:pt x="1284" y="1858"/>
                </a:lnTo>
                <a:lnTo>
                  <a:pt x="1313" y="1908"/>
                </a:lnTo>
                <a:lnTo>
                  <a:pt x="1345" y="1958"/>
                </a:lnTo>
                <a:lnTo>
                  <a:pt x="1378" y="2005"/>
                </a:lnTo>
                <a:lnTo>
                  <a:pt x="1413" y="2054"/>
                </a:lnTo>
                <a:lnTo>
                  <a:pt x="1450" y="2100"/>
                </a:lnTo>
                <a:lnTo>
                  <a:pt x="1519" y="2106"/>
                </a:lnTo>
                <a:lnTo>
                  <a:pt x="1586" y="2110"/>
                </a:lnTo>
                <a:lnTo>
                  <a:pt x="1655" y="2113"/>
                </a:lnTo>
                <a:lnTo>
                  <a:pt x="1724" y="2114"/>
                </a:lnTo>
                <a:lnTo>
                  <a:pt x="1793" y="2113"/>
                </a:lnTo>
                <a:lnTo>
                  <a:pt x="1863" y="2111"/>
                </a:lnTo>
                <a:lnTo>
                  <a:pt x="1932" y="2107"/>
                </a:lnTo>
                <a:lnTo>
                  <a:pt x="2003" y="2100"/>
                </a:lnTo>
                <a:lnTo>
                  <a:pt x="2041" y="2054"/>
                </a:lnTo>
                <a:lnTo>
                  <a:pt x="2078" y="2005"/>
                </a:lnTo>
                <a:lnTo>
                  <a:pt x="2096" y="1980"/>
                </a:lnTo>
                <a:lnTo>
                  <a:pt x="2113" y="1953"/>
                </a:lnTo>
                <a:lnTo>
                  <a:pt x="2131" y="1927"/>
                </a:lnTo>
                <a:lnTo>
                  <a:pt x="2148" y="1899"/>
                </a:lnTo>
                <a:lnTo>
                  <a:pt x="2164" y="1870"/>
                </a:lnTo>
                <a:lnTo>
                  <a:pt x="2180" y="1840"/>
                </a:lnTo>
                <a:lnTo>
                  <a:pt x="2196" y="1808"/>
                </a:lnTo>
                <a:lnTo>
                  <a:pt x="2211" y="1777"/>
                </a:lnTo>
                <a:lnTo>
                  <a:pt x="2226" y="1744"/>
                </a:lnTo>
                <a:lnTo>
                  <a:pt x="2240" y="1710"/>
                </a:lnTo>
                <a:lnTo>
                  <a:pt x="2253" y="1675"/>
                </a:lnTo>
                <a:lnTo>
                  <a:pt x="2266" y="1638"/>
                </a:lnTo>
                <a:lnTo>
                  <a:pt x="2258" y="1601"/>
                </a:lnTo>
                <a:lnTo>
                  <a:pt x="2249" y="1564"/>
                </a:lnTo>
                <a:lnTo>
                  <a:pt x="2238" y="1527"/>
                </a:lnTo>
                <a:lnTo>
                  <a:pt x="2228" y="1491"/>
                </a:lnTo>
                <a:lnTo>
                  <a:pt x="2216" y="1455"/>
                </a:lnTo>
                <a:lnTo>
                  <a:pt x="2204" y="1420"/>
                </a:lnTo>
                <a:lnTo>
                  <a:pt x="2191" y="1385"/>
                </a:lnTo>
                <a:lnTo>
                  <a:pt x="2177" y="1351"/>
                </a:lnTo>
                <a:lnTo>
                  <a:pt x="2162" y="1317"/>
                </a:lnTo>
                <a:lnTo>
                  <a:pt x="2146" y="1282"/>
                </a:lnTo>
                <a:lnTo>
                  <a:pt x="2129" y="1250"/>
                </a:lnTo>
                <a:lnTo>
                  <a:pt x="2112" y="1216"/>
                </a:lnTo>
                <a:lnTo>
                  <a:pt x="2095" y="1184"/>
                </a:lnTo>
                <a:lnTo>
                  <a:pt x="2075" y="1151"/>
                </a:lnTo>
                <a:lnTo>
                  <a:pt x="2056" y="1120"/>
                </a:lnTo>
                <a:lnTo>
                  <a:pt x="2036" y="1089"/>
                </a:lnTo>
                <a:lnTo>
                  <a:pt x="1732" y="1083"/>
                </a:lnTo>
                <a:lnTo>
                  <a:pt x="1470" y="1090"/>
                </a:lnTo>
                <a:close/>
                <a:moveTo>
                  <a:pt x="1257" y="754"/>
                </a:moveTo>
                <a:lnTo>
                  <a:pt x="1257" y="754"/>
                </a:lnTo>
                <a:lnTo>
                  <a:pt x="1214" y="754"/>
                </a:lnTo>
                <a:lnTo>
                  <a:pt x="1170" y="755"/>
                </a:lnTo>
                <a:lnTo>
                  <a:pt x="1125" y="758"/>
                </a:lnTo>
                <a:lnTo>
                  <a:pt x="1078" y="762"/>
                </a:lnTo>
                <a:lnTo>
                  <a:pt x="1032" y="766"/>
                </a:lnTo>
                <a:lnTo>
                  <a:pt x="984" y="772"/>
                </a:lnTo>
                <a:lnTo>
                  <a:pt x="939" y="779"/>
                </a:lnTo>
                <a:lnTo>
                  <a:pt x="894" y="786"/>
                </a:lnTo>
                <a:lnTo>
                  <a:pt x="851" y="795"/>
                </a:lnTo>
                <a:lnTo>
                  <a:pt x="809" y="805"/>
                </a:lnTo>
                <a:lnTo>
                  <a:pt x="771" y="815"/>
                </a:lnTo>
                <a:lnTo>
                  <a:pt x="735" y="827"/>
                </a:lnTo>
                <a:lnTo>
                  <a:pt x="704" y="838"/>
                </a:lnTo>
                <a:lnTo>
                  <a:pt x="676" y="851"/>
                </a:lnTo>
                <a:lnTo>
                  <a:pt x="663" y="857"/>
                </a:lnTo>
                <a:lnTo>
                  <a:pt x="652" y="864"/>
                </a:lnTo>
                <a:lnTo>
                  <a:pt x="642" y="871"/>
                </a:lnTo>
                <a:lnTo>
                  <a:pt x="634" y="878"/>
                </a:lnTo>
                <a:lnTo>
                  <a:pt x="618" y="893"/>
                </a:lnTo>
                <a:lnTo>
                  <a:pt x="603" y="910"/>
                </a:lnTo>
                <a:lnTo>
                  <a:pt x="588" y="930"/>
                </a:lnTo>
                <a:lnTo>
                  <a:pt x="574" y="951"/>
                </a:lnTo>
                <a:lnTo>
                  <a:pt x="559" y="974"/>
                </a:lnTo>
                <a:lnTo>
                  <a:pt x="545" y="998"/>
                </a:lnTo>
                <a:lnTo>
                  <a:pt x="532" y="1024"/>
                </a:lnTo>
                <a:lnTo>
                  <a:pt x="518" y="1050"/>
                </a:lnTo>
                <a:lnTo>
                  <a:pt x="494" y="1106"/>
                </a:lnTo>
                <a:lnTo>
                  <a:pt x="470" y="1165"/>
                </a:lnTo>
                <a:lnTo>
                  <a:pt x="448" y="1223"/>
                </a:lnTo>
                <a:lnTo>
                  <a:pt x="428" y="1281"/>
                </a:lnTo>
                <a:lnTo>
                  <a:pt x="449" y="1348"/>
                </a:lnTo>
                <a:lnTo>
                  <a:pt x="472" y="1413"/>
                </a:lnTo>
                <a:lnTo>
                  <a:pt x="496" y="1477"/>
                </a:lnTo>
                <a:lnTo>
                  <a:pt x="522" y="1537"/>
                </a:lnTo>
                <a:lnTo>
                  <a:pt x="550" y="1596"/>
                </a:lnTo>
                <a:lnTo>
                  <a:pt x="565" y="1624"/>
                </a:lnTo>
                <a:lnTo>
                  <a:pt x="580" y="1652"/>
                </a:lnTo>
                <a:lnTo>
                  <a:pt x="596" y="1680"/>
                </a:lnTo>
                <a:lnTo>
                  <a:pt x="612" y="1706"/>
                </a:lnTo>
                <a:lnTo>
                  <a:pt x="628" y="1733"/>
                </a:lnTo>
                <a:lnTo>
                  <a:pt x="646" y="1759"/>
                </a:lnTo>
                <a:lnTo>
                  <a:pt x="674" y="1745"/>
                </a:lnTo>
                <a:lnTo>
                  <a:pt x="701" y="1733"/>
                </a:lnTo>
                <a:lnTo>
                  <a:pt x="730" y="1721"/>
                </a:lnTo>
                <a:lnTo>
                  <a:pt x="759" y="1711"/>
                </a:lnTo>
                <a:lnTo>
                  <a:pt x="790" y="1701"/>
                </a:lnTo>
                <a:lnTo>
                  <a:pt x="820" y="1691"/>
                </a:lnTo>
                <a:lnTo>
                  <a:pt x="851" y="1682"/>
                </a:lnTo>
                <a:lnTo>
                  <a:pt x="882" y="1674"/>
                </a:lnTo>
                <a:lnTo>
                  <a:pt x="947" y="1660"/>
                </a:lnTo>
                <a:lnTo>
                  <a:pt x="1013" y="1647"/>
                </a:lnTo>
                <a:lnTo>
                  <a:pt x="1080" y="1636"/>
                </a:lnTo>
                <a:lnTo>
                  <a:pt x="1148" y="1626"/>
                </a:lnTo>
                <a:lnTo>
                  <a:pt x="1157" y="1586"/>
                </a:lnTo>
                <a:lnTo>
                  <a:pt x="1166" y="1545"/>
                </a:lnTo>
                <a:lnTo>
                  <a:pt x="1176" y="1506"/>
                </a:lnTo>
                <a:lnTo>
                  <a:pt x="1186" y="1468"/>
                </a:lnTo>
                <a:lnTo>
                  <a:pt x="1198" y="1429"/>
                </a:lnTo>
                <a:lnTo>
                  <a:pt x="1209" y="1392"/>
                </a:lnTo>
                <a:lnTo>
                  <a:pt x="1222" y="1355"/>
                </a:lnTo>
                <a:lnTo>
                  <a:pt x="1236" y="1319"/>
                </a:lnTo>
                <a:lnTo>
                  <a:pt x="1250" y="1283"/>
                </a:lnTo>
                <a:lnTo>
                  <a:pt x="1265" y="1249"/>
                </a:lnTo>
                <a:lnTo>
                  <a:pt x="1280" y="1214"/>
                </a:lnTo>
                <a:lnTo>
                  <a:pt x="1296" y="1180"/>
                </a:lnTo>
                <a:lnTo>
                  <a:pt x="1329" y="1113"/>
                </a:lnTo>
                <a:lnTo>
                  <a:pt x="1364" y="1048"/>
                </a:lnTo>
                <a:lnTo>
                  <a:pt x="1354" y="1010"/>
                </a:lnTo>
                <a:lnTo>
                  <a:pt x="1344" y="973"/>
                </a:lnTo>
                <a:lnTo>
                  <a:pt x="1332" y="936"/>
                </a:lnTo>
                <a:lnTo>
                  <a:pt x="1319" y="899"/>
                </a:lnTo>
                <a:lnTo>
                  <a:pt x="1304" y="861"/>
                </a:lnTo>
                <a:lnTo>
                  <a:pt x="1289" y="826"/>
                </a:lnTo>
                <a:lnTo>
                  <a:pt x="1273" y="790"/>
                </a:lnTo>
                <a:lnTo>
                  <a:pt x="1257" y="754"/>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5" name="KSO_Shape">
            <a:extLst>
              <a:ext uri="{FF2B5EF4-FFF2-40B4-BE49-F238E27FC236}">
                <a16:creationId xmlns:a16="http://schemas.microsoft.com/office/drawing/2014/main" xmlns="" id="{C32F3D30-D8C4-46AE-A44B-9F625B62687B}"/>
              </a:ext>
            </a:extLst>
          </p:cNvPr>
          <p:cNvSpPr>
            <a:spLocks/>
          </p:cNvSpPr>
          <p:nvPr/>
        </p:nvSpPr>
        <p:spPr bwMode="auto">
          <a:xfrm>
            <a:off x="6621117" y="3775747"/>
            <a:ext cx="398720" cy="398720"/>
          </a:xfrm>
          <a:custGeom>
            <a:avLst/>
            <a:gdLst>
              <a:gd name="T0" fmla="*/ 2147483646 w 3261"/>
              <a:gd name="T1" fmla="*/ 2147483646 h 3261"/>
              <a:gd name="T2" fmla="*/ 2147483646 w 3261"/>
              <a:gd name="T3" fmla="*/ 2147483646 h 3261"/>
              <a:gd name="T4" fmla="*/ 2147483646 w 3261"/>
              <a:gd name="T5" fmla="*/ 2147483646 h 3261"/>
              <a:gd name="T6" fmla="*/ 2147483646 w 3261"/>
              <a:gd name="T7" fmla="*/ 2147483646 h 3261"/>
              <a:gd name="T8" fmla="*/ 2147483646 w 3261"/>
              <a:gd name="T9" fmla="*/ 2147483646 h 3261"/>
              <a:gd name="T10" fmla="*/ 2147483646 w 3261"/>
              <a:gd name="T11" fmla="*/ 2147483646 h 3261"/>
              <a:gd name="T12" fmla="*/ 2147483646 w 3261"/>
              <a:gd name="T13" fmla="*/ 2147483646 h 3261"/>
              <a:gd name="T14" fmla="*/ 2147483646 w 3261"/>
              <a:gd name="T15" fmla="*/ 2147483646 h 3261"/>
              <a:gd name="T16" fmla="*/ 2147483646 w 3261"/>
              <a:gd name="T17" fmla="*/ 2147483646 h 3261"/>
              <a:gd name="T18" fmla="*/ 2147483646 w 3261"/>
              <a:gd name="T19" fmla="*/ 2147483646 h 3261"/>
              <a:gd name="T20" fmla="*/ 2147483646 w 3261"/>
              <a:gd name="T21" fmla="*/ 2147483646 h 3261"/>
              <a:gd name="T22" fmla="*/ 2147483646 w 3261"/>
              <a:gd name="T23" fmla="*/ 2147483646 h 3261"/>
              <a:gd name="T24" fmla="*/ 199297116 w 3261"/>
              <a:gd name="T25" fmla="*/ 2147483646 h 3261"/>
              <a:gd name="T26" fmla="*/ 2147483646 w 3261"/>
              <a:gd name="T27" fmla="*/ 2147483646 h 3261"/>
              <a:gd name="T28" fmla="*/ 2147483646 w 3261"/>
              <a:gd name="T29" fmla="*/ 2147483646 h 3261"/>
              <a:gd name="T30" fmla="*/ 2147483646 w 3261"/>
              <a:gd name="T31" fmla="*/ 2147483646 h 3261"/>
              <a:gd name="T32" fmla="*/ 2147483646 w 3261"/>
              <a:gd name="T33" fmla="*/ 2147483646 h 3261"/>
              <a:gd name="T34" fmla="*/ 2147483646 w 3261"/>
              <a:gd name="T35" fmla="*/ 2147483646 h 3261"/>
              <a:gd name="T36" fmla="*/ 2147483646 w 3261"/>
              <a:gd name="T37" fmla="*/ 2147483646 h 3261"/>
              <a:gd name="T38" fmla="*/ 2147483646 w 3261"/>
              <a:gd name="T39" fmla="*/ 2147483646 h 3261"/>
              <a:gd name="T40" fmla="*/ 2147483646 w 3261"/>
              <a:gd name="T41" fmla="*/ 2147483646 h 3261"/>
              <a:gd name="T42" fmla="*/ 2147483646 w 3261"/>
              <a:gd name="T43" fmla="*/ 2147483646 h 3261"/>
              <a:gd name="T44" fmla="*/ 2147483646 w 3261"/>
              <a:gd name="T45" fmla="*/ 2147483646 h 3261"/>
              <a:gd name="T46" fmla="*/ 2147483646 w 3261"/>
              <a:gd name="T47" fmla="*/ 2147483646 h 3261"/>
              <a:gd name="T48" fmla="*/ 2147483646 w 3261"/>
              <a:gd name="T49" fmla="*/ 2147483646 h 3261"/>
              <a:gd name="T50" fmla="*/ 2147483646 w 3261"/>
              <a:gd name="T51" fmla="*/ 2147483646 h 3261"/>
              <a:gd name="T52" fmla="*/ 2147483646 w 3261"/>
              <a:gd name="T53" fmla="*/ 2147483646 h 3261"/>
              <a:gd name="T54" fmla="*/ 2147483646 w 3261"/>
              <a:gd name="T55" fmla="*/ 2147483646 h 3261"/>
              <a:gd name="T56" fmla="*/ 2147483646 w 3261"/>
              <a:gd name="T57" fmla="*/ 2147483646 h 3261"/>
              <a:gd name="T58" fmla="*/ 2147483646 w 3261"/>
              <a:gd name="T59" fmla="*/ 2147483646 h 3261"/>
              <a:gd name="T60" fmla="*/ 2147483646 w 3261"/>
              <a:gd name="T61" fmla="*/ 2147483646 h 3261"/>
              <a:gd name="T62" fmla="*/ 2147483646 w 3261"/>
              <a:gd name="T63" fmla="*/ 2147483646 h 3261"/>
              <a:gd name="T64" fmla="*/ 2147483646 w 3261"/>
              <a:gd name="T65" fmla="*/ 2147483646 h 3261"/>
              <a:gd name="T66" fmla="*/ 2147483646 w 3261"/>
              <a:gd name="T67" fmla="*/ 2147483646 h 3261"/>
              <a:gd name="T68" fmla="*/ 2147483646 w 3261"/>
              <a:gd name="T69" fmla="*/ 2147483646 h 3261"/>
              <a:gd name="T70" fmla="*/ 2147483646 w 3261"/>
              <a:gd name="T71" fmla="*/ 2147483646 h 3261"/>
              <a:gd name="T72" fmla="*/ 2147483646 w 3261"/>
              <a:gd name="T73" fmla="*/ 2147483646 h 3261"/>
              <a:gd name="T74" fmla="*/ 2147483646 w 3261"/>
              <a:gd name="T75" fmla="*/ 2147483646 h 3261"/>
              <a:gd name="T76" fmla="*/ 2147483646 w 3261"/>
              <a:gd name="T77" fmla="*/ 2147483646 h 3261"/>
              <a:gd name="T78" fmla="*/ 2147483646 w 3261"/>
              <a:gd name="T79" fmla="*/ 2147483646 h 3261"/>
              <a:gd name="T80" fmla="*/ 2147483646 w 3261"/>
              <a:gd name="T81" fmla="*/ 2147483646 h 3261"/>
              <a:gd name="T82" fmla="*/ 2147483646 w 3261"/>
              <a:gd name="T83" fmla="*/ 2147483646 h 3261"/>
              <a:gd name="T84" fmla="*/ 2147483646 w 3261"/>
              <a:gd name="T85" fmla="*/ 2147483646 h 3261"/>
              <a:gd name="T86" fmla="*/ 2147483646 w 3261"/>
              <a:gd name="T87" fmla="*/ 2147483646 h 3261"/>
              <a:gd name="T88" fmla="*/ 2147483646 w 3261"/>
              <a:gd name="T89" fmla="*/ 2147483646 h 3261"/>
              <a:gd name="T90" fmla="*/ 2147483646 w 3261"/>
              <a:gd name="T91" fmla="*/ 2147483646 h 3261"/>
              <a:gd name="T92" fmla="*/ 2147483646 w 3261"/>
              <a:gd name="T93" fmla="*/ 2147483646 h 3261"/>
              <a:gd name="T94" fmla="*/ 2147483646 w 3261"/>
              <a:gd name="T95" fmla="*/ 2147483646 h 3261"/>
              <a:gd name="T96" fmla="*/ 2147483646 w 3261"/>
              <a:gd name="T97" fmla="*/ 2147483646 h 3261"/>
              <a:gd name="T98" fmla="*/ 2147483646 w 3261"/>
              <a:gd name="T99" fmla="*/ 2147483646 h 3261"/>
              <a:gd name="T100" fmla="*/ 2147483646 w 3261"/>
              <a:gd name="T101" fmla="*/ 2147483646 h 3261"/>
              <a:gd name="T102" fmla="*/ 2147483646 w 3261"/>
              <a:gd name="T103" fmla="*/ 2147483646 h 3261"/>
              <a:gd name="T104" fmla="*/ 2147483646 w 3261"/>
              <a:gd name="T105" fmla="*/ 2147483646 h 3261"/>
              <a:gd name="T106" fmla="*/ 2147483646 w 3261"/>
              <a:gd name="T107" fmla="*/ 2147483646 h 3261"/>
              <a:gd name="T108" fmla="*/ 2147483646 w 3261"/>
              <a:gd name="T109" fmla="*/ 2147483646 h 3261"/>
              <a:gd name="T110" fmla="*/ 2147483646 w 3261"/>
              <a:gd name="T111" fmla="*/ 2147483646 h 3261"/>
              <a:gd name="T112" fmla="*/ 2147483646 w 3261"/>
              <a:gd name="T113" fmla="*/ 2147483646 h 3261"/>
              <a:gd name="T114" fmla="*/ 2147483646 w 3261"/>
              <a:gd name="T115" fmla="*/ 2147483646 h 3261"/>
              <a:gd name="T116" fmla="*/ 2147483646 w 3261"/>
              <a:gd name="T117" fmla="*/ 2147483646 h 3261"/>
              <a:gd name="T118" fmla="*/ 2147483646 w 3261"/>
              <a:gd name="T119" fmla="*/ 2147483646 h 326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261" h="3261">
                <a:moveTo>
                  <a:pt x="1631" y="0"/>
                </a:moveTo>
                <a:lnTo>
                  <a:pt x="1631" y="0"/>
                </a:lnTo>
                <a:lnTo>
                  <a:pt x="1673" y="0"/>
                </a:lnTo>
                <a:lnTo>
                  <a:pt x="1714" y="3"/>
                </a:lnTo>
                <a:lnTo>
                  <a:pt x="1756" y="5"/>
                </a:lnTo>
                <a:lnTo>
                  <a:pt x="1797" y="8"/>
                </a:lnTo>
                <a:lnTo>
                  <a:pt x="1837" y="13"/>
                </a:lnTo>
                <a:lnTo>
                  <a:pt x="1878" y="19"/>
                </a:lnTo>
                <a:lnTo>
                  <a:pt x="1918" y="26"/>
                </a:lnTo>
                <a:lnTo>
                  <a:pt x="1958" y="34"/>
                </a:lnTo>
                <a:lnTo>
                  <a:pt x="1998" y="42"/>
                </a:lnTo>
                <a:lnTo>
                  <a:pt x="2037" y="51"/>
                </a:lnTo>
                <a:lnTo>
                  <a:pt x="2076" y="62"/>
                </a:lnTo>
                <a:lnTo>
                  <a:pt x="2114" y="73"/>
                </a:lnTo>
                <a:lnTo>
                  <a:pt x="2153" y="86"/>
                </a:lnTo>
                <a:lnTo>
                  <a:pt x="2190" y="99"/>
                </a:lnTo>
                <a:lnTo>
                  <a:pt x="2227" y="114"/>
                </a:lnTo>
                <a:lnTo>
                  <a:pt x="2264" y="129"/>
                </a:lnTo>
                <a:lnTo>
                  <a:pt x="2300" y="144"/>
                </a:lnTo>
                <a:lnTo>
                  <a:pt x="2336" y="161"/>
                </a:lnTo>
                <a:lnTo>
                  <a:pt x="2372" y="179"/>
                </a:lnTo>
                <a:lnTo>
                  <a:pt x="2406" y="197"/>
                </a:lnTo>
                <a:lnTo>
                  <a:pt x="2441" y="217"/>
                </a:lnTo>
                <a:lnTo>
                  <a:pt x="2475" y="237"/>
                </a:lnTo>
                <a:lnTo>
                  <a:pt x="2508" y="258"/>
                </a:lnTo>
                <a:lnTo>
                  <a:pt x="2541" y="280"/>
                </a:lnTo>
                <a:lnTo>
                  <a:pt x="2573" y="302"/>
                </a:lnTo>
                <a:lnTo>
                  <a:pt x="2605" y="325"/>
                </a:lnTo>
                <a:lnTo>
                  <a:pt x="2636" y="349"/>
                </a:lnTo>
                <a:lnTo>
                  <a:pt x="2666" y="374"/>
                </a:lnTo>
                <a:lnTo>
                  <a:pt x="2696" y="399"/>
                </a:lnTo>
                <a:lnTo>
                  <a:pt x="2725" y="425"/>
                </a:lnTo>
                <a:lnTo>
                  <a:pt x="2754" y="451"/>
                </a:lnTo>
                <a:lnTo>
                  <a:pt x="2782" y="479"/>
                </a:lnTo>
                <a:lnTo>
                  <a:pt x="2810" y="507"/>
                </a:lnTo>
                <a:lnTo>
                  <a:pt x="2836" y="536"/>
                </a:lnTo>
                <a:lnTo>
                  <a:pt x="2862" y="565"/>
                </a:lnTo>
                <a:lnTo>
                  <a:pt x="2887" y="595"/>
                </a:lnTo>
                <a:lnTo>
                  <a:pt x="2912" y="625"/>
                </a:lnTo>
                <a:lnTo>
                  <a:pt x="2936" y="656"/>
                </a:lnTo>
                <a:lnTo>
                  <a:pt x="2959" y="688"/>
                </a:lnTo>
                <a:lnTo>
                  <a:pt x="2981" y="720"/>
                </a:lnTo>
                <a:lnTo>
                  <a:pt x="3003" y="753"/>
                </a:lnTo>
                <a:lnTo>
                  <a:pt x="3024" y="786"/>
                </a:lnTo>
                <a:lnTo>
                  <a:pt x="3044" y="820"/>
                </a:lnTo>
                <a:lnTo>
                  <a:pt x="3064" y="855"/>
                </a:lnTo>
                <a:lnTo>
                  <a:pt x="3082" y="889"/>
                </a:lnTo>
                <a:lnTo>
                  <a:pt x="3100" y="925"/>
                </a:lnTo>
                <a:lnTo>
                  <a:pt x="3116" y="961"/>
                </a:lnTo>
                <a:lnTo>
                  <a:pt x="3132" y="997"/>
                </a:lnTo>
                <a:lnTo>
                  <a:pt x="3147" y="1034"/>
                </a:lnTo>
                <a:lnTo>
                  <a:pt x="3161" y="1071"/>
                </a:lnTo>
                <a:lnTo>
                  <a:pt x="3175" y="1108"/>
                </a:lnTo>
                <a:lnTo>
                  <a:pt x="3188" y="1147"/>
                </a:lnTo>
                <a:lnTo>
                  <a:pt x="3199" y="1185"/>
                </a:lnTo>
                <a:lnTo>
                  <a:pt x="3210" y="1224"/>
                </a:lnTo>
                <a:lnTo>
                  <a:pt x="3219" y="1263"/>
                </a:lnTo>
                <a:lnTo>
                  <a:pt x="3227" y="1303"/>
                </a:lnTo>
                <a:lnTo>
                  <a:pt x="3235" y="1342"/>
                </a:lnTo>
                <a:lnTo>
                  <a:pt x="3242" y="1383"/>
                </a:lnTo>
                <a:lnTo>
                  <a:pt x="3248" y="1424"/>
                </a:lnTo>
                <a:lnTo>
                  <a:pt x="3253" y="1464"/>
                </a:lnTo>
                <a:lnTo>
                  <a:pt x="3256" y="1506"/>
                </a:lnTo>
                <a:lnTo>
                  <a:pt x="3258" y="1546"/>
                </a:lnTo>
                <a:lnTo>
                  <a:pt x="3261" y="1588"/>
                </a:lnTo>
                <a:lnTo>
                  <a:pt x="3261" y="1631"/>
                </a:lnTo>
                <a:lnTo>
                  <a:pt x="3261" y="1673"/>
                </a:lnTo>
                <a:lnTo>
                  <a:pt x="3258" y="1715"/>
                </a:lnTo>
                <a:lnTo>
                  <a:pt x="3256" y="1755"/>
                </a:lnTo>
                <a:lnTo>
                  <a:pt x="3253" y="1797"/>
                </a:lnTo>
                <a:lnTo>
                  <a:pt x="3248" y="1837"/>
                </a:lnTo>
                <a:lnTo>
                  <a:pt x="3242" y="1878"/>
                </a:lnTo>
                <a:lnTo>
                  <a:pt x="3235" y="1919"/>
                </a:lnTo>
                <a:lnTo>
                  <a:pt x="3227" y="1958"/>
                </a:lnTo>
                <a:lnTo>
                  <a:pt x="3219" y="1997"/>
                </a:lnTo>
                <a:lnTo>
                  <a:pt x="3210" y="2037"/>
                </a:lnTo>
                <a:lnTo>
                  <a:pt x="3199" y="2076"/>
                </a:lnTo>
                <a:lnTo>
                  <a:pt x="3188" y="2114"/>
                </a:lnTo>
                <a:lnTo>
                  <a:pt x="3175" y="2153"/>
                </a:lnTo>
                <a:lnTo>
                  <a:pt x="3161" y="2190"/>
                </a:lnTo>
                <a:lnTo>
                  <a:pt x="3147" y="2227"/>
                </a:lnTo>
                <a:lnTo>
                  <a:pt x="3132" y="2264"/>
                </a:lnTo>
                <a:lnTo>
                  <a:pt x="3116" y="2300"/>
                </a:lnTo>
                <a:lnTo>
                  <a:pt x="3100" y="2336"/>
                </a:lnTo>
                <a:lnTo>
                  <a:pt x="3082" y="2372"/>
                </a:lnTo>
                <a:lnTo>
                  <a:pt x="3064" y="2406"/>
                </a:lnTo>
                <a:lnTo>
                  <a:pt x="3044" y="2441"/>
                </a:lnTo>
                <a:lnTo>
                  <a:pt x="3024" y="2475"/>
                </a:lnTo>
                <a:lnTo>
                  <a:pt x="3003" y="2508"/>
                </a:lnTo>
                <a:lnTo>
                  <a:pt x="2981" y="2541"/>
                </a:lnTo>
                <a:lnTo>
                  <a:pt x="2959" y="2573"/>
                </a:lnTo>
                <a:lnTo>
                  <a:pt x="2936" y="2605"/>
                </a:lnTo>
                <a:lnTo>
                  <a:pt x="2912" y="2636"/>
                </a:lnTo>
                <a:lnTo>
                  <a:pt x="2887" y="2666"/>
                </a:lnTo>
                <a:lnTo>
                  <a:pt x="2862" y="2696"/>
                </a:lnTo>
                <a:lnTo>
                  <a:pt x="2836" y="2725"/>
                </a:lnTo>
                <a:lnTo>
                  <a:pt x="2810" y="2754"/>
                </a:lnTo>
                <a:lnTo>
                  <a:pt x="2782" y="2782"/>
                </a:lnTo>
                <a:lnTo>
                  <a:pt x="2754" y="2810"/>
                </a:lnTo>
                <a:lnTo>
                  <a:pt x="2725" y="2837"/>
                </a:lnTo>
                <a:lnTo>
                  <a:pt x="2696" y="2862"/>
                </a:lnTo>
                <a:lnTo>
                  <a:pt x="2666" y="2887"/>
                </a:lnTo>
                <a:lnTo>
                  <a:pt x="2636" y="2912"/>
                </a:lnTo>
                <a:lnTo>
                  <a:pt x="2605" y="2936"/>
                </a:lnTo>
                <a:lnTo>
                  <a:pt x="2573" y="2959"/>
                </a:lnTo>
                <a:lnTo>
                  <a:pt x="2541" y="2981"/>
                </a:lnTo>
                <a:lnTo>
                  <a:pt x="2508" y="3003"/>
                </a:lnTo>
                <a:lnTo>
                  <a:pt x="2475" y="3024"/>
                </a:lnTo>
                <a:lnTo>
                  <a:pt x="2441" y="3044"/>
                </a:lnTo>
                <a:lnTo>
                  <a:pt x="2406" y="3064"/>
                </a:lnTo>
                <a:lnTo>
                  <a:pt x="2372" y="3081"/>
                </a:lnTo>
                <a:lnTo>
                  <a:pt x="2336" y="3100"/>
                </a:lnTo>
                <a:lnTo>
                  <a:pt x="2300" y="3116"/>
                </a:lnTo>
                <a:lnTo>
                  <a:pt x="2264" y="3132"/>
                </a:lnTo>
                <a:lnTo>
                  <a:pt x="2227" y="3147"/>
                </a:lnTo>
                <a:lnTo>
                  <a:pt x="2190" y="3161"/>
                </a:lnTo>
                <a:lnTo>
                  <a:pt x="2153" y="3175"/>
                </a:lnTo>
                <a:lnTo>
                  <a:pt x="2114" y="3187"/>
                </a:lnTo>
                <a:lnTo>
                  <a:pt x="2076" y="3198"/>
                </a:lnTo>
                <a:lnTo>
                  <a:pt x="2037" y="3209"/>
                </a:lnTo>
                <a:lnTo>
                  <a:pt x="1998" y="3219"/>
                </a:lnTo>
                <a:lnTo>
                  <a:pt x="1958" y="3227"/>
                </a:lnTo>
                <a:lnTo>
                  <a:pt x="1918" y="3235"/>
                </a:lnTo>
                <a:lnTo>
                  <a:pt x="1878" y="3241"/>
                </a:lnTo>
                <a:lnTo>
                  <a:pt x="1837" y="3247"/>
                </a:lnTo>
                <a:lnTo>
                  <a:pt x="1797" y="3251"/>
                </a:lnTo>
                <a:lnTo>
                  <a:pt x="1756" y="3256"/>
                </a:lnTo>
                <a:lnTo>
                  <a:pt x="1714" y="3258"/>
                </a:lnTo>
                <a:lnTo>
                  <a:pt x="1673" y="3260"/>
                </a:lnTo>
                <a:lnTo>
                  <a:pt x="1631" y="3261"/>
                </a:lnTo>
                <a:lnTo>
                  <a:pt x="1588" y="3260"/>
                </a:lnTo>
                <a:lnTo>
                  <a:pt x="1546" y="3258"/>
                </a:lnTo>
                <a:lnTo>
                  <a:pt x="1506" y="3256"/>
                </a:lnTo>
                <a:lnTo>
                  <a:pt x="1464" y="3251"/>
                </a:lnTo>
                <a:lnTo>
                  <a:pt x="1424" y="3247"/>
                </a:lnTo>
                <a:lnTo>
                  <a:pt x="1383" y="3241"/>
                </a:lnTo>
                <a:lnTo>
                  <a:pt x="1342" y="3235"/>
                </a:lnTo>
                <a:lnTo>
                  <a:pt x="1303" y="3227"/>
                </a:lnTo>
                <a:lnTo>
                  <a:pt x="1264" y="3219"/>
                </a:lnTo>
                <a:lnTo>
                  <a:pt x="1224" y="3209"/>
                </a:lnTo>
                <a:lnTo>
                  <a:pt x="1185" y="3198"/>
                </a:lnTo>
                <a:lnTo>
                  <a:pt x="1147" y="3187"/>
                </a:lnTo>
                <a:lnTo>
                  <a:pt x="1108" y="3175"/>
                </a:lnTo>
                <a:lnTo>
                  <a:pt x="1071" y="3161"/>
                </a:lnTo>
                <a:lnTo>
                  <a:pt x="1034" y="3147"/>
                </a:lnTo>
                <a:lnTo>
                  <a:pt x="997" y="3132"/>
                </a:lnTo>
                <a:lnTo>
                  <a:pt x="961" y="3116"/>
                </a:lnTo>
                <a:lnTo>
                  <a:pt x="925" y="3100"/>
                </a:lnTo>
                <a:lnTo>
                  <a:pt x="889" y="3081"/>
                </a:lnTo>
                <a:lnTo>
                  <a:pt x="854" y="3064"/>
                </a:lnTo>
                <a:lnTo>
                  <a:pt x="821" y="3044"/>
                </a:lnTo>
                <a:lnTo>
                  <a:pt x="786" y="3024"/>
                </a:lnTo>
                <a:lnTo>
                  <a:pt x="754" y="3003"/>
                </a:lnTo>
                <a:lnTo>
                  <a:pt x="720" y="2981"/>
                </a:lnTo>
                <a:lnTo>
                  <a:pt x="688" y="2959"/>
                </a:lnTo>
                <a:lnTo>
                  <a:pt x="656" y="2936"/>
                </a:lnTo>
                <a:lnTo>
                  <a:pt x="625" y="2912"/>
                </a:lnTo>
                <a:lnTo>
                  <a:pt x="595" y="2887"/>
                </a:lnTo>
                <a:lnTo>
                  <a:pt x="565" y="2862"/>
                </a:lnTo>
                <a:lnTo>
                  <a:pt x="536" y="2837"/>
                </a:lnTo>
                <a:lnTo>
                  <a:pt x="507" y="2810"/>
                </a:lnTo>
                <a:lnTo>
                  <a:pt x="479" y="2782"/>
                </a:lnTo>
                <a:lnTo>
                  <a:pt x="451" y="2754"/>
                </a:lnTo>
                <a:lnTo>
                  <a:pt x="424" y="2725"/>
                </a:lnTo>
                <a:lnTo>
                  <a:pt x="399" y="2696"/>
                </a:lnTo>
                <a:lnTo>
                  <a:pt x="373" y="2666"/>
                </a:lnTo>
                <a:lnTo>
                  <a:pt x="349" y="2636"/>
                </a:lnTo>
                <a:lnTo>
                  <a:pt x="325" y="2605"/>
                </a:lnTo>
                <a:lnTo>
                  <a:pt x="302" y="2573"/>
                </a:lnTo>
                <a:lnTo>
                  <a:pt x="280" y="2541"/>
                </a:lnTo>
                <a:lnTo>
                  <a:pt x="258" y="2508"/>
                </a:lnTo>
                <a:lnTo>
                  <a:pt x="237" y="2475"/>
                </a:lnTo>
                <a:lnTo>
                  <a:pt x="217" y="2441"/>
                </a:lnTo>
                <a:lnTo>
                  <a:pt x="197" y="2406"/>
                </a:lnTo>
                <a:lnTo>
                  <a:pt x="180" y="2372"/>
                </a:lnTo>
                <a:lnTo>
                  <a:pt x="161" y="2336"/>
                </a:lnTo>
                <a:lnTo>
                  <a:pt x="145" y="2300"/>
                </a:lnTo>
                <a:lnTo>
                  <a:pt x="129" y="2264"/>
                </a:lnTo>
                <a:lnTo>
                  <a:pt x="114" y="2227"/>
                </a:lnTo>
                <a:lnTo>
                  <a:pt x="100" y="2190"/>
                </a:lnTo>
                <a:lnTo>
                  <a:pt x="86" y="2153"/>
                </a:lnTo>
                <a:lnTo>
                  <a:pt x="74" y="2114"/>
                </a:lnTo>
                <a:lnTo>
                  <a:pt x="63" y="2076"/>
                </a:lnTo>
                <a:lnTo>
                  <a:pt x="52" y="2037"/>
                </a:lnTo>
                <a:lnTo>
                  <a:pt x="42" y="1997"/>
                </a:lnTo>
                <a:lnTo>
                  <a:pt x="34" y="1958"/>
                </a:lnTo>
                <a:lnTo>
                  <a:pt x="26" y="1919"/>
                </a:lnTo>
                <a:lnTo>
                  <a:pt x="19" y="1878"/>
                </a:lnTo>
                <a:lnTo>
                  <a:pt x="14" y="1837"/>
                </a:lnTo>
                <a:lnTo>
                  <a:pt x="9" y="1797"/>
                </a:lnTo>
                <a:lnTo>
                  <a:pt x="5" y="1755"/>
                </a:lnTo>
                <a:lnTo>
                  <a:pt x="3" y="1715"/>
                </a:lnTo>
                <a:lnTo>
                  <a:pt x="1" y="1673"/>
                </a:lnTo>
                <a:lnTo>
                  <a:pt x="0" y="1631"/>
                </a:lnTo>
                <a:lnTo>
                  <a:pt x="1" y="1588"/>
                </a:lnTo>
                <a:lnTo>
                  <a:pt x="3" y="1546"/>
                </a:lnTo>
                <a:lnTo>
                  <a:pt x="5" y="1506"/>
                </a:lnTo>
                <a:lnTo>
                  <a:pt x="9" y="1464"/>
                </a:lnTo>
                <a:lnTo>
                  <a:pt x="14" y="1424"/>
                </a:lnTo>
                <a:lnTo>
                  <a:pt x="19" y="1383"/>
                </a:lnTo>
                <a:lnTo>
                  <a:pt x="26" y="1342"/>
                </a:lnTo>
                <a:lnTo>
                  <a:pt x="34" y="1303"/>
                </a:lnTo>
                <a:lnTo>
                  <a:pt x="42" y="1263"/>
                </a:lnTo>
                <a:lnTo>
                  <a:pt x="52" y="1224"/>
                </a:lnTo>
                <a:lnTo>
                  <a:pt x="63" y="1185"/>
                </a:lnTo>
                <a:lnTo>
                  <a:pt x="74" y="1147"/>
                </a:lnTo>
                <a:lnTo>
                  <a:pt x="86" y="1108"/>
                </a:lnTo>
                <a:lnTo>
                  <a:pt x="100" y="1071"/>
                </a:lnTo>
                <a:lnTo>
                  <a:pt x="114" y="1034"/>
                </a:lnTo>
                <a:lnTo>
                  <a:pt x="129" y="997"/>
                </a:lnTo>
                <a:lnTo>
                  <a:pt x="145" y="961"/>
                </a:lnTo>
                <a:lnTo>
                  <a:pt x="161" y="925"/>
                </a:lnTo>
                <a:lnTo>
                  <a:pt x="180" y="889"/>
                </a:lnTo>
                <a:lnTo>
                  <a:pt x="197" y="855"/>
                </a:lnTo>
                <a:lnTo>
                  <a:pt x="217" y="820"/>
                </a:lnTo>
                <a:lnTo>
                  <a:pt x="237" y="786"/>
                </a:lnTo>
                <a:lnTo>
                  <a:pt x="258" y="753"/>
                </a:lnTo>
                <a:lnTo>
                  <a:pt x="280" y="720"/>
                </a:lnTo>
                <a:lnTo>
                  <a:pt x="302" y="688"/>
                </a:lnTo>
                <a:lnTo>
                  <a:pt x="325" y="656"/>
                </a:lnTo>
                <a:lnTo>
                  <a:pt x="349" y="625"/>
                </a:lnTo>
                <a:lnTo>
                  <a:pt x="373" y="595"/>
                </a:lnTo>
                <a:lnTo>
                  <a:pt x="399" y="565"/>
                </a:lnTo>
                <a:lnTo>
                  <a:pt x="424" y="536"/>
                </a:lnTo>
                <a:lnTo>
                  <a:pt x="451" y="507"/>
                </a:lnTo>
                <a:lnTo>
                  <a:pt x="479" y="479"/>
                </a:lnTo>
                <a:lnTo>
                  <a:pt x="507" y="451"/>
                </a:lnTo>
                <a:lnTo>
                  <a:pt x="536" y="425"/>
                </a:lnTo>
                <a:lnTo>
                  <a:pt x="565" y="399"/>
                </a:lnTo>
                <a:lnTo>
                  <a:pt x="595" y="374"/>
                </a:lnTo>
                <a:lnTo>
                  <a:pt x="625" y="349"/>
                </a:lnTo>
                <a:lnTo>
                  <a:pt x="656" y="325"/>
                </a:lnTo>
                <a:lnTo>
                  <a:pt x="688" y="302"/>
                </a:lnTo>
                <a:lnTo>
                  <a:pt x="720" y="280"/>
                </a:lnTo>
                <a:lnTo>
                  <a:pt x="754" y="258"/>
                </a:lnTo>
                <a:lnTo>
                  <a:pt x="786" y="237"/>
                </a:lnTo>
                <a:lnTo>
                  <a:pt x="821" y="217"/>
                </a:lnTo>
                <a:lnTo>
                  <a:pt x="854" y="197"/>
                </a:lnTo>
                <a:lnTo>
                  <a:pt x="889" y="179"/>
                </a:lnTo>
                <a:lnTo>
                  <a:pt x="925" y="161"/>
                </a:lnTo>
                <a:lnTo>
                  <a:pt x="961" y="144"/>
                </a:lnTo>
                <a:lnTo>
                  <a:pt x="997" y="129"/>
                </a:lnTo>
                <a:lnTo>
                  <a:pt x="1034" y="114"/>
                </a:lnTo>
                <a:lnTo>
                  <a:pt x="1071" y="99"/>
                </a:lnTo>
                <a:lnTo>
                  <a:pt x="1108" y="86"/>
                </a:lnTo>
                <a:lnTo>
                  <a:pt x="1147" y="73"/>
                </a:lnTo>
                <a:lnTo>
                  <a:pt x="1185" y="62"/>
                </a:lnTo>
                <a:lnTo>
                  <a:pt x="1224" y="51"/>
                </a:lnTo>
                <a:lnTo>
                  <a:pt x="1264" y="42"/>
                </a:lnTo>
                <a:lnTo>
                  <a:pt x="1303" y="34"/>
                </a:lnTo>
                <a:lnTo>
                  <a:pt x="1342" y="26"/>
                </a:lnTo>
                <a:lnTo>
                  <a:pt x="1383" y="19"/>
                </a:lnTo>
                <a:lnTo>
                  <a:pt x="1424" y="13"/>
                </a:lnTo>
                <a:lnTo>
                  <a:pt x="1464" y="8"/>
                </a:lnTo>
                <a:lnTo>
                  <a:pt x="1506" y="5"/>
                </a:lnTo>
                <a:lnTo>
                  <a:pt x="1546" y="3"/>
                </a:lnTo>
                <a:lnTo>
                  <a:pt x="1588" y="0"/>
                </a:lnTo>
                <a:lnTo>
                  <a:pt x="1631" y="0"/>
                </a:lnTo>
                <a:close/>
                <a:moveTo>
                  <a:pt x="587" y="530"/>
                </a:moveTo>
                <a:lnTo>
                  <a:pt x="587" y="530"/>
                </a:lnTo>
                <a:lnTo>
                  <a:pt x="588" y="566"/>
                </a:lnTo>
                <a:lnTo>
                  <a:pt x="589" y="602"/>
                </a:lnTo>
                <a:lnTo>
                  <a:pt x="591" y="620"/>
                </a:lnTo>
                <a:lnTo>
                  <a:pt x="594" y="638"/>
                </a:lnTo>
                <a:lnTo>
                  <a:pt x="597" y="655"/>
                </a:lnTo>
                <a:lnTo>
                  <a:pt x="602" y="673"/>
                </a:lnTo>
                <a:lnTo>
                  <a:pt x="608" y="689"/>
                </a:lnTo>
                <a:lnTo>
                  <a:pt x="613" y="704"/>
                </a:lnTo>
                <a:lnTo>
                  <a:pt x="620" y="718"/>
                </a:lnTo>
                <a:lnTo>
                  <a:pt x="628" y="730"/>
                </a:lnTo>
                <a:lnTo>
                  <a:pt x="639" y="742"/>
                </a:lnTo>
                <a:lnTo>
                  <a:pt x="649" y="753"/>
                </a:lnTo>
                <a:lnTo>
                  <a:pt x="662" y="761"/>
                </a:lnTo>
                <a:lnTo>
                  <a:pt x="676" y="768"/>
                </a:lnTo>
                <a:lnTo>
                  <a:pt x="683" y="769"/>
                </a:lnTo>
                <a:lnTo>
                  <a:pt x="690" y="769"/>
                </a:lnTo>
                <a:lnTo>
                  <a:pt x="698" y="768"/>
                </a:lnTo>
                <a:lnTo>
                  <a:pt x="707" y="766"/>
                </a:lnTo>
                <a:lnTo>
                  <a:pt x="725" y="762"/>
                </a:lnTo>
                <a:lnTo>
                  <a:pt x="734" y="761"/>
                </a:lnTo>
                <a:lnTo>
                  <a:pt x="742" y="759"/>
                </a:lnTo>
                <a:lnTo>
                  <a:pt x="766" y="749"/>
                </a:lnTo>
                <a:lnTo>
                  <a:pt x="790" y="739"/>
                </a:lnTo>
                <a:lnTo>
                  <a:pt x="814" y="730"/>
                </a:lnTo>
                <a:lnTo>
                  <a:pt x="838" y="722"/>
                </a:lnTo>
                <a:lnTo>
                  <a:pt x="863" y="715"/>
                </a:lnTo>
                <a:lnTo>
                  <a:pt x="888" y="708"/>
                </a:lnTo>
                <a:lnTo>
                  <a:pt x="915" y="703"/>
                </a:lnTo>
                <a:lnTo>
                  <a:pt x="941" y="698"/>
                </a:lnTo>
                <a:lnTo>
                  <a:pt x="1002" y="689"/>
                </a:lnTo>
                <a:lnTo>
                  <a:pt x="1068" y="682"/>
                </a:lnTo>
                <a:lnTo>
                  <a:pt x="1144" y="675"/>
                </a:lnTo>
                <a:lnTo>
                  <a:pt x="1231" y="668"/>
                </a:lnTo>
                <a:lnTo>
                  <a:pt x="1630" y="427"/>
                </a:lnTo>
                <a:lnTo>
                  <a:pt x="1630" y="396"/>
                </a:lnTo>
                <a:lnTo>
                  <a:pt x="1628" y="356"/>
                </a:lnTo>
                <a:lnTo>
                  <a:pt x="1625" y="311"/>
                </a:lnTo>
                <a:lnTo>
                  <a:pt x="1621" y="266"/>
                </a:lnTo>
                <a:lnTo>
                  <a:pt x="1616" y="221"/>
                </a:lnTo>
                <a:lnTo>
                  <a:pt x="1609" y="180"/>
                </a:lnTo>
                <a:lnTo>
                  <a:pt x="1604" y="163"/>
                </a:lnTo>
                <a:lnTo>
                  <a:pt x="1601" y="147"/>
                </a:lnTo>
                <a:lnTo>
                  <a:pt x="1596" y="134"/>
                </a:lnTo>
                <a:lnTo>
                  <a:pt x="1592" y="124"/>
                </a:lnTo>
                <a:lnTo>
                  <a:pt x="1563" y="121"/>
                </a:lnTo>
                <a:lnTo>
                  <a:pt x="1534" y="119"/>
                </a:lnTo>
                <a:lnTo>
                  <a:pt x="1505" y="117"/>
                </a:lnTo>
                <a:lnTo>
                  <a:pt x="1473" y="117"/>
                </a:lnTo>
                <a:lnTo>
                  <a:pt x="1442" y="119"/>
                </a:lnTo>
                <a:lnTo>
                  <a:pt x="1411" y="122"/>
                </a:lnTo>
                <a:lnTo>
                  <a:pt x="1378" y="125"/>
                </a:lnTo>
                <a:lnTo>
                  <a:pt x="1345" y="130"/>
                </a:lnTo>
                <a:lnTo>
                  <a:pt x="1311" y="137"/>
                </a:lnTo>
                <a:lnTo>
                  <a:pt x="1278" y="144"/>
                </a:lnTo>
                <a:lnTo>
                  <a:pt x="1244" y="152"/>
                </a:lnTo>
                <a:lnTo>
                  <a:pt x="1209" y="161"/>
                </a:lnTo>
                <a:lnTo>
                  <a:pt x="1176" y="172"/>
                </a:lnTo>
                <a:lnTo>
                  <a:pt x="1141" y="183"/>
                </a:lnTo>
                <a:lnTo>
                  <a:pt x="1106" y="195"/>
                </a:lnTo>
                <a:lnTo>
                  <a:pt x="1071" y="209"/>
                </a:lnTo>
                <a:lnTo>
                  <a:pt x="1038" y="223"/>
                </a:lnTo>
                <a:lnTo>
                  <a:pt x="1003" y="238"/>
                </a:lnTo>
                <a:lnTo>
                  <a:pt x="969" y="254"/>
                </a:lnTo>
                <a:lnTo>
                  <a:pt x="936" y="270"/>
                </a:lnTo>
                <a:lnTo>
                  <a:pt x="903" y="289"/>
                </a:lnTo>
                <a:lnTo>
                  <a:pt x="871" y="306"/>
                </a:lnTo>
                <a:lnTo>
                  <a:pt x="838" y="326"/>
                </a:lnTo>
                <a:lnTo>
                  <a:pt x="807" y="346"/>
                </a:lnTo>
                <a:lnTo>
                  <a:pt x="776" y="367"/>
                </a:lnTo>
                <a:lnTo>
                  <a:pt x="747" y="389"/>
                </a:lnTo>
                <a:lnTo>
                  <a:pt x="717" y="411"/>
                </a:lnTo>
                <a:lnTo>
                  <a:pt x="689" y="433"/>
                </a:lnTo>
                <a:lnTo>
                  <a:pt x="662" y="456"/>
                </a:lnTo>
                <a:lnTo>
                  <a:pt x="635" y="480"/>
                </a:lnTo>
                <a:lnTo>
                  <a:pt x="611" y="504"/>
                </a:lnTo>
                <a:lnTo>
                  <a:pt x="587" y="530"/>
                </a:lnTo>
                <a:close/>
                <a:moveTo>
                  <a:pt x="1718" y="107"/>
                </a:moveTo>
                <a:lnTo>
                  <a:pt x="1718" y="107"/>
                </a:lnTo>
                <a:lnTo>
                  <a:pt x="1712" y="122"/>
                </a:lnTo>
                <a:lnTo>
                  <a:pt x="1708" y="139"/>
                </a:lnTo>
                <a:lnTo>
                  <a:pt x="1705" y="158"/>
                </a:lnTo>
                <a:lnTo>
                  <a:pt x="1703" y="176"/>
                </a:lnTo>
                <a:lnTo>
                  <a:pt x="1703" y="197"/>
                </a:lnTo>
                <a:lnTo>
                  <a:pt x="1703" y="218"/>
                </a:lnTo>
                <a:lnTo>
                  <a:pt x="1704" y="240"/>
                </a:lnTo>
                <a:lnTo>
                  <a:pt x="1706" y="262"/>
                </a:lnTo>
                <a:lnTo>
                  <a:pt x="1713" y="310"/>
                </a:lnTo>
                <a:lnTo>
                  <a:pt x="1721" y="358"/>
                </a:lnTo>
                <a:lnTo>
                  <a:pt x="1740" y="459"/>
                </a:lnTo>
                <a:lnTo>
                  <a:pt x="1799" y="477"/>
                </a:lnTo>
                <a:lnTo>
                  <a:pt x="1858" y="496"/>
                </a:lnTo>
                <a:lnTo>
                  <a:pt x="1917" y="518"/>
                </a:lnTo>
                <a:lnTo>
                  <a:pt x="1973" y="542"/>
                </a:lnTo>
                <a:lnTo>
                  <a:pt x="2027" y="568"/>
                </a:lnTo>
                <a:lnTo>
                  <a:pt x="2053" y="581"/>
                </a:lnTo>
                <a:lnTo>
                  <a:pt x="2078" y="595"/>
                </a:lnTo>
                <a:lnTo>
                  <a:pt x="2102" y="610"/>
                </a:lnTo>
                <a:lnTo>
                  <a:pt x="2125" y="624"/>
                </a:lnTo>
                <a:lnTo>
                  <a:pt x="2147" y="639"/>
                </a:lnTo>
                <a:lnTo>
                  <a:pt x="2167" y="654"/>
                </a:lnTo>
                <a:lnTo>
                  <a:pt x="2214" y="654"/>
                </a:lnTo>
                <a:lnTo>
                  <a:pt x="2263" y="656"/>
                </a:lnTo>
                <a:lnTo>
                  <a:pt x="2310" y="659"/>
                </a:lnTo>
                <a:lnTo>
                  <a:pt x="2358" y="662"/>
                </a:lnTo>
                <a:lnTo>
                  <a:pt x="2405" y="668"/>
                </a:lnTo>
                <a:lnTo>
                  <a:pt x="2453" y="675"/>
                </a:lnTo>
                <a:lnTo>
                  <a:pt x="2502" y="683"/>
                </a:lnTo>
                <a:lnTo>
                  <a:pt x="2549" y="692"/>
                </a:lnTo>
                <a:lnTo>
                  <a:pt x="2558" y="662"/>
                </a:lnTo>
                <a:lnTo>
                  <a:pt x="2565" y="630"/>
                </a:lnTo>
                <a:lnTo>
                  <a:pt x="2571" y="594"/>
                </a:lnTo>
                <a:lnTo>
                  <a:pt x="2576" y="558"/>
                </a:lnTo>
                <a:lnTo>
                  <a:pt x="2579" y="523"/>
                </a:lnTo>
                <a:lnTo>
                  <a:pt x="2580" y="493"/>
                </a:lnTo>
                <a:lnTo>
                  <a:pt x="2580" y="469"/>
                </a:lnTo>
                <a:lnTo>
                  <a:pt x="2579" y="452"/>
                </a:lnTo>
                <a:lnTo>
                  <a:pt x="2559" y="434"/>
                </a:lnTo>
                <a:lnTo>
                  <a:pt x="2539" y="415"/>
                </a:lnTo>
                <a:lnTo>
                  <a:pt x="2518" y="398"/>
                </a:lnTo>
                <a:lnTo>
                  <a:pt x="2496" y="380"/>
                </a:lnTo>
                <a:lnTo>
                  <a:pt x="2452" y="347"/>
                </a:lnTo>
                <a:lnTo>
                  <a:pt x="2404" y="316"/>
                </a:lnTo>
                <a:lnTo>
                  <a:pt x="2355" y="285"/>
                </a:lnTo>
                <a:lnTo>
                  <a:pt x="2304" y="258"/>
                </a:lnTo>
                <a:lnTo>
                  <a:pt x="2252" y="232"/>
                </a:lnTo>
                <a:lnTo>
                  <a:pt x="2198" y="209"/>
                </a:lnTo>
                <a:lnTo>
                  <a:pt x="2142" y="187"/>
                </a:lnTo>
                <a:lnTo>
                  <a:pt x="2084" y="168"/>
                </a:lnTo>
                <a:lnTo>
                  <a:pt x="2026" y="151"/>
                </a:lnTo>
                <a:lnTo>
                  <a:pt x="1966" y="137"/>
                </a:lnTo>
                <a:lnTo>
                  <a:pt x="1906" y="125"/>
                </a:lnTo>
                <a:lnTo>
                  <a:pt x="1874" y="121"/>
                </a:lnTo>
                <a:lnTo>
                  <a:pt x="1843" y="116"/>
                </a:lnTo>
                <a:lnTo>
                  <a:pt x="1813" y="113"/>
                </a:lnTo>
                <a:lnTo>
                  <a:pt x="1782" y="110"/>
                </a:lnTo>
                <a:lnTo>
                  <a:pt x="1749" y="108"/>
                </a:lnTo>
                <a:lnTo>
                  <a:pt x="1718" y="107"/>
                </a:lnTo>
                <a:close/>
                <a:moveTo>
                  <a:pt x="2274" y="2460"/>
                </a:moveTo>
                <a:lnTo>
                  <a:pt x="2274" y="2460"/>
                </a:lnTo>
                <a:lnTo>
                  <a:pt x="2252" y="2507"/>
                </a:lnTo>
                <a:lnTo>
                  <a:pt x="2226" y="2558"/>
                </a:lnTo>
                <a:lnTo>
                  <a:pt x="2196" y="2613"/>
                </a:lnTo>
                <a:lnTo>
                  <a:pt x="2161" y="2670"/>
                </a:lnTo>
                <a:lnTo>
                  <a:pt x="2141" y="2700"/>
                </a:lnTo>
                <a:lnTo>
                  <a:pt x="2120" y="2730"/>
                </a:lnTo>
                <a:lnTo>
                  <a:pt x="2099" y="2761"/>
                </a:lnTo>
                <a:lnTo>
                  <a:pt x="2075" y="2792"/>
                </a:lnTo>
                <a:lnTo>
                  <a:pt x="2051" y="2824"/>
                </a:lnTo>
                <a:lnTo>
                  <a:pt x="2025" y="2856"/>
                </a:lnTo>
                <a:lnTo>
                  <a:pt x="1997" y="2889"/>
                </a:lnTo>
                <a:lnTo>
                  <a:pt x="1967" y="2921"/>
                </a:lnTo>
                <a:lnTo>
                  <a:pt x="1987" y="2949"/>
                </a:lnTo>
                <a:lnTo>
                  <a:pt x="2005" y="2974"/>
                </a:lnTo>
                <a:lnTo>
                  <a:pt x="2024" y="2999"/>
                </a:lnTo>
                <a:lnTo>
                  <a:pt x="2043" y="3021"/>
                </a:lnTo>
                <a:lnTo>
                  <a:pt x="2061" y="3042"/>
                </a:lnTo>
                <a:lnTo>
                  <a:pt x="2080" y="3060"/>
                </a:lnTo>
                <a:lnTo>
                  <a:pt x="2098" y="3075"/>
                </a:lnTo>
                <a:lnTo>
                  <a:pt x="2118" y="3089"/>
                </a:lnTo>
                <a:lnTo>
                  <a:pt x="2179" y="3058"/>
                </a:lnTo>
                <a:lnTo>
                  <a:pt x="2241" y="3027"/>
                </a:lnTo>
                <a:lnTo>
                  <a:pt x="2299" y="2994"/>
                </a:lnTo>
                <a:lnTo>
                  <a:pt x="2357" y="2962"/>
                </a:lnTo>
                <a:lnTo>
                  <a:pt x="2412" y="2928"/>
                </a:lnTo>
                <a:lnTo>
                  <a:pt x="2466" y="2893"/>
                </a:lnTo>
                <a:lnTo>
                  <a:pt x="2517" y="2859"/>
                </a:lnTo>
                <a:lnTo>
                  <a:pt x="2566" y="2821"/>
                </a:lnTo>
                <a:lnTo>
                  <a:pt x="2613" y="2784"/>
                </a:lnTo>
                <a:lnTo>
                  <a:pt x="2658" y="2745"/>
                </a:lnTo>
                <a:lnTo>
                  <a:pt x="2680" y="2725"/>
                </a:lnTo>
                <a:lnTo>
                  <a:pt x="2701" y="2706"/>
                </a:lnTo>
                <a:lnTo>
                  <a:pt x="2721" y="2685"/>
                </a:lnTo>
                <a:lnTo>
                  <a:pt x="2740" y="2663"/>
                </a:lnTo>
                <a:lnTo>
                  <a:pt x="2759" y="2641"/>
                </a:lnTo>
                <a:lnTo>
                  <a:pt x="2777" y="2619"/>
                </a:lnTo>
                <a:lnTo>
                  <a:pt x="2795" y="2597"/>
                </a:lnTo>
                <a:lnTo>
                  <a:pt x="2812" y="2573"/>
                </a:lnTo>
                <a:lnTo>
                  <a:pt x="2828" y="2549"/>
                </a:lnTo>
                <a:lnTo>
                  <a:pt x="2845" y="2526"/>
                </a:lnTo>
                <a:lnTo>
                  <a:pt x="2858" y="2500"/>
                </a:lnTo>
                <a:lnTo>
                  <a:pt x="2874" y="2475"/>
                </a:lnTo>
                <a:lnTo>
                  <a:pt x="2865" y="2457"/>
                </a:lnTo>
                <a:lnTo>
                  <a:pt x="2856" y="2441"/>
                </a:lnTo>
                <a:lnTo>
                  <a:pt x="2848" y="2424"/>
                </a:lnTo>
                <a:lnTo>
                  <a:pt x="2838" y="2409"/>
                </a:lnTo>
                <a:lnTo>
                  <a:pt x="2817" y="2378"/>
                </a:lnTo>
                <a:lnTo>
                  <a:pt x="2795" y="2349"/>
                </a:lnTo>
                <a:lnTo>
                  <a:pt x="2769" y="2321"/>
                </a:lnTo>
                <a:lnTo>
                  <a:pt x="2743" y="2295"/>
                </a:lnTo>
                <a:lnTo>
                  <a:pt x="2715" y="2271"/>
                </a:lnTo>
                <a:lnTo>
                  <a:pt x="2685" y="2248"/>
                </a:lnTo>
                <a:lnTo>
                  <a:pt x="2636" y="2278"/>
                </a:lnTo>
                <a:lnTo>
                  <a:pt x="2586" y="2308"/>
                </a:lnTo>
                <a:lnTo>
                  <a:pt x="2535" y="2337"/>
                </a:lnTo>
                <a:lnTo>
                  <a:pt x="2483" y="2365"/>
                </a:lnTo>
                <a:lnTo>
                  <a:pt x="2431" y="2390"/>
                </a:lnTo>
                <a:lnTo>
                  <a:pt x="2379" y="2416"/>
                </a:lnTo>
                <a:lnTo>
                  <a:pt x="2326" y="2439"/>
                </a:lnTo>
                <a:lnTo>
                  <a:pt x="2274" y="2460"/>
                </a:lnTo>
                <a:close/>
                <a:moveTo>
                  <a:pt x="601" y="2375"/>
                </a:moveTo>
                <a:lnTo>
                  <a:pt x="415" y="2508"/>
                </a:lnTo>
                <a:lnTo>
                  <a:pt x="451" y="2564"/>
                </a:lnTo>
                <a:lnTo>
                  <a:pt x="489" y="2617"/>
                </a:lnTo>
                <a:lnTo>
                  <a:pt x="509" y="2643"/>
                </a:lnTo>
                <a:lnTo>
                  <a:pt x="529" y="2667"/>
                </a:lnTo>
                <a:lnTo>
                  <a:pt x="548" y="2692"/>
                </a:lnTo>
                <a:lnTo>
                  <a:pt x="569" y="2716"/>
                </a:lnTo>
                <a:lnTo>
                  <a:pt x="590" y="2738"/>
                </a:lnTo>
                <a:lnTo>
                  <a:pt x="612" y="2761"/>
                </a:lnTo>
                <a:lnTo>
                  <a:pt x="634" y="2782"/>
                </a:lnTo>
                <a:lnTo>
                  <a:pt x="657" y="2803"/>
                </a:lnTo>
                <a:lnTo>
                  <a:pt x="681" y="2824"/>
                </a:lnTo>
                <a:lnTo>
                  <a:pt x="704" y="2843"/>
                </a:lnTo>
                <a:lnTo>
                  <a:pt x="728" y="2862"/>
                </a:lnTo>
                <a:lnTo>
                  <a:pt x="754" y="2881"/>
                </a:lnTo>
                <a:lnTo>
                  <a:pt x="779" y="2898"/>
                </a:lnTo>
                <a:lnTo>
                  <a:pt x="805" y="2915"/>
                </a:lnTo>
                <a:lnTo>
                  <a:pt x="832" y="2932"/>
                </a:lnTo>
                <a:lnTo>
                  <a:pt x="860" y="2948"/>
                </a:lnTo>
                <a:lnTo>
                  <a:pt x="888" y="2963"/>
                </a:lnTo>
                <a:lnTo>
                  <a:pt x="917" y="2977"/>
                </a:lnTo>
                <a:lnTo>
                  <a:pt x="947" y="2991"/>
                </a:lnTo>
                <a:lnTo>
                  <a:pt x="978" y="3005"/>
                </a:lnTo>
                <a:lnTo>
                  <a:pt x="1010" y="3017"/>
                </a:lnTo>
                <a:lnTo>
                  <a:pt x="1042" y="3029"/>
                </a:lnTo>
                <a:lnTo>
                  <a:pt x="1075" y="3040"/>
                </a:lnTo>
                <a:lnTo>
                  <a:pt x="1109" y="3051"/>
                </a:lnTo>
                <a:lnTo>
                  <a:pt x="1144" y="3061"/>
                </a:lnTo>
                <a:lnTo>
                  <a:pt x="1180" y="3071"/>
                </a:lnTo>
                <a:lnTo>
                  <a:pt x="1217" y="3080"/>
                </a:lnTo>
                <a:lnTo>
                  <a:pt x="1255" y="3088"/>
                </a:lnTo>
                <a:lnTo>
                  <a:pt x="1329" y="2962"/>
                </a:lnTo>
                <a:lnTo>
                  <a:pt x="1077" y="2539"/>
                </a:lnTo>
                <a:lnTo>
                  <a:pt x="1020" y="2529"/>
                </a:lnTo>
                <a:lnTo>
                  <a:pt x="963" y="2519"/>
                </a:lnTo>
                <a:lnTo>
                  <a:pt x="934" y="2512"/>
                </a:lnTo>
                <a:lnTo>
                  <a:pt x="905" y="2504"/>
                </a:lnTo>
                <a:lnTo>
                  <a:pt x="875" y="2496"/>
                </a:lnTo>
                <a:lnTo>
                  <a:pt x="846" y="2486"/>
                </a:lnTo>
                <a:lnTo>
                  <a:pt x="816" y="2476"/>
                </a:lnTo>
                <a:lnTo>
                  <a:pt x="786" y="2464"/>
                </a:lnTo>
                <a:lnTo>
                  <a:pt x="756" y="2453"/>
                </a:lnTo>
                <a:lnTo>
                  <a:pt x="726" y="2439"/>
                </a:lnTo>
                <a:lnTo>
                  <a:pt x="694" y="2425"/>
                </a:lnTo>
                <a:lnTo>
                  <a:pt x="664" y="2410"/>
                </a:lnTo>
                <a:lnTo>
                  <a:pt x="633" y="2393"/>
                </a:lnTo>
                <a:lnTo>
                  <a:pt x="601" y="2375"/>
                </a:lnTo>
                <a:close/>
                <a:moveTo>
                  <a:pt x="1404" y="2167"/>
                </a:moveTo>
                <a:lnTo>
                  <a:pt x="1198" y="2495"/>
                </a:lnTo>
                <a:lnTo>
                  <a:pt x="1214" y="2550"/>
                </a:lnTo>
                <a:lnTo>
                  <a:pt x="1233" y="2606"/>
                </a:lnTo>
                <a:lnTo>
                  <a:pt x="1257" y="2661"/>
                </a:lnTo>
                <a:lnTo>
                  <a:pt x="1282" y="2717"/>
                </a:lnTo>
                <a:lnTo>
                  <a:pt x="1310" y="2773"/>
                </a:lnTo>
                <a:lnTo>
                  <a:pt x="1341" y="2828"/>
                </a:lnTo>
                <a:lnTo>
                  <a:pt x="1375" y="2884"/>
                </a:lnTo>
                <a:lnTo>
                  <a:pt x="1411" y="2940"/>
                </a:lnTo>
                <a:lnTo>
                  <a:pt x="1477" y="2935"/>
                </a:lnTo>
                <a:lnTo>
                  <a:pt x="1541" y="2933"/>
                </a:lnTo>
                <a:lnTo>
                  <a:pt x="1601" y="2930"/>
                </a:lnTo>
                <a:lnTo>
                  <a:pt x="1660" y="2929"/>
                </a:lnTo>
                <a:lnTo>
                  <a:pt x="1718" y="2928"/>
                </a:lnTo>
                <a:lnTo>
                  <a:pt x="1772" y="2929"/>
                </a:lnTo>
                <a:lnTo>
                  <a:pt x="1827" y="2930"/>
                </a:lnTo>
                <a:lnTo>
                  <a:pt x="1879" y="2933"/>
                </a:lnTo>
                <a:lnTo>
                  <a:pt x="1910" y="2877"/>
                </a:lnTo>
                <a:lnTo>
                  <a:pt x="1942" y="2823"/>
                </a:lnTo>
                <a:lnTo>
                  <a:pt x="1976" y="2768"/>
                </a:lnTo>
                <a:lnTo>
                  <a:pt x="2014" y="2712"/>
                </a:lnTo>
                <a:lnTo>
                  <a:pt x="2053" y="2658"/>
                </a:lnTo>
                <a:lnTo>
                  <a:pt x="2096" y="2604"/>
                </a:lnTo>
                <a:lnTo>
                  <a:pt x="2142" y="2549"/>
                </a:lnTo>
                <a:lnTo>
                  <a:pt x="2192" y="2493"/>
                </a:lnTo>
                <a:lnTo>
                  <a:pt x="2165" y="2454"/>
                </a:lnTo>
                <a:lnTo>
                  <a:pt x="2140" y="2413"/>
                </a:lnTo>
                <a:lnTo>
                  <a:pt x="2117" y="2374"/>
                </a:lnTo>
                <a:lnTo>
                  <a:pt x="2096" y="2333"/>
                </a:lnTo>
                <a:lnTo>
                  <a:pt x="2076" y="2294"/>
                </a:lnTo>
                <a:lnTo>
                  <a:pt x="2058" y="2253"/>
                </a:lnTo>
                <a:lnTo>
                  <a:pt x="2043" y="2214"/>
                </a:lnTo>
                <a:lnTo>
                  <a:pt x="2029" y="2175"/>
                </a:lnTo>
                <a:lnTo>
                  <a:pt x="1990" y="2182"/>
                </a:lnTo>
                <a:lnTo>
                  <a:pt x="1953" y="2187"/>
                </a:lnTo>
                <a:lnTo>
                  <a:pt x="1915" y="2193"/>
                </a:lnTo>
                <a:lnTo>
                  <a:pt x="1877" y="2199"/>
                </a:lnTo>
                <a:lnTo>
                  <a:pt x="1840" y="2202"/>
                </a:lnTo>
                <a:lnTo>
                  <a:pt x="1800" y="2205"/>
                </a:lnTo>
                <a:lnTo>
                  <a:pt x="1762" y="2207"/>
                </a:lnTo>
                <a:lnTo>
                  <a:pt x="1724" y="2208"/>
                </a:lnTo>
                <a:lnTo>
                  <a:pt x="1684" y="2207"/>
                </a:lnTo>
                <a:lnTo>
                  <a:pt x="1645" y="2206"/>
                </a:lnTo>
                <a:lnTo>
                  <a:pt x="1606" y="2202"/>
                </a:lnTo>
                <a:lnTo>
                  <a:pt x="1566" y="2198"/>
                </a:lnTo>
                <a:lnTo>
                  <a:pt x="1526" y="2192"/>
                </a:lnTo>
                <a:lnTo>
                  <a:pt x="1485" y="2185"/>
                </a:lnTo>
                <a:lnTo>
                  <a:pt x="1444" y="2177"/>
                </a:lnTo>
                <a:lnTo>
                  <a:pt x="1404" y="2167"/>
                </a:lnTo>
                <a:close/>
                <a:moveTo>
                  <a:pt x="117" y="1415"/>
                </a:moveTo>
                <a:lnTo>
                  <a:pt x="117" y="1415"/>
                </a:lnTo>
                <a:lnTo>
                  <a:pt x="120" y="1535"/>
                </a:lnTo>
                <a:lnTo>
                  <a:pt x="123" y="1645"/>
                </a:lnTo>
                <a:lnTo>
                  <a:pt x="129" y="1745"/>
                </a:lnTo>
                <a:lnTo>
                  <a:pt x="136" y="1836"/>
                </a:lnTo>
                <a:lnTo>
                  <a:pt x="145" y="1920"/>
                </a:lnTo>
                <a:lnTo>
                  <a:pt x="151" y="1958"/>
                </a:lnTo>
                <a:lnTo>
                  <a:pt x="157" y="1994"/>
                </a:lnTo>
                <a:lnTo>
                  <a:pt x="162" y="2029"/>
                </a:lnTo>
                <a:lnTo>
                  <a:pt x="169" y="2062"/>
                </a:lnTo>
                <a:lnTo>
                  <a:pt x="176" y="2094"/>
                </a:lnTo>
                <a:lnTo>
                  <a:pt x="184" y="2123"/>
                </a:lnTo>
                <a:lnTo>
                  <a:pt x="193" y="2150"/>
                </a:lnTo>
                <a:lnTo>
                  <a:pt x="201" y="2177"/>
                </a:lnTo>
                <a:lnTo>
                  <a:pt x="210" y="2201"/>
                </a:lnTo>
                <a:lnTo>
                  <a:pt x="219" y="2226"/>
                </a:lnTo>
                <a:lnTo>
                  <a:pt x="229" y="2248"/>
                </a:lnTo>
                <a:lnTo>
                  <a:pt x="239" y="2269"/>
                </a:lnTo>
                <a:lnTo>
                  <a:pt x="249" y="2287"/>
                </a:lnTo>
                <a:lnTo>
                  <a:pt x="260" y="2306"/>
                </a:lnTo>
                <a:lnTo>
                  <a:pt x="271" y="2323"/>
                </a:lnTo>
                <a:lnTo>
                  <a:pt x="283" y="2339"/>
                </a:lnTo>
                <a:lnTo>
                  <a:pt x="296" y="2354"/>
                </a:lnTo>
                <a:lnTo>
                  <a:pt x="309" y="2368"/>
                </a:lnTo>
                <a:lnTo>
                  <a:pt x="321" y="2382"/>
                </a:lnTo>
                <a:lnTo>
                  <a:pt x="334" y="2394"/>
                </a:lnTo>
                <a:lnTo>
                  <a:pt x="348" y="2405"/>
                </a:lnTo>
                <a:lnTo>
                  <a:pt x="362" y="2417"/>
                </a:lnTo>
                <a:lnTo>
                  <a:pt x="557" y="2330"/>
                </a:lnTo>
                <a:lnTo>
                  <a:pt x="552" y="2263"/>
                </a:lnTo>
                <a:lnTo>
                  <a:pt x="547" y="2196"/>
                </a:lnTo>
                <a:lnTo>
                  <a:pt x="544" y="2127"/>
                </a:lnTo>
                <a:lnTo>
                  <a:pt x="541" y="2060"/>
                </a:lnTo>
                <a:lnTo>
                  <a:pt x="539" y="1992"/>
                </a:lnTo>
                <a:lnTo>
                  <a:pt x="539" y="1924"/>
                </a:lnTo>
                <a:lnTo>
                  <a:pt x="539" y="1857"/>
                </a:lnTo>
                <a:lnTo>
                  <a:pt x="541" y="1789"/>
                </a:lnTo>
                <a:lnTo>
                  <a:pt x="509" y="1732"/>
                </a:lnTo>
                <a:lnTo>
                  <a:pt x="480" y="1675"/>
                </a:lnTo>
                <a:lnTo>
                  <a:pt x="453" y="1618"/>
                </a:lnTo>
                <a:lnTo>
                  <a:pt x="429" y="1562"/>
                </a:lnTo>
                <a:lnTo>
                  <a:pt x="408" y="1505"/>
                </a:lnTo>
                <a:lnTo>
                  <a:pt x="391" y="1448"/>
                </a:lnTo>
                <a:lnTo>
                  <a:pt x="376" y="1391"/>
                </a:lnTo>
                <a:lnTo>
                  <a:pt x="363" y="1334"/>
                </a:lnTo>
                <a:lnTo>
                  <a:pt x="346" y="1334"/>
                </a:lnTo>
                <a:lnTo>
                  <a:pt x="329" y="1334"/>
                </a:lnTo>
                <a:lnTo>
                  <a:pt x="312" y="1336"/>
                </a:lnTo>
                <a:lnTo>
                  <a:pt x="296" y="1338"/>
                </a:lnTo>
                <a:lnTo>
                  <a:pt x="280" y="1340"/>
                </a:lnTo>
                <a:lnTo>
                  <a:pt x="264" y="1344"/>
                </a:lnTo>
                <a:lnTo>
                  <a:pt x="248" y="1348"/>
                </a:lnTo>
                <a:lnTo>
                  <a:pt x="233" y="1353"/>
                </a:lnTo>
                <a:lnTo>
                  <a:pt x="218" y="1359"/>
                </a:lnTo>
                <a:lnTo>
                  <a:pt x="203" y="1364"/>
                </a:lnTo>
                <a:lnTo>
                  <a:pt x="188" y="1371"/>
                </a:lnTo>
                <a:lnTo>
                  <a:pt x="173" y="1378"/>
                </a:lnTo>
                <a:lnTo>
                  <a:pt x="159" y="1387"/>
                </a:lnTo>
                <a:lnTo>
                  <a:pt x="145" y="1396"/>
                </a:lnTo>
                <a:lnTo>
                  <a:pt x="131" y="1405"/>
                </a:lnTo>
                <a:lnTo>
                  <a:pt x="117" y="1415"/>
                </a:lnTo>
                <a:close/>
                <a:moveTo>
                  <a:pt x="3136" y="1356"/>
                </a:moveTo>
                <a:lnTo>
                  <a:pt x="3136" y="1356"/>
                </a:lnTo>
                <a:lnTo>
                  <a:pt x="3123" y="1347"/>
                </a:lnTo>
                <a:lnTo>
                  <a:pt x="3109" y="1340"/>
                </a:lnTo>
                <a:lnTo>
                  <a:pt x="3094" y="1333"/>
                </a:lnTo>
                <a:lnTo>
                  <a:pt x="3080" y="1329"/>
                </a:lnTo>
                <a:lnTo>
                  <a:pt x="3065" y="1325"/>
                </a:lnTo>
                <a:lnTo>
                  <a:pt x="3050" y="1322"/>
                </a:lnTo>
                <a:lnTo>
                  <a:pt x="3035" y="1319"/>
                </a:lnTo>
                <a:lnTo>
                  <a:pt x="3018" y="1317"/>
                </a:lnTo>
                <a:lnTo>
                  <a:pt x="2987" y="1316"/>
                </a:lnTo>
                <a:lnTo>
                  <a:pt x="2956" y="1315"/>
                </a:lnTo>
                <a:lnTo>
                  <a:pt x="2923" y="1313"/>
                </a:lnTo>
                <a:lnTo>
                  <a:pt x="2891" y="1312"/>
                </a:lnTo>
                <a:lnTo>
                  <a:pt x="2884" y="1345"/>
                </a:lnTo>
                <a:lnTo>
                  <a:pt x="2874" y="1378"/>
                </a:lnTo>
                <a:lnTo>
                  <a:pt x="2862" y="1412"/>
                </a:lnTo>
                <a:lnTo>
                  <a:pt x="2848" y="1446"/>
                </a:lnTo>
                <a:lnTo>
                  <a:pt x="2832" y="1479"/>
                </a:lnTo>
                <a:lnTo>
                  <a:pt x="2814" y="1513"/>
                </a:lnTo>
                <a:lnTo>
                  <a:pt x="2796" y="1546"/>
                </a:lnTo>
                <a:lnTo>
                  <a:pt x="2775" y="1580"/>
                </a:lnTo>
                <a:lnTo>
                  <a:pt x="2728" y="2189"/>
                </a:lnTo>
                <a:lnTo>
                  <a:pt x="2747" y="2199"/>
                </a:lnTo>
                <a:lnTo>
                  <a:pt x="2766" y="2211"/>
                </a:lnTo>
                <a:lnTo>
                  <a:pt x="2783" y="2222"/>
                </a:lnTo>
                <a:lnTo>
                  <a:pt x="2798" y="2234"/>
                </a:lnTo>
                <a:lnTo>
                  <a:pt x="2813" y="2245"/>
                </a:lnTo>
                <a:lnTo>
                  <a:pt x="2827" y="2258"/>
                </a:lnTo>
                <a:lnTo>
                  <a:pt x="2853" y="2285"/>
                </a:lnTo>
                <a:lnTo>
                  <a:pt x="2876" y="2311"/>
                </a:lnTo>
                <a:lnTo>
                  <a:pt x="2900" y="2340"/>
                </a:lnTo>
                <a:lnTo>
                  <a:pt x="2923" y="2368"/>
                </a:lnTo>
                <a:lnTo>
                  <a:pt x="2950" y="2397"/>
                </a:lnTo>
                <a:lnTo>
                  <a:pt x="2977" y="2337"/>
                </a:lnTo>
                <a:lnTo>
                  <a:pt x="3001" y="2278"/>
                </a:lnTo>
                <a:lnTo>
                  <a:pt x="3024" y="2218"/>
                </a:lnTo>
                <a:lnTo>
                  <a:pt x="3045" y="2156"/>
                </a:lnTo>
                <a:lnTo>
                  <a:pt x="3065" y="2095"/>
                </a:lnTo>
                <a:lnTo>
                  <a:pt x="3082" y="2033"/>
                </a:lnTo>
                <a:lnTo>
                  <a:pt x="3097" y="1970"/>
                </a:lnTo>
                <a:lnTo>
                  <a:pt x="3110" y="1907"/>
                </a:lnTo>
                <a:lnTo>
                  <a:pt x="3122" y="1842"/>
                </a:lnTo>
                <a:lnTo>
                  <a:pt x="3130" y="1776"/>
                </a:lnTo>
                <a:lnTo>
                  <a:pt x="3137" y="1710"/>
                </a:lnTo>
                <a:lnTo>
                  <a:pt x="3141" y="1642"/>
                </a:lnTo>
                <a:lnTo>
                  <a:pt x="3144" y="1573"/>
                </a:lnTo>
                <a:lnTo>
                  <a:pt x="3144" y="1502"/>
                </a:lnTo>
                <a:lnTo>
                  <a:pt x="3141" y="1431"/>
                </a:lnTo>
                <a:lnTo>
                  <a:pt x="3136" y="1356"/>
                </a:lnTo>
                <a:close/>
                <a:moveTo>
                  <a:pt x="2197" y="763"/>
                </a:moveTo>
                <a:lnTo>
                  <a:pt x="2085" y="1045"/>
                </a:lnTo>
                <a:lnTo>
                  <a:pt x="2113" y="1075"/>
                </a:lnTo>
                <a:lnTo>
                  <a:pt x="2140" y="1105"/>
                </a:lnTo>
                <a:lnTo>
                  <a:pt x="2164" y="1136"/>
                </a:lnTo>
                <a:lnTo>
                  <a:pt x="2187" y="1169"/>
                </a:lnTo>
                <a:lnTo>
                  <a:pt x="2208" y="1201"/>
                </a:lnTo>
                <a:lnTo>
                  <a:pt x="2229" y="1234"/>
                </a:lnTo>
                <a:lnTo>
                  <a:pt x="2247" y="1267"/>
                </a:lnTo>
                <a:lnTo>
                  <a:pt x="2264" y="1301"/>
                </a:lnTo>
                <a:lnTo>
                  <a:pt x="2279" y="1336"/>
                </a:lnTo>
                <a:lnTo>
                  <a:pt x="2293" y="1370"/>
                </a:lnTo>
                <a:lnTo>
                  <a:pt x="2306" y="1406"/>
                </a:lnTo>
                <a:lnTo>
                  <a:pt x="2317" y="1441"/>
                </a:lnTo>
                <a:lnTo>
                  <a:pt x="2328" y="1477"/>
                </a:lnTo>
                <a:lnTo>
                  <a:pt x="2337" y="1514"/>
                </a:lnTo>
                <a:lnTo>
                  <a:pt x="2345" y="1551"/>
                </a:lnTo>
                <a:lnTo>
                  <a:pt x="2353" y="1588"/>
                </a:lnTo>
                <a:lnTo>
                  <a:pt x="2715" y="1573"/>
                </a:lnTo>
                <a:lnTo>
                  <a:pt x="2722" y="1527"/>
                </a:lnTo>
                <a:lnTo>
                  <a:pt x="2732" y="1480"/>
                </a:lnTo>
                <a:lnTo>
                  <a:pt x="2745" y="1434"/>
                </a:lnTo>
                <a:lnTo>
                  <a:pt x="2760" y="1388"/>
                </a:lnTo>
                <a:lnTo>
                  <a:pt x="2779" y="1341"/>
                </a:lnTo>
                <a:lnTo>
                  <a:pt x="2801" y="1296"/>
                </a:lnTo>
                <a:lnTo>
                  <a:pt x="2824" y="1250"/>
                </a:lnTo>
                <a:lnTo>
                  <a:pt x="2850" y="1203"/>
                </a:lnTo>
                <a:lnTo>
                  <a:pt x="2648" y="800"/>
                </a:lnTo>
                <a:lnTo>
                  <a:pt x="2594" y="792"/>
                </a:lnTo>
                <a:lnTo>
                  <a:pt x="2541" y="785"/>
                </a:lnTo>
                <a:lnTo>
                  <a:pt x="2485" y="779"/>
                </a:lnTo>
                <a:lnTo>
                  <a:pt x="2430" y="775"/>
                </a:lnTo>
                <a:lnTo>
                  <a:pt x="2373" y="770"/>
                </a:lnTo>
                <a:lnTo>
                  <a:pt x="2315" y="766"/>
                </a:lnTo>
                <a:lnTo>
                  <a:pt x="2256" y="764"/>
                </a:lnTo>
                <a:lnTo>
                  <a:pt x="2197" y="763"/>
                </a:lnTo>
                <a:close/>
                <a:moveTo>
                  <a:pt x="1470" y="1090"/>
                </a:moveTo>
                <a:lnTo>
                  <a:pt x="1470" y="1090"/>
                </a:lnTo>
                <a:lnTo>
                  <a:pt x="1446" y="1122"/>
                </a:lnTo>
                <a:lnTo>
                  <a:pt x="1424" y="1156"/>
                </a:lnTo>
                <a:lnTo>
                  <a:pt x="1402" y="1189"/>
                </a:lnTo>
                <a:lnTo>
                  <a:pt x="1382" y="1224"/>
                </a:lnTo>
                <a:lnTo>
                  <a:pt x="1362" y="1259"/>
                </a:lnTo>
                <a:lnTo>
                  <a:pt x="1344" y="1296"/>
                </a:lnTo>
                <a:lnTo>
                  <a:pt x="1327" y="1333"/>
                </a:lnTo>
                <a:lnTo>
                  <a:pt x="1311" y="1370"/>
                </a:lnTo>
                <a:lnTo>
                  <a:pt x="1296" y="1410"/>
                </a:lnTo>
                <a:lnTo>
                  <a:pt x="1282" y="1449"/>
                </a:lnTo>
                <a:lnTo>
                  <a:pt x="1268" y="1489"/>
                </a:lnTo>
                <a:lnTo>
                  <a:pt x="1257" y="1530"/>
                </a:lnTo>
                <a:lnTo>
                  <a:pt x="1245" y="1572"/>
                </a:lnTo>
                <a:lnTo>
                  <a:pt x="1235" y="1615"/>
                </a:lnTo>
                <a:lnTo>
                  <a:pt x="1224" y="1658"/>
                </a:lnTo>
                <a:lnTo>
                  <a:pt x="1215" y="1702"/>
                </a:lnTo>
                <a:lnTo>
                  <a:pt x="1225" y="1728"/>
                </a:lnTo>
                <a:lnTo>
                  <a:pt x="1236" y="1755"/>
                </a:lnTo>
                <a:lnTo>
                  <a:pt x="1246" y="1781"/>
                </a:lnTo>
                <a:lnTo>
                  <a:pt x="1259" y="1807"/>
                </a:lnTo>
                <a:lnTo>
                  <a:pt x="1272" y="1833"/>
                </a:lnTo>
                <a:lnTo>
                  <a:pt x="1284" y="1858"/>
                </a:lnTo>
                <a:lnTo>
                  <a:pt x="1313" y="1908"/>
                </a:lnTo>
                <a:lnTo>
                  <a:pt x="1345" y="1958"/>
                </a:lnTo>
                <a:lnTo>
                  <a:pt x="1378" y="2005"/>
                </a:lnTo>
                <a:lnTo>
                  <a:pt x="1413" y="2054"/>
                </a:lnTo>
                <a:lnTo>
                  <a:pt x="1450" y="2100"/>
                </a:lnTo>
                <a:lnTo>
                  <a:pt x="1519" y="2106"/>
                </a:lnTo>
                <a:lnTo>
                  <a:pt x="1586" y="2110"/>
                </a:lnTo>
                <a:lnTo>
                  <a:pt x="1655" y="2113"/>
                </a:lnTo>
                <a:lnTo>
                  <a:pt x="1724" y="2114"/>
                </a:lnTo>
                <a:lnTo>
                  <a:pt x="1793" y="2113"/>
                </a:lnTo>
                <a:lnTo>
                  <a:pt x="1863" y="2111"/>
                </a:lnTo>
                <a:lnTo>
                  <a:pt x="1932" y="2107"/>
                </a:lnTo>
                <a:lnTo>
                  <a:pt x="2003" y="2100"/>
                </a:lnTo>
                <a:lnTo>
                  <a:pt x="2041" y="2054"/>
                </a:lnTo>
                <a:lnTo>
                  <a:pt x="2078" y="2005"/>
                </a:lnTo>
                <a:lnTo>
                  <a:pt x="2096" y="1980"/>
                </a:lnTo>
                <a:lnTo>
                  <a:pt x="2113" y="1953"/>
                </a:lnTo>
                <a:lnTo>
                  <a:pt x="2131" y="1927"/>
                </a:lnTo>
                <a:lnTo>
                  <a:pt x="2148" y="1899"/>
                </a:lnTo>
                <a:lnTo>
                  <a:pt x="2164" y="1870"/>
                </a:lnTo>
                <a:lnTo>
                  <a:pt x="2180" y="1840"/>
                </a:lnTo>
                <a:lnTo>
                  <a:pt x="2196" y="1808"/>
                </a:lnTo>
                <a:lnTo>
                  <a:pt x="2211" y="1777"/>
                </a:lnTo>
                <a:lnTo>
                  <a:pt x="2226" y="1744"/>
                </a:lnTo>
                <a:lnTo>
                  <a:pt x="2240" y="1710"/>
                </a:lnTo>
                <a:lnTo>
                  <a:pt x="2253" y="1675"/>
                </a:lnTo>
                <a:lnTo>
                  <a:pt x="2266" y="1638"/>
                </a:lnTo>
                <a:lnTo>
                  <a:pt x="2258" y="1601"/>
                </a:lnTo>
                <a:lnTo>
                  <a:pt x="2249" y="1564"/>
                </a:lnTo>
                <a:lnTo>
                  <a:pt x="2238" y="1527"/>
                </a:lnTo>
                <a:lnTo>
                  <a:pt x="2228" y="1491"/>
                </a:lnTo>
                <a:lnTo>
                  <a:pt x="2216" y="1455"/>
                </a:lnTo>
                <a:lnTo>
                  <a:pt x="2204" y="1420"/>
                </a:lnTo>
                <a:lnTo>
                  <a:pt x="2191" y="1385"/>
                </a:lnTo>
                <a:lnTo>
                  <a:pt x="2177" y="1351"/>
                </a:lnTo>
                <a:lnTo>
                  <a:pt x="2162" y="1317"/>
                </a:lnTo>
                <a:lnTo>
                  <a:pt x="2146" y="1282"/>
                </a:lnTo>
                <a:lnTo>
                  <a:pt x="2129" y="1250"/>
                </a:lnTo>
                <a:lnTo>
                  <a:pt x="2112" y="1216"/>
                </a:lnTo>
                <a:lnTo>
                  <a:pt x="2095" y="1184"/>
                </a:lnTo>
                <a:lnTo>
                  <a:pt x="2075" y="1151"/>
                </a:lnTo>
                <a:lnTo>
                  <a:pt x="2056" y="1120"/>
                </a:lnTo>
                <a:lnTo>
                  <a:pt x="2036" y="1089"/>
                </a:lnTo>
                <a:lnTo>
                  <a:pt x="1732" y="1083"/>
                </a:lnTo>
                <a:lnTo>
                  <a:pt x="1470" y="1090"/>
                </a:lnTo>
                <a:close/>
                <a:moveTo>
                  <a:pt x="1257" y="754"/>
                </a:moveTo>
                <a:lnTo>
                  <a:pt x="1257" y="754"/>
                </a:lnTo>
                <a:lnTo>
                  <a:pt x="1214" y="754"/>
                </a:lnTo>
                <a:lnTo>
                  <a:pt x="1170" y="755"/>
                </a:lnTo>
                <a:lnTo>
                  <a:pt x="1125" y="758"/>
                </a:lnTo>
                <a:lnTo>
                  <a:pt x="1078" y="762"/>
                </a:lnTo>
                <a:lnTo>
                  <a:pt x="1032" y="766"/>
                </a:lnTo>
                <a:lnTo>
                  <a:pt x="984" y="772"/>
                </a:lnTo>
                <a:lnTo>
                  <a:pt x="939" y="779"/>
                </a:lnTo>
                <a:lnTo>
                  <a:pt x="894" y="786"/>
                </a:lnTo>
                <a:lnTo>
                  <a:pt x="851" y="795"/>
                </a:lnTo>
                <a:lnTo>
                  <a:pt x="809" y="805"/>
                </a:lnTo>
                <a:lnTo>
                  <a:pt x="771" y="815"/>
                </a:lnTo>
                <a:lnTo>
                  <a:pt x="735" y="827"/>
                </a:lnTo>
                <a:lnTo>
                  <a:pt x="704" y="838"/>
                </a:lnTo>
                <a:lnTo>
                  <a:pt x="676" y="851"/>
                </a:lnTo>
                <a:lnTo>
                  <a:pt x="663" y="857"/>
                </a:lnTo>
                <a:lnTo>
                  <a:pt x="652" y="864"/>
                </a:lnTo>
                <a:lnTo>
                  <a:pt x="642" y="871"/>
                </a:lnTo>
                <a:lnTo>
                  <a:pt x="634" y="878"/>
                </a:lnTo>
                <a:lnTo>
                  <a:pt x="618" y="893"/>
                </a:lnTo>
                <a:lnTo>
                  <a:pt x="603" y="910"/>
                </a:lnTo>
                <a:lnTo>
                  <a:pt x="588" y="930"/>
                </a:lnTo>
                <a:lnTo>
                  <a:pt x="574" y="951"/>
                </a:lnTo>
                <a:lnTo>
                  <a:pt x="559" y="974"/>
                </a:lnTo>
                <a:lnTo>
                  <a:pt x="545" y="998"/>
                </a:lnTo>
                <a:lnTo>
                  <a:pt x="532" y="1024"/>
                </a:lnTo>
                <a:lnTo>
                  <a:pt x="518" y="1050"/>
                </a:lnTo>
                <a:lnTo>
                  <a:pt x="494" y="1106"/>
                </a:lnTo>
                <a:lnTo>
                  <a:pt x="470" y="1165"/>
                </a:lnTo>
                <a:lnTo>
                  <a:pt x="448" y="1223"/>
                </a:lnTo>
                <a:lnTo>
                  <a:pt x="428" y="1281"/>
                </a:lnTo>
                <a:lnTo>
                  <a:pt x="449" y="1348"/>
                </a:lnTo>
                <a:lnTo>
                  <a:pt x="472" y="1413"/>
                </a:lnTo>
                <a:lnTo>
                  <a:pt x="496" y="1477"/>
                </a:lnTo>
                <a:lnTo>
                  <a:pt x="522" y="1537"/>
                </a:lnTo>
                <a:lnTo>
                  <a:pt x="550" y="1596"/>
                </a:lnTo>
                <a:lnTo>
                  <a:pt x="565" y="1624"/>
                </a:lnTo>
                <a:lnTo>
                  <a:pt x="580" y="1652"/>
                </a:lnTo>
                <a:lnTo>
                  <a:pt x="596" y="1680"/>
                </a:lnTo>
                <a:lnTo>
                  <a:pt x="612" y="1706"/>
                </a:lnTo>
                <a:lnTo>
                  <a:pt x="628" y="1733"/>
                </a:lnTo>
                <a:lnTo>
                  <a:pt x="646" y="1759"/>
                </a:lnTo>
                <a:lnTo>
                  <a:pt x="674" y="1745"/>
                </a:lnTo>
                <a:lnTo>
                  <a:pt x="701" y="1733"/>
                </a:lnTo>
                <a:lnTo>
                  <a:pt x="730" y="1721"/>
                </a:lnTo>
                <a:lnTo>
                  <a:pt x="759" y="1711"/>
                </a:lnTo>
                <a:lnTo>
                  <a:pt x="790" y="1701"/>
                </a:lnTo>
                <a:lnTo>
                  <a:pt x="820" y="1691"/>
                </a:lnTo>
                <a:lnTo>
                  <a:pt x="851" y="1682"/>
                </a:lnTo>
                <a:lnTo>
                  <a:pt x="882" y="1674"/>
                </a:lnTo>
                <a:lnTo>
                  <a:pt x="947" y="1660"/>
                </a:lnTo>
                <a:lnTo>
                  <a:pt x="1013" y="1647"/>
                </a:lnTo>
                <a:lnTo>
                  <a:pt x="1080" y="1636"/>
                </a:lnTo>
                <a:lnTo>
                  <a:pt x="1148" y="1626"/>
                </a:lnTo>
                <a:lnTo>
                  <a:pt x="1157" y="1586"/>
                </a:lnTo>
                <a:lnTo>
                  <a:pt x="1166" y="1545"/>
                </a:lnTo>
                <a:lnTo>
                  <a:pt x="1176" y="1506"/>
                </a:lnTo>
                <a:lnTo>
                  <a:pt x="1186" y="1468"/>
                </a:lnTo>
                <a:lnTo>
                  <a:pt x="1198" y="1429"/>
                </a:lnTo>
                <a:lnTo>
                  <a:pt x="1209" y="1392"/>
                </a:lnTo>
                <a:lnTo>
                  <a:pt x="1222" y="1355"/>
                </a:lnTo>
                <a:lnTo>
                  <a:pt x="1236" y="1319"/>
                </a:lnTo>
                <a:lnTo>
                  <a:pt x="1250" y="1283"/>
                </a:lnTo>
                <a:lnTo>
                  <a:pt x="1265" y="1249"/>
                </a:lnTo>
                <a:lnTo>
                  <a:pt x="1280" y="1214"/>
                </a:lnTo>
                <a:lnTo>
                  <a:pt x="1296" y="1180"/>
                </a:lnTo>
                <a:lnTo>
                  <a:pt x="1329" y="1113"/>
                </a:lnTo>
                <a:lnTo>
                  <a:pt x="1364" y="1048"/>
                </a:lnTo>
                <a:lnTo>
                  <a:pt x="1354" y="1010"/>
                </a:lnTo>
                <a:lnTo>
                  <a:pt x="1344" y="973"/>
                </a:lnTo>
                <a:lnTo>
                  <a:pt x="1332" y="936"/>
                </a:lnTo>
                <a:lnTo>
                  <a:pt x="1319" y="899"/>
                </a:lnTo>
                <a:lnTo>
                  <a:pt x="1304" y="861"/>
                </a:lnTo>
                <a:lnTo>
                  <a:pt x="1289" y="826"/>
                </a:lnTo>
                <a:lnTo>
                  <a:pt x="1273" y="790"/>
                </a:lnTo>
                <a:lnTo>
                  <a:pt x="1257" y="754"/>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6" name="KSO_Shape">
            <a:extLst>
              <a:ext uri="{FF2B5EF4-FFF2-40B4-BE49-F238E27FC236}">
                <a16:creationId xmlns:a16="http://schemas.microsoft.com/office/drawing/2014/main" xmlns="" id="{838F622A-7937-4B6C-B56F-FA9F510EED03}"/>
              </a:ext>
            </a:extLst>
          </p:cNvPr>
          <p:cNvSpPr>
            <a:spLocks/>
          </p:cNvSpPr>
          <p:nvPr/>
        </p:nvSpPr>
        <p:spPr bwMode="auto">
          <a:xfrm>
            <a:off x="8757592" y="3376053"/>
            <a:ext cx="398720" cy="398720"/>
          </a:xfrm>
          <a:custGeom>
            <a:avLst/>
            <a:gdLst>
              <a:gd name="T0" fmla="*/ 2147483646 w 3261"/>
              <a:gd name="T1" fmla="*/ 2147483646 h 3261"/>
              <a:gd name="T2" fmla="*/ 2147483646 w 3261"/>
              <a:gd name="T3" fmla="*/ 2147483646 h 3261"/>
              <a:gd name="T4" fmla="*/ 2147483646 w 3261"/>
              <a:gd name="T5" fmla="*/ 2147483646 h 3261"/>
              <a:gd name="T6" fmla="*/ 2147483646 w 3261"/>
              <a:gd name="T7" fmla="*/ 2147483646 h 3261"/>
              <a:gd name="T8" fmla="*/ 2147483646 w 3261"/>
              <a:gd name="T9" fmla="*/ 2147483646 h 3261"/>
              <a:gd name="T10" fmla="*/ 2147483646 w 3261"/>
              <a:gd name="T11" fmla="*/ 2147483646 h 3261"/>
              <a:gd name="T12" fmla="*/ 2147483646 w 3261"/>
              <a:gd name="T13" fmla="*/ 2147483646 h 3261"/>
              <a:gd name="T14" fmla="*/ 2147483646 w 3261"/>
              <a:gd name="T15" fmla="*/ 2147483646 h 3261"/>
              <a:gd name="T16" fmla="*/ 2147483646 w 3261"/>
              <a:gd name="T17" fmla="*/ 2147483646 h 3261"/>
              <a:gd name="T18" fmla="*/ 2147483646 w 3261"/>
              <a:gd name="T19" fmla="*/ 2147483646 h 3261"/>
              <a:gd name="T20" fmla="*/ 2147483646 w 3261"/>
              <a:gd name="T21" fmla="*/ 2147483646 h 3261"/>
              <a:gd name="T22" fmla="*/ 2147483646 w 3261"/>
              <a:gd name="T23" fmla="*/ 2147483646 h 3261"/>
              <a:gd name="T24" fmla="*/ 199297116 w 3261"/>
              <a:gd name="T25" fmla="*/ 2147483646 h 3261"/>
              <a:gd name="T26" fmla="*/ 2147483646 w 3261"/>
              <a:gd name="T27" fmla="*/ 2147483646 h 3261"/>
              <a:gd name="T28" fmla="*/ 2147483646 w 3261"/>
              <a:gd name="T29" fmla="*/ 2147483646 h 3261"/>
              <a:gd name="T30" fmla="*/ 2147483646 w 3261"/>
              <a:gd name="T31" fmla="*/ 2147483646 h 3261"/>
              <a:gd name="T32" fmla="*/ 2147483646 w 3261"/>
              <a:gd name="T33" fmla="*/ 2147483646 h 3261"/>
              <a:gd name="T34" fmla="*/ 2147483646 w 3261"/>
              <a:gd name="T35" fmla="*/ 2147483646 h 3261"/>
              <a:gd name="T36" fmla="*/ 2147483646 w 3261"/>
              <a:gd name="T37" fmla="*/ 2147483646 h 3261"/>
              <a:gd name="T38" fmla="*/ 2147483646 w 3261"/>
              <a:gd name="T39" fmla="*/ 2147483646 h 3261"/>
              <a:gd name="T40" fmla="*/ 2147483646 w 3261"/>
              <a:gd name="T41" fmla="*/ 2147483646 h 3261"/>
              <a:gd name="T42" fmla="*/ 2147483646 w 3261"/>
              <a:gd name="T43" fmla="*/ 2147483646 h 3261"/>
              <a:gd name="T44" fmla="*/ 2147483646 w 3261"/>
              <a:gd name="T45" fmla="*/ 2147483646 h 3261"/>
              <a:gd name="T46" fmla="*/ 2147483646 w 3261"/>
              <a:gd name="T47" fmla="*/ 2147483646 h 3261"/>
              <a:gd name="T48" fmla="*/ 2147483646 w 3261"/>
              <a:gd name="T49" fmla="*/ 2147483646 h 3261"/>
              <a:gd name="T50" fmla="*/ 2147483646 w 3261"/>
              <a:gd name="T51" fmla="*/ 2147483646 h 3261"/>
              <a:gd name="T52" fmla="*/ 2147483646 w 3261"/>
              <a:gd name="T53" fmla="*/ 2147483646 h 3261"/>
              <a:gd name="T54" fmla="*/ 2147483646 w 3261"/>
              <a:gd name="T55" fmla="*/ 2147483646 h 3261"/>
              <a:gd name="T56" fmla="*/ 2147483646 w 3261"/>
              <a:gd name="T57" fmla="*/ 2147483646 h 3261"/>
              <a:gd name="T58" fmla="*/ 2147483646 w 3261"/>
              <a:gd name="T59" fmla="*/ 2147483646 h 3261"/>
              <a:gd name="T60" fmla="*/ 2147483646 w 3261"/>
              <a:gd name="T61" fmla="*/ 2147483646 h 3261"/>
              <a:gd name="T62" fmla="*/ 2147483646 w 3261"/>
              <a:gd name="T63" fmla="*/ 2147483646 h 3261"/>
              <a:gd name="T64" fmla="*/ 2147483646 w 3261"/>
              <a:gd name="T65" fmla="*/ 2147483646 h 3261"/>
              <a:gd name="T66" fmla="*/ 2147483646 w 3261"/>
              <a:gd name="T67" fmla="*/ 2147483646 h 3261"/>
              <a:gd name="T68" fmla="*/ 2147483646 w 3261"/>
              <a:gd name="T69" fmla="*/ 2147483646 h 3261"/>
              <a:gd name="T70" fmla="*/ 2147483646 w 3261"/>
              <a:gd name="T71" fmla="*/ 2147483646 h 3261"/>
              <a:gd name="T72" fmla="*/ 2147483646 w 3261"/>
              <a:gd name="T73" fmla="*/ 2147483646 h 3261"/>
              <a:gd name="T74" fmla="*/ 2147483646 w 3261"/>
              <a:gd name="T75" fmla="*/ 2147483646 h 3261"/>
              <a:gd name="T76" fmla="*/ 2147483646 w 3261"/>
              <a:gd name="T77" fmla="*/ 2147483646 h 3261"/>
              <a:gd name="T78" fmla="*/ 2147483646 w 3261"/>
              <a:gd name="T79" fmla="*/ 2147483646 h 3261"/>
              <a:gd name="T80" fmla="*/ 2147483646 w 3261"/>
              <a:gd name="T81" fmla="*/ 2147483646 h 3261"/>
              <a:gd name="T82" fmla="*/ 2147483646 w 3261"/>
              <a:gd name="T83" fmla="*/ 2147483646 h 3261"/>
              <a:gd name="T84" fmla="*/ 2147483646 w 3261"/>
              <a:gd name="T85" fmla="*/ 2147483646 h 3261"/>
              <a:gd name="T86" fmla="*/ 2147483646 w 3261"/>
              <a:gd name="T87" fmla="*/ 2147483646 h 3261"/>
              <a:gd name="T88" fmla="*/ 2147483646 w 3261"/>
              <a:gd name="T89" fmla="*/ 2147483646 h 3261"/>
              <a:gd name="T90" fmla="*/ 2147483646 w 3261"/>
              <a:gd name="T91" fmla="*/ 2147483646 h 3261"/>
              <a:gd name="T92" fmla="*/ 2147483646 w 3261"/>
              <a:gd name="T93" fmla="*/ 2147483646 h 3261"/>
              <a:gd name="T94" fmla="*/ 2147483646 w 3261"/>
              <a:gd name="T95" fmla="*/ 2147483646 h 3261"/>
              <a:gd name="T96" fmla="*/ 2147483646 w 3261"/>
              <a:gd name="T97" fmla="*/ 2147483646 h 3261"/>
              <a:gd name="T98" fmla="*/ 2147483646 w 3261"/>
              <a:gd name="T99" fmla="*/ 2147483646 h 3261"/>
              <a:gd name="T100" fmla="*/ 2147483646 w 3261"/>
              <a:gd name="T101" fmla="*/ 2147483646 h 3261"/>
              <a:gd name="T102" fmla="*/ 2147483646 w 3261"/>
              <a:gd name="T103" fmla="*/ 2147483646 h 3261"/>
              <a:gd name="T104" fmla="*/ 2147483646 w 3261"/>
              <a:gd name="T105" fmla="*/ 2147483646 h 3261"/>
              <a:gd name="T106" fmla="*/ 2147483646 w 3261"/>
              <a:gd name="T107" fmla="*/ 2147483646 h 3261"/>
              <a:gd name="T108" fmla="*/ 2147483646 w 3261"/>
              <a:gd name="T109" fmla="*/ 2147483646 h 3261"/>
              <a:gd name="T110" fmla="*/ 2147483646 w 3261"/>
              <a:gd name="T111" fmla="*/ 2147483646 h 3261"/>
              <a:gd name="T112" fmla="*/ 2147483646 w 3261"/>
              <a:gd name="T113" fmla="*/ 2147483646 h 3261"/>
              <a:gd name="T114" fmla="*/ 2147483646 w 3261"/>
              <a:gd name="T115" fmla="*/ 2147483646 h 3261"/>
              <a:gd name="T116" fmla="*/ 2147483646 w 3261"/>
              <a:gd name="T117" fmla="*/ 2147483646 h 3261"/>
              <a:gd name="T118" fmla="*/ 2147483646 w 3261"/>
              <a:gd name="T119" fmla="*/ 2147483646 h 326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261" h="3261">
                <a:moveTo>
                  <a:pt x="1631" y="0"/>
                </a:moveTo>
                <a:lnTo>
                  <a:pt x="1631" y="0"/>
                </a:lnTo>
                <a:lnTo>
                  <a:pt x="1673" y="0"/>
                </a:lnTo>
                <a:lnTo>
                  <a:pt x="1714" y="3"/>
                </a:lnTo>
                <a:lnTo>
                  <a:pt x="1756" y="5"/>
                </a:lnTo>
                <a:lnTo>
                  <a:pt x="1797" y="8"/>
                </a:lnTo>
                <a:lnTo>
                  <a:pt x="1837" y="13"/>
                </a:lnTo>
                <a:lnTo>
                  <a:pt x="1878" y="19"/>
                </a:lnTo>
                <a:lnTo>
                  <a:pt x="1918" y="26"/>
                </a:lnTo>
                <a:lnTo>
                  <a:pt x="1958" y="34"/>
                </a:lnTo>
                <a:lnTo>
                  <a:pt x="1998" y="42"/>
                </a:lnTo>
                <a:lnTo>
                  <a:pt x="2037" y="51"/>
                </a:lnTo>
                <a:lnTo>
                  <a:pt x="2076" y="62"/>
                </a:lnTo>
                <a:lnTo>
                  <a:pt x="2114" y="73"/>
                </a:lnTo>
                <a:lnTo>
                  <a:pt x="2153" y="86"/>
                </a:lnTo>
                <a:lnTo>
                  <a:pt x="2190" y="99"/>
                </a:lnTo>
                <a:lnTo>
                  <a:pt x="2227" y="114"/>
                </a:lnTo>
                <a:lnTo>
                  <a:pt x="2264" y="129"/>
                </a:lnTo>
                <a:lnTo>
                  <a:pt x="2300" y="144"/>
                </a:lnTo>
                <a:lnTo>
                  <a:pt x="2336" y="161"/>
                </a:lnTo>
                <a:lnTo>
                  <a:pt x="2372" y="179"/>
                </a:lnTo>
                <a:lnTo>
                  <a:pt x="2406" y="197"/>
                </a:lnTo>
                <a:lnTo>
                  <a:pt x="2441" y="217"/>
                </a:lnTo>
                <a:lnTo>
                  <a:pt x="2475" y="237"/>
                </a:lnTo>
                <a:lnTo>
                  <a:pt x="2508" y="258"/>
                </a:lnTo>
                <a:lnTo>
                  <a:pt x="2541" y="280"/>
                </a:lnTo>
                <a:lnTo>
                  <a:pt x="2573" y="302"/>
                </a:lnTo>
                <a:lnTo>
                  <a:pt x="2605" y="325"/>
                </a:lnTo>
                <a:lnTo>
                  <a:pt x="2636" y="349"/>
                </a:lnTo>
                <a:lnTo>
                  <a:pt x="2666" y="374"/>
                </a:lnTo>
                <a:lnTo>
                  <a:pt x="2696" y="399"/>
                </a:lnTo>
                <a:lnTo>
                  <a:pt x="2725" y="425"/>
                </a:lnTo>
                <a:lnTo>
                  <a:pt x="2754" y="451"/>
                </a:lnTo>
                <a:lnTo>
                  <a:pt x="2782" y="479"/>
                </a:lnTo>
                <a:lnTo>
                  <a:pt x="2810" y="507"/>
                </a:lnTo>
                <a:lnTo>
                  <a:pt x="2836" y="536"/>
                </a:lnTo>
                <a:lnTo>
                  <a:pt x="2862" y="565"/>
                </a:lnTo>
                <a:lnTo>
                  <a:pt x="2887" y="595"/>
                </a:lnTo>
                <a:lnTo>
                  <a:pt x="2912" y="625"/>
                </a:lnTo>
                <a:lnTo>
                  <a:pt x="2936" y="656"/>
                </a:lnTo>
                <a:lnTo>
                  <a:pt x="2959" y="688"/>
                </a:lnTo>
                <a:lnTo>
                  <a:pt x="2981" y="720"/>
                </a:lnTo>
                <a:lnTo>
                  <a:pt x="3003" y="753"/>
                </a:lnTo>
                <a:lnTo>
                  <a:pt x="3024" y="786"/>
                </a:lnTo>
                <a:lnTo>
                  <a:pt x="3044" y="820"/>
                </a:lnTo>
                <a:lnTo>
                  <a:pt x="3064" y="855"/>
                </a:lnTo>
                <a:lnTo>
                  <a:pt x="3082" y="889"/>
                </a:lnTo>
                <a:lnTo>
                  <a:pt x="3100" y="925"/>
                </a:lnTo>
                <a:lnTo>
                  <a:pt x="3116" y="961"/>
                </a:lnTo>
                <a:lnTo>
                  <a:pt x="3132" y="997"/>
                </a:lnTo>
                <a:lnTo>
                  <a:pt x="3147" y="1034"/>
                </a:lnTo>
                <a:lnTo>
                  <a:pt x="3161" y="1071"/>
                </a:lnTo>
                <a:lnTo>
                  <a:pt x="3175" y="1108"/>
                </a:lnTo>
                <a:lnTo>
                  <a:pt x="3188" y="1147"/>
                </a:lnTo>
                <a:lnTo>
                  <a:pt x="3199" y="1185"/>
                </a:lnTo>
                <a:lnTo>
                  <a:pt x="3210" y="1224"/>
                </a:lnTo>
                <a:lnTo>
                  <a:pt x="3219" y="1263"/>
                </a:lnTo>
                <a:lnTo>
                  <a:pt x="3227" y="1303"/>
                </a:lnTo>
                <a:lnTo>
                  <a:pt x="3235" y="1342"/>
                </a:lnTo>
                <a:lnTo>
                  <a:pt x="3242" y="1383"/>
                </a:lnTo>
                <a:lnTo>
                  <a:pt x="3248" y="1424"/>
                </a:lnTo>
                <a:lnTo>
                  <a:pt x="3253" y="1464"/>
                </a:lnTo>
                <a:lnTo>
                  <a:pt x="3256" y="1506"/>
                </a:lnTo>
                <a:lnTo>
                  <a:pt x="3258" y="1546"/>
                </a:lnTo>
                <a:lnTo>
                  <a:pt x="3261" y="1588"/>
                </a:lnTo>
                <a:lnTo>
                  <a:pt x="3261" y="1631"/>
                </a:lnTo>
                <a:lnTo>
                  <a:pt x="3261" y="1673"/>
                </a:lnTo>
                <a:lnTo>
                  <a:pt x="3258" y="1715"/>
                </a:lnTo>
                <a:lnTo>
                  <a:pt x="3256" y="1755"/>
                </a:lnTo>
                <a:lnTo>
                  <a:pt x="3253" y="1797"/>
                </a:lnTo>
                <a:lnTo>
                  <a:pt x="3248" y="1837"/>
                </a:lnTo>
                <a:lnTo>
                  <a:pt x="3242" y="1878"/>
                </a:lnTo>
                <a:lnTo>
                  <a:pt x="3235" y="1919"/>
                </a:lnTo>
                <a:lnTo>
                  <a:pt x="3227" y="1958"/>
                </a:lnTo>
                <a:lnTo>
                  <a:pt x="3219" y="1997"/>
                </a:lnTo>
                <a:lnTo>
                  <a:pt x="3210" y="2037"/>
                </a:lnTo>
                <a:lnTo>
                  <a:pt x="3199" y="2076"/>
                </a:lnTo>
                <a:lnTo>
                  <a:pt x="3188" y="2114"/>
                </a:lnTo>
                <a:lnTo>
                  <a:pt x="3175" y="2153"/>
                </a:lnTo>
                <a:lnTo>
                  <a:pt x="3161" y="2190"/>
                </a:lnTo>
                <a:lnTo>
                  <a:pt x="3147" y="2227"/>
                </a:lnTo>
                <a:lnTo>
                  <a:pt x="3132" y="2264"/>
                </a:lnTo>
                <a:lnTo>
                  <a:pt x="3116" y="2300"/>
                </a:lnTo>
                <a:lnTo>
                  <a:pt x="3100" y="2336"/>
                </a:lnTo>
                <a:lnTo>
                  <a:pt x="3082" y="2372"/>
                </a:lnTo>
                <a:lnTo>
                  <a:pt x="3064" y="2406"/>
                </a:lnTo>
                <a:lnTo>
                  <a:pt x="3044" y="2441"/>
                </a:lnTo>
                <a:lnTo>
                  <a:pt x="3024" y="2475"/>
                </a:lnTo>
                <a:lnTo>
                  <a:pt x="3003" y="2508"/>
                </a:lnTo>
                <a:lnTo>
                  <a:pt x="2981" y="2541"/>
                </a:lnTo>
                <a:lnTo>
                  <a:pt x="2959" y="2573"/>
                </a:lnTo>
                <a:lnTo>
                  <a:pt x="2936" y="2605"/>
                </a:lnTo>
                <a:lnTo>
                  <a:pt x="2912" y="2636"/>
                </a:lnTo>
                <a:lnTo>
                  <a:pt x="2887" y="2666"/>
                </a:lnTo>
                <a:lnTo>
                  <a:pt x="2862" y="2696"/>
                </a:lnTo>
                <a:lnTo>
                  <a:pt x="2836" y="2725"/>
                </a:lnTo>
                <a:lnTo>
                  <a:pt x="2810" y="2754"/>
                </a:lnTo>
                <a:lnTo>
                  <a:pt x="2782" y="2782"/>
                </a:lnTo>
                <a:lnTo>
                  <a:pt x="2754" y="2810"/>
                </a:lnTo>
                <a:lnTo>
                  <a:pt x="2725" y="2837"/>
                </a:lnTo>
                <a:lnTo>
                  <a:pt x="2696" y="2862"/>
                </a:lnTo>
                <a:lnTo>
                  <a:pt x="2666" y="2887"/>
                </a:lnTo>
                <a:lnTo>
                  <a:pt x="2636" y="2912"/>
                </a:lnTo>
                <a:lnTo>
                  <a:pt x="2605" y="2936"/>
                </a:lnTo>
                <a:lnTo>
                  <a:pt x="2573" y="2959"/>
                </a:lnTo>
                <a:lnTo>
                  <a:pt x="2541" y="2981"/>
                </a:lnTo>
                <a:lnTo>
                  <a:pt x="2508" y="3003"/>
                </a:lnTo>
                <a:lnTo>
                  <a:pt x="2475" y="3024"/>
                </a:lnTo>
                <a:lnTo>
                  <a:pt x="2441" y="3044"/>
                </a:lnTo>
                <a:lnTo>
                  <a:pt x="2406" y="3064"/>
                </a:lnTo>
                <a:lnTo>
                  <a:pt x="2372" y="3081"/>
                </a:lnTo>
                <a:lnTo>
                  <a:pt x="2336" y="3100"/>
                </a:lnTo>
                <a:lnTo>
                  <a:pt x="2300" y="3116"/>
                </a:lnTo>
                <a:lnTo>
                  <a:pt x="2264" y="3132"/>
                </a:lnTo>
                <a:lnTo>
                  <a:pt x="2227" y="3147"/>
                </a:lnTo>
                <a:lnTo>
                  <a:pt x="2190" y="3161"/>
                </a:lnTo>
                <a:lnTo>
                  <a:pt x="2153" y="3175"/>
                </a:lnTo>
                <a:lnTo>
                  <a:pt x="2114" y="3187"/>
                </a:lnTo>
                <a:lnTo>
                  <a:pt x="2076" y="3198"/>
                </a:lnTo>
                <a:lnTo>
                  <a:pt x="2037" y="3209"/>
                </a:lnTo>
                <a:lnTo>
                  <a:pt x="1998" y="3219"/>
                </a:lnTo>
                <a:lnTo>
                  <a:pt x="1958" y="3227"/>
                </a:lnTo>
                <a:lnTo>
                  <a:pt x="1918" y="3235"/>
                </a:lnTo>
                <a:lnTo>
                  <a:pt x="1878" y="3241"/>
                </a:lnTo>
                <a:lnTo>
                  <a:pt x="1837" y="3247"/>
                </a:lnTo>
                <a:lnTo>
                  <a:pt x="1797" y="3251"/>
                </a:lnTo>
                <a:lnTo>
                  <a:pt x="1756" y="3256"/>
                </a:lnTo>
                <a:lnTo>
                  <a:pt x="1714" y="3258"/>
                </a:lnTo>
                <a:lnTo>
                  <a:pt x="1673" y="3260"/>
                </a:lnTo>
                <a:lnTo>
                  <a:pt x="1631" y="3261"/>
                </a:lnTo>
                <a:lnTo>
                  <a:pt x="1588" y="3260"/>
                </a:lnTo>
                <a:lnTo>
                  <a:pt x="1546" y="3258"/>
                </a:lnTo>
                <a:lnTo>
                  <a:pt x="1506" y="3256"/>
                </a:lnTo>
                <a:lnTo>
                  <a:pt x="1464" y="3251"/>
                </a:lnTo>
                <a:lnTo>
                  <a:pt x="1424" y="3247"/>
                </a:lnTo>
                <a:lnTo>
                  <a:pt x="1383" y="3241"/>
                </a:lnTo>
                <a:lnTo>
                  <a:pt x="1342" y="3235"/>
                </a:lnTo>
                <a:lnTo>
                  <a:pt x="1303" y="3227"/>
                </a:lnTo>
                <a:lnTo>
                  <a:pt x="1264" y="3219"/>
                </a:lnTo>
                <a:lnTo>
                  <a:pt x="1224" y="3209"/>
                </a:lnTo>
                <a:lnTo>
                  <a:pt x="1185" y="3198"/>
                </a:lnTo>
                <a:lnTo>
                  <a:pt x="1147" y="3187"/>
                </a:lnTo>
                <a:lnTo>
                  <a:pt x="1108" y="3175"/>
                </a:lnTo>
                <a:lnTo>
                  <a:pt x="1071" y="3161"/>
                </a:lnTo>
                <a:lnTo>
                  <a:pt x="1034" y="3147"/>
                </a:lnTo>
                <a:lnTo>
                  <a:pt x="997" y="3132"/>
                </a:lnTo>
                <a:lnTo>
                  <a:pt x="961" y="3116"/>
                </a:lnTo>
                <a:lnTo>
                  <a:pt x="925" y="3100"/>
                </a:lnTo>
                <a:lnTo>
                  <a:pt x="889" y="3081"/>
                </a:lnTo>
                <a:lnTo>
                  <a:pt x="854" y="3064"/>
                </a:lnTo>
                <a:lnTo>
                  <a:pt x="821" y="3044"/>
                </a:lnTo>
                <a:lnTo>
                  <a:pt x="786" y="3024"/>
                </a:lnTo>
                <a:lnTo>
                  <a:pt x="754" y="3003"/>
                </a:lnTo>
                <a:lnTo>
                  <a:pt x="720" y="2981"/>
                </a:lnTo>
                <a:lnTo>
                  <a:pt x="688" y="2959"/>
                </a:lnTo>
                <a:lnTo>
                  <a:pt x="656" y="2936"/>
                </a:lnTo>
                <a:lnTo>
                  <a:pt x="625" y="2912"/>
                </a:lnTo>
                <a:lnTo>
                  <a:pt x="595" y="2887"/>
                </a:lnTo>
                <a:lnTo>
                  <a:pt x="565" y="2862"/>
                </a:lnTo>
                <a:lnTo>
                  <a:pt x="536" y="2837"/>
                </a:lnTo>
                <a:lnTo>
                  <a:pt x="507" y="2810"/>
                </a:lnTo>
                <a:lnTo>
                  <a:pt x="479" y="2782"/>
                </a:lnTo>
                <a:lnTo>
                  <a:pt x="451" y="2754"/>
                </a:lnTo>
                <a:lnTo>
                  <a:pt x="424" y="2725"/>
                </a:lnTo>
                <a:lnTo>
                  <a:pt x="399" y="2696"/>
                </a:lnTo>
                <a:lnTo>
                  <a:pt x="373" y="2666"/>
                </a:lnTo>
                <a:lnTo>
                  <a:pt x="349" y="2636"/>
                </a:lnTo>
                <a:lnTo>
                  <a:pt x="325" y="2605"/>
                </a:lnTo>
                <a:lnTo>
                  <a:pt x="302" y="2573"/>
                </a:lnTo>
                <a:lnTo>
                  <a:pt x="280" y="2541"/>
                </a:lnTo>
                <a:lnTo>
                  <a:pt x="258" y="2508"/>
                </a:lnTo>
                <a:lnTo>
                  <a:pt x="237" y="2475"/>
                </a:lnTo>
                <a:lnTo>
                  <a:pt x="217" y="2441"/>
                </a:lnTo>
                <a:lnTo>
                  <a:pt x="197" y="2406"/>
                </a:lnTo>
                <a:lnTo>
                  <a:pt x="180" y="2372"/>
                </a:lnTo>
                <a:lnTo>
                  <a:pt x="161" y="2336"/>
                </a:lnTo>
                <a:lnTo>
                  <a:pt x="145" y="2300"/>
                </a:lnTo>
                <a:lnTo>
                  <a:pt x="129" y="2264"/>
                </a:lnTo>
                <a:lnTo>
                  <a:pt x="114" y="2227"/>
                </a:lnTo>
                <a:lnTo>
                  <a:pt x="100" y="2190"/>
                </a:lnTo>
                <a:lnTo>
                  <a:pt x="86" y="2153"/>
                </a:lnTo>
                <a:lnTo>
                  <a:pt x="74" y="2114"/>
                </a:lnTo>
                <a:lnTo>
                  <a:pt x="63" y="2076"/>
                </a:lnTo>
                <a:lnTo>
                  <a:pt x="52" y="2037"/>
                </a:lnTo>
                <a:lnTo>
                  <a:pt x="42" y="1997"/>
                </a:lnTo>
                <a:lnTo>
                  <a:pt x="34" y="1958"/>
                </a:lnTo>
                <a:lnTo>
                  <a:pt x="26" y="1919"/>
                </a:lnTo>
                <a:lnTo>
                  <a:pt x="19" y="1878"/>
                </a:lnTo>
                <a:lnTo>
                  <a:pt x="14" y="1837"/>
                </a:lnTo>
                <a:lnTo>
                  <a:pt x="9" y="1797"/>
                </a:lnTo>
                <a:lnTo>
                  <a:pt x="5" y="1755"/>
                </a:lnTo>
                <a:lnTo>
                  <a:pt x="3" y="1715"/>
                </a:lnTo>
                <a:lnTo>
                  <a:pt x="1" y="1673"/>
                </a:lnTo>
                <a:lnTo>
                  <a:pt x="0" y="1631"/>
                </a:lnTo>
                <a:lnTo>
                  <a:pt x="1" y="1588"/>
                </a:lnTo>
                <a:lnTo>
                  <a:pt x="3" y="1546"/>
                </a:lnTo>
                <a:lnTo>
                  <a:pt x="5" y="1506"/>
                </a:lnTo>
                <a:lnTo>
                  <a:pt x="9" y="1464"/>
                </a:lnTo>
                <a:lnTo>
                  <a:pt x="14" y="1424"/>
                </a:lnTo>
                <a:lnTo>
                  <a:pt x="19" y="1383"/>
                </a:lnTo>
                <a:lnTo>
                  <a:pt x="26" y="1342"/>
                </a:lnTo>
                <a:lnTo>
                  <a:pt x="34" y="1303"/>
                </a:lnTo>
                <a:lnTo>
                  <a:pt x="42" y="1263"/>
                </a:lnTo>
                <a:lnTo>
                  <a:pt x="52" y="1224"/>
                </a:lnTo>
                <a:lnTo>
                  <a:pt x="63" y="1185"/>
                </a:lnTo>
                <a:lnTo>
                  <a:pt x="74" y="1147"/>
                </a:lnTo>
                <a:lnTo>
                  <a:pt x="86" y="1108"/>
                </a:lnTo>
                <a:lnTo>
                  <a:pt x="100" y="1071"/>
                </a:lnTo>
                <a:lnTo>
                  <a:pt x="114" y="1034"/>
                </a:lnTo>
                <a:lnTo>
                  <a:pt x="129" y="997"/>
                </a:lnTo>
                <a:lnTo>
                  <a:pt x="145" y="961"/>
                </a:lnTo>
                <a:lnTo>
                  <a:pt x="161" y="925"/>
                </a:lnTo>
                <a:lnTo>
                  <a:pt x="180" y="889"/>
                </a:lnTo>
                <a:lnTo>
                  <a:pt x="197" y="855"/>
                </a:lnTo>
                <a:lnTo>
                  <a:pt x="217" y="820"/>
                </a:lnTo>
                <a:lnTo>
                  <a:pt x="237" y="786"/>
                </a:lnTo>
                <a:lnTo>
                  <a:pt x="258" y="753"/>
                </a:lnTo>
                <a:lnTo>
                  <a:pt x="280" y="720"/>
                </a:lnTo>
                <a:lnTo>
                  <a:pt x="302" y="688"/>
                </a:lnTo>
                <a:lnTo>
                  <a:pt x="325" y="656"/>
                </a:lnTo>
                <a:lnTo>
                  <a:pt x="349" y="625"/>
                </a:lnTo>
                <a:lnTo>
                  <a:pt x="373" y="595"/>
                </a:lnTo>
                <a:lnTo>
                  <a:pt x="399" y="565"/>
                </a:lnTo>
                <a:lnTo>
                  <a:pt x="424" y="536"/>
                </a:lnTo>
                <a:lnTo>
                  <a:pt x="451" y="507"/>
                </a:lnTo>
                <a:lnTo>
                  <a:pt x="479" y="479"/>
                </a:lnTo>
                <a:lnTo>
                  <a:pt x="507" y="451"/>
                </a:lnTo>
                <a:lnTo>
                  <a:pt x="536" y="425"/>
                </a:lnTo>
                <a:lnTo>
                  <a:pt x="565" y="399"/>
                </a:lnTo>
                <a:lnTo>
                  <a:pt x="595" y="374"/>
                </a:lnTo>
                <a:lnTo>
                  <a:pt x="625" y="349"/>
                </a:lnTo>
                <a:lnTo>
                  <a:pt x="656" y="325"/>
                </a:lnTo>
                <a:lnTo>
                  <a:pt x="688" y="302"/>
                </a:lnTo>
                <a:lnTo>
                  <a:pt x="720" y="280"/>
                </a:lnTo>
                <a:lnTo>
                  <a:pt x="754" y="258"/>
                </a:lnTo>
                <a:lnTo>
                  <a:pt x="786" y="237"/>
                </a:lnTo>
                <a:lnTo>
                  <a:pt x="821" y="217"/>
                </a:lnTo>
                <a:lnTo>
                  <a:pt x="854" y="197"/>
                </a:lnTo>
                <a:lnTo>
                  <a:pt x="889" y="179"/>
                </a:lnTo>
                <a:lnTo>
                  <a:pt x="925" y="161"/>
                </a:lnTo>
                <a:lnTo>
                  <a:pt x="961" y="144"/>
                </a:lnTo>
                <a:lnTo>
                  <a:pt x="997" y="129"/>
                </a:lnTo>
                <a:lnTo>
                  <a:pt x="1034" y="114"/>
                </a:lnTo>
                <a:lnTo>
                  <a:pt x="1071" y="99"/>
                </a:lnTo>
                <a:lnTo>
                  <a:pt x="1108" y="86"/>
                </a:lnTo>
                <a:lnTo>
                  <a:pt x="1147" y="73"/>
                </a:lnTo>
                <a:lnTo>
                  <a:pt x="1185" y="62"/>
                </a:lnTo>
                <a:lnTo>
                  <a:pt x="1224" y="51"/>
                </a:lnTo>
                <a:lnTo>
                  <a:pt x="1264" y="42"/>
                </a:lnTo>
                <a:lnTo>
                  <a:pt x="1303" y="34"/>
                </a:lnTo>
                <a:lnTo>
                  <a:pt x="1342" y="26"/>
                </a:lnTo>
                <a:lnTo>
                  <a:pt x="1383" y="19"/>
                </a:lnTo>
                <a:lnTo>
                  <a:pt x="1424" y="13"/>
                </a:lnTo>
                <a:lnTo>
                  <a:pt x="1464" y="8"/>
                </a:lnTo>
                <a:lnTo>
                  <a:pt x="1506" y="5"/>
                </a:lnTo>
                <a:lnTo>
                  <a:pt x="1546" y="3"/>
                </a:lnTo>
                <a:lnTo>
                  <a:pt x="1588" y="0"/>
                </a:lnTo>
                <a:lnTo>
                  <a:pt x="1631" y="0"/>
                </a:lnTo>
                <a:close/>
                <a:moveTo>
                  <a:pt x="587" y="530"/>
                </a:moveTo>
                <a:lnTo>
                  <a:pt x="587" y="530"/>
                </a:lnTo>
                <a:lnTo>
                  <a:pt x="588" y="566"/>
                </a:lnTo>
                <a:lnTo>
                  <a:pt x="589" y="602"/>
                </a:lnTo>
                <a:lnTo>
                  <a:pt x="591" y="620"/>
                </a:lnTo>
                <a:lnTo>
                  <a:pt x="594" y="638"/>
                </a:lnTo>
                <a:lnTo>
                  <a:pt x="597" y="655"/>
                </a:lnTo>
                <a:lnTo>
                  <a:pt x="602" y="673"/>
                </a:lnTo>
                <a:lnTo>
                  <a:pt x="608" y="689"/>
                </a:lnTo>
                <a:lnTo>
                  <a:pt x="613" y="704"/>
                </a:lnTo>
                <a:lnTo>
                  <a:pt x="620" y="718"/>
                </a:lnTo>
                <a:lnTo>
                  <a:pt x="628" y="730"/>
                </a:lnTo>
                <a:lnTo>
                  <a:pt x="639" y="742"/>
                </a:lnTo>
                <a:lnTo>
                  <a:pt x="649" y="753"/>
                </a:lnTo>
                <a:lnTo>
                  <a:pt x="662" y="761"/>
                </a:lnTo>
                <a:lnTo>
                  <a:pt x="676" y="768"/>
                </a:lnTo>
                <a:lnTo>
                  <a:pt x="683" y="769"/>
                </a:lnTo>
                <a:lnTo>
                  <a:pt x="690" y="769"/>
                </a:lnTo>
                <a:lnTo>
                  <a:pt x="698" y="768"/>
                </a:lnTo>
                <a:lnTo>
                  <a:pt x="707" y="766"/>
                </a:lnTo>
                <a:lnTo>
                  <a:pt x="725" y="762"/>
                </a:lnTo>
                <a:lnTo>
                  <a:pt x="734" y="761"/>
                </a:lnTo>
                <a:lnTo>
                  <a:pt x="742" y="759"/>
                </a:lnTo>
                <a:lnTo>
                  <a:pt x="766" y="749"/>
                </a:lnTo>
                <a:lnTo>
                  <a:pt x="790" y="739"/>
                </a:lnTo>
                <a:lnTo>
                  <a:pt x="814" y="730"/>
                </a:lnTo>
                <a:lnTo>
                  <a:pt x="838" y="722"/>
                </a:lnTo>
                <a:lnTo>
                  <a:pt x="863" y="715"/>
                </a:lnTo>
                <a:lnTo>
                  <a:pt x="888" y="708"/>
                </a:lnTo>
                <a:lnTo>
                  <a:pt x="915" y="703"/>
                </a:lnTo>
                <a:lnTo>
                  <a:pt x="941" y="698"/>
                </a:lnTo>
                <a:lnTo>
                  <a:pt x="1002" y="689"/>
                </a:lnTo>
                <a:lnTo>
                  <a:pt x="1068" y="682"/>
                </a:lnTo>
                <a:lnTo>
                  <a:pt x="1144" y="675"/>
                </a:lnTo>
                <a:lnTo>
                  <a:pt x="1231" y="668"/>
                </a:lnTo>
                <a:lnTo>
                  <a:pt x="1630" y="427"/>
                </a:lnTo>
                <a:lnTo>
                  <a:pt x="1630" y="396"/>
                </a:lnTo>
                <a:lnTo>
                  <a:pt x="1628" y="356"/>
                </a:lnTo>
                <a:lnTo>
                  <a:pt x="1625" y="311"/>
                </a:lnTo>
                <a:lnTo>
                  <a:pt x="1621" y="266"/>
                </a:lnTo>
                <a:lnTo>
                  <a:pt x="1616" y="221"/>
                </a:lnTo>
                <a:lnTo>
                  <a:pt x="1609" y="180"/>
                </a:lnTo>
                <a:lnTo>
                  <a:pt x="1604" y="163"/>
                </a:lnTo>
                <a:lnTo>
                  <a:pt x="1601" y="147"/>
                </a:lnTo>
                <a:lnTo>
                  <a:pt x="1596" y="134"/>
                </a:lnTo>
                <a:lnTo>
                  <a:pt x="1592" y="124"/>
                </a:lnTo>
                <a:lnTo>
                  <a:pt x="1563" y="121"/>
                </a:lnTo>
                <a:lnTo>
                  <a:pt x="1534" y="119"/>
                </a:lnTo>
                <a:lnTo>
                  <a:pt x="1505" y="117"/>
                </a:lnTo>
                <a:lnTo>
                  <a:pt x="1473" y="117"/>
                </a:lnTo>
                <a:lnTo>
                  <a:pt x="1442" y="119"/>
                </a:lnTo>
                <a:lnTo>
                  <a:pt x="1411" y="122"/>
                </a:lnTo>
                <a:lnTo>
                  <a:pt x="1378" y="125"/>
                </a:lnTo>
                <a:lnTo>
                  <a:pt x="1345" y="130"/>
                </a:lnTo>
                <a:lnTo>
                  <a:pt x="1311" y="137"/>
                </a:lnTo>
                <a:lnTo>
                  <a:pt x="1278" y="144"/>
                </a:lnTo>
                <a:lnTo>
                  <a:pt x="1244" y="152"/>
                </a:lnTo>
                <a:lnTo>
                  <a:pt x="1209" y="161"/>
                </a:lnTo>
                <a:lnTo>
                  <a:pt x="1176" y="172"/>
                </a:lnTo>
                <a:lnTo>
                  <a:pt x="1141" y="183"/>
                </a:lnTo>
                <a:lnTo>
                  <a:pt x="1106" y="195"/>
                </a:lnTo>
                <a:lnTo>
                  <a:pt x="1071" y="209"/>
                </a:lnTo>
                <a:lnTo>
                  <a:pt x="1038" y="223"/>
                </a:lnTo>
                <a:lnTo>
                  <a:pt x="1003" y="238"/>
                </a:lnTo>
                <a:lnTo>
                  <a:pt x="969" y="254"/>
                </a:lnTo>
                <a:lnTo>
                  <a:pt x="936" y="270"/>
                </a:lnTo>
                <a:lnTo>
                  <a:pt x="903" y="289"/>
                </a:lnTo>
                <a:lnTo>
                  <a:pt x="871" y="306"/>
                </a:lnTo>
                <a:lnTo>
                  <a:pt x="838" y="326"/>
                </a:lnTo>
                <a:lnTo>
                  <a:pt x="807" y="346"/>
                </a:lnTo>
                <a:lnTo>
                  <a:pt x="776" y="367"/>
                </a:lnTo>
                <a:lnTo>
                  <a:pt x="747" y="389"/>
                </a:lnTo>
                <a:lnTo>
                  <a:pt x="717" y="411"/>
                </a:lnTo>
                <a:lnTo>
                  <a:pt x="689" y="433"/>
                </a:lnTo>
                <a:lnTo>
                  <a:pt x="662" y="456"/>
                </a:lnTo>
                <a:lnTo>
                  <a:pt x="635" y="480"/>
                </a:lnTo>
                <a:lnTo>
                  <a:pt x="611" y="504"/>
                </a:lnTo>
                <a:lnTo>
                  <a:pt x="587" y="530"/>
                </a:lnTo>
                <a:close/>
                <a:moveTo>
                  <a:pt x="1718" y="107"/>
                </a:moveTo>
                <a:lnTo>
                  <a:pt x="1718" y="107"/>
                </a:lnTo>
                <a:lnTo>
                  <a:pt x="1712" y="122"/>
                </a:lnTo>
                <a:lnTo>
                  <a:pt x="1708" y="139"/>
                </a:lnTo>
                <a:lnTo>
                  <a:pt x="1705" y="158"/>
                </a:lnTo>
                <a:lnTo>
                  <a:pt x="1703" y="176"/>
                </a:lnTo>
                <a:lnTo>
                  <a:pt x="1703" y="197"/>
                </a:lnTo>
                <a:lnTo>
                  <a:pt x="1703" y="218"/>
                </a:lnTo>
                <a:lnTo>
                  <a:pt x="1704" y="240"/>
                </a:lnTo>
                <a:lnTo>
                  <a:pt x="1706" y="262"/>
                </a:lnTo>
                <a:lnTo>
                  <a:pt x="1713" y="310"/>
                </a:lnTo>
                <a:lnTo>
                  <a:pt x="1721" y="358"/>
                </a:lnTo>
                <a:lnTo>
                  <a:pt x="1740" y="459"/>
                </a:lnTo>
                <a:lnTo>
                  <a:pt x="1799" y="477"/>
                </a:lnTo>
                <a:lnTo>
                  <a:pt x="1858" y="496"/>
                </a:lnTo>
                <a:lnTo>
                  <a:pt x="1917" y="518"/>
                </a:lnTo>
                <a:lnTo>
                  <a:pt x="1973" y="542"/>
                </a:lnTo>
                <a:lnTo>
                  <a:pt x="2027" y="568"/>
                </a:lnTo>
                <a:lnTo>
                  <a:pt x="2053" y="581"/>
                </a:lnTo>
                <a:lnTo>
                  <a:pt x="2078" y="595"/>
                </a:lnTo>
                <a:lnTo>
                  <a:pt x="2102" y="610"/>
                </a:lnTo>
                <a:lnTo>
                  <a:pt x="2125" y="624"/>
                </a:lnTo>
                <a:lnTo>
                  <a:pt x="2147" y="639"/>
                </a:lnTo>
                <a:lnTo>
                  <a:pt x="2167" y="654"/>
                </a:lnTo>
                <a:lnTo>
                  <a:pt x="2214" y="654"/>
                </a:lnTo>
                <a:lnTo>
                  <a:pt x="2263" y="656"/>
                </a:lnTo>
                <a:lnTo>
                  <a:pt x="2310" y="659"/>
                </a:lnTo>
                <a:lnTo>
                  <a:pt x="2358" y="662"/>
                </a:lnTo>
                <a:lnTo>
                  <a:pt x="2405" y="668"/>
                </a:lnTo>
                <a:lnTo>
                  <a:pt x="2453" y="675"/>
                </a:lnTo>
                <a:lnTo>
                  <a:pt x="2502" y="683"/>
                </a:lnTo>
                <a:lnTo>
                  <a:pt x="2549" y="692"/>
                </a:lnTo>
                <a:lnTo>
                  <a:pt x="2558" y="662"/>
                </a:lnTo>
                <a:lnTo>
                  <a:pt x="2565" y="630"/>
                </a:lnTo>
                <a:lnTo>
                  <a:pt x="2571" y="594"/>
                </a:lnTo>
                <a:lnTo>
                  <a:pt x="2576" y="558"/>
                </a:lnTo>
                <a:lnTo>
                  <a:pt x="2579" y="523"/>
                </a:lnTo>
                <a:lnTo>
                  <a:pt x="2580" y="493"/>
                </a:lnTo>
                <a:lnTo>
                  <a:pt x="2580" y="469"/>
                </a:lnTo>
                <a:lnTo>
                  <a:pt x="2579" y="452"/>
                </a:lnTo>
                <a:lnTo>
                  <a:pt x="2559" y="434"/>
                </a:lnTo>
                <a:lnTo>
                  <a:pt x="2539" y="415"/>
                </a:lnTo>
                <a:lnTo>
                  <a:pt x="2518" y="398"/>
                </a:lnTo>
                <a:lnTo>
                  <a:pt x="2496" y="380"/>
                </a:lnTo>
                <a:lnTo>
                  <a:pt x="2452" y="347"/>
                </a:lnTo>
                <a:lnTo>
                  <a:pt x="2404" y="316"/>
                </a:lnTo>
                <a:lnTo>
                  <a:pt x="2355" y="285"/>
                </a:lnTo>
                <a:lnTo>
                  <a:pt x="2304" y="258"/>
                </a:lnTo>
                <a:lnTo>
                  <a:pt x="2252" y="232"/>
                </a:lnTo>
                <a:lnTo>
                  <a:pt x="2198" y="209"/>
                </a:lnTo>
                <a:lnTo>
                  <a:pt x="2142" y="187"/>
                </a:lnTo>
                <a:lnTo>
                  <a:pt x="2084" y="168"/>
                </a:lnTo>
                <a:lnTo>
                  <a:pt x="2026" y="151"/>
                </a:lnTo>
                <a:lnTo>
                  <a:pt x="1966" y="137"/>
                </a:lnTo>
                <a:lnTo>
                  <a:pt x="1906" y="125"/>
                </a:lnTo>
                <a:lnTo>
                  <a:pt x="1874" y="121"/>
                </a:lnTo>
                <a:lnTo>
                  <a:pt x="1843" y="116"/>
                </a:lnTo>
                <a:lnTo>
                  <a:pt x="1813" y="113"/>
                </a:lnTo>
                <a:lnTo>
                  <a:pt x="1782" y="110"/>
                </a:lnTo>
                <a:lnTo>
                  <a:pt x="1749" y="108"/>
                </a:lnTo>
                <a:lnTo>
                  <a:pt x="1718" y="107"/>
                </a:lnTo>
                <a:close/>
                <a:moveTo>
                  <a:pt x="2274" y="2460"/>
                </a:moveTo>
                <a:lnTo>
                  <a:pt x="2274" y="2460"/>
                </a:lnTo>
                <a:lnTo>
                  <a:pt x="2252" y="2507"/>
                </a:lnTo>
                <a:lnTo>
                  <a:pt x="2226" y="2558"/>
                </a:lnTo>
                <a:lnTo>
                  <a:pt x="2196" y="2613"/>
                </a:lnTo>
                <a:lnTo>
                  <a:pt x="2161" y="2670"/>
                </a:lnTo>
                <a:lnTo>
                  <a:pt x="2141" y="2700"/>
                </a:lnTo>
                <a:lnTo>
                  <a:pt x="2120" y="2730"/>
                </a:lnTo>
                <a:lnTo>
                  <a:pt x="2099" y="2761"/>
                </a:lnTo>
                <a:lnTo>
                  <a:pt x="2075" y="2792"/>
                </a:lnTo>
                <a:lnTo>
                  <a:pt x="2051" y="2824"/>
                </a:lnTo>
                <a:lnTo>
                  <a:pt x="2025" y="2856"/>
                </a:lnTo>
                <a:lnTo>
                  <a:pt x="1997" y="2889"/>
                </a:lnTo>
                <a:lnTo>
                  <a:pt x="1967" y="2921"/>
                </a:lnTo>
                <a:lnTo>
                  <a:pt x="1987" y="2949"/>
                </a:lnTo>
                <a:lnTo>
                  <a:pt x="2005" y="2974"/>
                </a:lnTo>
                <a:lnTo>
                  <a:pt x="2024" y="2999"/>
                </a:lnTo>
                <a:lnTo>
                  <a:pt x="2043" y="3021"/>
                </a:lnTo>
                <a:lnTo>
                  <a:pt x="2061" y="3042"/>
                </a:lnTo>
                <a:lnTo>
                  <a:pt x="2080" y="3060"/>
                </a:lnTo>
                <a:lnTo>
                  <a:pt x="2098" y="3075"/>
                </a:lnTo>
                <a:lnTo>
                  <a:pt x="2118" y="3089"/>
                </a:lnTo>
                <a:lnTo>
                  <a:pt x="2179" y="3058"/>
                </a:lnTo>
                <a:lnTo>
                  <a:pt x="2241" y="3027"/>
                </a:lnTo>
                <a:lnTo>
                  <a:pt x="2299" y="2994"/>
                </a:lnTo>
                <a:lnTo>
                  <a:pt x="2357" y="2962"/>
                </a:lnTo>
                <a:lnTo>
                  <a:pt x="2412" y="2928"/>
                </a:lnTo>
                <a:lnTo>
                  <a:pt x="2466" y="2893"/>
                </a:lnTo>
                <a:lnTo>
                  <a:pt x="2517" y="2859"/>
                </a:lnTo>
                <a:lnTo>
                  <a:pt x="2566" y="2821"/>
                </a:lnTo>
                <a:lnTo>
                  <a:pt x="2613" y="2784"/>
                </a:lnTo>
                <a:lnTo>
                  <a:pt x="2658" y="2745"/>
                </a:lnTo>
                <a:lnTo>
                  <a:pt x="2680" y="2725"/>
                </a:lnTo>
                <a:lnTo>
                  <a:pt x="2701" y="2706"/>
                </a:lnTo>
                <a:lnTo>
                  <a:pt x="2721" y="2685"/>
                </a:lnTo>
                <a:lnTo>
                  <a:pt x="2740" y="2663"/>
                </a:lnTo>
                <a:lnTo>
                  <a:pt x="2759" y="2641"/>
                </a:lnTo>
                <a:lnTo>
                  <a:pt x="2777" y="2619"/>
                </a:lnTo>
                <a:lnTo>
                  <a:pt x="2795" y="2597"/>
                </a:lnTo>
                <a:lnTo>
                  <a:pt x="2812" y="2573"/>
                </a:lnTo>
                <a:lnTo>
                  <a:pt x="2828" y="2549"/>
                </a:lnTo>
                <a:lnTo>
                  <a:pt x="2845" y="2526"/>
                </a:lnTo>
                <a:lnTo>
                  <a:pt x="2858" y="2500"/>
                </a:lnTo>
                <a:lnTo>
                  <a:pt x="2874" y="2475"/>
                </a:lnTo>
                <a:lnTo>
                  <a:pt x="2865" y="2457"/>
                </a:lnTo>
                <a:lnTo>
                  <a:pt x="2856" y="2441"/>
                </a:lnTo>
                <a:lnTo>
                  <a:pt x="2848" y="2424"/>
                </a:lnTo>
                <a:lnTo>
                  <a:pt x="2838" y="2409"/>
                </a:lnTo>
                <a:lnTo>
                  <a:pt x="2817" y="2378"/>
                </a:lnTo>
                <a:lnTo>
                  <a:pt x="2795" y="2349"/>
                </a:lnTo>
                <a:lnTo>
                  <a:pt x="2769" y="2321"/>
                </a:lnTo>
                <a:lnTo>
                  <a:pt x="2743" y="2295"/>
                </a:lnTo>
                <a:lnTo>
                  <a:pt x="2715" y="2271"/>
                </a:lnTo>
                <a:lnTo>
                  <a:pt x="2685" y="2248"/>
                </a:lnTo>
                <a:lnTo>
                  <a:pt x="2636" y="2278"/>
                </a:lnTo>
                <a:lnTo>
                  <a:pt x="2586" y="2308"/>
                </a:lnTo>
                <a:lnTo>
                  <a:pt x="2535" y="2337"/>
                </a:lnTo>
                <a:lnTo>
                  <a:pt x="2483" y="2365"/>
                </a:lnTo>
                <a:lnTo>
                  <a:pt x="2431" y="2390"/>
                </a:lnTo>
                <a:lnTo>
                  <a:pt x="2379" y="2416"/>
                </a:lnTo>
                <a:lnTo>
                  <a:pt x="2326" y="2439"/>
                </a:lnTo>
                <a:lnTo>
                  <a:pt x="2274" y="2460"/>
                </a:lnTo>
                <a:close/>
                <a:moveTo>
                  <a:pt x="601" y="2375"/>
                </a:moveTo>
                <a:lnTo>
                  <a:pt x="415" y="2508"/>
                </a:lnTo>
                <a:lnTo>
                  <a:pt x="451" y="2564"/>
                </a:lnTo>
                <a:lnTo>
                  <a:pt x="489" y="2617"/>
                </a:lnTo>
                <a:lnTo>
                  <a:pt x="509" y="2643"/>
                </a:lnTo>
                <a:lnTo>
                  <a:pt x="529" y="2667"/>
                </a:lnTo>
                <a:lnTo>
                  <a:pt x="548" y="2692"/>
                </a:lnTo>
                <a:lnTo>
                  <a:pt x="569" y="2716"/>
                </a:lnTo>
                <a:lnTo>
                  <a:pt x="590" y="2738"/>
                </a:lnTo>
                <a:lnTo>
                  <a:pt x="612" y="2761"/>
                </a:lnTo>
                <a:lnTo>
                  <a:pt x="634" y="2782"/>
                </a:lnTo>
                <a:lnTo>
                  <a:pt x="657" y="2803"/>
                </a:lnTo>
                <a:lnTo>
                  <a:pt x="681" y="2824"/>
                </a:lnTo>
                <a:lnTo>
                  <a:pt x="704" y="2843"/>
                </a:lnTo>
                <a:lnTo>
                  <a:pt x="728" y="2862"/>
                </a:lnTo>
                <a:lnTo>
                  <a:pt x="754" y="2881"/>
                </a:lnTo>
                <a:lnTo>
                  <a:pt x="779" y="2898"/>
                </a:lnTo>
                <a:lnTo>
                  <a:pt x="805" y="2915"/>
                </a:lnTo>
                <a:lnTo>
                  <a:pt x="832" y="2932"/>
                </a:lnTo>
                <a:lnTo>
                  <a:pt x="860" y="2948"/>
                </a:lnTo>
                <a:lnTo>
                  <a:pt x="888" y="2963"/>
                </a:lnTo>
                <a:lnTo>
                  <a:pt x="917" y="2977"/>
                </a:lnTo>
                <a:lnTo>
                  <a:pt x="947" y="2991"/>
                </a:lnTo>
                <a:lnTo>
                  <a:pt x="978" y="3005"/>
                </a:lnTo>
                <a:lnTo>
                  <a:pt x="1010" y="3017"/>
                </a:lnTo>
                <a:lnTo>
                  <a:pt x="1042" y="3029"/>
                </a:lnTo>
                <a:lnTo>
                  <a:pt x="1075" y="3040"/>
                </a:lnTo>
                <a:lnTo>
                  <a:pt x="1109" y="3051"/>
                </a:lnTo>
                <a:lnTo>
                  <a:pt x="1144" y="3061"/>
                </a:lnTo>
                <a:lnTo>
                  <a:pt x="1180" y="3071"/>
                </a:lnTo>
                <a:lnTo>
                  <a:pt x="1217" y="3080"/>
                </a:lnTo>
                <a:lnTo>
                  <a:pt x="1255" y="3088"/>
                </a:lnTo>
                <a:lnTo>
                  <a:pt x="1329" y="2962"/>
                </a:lnTo>
                <a:lnTo>
                  <a:pt x="1077" y="2539"/>
                </a:lnTo>
                <a:lnTo>
                  <a:pt x="1020" y="2529"/>
                </a:lnTo>
                <a:lnTo>
                  <a:pt x="963" y="2519"/>
                </a:lnTo>
                <a:lnTo>
                  <a:pt x="934" y="2512"/>
                </a:lnTo>
                <a:lnTo>
                  <a:pt x="905" y="2504"/>
                </a:lnTo>
                <a:lnTo>
                  <a:pt x="875" y="2496"/>
                </a:lnTo>
                <a:lnTo>
                  <a:pt x="846" y="2486"/>
                </a:lnTo>
                <a:lnTo>
                  <a:pt x="816" y="2476"/>
                </a:lnTo>
                <a:lnTo>
                  <a:pt x="786" y="2464"/>
                </a:lnTo>
                <a:lnTo>
                  <a:pt x="756" y="2453"/>
                </a:lnTo>
                <a:lnTo>
                  <a:pt x="726" y="2439"/>
                </a:lnTo>
                <a:lnTo>
                  <a:pt x="694" y="2425"/>
                </a:lnTo>
                <a:lnTo>
                  <a:pt x="664" y="2410"/>
                </a:lnTo>
                <a:lnTo>
                  <a:pt x="633" y="2393"/>
                </a:lnTo>
                <a:lnTo>
                  <a:pt x="601" y="2375"/>
                </a:lnTo>
                <a:close/>
                <a:moveTo>
                  <a:pt x="1404" y="2167"/>
                </a:moveTo>
                <a:lnTo>
                  <a:pt x="1198" y="2495"/>
                </a:lnTo>
                <a:lnTo>
                  <a:pt x="1214" y="2550"/>
                </a:lnTo>
                <a:lnTo>
                  <a:pt x="1233" y="2606"/>
                </a:lnTo>
                <a:lnTo>
                  <a:pt x="1257" y="2661"/>
                </a:lnTo>
                <a:lnTo>
                  <a:pt x="1282" y="2717"/>
                </a:lnTo>
                <a:lnTo>
                  <a:pt x="1310" y="2773"/>
                </a:lnTo>
                <a:lnTo>
                  <a:pt x="1341" y="2828"/>
                </a:lnTo>
                <a:lnTo>
                  <a:pt x="1375" y="2884"/>
                </a:lnTo>
                <a:lnTo>
                  <a:pt x="1411" y="2940"/>
                </a:lnTo>
                <a:lnTo>
                  <a:pt x="1477" y="2935"/>
                </a:lnTo>
                <a:lnTo>
                  <a:pt x="1541" y="2933"/>
                </a:lnTo>
                <a:lnTo>
                  <a:pt x="1601" y="2930"/>
                </a:lnTo>
                <a:lnTo>
                  <a:pt x="1660" y="2929"/>
                </a:lnTo>
                <a:lnTo>
                  <a:pt x="1718" y="2928"/>
                </a:lnTo>
                <a:lnTo>
                  <a:pt x="1772" y="2929"/>
                </a:lnTo>
                <a:lnTo>
                  <a:pt x="1827" y="2930"/>
                </a:lnTo>
                <a:lnTo>
                  <a:pt x="1879" y="2933"/>
                </a:lnTo>
                <a:lnTo>
                  <a:pt x="1910" y="2877"/>
                </a:lnTo>
                <a:lnTo>
                  <a:pt x="1942" y="2823"/>
                </a:lnTo>
                <a:lnTo>
                  <a:pt x="1976" y="2768"/>
                </a:lnTo>
                <a:lnTo>
                  <a:pt x="2014" y="2712"/>
                </a:lnTo>
                <a:lnTo>
                  <a:pt x="2053" y="2658"/>
                </a:lnTo>
                <a:lnTo>
                  <a:pt x="2096" y="2604"/>
                </a:lnTo>
                <a:lnTo>
                  <a:pt x="2142" y="2549"/>
                </a:lnTo>
                <a:lnTo>
                  <a:pt x="2192" y="2493"/>
                </a:lnTo>
                <a:lnTo>
                  <a:pt x="2165" y="2454"/>
                </a:lnTo>
                <a:lnTo>
                  <a:pt x="2140" y="2413"/>
                </a:lnTo>
                <a:lnTo>
                  <a:pt x="2117" y="2374"/>
                </a:lnTo>
                <a:lnTo>
                  <a:pt x="2096" y="2333"/>
                </a:lnTo>
                <a:lnTo>
                  <a:pt x="2076" y="2294"/>
                </a:lnTo>
                <a:lnTo>
                  <a:pt x="2058" y="2253"/>
                </a:lnTo>
                <a:lnTo>
                  <a:pt x="2043" y="2214"/>
                </a:lnTo>
                <a:lnTo>
                  <a:pt x="2029" y="2175"/>
                </a:lnTo>
                <a:lnTo>
                  <a:pt x="1990" y="2182"/>
                </a:lnTo>
                <a:lnTo>
                  <a:pt x="1953" y="2187"/>
                </a:lnTo>
                <a:lnTo>
                  <a:pt x="1915" y="2193"/>
                </a:lnTo>
                <a:lnTo>
                  <a:pt x="1877" y="2199"/>
                </a:lnTo>
                <a:lnTo>
                  <a:pt x="1840" y="2202"/>
                </a:lnTo>
                <a:lnTo>
                  <a:pt x="1800" y="2205"/>
                </a:lnTo>
                <a:lnTo>
                  <a:pt x="1762" y="2207"/>
                </a:lnTo>
                <a:lnTo>
                  <a:pt x="1724" y="2208"/>
                </a:lnTo>
                <a:lnTo>
                  <a:pt x="1684" y="2207"/>
                </a:lnTo>
                <a:lnTo>
                  <a:pt x="1645" y="2206"/>
                </a:lnTo>
                <a:lnTo>
                  <a:pt x="1606" y="2202"/>
                </a:lnTo>
                <a:lnTo>
                  <a:pt x="1566" y="2198"/>
                </a:lnTo>
                <a:lnTo>
                  <a:pt x="1526" y="2192"/>
                </a:lnTo>
                <a:lnTo>
                  <a:pt x="1485" y="2185"/>
                </a:lnTo>
                <a:lnTo>
                  <a:pt x="1444" y="2177"/>
                </a:lnTo>
                <a:lnTo>
                  <a:pt x="1404" y="2167"/>
                </a:lnTo>
                <a:close/>
                <a:moveTo>
                  <a:pt x="117" y="1415"/>
                </a:moveTo>
                <a:lnTo>
                  <a:pt x="117" y="1415"/>
                </a:lnTo>
                <a:lnTo>
                  <a:pt x="120" y="1535"/>
                </a:lnTo>
                <a:lnTo>
                  <a:pt x="123" y="1645"/>
                </a:lnTo>
                <a:lnTo>
                  <a:pt x="129" y="1745"/>
                </a:lnTo>
                <a:lnTo>
                  <a:pt x="136" y="1836"/>
                </a:lnTo>
                <a:lnTo>
                  <a:pt x="145" y="1920"/>
                </a:lnTo>
                <a:lnTo>
                  <a:pt x="151" y="1958"/>
                </a:lnTo>
                <a:lnTo>
                  <a:pt x="157" y="1994"/>
                </a:lnTo>
                <a:lnTo>
                  <a:pt x="162" y="2029"/>
                </a:lnTo>
                <a:lnTo>
                  <a:pt x="169" y="2062"/>
                </a:lnTo>
                <a:lnTo>
                  <a:pt x="176" y="2094"/>
                </a:lnTo>
                <a:lnTo>
                  <a:pt x="184" y="2123"/>
                </a:lnTo>
                <a:lnTo>
                  <a:pt x="193" y="2150"/>
                </a:lnTo>
                <a:lnTo>
                  <a:pt x="201" y="2177"/>
                </a:lnTo>
                <a:lnTo>
                  <a:pt x="210" y="2201"/>
                </a:lnTo>
                <a:lnTo>
                  <a:pt x="219" y="2226"/>
                </a:lnTo>
                <a:lnTo>
                  <a:pt x="229" y="2248"/>
                </a:lnTo>
                <a:lnTo>
                  <a:pt x="239" y="2269"/>
                </a:lnTo>
                <a:lnTo>
                  <a:pt x="249" y="2287"/>
                </a:lnTo>
                <a:lnTo>
                  <a:pt x="260" y="2306"/>
                </a:lnTo>
                <a:lnTo>
                  <a:pt x="271" y="2323"/>
                </a:lnTo>
                <a:lnTo>
                  <a:pt x="283" y="2339"/>
                </a:lnTo>
                <a:lnTo>
                  <a:pt x="296" y="2354"/>
                </a:lnTo>
                <a:lnTo>
                  <a:pt x="309" y="2368"/>
                </a:lnTo>
                <a:lnTo>
                  <a:pt x="321" y="2382"/>
                </a:lnTo>
                <a:lnTo>
                  <a:pt x="334" y="2394"/>
                </a:lnTo>
                <a:lnTo>
                  <a:pt x="348" y="2405"/>
                </a:lnTo>
                <a:lnTo>
                  <a:pt x="362" y="2417"/>
                </a:lnTo>
                <a:lnTo>
                  <a:pt x="557" y="2330"/>
                </a:lnTo>
                <a:lnTo>
                  <a:pt x="552" y="2263"/>
                </a:lnTo>
                <a:lnTo>
                  <a:pt x="547" y="2196"/>
                </a:lnTo>
                <a:lnTo>
                  <a:pt x="544" y="2127"/>
                </a:lnTo>
                <a:lnTo>
                  <a:pt x="541" y="2060"/>
                </a:lnTo>
                <a:lnTo>
                  <a:pt x="539" y="1992"/>
                </a:lnTo>
                <a:lnTo>
                  <a:pt x="539" y="1924"/>
                </a:lnTo>
                <a:lnTo>
                  <a:pt x="539" y="1857"/>
                </a:lnTo>
                <a:lnTo>
                  <a:pt x="541" y="1789"/>
                </a:lnTo>
                <a:lnTo>
                  <a:pt x="509" y="1732"/>
                </a:lnTo>
                <a:lnTo>
                  <a:pt x="480" y="1675"/>
                </a:lnTo>
                <a:lnTo>
                  <a:pt x="453" y="1618"/>
                </a:lnTo>
                <a:lnTo>
                  <a:pt x="429" y="1562"/>
                </a:lnTo>
                <a:lnTo>
                  <a:pt x="408" y="1505"/>
                </a:lnTo>
                <a:lnTo>
                  <a:pt x="391" y="1448"/>
                </a:lnTo>
                <a:lnTo>
                  <a:pt x="376" y="1391"/>
                </a:lnTo>
                <a:lnTo>
                  <a:pt x="363" y="1334"/>
                </a:lnTo>
                <a:lnTo>
                  <a:pt x="346" y="1334"/>
                </a:lnTo>
                <a:lnTo>
                  <a:pt x="329" y="1334"/>
                </a:lnTo>
                <a:lnTo>
                  <a:pt x="312" y="1336"/>
                </a:lnTo>
                <a:lnTo>
                  <a:pt x="296" y="1338"/>
                </a:lnTo>
                <a:lnTo>
                  <a:pt x="280" y="1340"/>
                </a:lnTo>
                <a:lnTo>
                  <a:pt x="264" y="1344"/>
                </a:lnTo>
                <a:lnTo>
                  <a:pt x="248" y="1348"/>
                </a:lnTo>
                <a:lnTo>
                  <a:pt x="233" y="1353"/>
                </a:lnTo>
                <a:lnTo>
                  <a:pt x="218" y="1359"/>
                </a:lnTo>
                <a:lnTo>
                  <a:pt x="203" y="1364"/>
                </a:lnTo>
                <a:lnTo>
                  <a:pt x="188" y="1371"/>
                </a:lnTo>
                <a:lnTo>
                  <a:pt x="173" y="1378"/>
                </a:lnTo>
                <a:lnTo>
                  <a:pt x="159" y="1387"/>
                </a:lnTo>
                <a:lnTo>
                  <a:pt x="145" y="1396"/>
                </a:lnTo>
                <a:lnTo>
                  <a:pt x="131" y="1405"/>
                </a:lnTo>
                <a:lnTo>
                  <a:pt x="117" y="1415"/>
                </a:lnTo>
                <a:close/>
                <a:moveTo>
                  <a:pt x="3136" y="1356"/>
                </a:moveTo>
                <a:lnTo>
                  <a:pt x="3136" y="1356"/>
                </a:lnTo>
                <a:lnTo>
                  <a:pt x="3123" y="1347"/>
                </a:lnTo>
                <a:lnTo>
                  <a:pt x="3109" y="1340"/>
                </a:lnTo>
                <a:lnTo>
                  <a:pt x="3094" y="1333"/>
                </a:lnTo>
                <a:lnTo>
                  <a:pt x="3080" y="1329"/>
                </a:lnTo>
                <a:lnTo>
                  <a:pt x="3065" y="1325"/>
                </a:lnTo>
                <a:lnTo>
                  <a:pt x="3050" y="1322"/>
                </a:lnTo>
                <a:lnTo>
                  <a:pt x="3035" y="1319"/>
                </a:lnTo>
                <a:lnTo>
                  <a:pt x="3018" y="1317"/>
                </a:lnTo>
                <a:lnTo>
                  <a:pt x="2987" y="1316"/>
                </a:lnTo>
                <a:lnTo>
                  <a:pt x="2956" y="1315"/>
                </a:lnTo>
                <a:lnTo>
                  <a:pt x="2923" y="1313"/>
                </a:lnTo>
                <a:lnTo>
                  <a:pt x="2891" y="1312"/>
                </a:lnTo>
                <a:lnTo>
                  <a:pt x="2884" y="1345"/>
                </a:lnTo>
                <a:lnTo>
                  <a:pt x="2874" y="1378"/>
                </a:lnTo>
                <a:lnTo>
                  <a:pt x="2862" y="1412"/>
                </a:lnTo>
                <a:lnTo>
                  <a:pt x="2848" y="1446"/>
                </a:lnTo>
                <a:lnTo>
                  <a:pt x="2832" y="1479"/>
                </a:lnTo>
                <a:lnTo>
                  <a:pt x="2814" y="1513"/>
                </a:lnTo>
                <a:lnTo>
                  <a:pt x="2796" y="1546"/>
                </a:lnTo>
                <a:lnTo>
                  <a:pt x="2775" y="1580"/>
                </a:lnTo>
                <a:lnTo>
                  <a:pt x="2728" y="2189"/>
                </a:lnTo>
                <a:lnTo>
                  <a:pt x="2747" y="2199"/>
                </a:lnTo>
                <a:lnTo>
                  <a:pt x="2766" y="2211"/>
                </a:lnTo>
                <a:lnTo>
                  <a:pt x="2783" y="2222"/>
                </a:lnTo>
                <a:lnTo>
                  <a:pt x="2798" y="2234"/>
                </a:lnTo>
                <a:lnTo>
                  <a:pt x="2813" y="2245"/>
                </a:lnTo>
                <a:lnTo>
                  <a:pt x="2827" y="2258"/>
                </a:lnTo>
                <a:lnTo>
                  <a:pt x="2853" y="2285"/>
                </a:lnTo>
                <a:lnTo>
                  <a:pt x="2876" y="2311"/>
                </a:lnTo>
                <a:lnTo>
                  <a:pt x="2900" y="2340"/>
                </a:lnTo>
                <a:lnTo>
                  <a:pt x="2923" y="2368"/>
                </a:lnTo>
                <a:lnTo>
                  <a:pt x="2950" y="2397"/>
                </a:lnTo>
                <a:lnTo>
                  <a:pt x="2977" y="2337"/>
                </a:lnTo>
                <a:lnTo>
                  <a:pt x="3001" y="2278"/>
                </a:lnTo>
                <a:lnTo>
                  <a:pt x="3024" y="2218"/>
                </a:lnTo>
                <a:lnTo>
                  <a:pt x="3045" y="2156"/>
                </a:lnTo>
                <a:lnTo>
                  <a:pt x="3065" y="2095"/>
                </a:lnTo>
                <a:lnTo>
                  <a:pt x="3082" y="2033"/>
                </a:lnTo>
                <a:lnTo>
                  <a:pt x="3097" y="1970"/>
                </a:lnTo>
                <a:lnTo>
                  <a:pt x="3110" y="1907"/>
                </a:lnTo>
                <a:lnTo>
                  <a:pt x="3122" y="1842"/>
                </a:lnTo>
                <a:lnTo>
                  <a:pt x="3130" y="1776"/>
                </a:lnTo>
                <a:lnTo>
                  <a:pt x="3137" y="1710"/>
                </a:lnTo>
                <a:lnTo>
                  <a:pt x="3141" y="1642"/>
                </a:lnTo>
                <a:lnTo>
                  <a:pt x="3144" y="1573"/>
                </a:lnTo>
                <a:lnTo>
                  <a:pt x="3144" y="1502"/>
                </a:lnTo>
                <a:lnTo>
                  <a:pt x="3141" y="1431"/>
                </a:lnTo>
                <a:lnTo>
                  <a:pt x="3136" y="1356"/>
                </a:lnTo>
                <a:close/>
                <a:moveTo>
                  <a:pt x="2197" y="763"/>
                </a:moveTo>
                <a:lnTo>
                  <a:pt x="2085" y="1045"/>
                </a:lnTo>
                <a:lnTo>
                  <a:pt x="2113" y="1075"/>
                </a:lnTo>
                <a:lnTo>
                  <a:pt x="2140" y="1105"/>
                </a:lnTo>
                <a:lnTo>
                  <a:pt x="2164" y="1136"/>
                </a:lnTo>
                <a:lnTo>
                  <a:pt x="2187" y="1169"/>
                </a:lnTo>
                <a:lnTo>
                  <a:pt x="2208" y="1201"/>
                </a:lnTo>
                <a:lnTo>
                  <a:pt x="2229" y="1234"/>
                </a:lnTo>
                <a:lnTo>
                  <a:pt x="2247" y="1267"/>
                </a:lnTo>
                <a:lnTo>
                  <a:pt x="2264" y="1301"/>
                </a:lnTo>
                <a:lnTo>
                  <a:pt x="2279" y="1336"/>
                </a:lnTo>
                <a:lnTo>
                  <a:pt x="2293" y="1370"/>
                </a:lnTo>
                <a:lnTo>
                  <a:pt x="2306" y="1406"/>
                </a:lnTo>
                <a:lnTo>
                  <a:pt x="2317" y="1441"/>
                </a:lnTo>
                <a:lnTo>
                  <a:pt x="2328" y="1477"/>
                </a:lnTo>
                <a:lnTo>
                  <a:pt x="2337" y="1514"/>
                </a:lnTo>
                <a:lnTo>
                  <a:pt x="2345" y="1551"/>
                </a:lnTo>
                <a:lnTo>
                  <a:pt x="2353" y="1588"/>
                </a:lnTo>
                <a:lnTo>
                  <a:pt x="2715" y="1573"/>
                </a:lnTo>
                <a:lnTo>
                  <a:pt x="2722" y="1527"/>
                </a:lnTo>
                <a:lnTo>
                  <a:pt x="2732" y="1480"/>
                </a:lnTo>
                <a:lnTo>
                  <a:pt x="2745" y="1434"/>
                </a:lnTo>
                <a:lnTo>
                  <a:pt x="2760" y="1388"/>
                </a:lnTo>
                <a:lnTo>
                  <a:pt x="2779" y="1341"/>
                </a:lnTo>
                <a:lnTo>
                  <a:pt x="2801" y="1296"/>
                </a:lnTo>
                <a:lnTo>
                  <a:pt x="2824" y="1250"/>
                </a:lnTo>
                <a:lnTo>
                  <a:pt x="2850" y="1203"/>
                </a:lnTo>
                <a:lnTo>
                  <a:pt x="2648" y="800"/>
                </a:lnTo>
                <a:lnTo>
                  <a:pt x="2594" y="792"/>
                </a:lnTo>
                <a:lnTo>
                  <a:pt x="2541" y="785"/>
                </a:lnTo>
                <a:lnTo>
                  <a:pt x="2485" y="779"/>
                </a:lnTo>
                <a:lnTo>
                  <a:pt x="2430" y="775"/>
                </a:lnTo>
                <a:lnTo>
                  <a:pt x="2373" y="770"/>
                </a:lnTo>
                <a:lnTo>
                  <a:pt x="2315" y="766"/>
                </a:lnTo>
                <a:lnTo>
                  <a:pt x="2256" y="764"/>
                </a:lnTo>
                <a:lnTo>
                  <a:pt x="2197" y="763"/>
                </a:lnTo>
                <a:close/>
                <a:moveTo>
                  <a:pt x="1470" y="1090"/>
                </a:moveTo>
                <a:lnTo>
                  <a:pt x="1470" y="1090"/>
                </a:lnTo>
                <a:lnTo>
                  <a:pt x="1446" y="1122"/>
                </a:lnTo>
                <a:lnTo>
                  <a:pt x="1424" y="1156"/>
                </a:lnTo>
                <a:lnTo>
                  <a:pt x="1402" y="1189"/>
                </a:lnTo>
                <a:lnTo>
                  <a:pt x="1382" y="1224"/>
                </a:lnTo>
                <a:lnTo>
                  <a:pt x="1362" y="1259"/>
                </a:lnTo>
                <a:lnTo>
                  <a:pt x="1344" y="1296"/>
                </a:lnTo>
                <a:lnTo>
                  <a:pt x="1327" y="1333"/>
                </a:lnTo>
                <a:lnTo>
                  <a:pt x="1311" y="1370"/>
                </a:lnTo>
                <a:lnTo>
                  <a:pt x="1296" y="1410"/>
                </a:lnTo>
                <a:lnTo>
                  <a:pt x="1282" y="1449"/>
                </a:lnTo>
                <a:lnTo>
                  <a:pt x="1268" y="1489"/>
                </a:lnTo>
                <a:lnTo>
                  <a:pt x="1257" y="1530"/>
                </a:lnTo>
                <a:lnTo>
                  <a:pt x="1245" y="1572"/>
                </a:lnTo>
                <a:lnTo>
                  <a:pt x="1235" y="1615"/>
                </a:lnTo>
                <a:lnTo>
                  <a:pt x="1224" y="1658"/>
                </a:lnTo>
                <a:lnTo>
                  <a:pt x="1215" y="1702"/>
                </a:lnTo>
                <a:lnTo>
                  <a:pt x="1225" y="1728"/>
                </a:lnTo>
                <a:lnTo>
                  <a:pt x="1236" y="1755"/>
                </a:lnTo>
                <a:lnTo>
                  <a:pt x="1246" y="1781"/>
                </a:lnTo>
                <a:lnTo>
                  <a:pt x="1259" y="1807"/>
                </a:lnTo>
                <a:lnTo>
                  <a:pt x="1272" y="1833"/>
                </a:lnTo>
                <a:lnTo>
                  <a:pt x="1284" y="1858"/>
                </a:lnTo>
                <a:lnTo>
                  <a:pt x="1313" y="1908"/>
                </a:lnTo>
                <a:lnTo>
                  <a:pt x="1345" y="1958"/>
                </a:lnTo>
                <a:lnTo>
                  <a:pt x="1378" y="2005"/>
                </a:lnTo>
                <a:lnTo>
                  <a:pt x="1413" y="2054"/>
                </a:lnTo>
                <a:lnTo>
                  <a:pt x="1450" y="2100"/>
                </a:lnTo>
                <a:lnTo>
                  <a:pt x="1519" y="2106"/>
                </a:lnTo>
                <a:lnTo>
                  <a:pt x="1586" y="2110"/>
                </a:lnTo>
                <a:lnTo>
                  <a:pt x="1655" y="2113"/>
                </a:lnTo>
                <a:lnTo>
                  <a:pt x="1724" y="2114"/>
                </a:lnTo>
                <a:lnTo>
                  <a:pt x="1793" y="2113"/>
                </a:lnTo>
                <a:lnTo>
                  <a:pt x="1863" y="2111"/>
                </a:lnTo>
                <a:lnTo>
                  <a:pt x="1932" y="2107"/>
                </a:lnTo>
                <a:lnTo>
                  <a:pt x="2003" y="2100"/>
                </a:lnTo>
                <a:lnTo>
                  <a:pt x="2041" y="2054"/>
                </a:lnTo>
                <a:lnTo>
                  <a:pt x="2078" y="2005"/>
                </a:lnTo>
                <a:lnTo>
                  <a:pt x="2096" y="1980"/>
                </a:lnTo>
                <a:lnTo>
                  <a:pt x="2113" y="1953"/>
                </a:lnTo>
                <a:lnTo>
                  <a:pt x="2131" y="1927"/>
                </a:lnTo>
                <a:lnTo>
                  <a:pt x="2148" y="1899"/>
                </a:lnTo>
                <a:lnTo>
                  <a:pt x="2164" y="1870"/>
                </a:lnTo>
                <a:lnTo>
                  <a:pt x="2180" y="1840"/>
                </a:lnTo>
                <a:lnTo>
                  <a:pt x="2196" y="1808"/>
                </a:lnTo>
                <a:lnTo>
                  <a:pt x="2211" y="1777"/>
                </a:lnTo>
                <a:lnTo>
                  <a:pt x="2226" y="1744"/>
                </a:lnTo>
                <a:lnTo>
                  <a:pt x="2240" y="1710"/>
                </a:lnTo>
                <a:lnTo>
                  <a:pt x="2253" y="1675"/>
                </a:lnTo>
                <a:lnTo>
                  <a:pt x="2266" y="1638"/>
                </a:lnTo>
                <a:lnTo>
                  <a:pt x="2258" y="1601"/>
                </a:lnTo>
                <a:lnTo>
                  <a:pt x="2249" y="1564"/>
                </a:lnTo>
                <a:lnTo>
                  <a:pt x="2238" y="1527"/>
                </a:lnTo>
                <a:lnTo>
                  <a:pt x="2228" y="1491"/>
                </a:lnTo>
                <a:lnTo>
                  <a:pt x="2216" y="1455"/>
                </a:lnTo>
                <a:lnTo>
                  <a:pt x="2204" y="1420"/>
                </a:lnTo>
                <a:lnTo>
                  <a:pt x="2191" y="1385"/>
                </a:lnTo>
                <a:lnTo>
                  <a:pt x="2177" y="1351"/>
                </a:lnTo>
                <a:lnTo>
                  <a:pt x="2162" y="1317"/>
                </a:lnTo>
                <a:lnTo>
                  <a:pt x="2146" y="1282"/>
                </a:lnTo>
                <a:lnTo>
                  <a:pt x="2129" y="1250"/>
                </a:lnTo>
                <a:lnTo>
                  <a:pt x="2112" y="1216"/>
                </a:lnTo>
                <a:lnTo>
                  <a:pt x="2095" y="1184"/>
                </a:lnTo>
                <a:lnTo>
                  <a:pt x="2075" y="1151"/>
                </a:lnTo>
                <a:lnTo>
                  <a:pt x="2056" y="1120"/>
                </a:lnTo>
                <a:lnTo>
                  <a:pt x="2036" y="1089"/>
                </a:lnTo>
                <a:lnTo>
                  <a:pt x="1732" y="1083"/>
                </a:lnTo>
                <a:lnTo>
                  <a:pt x="1470" y="1090"/>
                </a:lnTo>
                <a:close/>
                <a:moveTo>
                  <a:pt x="1257" y="754"/>
                </a:moveTo>
                <a:lnTo>
                  <a:pt x="1257" y="754"/>
                </a:lnTo>
                <a:lnTo>
                  <a:pt x="1214" y="754"/>
                </a:lnTo>
                <a:lnTo>
                  <a:pt x="1170" y="755"/>
                </a:lnTo>
                <a:lnTo>
                  <a:pt x="1125" y="758"/>
                </a:lnTo>
                <a:lnTo>
                  <a:pt x="1078" y="762"/>
                </a:lnTo>
                <a:lnTo>
                  <a:pt x="1032" y="766"/>
                </a:lnTo>
                <a:lnTo>
                  <a:pt x="984" y="772"/>
                </a:lnTo>
                <a:lnTo>
                  <a:pt x="939" y="779"/>
                </a:lnTo>
                <a:lnTo>
                  <a:pt x="894" y="786"/>
                </a:lnTo>
                <a:lnTo>
                  <a:pt x="851" y="795"/>
                </a:lnTo>
                <a:lnTo>
                  <a:pt x="809" y="805"/>
                </a:lnTo>
                <a:lnTo>
                  <a:pt x="771" y="815"/>
                </a:lnTo>
                <a:lnTo>
                  <a:pt x="735" y="827"/>
                </a:lnTo>
                <a:lnTo>
                  <a:pt x="704" y="838"/>
                </a:lnTo>
                <a:lnTo>
                  <a:pt x="676" y="851"/>
                </a:lnTo>
                <a:lnTo>
                  <a:pt x="663" y="857"/>
                </a:lnTo>
                <a:lnTo>
                  <a:pt x="652" y="864"/>
                </a:lnTo>
                <a:lnTo>
                  <a:pt x="642" y="871"/>
                </a:lnTo>
                <a:lnTo>
                  <a:pt x="634" y="878"/>
                </a:lnTo>
                <a:lnTo>
                  <a:pt x="618" y="893"/>
                </a:lnTo>
                <a:lnTo>
                  <a:pt x="603" y="910"/>
                </a:lnTo>
                <a:lnTo>
                  <a:pt x="588" y="930"/>
                </a:lnTo>
                <a:lnTo>
                  <a:pt x="574" y="951"/>
                </a:lnTo>
                <a:lnTo>
                  <a:pt x="559" y="974"/>
                </a:lnTo>
                <a:lnTo>
                  <a:pt x="545" y="998"/>
                </a:lnTo>
                <a:lnTo>
                  <a:pt x="532" y="1024"/>
                </a:lnTo>
                <a:lnTo>
                  <a:pt x="518" y="1050"/>
                </a:lnTo>
                <a:lnTo>
                  <a:pt x="494" y="1106"/>
                </a:lnTo>
                <a:lnTo>
                  <a:pt x="470" y="1165"/>
                </a:lnTo>
                <a:lnTo>
                  <a:pt x="448" y="1223"/>
                </a:lnTo>
                <a:lnTo>
                  <a:pt x="428" y="1281"/>
                </a:lnTo>
                <a:lnTo>
                  <a:pt x="449" y="1348"/>
                </a:lnTo>
                <a:lnTo>
                  <a:pt x="472" y="1413"/>
                </a:lnTo>
                <a:lnTo>
                  <a:pt x="496" y="1477"/>
                </a:lnTo>
                <a:lnTo>
                  <a:pt x="522" y="1537"/>
                </a:lnTo>
                <a:lnTo>
                  <a:pt x="550" y="1596"/>
                </a:lnTo>
                <a:lnTo>
                  <a:pt x="565" y="1624"/>
                </a:lnTo>
                <a:lnTo>
                  <a:pt x="580" y="1652"/>
                </a:lnTo>
                <a:lnTo>
                  <a:pt x="596" y="1680"/>
                </a:lnTo>
                <a:lnTo>
                  <a:pt x="612" y="1706"/>
                </a:lnTo>
                <a:lnTo>
                  <a:pt x="628" y="1733"/>
                </a:lnTo>
                <a:lnTo>
                  <a:pt x="646" y="1759"/>
                </a:lnTo>
                <a:lnTo>
                  <a:pt x="674" y="1745"/>
                </a:lnTo>
                <a:lnTo>
                  <a:pt x="701" y="1733"/>
                </a:lnTo>
                <a:lnTo>
                  <a:pt x="730" y="1721"/>
                </a:lnTo>
                <a:lnTo>
                  <a:pt x="759" y="1711"/>
                </a:lnTo>
                <a:lnTo>
                  <a:pt x="790" y="1701"/>
                </a:lnTo>
                <a:lnTo>
                  <a:pt x="820" y="1691"/>
                </a:lnTo>
                <a:lnTo>
                  <a:pt x="851" y="1682"/>
                </a:lnTo>
                <a:lnTo>
                  <a:pt x="882" y="1674"/>
                </a:lnTo>
                <a:lnTo>
                  <a:pt x="947" y="1660"/>
                </a:lnTo>
                <a:lnTo>
                  <a:pt x="1013" y="1647"/>
                </a:lnTo>
                <a:lnTo>
                  <a:pt x="1080" y="1636"/>
                </a:lnTo>
                <a:lnTo>
                  <a:pt x="1148" y="1626"/>
                </a:lnTo>
                <a:lnTo>
                  <a:pt x="1157" y="1586"/>
                </a:lnTo>
                <a:lnTo>
                  <a:pt x="1166" y="1545"/>
                </a:lnTo>
                <a:lnTo>
                  <a:pt x="1176" y="1506"/>
                </a:lnTo>
                <a:lnTo>
                  <a:pt x="1186" y="1468"/>
                </a:lnTo>
                <a:lnTo>
                  <a:pt x="1198" y="1429"/>
                </a:lnTo>
                <a:lnTo>
                  <a:pt x="1209" y="1392"/>
                </a:lnTo>
                <a:lnTo>
                  <a:pt x="1222" y="1355"/>
                </a:lnTo>
                <a:lnTo>
                  <a:pt x="1236" y="1319"/>
                </a:lnTo>
                <a:lnTo>
                  <a:pt x="1250" y="1283"/>
                </a:lnTo>
                <a:lnTo>
                  <a:pt x="1265" y="1249"/>
                </a:lnTo>
                <a:lnTo>
                  <a:pt x="1280" y="1214"/>
                </a:lnTo>
                <a:lnTo>
                  <a:pt x="1296" y="1180"/>
                </a:lnTo>
                <a:lnTo>
                  <a:pt x="1329" y="1113"/>
                </a:lnTo>
                <a:lnTo>
                  <a:pt x="1364" y="1048"/>
                </a:lnTo>
                <a:lnTo>
                  <a:pt x="1354" y="1010"/>
                </a:lnTo>
                <a:lnTo>
                  <a:pt x="1344" y="973"/>
                </a:lnTo>
                <a:lnTo>
                  <a:pt x="1332" y="936"/>
                </a:lnTo>
                <a:lnTo>
                  <a:pt x="1319" y="899"/>
                </a:lnTo>
                <a:lnTo>
                  <a:pt x="1304" y="861"/>
                </a:lnTo>
                <a:lnTo>
                  <a:pt x="1289" y="826"/>
                </a:lnTo>
                <a:lnTo>
                  <a:pt x="1273" y="790"/>
                </a:lnTo>
                <a:lnTo>
                  <a:pt x="1257" y="754"/>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extLst>
      <p:ext uri="{BB962C8B-B14F-4D97-AF65-F5344CB8AC3E}">
        <p14:creationId xmlns:p14="http://schemas.microsoft.com/office/powerpoint/2010/main" val="67221605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4584"/>
                                        </p:tgtEl>
                                        <p:attrNameLst>
                                          <p:attrName>style.visibility</p:attrName>
                                        </p:attrNameLst>
                                      </p:cBhvr>
                                      <p:to>
                                        <p:strVal val="visible"/>
                                      </p:to>
                                    </p:set>
                                    <p:animEffect transition="in" filter="barn(inVertical)">
                                      <p:cBhvr>
                                        <p:cTn id="7" dur="500"/>
                                        <p:tgtEl>
                                          <p:spTgt spid="2458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4580"/>
                                        </p:tgtEl>
                                        <p:attrNameLst>
                                          <p:attrName>style.visibility</p:attrName>
                                        </p:attrNameLst>
                                      </p:cBhvr>
                                      <p:to>
                                        <p:strVal val="visible"/>
                                      </p:to>
                                    </p:set>
                                    <p:animEffect transition="in" filter="barn(inVertical)">
                                      <p:cBhvr>
                                        <p:cTn id="10" dur="500"/>
                                        <p:tgtEl>
                                          <p:spTgt spid="2458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barn(inVertical)">
                                      <p:cBhvr>
                                        <p:cTn id="13" dur="500"/>
                                        <p:tgtEl>
                                          <p:spTgt spid="32"/>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24585"/>
                                        </p:tgtEl>
                                        <p:attrNameLst>
                                          <p:attrName>style.visibility</p:attrName>
                                        </p:attrNameLst>
                                      </p:cBhvr>
                                      <p:to>
                                        <p:strVal val="visible"/>
                                      </p:to>
                                    </p:set>
                                    <p:animEffect transition="in" filter="barn(inVertical)">
                                      <p:cBhvr>
                                        <p:cTn id="18" dur="500"/>
                                        <p:tgtEl>
                                          <p:spTgt spid="24585"/>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24582"/>
                                        </p:tgtEl>
                                        <p:attrNameLst>
                                          <p:attrName>style.visibility</p:attrName>
                                        </p:attrNameLst>
                                      </p:cBhvr>
                                      <p:to>
                                        <p:strVal val="visible"/>
                                      </p:to>
                                    </p:set>
                                    <p:animEffect transition="in" filter="barn(inVertical)">
                                      <p:cBhvr>
                                        <p:cTn id="21" dur="500"/>
                                        <p:tgtEl>
                                          <p:spTgt spid="24582"/>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barn(inVertical)">
                                      <p:cBhvr>
                                        <p:cTn id="24" dur="500"/>
                                        <p:tgtEl>
                                          <p:spTgt spid="34"/>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24586"/>
                                        </p:tgtEl>
                                        <p:attrNameLst>
                                          <p:attrName>style.visibility</p:attrName>
                                        </p:attrNameLst>
                                      </p:cBhvr>
                                      <p:to>
                                        <p:strVal val="visible"/>
                                      </p:to>
                                    </p:set>
                                    <p:animEffect transition="in" filter="barn(inVertical)">
                                      <p:cBhvr>
                                        <p:cTn id="29" dur="500"/>
                                        <p:tgtEl>
                                          <p:spTgt spid="24586"/>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barn(inVertical)">
                                      <p:cBhvr>
                                        <p:cTn id="32" dur="500"/>
                                        <p:tgtEl>
                                          <p:spTgt spid="35"/>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24581"/>
                                        </p:tgtEl>
                                        <p:attrNameLst>
                                          <p:attrName>style.visibility</p:attrName>
                                        </p:attrNameLst>
                                      </p:cBhvr>
                                      <p:to>
                                        <p:strVal val="visible"/>
                                      </p:to>
                                    </p:set>
                                    <p:animEffect transition="in" filter="barn(inVertical)">
                                      <p:cBhvr>
                                        <p:cTn id="35" dur="500"/>
                                        <p:tgtEl>
                                          <p:spTgt spid="24581"/>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24587"/>
                                        </p:tgtEl>
                                        <p:attrNameLst>
                                          <p:attrName>style.visibility</p:attrName>
                                        </p:attrNameLst>
                                      </p:cBhvr>
                                      <p:to>
                                        <p:strVal val="visible"/>
                                      </p:to>
                                    </p:set>
                                    <p:animEffect transition="in" filter="barn(inVertical)">
                                      <p:cBhvr>
                                        <p:cTn id="40" dur="500"/>
                                        <p:tgtEl>
                                          <p:spTgt spid="24587"/>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24583"/>
                                        </p:tgtEl>
                                        <p:attrNameLst>
                                          <p:attrName>style.visibility</p:attrName>
                                        </p:attrNameLst>
                                      </p:cBhvr>
                                      <p:to>
                                        <p:strVal val="visible"/>
                                      </p:to>
                                    </p:set>
                                    <p:animEffect transition="in" filter="barn(inVertical)">
                                      <p:cBhvr>
                                        <p:cTn id="43" dur="500"/>
                                        <p:tgtEl>
                                          <p:spTgt spid="24583"/>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barn(inVertical)">
                                      <p:cBhvr>
                                        <p:cTn id="46" dur="500"/>
                                        <p:tgtEl>
                                          <p:spTgt spid="36"/>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24599"/>
                                        </p:tgtEl>
                                        <p:attrNameLst>
                                          <p:attrName>style.visibility</p:attrName>
                                        </p:attrNameLst>
                                      </p:cBhvr>
                                      <p:to>
                                        <p:strVal val="visible"/>
                                      </p:to>
                                    </p:set>
                                    <p:animEffect transition="in" filter="wipe(down)">
                                      <p:cBhvr>
                                        <p:cTn id="51" dur="500"/>
                                        <p:tgtEl>
                                          <p:spTgt spid="24599"/>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24598"/>
                                        </p:tgtEl>
                                        <p:attrNameLst>
                                          <p:attrName>style.visibility</p:attrName>
                                        </p:attrNameLst>
                                      </p:cBhvr>
                                      <p:to>
                                        <p:strVal val="visible"/>
                                      </p:to>
                                    </p:set>
                                    <p:animEffect transition="in" filter="wipe(down)">
                                      <p:cBhvr>
                                        <p:cTn id="54" dur="500"/>
                                        <p:tgtEl>
                                          <p:spTgt spid="24598"/>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24601"/>
                                        </p:tgtEl>
                                        <p:attrNameLst>
                                          <p:attrName>style.visibility</p:attrName>
                                        </p:attrNameLst>
                                      </p:cBhvr>
                                      <p:to>
                                        <p:strVal val="visible"/>
                                      </p:to>
                                    </p:set>
                                    <p:animEffect transition="in" filter="wipe(down)">
                                      <p:cBhvr>
                                        <p:cTn id="59" dur="500"/>
                                        <p:tgtEl>
                                          <p:spTgt spid="24601"/>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24600"/>
                                        </p:tgtEl>
                                        <p:attrNameLst>
                                          <p:attrName>style.visibility</p:attrName>
                                        </p:attrNameLst>
                                      </p:cBhvr>
                                      <p:to>
                                        <p:strVal val="visible"/>
                                      </p:to>
                                    </p:set>
                                    <p:animEffect transition="in" filter="wipe(down)">
                                      <p:cBhvr>
                                        <p:cTn id="62" dur="500"/>
                                        <p:tgtEl>
                                          <p:spTgt spid="24600"/>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4603"/>
                                        </p:tgtEl>
                                        <p:attrNameLst>
                                          <p:attrName>style.visibility</p:attrName>
                                        </p:attrNameLst>
                                      </p:cBhvr>
                                      <p:to>
                                        <p:strVal val="visible"/>
                                      </p:to>
                                    </p:set>
                                    <p:animEffect transition="in" filter="wipe(down)">
                                      <p:cBhvr>
                                        <p:cTn id="67" dur="500"/>
                                        <p:tgtEl>
                                          <p:spTgt spid="24603"/>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24602"/>
                                        </p:tgtEl>
                                        <p:attrNameLst>
                                          <p:attrName>style.visibility</p:attrName>
                                        </p:attrNameLst>
                                      </p:cBhvr>
                                      <p:to>
                                        <p:strVal val="visible"/>
                                      </p:to>
                                    </p:set>
                                    <p:animEffect transition="in" filter="wipe(down)">
                                      <p:cBhvr>
                                        <p:cTn id="70" dur="500"/>
                                        <p:tgtEl>
                                          <p:spTgt spid="24602"/>
                                        </p:tgtEl>
                                      </p:cBhvr>
                                    </p:animEffect>
                                  </p:childTnLst>
                                </p:cTn>
                              </p:par>
                            </p:childTnLst>
                          </p:cTn>
                        </p:par>
                      </p:childTnLst>
                    </p:cTn>
                  </p:par>
                  <p:par>
                    <p:cTn id="71" fill="hold">
                      <p:stCondLst>
                        <p:cond delay="indefinite"/>
                      </p:stCondLst>
                      <p:childTnLst>
                        <p:par>
                          <p:cTn id="72" fill="hold">
                            <p:stCondLst>
                              <p:cond delay="0"/>
                            </p:stCondLst>
                            <p:childTnLst>
                              <p:par>
                                <p:cTn id="73" presetID="16" presetClass="entr" presetSubtype="21" fill="hold" grpId="0" nodeType="clickEffect">
                                  <p:stCondLst>
                                    <p:cond delay="0"/>
                                  </p:stCondLst>
                                  <p:childTnLst>
                                    <p:set>
                                      <p:cBhvr>
                                        <p:cTn id="74" dur="1" fill="hold">
                                          <p:stCondLst>
                                            <p:cond delay="0"/>
                                          </p:stCondLst>
                                        </p:cTn>
                                        <p:tgtEl>
                                          <p:spTgt spid="24597"/>
                                        </p:tgtEl>
                                        <p:attrNameLst>
                                          <p:attrName>style.visibility</p:attrName>
                                        </p:attrNameLst>
                                      </p:cBhvr>
                                      <p:to>
                                        <p:strVal val="visible"/>
                                      </p:to>
                                    </p:set>
                                    <p:animEffect transition="in" filter="barn(inVertical)">
                                      <p:cBhvr>
                                        <p:cTn id="75" dur="500"/>
                                        <p:tgtEl>
                                          <p:spTgt spid="24597"/>
                                        </p:tgtEl>
                                      </p:cBhvr>
                                    </p:animEffect>
                                  </p:childTnLst>
                                </p:cTn>
                              </p:par>
                              <p:par>
                                <p:cTn id="76" presetID="16" presetClass="entr" presetSubtype="21" fill="hold" grpId="0" nodeType="withEffect">
                                  <p:stCondLst>
                                    <p:cond delay="0"/>
                                  </p:stCondLst>
                                  <p:childTnLst>
                                    <p:set>
                                      <p:cBhvr>
                                        <p:cTn id="77" dur="1" fill="hold">
                                          <p:stCondLst>
                                            <p:cond delay="0"/>
                                          </p:stCondLst>
                                        </p:cTn>
                                        <p:tgtEl>
                                          <p:spTgt spid="24604"/>
                                        </p:tgtEl>
                                        <p:attrNameLst>
                                          <p:attrName>style.visibility</p:attrName>
                                        </p:attrNameLst>
                                      </p:cBhvr>
                                      <p:to>
                                        <p:strVal val="visible"/>
                                      </p:to>
                                    </p:set>
                                    <p:animEffect transition="in" filter="barn(inVertical)">
                                      <p:cBhvr>
                                        <p:cTn id="78" dur="500"/>
                                        <p:tgtEl>
                                          <p:spTgt spid="246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04" grpId="0"/>
      <p:bldP spid="24580" grpId="0" animBg="1"/>
      <p:bldP spid="24581" grpId="0" animBg="1"/>
      <p:bldP spid="24582" grpId="0" animBg="1"/>
      <p:bldP spid="24583" grpId="0" animBg="1"/>
      <p:bldP spid="24584" grpId="0" animBg="1"/>
      <p:bldP spid="24585" grpId="0" animBg="1"/>
      <p:bldP spid="24586" grpId="0" animBg="1"/>
      <p:bldP spid="24587" grpId="0" animBg="1"/>
      <p:bldP spid="24597" grpId="0"/>
      <p:bldP spid="24598" grpId="0"/>
      <p:bldP spid="24599" grpId="0"/>
      <p:bldP spid="24600" grpId="0"/>
      <p:bldP spid="24601" grpId="0"/>
      <p:bldP spid="24602" grpId="0"/>
      <p:bldP spid="24603" grpId="0"/>
      <p:bldP spid="32" grpId="0" animBg="1"/>
      <p:bldP spid="34" grpId="0" animBg="1"/>
      <p:bldP spid="35" grpId="0" animBg="1"/>
      <p:bldP spid="3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F243E294-F089-46F1-B4E9-696D4CD360F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9471" b="19154"/>
          <a:stretch/>
        </p:blipFill>
        <p:spPr>
          <a:xfrm>
            <a:off x="-206829" y="6064820"/>
            <a:ext cx="12605657" cy="1004881"/>
          </a:xfrm>
          <a:prstGeom prst="rect">
            <a:avLst/>
          </a:prstGeom>
          <a:effectLst>
            <a:softEdge rad="127000"/>
          </a:effectLst>
        </p:spPr>
      </p:pic>
      <p:sp>
        <p:nvSpPr>
          <p:cNvPr id="3" name="矩形 2">
            <a:extLst>
              <a:ext uri="{FF2B5EF4-FFF2-40B4-BE49-F238E27FC236}">
                <a16:creationId xmlns:a16="http://schemas.microsoft.com/office/drawing/2014/main" xmlns="" id="{415CFF2E-D120-4AF5-908E-5064BDA462A5}"/>
              </a:ext>
            </a:extLst>
          </p:cNvPr>
          <p:cNvSpPr/>
          <p:nvPr/>
        </p:nvSpPr>
        <p:spPr>
          <a:xfrm>
            <a:off x="1164337" y="334383"/>
            <a:ext cx="4011511" cy="523220"/>
          </a:xfrm>
          <a:prstGeom prst="rect">
            <a:avLst/>
          </a:prstGeom>
        </p:spPr>
        <p:txBody>
          <a:bodyPr wrap="square">
            <a:spAutoFit/>
          </a:bodyPr>
          <a:lstStyle/>
          <a:p>
            <a:r>
              <a:rPr lang="en-US" altLang="zh-CN" sz="2800" b="1" dirty="0">
                <a:solidFill>
                  <a:schemeClr val="tx1">
                    <a:lumMod val="50000"/>
                    <a:lumOff val="50000"/>
                  </a:schemeClr>
                </a:solidFill>
                <a:latin typeface="微软雅黑" panose="020B0503020204020204" pitchFamily="34" charset="-122"/>
                <a:ea typeface="微软雅黑" panose="020B0503020204020204" pitchFamily="34" charset="-122"/>
              </a:rPr>
              <a:t>04  </a:t>
            </a:r>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足协成立</a:t>
            </a:r>
          </a:p>
        </p:txBody>
      </p:sp>
      <p:pic>
        <p:nvPicPr>
          <p:cNvPr id="4" name="图片 3">
            <a:extLst>
              <a:ext uri="{FF2B5EF4-FFF2-40B4-BE49-F238E27FC236}">
                <a16:creationId xmlns:a16="http://schemas.microsoft.com/office/drawing/2014/main" xmlns="" id="{0E89FE7F-E86F-461A-B079-9AC1BCEB7F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09" y="29028"/>
            <a:ext cx="1133929" cy="1133929"/>
          </a:xfrm>
          <a:prstGeom prst="rect">
            <a:avLst/>
          </a:prstGeom>
          <a:effectLst>
            <a:outerShdw blurRad="76200" dir="18900000" sy="23000" kx="-1200000" algn="bl" rotWithShape="0">
              <a:prstClr val="black">
                <a:alpha val="20000"/>
              </a:prstClr>
            </a:outerShdw>
          </a:effectLst>
        </p:spPr>
      </p:pic>
      <p:sp>
        <p:nvSpPr>
          <p:cNvPr id="5" name="矩形 4">
            <a:extLst>
              <a:ext uri="{FF2B5EF4-FFF2-40B4-BE49-F238E27FC236}">
                <a16:creationId xmlns:a16="http://schemas.microsoft.com/office/drawing/2014/main" xmlns="" id="{AA651378-2E35-4C6B-AF8B-5A0F56A81C6C}"/>
              </a:ext>
            </a:extLst>
          </p:cNvPr>
          <p:cNvSpPr/>
          <p:nvPr/>
        </p:nvSpPr>
        <p:spPr>
          <a:xfrm>
            <a:off x="1121793" y="4677592"/>
            <a:ext cx="6096000" cy="1323439"/>
          </a:xfrm>
          <a:prstGeom prst="rect">
            <a:avLst/>
          </a:prstGeom>
        </p:spPr>
        <p:txBody>
          <a:bodyPr>
            <a:spAutoFit/>
          </a:bodyPr>
          <a:lstStyle/>
          <a:p>
            <a:pPr algn="ctr">
              <a:spcAft>
                <a:spcPts val="0"/>
              </a:spcAft>
            </a:pP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rPr>
              <a:t>1904</a:t>
            </a:r>
            <a:r>
              <a:rPr lang="zh-CN" altLang="zh-CN" sz="2000" kern="100" dirty="0">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rPr>
              <a:t>5</a:t>
            </a:r>
            <a:r>
              <a:rPr lang="zh-CN" altLang="zh-CN" sz="2000" kern="100" dirty="0">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rPr>
              <a:t>21</a:t>
            </a:r>
            <a:r>
              <a:rPr lang="zh-CN" altLang="zh-CN" sz="2000" kern="100" dirty="0">
                <a:latin typeface="微软雅黑" panose="020B0503020204020204" pitchFamily="34" charset="-122"/>
                <a:ea typeface="微软雅黑" panose="020B0503020204020204" pitchFamily="34" charset="-122"/>
                <a:cs typeface="微软雅黑" panose="020B0503020204020204" pitchFamily="34" charset="-122"/>
              </a:rPr>
              <a:t>日，国际足球联合会（简称国际足联，英文缩写为</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rPr>
              <a:t>FIFA</a:t>
            </a:r>
            <a:r>
              <a:rPr lang="zh-CN" altLang="zh-CN" sz="2000" kern="100" dirty="0">
                <a:latin typeface="微软雅黑" panose="020B0503020204020204" pitchFamily="34" charset="-122"/>
                <a:ea typeface="微软雅黑" panose="020B0503020204020204" pitchFamily="34" charset="-122"/>
                <a:cs typeface="微软雅黑" panose="020B0503020204020204" pitchFamily="34" charset="-122"/>
              </a:rPr>
              <a:t>）在法国巴黎圣奥诺雷街</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rPr>
              <a:t>229</a:t>
            </a:r>
            <a:r>
              <a:rPr lang="zh-CN" altLang="zh-CN" sz="2000" kern="100" dirty="0">
                <a:latin typeface="微软雅黑" panose="020B0503020204020204" pitchFamily="34" charset="-122"/>
                <a:ea typeface="微软雅黑" panose="020B0503020204020204" pitchFamily="34" charset="-122"/>
                <a:cs typeface="微软雅黑" panose="020B0503020204020204" pitchFamily="34" charset="-122"/>
              </a:rPr>
              <a:t>号法国体育运动协会联盟驻地的后楼正式成立，法国等</a:t>
            </a:r>
            <a:r>
              <a:rPr lang="en-US" altLang="zh-CN" sz="2000" kern="100" dirty="0">
                <a:latin typeface="微软雅黑" panose="020B0503020204020204" pitchFamily="34" charset="-122"/>
                <a:ea typeface="微软雅黑" panose="020B0503020204020204" pitchFamily="34" charset="-122"/>
                <a:cs typeface="微软雅黑" panose="020B0503020204020204" pitchFamily="34" charset="-122"/>
              </a:rPr>
              <a:t>7</a:t>
            </a:r>
            <a:r>
              <a:rPr lang="zh-CN" altLang="zh-CN" sz="2000" kern="100" dirty="0">
                <a:latin typeface="微软雅黑" panose="020B0503020204020204" pitchFamily="34" charset="-122"/>
                <a:ea typeface="微软雅黑" panose="020B0503020204020204" pitchFamily="34" charset="-122"/>
                <a:cs typeface="微软雅黑" panose="020B0503020204020204" pitchFamily="34" charset="-122"/>
              </a:rPr>
              <a:t>个国家的代表和代理人在有关文件上签了字。 </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7" name="图片 6">
            <a:extLst>
              <a:ext uri="{FF2B5EF4-FFF2-40B4-BE49-F238E27FC236}">
                <a16:creationId xmlns:a16="http://schemas.microsoft.com/office/drawing/2014/main" xmlns="" id="{E1462106-172B-481C-B15F-09DF84299A1B}"/>
              </a:ext>
            </a:extLst>
          </p:cNvPr>
          <p:cNvPicPr>
            <a:picLocks noChangeAspect="1"/>
          </p:cNvPicPr>
          <p:nvPr/>
        </p:nvPicPr>
        <p:blipFill rotWithShape="1">
          <a:blip r:embed="rId5">
            <a:extLst>
              <a:ext uri="{28A0092B-C50C-407E-A947-70E740481C1C}">
                <a14:useLocalDpi xmlns:a14="http://schemas.microsoft.com/office/drawing/2010/main" val="0"/>
              </a:ext>
            </a:extLst>
          </a:blip>
          <a:srcRect b="4029"/>
          <a:stretch/>
        </p:blipFill>
        <p:spPr>
          <a:xfrm>
            <a:off x="1788543" y="1250158"/>
            <a:ext cx="4762500" cy="3034879"/>
          </a:xfrm>
          <a:prstGeom prst="rect">
            <a:avLst/>
          </a:prstGeom>
        </p:spPr>
      </p:pic>
      <p:pic>
        <p:nvPicPr>
          <p:cNvPr id="9" name="图片 8">
            <a:extLst>
              <a:ext uri="{FF2B5EF4-FFF2-40B4-BE49-F238E27FC236}">
                <a16:creationId xmlns:a16="http://schemas.microsoft.com/office/drawing/2014/main" xmlns="" id="{DBA6983B-CD58-4EFF-96A1-C748965098C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80434" y="1162957"/>
            <a:ext cx="3118104" cy="4114800"/>
          </a:xfrm>
          <a:prstGeom prst="rect">
            <a:avLst/>
          </a:prstGeom>
          <a:ln>
            <a:noFill/>
          </a:ln>
          <a:effectLst>
            <a:outerShdw blurRad="292100" dist="139700" dir="2700000" algn="tl" rotWithShape="0">
              <a:srgbClr val="333333">
                <a:alpha val="65000"/>
              </a:srgbClr>
            </a:outerShdw>
          </a:effectLst>
        </p:spPr>
      </p:pic>
      <p:sp>
        <p:nvSpPr>
          <p:cNvPr id="10" name="矩形 9">
            <a:extLst>
              <a:ext uri="{FF2B5EF4-FFF2-40B4-BE49-F238E27FC236}">
                <a16:creationId xmlns:a16="http://schemas.microsoft.com/office/drawing/2014/main" xmlns="" id="{1906527B-1F88-4063-AF5C-BB21FD0E9E0D}"/>
              </a:ext>
            </a:extLst>
          </p:cNvPr>
          <p:cNvSpPr/>
          <p:nvPr/>
        </p:nvSpPr>
        <p:spPr>
          <a:xfrm>
            <a:off x="7751789" y="5541600"/>
            <a:ext cx="3775393" cy="523220"/>
          </a:xfrm>
          <a:prstGeom prst="rect">
            <a:avLst/>
          </a:prstGeom>
        </p:spPr>
        <p:txBody>
          <a:bodyPr wrap="none">
            <a:spAutoFit/>
          </a:bodyPr>
          <a:lstStyle/>
          <a:p>
            <a:r>
              <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rPr>
              <a:t>国际足球联合会金球奖</a:t>
            </a:r>
          </a:p>
        </p:txBody>
      </p:sp>
    </p:spTree>
    <p:extLst>
      <p:ext uri="{BB962C8B-B14F-4D97-AF65-F5344CB8AC3E}">
        <p14:creationId xmlns:p14="http://schemas.microsoft.com/office/powerpoint/2010/main" val="95170163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45" presetClass="entr" presetSubtype="0"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2000"/>
                                        <p:tgtEl>
                                          <p:spTgt spid="10"/>
                                        </p:tgtEl>
                                      </p:cBhvr>
                                    </p:animEffect>
                                    <p:anim calcmode="lin" valueType="num">
                                      <p:cBhvr>
                                        <p:cTn id="25" dur="2000" fill="hold"/>
                                        <p:tgtEl>
                                          <p:spTgt spid="10"/>
                                        </p:tgtEl>
                                        <p:attrNameLst>
                                          <p:attrName>ppt_w</p:attrName>
                                        </p:attrNameLst>
                                      </p:cBhvr>
                                      <p:tavLst>
                                        <p:tav tm="0" fmla="#ppt_w*sin(2.5*pi*$)">
                                          <p:val>
                                            <p:fltVal val="0"/>
                                          </p:val>
                                        </p:tav>
                                        <p:tav tm="100000">
                                          <p:val>
                                            <p:fltVal val="1"/>
                                          </p:val>
                                        </p:tav>
                                      </p:tavLst>
                                    </p:anim>
                                    <p:anim calcmode="lin" valueType="num">
                                      <p:cBhvr>
                                        <p:cTn id="26" dur="20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54BEA8D0-E325-4629-BAC8-B590E77452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07911" y="145143"/>
            <a:ext cx="7627834" cy="6858000"/>
          </a:xfrm>
          <a:prstGeom prst="rect">
            <a:avLst/>
          </a:prstGeom>
        </p:spPr>
      </p:pic>
      <p:sp>
        <p:nvSpPr>
          <p:cNvPr id="7" name="矩形 6">
            <a:extLst>
              <a:ext uri="{FF2B5EF4-FFF2-40B4-BE49-F238E27FC236}">
                <a16:creationId xmlns:a16="http://schemas.microsoft.com/office/drawing/2014/main" xmlns="" id="{676AFFFD-9D66-4773-AA30-0E665478A23A}"/>
              </a:ext>
            </a:extLst>
          </p:cNvPr>
          <p:cNvSpPr/>
          <p:nvPr/>
        </p:nvSpPr>
        <p:spPr>
          <a:xfrm>
            <a:off x="-1" y="2383971"/>
            <a:ext cx="12192000" cy="2090058"/>
          </a:xfrm>
          <a:prstGeom prst="rect">
            <a:avLst/>
          </a:prstGeom>
          <a:solidFill>
            <a:srgbClr val="D9D9D9">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xmlns="" id="{FE9C6CB5-0243-4F4E-B7E0-5CA10384ABEA}"/>
              </a:ext>
            </a:extLst>
          </p:cNvPr>
          <p:cNvSpPr/>
          <p:nvPr/>
        </p:nvSpPr>
        <p:spPr>
          <a:xfrm>
            <a:off x="2897604" y="2828835"/>
            <a:ext cx="5567550" cy="1200329"/>
          </a:xfrm>
          <a:prstGeom prst="rect">
            <a:avLst/>
          </a:prstGeom>
        </p:spPr>
        <p:txBody>
          <a:bodyPr wrap="none">
            <a:spAutoFit/>
          </a:bodyPr>
          <a:lstStyle/>
          <a:p>
            <a:r>
              <a:rPr lang="en-US" altLang="zh-CN" sz="72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05  </a:t>
            </a:r>
            <a:r>
              <a:rPr lang="zh-CN" altLang="zh-CN" sz="7200" b="1" kern="100" dirty="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rPr>
              <a:t>发展意义</a:t>
            </a:r>
            <a:endParaRPr lang="zh-CN" altLang="en-US" sz="7200" dirty="0">
              <a:solidFill>
                <a:schemeClr val="tx1">
                  <a:lumMod val="65000"/>
                  <a:lumOff val="35000"/>
                </a:schemeClr>
              </a:solidFill>
            </a:endParaRPr>
          </a:p>
        </p:txBody>
      </p:sp>
    </p:spTree>
    <p:extLst>
      <p:ext uri="{BB962C8B-B14F-4D97-AF65-F5344CB8AC3E}">
        <p14:creationId xmlns:p14="http://schemas.microsoft.com/office/powerpoint/2010/main" val="51999366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37"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outVertical)">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xmlns="" id="{97674A56-882E-4DBC-B2A9-76DFD5A5BA0F}"/>
              </a:ext>
            </a:extLst>
          </p:cNvPr>
          <p:cNvSpPr/>
          <p:nvPr/>
        </p:nvSpPr>
        <p:spPr>
          <a:xfrm>
            <a:off x="7395856" y="1403743"/>
            <a:ext cx="4025515" cy="1938992"/>
          </a:xfrm>
          <a:prstGeom prst="rect">
            <a:avLst/>
          </a:prstGeom>
        </p:spPr>
        <p:txBody>
          <a:bodyPr wrap="square">
            <a:spAutoFit/>
          </a:bodyPr>
          <a:lstStyle/>
          <a:p>
            <a:r>
              <a:rPr lang="zh-CN" altLang="en-US" sz="2000" dirty="0">
                <a:solidFill>
                  <a:srgbClr val="333333"/>
                </a:solidFill>
                <a:latin typeface="微软雅黑" panose="020B0503020204020204" pitchFamily="34" charset="-122"/>
                <a:ea typeface="微软雅黑" panose="020B0503020204020204" pitchFamily="34" charset="-122"/>
              </a:rPr>
              <a:t>促进足球运动的发展；通过组织各级（业余、非业余、职业）比赛及其他手段发展协会会员、官员和运动员之间的友好往来；贯彻联合会的章程、代表大会决议和比赛规则</a:t>
            </a:r>
            <a:r>
              <a:rPr lang="en-US" altLang="zh-CN" sz="2000" dirty="0">
                <a:solidFill>
                  <a:srgbClr val="333333"/>
                </a:solidFill>
                <a:latin typeface="微软雅黑" panose="020B0503020204020204" pitchFamily="34" charset="-122"/>
                <a:ea typeface="微软雅黑" panose="020B0503020204020204" pitchFamily="34" charset="-122"/>
              </a:rPr>
              <a:t>;</a:t>
            </a:r>
            <a:r>
              <a:rPr lang="zh-CN" altLang="en-US" sz="2000" dirty="0">
                <a:solidFill>
                  <a:srgbClr val="333333"/>
                </a:solidFill>
                <a:latin typeface="微软雅黑" panose="020B0503020204020204" pitchFamily="34" charset="-122"/>
                <a:ea typeface="微软雅黑" panose="020B0503020204020204" pitchFamily="34" charset="-122"/>
              </a:rPr>
              <a:t>禁止种族、政治和宗教信仰歧视。</a:t>
            </a:r>
            <a:endParaRPr lang="zh-CN" altLang="en-US" sz="2000" dirty="0">
              <a:latin typeface="微软雅黑" panose="020B0503020204020204" pitchFamily="34" charset="-122"/>
              <a:ea typeface="微软雅黑" panose="020B0503020204020204" pitchFamily="34" charset="-122"/>
            </a:endParaRPr>
          </a:p>
        </p:txBody>
      </p:sp>
      <p:pic>
        <p:nvPicPr>
          <p:cNvPr id="5" name="图片 4">
            <a:extLst>
              <a:ext uri="{FF2B5EF4-FFF2-40B4-BE49-F238E27FC236}">
                <a16:creationId xmlns:a16="http://schemas.microsoft.com/office/drawing/2014/main" xmlns="" id="{B7B49B01-E791-4124-BBAF-9730B04FA43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9471" b="19154"/>
          <a:stretch/>
        </p:blipFill>
        <p:spPr>
          <a:xfrm>
            <a:off x="-206829" y="6064820"/>
            <a:ext cx="12605657" cy="1004881"/>
          </a:xfrm>
          <a:prstGeom prst="rect">
            <a:avLst/>
          </a:prstGeom>
          <a:effectLst>
            <a:softEdge rad="127000"/>
          </a:effectLst>
        </p:spPr>
      </p:pic>
      <p:sp>
        <p:nvSpPr>
          <p:cNvPr id="6" name="矩形 5">
            <a:extLst>
              <a:ext uri="{FF2B5EF4-FFF2-40B4-BE49-F238E27FC236}">
                <a16:creationId xmlns:a16="http://schemas.microsoft.com/office/drawing/2014/main" xmlns="" id="{FA201389-7062-475B-8E2C-BF66AC41FADD}"/>
              </a:ext>
            </a:extLst>
          </p:cNvPr>
          <p:cNvSpPr/>
          <p:nvPr/>
        </p:nvSpPr>
        <p:spPr>
          <a:xfrm>
            <a:off x="1164337" y="334383"/>
            <a:ext cx="4011511" cy="523220"/>
          </a:xfrm>
          <a:prstGeom prst="rect">
            <a:avLst/>
          </a:prstGeom>
        </p:spPr>
        <p:txBody>
          <a:bodyPr wrap="square">
            <a:spAutoFit/>
          </a:bodyPr>
          <a:lstStyle/>
          <a:p>
            <a:r>
              <a:rPr lang="en-US" altLang="zh-CN" sz="2800" b="1" dirty="0">
                <a:solidFill>
                  <a:schemeClr val="tx1">
                    <a:lumMod val="50000"/>
                    <a:lumOff val="50000"/>
                  </a:schemeClr>
                </a:solidFill>
                <a:latin typeface="微软雅黑" panose="020B0503020204020204" pitchFamily="34" charset="-122"/>
                <a:ea typeface="微软雅黑" panose="020B0503020204020204" pitchFamily="34" charset="-122"/>
              </a:rPr>
              <a:t>05 </a:t>
            </a:r>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发展意义</a:t>
            </a:r>
          </a:p>
        </p:txBody>
      </p:sp>
      <p:pic>
        <p:nvPicPr>
          <p:cNvPr id="7" name="图片 6">
            <a:extLst>
              <a:ext uri="{FF2B5EF4-FFF2-40B4-BE49-F238E27FC236}">
                <a16:creationId xmlns:a16="http://schemas.microsoft.com/office/drawing/2014/main" xmlns="" id="{1597E761-F994-4608-A44C-FD638DB95B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09" y="29028"/>
            <a:ext cx="1133929" cy="1133929"/>
          </a:xfrm>
          <a:prstGeom prst="rect">
            <a:avLst/>
          </a:prstGeom>
          <a:effectLst>
            <a:outerShdw blurRad="76200" dir="18900000" sy="23000" kx="-1200000" algn="bl" rotWithShape="0">
              <a:prstClr val="black">
                <a:alpha val="20000"/>
              </a:prstClr>
            </a:outerShdw>
          </a:effectLst>
        </p:spPr>
      </p:pic>
      <p:pic>
        <p:nvPicPr>
          <p:cNvPr id="9" name="图片 8">
            <a:extLst>
              <a:ext uri="{FF2B5EF4-FFF2-40B4-BE49-F238E27FC236}">
                <a16:creationId xmlns:a16="http://schemas.microsoft.com/office/drawing/2014/main" xmlns="" id="{5356D8C8-C3D8-481E-B6DB-D3C4C3333D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669432"/>
            <a:ext cx="8028464" cy="5400269"/>
          </a:xfrm>
          <a:prstGeom prst="rect">
            <a:avLst/>
          </a:prstGeom>
        </p:spPr>
      </p:pic>
      <p:sp>
        <p:nvSpPr>
          <p:cNvPr id="10" name="对话气泡: 圆角矩形 9">
            <a:extLst>
              <a:ext uri="{FF2B5EF4-FFF2-40B4-BE49-F238E27FC236}">
                <a16:creationId xmlns:a16="http://schemas.microsoft.com/office/drawing/2014/main" xmlns="" id="{A40D5A89-B91E-43D6-ACB7-2E4A4F131727}"/>
              </a:ext>
            </a:extLst>
          </p:cNvPr>
          <p:cNvSpPr/>
          <p:nvPr/>
        </p:nvSpPr>
        <p:spPr>
          <a:xfrm>
            <a:off x="7090911" y="1035451"/>
            <a:ext cx="4646833" cy="2571397"/>
          </a:xfrm>
          <a:prstGeom prst="wedgeRoundRectCallout">
            <a:avLst>
              <a:gd name="adj1" fmla="val -34722"/>
              <a:gd name="adj2" fmla="val 60487"/>
              <a:gd name="adj3" fmla="val 16667"/>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42520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circle(in)">
                                      <p:cBhvr>
                                        <p:cTn id="13" dur="20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24C2A86A-7F86-4E7C-AC33-301D45CAE6E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59471" b="19154"/>
          <a:stretch/>
        </p:blipFill>
        <p:spPr>
          <a:xfrm>
            <a:off x="-206829" y="6064820"/>
            <a:ext cx="12605657" cy="1004881"/>
          </a:xfrm>
          <a:prstGeom prst="rect">
            <a:avLst/>
          </a:prstGeom>
          <a:effectLst>
            <a:softEdge rad="127000"/>
          </a:effectLst>
        </p:spPr>
      </p:pic>
      <p:sp>
        <p:nvSpPr>
          <p:cNvPr id="5" name="矩形 4">
            <a:extLst>
              <a:ext uri="{FF2B5EF4-FFF2-40B4-BE49-F238E27FC236}">
                <a16:creationId xmlns:a16="http://schemas.microsoft.com/office/drawing/2014/main" xmlns="" id="{DA7BF2F9-F566-41AA-86C8-A442AFC0430C}"/>
              </a:ext>
            </a:extLst>
          </p:cNvPr>
          <p:cNvSpPr/>
          <p:nvPr/>
        </p:nvSpPr>
        <p:spPr>
          <a:xfrm>
            <a:off x="1164337" y="334383"/>
            <a:ext cx="4011511" cy="523220"/>
          </a:xfrm>
          <a:prstGeom prst="rect">
            <a:avLst/>
          </a:prstGeom>
        </p:spPr>
        <p:txBody>
          <a:bodyPr wrap="square">
            <a:spAutoFit/>
          </a:bodyPr>
          <a:lstStyle/>
          <a:p>
            <a:r>
              <a:rPr lang="en-US" altLang="zh-CN" sz="2800" b="1" dirty="0">
                <a:solidFill>
                  <a:schemeClr val="tx1">
                    <a:lumMod val="50000"/>
                    <a:lumOff val="50000"/>
                  </a:schemeClr>
                </a:solidFill>
                <a:latin typeface="微软雅黑" panose="020B0503020204020204" pitchFamily="34" charset="-122"/>
                <a:ea typeface="微软雅黑" panose="020B0503020204020204" pitchFamily="34" charset="-122"/>
              </a:rPr>
              <a:t>05  </a:t>
            </a:r>
            <a:r>
              <a:rPr lang="zh-CN" altLang="en-US" sz="2800" b="1" dirty="0">
                <a:solidFill>
                  <a:schemeClr val="tx1">
                    <a:lumMod val="50000"/>
                    <a:lumOff val="50000"/>
                  </a:schemeClr>
                </a:solidFill>
                <a:latin typeface="微软雅黑" panose="020B0503020204020204" pitchFamily="34" charset="-122"/>
                <a:ea typeface="微软雅黑" panose="020B0503020204020204" pitchFamily="34" charset="-122"/>
              </a:rPr>
              <a:t>发展意义</a:t>
            </a:r>
          </a:p>
        </p:txBody>
      </p:sp>
      <p:pic>
        <p:nvPicPr>
          <p:cNvPr id="6" name="图片 5">
            <a:extLst>
              <a:ext uri="{FF2B5EF4-FFF2-40B4-BE49-F238E27FC236}">
                <a16:creationId xmlns:a16="http://schemas.microsoft.com/office/drawing/2014/main" xmlns="" id="{5CEF5CEC-6FDC-4A62-BBDD-528391ECC4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09" y="29028"/>
            <a:ext cx="1133929" cy="1133929"/>
          </a:xfrm>
          <a:prstGeom prst="rect">
            <a:avLst/>
          </a:prstGeom>
          <a:effectLst>
            <a:outerShdw blurRad="76200" dir="18900000" sy="23000" kx="-1200000" algn="bl" rotWithShape="0">
              <a:prstClr val="black">
                <a:alpha val="20000"/>
              </a:prstClr>
            </a:outerShdw>
          </a:effectLst>
        </p:spPr>
      </p:pic>
      <p:pic>
        <p:nvPicPr>
          <p:cNvPr id="7" name="图片 6">
            <a:extLst>
              <a:ext uri="{FF2B5EF4-FFF2-40B4-BE49-F238E27FC236}">
                <a16:creationId xmlns:a16="http://schemas.microsoft.com/office/drawing/2014/main" xmlns="" id="{246A4690-E597-4F57-B997-D140A62E32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669432"/>
            <a:ext cx="8028464" cy="5400269"/>
          </a:xfrm>
          <a:prstGeom prst="rect">
            <a:avLst/>
          </a:prstGeom>
        </p:spPr>
      </p:pic>
      <p:sp>
        <p:nvSpPr>
          <p:cNvPr id="8" name="矩形 7">
            <a:extLst>
              <a:ext uri="{FF2B5EF4-FFF2-40B4-BE49-F238E27FC236}">
                <a16:creationId xmlns:a16="http://schemas.microsoft.com/office/drawing/2014/main" xmlns="" id="{6E6106F5-8E6A-4C0F-9843-AF21B239D1B0}"/>
              </a:ext>
            </a:extLst>
          </p:cNvPr>
          <p:cNvSpPr/>
          <p:nvPr/>
        </p:nvSpPr>
        <p:spPr>
          <a:xfrm>
            <a:off x="7410123" y="1669432"/>
            <a:ext cx="4008408" cy="1015663"/>
          </a:xfrm>
          <a:prstGeom prst="rect">
            <a:avLst/>
          </a:prstGeom>
        </p:spPr>
        <p:txBody>
          <a:bodyPr wrap="square">
            <a:spAutoFit/>
          </a:bodyPr>
          <a:lstStyle/>
          <a:p>
            <a:r>
              <a:rPr lang="zh-CN" altLang="en-US" sz="2000" dirty="0">
                <a:solidFill>
                  <a:srgbClr val="333333"/>
                </a:solidFill>
                <a:latin typeface="微软雅黑" panose="020B0503020204020204" pitchFamily="34" charset="-122"/>
                <a:ea typeface="微软雅黑" panose="020B0503020204020204" pitchFamily="34" charset="-122"/>
              </a:rPr>
              <a:t>国际足联的宗旨是：促进国际足球运动的开展；发展各国足球协会之间的友好联系。</a:t>
            </a:r>
          </a:p>
        </p:txBody>
      </p:sp>
      <p:sp>
        <p:nvSpPr>
          <p:cNvPr id="9" name="对话气泡: 圆角矩形 8">
            <a:extLst>
              <a:ext uri="{FF2B5EF4-FFF2-40B4-BE49-F238E27FC236}">
                <a16:creationId xmlns:a16="http://schemas.microsoft.com/office/drawing/2014/main" xmlns="" id="{F68D8250-AA9A-4203-AAAF-6BE46607FD6F}"/>
              </a:ext>
            </a:extLst>
          </p:cNvPr>
          <p:cNvSpPr/>
          <p:nvPr/>
        </p:nvSpPr>
        <p:spPr>
          <a:xfrm>
            <a:off x="7090911" y="1035452"/>
            <a:ext cx="4646833" cy="2225334"/>
          </a:xfrm>
          <a:prstGeom prst="wedgeRoundRectCallout">
            <a:avLst>
              <a:gd name="adj1" fmla="val -34722"/>
              <a:gd name="adj2" fmla="val 60487"/>
              <a:gd name="adj3" fmla="val 16667"/>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072809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20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7BA98535-A997-48CA-9BEE-CCF36F96A52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649018"/>
            <a:ext cx="12192000" cy="2047643"/>
          </a:xfrm>
          <a:prstGeom prst="rect">
            <a:avLst/>
          </a:prstGeom>
        </p:spPr>
      </p:pic>
      <p:pic>
        <p:nvPicPr>
          <p:cNvPr id="15" name="图片 14">
            <a:extLst>
              <a:ext uri="{FF2B5EF4-FFF2-40B4-BE49-F238E27FC236}">
                <a16:creationId xmlns:a16="http://schemas.microsoft.com/office/drawing/2014/main" xmlns="" id="{80689FE6-5D6D-45AA-B7FC-F4A7555A6D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8609" y="0"/>
            <a:ext cx="6441334" cy="5201728"/>
          </a:xfrm>
          <a:prstGeom prst="rect">
            <a:avLst/>
          </a:prstGeom>
        </p:spPr>
      </p:pic>
      <p:pic>
        <p:nvPicPr>
          <p:cNvPr id="9" name="图片 8">
            <a:extLst>
              <a:ext uri="{FF2B5EF4-FFF2-40B4-BE49-F238E27FC236}">
                <a16:creationId xmlns:a16="http://schemas.microsoft.com/office/drawing/2014/main" xmlns="" id="{766034D3-ABC7-4D74-A210-F085C27FB3D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9643"/>
          <a:stretch/>
        </p:blipFill>
        <p:spPr>
          <a:xfrm>
            <a:off x="0" y="2730097"/>
            <a:ext cx="12192000" cy="4130040"/>
          </a:xfrm>
          <a:prstGeom prst="rect">
            <a:avLst/>
          </a:prstGeom>
        </p:spPr>
      </p:pic>
      <p:pic>
        <p:nvPicPr>
          <p:cNvPr id="16" name="图片 15">
            <a:extLst>
              <a:ext uri="{FF2B5EF4-FFF2-40B4-BE49-F238E27FC236}">
                <a16:creationId xmlns:a16="http://schemas.microsoft.com/office/drawing/2014/main" xmlns="" id="{D40782C5-7045-4923-BE32-DD223499BF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6096000" y="0"/>
            <a:ext cx="6441334" cy="5201728"/>
          </a:xfrm>
          <a:prstGeom prst="rect">
            <a:avLst/>
          </a:prstGeom>
        </p:spPr>
      </p:pic>
      <p:pic>
        <p:nvPicPr>
          <p:cNvPr id="11" name="图片 10">
            <a:extLst>
              <a:ext uri="{FF2B5EF4-FFF2-40B4-BE49-F238E27FC236}">
                <a16:creationId xmlns:a16="http://schemas.microsoft.com/office/drawing/2014/main" xmlns="" id="{10C44540-6EFF-426D-8385-418745FE9B3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73078" y="422474"/>
            <a:ext cx="4845844" cy="4356780"/>
          </a:xfrm>
          <a:prstGeom prst="rect">
            <a:avLst/>
          </a:prstGeom>
        </p:spPr>
      </p:pic>
      <p:sp>
        <p:nvSpPr>
          <p:cNvPr id="17" name="文本框 16">
            <a:extLst>
              <a:ext uri="{FF2B5EF4-FFF2-40B4-BE49-F238E27FC236}">
                <a16:creationId xmlns:a16="http://schemas.microsoft.com/office/drawing/2014/main" xmlns="" id="{37E1DDFF-339C-4812-9742-CFBF73A17FA4}"/>
              </a:ext>
            </a:extLst>
          </p:cNvPr>
          <p:cNvSpPr txBox="1"/>
          <p:nvPr/>
        </p:nvSpPr>
        <p:spPr>
          <a:xfrm>
            <a:off x="3673078" y="4166004"/>
            <a:ext cx="5246242" cy="1569660"/>
          </a:xfrm>
          <a:prstGeom prst="rect">
            <a:avLst/>
          </a:prstGeom>
          <a:noFill/>
        </p:spPr>
        <p:txBody>
          <a:bodyPr wrap="square" rtlCol="0">
            <a:spAutoFit/>
          </a:bodyPr>
          <a:lstStyle/>
          <a:p>
            <a:r>
              <a:rPr lang="zh-CN" altLang="en-US" sz="9600" b="1" dirty="0">
                <a:solidFill>
                  <a:schemeClr val="bg1"/>
                </a:solidFill>
                <a:latin typeface="叶根友刀锋黑草" panose="02010601030101010101" pitchFamily="2" charset="-122"/>
                <a:ea typeface="叶根友刀锋黑草" panose="02010601030101010101" pitchFamily="2" charset="-122"/>
              </a:rPr>
              <a:t>谢谢观看</a:t>
            </a:r>
          </a:p>
        </p:txBody>
      </p:sp>
      <p:sp>
        <p:nvSpPr>
          <p:cNvPr id="18" name="矩形 17">
            <a:extLst>
              <a:ext uri="{FF2B5EF4-FFF2-40B4-BE49-F238E27FC236}">
                <a16:creationId xmlns:a16="http://schemas.microsoft.com/office/drawing/2014/main" xmlns="" id="{0E62AC2D-48FB-4D2F-AE1D-6A5193172337}"/>
              </a:ext>
            </a:extLst>
          </p:cNvPr>
          <p:cNvSpPr/>
          <p:nvPr/>
        </p:nvSpPr>
        <p:spPr>
          <a:xfrm>
            <a:off x="3186389" y="5524727"/>
            <a:ext cx="5955476" cy="369332"/>
          </a:xfrm>
          <a:prstGeom prst="rect">
            <a:avLst/>
          </a:prstGeom>
        </p:spPr>
        <p:txBody>
          <a:bodyPr wrap="none">
            <a:spAutoFit/>
          </a:bodyPr>
          <a:lstStyle/>
          <a:p>
            <a:r>
              <a:rPr lang="zh-CN" altLang="en-US" spc="600" dirty="0">
                <a:solidFill>
                  <a:schemeClr val="bg1"/>
                </a:solidFill>
                <a:latin typeface="+mn-ea"/>
                <a:cs typeface="MV Boli" panose="02000500030200090000" pitchFamily="2" charset="0"/>
              </a:rPr>
              <a:t>World soccer day is introduced</a:t>
            </a:r>
          </a:p>
        </p:txBody>
      </p:sp>
    </p:spTree>
    <p:extLst>
      <p:ext uri="{BB962C8B-B14F-4D97-AF65-F5344CB8AC3E}">
        <p14:creationId xmlns:p14="http://schemas.microsoft.com/office/powerpoint/2010/main" val="246016830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1+#ppt_w/2"/>
                                          </p:val>
                                        </p:tav>
                                        <p:tav tm="100000">
                                          <p:val>
                                            <p:strVal val="#ppt_x"/>
                                          </p:val>
                                        </p:tav>
                                      </p:tavLst>
                                    </p:anim>
                                    <p:anim calcmode="lin" valueType="num">
                                      <p:cBhvr additive="base">
                                        <p:cTn id="14"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1000"/>
                                        <p:tgtEl>
                                          <p:spTgt spid="17"/>
                                        </p:tgtEl>
                                      </p:cBhvr>
                                    </p:animEffect>
                                    <p:anim calcmode="lin" valueType="num">
                                      <p:cBhvr>
                                        <p:cTn id="27" dur="1000" fill="hold"/>
                                        <p:tgtEl>
                                          <p:spTgt spid="17"/>
                                        </p:tgtEl>
                                        <p:attrNameLst>
                                          <p:attrName>ppt_x</p:attrName>
                                        </p:attrNameLst>
                                      </p:cBhvr>
                                      <p:tavLst>
                                        <p:tav tm="0">
                                          <p:val>
                                            <p:strVal val="#ppt_x"/>
                                          </p:val>
                                        </p:tav>
                                        <p:tav tm="100000">
                                          <p:val>
                                            <p:strVal val="#ppt_x"/>
                                          </p:val>
                                        </p:tav>
                                      </p:tavLst>
                                    </p:anim>
                                    <p:anim calcmode="lin" valueType="num">
                                      <p:cBhvr>
                                        <p:cTn id="2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8">
                                            <p:txEl>
                                              <p:pRg st="0" end="0"/>
                                            </p:txEl>
                                          </p:spTgt>
                                        </p:tgtEl>
                                        <p:attrNameLst>
                                          <p:attrName>style.visibility</p:attrName>
                                        </p:attrNameLst>
                                      </p:cBhvr>
                                      <p:to>
                                        <p:strVal val="visible"/>
                                      </p:to>
                                    </p:set>
                                    <p:animEffect transition="in" filter="fade">
                                      <p:cBhvr>
                                        <p:cTn id="33" dur="1000"/>
                                        <p:tgtEl>
                                          <p:spTgt spid="18">
                                            <p:txEl>
                                              <p:pRg st="0" end="0"/>
                                            </p:txEl>
                                          </p:spTgt>
                                        </p:tgtEl>
                                      </p:cBhvr>
                                    </p:animEffect>
                                    <p:anim calcmode="lin" valueType="num">
                                      <p:cBhvr>
                                        <p:cTn id="34"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TotalTime>
  <Words>731</Words>
  <Application>Microsoft Office PowerPoint</Application>
  <PresentationFormat>宽屏</PresentationFormat>
  <Paragraphs>92</Paragraphs>
  <Slides>22</Slides>
  <Notes>22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22</vt:i4>
      </vt:variant>
    </vt:vector>
  </HeadingPairs>
  <TitlesOfParts>
    <vt:vector size="32" baseType="lpstr">
      <vt:lpstr>等线</vt:lpstr>
      <vt:lpstr>宋体</vt:lpstr>
      <vt:lpstr>微软雅黑</vt:lpstr>
      <vt:lpstr>叶根友刀锋黑草</vt:lpstr>
      <vt:lpstr>Arial</vt:lpstr>
      <vt:lpstr>Calibri</vt:lpstr>
      <vt:lpstr>Calibri Light</vt:lpstr>
      <vt:lpstr>MV Boli</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faith123</cp:lastModifiedBy>
  <cp:revision>25</cp:revision>
  <dcterms:created xsi:type="dcterms:W3CDTF">2015-05-05T08:02:14Z</dcterms:created>
  <dcterms:modified xsi:type="dcterms:W3CDTF">2018-07-03T02:41:22Z</dcterms:modified>
</cp:coreProperties>
</file>