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82" r:id="rId7"/>
    <p:sldId id="263" r:id="rId8"/>
    <p:sldId id="264" r:id="rId9"/>
    <p:sldId id="265" r:id="rId10"/>
    <p:sldId id="266" r:id="rId11"/>
    <p:sldId id="259" r:id="rId12"/>
    <p:sldId id="267" r:id="rId13"/>
    <p:sldId id="268" r:id="rId14"/>
    <p:sldId id="269" r:id="rId15"/>
    <p:sldId id="270" r:id="rId16"/>
    <p:sldId id="260" r:id="rId17"/>
    <p:sldId id="271" r:id="rId18"/>
    <p:sldId id="272" r:id="rId19"/>
    <p:sldId id="273" r:id="rId20"/>
    <p:sldId id="274" r:id="rId21"/>
    <p:sldId id="261" r:id="rId22"/>
    <p:sldId id="275" r:id="rId23"/>
    <p:sldId id="276" r:id="rId24"/>
    <p:sldId id="277" r:id="rId25"/>
    <p:sldId id="278" r:id="rId26"/>
    <p:sldId id="26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C4F"/>
    <a:srgbClr val="E64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9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8" y="758"/>
      </p:cViewPr>
      <p:guideLst>
        <p:guide orient="horz" pos="2160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2F7E4-9D37-4544-9C13-C095E4C6F3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C216F-A186-42C6-BC9A-FF4830593D0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清新边框"/>
          <p:cNvPicPr>
            <a:picLocks noChangeAspect="1"/>
          </p:cNvPicPr>
          <p:nvPr userDrawn="1"/>
        </p:nvPicPr>
        <p:blipFill>
          <a:blip r:embed="rId12"/>
          <a:srcRect b="57906"/>
          <a:stretch>
            <a:fillRect/>
          </a:stretch>
        </p:blipFill>
        <p:spPr>
          <a:xfrm>
            <a:off x="0" y="0"/>
            <a:ext cx="12192000" cy="68611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4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79"/>
          <a:stretch>
            <a:fillRect/>
          </a:stretch>
        </p:blipFill>
        <p:spPr>
          <a:xfrm>
            <a:off x="2065770" y="3914053"/>
            <a:ext cx="8060459" cy="299837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44" y="4387381"/>
            <a:ext cx="3225720" cy="244143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951163" y="2008368"/>
            <a:ext cx="6233795" cy="1070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教育培训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471"/>
          <p:cNvSpPr>
            <a:spLocks noChangeArrowheads="1"/>
          </p:cNvSpPr>
          <p:nvPr/>
        </p:nvSpPr>
        <p:spPr bwMode="auto">
          <a:xfrm>
            <a:off x="2973601" y="3071741"/>
            <a:ext cx="6252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THESIS DEFENSE GENERAL PPT GUIDE TEMPLATE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047432" y="3029206"/>
            <a:ext cx="599418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3616274" y="3580025"/>
            <a:ext cx="169037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讲课人：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289516" y="3580025"/>
            <a:ext cx="279781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.10.30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KSO_Shape"/>
          <p:cNvSpPr/>
          <p:nvPr/>
        </p:nvSpPr>
        <p:spPr bwMode="auto">
          <a:xfrm>
            <a:off x="3229940" y="3554302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E64E1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5902764" y="3602586"/>
            <a:ext cx="354398" cy="35498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rgbClr val="E64E1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56678" y="4425897"/>
            <a:ext cx="3225720" cy="2441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 bldLvl="0" animBg="1"/>
      <p:bldP spid="1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75044" y="842266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8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s_1"/>
          <p:cNvSpPr txBox="1"/>
          <p:nvPr>
            <p:custDataLst>
              <p:tags r:id="rId1"/>
            </p:custDataLst>
          </p:nvPr>
        </p:nvSpPr>
        <p:spPr>
          <a:xfrm>
            <a:off x="2045714" y="2043067"/>
            <a:ext cx="1916683" cy="5232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dist">
              <a:defRPr/>
            </a:pPr>
            <a:r>
              <a:rPr lang="en-US" altLang="zh-CN" sz="2000" b="1" spc="400" dirty="0">
                <a:solidFill>
                  <a:srgbClr val="F26C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 spc="400" dirty="0">
              <a:solidFill>
                <a:srgbClr val="F26C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Number_1"/>
          <p:cNvSpPr/>
          <p:nvPr>
            <p:custDataLst>
              <p:tags r:id="rId2"/>
            </p:custDataLst>
          </p:nvPr>
        </p:nvSpPr>
        <p:spPr>
          <a:xfrm>
            <a:off x="6680677" y="1946637"/>
            <a:ext cx="498951" cy="4986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MH_Entry_1"/>
          <p:cNvSpPr/>
          <p:nvPr>
            <p:custDataLst>
              <p:tags r:id="rId3"/>
            </p:custDataLst>
          </p:nvPr>
        </p:nvSpPr>
        <p:spPr>
          <a:xfrm>
            <a:off x="7351227" y="1946637"/>
            <a:ext cx="4027591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Entry_2"/>
          <p:cNvSpPr/>
          <p:nvPr>
            <p:custDataLst>
              <p:tags r:id="rId4"/>
            </p:custDataLst>
          </p:nvPr>
        </p:nvSpPr>
        <p:spPr>
          <a:xfrm>
            <a:off x="7351227" y="2776238"/>
            <a:ext cx="4027591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Number_2"/>
          <p:cNvSpPr/>
          <p:nvPr>
            <p:custDataLst>
              <p:tags r:id="rId5"/>
            </p:custDataLst>
          </p:nvPr>
        </p:nvSpPr>
        <p:spPr>
          <a:xfrm>
            <a:off x="6680677" y="2776238"/>
            <a:ext cx="498951" cy="4986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Number_1"/>
          <p:cNvSpPr/>
          <p:nvPr>
            <p:custDataLst>
              <p:tags r:id="rId6"/>
            </p:custDataLst>
          </p:nvPr>
        </p:nvSpPr>
        <p:spPr>
          <a:xfrm>
            <a:off x="6680677" y="3605839"/>
            <a:ext cx="498951" cy="4986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Entry_1"/>
          <p:cNvSpPr/>
          <p:nvPr>
            <p:custDataLst>
              <p:tags r:id="rId7"/>
            </p:custDataLst>
          </p:nvPr>
        </p:nvSpPr>
        <p:spPr>
          <a:xfrm>
            <a:off x="7351227" y="3605839"/>
            <a:ext cx="4027591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Entry_2"/>
          <p:cNvSpPr/>
          <p:nvPr>
            <p:custDataLst>
              <p:tags r:id="rId8"/>
            </p:custDataLst>
          </p:nvPr>
        </p:nvSpPr>
        <p:spPr>
          <a:xfrm>
            <a:off x="7351227" y="4435440"/>
            <a:ext cx="4027591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Number_2"/>
          <p:cNvSpPr/>
          <p:nvPr>
            <p:custDataLst>
              <p:tags r:id="rId9"/>
            </p:custDataLst>
          </p:nvPr>
        </p:nvSpPr>
        <p:spPr>
          <a:xfrm>
            <a:off x="6680677" y="4435440"/>
            <a:ext cx="498951" cy="49861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453"/>
          <a:stretch>
            <a:fillRect/>
          </a:stretch>
        </p:blipFill>
        <p:spPr>
          <a:xfrm>
            <a:off x="1136083" y="2776238"/>
            <a:ext cx="4040743" cy="345351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39" y="3093100"/>
            <a:ext cx="3225720" cy="2441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977900" y="2131893"/>
            <a:ext cx="9569300" cy="25977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1334737" y="2567339"/>
            <a:ext cx="4733923" cy="58555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32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10445" y="3215804"/>
            <a:ext cx="4758215" cy="107905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sz="1600" dirty="0"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 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205" y="1777487"/>
            <a:ext cx="5397500" cy="3955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Other_1"/>
          <p:cNvSpPr>
            <a:spLocks noChangeArrowheads="1"/>
          </p:cNvSpPr>
          <p:nvPr/>
        </p:nvSpPr>
        <p:spPr bwMode="auto">
          <a:xfrm>
            <a:off x="4775200" y="2206625"/>
            <a:ext cx="2644775" cy="2660650"/>
          </a:xfrm>
          <a:prstGeom prst="ellipse">
            <a:avLst/>
          </a:prstGeom>
          <a:noFill/>
          <a:ln w="53975" cmpd="dbl">
            <a:solidFill>
              <a:schemeClr val="accent3">
                <a:lumMod val="60000"/>
                <a:lumOff val="40000"/>
              </a:schemeClr>
            </a:solidFill>
            <a:bevel/>
          </a:ln>
        </p:spPr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1" name="MH_Other_2"/>
          <p:cNvSpPr>
            <a:spLocks noChangeArrowheads="1"/>
          </p:cNvSpPr>
          <p:nvPr/>
        </p:nvSpPr>
        <p:spPr bwMode="auto">
          <a:xfrm>
            <a:off x="4692650" y="2170113"/>
            <a:ext cx="830263" cy="835025"/>
          </a:xfrm>
          <a:prstGeom prst="ellipse">
            <a:avLst/>
          </a:prstGeom>
          <a:solidFill>
            <a:schemeClr val="accent2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2" name="MH_Other_3"/>
          <p:cNvSpPr>
            <a:spLocks noChangeArrowheads="1"/>
          </p:cNvSpPr>
          <p:nvPr/>
        </p:nvSpPr>
        <p:spPr bwMode="auto">
          <a:xfrm>
            <a:off x="4310063" y="3119438"/>
            <a:ext cx="830262" cy="835025"/>
          </a:xfrm>
          <a:prstGeom prst="ellipse">
            <a:avLst/>
          </a:prstGeom>
          <a:solidFill>
            <a:schemeClr val="accent3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3" name="MH_Other_4"/>
          <p:cNvSpPr>
            <a:spLocks noChangeArrowheads="1"/>
          </p:cNvSpPr>
          <p:nvPr/>
        </p:nvSpPr>
        <p:spPr bwMode="auto">
          <a:xfrm>
            <a:off x="4692650" y="4116388"/>
            <a:ext cx="830263" cy="836612"/>
          </a:xfrm>
          <a:prstGeom prst="ellipse">
            <a:avLst/>
          </a:prstGeom>
          <a:solidFill>
            <a:schemeClr val="accent1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4" name="MH_Other_5"/>
          <p:cNvSpPr>
            <a:spLocks noChangeArrowheads="1"/>
          </p:cNvSpPr>
          <p:nvPr/>
        </p:nvSpPr>
        <p:spPr bwMode="auto">
          <a:xfrm>
            <a:off x="6684963" y="2170113"/>
            <a:ext cx="830262" cy="835025"/>
          </a:xfrm>
          <a:prstGeom prst="ellipse">
            <a:avLst/>
          </a:prstGeom>
          <a:solidFill>
            <a:schemeClr val="accent1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5" name="MH_Other_6"/>
          <p:cNvSpPr>
            <a:spLocks noChangeArrowheads="1"/>
          </p:cNvSpPr>
          <p:nvPr/>
        </p:nvSpPr>
        <p:spPr bwMode="auto">
          <a:xfrm>
            <a:off x="7016750" y="3119438"/>
            <a:ext cx="831850" cy="835025"/>
          </a:xfrm>
          <a:prstGeom prst="ellipse">
            <a:avLst/>
          </a:prstGeom>
          <a:solidFill>
            <a:schemeClr val="accent3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6" name="MH_Other_7"/>
          <p:cNvSpPr>
            <a:spLocks noChangeArrowheads="1"/>
          </p:cNvSpPr>
          <p:nvPr/>
        </p:nvSpPr>
        <p:spPr bwMode="auto">
          <a:xfrm>
            <a:off x="6684963" y="4116388"/>
            <a:ext cx="830262" cy="836612"/>
          </a:xfrm>
          <a:prstGeom prst="ellipse">
            <a:avLst/>
          </a:prstGeom>
          <a:solidFill>
            <a:schemeClr val="accent2"/>
          </a:solidFill>
          <a:ln w="28575">
            <a:noFill/>
            <a:bevel/>
          </a:ln>
        </p:spPr>
        <p:txBody>
          <a:bodyPr anchor="ctr">
            <a:normAutofit fontScale="475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80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" name="MH_Other_8"/>
          <p:cNvSpPr>
            <a:spLocks noChangeArrowheads="1"/>
          </p:cNvSpPr>
          <p:nvPr/>
        </p:nvSpPr>
        <p:spPr bwMode="auto">
          <a:xfrm>
            <a:off x="5053013" y="2603500"/>
            <a:ext cx="82550" cy="82550"/>
          </a:xfrm>
          <a:custGeom>
            <a:avLst/>
            <a:gdLst>
              <a:gd name="T0" fmla="*/ 89848 w 36"/>
              <a:gd name="T1" fmla="*/ 49916 h 36"/>
              <a:gd name="T2" fmla="*/ 39932 w 36"/>
              <a:gd name="T3" fmla="*/ 0 h 36"/>
              <a:gd name="T4" fmla="*/ 39932 w 36"/>
              <a:gd name="T5" fmla="*/ 0 h 36"/>
              <a:gd name="T6" fmla="*/ 0 w 36"/>
              <a:gd name="T7" fmla="*/ 89848 h 36"/>
              <a:gd name="T8" fmla="*/ 89848 w 36"/>
              <a:gd name="T9" fmla="*/ 49916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"/>
              <a:gd name="T16" fmla="*/ 0 h 36"/>
              <a:gd name="T17" fmla="*/ 36 w 36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" h="36">
                <a:moveTo>
                  <a:pt x="36" y="20"/>
                </a:moveTo>
                <a:lnTo>
                  <a:pt x="16" y="0"/>
                </a:lnTo>
                <a:lnTo>
                  <a:pt x="0" y="36"/>
                </a:lnTo>
                <a:lnTo>
                  <a:pt x="36" y="2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8" name="MH_Other_9"/>
          <p:cNvSpPr>
            <a:spLocks noChangeArrowheads="1"/>
          </p:cNvSpPr>
          <p:nvPr/>
        </p:nvSpPr>
        <p:spPr bwMode="auto">
          <a:xfrm>
            <a:off x="5135563" y="2649538"/>
            <a:ext cx="1587" cy="1587"/>
          </a:xfrm>
          <a:prstGeom prst="rect">
            <a:avLst/>
          </a:prstGeom>
          <a:solidFill>
            <a:srgbClr val="FEFFFF"/>
          </a:solidFill>
          <a:ln w="9525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6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9" name="MH_Other_10"/>
          <p:cNvSpPr>
            <a:spLocks noChangeArrowheads="1"/>
          </p:cNvSpPr>
          <p:nvPr/>
        </p:nvSpPr>
        <p:spPr bwMode="auto">
          <a:xfrm>
            <a:off x="5100638" y="2405063"/>
            <a:ext cx="209550" cy="204787"/>
          </a:xfrm>
          <a:custGeom>
            <a:avLst/>
            <a:gdLst>
              <a:gd name="T0" fmla="*/ 202159 w 91"/>
              <a:gd name="T1" fmla="*/ 0 h 89"/>
              <a:gd name="T2" fmla="*/ 0 w 91"/>
              <a:gd name="T3" fmla="*/ 202159 h 89"/>
              <a:gd name="T4" fmla="*/ 19966 w 91"/>
              <a:gd name="T5" fmla="*/ 222125 h 89"/>
              <a:gd name="T6" fmla="*/ 227117 w 91"/>
              <a:gd name="T7" fmla="*/ 19966 h 89"/>
              <a:gd name="T8" fmla="*/ 202159 w 91"/>
              <a:gd name="T9" fmla="*/ 0 h 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89"/>
              <a:gd name="T17" fmla="*/ 91 w 91"/>
              <a:gd name="T18" fmla="*/ 89 h 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89">
                <a:moveTo>
                  <a:pt x="81" y="0"/>
                </a:moveTo>
                <a:lnTo>
                  <a:pt x="0" y="81"/>
                </a:lnTo>
                <a:lnTo>
                  <a:pt x="8" y="89"/>
                </a:lnTo>
                <a:lnTo>
                  <a:pt x="91" y="8"/>
                </a:lnTo>
                <a:lnTo>
                  <a:pt x="81" y="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0" name="MH_Other_11"/>
          <p:cNvSpPr>
            <a:spLocks noChangeArrowheads="1"/>
          </p:cNvSpPr>
          <p:nvPr/>
        </p:nvSpPr>
        <p:spPr bwMode="auto">
          <a:xfrm>
            <a:off x="5129213" y="2433638"/>
            <a:ext cx="207962" cy="206375"/>
          </a:xfrm>
          <a:custGeom>
            <a:avLst/>
            <a:gdLst>
              <a:gd name="T0" fmla="*/ 0 w 91"/>
              <a:gd name="T1" fmla="*/ 204654 h 90"/>
              <a:gd name="T2" fmla="*/ 19966 w 91"/>
              <a:gd name="T3" fmla="*/ 224620 h 90"/>
              <a:gd name="T4" fmla="*/ 227117 w 91"/>
              <a:gd name="T5" fmla="*/ 19966 h 90"/>
              <a:gd name="T6" fmla="*/ 207151 w 91"/>
              <a:gd name="T7" fmla="*/ 0 h 90"/>
              <a:gd name="T8" fmla="*/ 0 w 91"/>
              <a:gd name="T9" fmla="*/ 204654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"/>
              <a:gd name="T16" fmla="*/ 0 h 90"/>
              <a:gd name="T17" fmla="*/ 91 w 91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" h="90">
                <a:moveTo>
                  <a:pt x="0" y="82"/>
                </a:moveTo>
                <a:lnTo>
                  <a:pt x="8" y="90"/>
                </a:lnTo>
                <a:lnTo>
                  <a:pt x="91" y="8"/>
                </a:lnTo>
                <a:lnTo>
                  <a:pt x="83" y="0"/>
                </a:lnTo>
                <a:lnTo>
                  <a:pt x="0" y="82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1" name="MH_Other_12"/>
          <p:cNvSpPr>
            <a:spLocks noChangeArrowheads="1"/>
          </p:cNvSpPr>
          <p:nvPr/>
        </p:nvSpPr>
        <p:spPr bwMode="auto">
          <a:xfrm>
            <a:off x="5300663" y="2378075"/>
            <a:ext cx="65087" cy="60325"/>
          </a:xfrm>
          <a:custGeom>
            <a:avLst/>
            <a:gdLst>
              <a:gd name="T0" fmla="*/ 46588 w 21"/>
              <a:gd name="T1" fmla="*/ 19467 h 20"/>
              <a:gd name="T2" fmla="*/ 0 w 21"/>
              <a:gd name="T3" fmla="*/ 19467 h 20"/>
              <a:gd name="T4" fmla="*/ 49916 w 21"/>
              <a:gd name="T5" fmla="*/ 64890 h 20"/>
              <a:gd name="T6" fmla="*/ 46588 w 21"/>
              <a:gd name="T7" fmla="*/ 1946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21"/>
              <a:gd name="T13" fmla="*/ 0 h 20"/>
              <a:gd name="T14" fmla="*/ 21 w 21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" h="20">
                <a:moveTo>
                  <a:pt x="14" y="6"/>
                </a:moveTo>
                <a:cubicBezTo>
                  <a:pt x="8" y="0"/>
                  <a:pt x="0" y="6"/>
                  <a:pt x="0" y="6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0"/>
                  <a:pt x="21" y="13"/>
                  <a:pt x="14" y="6"/>
                </a:cubicBez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2" name="MH_Other_13"/>
          <p:cNvSpPr>
            <a:spLocks noChangeArrowheads="1"/>
          </p:cNvSpPr>
          <p:nvPr/>
        </p:nvSpPr>
        <p:spPr bwMode="auto">
          <a:xfrm>
            <a:off x="4906963" y="2387600"/>
            <a:ext cx="384175" cy="379413"/>
          </a:xfrm>
          <a:custGeom>
            <a:avLst/>
            <a:gdLst>
              <a:gd name="T0" fmla="*/ 2147483646 w 167"/>
              <a:gd name="T1" fmla="*/ 2147483646 h 165"/>
              <a:gd name="T2" fmla="*/ 2147483646 w 167"/>
              <a:gd name="T3" fmla="*/ 2147483646 h 165"/>
              <a:gd name="T4" fmla="*/ 2147483646 w 167"/>
              <a:gd name="T5" fmla="*/ 2147483646 h 165"/>
              <a:gd name="T6" fmla="*/ 2147483646 w 167"/>
              <a:gd name="T7" fmla="*/ 2147483646 h 165"/>
              <a:gd name="T8" fmla="*/ 2147483646 w 167"/>
              <a:gd name="T9" fmla="*/ 0 h 165"/>
              <a:gd name="T10" fmla="*/ 0 w 167"/>
              <a:gd name="T11" fmla="*/ 0 h 165"/>
              <a:gd name="T12" fmla="*/ 0 w 167"/>
              <a:gd name="T13" fmla="*/ 2147483646 h 165"/>
              <a:gd name="T14" fmla="*/ 2147483646 w 167"/>
              <a:gd name="T15" fmla="*/ 2147483646 h 165"/>
              <a:gd name="T16" fmla="*/ 2147483646 w 167"/>
              <a:gd name="T17" fmla="*/ 2147483646 h 165"/>
              <a:gd name="T18" fmla="*/ 2147483646 w 167"/>
              <a:gd name="T19" fmla="*/ 2147483646 h 165"/>
              <a:gd name="T20" fmla="*/ 2147483646 w 167"/>
              <a:gd name="T21" fmla="*/ 2147483646 h 1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67"/>
              <a:gd name="T34" fmla="*/ 0 h 165"/>
              <a:gd name="T35" fmla="*/ 167 w 167"/>
              <a:gd name="T36" fmla="*/ 165 h 1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67" h="165">
                <a:moveTo>
                  <a:pt x="147" y="145"/>
                </a:moveTo>
                <a:lnTo>
                  <a:pt x="20" y="145"/>
                </a:lnTo>
                <a:lnTo>
                  <a:pt x="20" y="20"/>
                </a:lnTo>
                <a:lnTo>
                  <a:pt x="139" y="20"/>
                </a:lnTo>
                <a:lnTo>
                  <a:pt x="160" y="0"/>
                </a:lnTo>
                <a:lnTo>
                  <a:pt x="0" y="0"/>
                </a:lnTo>
                <a:lnTo>
                  <a:pt x="0" y="165"/>
                </a:lnTo>
                <a:lnTo>
                  <a:pt x="167" y="165"/>
                </a:lnTo>
                <a:lnTo>
                  <a:pt x="167" y="61"/>
                </a:lnTo>
                <a:lnTo>
                  <a:pt x="147" y="81"/>
                </a:lnTo>
                <a:lnTo>
                  <a:pt x="147" y="14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MH_Other_14"/>
          <p:cNvSpPr>
            <a:spLocks noEditPoints="1" noChangeArrowheads="1"/>
          </p:cNvSpPr>
          <p:nvPr/>
        </p:nvSpPr>
        <p:spPr bwMode="auto">
          <a:xfrm>
            <a:off x="4500563" y="3333750"/>
            <a:ext cx="430212" cy="425450"/>
          </a:xfrm>
          <a:custGeom>
            <a:avLst/>
            <a:gdLst>
              <a:gd name="T0" fmla="*/ 2147483646 w 95"/>
              <a:gd name="T1" fmla="*/ 2147483646 h 93"/>
              <a:gd name="T2" fmla="*/ 2147483646 w 95"/>
              <a:gd name="T3" fmla="*/ 2147483646 h 93"/>
              <a:gd name="T4" fmla="*/ 2147483646 w 95"/>
              <a:gd name="T5" fmla="*/ 2147483646 h 93"/>
              <a:gd name="T6" fmla="*/ 2147483646 w 95"/>
              <a:gd name="T7" fmla="*/ 2147483646 h 93"/>
              <a:gd name="T8" fmla="*/ 2147483646 w 95"/>
              <a:gd name="T9" fmla="*/ 2147483646 h 93"/>
              <a:gd name="T10" fmla="*/ 2147483646 w 95"/>
              <a:gd name="T11" fmla="*/ 2147483646 h 93"/>
              <a:gd name="T12" fmla="*/ 2147483646 w 95"/>
              <a:gd name="T13" fmla="*/ 2147483646 h 93"/>
              <a:gd name="T14" fmla="*/ 2147483646 w 95"/>
              <a:gd name="T15" fmla="*/ 2147483646 h 93"/>
              <a:gd name="T16" fmla="*/ 2147483646 w 95"/>
              <a:gd name="T17" fmla="*/ 2147483646 h 93"/>
              <a:gd name="T18" fmla="*/ 2147483646 w 95"/>
              <a:gd name="T19" fmla="*/ 0 h 93"/>
              <a:gd name="T20" fmla="*/ 2147483646 w 95"/>
              <a:gd name="T21" fmla="*/ 0 h 93"/>
              <a:gd name="T22" fmla="*/ 2147483646 w 95"/>
              <a:gd name="T23" fmla="*/ 2147483646 h 93"/>
              <a:gd name="T24" fmla="*/ 2147483646 w 95"/>
              <a:gd name="T25" fmla="*/ 2147483646 h 93"/>
              <a:gd name="T26" fmla="*/ 2147483646 w 95"/>
              <a:gd name="T27" fmla="*/ 2147483646 h 93"/>
              <a:gd name="T28" fmla="*/ 2147483646 w 95"/>
              <a:gd name="T29" fmla="*/ 2147483646 h 93"/>
              <a:gd name="T30" fmla="*/ 2147483646 w 95"/>
              <a:gd name="T31" fmla="*/ 2147483646 h 93"/>
              <a:gd name="T32" fmla="*/ 2147483646 w 95"/>
              <a:gd name="T33" fmla="*/ 2147483646 h 93"/>
              <a:gd name="T34" fmla="*/ 0 w 95"/>
              <a:gd name="T35" fmla="*/ 2147483646 h 93"/>
              <a:gd name="T36" fmla="*/ 0 w 95"/>
              <a:gd name="T37" fmla="*/ 2147483646 h 93"/>
              <a:gd name="T38" fmla="*/ 2147483646 w 95"/>
              <a:gd name="T39" fmla="*/ 2147483646 h 93"/>
              <a:gd name="T40" fmla="*/ 2147483646 w 95"/>
              <a:gd name="T41" fmla="*/ 2147483646 h 93"/>
              <a:gd name="T42" fmla="*/ 2147483646 w 95"/>
              <a:gd name="T43" fmla="*/ 2147483646 h 93"/>
              <a:gd name="T44" fmla="*/ 2147483646 w 95"/>
              <a:gd name="T45" fmla="*/ 2147483646 h 93"/>
              <a:gd name="T46" fmla="*/ 2147483646 w 95"/>
              <a:gd name="T47" fmla="*/ 2147483646 h 93"/>
              <a:gd name="T48" fmla="*/ 2147483646 w 95"/>
              <a:gd name="T49" fmla="*/ 2147483646 h 93"/>
              <a:gd name="T50" fmla="*/ 2147483646 w 95"/>
              <a:gd name="T51" fmla="*/ 2147483646 h 93"/>
              <a:gd name="T52" fmla="*/ 2147483646 w 95"/>
              <a:gd name="T53" fmla="*/ 2147483646 h 93"/>
              <a:gd name="T54" fmla="*/ 2147483646 w 95"/>
              <a:gd name="T55" fmla="*/ 2147483646 h 93"/>
              <a:gd name="T56" fmla="*/ 2147483646 w 95"/>
              <a:gd name="T57" fmla="*/ 2147483646 h 93"/>
              <a:gd name="T58" fmla="*/ 2147483646 w 95"/>
              <a:gd name="T59" fmla="*/ 2147483646 h 93"/>
              <a:gd name="T60" fmla="*/ 2147483646 w 95"/>
              <a:gd name="T61" fmla="*/ 2147483646 h 93"/>
              <a:gd name="T62" fmla="*/ 2147483646 w 95"/>
              <a:gd name="T63" fmla="*/ 2147483646 h 93"/>
              <a:gd name="T64" fmla="*/ 2147483646 w 95"/>
              <a:gd name="T65" fmla="*/ 2147483646 h 93"/>
              <a:gd name="T66" fmla="*/ 2147483646 w 95"/>
              <a:gd name="T67" fmla="*/ 2147483646 h 93"/>
              <a:gd name="T68" fmla="*/ 2147483646 w 95"/>
              <a:gd name="T69" fmla="*/ 2147483646 h 93"/>
              <a:gd name="T70" fmla="*/ 2147483646 w 95"/>
              <a:gd name="T71" fmla="*/ 2147483646 h 93"/>
              <a:gd name="T72" fmla="*/ 2147483646 w 95"/>
              <a:gd name="T73" fmla="*/ 2147483646 h 93"/>
              <a:gd name="T74" fmla="*/ 2147483646 w 95"/>
              <a:gd name="T75" fmla="*/ 2147483646 h 9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5"/>
              <a:gd name="T115" fmla="*/ 0 h 93"/>
              <a:gd name="T116" fmla="*/ 95 w 95"/>
              <a:gd name="T117" fmla="*/ 93 h 9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5" h="93">
                <a:moveTo>
                  <a:pt x="82" y="57"/>
                </a:moveTo>
                <a:cubicBezTo>
                  <a:pt x="82" y="57"/>
                  <a:pt x="95" y="52"/>
                  <a:pt x="95" y="5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0"/>
                  <a:pt x="82" y="36"/>
                  <a:pt x="82" y="36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5" y="17"/>
                  <a:pt x="85" y="17"/>
                </a:cubicBezTo>
                <a:cubicBezTo>
                  <a:pt x="77" y="10"/>
                  <a:pt x="77" y="10"/>
                  <a:pt x="77" y="10"/>
                </a:cubicBezTo>
                <a:cubicBezTo>
                  <a:pt x="77" y="9"/>
                  <a:pt x="64" y="15"/>
                  <a:pt x="64" y="15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3"/>
                  <a:pt x="53" y="0"/>
                  <a:pt x="53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37" y="13"/>
                  <a:pt x="37" y="13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18" y="10"/>
                  <a:pt x="18" y="10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8"/>
                  <a:pt x="16" y="30"/>
                  <a:pt x="16" y="30"/>
                </a:cubicBezTo>
                <a:cubicBezTo>
                  <a:pt x="13" y="36"/>
                  <a:pt x="13" y="36"/>
                  <a:pt x="13" y="36"/>
                </a:cubicBezTo>
                <a:cubicBezTo>
                  <a:pt x="13" y="36"/>
                  <a:pt x="0" y="41"/>
                  <a:pt x="0" y="4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13" y="57"/>
                  <a:pt x="13" y="57"/>
                </a:cubicBezTo>
                <a:cubicBezTo>
                  <a:pt x="16" y="63"/>
                  <a:pt x="16" y="63"/>
                  <a:pt x="16" y="63"/>
                </a:cubicBezTo>
                <a:cubicBezTo>
                  <a:pt x="16" y="63"/>
                  <a:pt x="10" y="75"/>
                  <a:pt x="11" y="76"/>
                </a:cubicBezTo>
                <a:cubicBezTo>
                  <a:pt x="18" y="83"/>
                  <a:pt x="18" y="83"/>
                  <a:pt x="18" y="83"/>
                </a:cubicBezTo>
                <a:cubicBezTo>
                  <a:pt x="19" y="84"/>
                  <a:pt x="31" y="78"/>
                  <a:pt x="31" y="78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42" y="93"/>
                  <a:pt x="43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4" y="93"/>
                  <a:pt x="59" y="80"/>
                  <a:pt x="59" y="80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8"/>
                  <a:pt x="77" y="83"/>
                  <a:pt x="78" y="83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0" y="63"/>
                  <a:pt x="80" y="63"/>
                </a:cubicBezTo>
                <a:lnTo>
                  <a:pt x="82" y="57"/>
                </a:lnTo>
                <a:close/>
                <a:moveTo>
                  <a:pt x="48" y="61"/>
                </a:moveTo>
                <a:cubicBezTo>
                  <a:pt x="39" y="61"/>
                  <a:pt x="33" y="55"/>
                  <a:pt x="33" y="46"/>
                </a:cubicBezTo>
                <a:cubicBezTo>
                  <a:pt x="33" y="38"/>
                  <a:pt x="39" y="32"/>
                  <a:pt x="48" y="32"/>
                </a:cubicBezTo>
                <a:cubicBezTo>
                  <a:pt x="56" y="32"/>
                  <a:pt x="63" y="38"/>
                  <a:pt x="63" y="46"/>
                </a:cubicBezTo>
                <a:cubicBezTo>
                  <a:pt x="63" y="55"/>
                  <a:pt x="56" y="61"/>
                  <a:pt x="48" y="61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MH_Other_15"/>
          <p:cNvSpPr>
            <a:spLocks noChangeArrowheads="1"/>
          </p:cNvSpPr>
          <p:nvPr/>
        </p:nvSpPr>
        <p:spPr bwMode="auto">
          <a:xfrm>
            <a:off x="4670425" y="3502025"/>
            <a:ext cx="88900" cy="85725"/>
          </a:xfrm>
          <a:prstGeom prst="ellipse">
            <a:avLst/>
          </a:prstGeom>
          <a:solidFill>
            <a:srgbClr val="FEFFFF"/>
          </a:solidFill>
          <a:ln w="9525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600" dirty="0">
              <a:latin typeface="+mn-lt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25" name="MH_Other_16"/>
          <p:cNvSpPr>
            <a:spLocks noChangeArrowheads="1"/>
          </p:cNvSpPr>
          <p:nvPr/>
        </p:nvSpPr>
        <p:spPr bwMode="auto">
          <a:xfrm>
            <a:off x="7256463" y="3294063"/>
            <a:ext cx="352425" cy="442912"/>
          </a:xfrm>
          <a:custGeom>
            <a:avLst/>
            <a:gdLst>
              <a:gd name="T0" fmla="*/ 7193 w 352425"/>
              <a:gd name="T1" fmla="*/ 298444 h 442913"/>
              <a:gd name="T2" fmla="*/ 176213 w 352425"/>
              <a:gd name="T3" fmla="*/ 352618 h 442913"/>
              <a:gd name="T4" fmla="*/ 345233 w 352425"/>
              <a:gd name="T5" fmla="*/ 298444 h 442913"/>
              <a:gd name="T6" fmla="*/ 352425 w 352425"/>
              <a:gd name="T7" fmla="*/ 312890 h 442913"/>
              <a:gd name="T8" fmla="*/ 352425 w 352425"/>
              <a:gd name="T9" fmla="*/ 367064 h 442913"/>
              <a:gd name="T10" fmla="*/ 176213 w 352425"/>
              <a:gd name="T11" fmla="*/ 442907 h 442913"/>
              <a:gd name="T12" fmla="*/ 0 w 352425"/>
              <a:gd name="T13" fmla="*/ 367064 h 442913"/>
              <a:gd name="T14" fmla="*/ 0 w 352425"/>
              <a:gd name="T15" fmla="*/ 312890 h 442913"/>
              <a:gd name="T16" fmla="*/ 7193 w 352425"/>
              <a:gd name="T17" fmla="*/ 298444 h 442913"/>
              <a:gd name="T18" fmla="*/ 7193 w 352425"/>
              <a:gd name="T19" fmla="*/ 184150 h 442913"/>
              <a:gd name="T20" fmla="*/ 176213 w 352425"/>
              <a:gd name="T21" fmla="*/ 243199 h 442913"/>
              <a:gd name="T22" fmla="*/ 345233 w 352425"/>
              <a:gd name="T23" fmla="*/ 184150 h 442913"/>
              <a:gd name="T24" fmla="*/ 352425 w 352425"/>
              <a:gd name="T25" fmla="*/ 202605 h 442913"/>
              <a:gd name="T26" fmla="*/ 352425 w 352425"/>
              <a:gd name="T27" fmla="*/ 257963 h 442913"/>
              <a:gd name="T28" fmla="*/ 176213 w 352425"/>
              <a:gd name="T29" fmla="*/ 331782 h 442913"/>
              <a:gd name="T30" fmla="*/ 0 w 352425"/>
              <a:gd name="T31" fmla="*/ 257963 h 442913"/>
              <a:gd name="T32" fmla="*/ 0 w 352425"/>
              <a:gd name="T33" fmla="*/ 202605 h 442913"/>
              <a:gd name="T34" fmla="*/ 7193 w 352425"/>
              <a:gd name="T35" fmla="*/ 184150 h 442913"/>
              <a:gd name="T36" fmla="*/ 7193 w 352425"/>
              <a:gd name="T37" fmla="*/ 76200 h 442913"/>
              <a:gd name="T38" fmla="*/ 176213 w 352425"/>
              <a:gd name="T39" fmla="*/ 130795 h 442913"/>
              <a:gd name="T40" fmla="*/ 345233 w 352425"/>
              <a:gd name="T41" fmla="*/ 76200 h 442913"/>
              <a:gd name="T42" fmla="*/ 352425 w 352425"/>
              <a:gd name="T43" fmla="*/ 94398 h 442913"/>
              <a:gd name="T44" fmla="*/ 352425 w 352425"/>
              <a:gd name="T45" fmla="*/ 148993 h 442913"/>
              <a:gd name="T46" fmla="*/ 176213 w 352425"/>
              <a:gd name="T47" fmla="*/ 225419 h 442913"/>
              <a:gd name="T48" fmla="*/ 0 w 352425"/>
              <a:gd name="T49" fmla="*/ 148993 h 442913"/>
              <a:gd name="T50" fmla="*/ 0 w 352425"/>
              <a:gd name="T51" fmla="*/ 94398 h 442913"/>
              <a:gd name="T52" fmla="*/ 7193 w 352425"/>
              <a:gd name="T53" fmla="*/ 76200 h 442913"/>
              <a:gd name="T54" fmla="*/ 177006 w 352425"/>
              <a:gd name="T55" fmla="*/ 0 h 442913"/>
              <a:gd name="T56" fmla="*/ 349250 w 352425"/>
              <a:gd name="T57" fmla="*/ 57944 h 442913"/>
              <a:gd name="T58" fmla="*/ 177006 w 352425"/>
              <a:gd name="T59" fmla="*/ 115888 h 442913"/>
              <a:gd name="T60" fmla="*/ 4762 w 352425"/>
              <a:gd name="T61" fmla="*/ 57944 h 442913"/>
              <a:gd name="T62" fmla="*/ 177006 w 352425"/>
              <a:gd name="T63" fmla="*/ 0 h 44291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52425" h="442913">
                <a:moveTo>
                  <a:pt x="7193" y="298450"/>
                </a:moveTo>
                <a:cubicBezTo>
                  <a:pt x="25173" y="330954"/>
                  <a:pt x="93501" y="352624"/>
                  <a:pt x="176213" y="352624"/>
                </a:cubicBezTo>
                <a:cubicBezTo>
                  <a:pt x="258925" y="352624"/>
                  <a:pt x="327252" y="330954"/>
                  <a:pt x="345233" y="298450"/>
                </a:cubicBezTo>
                <a:cubicBezTo>
                  <a:pt x="348829" y="302062"/>
                  <a:pt x="352425" y="309285"/>
                  <a:pt x="352425" y="312896"/>
                </a:cubicBezTo>
                <a:cubicBezTo>
                  <a:pt x="352425" y="312896"/>
                  <a:pt x="352425" y="312896"/>
                  <a:pt x="352425" y="367070"/>
                </a:cubicBezTo>
                <a:cubicBezTo>
                  <a:pt x="352425" y="410409"/>
                  <a:pt x="273309" y="442913"/>
                  <a:pt x="176213" y="442913"/>
                </a:cubicBezTo>
                <a:cubicBezTo>
                  <a:pt x="79116" y="442913"/>
                  <a:pt x="0" y="410409"/>
                  <a:pt x="0" y="367070"/>
                </a:cubicBezTo>
                <a:cubicBezTo>
                  <a:pt x="0" y="367070"/>
                  <a:pt x="0" y="367070"/>
                  <a:pt x="0" y="312896"/>
                </a:cubicBezTo>
                <a:cubicBezTo>
                  <a:pt x="0" y="309285"/>
                  <a:pt x="3596" y="302062"/>
                  <a:pt x="7193" y="298450"/>
                </a:cubicBezTo>
                <a:close/>
                <a:moveTo>
                  <a:pt x="7193" y="184150"/>
                </a:moveTo>
                <a:cubicBezTo>
                  <a:pt x="25173" y="217369"/>
                  <a:pt x="93501" y="243205"/>
                  <a:pt x="176213" y="243205"/>
                </a:cubicBezTo>
                <a:cubicBezTo>
                  <a:pt x="258925" y="243205"/>
                  <a:pt x="327252" y="217369"/>
                  <a:pt x="345233" y="184150"/>
                </a:cubicBezTo>
                <a:cubicBezTo>
                  <a:pt x="348829" y="191532"/>
                  <a:pt x="352425" y="195223"/>
                  <a:pt x="352425" y="202605"/>
                </a:cubicBezTo>
                <a:cubicBezTo>
                  <a:pt x="352425" y="202605"/>
                  <a:pt x="352425" y="202605"/>
                  <a:pt x="352425" y="257969"/>
                </a:cubicBezTo>
                <a:cubicBezTo>
                  <a:pt x="352425" y="298570"/>
                  <a:pt x="273309" y="331788"/>
                  <a:pt x="176213" y="331788"/>
                </a:cubicBezTo>
                <a:cubicBezTo>
                  <a:pt x="79116" y="331788"/>
                  <a:pt x="0" y="298570"/>
                  <a:pt x="0" y="257969"/>
                </a:cubicBezTo>
                <a:cubicBezTo>
                  <a:pt x="0" y="257969"/>
                  <a:pt x="0" y="257969"/>
                  <a:pt x="0" y="202605"/>
                </a:cubicBezTo>
                <a:cubicBezTo>
                  <a:pt x="0" y="195223"/>
                  <a:pt x="3596" y="191532"/>
                  <a:pt x="7193" y="184150"/>
                </a:cubicBezTo>
                <a:close/>
                <a:moveTo>
                  <a:pt x="7193" y="76200"/>
                </a:moveTo>
                <a:cubicBezTo>
                  <a:pt x="10789" y="108957"/>
                  <a:pt x="86308" y="130795"/>
                  <a:pt x="176213" y="130795"/>
                </a:cubicBezTo>
                <a:cubicBezTo>
                  <a:pt x="269713" y="130795"/>
                  <a:pt x="341637" y="108957"/>
                  <a:pt x="345233" y="76200"/>
                </a:cubicBezTo>
                <a:cubicBezTo>
                  <a:pt x="348829" y="83479"/>
                  <a:pt x="352425" y="87119"/>
                  <a:pt x="352425" y="94398"/>
                </a:cubicBezTo>
                <a:cubicBezTo>
                  <a:pt x="352425" y="94398"/>
                  <a:pt x="352425" y="94398"/>
                  <a:pt x="352425" y="148993"/>
                </a:cubicBezTo>
                <a:cubicBezTo>
                  <a:pt x="352425" y="189029"/>
                  <a:pt x="273309" y="225425"/>
                  <a:pt x="176213" y="225425"/>
                </a:cubicBezTo>
                <a:cubicBezTo>
                  <a:pt x="79116" y="225425"/>
                  <a:pt x="0" y="189029"/>
                  <a:pt x="0" y="148993"/>
                </a:cubicBezTo>
                <a:cubicBezTo>
                  <a:pt x="0" y="148993"/>
                  <a:pt x="0" y="148993"/>
                  <a:pt x="0" y="94398"/>
                </a:cubicBezTo>
                <a:cubicBezTo>
                  <a:pt x="0" y="87119"/>
                  <a:pt x="3596" y="83479"/>
                  <a:pt x="7193" y="76200"/>
                </a:cubicBezTo>
                <a:close/>
                <a:moveTo>
                  <a:pt x="177006" y="0"/>
                </a:moveTo>
                <a:cubicBezTo>
                  <a:pt x="272134" y="0"/>
                  <a:pt x="349250" y="25942"/>
                  <a:pt x="349250" y="57944"/>
                </a:cubicBezTo>
                <a:cubicBezTo>
                  <a:pt x="349250" y="89946"/>
                  <a:pt x="272134" y="115888"/>
                  <a:pt x="177006" y="115888"/>
                </a:cubicBezTo>
                <a:cubicBezTo>
                  <a:pt x="81878" y="115888"/>
                  <a:pt x="4762" y="89946"/>
                  <a:pt x="4762" y="57944"/>
                </a:cubicBezTo>
                <a:cubicBezTo>
                  <a:pt x="4762" y="25942"/>
                  <a:pt x="81878" y="0"/>
                  <a:pt x="177006" y="0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MH_Other_17"/>
          <p:cNvSpPr>
            <a:spLocks noEditPoints="1" noChangeArrowheads="1"/>
          </p:cNvSpPr>
          <p:nvPr/>
        </p:nvSpPr>
        <p:spPr bwMode="auto">
          <a:xfrm>
            <a:off x="4868863" y="4332288"/>
            <a:ext cx="412750" cy="404812"/>
          </a:xfrm>
          <a:custGeom>
            <a:avLst/>
            <a:gdLst>
              <a:gd name="T0" fmla="*/ 2147483646 w 113"/>
              <a:gd name="T1" fmla="*/ 2147483646 h 112"/>
              <a:gd name="T2" fmla="*/ 2147483646 w 113"/>
              <a:gd name="T3" fmla="*/ 2147483646 h 112"/>
              <a:gd name="T4" fmla="*/ 2147483646 w 113"/>
              <a:gd name="T5" fmla="*/ 2147483646 h 112"/>
              <a:gd name="T6" fmla="*/ 2147483646 w 113"/>
              <a:gd name="T7" fmla="*/ 2147483646 h 112"/>
              <a:gd name="T8" fmla="*/ 2147483646 w 113"/>
              <a:gd name="T9" fmla="*/ 2147483646 h 112"/>
              <a:gd name="T10" fmla="*/ 2147483646 w 113"/>
              <a:gd name="T11" fmla="*/ 2147483646 h 112"/>
              <a:gd name="T12" fmla="*/ 2147483646 w 113"/>
              <a:gd name="T13" fmla="*/ 2147483646 h 112"/>
              <a:gd name="T14" fmla="*/ 2147483646 w 113"/>
              <a:gd name="T15" fmla="*/ 2147483646 h 112"/>
              <a:gd name="T16" fmla="*/ 2147483646 w 113"/>
              <a:gd name="T17" fmla="*/ 2147483646 h 112"/>
              <a:gd name="T18" fmla="*/ 2147483646 w 113"/>
              <a:gd name="T19" fmla="*/ 2147483646 h 112"/>
              <a:gd name="T20" fmla="*/ 2147483646 w 113"/>
              <a:gd name="T21" fmla="*/ 2147483646 h 112"/>
              <a:gd name="T22" fmla="*/ 2147483646 w 113"/>
              <a:gd name="T23" fmla="*/ 2147483646 h 112"/>
              <a:gd name="T24" fmla="*/ 2147483646 w 113"/>
              <a:gd name="T25" fmla="*/ 2147483646 h 112"/>
              <a:gd name="T26" fmla="*/ 2147483646 w 113"/>
              <a:gd name="T27" fmla="*/ 2147483646 h 112"/>
              <a:gd name="T28" fmla="*/ 2147483646 w 113"/>
              <a:gd name="T29" fmla="*/ 2147483646 h 112"/>
              <a:gd name="T30" fmla="*/ 2147483646 w 113"/>
              <a:gd name="T31" fmla="*/ 2147483646 h 112"/>
              <a:gd name="T32" fmla="*/ 2147483646 w 113"/>
              <a:gd name="T33" fmla="*/ 2147483646 h 112"/>
              <a:gd name="T34" fmla="*/ 2147483646 w 113"/>
              <a:gd name="T35" fmla="*/ 2147483646 h 11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3"/>
              <a:gd name="T55" fmla="*/ 0 h 112"/>
              <a:gd name="T56" fmla="*/ 113 w 113"/>
              <a:gd name="T57" fmla="*/ 112 h 11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MH_Other_18"/>
          <p:cNvSpPr>
            <a:spLocks noEditPoints="1" noChangeArrowheads="1"/>
          </p:cNvSpPr>
          <p:nvPr/>
        </p:nvSpPr>
        <p:spPr bwMode="auto">
          <a:xfrm>
            <a:off x="6883400" y="4308475"/>
            <a:ext cx="434975" cy="428625"/>
          </a:xfrm>
          <a:custGeom>
            <a:avLst/>
            <a:gdLst>
              <a:gd name="T0" fmla="*/ 2147483646 w 120"/>
              <a:gd name="T1" fmla="*/ 2147483646 h 118"/>
              <a:gd name="T2" fmla="*/ 2147483646 w 120"/>
              <a:gd name="T3" fmla="*/ 2147483646 h 118"/>
              <a:gd name="T4" fmla="*/ 2147483646 w 120"/>
              <a:gd name="T5" fmla="*/ 2147483646 h 118"/>
              <a:gd name="T6" fmla="*/ 2147483646 w 120"/>
              <a:gd name="T7" fmla="*/ 2147483646 h 118"/>
              <a:gd name="T8" fmla="*/ 2147483646 w 120"/>
              <a:gd name="T9" fmla="*/ 2147483646 h 118"/>
              <a:gd name="T10" fmla="*/ 2147483646 w 120"/>
              <a:gd name="T11" fmla="*/ 2147483646 h 118"/>
              <a:gd name="T12" fmla="*/ 2147483646 w 120"/>
              <a:gd name="T13" fmla="*/ 2147483646 h 118"/>
              <a:gd name="T14" fmla="*/ 2147483646 w 120"/>
              <a:gd name="T15" fmla="*/ 2147483646 h 118"/>
              <a:gd name="T16" fmla="*/ 2147483646 w 120"/>
              <a:gd name="T17" fmla="*/ 2147483646 h 118"/>
              <a:gd name="T18" fmla="*/ 2147483646 w 120"/>
              <a:gd name="T19" fmla="*/ 2147483646 h 118"/>
              <a:gd name="T20" fmla="*/ 2147483646 w 120"/>
              <a:gd name="T21" fmla="*/ 2147483646 h 118"/>
              <a:gd name="T22" fmla="*/ 2147483646 w 120"/>
              <a:gd name="T23" fmla="*/ 2147483646 h 118"/>
              <a:gd name="T24" fmla="*/ 2147483646 w 120"/>
              <a:gd name="T25" fmla="*/ 2147483646 h 118"/>
              <a:gd name="T26" fmla="*/ 2147483646 w 120"/>
              <a:gd name="T27" fmla="*/ 2147483646 h 118"/>
              <a:gd name="T28" fmla="*/ 2147483646 w 120"/>
              <a:gd name="T29" fmla="*/ 2147483646 h 118"/>
              <a:gd name="T30" fmla="*/ 2147483646 w 120"/>
              <a:gd name="T31" fmla="*/ 2147483646 h 118"/>
              <a:gd name="T32" fmla="*/ 2147483646 w 120"/>
              <a:gd name="T33" fmla="*/ 2147483646 h 118"/>
              <a:gd name="T34" fmla="*/ 2147483646 w 120"/>
              <a:gd name="T35" fmla="*/ 2147483646 h 118"/>
              <a:gd name="T36" fmla="*/ 2147483646 w 120"/>
              <a:gd name="T37" fmla="*/ 2147483646 h 118"/>
              <a:gd name="T38" fmla="*/ 2147483646 w 120"/>
              <a:gd name="T39" fmla="*/ 2147483646 h 11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20"/>
              <a:gd name="T61" fmla="*/ 0 h 118"/>
              <a:gd name="T62" fmla="*/ 120 w 120"/>
              <a:gd name="T63" fmla="*/ 118 h 11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20" h="118">
                <a:moveTo>
                  <a:pt x="53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7" y="36"/>
                  <a:pt x="17" y="36"/>
                  <a:pt x="17" y="3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30"/>
                  <a:pt x="2" y="40"/>
                  <a:pt x="9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0" y="117"/>
                  <a:pt x="103" y="118"/>
                  <a:pt x="107" y="118"/>
                </a:cubicBezTo>
                <a:cubicBezTo>
                  <a:pt x="110" y="118"/>
                  <a:pt x="113" y="117"/>
                  <a:pt x="115" y="115"/>
                </a:cubicBezTo>
                <a:cubicBezTo>
                  <a:pt x="120" y="110"/>
                  <a:pt x="120" y="102"/>
                  <a:pt x="115" y="97"/>
                </a:cubicBezTo>
                <a:lnTo>
                  <a:pt x="53" y="35"/>
                </a:lnTo>
                <a:close/>
                <a:moveTo>
                  <a:pt x="108" y="113"/>
                </a:moveTo>
                <a:cubicBezTo>
                  <a:pt x="105" y="113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0" y="103"/>
                  <a:pt x="113" y="105"/>
                  <a:pt x="113" y="108"/>
                </a:cubicBezTo>
                <a:cubicBezTo>
                  <a:pt x="113" y="110"/>
                  <a:pt x="110" y="113"/>
                  <a:pt x="108" y="113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MH_Other_19"/>
          <p:cNvSpPr>
            <a:spLocks noEditPoints="1" noChangeArrowheads="1"/>
          </p:cNvSpPr>
          <p:nvPr/>
        </p:nvSpPr>
        <p:spPr bwMode="auto">
          <a:xfrm>
            <a:off x="6873875" y="2303463"/>
            <a:ext cx="201613" cy="368300"/>
          </a:xfrm>
          <a:custGeom>
            <a:avLst/>
            <a:gdLst>
              <a:gd name="T0" fmla="*/ 2147483646 w 50"/>
              <a:gd name="T1" fmla="*/ 2147483646 h 90"/>
              <a:gd name="T2" fmla="*/ 2147483646 w 50"/>
              <a:gd name="T3" fmla="*/ 2147483646 h 90"/>
              <a:gd name="T4" fmla="*/ 2147483646 w 50"/>
              <a:gd name="T5" fmla="*/ 0 h 90"/>
              <a:gd name="T6" fmla="*/ 2147483646 w 50"/>
              <a:gd name="T7" fmla="*/ 0 h 90"/>
              <a:gd name="T8" fmla="*/ 0 w 50"/>
              <a:gd name="T9" fmla="*/ 2147483646 h 90"/>
              <a:gd name="T10" fmla="*/ 0 w 50"/>
              <a:gd name="T11" fmla="*/ 2147483646 h 90"/>
              <a:gd name="T12" fmla="*/ 2147483646 w 50"/>
              <a:gd name="T13" fmla="*/ 2147483646 h 90"/>
              <a:gd name="T14" fmla="*/ 2147483646 w 50"/>
              <a:gd name="T15" fmla="*/ 2147483646 h 90"/>
              <a:gd name="T16" fmla="*/ 2147483646 w 50"/>
              <a:gd name="T17" fmla="*/ 2147483646 h 90"/>
              <a:gd name="T18" fmla="*/ 2147483646 w 50"/>
              <a:gd name="T19" fmla="*/ 2147483646 h 90"/>
              <a:gd name="T20" fmla="*/ 2147483646 w 50"/>
              <a:gd name="T21" fmla="*/ 2147483646 h 90"/>
              <a:gd name="T22" fmla="*/ 2147483646 w 50"/>
              <a:gd name="T23" fmla="*/ 2147483646 h 90"/>
              <a:gd name="T24" fmla="*/ 2147483646 w 50"/>
              <a:gd name="T25" fmla="*/ 2147483646 h 90"/>
              <a:gd name="T26" fmla="*/ 2147483646 w 50"/>
              <a:gd name="T27" fmla="*/ 2147483646 h 90"/>
              <a:gd name="T28" fmla="*/ 2147483646 w 50"/>
              <a:gd name="T29" fmla="*/ 2147483646 h 90"/>
              <a:gd name="T30" fmla="*/ 2147483646 w 50"/>
              <a:gd name="T31" fmla="*/ 2147483646 h 90"/>
              <a:gd name="T32" fmla="*/ 2147483646 w 50"/>
              <a:gd name="T33" fmla="*/ 2147483646 h 90"/>
              <a:gd name="T34" fmla="*/ 2147483646 w 50"/>
              <a:gd name="T35" fmla="*/ 2147483646 h 90"/>
              <a:gd name="T36" fmla="*/ 2147483646 w 50"/>
              <a:gd name="T37" fmla="*/ 2147483646 h 90"/>
              <a:gd name="T38" fmla="*/ 2147483646 w 50"/>
              <a:gd name="T39" fmla="*/ 2147483646 h 90"/>
              <a:gd name="T40" fmla="*/ 2147483646 w 50"/>
              <a:gd name="T41" fmla="*/ 2147483646 h 90"/>
              <a:gd name="T42" fmla="*/ 2147483646 w 50"/>
              <a:gd name="T43" fmla="*/ 2147483646 h 90"/>
              <a:gd name="T44" fmla="*/ 2147483646 w 50"/>
              <a:gd name="T45" fmla="*/ 2147483646 h 90"/>
              <a:gd name="T46" fmla="*/ 2147483646 w 50"/>
              <a:gd name="T47" fmla="*/ 2147483646 h 90"/>
              <a:gd name="T48" fmla="*/ 2147483646 w 50"/>
              <a:gd name="T49" fmla="*/ 2147483646 h 90"/>
              <a:gd name="T50" fmla="*/ 2147483646 w 50"/>
              <a:gd name="T51" fmla="*/ 2147483646 h 90"/>
              <a:gd name="T52" fmla="*/ 2147483646 w 50"/>
              <a:gd name="T53" fmla="*/ 2147483646 h 90"/>
              <a:gd name="T54" fmla="*/ 2147483646 w 50"/>
              <a:gd name="T55" fmla="*/ 2147483646 h 90"/>
              <a:gd name="T56" fmla="*/ 2147483646 w 50"/>
              <a:gd name="T57" fmla="*/ 2147483646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0"/>
              <a:gd name="T88" fmla="*/ 0 h 90"/>
              <a:gd name="T89" fmla="*/ 50 w 50"/>
              <a:gd name="T90" fmla="*/ 90 h 9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0" h="90">
                <a:moveTo>
                  <a:pt x="50" y="83"/>
                </a:moveTo>
                <a:cubicBezTo>
                  <a:pt x="50" y="7"/>
                  <a:pt x="50" y="7"/>
                  <a:pt x="50" y="7"/>
                </a:cubicBez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6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7" y="90"/>
                  <a:pt x="50" y="87"/>
                  <a:pt x="50" y="83"/>
                </a:cubicBezTo>
                <a:close/>
                <a:moveTo>
                  <a:pt x="39" y="5"/>
                </a:moveTo>
                <a:cubicBezTo>
                  <a:pt x="40" y="5"/>
                  <a:pt x="41" y="5"/>
                  <a:pt x="41" y="6"/>
                </a:cubicBezTo>
                <a:cubicBezTo>
                  <a:pt x="41" y="7"/>
                  <a:pt x="40" y="8"/>
                  <a:pt x="39" y="8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5"/>
                  <a:pt x="38" y="5"/>
                  <a:pt x="39" y="5"/>
                </a:cubicBezTo>
                <a:close/>
                <a:moveTo>
                  <a:pt x="16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6" y="7"/>
                  <a:pt x="16" y="7"/>
                  <a:pt x="16" y="7"/>
                </a:cubicBezTo>
                <a:lnTo>
                  <a:pt x="16" y="5"/>
                </a:lnTo>
                <a:close/>
                <a:moveTo>
                  <a:pt x="5" y="69"/>
                </a:moveTo>
                <a:cubicBezTo>
                  <a:pt x="5" y="11"/>
                  <a:pt x="5" y="11"/>
                  <a:pt x="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69"/>
                  <a:pt x="45" y="69"/>
                  <a:pt x="45" y="69"/>
                </a:cubicBezTo>
                <a:lnTo>
                  <a:pt x="5" y="69"/>
                </a:lnTo>
                <a:close/>
                <a:moveTo>
                  <a:pt x="25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5" y="75"/>
                </a:cubicBezTo>
                <a:cubicBezTo>
                  <a:pt x="27" y="75"/>
                  <a:pt x="29" y="77"/>
                  <a:pt x="29" y="79"/>
                </a:cubicBezTo>
                <a:cubicBezTo>
                  <a:pt x="29" y="81"/>
                  <a:pt x="27" y="83"/>
                  <a:pt x="25" y="83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MH_Other_20"/>
          <p:cNvSpPr>
            <a:spLocks noEditPoints="1" noChangeArrowheads="1"/>
          </p:cNvSpPr>
          <p:nvPr/>
        </p:nvSpPr>
        <p:spPr bwMode="auto">
          <a:xfrm>
            <a:off x="7110413" y="2441575"/>
            <a:ext cx="207962" cy="368300"/>
          </a:xfrm>
          <a:custGeom>
            <a:avLst/>
            <a:gdLst>
              <a:gd name="T0" fmla="*/ 2147483646 w 51"/>
              <a:gd name="T1" fmla="*/ 0 h 90"/>
              <a:gd name="T2" fmla="*/ 2147483646 w 51"/>
              <a:gd name="T3" fmla="*/ 0 h 90"/>
              <a:gd name="T4" fmla="*/ 0 w 51"/>
              <a:gd name="T5" fmla="*/ 2147483646 h 90"/>
              <a:gd name="T6" fmla="*/ 0 w 51"/>
              <a:gd name="T7" fmla="*/ 2147483646 h 90"/>
              <a:gd name="T8" fmla="*/ 2147483646 w 51"/>
              <a:gd name="T9" fmla="*/ 2147483646 h 90"/>
              <a:gd name="T10" fmla="*/ 2147483646 w 51"/>
              <a:gd name="T11" fmla="*/ 2147483646 h 90"/>
              <a:gd name="T12" fmla="*/ 2147483646 w 51"/>
              <a:gd name="T13" fmla="*/ 2147483646 h 90"/>
              <a:gd name="T14" fmla="*/ 2147483646 w 51"/>
              <a:gd name="T15" fmla="*/ 2147483646 h 90"/>
              <a:gd name="T16" fmla="*/ 2147483646 w 51"/>
              <a:gd name="T17" fmla="*/ 0 h 90"/>
              <a:gd name="T18" fmla="*/ 2147483646 w 51"/>
              <a:gd name="T19" fmla="*/ 2147483646 h 90"/>
              <a:gd name="T20" fmla="*/ 2147483646 w 51"/>
              <a:gd name="T21" fmla="*/ 2147483646 h 90"/>
              <a:gd name="T22" fmla="*/ 2147483646 w 51"/>
              <a:gd name="T23" fmla="*/ 2147483646 h 90"/>
              <a:gd name="T24" fmla="*/ 2147483646 w 51"/>
              <a:gd name="T25" fmla="*/ 2147483646 h 90"/>
              <a:gd name="T26" fmla="*/ 2147483646 w 51"/>
              <a:gd name="T27" fmla="*/ 2147483646 h 90"/>
              <a:gd name="T28" fmla="*/ 2147483646 w 51"/>
              <a:gd name="T29" fmla="*/ 2147483646 h 90"/>
              <a:gd name="T30" fmla="*/ 2147483646 w 51"/>
              <a:gd name="T31" fmla="*/ 2147483646 h 90"/>
              <a:gd name="T32" fmla="*/ 2147483646 w 51"/>
              <a:gd name="T33" fmla="*/ 2147483646 h 90"/>
              <a:gd name="T34" fmla="*/ 2147483646 w 51"/>
              <a:gd name="T35" fmla="*/ 2147483646 h 90"/>
              <a:gd name="T36" fmla="*/ 2147483646 w 51"/>
              <a:gd name="T37" fmla="*/ 2147483646 h 90"/>
              <a:gd name="T38" fmla="*/ 2147483646 w 51"/>
              <a:gd name="T39" fmla="*/ 2147483646 h 90"/>
              <a:gd name="T40" fmla="*/ 2147483646 w 51"/>
              <a:gd name="T41" fmla="*/ 2147483646 h 90"/>
              <a:gd name="T42" fmla="*/ 2147483646 w 51"/>
              <a:gd name="T43" fmla="*/ 2147483646 h 90"/>
              <a:gd name="T44" fmla="*/ 2147483646 w 51"/>
              <a:gd name="T45" fmla="*/ 2147483646 h 90"/>
              <a:gd name="T46" fmla="*/ 2147483646 w 51"/>
              <a:gd name="T47" fmla="*/ 2147483646 h 90"/>
              <a:gd name="T48" fmla="*/ 2147483646 w 51"/>
              <a:gd name="T49" fmla="*/ 2147483646 h 90"/>
              <a:gd name="T50" fmla="*/ 2147483646 w 51"/>
              <a:gd name="T51" fmla="*/ 2147483646 h 90"/>
              <a:gd name="T52" fmla="*/ 2147483646 w 51"/>
              <a:gd name="T53" fmla="*/ 2147483646 h 90"/>
              <a:gd name="T54" fmla="*/ 2147483646 w 51"/>
              <a:gd name="T55" fmla="*/ 2147483646 h 90"/>
              <a:gd name="T56" fmla="*/ 2147483646 w 51"/>
              <a:gd name="T57" fmla="*/ 2147483646 h 9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1"/>
              <a:gd name="T88" fmla="*/ 0 h 90"/>
              <a:gd name="T89" fmla="*/ 51 w 51"/>
              <a:gd name="T90" fmla="*/ 90 h 9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1" h="90">
                <a:moveTo>
                  <a:pt x="44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7"/>
                  <a:pt x="3" y="90"/>
                  <a:pt x="7" y="90"/>
                </a:cubicBezTo>
                <a:cubicBezTo>
                  <a:pt x="44" y="90"/>
                  <a:pt x="44" y="90"/>
                  <a:pt x="44" y="90"/>
                </a:cubicBezTo>
                <a:cubicBezTo>
                  <a:pt x="48" y="90"/>
                  <a:pt x="51" y="87"/>
                  <a:pt x="51" y="83"/>
                </a:cubicBezTo>
                <a:cubicBezTo>
                  <a:pt x="51" y="7"/>
                  <a:pt x="51" y="7"/>
                  <a:pt x="51" y="7"/>
                </a:cubicBezTo>
                <a:cubicBezTo>
                  <a:pt x="51" y="3"/>
                  <a:pt x="48" y="0"/>
                  <a:pt x="44" y="0"/>
                </a:cubicBezTo>
                <a:close/>
                <a:moveTo>
                  <a:pt x="40" y="5"/>
                </a:moveTo>
                <a:cubicBezTo>
                  <a:pt x="41" y="5"/>
                  <a:pt x="42" y="5"/>
                  <a:pt x="42" y="6"/>
                </a:cubicBezTo>
                <a:cubicBezTo>
                  <a:pt x="42" y="7"/>
                  <a:pt x="41" y="8"/>
                  <a:pt x="40" y="8"/>
                </a:cubicBezTo>
                <a:cubicBezTo>
                  <a:pt x="39" y="8"/>
                  <a:pt x="38" y="7"/>
                  <a:pt x="38" y="6"/>
                </a:cubicBezTo>
                <a:cubicBezTo>
                  <a:pt x="38" y="5"/>
                  <a:pt x="39" y="5"/>
                  <a:pt x="40" y="5"/>
                </a:cubicBezTo>
                <a:close/>
                <a:moveTo>
                  <a:pt x="17" y="5"/>
                </a:moveTo>
                <a:cubicBezTo>
                  <a:pt x="34" y="5"/>
                  <a:pt x="34" y="5"/>
                  <a:pt x="34" y="5"/>
                </a:cubicBezTo>
                <a:cubicBezTo>
                  <a:pt x="34" y="7"/>
                  <a:pt x="34" y="7"/>
                  <a:pt x="34" y="7"/>
                </a:cubicBezTo>
                <a:cubicBezTo>
                  <a:pt x="17" y="7"/>
                  <a:pt x="17" y="7"/>
                  <a:pt x="17" y="7"/>
                </a:cubicBezTo>
                <a:lnTo>
                  <a:pt x="17" y="5"/>
                </a:lnTo>
                <a:close/>
                <a:moveTo>
                  <a:pt x="26" y="83"/>
                </a:moveTo>
                <a:cubicBezTo>
                  <a:pt x="23" y="83"/>
                  <a:pt x="21" y="81"/>
                  <a:pt x="21" y="79"/>
                </a:cubicBezTo>
                <a:cubicBezTo>
                  <a:pt x="21" y="77"/>
                  <a:pt x="23" y="75"/>
                  <a:pt x="26" y="75"/>
                </a:cubicBezTo>
                <a:cubicBezTo>
                  <a:pt x="28" y="75"/>
                  <a:pt x="30" y="77"/>
                  <a:pt x="30" y="79"/>
                </a:cubicBezTo>
                <a:cubicBezTo>
                  <a:pt x="30" y="81"/>
                  <a:pt x="28" y="83"/>
                  <a:pt x="26" y="83"/>
                </a:cubicBezTo>
                <a:close/>
                <a:moveTo>
                  <a:pt x="46" y="69"/>
                </a:moveTo>
                <a:cubicBezTo>
                  <a:pt x="5" y="69"/>
                  <a:pt x="5" y="69"/>
                  <a:pt x="5" y="69"/>
                </a:cubicBezTo>
                <a:cubicBezTo>
                  <a:pt x="5" y="11"/>
                  <a:pt x="5" y="11"/>
                  <a:pt x="5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69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MH_Other_21"/>
          <p:cNvSpPr>
            <a:spLocks noChangeArrowheads="1"/>
          </p:cNvSpPr>
          <p:nvPr/>
        </p:nvSpPr>
        <p:spPr bwMode="auto">
          <a:xfrm>
            <a:off x="7094538" y="2325688"/>
            <a:ext cx="122237" cy="100012"/>
          </a:xfrm>
          <a:custGeom>
            <a:avLst/>
            <a:gdLst>
              <a:gd name="T0" fmla="*/ 79865 w 40"/>
              <a:gd name="T1" fmla="*/ 82362 h 33"/>
              <a:gd name="T2" fmla="*/ 99831 w 40"/>
              <a:gd name="T3" fmla="*/ 82362 h 33"/>
              <a:gd name="T4" fmla="*/ 99831 w 40"/>
              <a:gd name="T5" fmla="*/ 19967 h 33"/>
              <a:gd name="T6" fmla="*/ 99831 w 40"/>
              <a:gd name="T7" fmla="*/ 0 h 33"/>
              <a:gd name="T8" fmla="*/ 79865 w 40"/>
              <a:gd name="T9" fmla="*/ 0 h 33"/>
              <a:gd name="T10" fmla="*/ 0 w 40"/>
              <a:gd name="T11" fmla="*/ 0 h 33"/>
              <a:gd name="T12" fmla="*/ 0 w 40"/>
              <a:gd name="T13" fmla="*/ 19967 h 33"/>
              <a:gd name="T14" fmla="*/ 79865 w 40"/>
              <a:gd name="T15" fmla="*/ 19967 h 33"/>
              <a:gd name="T16" fmla="*/ 79865 w 40"/>
              <a:gd name="T17" fmla="*/ 82362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33"/>
              <a:gd name="T29" fmla="*/ 40 w 40"/>
              <a:gd name="T30" fmla="*/ 33 h 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33">
                <a:moveTo>
                  <a:pt x="32" y="33"/>
                </a:moveTo>
                <a:lnTo>
                  <a:pt x="40" y="33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0" y="0"/>
                </a:lnTo>
                <a:lnTo>
                  <a:pt x="0" y="8"/>
                </a:lnTo>
                <a:lnTo>
                  <a:pt x="32" y="8"/>
                </a:lnTo>
                <a:lnTo>
                  <a:pt x="32" y="33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31" name="MH_Other_22"/>
          <p:cNvSpPr>
            <a:spLocks noChangeArrowheads="1"/>
          </p:cNvSpPr>
          <p:nvPr/>
        </p:nvSpPr>
        <p:spPr bwMode="auto">
          <a:xfrm>
            <a:off x="6985000" y="2693988"/>
            <a:ext cx="100013" cy="100012"/>
          </a:xfrm>
          <a:custGeom>
            <a:avLst/>
            <a:gdLst>
              <a:gd name="T0" fmla="*/ 19967 w 33"/>
              <a:gd name="T1" fmla="*/ 0 h 33"/>
              <a:gd name="T2" fmla="*/ 0 w 33"/>
              <a:gd name="T3" fmla="*/ 0 h 33"/>
              <a:gd name="T4" fmla="*/ 0 w 33"/>
              <a:gd name="T5" fmla="*/ 62395 h 33"/>
              <a:gd name="T6" fmla="*/ 0 w 33"/>
              <a:gd name="T7" fmla="*/ 82362 h 33"/>
              <a:gd name="T8" fmla="*/ 19967 w 33"/>
              <a:gd name="T9" fmla="*/ 82362 h 33"/>
              <a:gd name="T10" fmla="*/ 82362 w 33"/>
              <a:gd name="T11" fmla="*/ 82362 h 33"/>
              <a:gd name="T12" fmla="*/ 82362 w 33"/>
              <a:gd name="T13" fmla="*/ 62395 h 33"/>
              <a:gd name="T14" fmla="*/ 19967 w 33"/>
              <a:gd name="T15" fmla="*/ 62395 h 33"/>
              <a:gd name="T16" fmla="*/ 19967 w 33"/>
              <a:gd name="T17" fmla="*/ 0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"/>
              <a:gd name="T28" fmla="*/ 0 h 33"/>
              <a:gd name="T29" fmla="*/ 33 w 33"/>
              <a:gd name="T30" fmla="*/ 33 h 3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" h="33">
                <a:moveTo>
                  <a:pt x="8" y="0"/>
                </a:moveTo>
                <a:lnTo>
                  <a:pt x="0" y="0"/>
                </a:lnTo>
                <a:lnTo>
                  <a:pt x="0" y="25"/>
                </a:lnTo>
                <a:lnTo>
                  <a:pt x="0" y="33"/>
                </a:lnTo>
                <a:lnTo>
                  <a:pt x="8" y="33"/>
                </a:lnTo>
                <a:lnTo>
                  <a:pt x="33" y="33"/>
                </a:lnTo>
                <a:lnTo>
                  <a:pt x="33" y="25"/>
                </a:lnTo>
                <a:lnTo>
                  <a:pt x="8" y="25"/>
                </a:lnTo>
                <a:lnTo>
                  <a:pt x="8" y="0"/>
                </a:lnTo>
                <a:close/>
              </a:path>
            </a:pathLst>
          </a:custGeom>
          <a:solidFill>
            <a:srgbClr val="FEFFFF"/>
          </a:solidFill>
          <a:ln w="9525" cmpd="sng">
            <a:noFill/>
            <a:bevel/>
          </a:ln>
        </p:spPr>
        <p:txBody>
          <a:bodyPr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32" name="MH_SubTitle_1"/>
          <p:cNvSpPr>
            <a:spLocks noChangeArrowheads="1"/>
          </p:cNvSpPr>
          <p:nvPr/>
        </p:nvSpPr>
        <p:spPr bwMode="auto">
          <a:xfrm>
            <a:off x="1401763" y="2241550"/>
            <a:ext cx="3033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984250" y="3201988"/>
            <a:ext cx="3067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34" name="MH_SubTitle_3"/>
          <p:cNvSpPr>
            <a:spLocks noChangeArrowheads="1"/>
          </p:cNvSpPr>
          <p:nvPr/>
        </p:nvSpPr>
        <p:spPr bwMode="auto">
          <a:xfrm>
            <a:off x="1401763" y="4197350"/>
            <a:ext cx="30337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35" name="MH_SubTitle_4"/>
          <p:cNvSpPr>
            <a:spLocks noChangeArrowheads="1"/>
          </p:cNvSpPr>
          <p:nvPr/>
        </p:nvSpPr>
        <p:spPr bwMode="auto">
          <a:xfrm>
            <a:off x="7770813" y="22415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36" name="MH_SubTitle_5"/>
          <p:cNvSpPr>
            <a:spLocks noChangeArrowheads="1"/>
          </p:cNvSpPr>
          <p:nvPr/>
        </p:nvSpPr>
        <p:spPr bwMode="auto">
          <a:xfrm>
            <a:off x="8110538" y="3201988"/>
            <a:ext cx="320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37" name="MH_SubTitle_6"/>
          <p:cNvSpPr>
            <a:spLocks noChangeArrowheads="1"/>
          </p:cNvSpPr>
          <p:nvPr/>
        </p:nvSpPr>
        <p:spPr bwMode="auto">
          <a:xfrm>
            <a:off x="7770813" y="4197350"/>
            <a:ext cx="30527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2060575" y="2008188"/>
            <a:ext cx="1366838" cy="1365250"/>
          </a:xfrm>
          <a:prstGeom prst="diamond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3568700" y="2008188"/>
            <a:ext cx="1365250" cy="136525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5075238" y="1670050"/>
            <a:ext cx="2041525" cy="2041525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菱形 12"/>
          <p:cNvSpPr/>
          <p:nvPr/>
        </p:nvSpPr>
        <p:spPr>
          <a:xfrm>
            <a:off x="7258050" y="2008188"/>
            <a:ext cx="1365250" cy="1365250"/>
          </a:xfrm>
          <a:prstGeom prst="diamond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菱形 13"/>
          <p:cNvSpPr/>
          <p:nvPr/>
        </p:nvSpPr>
        <p:spPr>
          <a:xfrm>
            <a:off x="8764588" y="2008188"/>
            <a:ext cx="1366837" cy="1365250"/>
          </a:xfrm>
          <a:prstGeom prst="diamon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3236913" y="2854325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4729163" y="2008188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菱形 16"/>
          <p:cNvSpPr/>
          <p:nvPr/>
        </p:nvSpPr>
        <p:spPr>
          <a:xfrm>
            <a:off x="6931025" y="2851150"/>
            <a:ext cx="520700" cy="519113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菱形 17"/>
          <p:cNvSpPr/>
          <p:nvPr/>
        </p:nvSpPr>
        <p:spPr>
          <a:xfrm>
            <a:off x="8434388" y="2024063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85"/>
          <p:cNvSpPr txBox="1"/>
          <p:nvPr/>
        </p:nvSpPr>
        <p:spPr>
          <a:xfrm>
            <a:off x="5287963" y="3838575"/>
            <a:ext cx="16160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6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文本框 86"/>
          <p:cNvSpPr txBox="1"/>
          <p:nvPr/>
        </p:nvSpPr>
        <p:spPr>
          <a:xfrm>
            <a:off x="3530600" y="3540125"/>
            <a:ext cx="1439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文本框 87"/>
          <p:cNvSpPr txBox="1"/>
          <p:nvPr/>
        </p:nvSpPr>
        <p:spPr>
          <a:xfrm>
            <a:off x="2017713" y="3540125"/>
            <a:ext cx="1441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文本框 88"/>
          <p:cNvSpPr txBox="1"/>
          <p:nvPr/>
        </p:nvSpPr>
        <p:spPr>
          <a:xfrm>
            <a:off x="8732838" y="3540125"/>
            <a:ext cx="14414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89"/>
          <p:cNvSpPr txBox="1"/>
          <p:nvPr/>
        </p:nvSpPr>
        <p:spPr>
          <a:xfrm>
            <a:off x="7221538" y="3540125"/>
            <a:ext cx="14398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宋体" panose="02010600030101010101" pitchFamily="2" charset="-122"/>
                <a:ea typeface="宋体" panose="02010600030101010101" pitchFamily="2" charset="-122"/>
              </a:rPr>
              <a:t>点击添加标题</a:t>
            </a:r>
            <a:endParaRPr lang="zh-CN" altLang="en-US" sz="1400" kern="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490788" y="2392363"/>
            <a:ext cx="590550" cy="534987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4059238" y="2428875"/>
            <a:ext cx="384175" cy="523875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5789613" y="2384425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7729538" y="2478088"/>
            <a:ext cx="422275" cy="427037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KSO_Shape"/>
          <p:cNvSpPr/>
          <p:nvPr/>
        </p:nvSpPr>
        <p:spPr>
          <a:xfrm>
            <a:off x="9240838" y="2493963"/>
            <a:ext cx="412750" cy="395287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2017713" y="4886484"/>
            <a:ext cx="8134350" cy="72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sz="1600">
                <a:solidFill>
                  <a:srgbClr val="4E4E4E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039938" y="4637088"/>
            <a:ext cx="8112125" cy="4603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9" grpId="0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L 形 7"/>
          <p:cNvSpPr/>
          <p:nvPr/>
        </p:nvSpPr>
        <p:spPr>
          <a:xfrm rot="13509573">
            <a:off x="3644900" y="2328863"/>
            <a:ext cx="674688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1" name="L 形 10"/>
          <p:cNvSpPr/>
          <p:nvPr/>
        </p:nvSpPr>
        <p:spPr>
          <a:xfrm rot="13509573">
            <a:off x="7721600" y="2328863"/>
            <a:ext cx="674688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2" name="六边形 11"/>
          <p:cNvSpPr/>
          <p:nvPr/>
        </p:nvSpPr>
        <p:spPr bwMode="auto">
          <a:xfrm>
            <a:off x="1028700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KSO_Shape"/>
          <p:cNvSpPr/>
          <p:nvPr/>
        </p:nvSpPr>
        <p:spPr bwMode="auto">
          <a:xfrm>
            <a:off x="1709738" y="1849438"/>
            <a:ext cx="906462" cy="1011237"/>
          </a:xfrm>
          <a:custGeom>
            <a:avLst/>
            <a:gdLst>
              <a:gd name="T0" fmla="*/ 527033 w 2960688"/>
              <a:gd name="T1" fmla="*/ 1877159 h 3298826"/>
              <a:gd name="T2" fmla="*/ 409443 w 2960688"/>
              <a:gd name="T3" fmla="*/ 2000501 h 3298826"/>
              <a:gd name="T4" fmla="*/ 411355 w 2960688"/>
              <a:gd name="T5" fmla="*/ 2233197 h 3298826"/>
              <a:gd name="T6" fmla="*/ 351125 w 2960688"/>
              <a:gd name="T7" fmla="*/ 2312034 h 3298826"/>
              <a:gd name="T8" fmla="*/ 273369 w 2960688"/>
              <a:gd name="T9" fmla="*/ 2124161 h 3298826"/>
              <a:gd name="T10" fmla="*/ 346027 w 2960688"/>
              <a:gd name="T11" fmla="*/ 1891464 h 3298826"/>
              <a:gd name="T12" fmla="*/ 896304 w 2960688"/>
              <a:gd name="T13" fmla="*/ 1785321 h 3298826"/>
              <a:gd name="T14" fmla="*/ 1068706 w 2960688"/>
              <a:gd name="T15" fmla="*/ 2016555 h 3298826"/>
              <a:gd name="T16" fmla="*/ 1068071 w 2960688"/>
              <a:gd name="T17" fmla="*/ 2228732 h 3298826"/>
              <a:gd name="T18" fmla="*/ 959169 w 2960688"/>
              <a:gd name="T19" fmla="*/ 2409781 h 3298826"/>
              <a:gd name="T20" fmla="*/ 713741 w 2960688"/>
              <a:gd name="T21" fmla="*/ 2518728 h 3298826"/>
              <a:gd name="T22" fmla="*/ 693421 w 2960688"/>
              <a:gd name="T23" fmla="*/ 1957476 h 3298826"/>
              <a:gd name="T24" fmla="*/ 640080 w 2960688"/>
              <a:gd name="T25" fmla="*/ 1634173 h 3298826"/>
              <a:gd name="T26" fmla="*/ 392430 w 2960688"/>
              <a:gd name="T27" fmla="*/ 1729423 h 3298826"/>
              <a:gd name="T28" fmla="*/ 232092 w 2960688"/>
              <a:gd name="T29" fmla="*/ 1935163 h 3298826"/>
              <a:gd name="T30" fmla="*/ 200025 w 2960688"/>
              <a:gd name="T31" fmla="*/ 2188846 h 3298826"/>
              <a:gd name="T32" fmla="*/ 307658 w 2960688"/>
              <a:gd name="T33" fmla="*/ 2432368 h 3298826"/>
              <a:gd name="T34" fmla="*/ 520065 w 2960688"/>
              <a:gd name="T35" fmla="*/ 2581276 h 3298826"/>
              <a:gd name="T36" fmla="*/ 775335 w 2960688"/>
              <a:gd name="T37" fmla="*/ 2601279 h 3298826"/>
              <a:gd name="T38" fmla="*/ 1014095 w 2960688"/>
              <a:gd name="T39" fmla="*/ 2481581 h 3298826"/>
              <a:gd name="T40" fmla="*/ 1151890 w 2960688"/>
              <a:gd name="T41" fmla="*/ 2263141 h 3298826"/>
              <a:gd name="T42" fmla="*/ 1159510 w 2960688"/>
              <a:gd name="T43" fmla="*/ 2006283 h 3298826"/>
              <a:gd name="T44" fmla="*/ 1027748 w 2960688"/>
              <a:gd name="T45" fmla="*/ 1773556 h 3298826"/>
              <a:gd name="T46" fmla="*/ 803275 w 2960688"/>
              <a:gd name="T47" fmla="*/ 1647190 h 3298826"/>
              <a:gd name="T48" fmla="*/ 1574800 w 2960688"/>
              <a:gd name="T49" fmla="*/ 2092842 h 3298826"/>
              <a:gd name="T50" fmla="*/ 2153920 w 2960688"/>
              <a:gd name="T51" fmla="*/ 1496357 h 3298826"/>
              <a:gd name="T52" fmla="*/ 2773363 w 2960688"/>
              <a:gd name="T53" fmla="*/ 1705761 h 3298826"/>
              <a:gd name="T54" fmla="*/ 2930208 w 2960688"/>
              <a:gd name="T55" fmla="*/ 2034463 h 3298826"/>
              <a:gd name="T56" fmla="*/ 2534285 w 2960688"/>
              <a:gd name="T57" fmla="*/ 2333022 h 3298826"/>
              <a:gd name="T58" fmla="*/ 2062798 w 2960688"/>
              <a:gd name="T59" fmla="*/ 2832102 h 3298826"/>
              <a:gd name="T60" fmla="*/ 1393825 w 2960688"/>
              <a:gd name="T61" fmla="*/ 2435503 h 3298826"/>
              <a:gd name="T62" fmla="*/ 1449705 w 2960688"/>
              <a:gd name="T63" fmla="*/ 1990995 h 3298826"/>
              <a:gd name="T64" fmla="*/ 1293813 w 2960688"/>
              <a:gd name="T65" fmla="*/ 1642623 h 3298826"/>
              <a:gd name="T66" fmla="*/ 818833 w 2960688"/>
              <a:gd name="T67" fmla="*/ 1450340 h 3298826"/>
              <a:gd name="T68" fmla="*/ 1141095 w 2960688"/>
              <a:gd name="T69" fmla="*/ 1611630 h 3298826"/>
              <a:gd name="T70" fmla="*/ 1340803 w 2960688"/>
              <a:gd name="T71" fmla="*/ 1927861 h 3298826"/>
              <a:gd name="T72" fmla="*/ 1348423 w 2960688"/>
              <a:gd name="T73" fmla="*/ 2284731 h 3298826"/>
              <a:gd name="T74" fmla="*/ 1223010 w 2960688"/>
              <a:gd name="T75" fmla="*/ 2541906 h 3298826"/>
              <a:gd name="T76" fmla="*/ 1473200 w 2960688"/>
              <a:gd name="T77" fmla="*/ 3188336 h 3298826"/>
              <a:gd name="T78" fmla="*/ 1409700 w 2960688"/>
              <a:gd name="T79" fmla="*/ 3287079 h 3298826"/>
              <a:gd name="T80" fmla="*/ 1293813 w 2960688"/>
              <a:gd name="T81" fmla="*/ 3278189 h 3298826"/>
              <a:gd name="T82" fmla="*/ 780415 w 2960688"/>
              <a:gd name="T83" fmla="*/ 2798129 h 3298826"/>
              <a:gd name="T84" fmla="*/ 485775 w 2960688"/>
              <a:gd name="T85" fmla="*/ 2775904 h 3298826"/>
              <a:gd name="T86" fmla="*/ 179387 w 2960688"/>
              <a:gd name="T87" fmla="*/ 2582863 h 3298826"/>
              <a:gd name="T88" fmla="*/ 11747 w 2960688"/>
              <a:gd name="T89" fmla="*/ 2248853 h 3298826"/>
              <a:gd name="T90" fmla="*/ 39687 w 2960688"/>
              <a:gd name="T91" fmla="*/ 1891666 h 3298826"/>
              <a:gd name="T92" fmla="*/ 248285 w 2960688"/>
              <a:gd name="T93" fmla="*/ 1593533 h 3298826"/>
              <a:gd name="T94" fmla="*/ 589598 w 2960688"/>
              <a:gd name="T95" fmla="*/ 1443356 h 3298826"/>
              <a:gd name="T96" fmla="*/ 2009571 w 2960688"/>
              <a:gd name="T97" fmla="*/ 44471 h 3298826"/>
              <a:gd name="T98" fmla="*/ 2211293 w 2960688"/>
              <a:gd name="T99" fmla="*/ 227752 h 3298826"/>
              <a:gd name="T100" fmla="*/ 2308501 w 2960688"/>
              <a:gd name="T101" fmla="*/ 511410 h 3298826"/>
              <a:gd name="T102" fmla="*/ 2385695 w 2960688"/>
              <a:gd name="T103" fmla="*/ 681985 h 3298826"/>
              <a:gd name="T104" fmla="*/ 2326608 w 2960688"/>
              <a:gd name="T105" fmla="*/ 854149 h 3298826"/>
              <a:gd name="T106" fmla="*/ 2142358 w 2960688"/>
              <a:gd name="T107" fmla="*/ 1198477 h 3298826"/>
              <a:gd name="T108" fmla="*/ 1940000 w 2960688"/>
              <a:gd name="T109" fmla="*/ 1360477 h 3298826"/>
              <a:gd name="T110" fmla="*/ 1698569 w 2960688"/>
              <a:gd name="T111" fmla="*/ 1367782 h 3298826"/>
              <a:gd name="T112" fmla="*/ 1505106 w 2960688"/>
              <a:gd name="T113" fmla="*/ 1235642 h 3298826"/>
              <a:gd name="T114" fmla="*/ 1298619 w 2960688"/>
              <a:gd name="T115" fmla="*/ 873208 h 3298826"/>
              <a:gd name="T116" fmla="*/ 1219200 w 2960688"/>
              <a:gd name="T117" fmla="*/ 700409 h 3298826"/>
              <a:gd name="T118" fmla="*/ 1306560 w 2960688"/>
              <a:gd name="T119" fmla="*/ 536504 h 3298826"/>
              <a:gd name="T120" fmla="*/ 1394873 w 2960688"/>
              <a:gd name="T121" fmla="*/ 248081 h 3298826"/>
              <a:gd name="T122" fmla="*/ 1587383 w 2960688"/>
              <a:gd name="T123" fmla="*/ 54953 h 3298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4" name="矩形 25"/>
          <p:cNvSpPr>
            <a:spLocks noChangeArrowheads="1"/>
          </p:cNvSpPr>
          <p:nvPr/>
        </p:nvSpPr>
        <p:spPr bwMode="auto">
          <a:xfrm>
            <a:off x="1408113" y="2970213"/>
            <a:ext cx="1539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 bwMode="auto">
          <a:xfrm>
            <a:off x="4954588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KSO_Shape"/>
          <p:cNvSpPr/>
          <p:nvPr/>
        </p:nvSpPr>
        <p:spPr bwMode="auto">
          <a:xfrm>
            <a:off x="5589588" y="1882775"/>
            <a:ext cx="1009650" cy="944563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326063" y="2970213"/>
            <a:ext cx="1539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六边形 17"/>
          <p:cNvSpPr/>
          <p:nvPr/>
        </p:nvSpPr>
        <p:spPr bwMode="auto">
          <a:xfrm>
            <a:off x="8880475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KSO_Shape"/>
          <p:cNvSpPr/>
          <p:nvPr/>
        </p:nvSpPr>
        <p:spPr bwMode="auto">
          <a:xfrm>
            <a:off x="9542463" y="2001838"/>
            <a:ext cx="1009650" cy="706437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0" name="矩形 27"/>
          <p:cNvSpPr>
            <a:spLocks noChangeArrowheads="1"/>
          </p:cNvSpPr>
          <p:nvPr/>
        </p:nvSpPr>
        <p:spPr bwMode="auto">
          <a:xfrm>
            <a:off x="9285288" y="2970213"/>
            <a:ext cx="1538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117"/>
          <p:cNvSpPr>
            <a:spLocks noChangeArrowheads="1"/>
          </p:cNvSpPr>
          <p:nvPr/>
        </p:nvSpPr>
        <p:spPr bwMode="auto">
          <a:xfrm>
            <a:off x="1825625" y="4367213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124"/>
          <p:cNvSpPr>
            <a:spLocks noChangeArrowheads="1"/>
          </p:cNvSpPr>
          <p:nvPr/>
        </p:nvSpPr>
        <p:spPr bwMode="auto">
          <a:xfrm>
            <a:off x="1825625" y="4879975"/>
            <a:ext cx="8543925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 </a:t>
            </a:r>
            <a:endParaRPr sz="1600">
              <a:latin typeface="宋体" panose="02010600030101010101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920875" y="4829175"/>
            <a:ext cx="1851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3" grpId="0" animBg="1"/>
      <p:bldP spid="14" grpId="0"/>
      <p:bldP spid="16" grpId="0" animBg="1"/>
      <p:bldP spid="17" grpId="0"/>
      <p:bldP spid="19" grpId="0" animBg="1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3"/>
          <p:cNvSpPr>
            <a:spLocks noChangeArrowheads="1"/>
          </p:cNvSpPr>
          <p:nvPr/>
        </p:nvSpPr>
        <p:spPr bwMode="auto">
          <a:xfrm>
            <a:off x="1627188" y="3184525"/>
            <a:ext cx="974725" cy="2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1" name="Rectangle 44"/>
          <p:cNvSpPr>
            <a:spLocks noChangeArrowheads="1"/>
          </p:cNvSpPr>
          <p:nvPr/>
        </p:nvSpPr>
        <p:spPr bwMode="auto">
          <a:xfrm>
            <a:off x="4225925" y="3184525"/>
            <a:ext cx="977900" cy="25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6975475" y="3184525"/>
            <a:ext cx="974725" cy="25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1800"/>
          </a:p>
        </p:txBody>
      </p:sp>
      <p:sp>
        <p:nvSpPr>
          <p:cNvPr id="13" name="Rectangle 46"/>
          <p:cNvSpPr>
            <a:spLocks noChangeArrowheads="1"/>
          </p:cNvSpPr>
          <p:nvPr/>
        </p:nvSpPr>
        <p:spPr bwMode="auto">
          <a:xfrm>
            <a:off x="9451975" y="3184525"/>
            <a:ext cx="974725" cy="2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4" name="组合 13"/>
          <p:cNvGrpSpPr/>
          <p:nvPr/>
        </p:nvGrpSpPr>
        <p:grpSpPr>
          <a:xfrm>
            <a:off x="1724025" y="3287714"/>
            <a:ext cx="779463" cy="1027113"/>
            <a:chOff x="736600" y="5478463"/>
            <a:chExt cx="779463" cy="102711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5" name="Freeform 47"/>
            <p:cNvSpPr>
              <a:spLocks noEditPoints="1"/>
            </p:cNvSpPr>
            <p:nvPr/>
          </p:nvSpPr>
          <p:spPr bwMode="auto">
            <a:xfrm>
              <a:off x="736600" y="5740401"/>
              <a:ext cx="609600" cy="765175"/>
            </a:xfrm>
            <a:custGeom>
              <a:avLst/>
              <a:gdLst>
                <a:gd name="T0" fmla="*/ 127 w 144"/>
                <a:gd name="T1" fmla="*/ 110 h 180"/>
                <a:gd name="T2" fmla="*/ 143 w 144"/>
                <a:gd name="T3" fmla="*/ 61 h 180"/>
                <a:gd name="T4" fmla="*/ 82 w 144"/>
                <a:gd name="T5" fmla="*/ 0 h 180"/>
                <a:gd name="T6" fmla="*/ 21 w 144"/>
                <a:gd name="T7" fmla="*/ 61 h 180"/>
                <a:gd name="T8" fmla="*/ 20 w 144"/>
                <a:gd name="T9" fmla="*/ 76 h 180"/>
                <a:gd name="T10" fmla="*/ 0 w 144"/>
                <a:gd name="T11" fmla="*/ 112 h 180"/>
                <a:gd name="T12" fmla="*/ 20 w 144"/>
                <a:gd name="T13" fmla="*/ 112 h 180"/>
                <a:gd name="T14" fmla="*/ 20 w 144"/>
                <a:gd name="T15" fmla="*/ 150 h 180"/>
                <a:gd name="T16" fmla="*/ 22 w 144"/>
                <a:gd name="T17" fmla="*/ 150 h 180"/>
                <a:gd name="T18" fmla="*/ 35 w 144"/>
                <a:gd name="T19" fmla="*/ 150 h 180"/>
                <a:gd name="T20" fmla="*/ 57 w 144"/>
                <a:gd name="T21" fmla="*/ 149 h 180"/>
                <a:gd name="T22" fmla="*/ 62 w 144"/>
                <a:gd name="T23" fmla="*/ 180 h 180"/>
                <a:gd name="T24" fmla="*/ 144 w 144"/>
                <a:gd name="T25" fmla="*/ 180 h 180"/>
                <a:gd name="T26" fmla="*/ 126 w 144"/>
                <a:gd name="T27" fmla="*/ 113 h 180"/>
                <a:gd name="T28" fmla="*/ 127 w 144"/>
                <a:gd name="T29" fmla="*/ 110 h 180"/>
                <a:gd name="T30" fmla="*/ 139 w 144"/>
                <a:gd name="T31" fmla="*/ 176 h 180"/>
                <a:gd name="T32" fmla="*/ 66 w 144"/>
                <a:gd name="T33" fmla="*/ 176 h 180"/>
                <a:gd name="T34" fmla="*/ 60 w 144"/>
                <a:gd name="T35" fmla="*/ 145 h 180"/>
                <a:gd name="T36" fmla="*/ 58 w 144"/>
                <a:gd name="T37" fmla="*/ 145 h 180"/>
                <a:gd name="T38" fmla="*/ 35 w 144"/>
                <a:gd name="T39" fmla="*/ 146 h 180"/>
                <a:gd name="T40" fmla="*/ 24 w 144"/>
                <a:gd name="T41" fmla="*/ 146 h 180"/>
                <a:gd name="T42" fmla="*/ 24 w 144"/>
                <a:gd name="T43" fmla="*/ 108 h 180"/>
                <a:gd name="T44" fmla="*/ 7 w 144"/>
                <a:gd name="T45" fmla="*/ 108 h 180"/>
                <a:gd name="T46" fmla="*/ 24 w 144"/>
                <a:gd name="T47" fmla="*/ 77 h 180"/>
                <a:gd name="T48" fmla="*/ 25 w 144"/>
                <a:gd name="T49" fmla="*/ 61 h 180"/>
                <a:gd name="T50" fmla="*/ 82 w 144"/>
                <a:gd name="T51" fmla="*/ 3 h 180"/>
                <a:gd name="T52" fmla="*/ 139 w 144"/>
                <a:gd name="T53" fmla="*/ 61 h 180"/>
                <a:gd name="T54" fmla="*/ 124 w 144"/>
                <a:gd name="T55" fmla="*/ 108 h 180"/>
                <a:gd name="T56" fmla="*/ 122 w 144"/>
                <a:gd name="T57" fmla="*/ 111 h 180"/>
                <a:gd name="T58" fmla="*/ 122 w 144"/>
                <a:gd name="T59" fmla="*/ 112 h 180"/>
                <a:gd name="T60" fmla="*/ 139 w 144"/>
                <a:gd name="T61" fmla="*/ 1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4" h="180">
                  <a:moveTo>
                    <a:pt x="127" y="110"/>
                  </a:moveTo>
                  <a:cubicBezTo>
                    <a:pt x="133" y="101"/>
                    <a:pt x="143" y="84"/>
                    <a:pt x="143" y="61"/>
                  </a:cubicBezTo>
                  <a:cubicBezTo>
                    <a:pt x="143" y="27"/>
                    <a:pt x="116" y="0"/>
                    <a:pt x="82" y="0"/>
                  </a:cubicBezTo>
                  <a:cubicBezTo>
                    <a:pt x="48" y="0"/>
                    <a:pt x="21" y="27"/>
                    <a:pt x="21" y="61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50"/>
                    <a:pt x="20" y="150"/>
                    <a:pt x="20" y="150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22" y="150"/>
                    <a:pt x="27" y="150"/>
                    <a:pt x="35" y="150"/>
                  </a:cubicBezTo>
                  <a:cubicBezTo>
                    <a:pt x="43" y="150"/>
                    <a:pt x="50" y="150"/>
                    <a:pt x="57" y="149"/>
                  </a:cubicBezTo>
                  <a:cubicBezTo>
                    <a:pt x="62" y="180"/>
                    <a:pt x="62" y="180"/>
                    <a:pt x="62" y="180"/>
                  </a:cubicBezTo>
                  <a:cubicBezTo>
                    <a:pt x="144" y="180"/>
                    <a:pt x="144" y="180"/>
                    <a:pt x="144" y="180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6" y="112"/>
                    <a:pt x="127" y="111"/>
                    <a:pt x="127" y="110"/>
                  </a:cubicBezTo>
                  <a:close/>
                  <a:moveTo>
                    <a:pt x="139" y="176"/>
                  </a:moveTo>
                  <a:cubicBezTo>
                    <a:pt x="66" y="176"/>
                    <a:pt x="66" y="176"/>
                    <a:pt x="66" y="176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1" y="146"/>
                    <a:pt x="44" y="146"/>
                    <a:pt x="35" y="146"/>
                  </a:cubicBezTo>
                  <a:cubicBezTo>
                    <a:pt x="30" y="146"/>
                    <a:pt x="26" y="146"/>
                    <a:pt x="24" y="146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29"/>
                    <a:pt x="50" y="3"/>
                    <a:pt x="82" y="3"/>
                  </a:cubicBezTo>
                  <a:cubicBezTo>
                    <a:pt x="114" y="3"/>
                    <a:pt x="139" y="29"/>
                    <a:pt x="139" y="61"/>
                  </a:cubicBezTo>
                  <a:cubicBezTo>
                    <a:pt x="139" y="83"/>
                    <a:pt x="130" y="99"/>
                    <a:pt x="124" y="108"/>
                  </a:cubicBezTo>
                  <a:cubicBezTo>
                    <a:pt x="123" y="109"/>
                    <a:pt x="123" y="110"/>
                    <a:pt x="122" y="111"/>
                  </a:cubicBezTo>
                  <a:cubicBezTo>
                    <a:pt x="122" y="112"/>
                    <a:pt x="122" y="112"/>
                    <a:pt x="122" y="112"/>
                  </a:cubicBezTo>
                  <a:lnTo>
                    <a:pt x="139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6" name="Freeform 48"/>
            <p:cNvSpPr>
              <a:spLocks noEditPoints="1"/>
            </p:cNvSpPr>
            <p:nvPr/>
          </p:nvSpPr>
          <p:spPr bwMode="auto">
            <a:xfrm>
              <a:off x="896938" y="5791201"/>
              <a:ext cx="373062" cy="369888"/>
            </a:xfrm>
            <a:custGeom>
              <a:avLst/>
              <a:gdLst>
                <a:gd name="T0" fmla="*/ 44 w 88"/>
                <a:gd name="T1" fmla="*/ 0 h 87"/>
                <a:gd name="T2" fmla="*/ 0 w 88"/>
                <a:gd name="T3" fmla="*/ 43 h 87"/>
                <a:gd name="T4" fmla="*/ 44 w 88"/>
                <a:gd name="T5" fmla="*/ 87 h 87"/>
                <a:gd name="T6" fmla="*/ 88 w 88"/>
                <a:gd name="T7" fmla="*/ 43 h 87"/>
                <a:gd name="T8" fmla="*/ 44 w 88"/>
                <a:gd name="T9" fmla="*/ 0 h 87"/>
                <a:gd name="T10" fmla="*/ 44 w 88"/>
                <a:gd name="T11" fmla="*/ 83 h 87"/>
                <a:gd name="T12" fmla="*/ 3 w 88"/>
                <a:gd name="T13" fmla="*/ 43 h 87"/>
                <a:gd name="T14" fmla="*/ 44 w 88"/>
                <a:gd name="T15" fmla="*/ 4 h 87"/>
                <a:gd name="T16" fmla="*/ 84 w 88"/>
                <a:gd name="T17" fmla="*/ 43 h 87"/>
                <a:gd name="T18" fmla="*/ 44 w 88"/>
                <a:gd name="T19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7">
                  <a:moveTo>
                    <a:pt x="44" y="0"/>
                  </a:moveTo>
                  <a:cubicBezTo>
                    <a:pt x="20" y="0"/>
                    <a:pt x="0" y="19"/>
                    <a:pt x="0" y="43"/>
                  </a:cubicBezTo>
                  <a:cubicBezTo>
                    <a:pt x="0" y="67"/>
                    <a:pt x="20" y="87"/>
                    <a:pt x="44" y="87"/>
                  </a:cubicBezTo>
                  <a:cubicBezTo>
                    <a:pt x="68" y="87"/>
                    <a:pt x="88" y="67"/>
                    <a:pt x="88" y="43"/>
                  </a:cubicBezTo>
                  <a:cubicBezTo>
                    <a:pt x="88" y="19"/>
                    <a:pt x="68" y="0"/>
                    <a:pt x="44" y="0"/>
                  </a:cubicBezTo>
                  <a:close/>
                  <a:moveTo>
                    <a:pt x="44" y="83"/>
                  </a:moveTo>
                  <a:cubicBezTo>
                    <a:pt x="22" y="83"/>
                    <a:pt x="3" y="65"/>
                    <a:pt x="3" y="43"/>
                  </a:cubicBezTo>
                  <a:cubicBezTo>
                    <a:pt x="3" y="21"/>
                    <a:pt x="22" y="4"/>
                    <a:pt x="44" y="4"/>
                  </a:cubicBezTo>
                  <a:cubicBezTo>
                    <a:pt x="66" y="4"/>
                    <a:pt x="84" y="21"/>
                    <a:pt x="84" y="43"/>
                  </a:cubicBezTo>
                  <a:cubicBezTo>
                    <a:pt x="84" y="65"/>
                    <a:pt x="66" y="83"/>
                    <a:pt x="4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Freeform 49"/>
            <p:cNvSpPr>
              <a:spLocks noEditPoints="1"/>
            </p:cNvSpPr>
            <p:nvPr/>
          </p:nvSpPr>
          <p:spPr bwMode="auto">
            <a:xfrm>
              <a:off x="1112838" y="5478463"/>
              <a:ext cx="403225" cy="350838"/>
            </a:xfrm>
            <a:custGeom>
              <a:avLst/>
              <a:gdLst>
                <a:gd name="T0" fmla="*/ 47 w 95"/>
                <a:gd name="T1" fmla="*/ 0 h 83"/>
                <a:gd name="T2" fmla="*/ 0 w 95"/>
                <a:gd name="T3" fmla="*/ 32 h 83"/>
                <a:gd name="T4" fmla="*/ 47 w 95"/>
                <a:gd name="T5" fmla="*/ 65 h 83"/>
                <a:gd name="T6" fmla="*/ 54 w 95"/>
                <a:gd name="T7" fmla="*/ 65 h 83"/>
                <a:gd name="T8" fmla="*/ 53 w 95"/>
                <a:gd name="T9" fmla="*/ 79 h 83"/>
                <a:gd name="T10" fmla="*/ 52 w 95"/>
                <a:gd name="T11" fmla="*/ 83 h 83"/>
                <a:gd name="T12" fmla="*/ 55 w 95"/>
                <a:gd name="T13" fmla="*/ 82 h 83"/>
                <a:gd name="T14" fmla="*/ 74 w 95"/>
                <a:gd name="T15" fmla="*/ 59 h 83"/>
                <a:gd name="T16" fmla="*/ 95 w 95"/>
                <a:gd name="T17" fmla="*/ 32 h 83"/>
                <a:gd name="T18" fmla="*/ 47 w 95"/>
                <a:gd name="T19" fmla="*/ 0 h 83"/>
                <a:gd name="T20" fmla="*/ 72 w 95"/>
                <a:gd name="T21" fmla="*/ 56 h 83"/>
                <a:gd name="T22" fmla="*/ 71 w 95"/>
                <a:gd name="T23" fmla="*/ 57 h 83"/>
                <a:gd name="T24" fmla="*/ 71 w 95"/>
                <a:gd name="T25" fmla="*/ 57 h 83"/>
                <a:gd name="T26" fmla="*/ 57 w 95"/>
                <a:gd name="T27" fmla="*/ 76 h 83"/>
                <a:gd name="T28" fmla="*/ 57 w 95"/>
                <a:gd name="T29" fmla="*/ 62 h 83"/>
                <a:gd name="T30" fmla="*/ 57 w 95"/>
                <a:gd name="T31" fmla="*/ 60 h 83"/>
                <a:gd name="T32" fmla="*/ 55 w 95"/>
                <a:gd name="T33" fmla="*/ 60 h 83"/>
                <a:gd name="T34" fmla="*/ 47 w 95"/>
                <a:gd name="T35" fmla="*/ 61 h 83"/>
                <a:gd name="T36" fmla="*/ 4 w 95"/>
                <a:gd name="T37" fmla="*/ 32 h 83"/>
                <a:gd name="T38" fmla="*/ 47 w 95"/>
                <a:gd name="T39" fmla="*/ 4 h 83"/>
                <a:gd name="T40" fmla="*/ 91 w 95"/>
                <a:gd name="T41" fmla="*/ 32 h 83"/>
                <a:gd name="T42" fmla="*/ 72 w 95"/>
                <a:gd name="T43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83">
                  <a:moveTo>
                    <a:pt x="47" y="0"/>
                  </a:moveTo>
                  <a:cubicBezTo>
                    <a:pt x="21" y="0"/>
                    <a:pt x="0" y="14"/>
                    <a:pt x="0" y="32"/>
                  </a:cubicBezTo>
                  <a:cubicBezTo>
                    <a:pt x="0" y="50"/>
                    <a:pt x="21" y="65"/>
                    <a:pt x="47" y="65"/>
                  </a:cubicBezTo>
                  <a:cubicBezTo>
                    <a:pt x="50" y="65"/>
                    <a:pt x="52" y="65"/>
                    <a:pt x="54" y="65"/>
                  </a:cubicBezTo>
                  <a:cubicBezTo>
                    <a:pt x="55" y="69"/>
                    <a:pt x="54" y="74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6" y="82"/>
                    <a:pt x="70" y="76"/>
                    <a:pt x="74" y="59"/>
                  </a:cubicBezTo>
                  <a:cubicBezTo>
                    <a:pt x="87" y="53"/>
                    <a:pt x="95" y="43"/>
                    <a:pt x="95" y="32"/>
                  </a:cubicBezTo>
                  <a:cubicBezTo>
                    <a:pt x="95" y="14"/>
                    <a:pt x="74" y="0"/>
                    <a:pt x="47" y="0"/>
                  </a:cubicBezTo>
                  <a:close/>
                  <a:moveTo>
                    <a:pt x="72" y="56"/>
                  </a:move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8" y="68"/>
                    <a:pt x="62" y="74"/>
                    <a:pt x="57" y="76"/>
                  </a:cubicBezTo>
                  <a:cubicBezTo>
                    <a:pt x="58" y="72"/>
                    <a:pt x="58" y="67"/>
                    <a:pt x="57" y="62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3" y="61"/>
                    <a:pt x="50" y="61"/>
                    <a:pt x="47" y="61"/>
                  </a:cubicBezTo>
                  <a:cubicBezTo>
                    <a:pt x="23" y="61"/>
                    <a:pt x="4" y="48"/>
                    <a:pt x="4" y="32"/>
                  </a:cubicBezTo>
                  <a:cubicBezTo>
                    <a:pt x="4" y="16"/>
                    <a:pt x="23" y="4"/>
                    <a:pt x="47" y="4"/>
                  </a:cubicBezTo>
                  <a:cubicBezTo>
                    <a:pt x="71" y="4"/>
                    <a:pt x="91" y="16"/>
                    <a:pt x="91" y="32"/>
                  </a:cubicBezTo>
                  <a:cubicBezTo>
                    <a:pt x="91" y="42"/>
                    <a:pt x="84" y="51"/>
                    <a:pt x="7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8" name="Rectangle 50"/>
            <p:cNvSpPr>
              <a:spLocks noChangeArrowheads="1"/>
            </p:cNvSpPr>
            <p:nvPr/>
          </p:nvSpPr>
          <p:spPr bwMode="auto">
            <a:xfrm>
              <a:off x="1206500" y="5575301"/>
              <a:ext cx="207962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9" name="Rectangle 51"/>
            <p:cNvSpPr>
              <a:spLocks noChangeArrowheads="1"/>
            </p:cNvSpPr>
            <p:nvPr/>
          </p:nvSpPr>
          <p:spPr bwMode="auto">
            <a:xfrm>
              <a:off x="1206500" y="5643563"/>
              <a:ext cx="207962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97163" y="3498852"/>
            <a:ext cx="835025" cy="628650"/>
            <a:chOff x="2922588" y="5689601"/>
            <a:chExt cx="835025" cy="6286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Freeform 52"/>
            <p:cNvSpPr/>
            <p:nvPr/>
          </p:nvSpPr>
          <p:spPr bwMode="auto">
            <a:xfrm>
              <a:off x="2922588" y="5740401"/>
              <a:ext cx="835025" cy="577850"/>
            </a:xfrm>
            <a:custGeom>
              <a:avLst/>
              <a:gdLst>
                <a:gd name="T0" fmla="*/ 11 w 526"/>
                <a:gd name="T1" fmla="*/ 353 h 364"/>
                <a:gd name="T2" fmla="*/ 11 w 526"/>
                <a:gd name="T3" fmla="*/ 0 h 364"/>
                <a:gd name="T4" fmla="*/ 0 w 526"/>
                <a:gd name="T5" fmla="*/ 0 h 364"/>
                <a:gd name="T6" fmla="*/ 0 w 526"/>
                <a:gd name="T7" fmla="*/ 364 h 364"/>
                <a:gd name="T8" fmla="*/ 526 w 526"/>
                <a:gd name="T9" fmla="*/ 364 h 364"/>
                <a:gd name="T10" fmla="*/ 526 w 526"/>
                <a:gd name="T11" fmla="*/ 353 h 364"/>
                <a:gd name="T12" fmla="*/ 11 w 526"/>
                <a:gd name="T13" fmla="*/ 35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6" h="364">
                  <a:moveTo>
                    <a:pt x="11" y="353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364"/>
                  </a:lnTo>
                  <a:lnTo>
                    <a:pt x="526" y="364"/>
                  </a:lnTo>
                  <a:lnTo>
                    <a:pt x="526" y="353"/>
                  </a:lnTo>
                  <a:lnTo>
                    <a:pt x="11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2" name="Freeform 53"/>
            <p:cNvSpPr>
              <a:spLocks noEditPoints="1"/>
            </p:cNvSpPr>
            <p:nvPr/>
          </p:nvSpPr>
          <p:spPr bwMode="auto">
            <a:xfrm>
              <a:off x="3021013" y="6059488"/>
              <a:ext cx="130175" cy="212725"/>
            </a:xfrm>
            <a:custGeom>
              <a:avLst/>
              <a:gdLst>
                <a:gd name="T0" fmla="*/ 31 w 31"/>
                <a:gd name="T1" fmla="*/ 15 h 50"/>
                <a:gd name="T2" fmla="*/ 17 w 31"/>
                <a:gd name="T3" fmla="*/ 0 h 50"/>
                <a:gd name="T4" fmla="*/ 15 w 31"/>
                <a:gd name="T5" fmla="*/ 0 h 50"/>
                <a:gd name="T6" fmla="*/ 0 w 31"/>
                <a:gd name="T7" fmla="*/ 15 h 50"/>
                <a:gd name="T8" fmla="*/ 0 w 31"/>
                <a:gd name="T9" fmla="*/ 50 h 50"/>
                <a:gd name="T10" fmla="*/ 31 w 31"/>
                <a:gd name="T11" fmla="*/ 50 h 50"/>
                <a:gd name="T12" fmla="*/ 31 w 31"/>
                <a:gd name="T13" fmla="*/ 15 h 50"/>
                <a:gd name="T14" fmla="*/ 27 w 31"/>
                <a:gd name="T15" fmla="*/ 46 h 50"/>
                <a:gd name="T16" fmla="*/ 4 w 31"/>
                <a:gd name="T17" fmla="*/ 46 h 50"/>
                <a:gd name="T18" fmla="*/ 4 w 31"/>
                <a:gd name="T19" fmla="*/ 15 h 50"/>
                <a:gd name="T20" fmla="*/ 15 w 31"/>
                <a:gd name="T21" fmla="*/ 4 h 50"/>
                <a:gd name="T22" fmla="*/ 17 w 31"/>
                <a:gd name="T23" fmla="*/ 4 h 50"/>
                <a:gd name="T24" fmla="*/ 27 w 31"/>
                <a:gd name="T25" fmla="*/ 15 h 50"/>
                <a:gd name="T26" fmla="*/ 27 w 31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50">
                  <a:moveTo>
                    <a:pt x="31" y="15"/>
                  </a:moveTo>
                  <a:cubicBezTo>
                    <a:pt x="31" y="7"/>
                    <a:pt x="25" y="0"/>
                    <a:pt x="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1" y="50"/>
                    <a:pt x="31" y="50"/>
                    <a:pt x="31" y="50"/>
                  </a:cubicBezTo>
                  <a:lnTo>
                    <a:pt x="31" y="15"/>
                  </a:lnTo>
                  <a:close/>
                  <a:moveTo>
                    <a:pt x="27" y="46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2" y="4"/>
                    <a:pt x="27" y="9"/>
                    <a:pt x="27" y="15"/>
                  </a:cubicBezTo>
                  <a:lnTo>
                    <a:pt x="2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3" name="Freeform 54"/>
            <p:cNvSpPr>
              <a:spLocks noEditPoints="1"/>
            </p:cNvSpPr>
            <p:nvPr/>
          </p:nvSpPr>
          <p:spPr bwMode="auto">
            <a:xfrm>
              <a:off x="3201988" y="5965826"/>
              <a:ext cx="131762" cy="306388"/>
            </a:xfrm>
            <a:custGeom>
              <a:avLst/>
              <a:gdLst>
                <a:gd name="T0" fmla="*/ 15 w 31"/>
                <a:gd name="T1" fmla="*/ 0 h 72"/>
                <a:gd name="T2" fmla="*/ 0 w 31"/>
                <a:gd name="T3" fmla="*/ 15 h 72"/>
                <a:gd name="T4" fmla="*/ 0 w 31"/>
                <a:gd name="T5" fmla="*/ 72 h 72"/>
                <a:gd name="T6" fmla="*/ 31 w 31"/>
                <a:gd name="T7" fmla="*/ 72 h 72"/>
                <a:gd name="T8" fmla="*/ 31 w 31"/>
                <a:gd name="T9" fmla="*/ 15 h 72"/>
                <a:gd name="T10" fmla="*/ 16 w 31"/>
                <a:gd name="T11" fmla="*/ 0 h 72"/>
                <a:gd name="T12" fmla="*/ 15 w 31"/>
                <a:gd name="T13" fmla="*/ 0 h 72"/>
                <a:gd name="T14" fmla="*/ 27 w 31"/>
                <a:gd name="T15" fmla="*/ 15 h 72"/>
                <a:gd name="T16" fmla="*/ 27 w 31"/>
                <a:gd name="T17" fmla="*/ 68 h 72"/>
                <a:gd name="T18" fmla="*/ 4 w 31"/>
                <a:gd name="T19" fmla="*/ 68 h 72"/>
                <a:gd name="T20" fmla="*/ 4 w 31"/>
                <a:gd name="T21" fmla="*/ 15 h 72"/>
                <a:gd name="T22" fmla="*/ 15 w 31"/>
                <a:gd name="T23" fmla="*/ 4 h 72"/>
                <a:gd name="T24" fmla="*/ 16 w 31"/>
                <a:gd name="T25" fmla="*/ 4 h 72"/>
                <a:gd name="T26" fmla="*/ 27 w 31"/>
                <a:gd name="T27" fmla="*/ 1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72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lnTo>
                    <a:pt x="15" y="0"/>
                  </a:lnTo>
                  <a:close/>
                  <a:moveTo>
                    <a:pt x="27" y="15"/>
                  </a:moveTo>
                  <a:cubicBezTo>
                    <a:pt x="27" y="68"/>
                    <a:pt x="27" y="68"/>
                    <a:pt x="27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4" name="Freeform 55"/>
            <p:cNvSpPr>
              <a:spLocks noEditPoints="1"/>
            </p:cNvSpPr>
            <p:nvPr/>
          </p:nvSpPr>
          <p:spPr bwMode="auto">
            <a:xfrm>
              <a:off x="3384550" y="5876926"/>
              <a:ext cx="131762" cy="395288"/>
            </a:xfrm>
            <a:custGeom>
              <a:avLst/>
              <a:gdLst>
                <a:gd name="T0" fmla="*/ 15 w 31"/>
                <a:gd name="T1" fmla="*/ 0 h 93"/>
                <a:gd name="T2" fmla="*/ 0 w 31"/>
                <a:gd name="T3" fmla="*/ 14 h 93"/>
                <a:gd name="T4" fmla="*/ 0 w 31"/>
                <a:gd name="T5" fmla="*/ 93 h 93"/>
                <a:gd name="T6" fmla="*/ 31 w 31"/>
                <a:gd name="T7" fmla="*/ 93 h 93"/>
                <a:gd name="T8" fmla="*/ 31 w 31"/>
                <a:gd name="T9" fmla="*/ 14 h 93"/>
                <a:gd name="T10" fmla="*/ 16 w 31"/>
                <a:gd name="T11" fmla="*/ 0 h 93"/>
                <a:gd name="T12" fmla="*/ 15 w 31"/>
                <a:gd name="T13" fmla="*/ 0 h 93"/>
                <a:gd name="T14" fmla="*/ 27 w 31"/>
                <a:gd name="T15" fmla="*/ 14 h 93"/>
                <a:gd name="T16" fmla="*/ 27 w 31"/>
                <a:gd name="T17" fmla="*/ 89 h 93"/>
                <a:gd name="T18" fmla="*/ 4 w 31"/>
                <a:gd name="T19" fmla="*/ 89 h 93"/>
                <a:gd name="T20" fmla="*/ 4 w 31"/>
                <a:gd name="T21" fmla="*/ 14 h 93"/>
                <a:gd name="T22" fmla="*/ 15 w 31"/>
                <a:gd name="T23" fmla="*/ 4 h 93"/>
                <a:gd name="T24" fmla="*/ 16 w 31"/>
                <a:gd name="T25" fmla="*/ 4 h 93"/>
                <a:gd name="T26" fmla="*/ 27 w 31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93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6"/>
                    <a:pt x="24" y="0"/>
                    <a:pt x="16" y="0"/>
                  </a:cubicBezTo>
                  <a:lnTo>
                    <a:pt x="15" y="0"/>
                  </a:lnTo>
                  <a:close/>
                  <a:moveTo>
                    <a:pt x="27" y="14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8"/>
                    <a:pt x="9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8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3567113" y="5778501"/>
              <a:ext cx="131762" cy="493713"/>
            </a:xfrm>
            <a:custGeom>
              <a:avLst/>
              <a:gdLst>
                <a:gd name="T0" fmla="*/ 31 w 31"/>
                <a:gd name="T1" fmla="*/ 15 h 116"/>
                <a:gd name="T2" fmla="*/ 16 w 31"/>
                <a:gd name="T3" fmla="*/ 0 h 116"/>
                <a:gd name="T4" fmla="*/ 14 w 31"/>
                <a:gd name="T5" fmla="*/ 0 h 116"/>
                <a:gd name="T6" fmla="*/ 0 w 31"/>
                <a:gd name="T7" fmla="*/ 15 h 116"/>
                <a:gd name="T8" fmla="*/ 0 w 31"/>
                <a:gd name="T9" fmla="*/ 116 h 116"/>
                <a:gd name="T10" fmla="*/ 31 w 31"/>
                <a:gd name="T11" fmla="*/ 116 h 116"/>
                <a:gd name="T12" fmla="*/ 31 w 31"/>
                <a:gd name="T13" fmla="*/ 15 h 116"/>
                <a:gd name="T14" fmla="*/ 27 w 31"/>
                <a:gd name="T15" fmla="*/ 112 h 116"/>
                <a:gd name="T16" fmla="*/ 4 w 31"/>
                <a:gd name="T17" fmla="*/ 112 h 116"/>
                <a:gd name="T18" fmla="*/ 4 w 31"/>
                <a:gd name="T19" fmla="*/ 15 h 116"/>
                <a:gd name="T20" fmla="*/ 14 w 31"/>
                <a:gd name="T21" fmla="*/ 4 h 116"/>
                <a:gd name="T22" fmla="*/ 16 w 31"/>
                <a:gd name="T23" fmla="*/ 4 h 116"/>
                <a:gd name="T24" fmla="*/ 27 w 31"/>
                <a:gd name="T25" fmla="*/ 15 h 116"/>
                <a:gd name="T26" fmla="*/ 27 w 31"/>
                <a:gd name="T27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116">
                  <a:moveTo>
                    <a:pt x="31" y="15"/>
                  </a:moveTo>
                  <a:cubicBezTo>
                    <a:pt x="31" y="7"/>
                    <a:pt x="24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1" y="116"/>
                    <a:pt x="31" y="116"/>
                    <a:pt x="31" y="116"/>
                  </a:cubicBezTo>
                  <a:lnTo>
                    <a:pt x="31" y="15"/>
                  </a:lnTo>
                  <a:close/>
                  <a:moveTo>
                    <a:pt x="27" y="112"/>
                  </a:moveTo>
                  <a:cubicBezTo>
                    <a:pt x="4" y="112"/>
                    <a:pt x="4" y="112"/>
                    <a:pt x="4" y="112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8" y="4"/>
                    <a:pt x="14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lnTo>
                    <a:pt x="27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6" name="Freeform 57"/>
            <p:cNvSpPr/>
            <p:nvPr/>
          </p:nvSpPr>
          <p:spPr bwMode="auto">
            <a:xfrm>
              <a:off x="3024188" y="5689601"/>
              <a:ext cx="504825" cy="268288"/>
            </a:xfrm>
            <a:custGeom>
              <a:avLst/>
              <a:gdLst>
                <a:gd name="T0" fmla="*/ 3 w 318"/>
                <a:gd name="T1" fmla="*/ 169 h 169"/>
                <a:gd name="T2" fmla="*/ 299 w 318"/>
                <a:gd name="T3" fmla="*/ 38 h 169"/>
                <a:gd name="T4" fmla="*/ 267 w 318"/>
                <a:gd name="T5" fmla="*/ 97 h 169"/>
                <a:gd name="T6" fmla="*/ 278 w 318"/>
                <a:gd name="T7" fmla="*/ 102 h 169"/>
                <a:gd name="T8" fmla="*/ 318 w 318"/>
                <a:gd name="T9" fmla="*/ 24 h 169"/>
                <a:gd name="T10" fmla="*/ 233 w 318"/>
                <a:gd name="T11" fmla="*/ 0 h 169"/>
                <a:gd name="T12" fmla="*/ 230 w 318"/>
                <a:gd name="T13" fmla="*/ 11 h 169"/>
                <a:gd name="T14" fmla="*/ 297 w 318"/>
                <a:gd name="T15" fmla="*/ 27 h 169"/>
                <a:gd name="T16" fmla="*/ 0 w 318"/>
                <a:gd name="T17" fmla="*/ 158 h 169"/>
                <a:gd name="T18" fmla="*/ 3 w 318"/>
                <a:gd name="T1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169">
                  <a:moveTo>
                    <a:pt x="3" y="169"/>
                  </a:moveTo>
                  <a:lnTo>
                    <a:pt x="299" y="38"/>
                  </a:lnTo>
                  <a:lnTo>
                    <a:pt x="267" y="97"/>
                  </a:lnTo>
                  <a:lnTo>
                    <a:pt x="278" y="102"/>
                  </a:lnTo>
                  <a:lnTo>
                    <a:pt x="318" y="24"/>
                  </a:lnTo>
                  <a:lnTo>
                    <a:pt x="233" y="0"/>
                  </a:lnTo>
                  <a:lnTo>
                    <a:pt x="230" y="11"/>
                  </a:lnTo>
                  <a:lnTo>
                    <a:pt x="297" y="27"/>
                  </a:lnTo>
                  <a:lnTo>
                    <a:pt x="0" y="158"/>
                  </a:lnTo>
                  <a:lnTo>
                    <a:pt x="3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85727" y="3405189"/>
            <a:ext cx="954087" cy="844550"/>
            <a:chOff x="5041900" y="5595938"/>
            <a:chExt cx="954087" cy="8445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8" name="Freeform 58"/>
            <p:cNvSpPr>
              <a:spLocks noEditPoints="1"/>
            </p:cNvSpPr>
            <p:nvPr/>
          </p:nvSpPr>
          <p:spPr bwMode="auto">
            <a:xfrm>
              <a:off x="5041900" y="5595938"/>
              <a:ext cx="954087" cy="844550"/>
            </a:xfrm>
            <a:custGeom>
              <a:avLst/>
              <a:gdLst>
                <a:gd name="T0" fmla="*/ 187 w 225"/>
                <a:gd name="T1" fmla="*/ 70 h 199"/>
                <a:gd name="T2" fmla="*/ 147 w 225"/>
                <a:gd name="T3" fmla="*/ 70 h 199"/>
                <a:gd name="T4" fmla="*/ 147 w 225"/>
                <a:gd name="T5" fmla="*/ 12 h 199"/>
                <a:gd name="T6" fmla="*/ 135 w 225"/>
                <a:gd name="T7" fmla="*/ 0 h 199"/>
                <a:gd name="T8" fmla="*/ 35 w 225"/>
                <a:gd name="T9" fmla="*/ 0 h 199"/>
                <a:gd name="T10" fmla="*/ 23 w 225"/>
                <a:gd name="T11" fmla="*/ 12 h 199"/>
                <a:gd name="T12" fmla="*/ 23 w 225"/>
                <a:gd name="T13" fmla="*/ 79 h 199"/>
                <a:gd name="T14" fmla="*/ 35 w 225"/>
                <a:gd name="T15" fmla="*/ 92 h 199"/>
                <a:gd name="T16" fmla="*/ 124 w 225"/>
                <a:gd name="T17" fmla="*/ 92 h 199"/>
                <a:gd name="T18" fmla="*/ 124 w 225"/>
                <a:gd name="T19" fmla="*/ 96 h 199"/>
                <a:gd name="T20" fmla="*/ 24 w 225"/>
                <a:gd name="T21" fmla="*/ 96 h 199"/>
                <a:gd name="T22" fmla="*/ 0 w 225"/>
                <a:gd name="T23" fmla="*/ 121 h 199"/>
                <a:gd name="T24" fmla="*/ 124 w 225"/>
                <a:gd name="T25" fmla="*/ 121 h 199"/>
                <a:gd name="T26" fmla="*/ 124 w 225"/>
                <a:gd name="T27" fmla="*/ 199 h 199"/>
                <a:gd name="T28" fmla="*/ 225 w 225"/>
                <a:gd name="T29" fmla="*/ 199 h 199"/>
                <a:gd name="T30" fmla="*/ 225 w 225"/>
                <a:gd name="T31" fmla="*/ 108 h 199"/>
                <a:gd name="T32" fmla="*/ 187 w 225"/>
                <a:gd name="T33" fmla="*/ 70 h 199"/>
                <a:gd name="T34" fmla="*/ 188 w 225"/>
                <a:gd name="T35" fmla="*/ 76 h 199"/>
                <a:gd name="T36" fmla="*/ 218 w 225"/>
                <a:gd name="T37" fmla="*/ 106 h 199"/>
                <a:gd name="T38" fmla="*/ 188 w 225"/>
                <a:gd name="T39" fmla="*/ 106 h 199"/>
                <a:gd name="T40" fmla="*/ 188 w 225"/>
                <a:gd name="T41" fmla="*/ 76 h 199"/>
                <a:gd name="T42" fmla="*/ 35 w 225"/>
                <a:gd name="T43" fmla="*/ 88 h 199"/>
                <a:gd name="T44" fmla="*/ 27 w 225"/>
                <a:gd name="T45" fmla="*/ 79 h 199"/>
                <a:gd name="T46" fmla="*/ 27 w 225"/>
                <a:gd name="T47" fmla="*/ 12 h 199"/>
                <a:gd name="T48" fmla="*/ 35 w 225"/>
                <a:gd name="T49" fmla="*/ 3 h 199"/>
                <a:gd name="T50" fmla="*/ 135 w 225"/>
                <a:gd name="T51" fmla="*/ 3 h 199"/>
                <a:gd name="T52" fmla="*/ 144 w 225"/>
                <a:gd name="T53" fmla="*/ 12 h 199"/>
                <a:gd name="T54" fmla="*/ 144 w 225"/>
                <a:gd name="T55" fmla="*/ 70 h 199"/>
                <a:gd name="T56" fmla="*/ 137 w 225"/>
                <a:gd name="T57" fmla="*/ 70 h 199"/>
                <a:gd name="T58" fmla="*/ 137 w 225"/>
                <a:gd name="T59" fmla="*/ 10 h 199"/>
                <a:gd name="T60" fmla="*/ 33 w 225"/>
                <a:gd name="T61" fmla="*/ 10 h 199"/>
                <a:gd name="T62" fmla="*/ 33 w 225"/>
                <a:gd name="T63" fmla="*/ 81 h 199"/>
                <a:gd name="T64" fmla="*/ 124 w 225"/>
                <a:gd name="T65" fmla="*/ 81 h 199"/>
                <a:gd name="T66" fmla="*/ 124 w 225"/>
                <a:gd name="T67" fmla="*/ 88 h 199"/>
                <a:gd name="T68" fmla="*/ 35 w 225"/>
                <a:gd name="T69" fmla="*/ 88 h 199"/>
                <a:gd name="T70" fmla="*/ 124 w 225"/>
                <a:gd name="T71" fmla="*/ 70 h 199"/>
                <a:gd name="T72" fmla="*/ 124 w 225"/>
                <a:gd name="T73" fmla="*/ 78 h 199"/>
                <a:gd name="T74" fmla="*/ 37 w 225"/>
                <a:gd name="T75" fmla="*/ 78 h 199"/>
                <a:gd name="T76" fmla="*/ 37 w 225"/>
                <a:gd name="T77" fmla="*/ 14 h 199"/>
                <a:gd name="T78" fmla="*/ 133 w 225"/>
                <a:gd name="T79" fmla="*/ 14 h 199"/>
                <a:gd name="T80" fmla="*/ 133 w 225"/>
                <a:gd name="T81" fmla="*/ 70 h 199"/>
                <a:gd name="T82" fmla="*/ 124 w 225"/>
                <a:gd name="T83" fmla="*/ 70 h 199"/>
                <a:gd name="T84" fmla="*/ 9 w 225"/>
                <a:gd name="T85" fmla="*/ 117 h 199"/>
                <a:gd name="T86" fmla="*/ 26 w 225"/>
                <a:gd name="T87" fmla="*/ 99 h 199"/>
                <a:gd name="T88" fmla="*/ 124 w 225"/>
                <a:gd name="T89" fmla="*/ 99 h 199"/>
                <a:gd name="T90" fmla="*/ 124 w 225"/>
                <a:gd name="T91" fmla="*/ 117 h 199"/>
                <a:gd name="T92" fmla="*/ 9 w 225"/>
                <a:gd name="T93" fmla="*/ 117 h 199"/>
                <a:gd name="T94" fmla="*/ 128 w 225"/>
                <a:gd name="T95" fmla="*/ 195 h 199"/>
                <a:gd name="T96" fmla="*/ 128 w 225"/>
                <a:gd name="T97" fmla="*/ 74 h 199"/>
                <a:gd name="T98" fmla="*/ 184 w 225"/>
                <a:gd name="T99" fmla="*/ 74 h 199"/>
                <a:gd name="T100" fmla="*/ 184 w 225"/>
                <a:gd name="T101" fmla="*/ 110 h 199"/>
                <a:gd name="T102" fmla="*/ 221 w 225"/>
                <a:gd name="T103" fmla="*/ 110 h 199"/>
                <a:gd name="T104" fmla="*/ 221 w 225"/>
                <a:gd name="T105" fmla="*/ 195 h 199"/>
                <a:gd name="T106" fmla="*/ 128 w 225"/>
                <a:gd name="T107" fmla="*/ 19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5" h="199">
                  <a:moveTo>
                    <a:pt x="187" y="70"/>
                  </a:moveTo>
                  <a:cubicBezTo>
                    <a:pt x="147" y="70"/>
                    <a:pt x="147" y="70"/>
                    <a:pt x="147" y="70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7" y="5"/>
                    <a:pt x="142" y="0"/>
                    <a:pt x="1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8" y="0"/>
                    <a:pt x="23" y="5"/>
                    <a:pt x="23" y="12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86"/>
                    <a:pt x="28" y="92"/>
                    <a:pt x="35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4" y="199"/>
                    <a:pt x="124" y="199"/>
                    <a:pt x="124" y="199"/>
                  </a:cubicBezTo>
                  <a:cubicBezTo>
                    <a:pt x="225" y="199"/>
                    <a:pt x="225" y="199"/>
                    <a:pt x="225" y="199"/>
                  </a:cubicBezTo>
                  <a:cubicBezTo>
                    <a:pt x="225" y="108"/>
                    <a:pt x="225" y="108"/>
                    <a:pt x="225" y="108"/>
                  </a:cubicBezTo>
                  <a:lnTo>
                    <a:pt x="187" y="70"/>
                  </a:lnTo>
                  <a:close/>
                  <a:moveTo>
                    <a:pt x="188" y="76"/>
                  </a:moveTo>
                  <a:cubicBezTo>
                    <a:pt x="218" y="106"/>
                    <a:pt x="218" y="106"/>
                    <a:pt x="218" y="106"/>
                  </a:cubicBezTo>
                  <a:cubicBezTo>
                    <a:pt x="188" y="106"/>
                    <a:pt x="188" y="106"/>
                    <a:pt x="188" y="106"/>
                  </a:cubicBezTo>
                  <a:lnTo>
                    <a:pt x="188" y="76"/>
                  </a:lnTo>
                  <a:close/>
                  <a:moveTo>
                    <a:pt x="35" y="88"/>
                  </a:moveTo>
                  <a:cubicBezTo>
                    <a:pt x="30" y="88"/>
                    <a:pt x="27" y="84"/>
                    <a:pt x="27" y="79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7"/>
                    <a:pt x="30" y="3"/>
                    <a:pt x="35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40" y="3"/>
                    <a:pt x="144" y="7"/>
                    <a:pt x="144" y="12"/>
                  </a:cubicBezTo>
                  <a:cubicBezTo>
                    <a:pt x="144" y="70"/>
                    <a:pt x="144" y="70"/>
                    <a:pt x="144" y="70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8"/>
                    <a:pt x="124" y="88"/>
                    <a:pt x="124" y="88"/>
                  </a:cubicBezTo>
                  <a:lnTo>
                    <a:pt x="35" y="88"/>
                  </a:lnTo>
                  <a:close/>
                  <a:moveTo>
                    <a:pt x="124" y="70"/>
                  </a:moveTo>
                  <a:cubicBezTo>
                    <a:pt x="124" y="78"/>
                    <a:pt x="124" y="78"/>
                    <a:pt x="124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33" y="70"/>
                    <a:pt x="133" y="70"/>
                    <a:pt x="133" y="70"/>
                  </a:cubicBezTo>
                  <a:lnTo>
                    <a:pt x="124" y="70"/>
                  </a:lnTo>
                  <a:close/>
                  <a:moveTo>
                    <a:pt x="9" y="117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24" y="117"/>
                    <a:pt x="124" y="117"/>
                    <a:pt x="124" y="117"/>
                  </a:cubicBezTo>
                  <a:lnTo>
                    <a:pt x="9" y="117"/>
                  </a:lnTo>
                  <a:close/>
                  <a:moveTo>
                    <a:pt x="128" y="195"/>
                  </a:moveTo>
                  <a:cubicBezTo>
                    <a:pt x="128" y="74"/>
                    <a:pt x="128" y="74"/>
                    <a:pt x="128" y="74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84" y="110"/>
                    <a:pt x="184" y="110"/>
                    <a:pt x="184" y="110"/>
                  </a:cubicBezTo>
                  <a:cubicBezTo>
                    <a:pt x="221" y="110"/>
                    <a:pt x="221" y="110"/>
                    <a:pt x="221" y="110"/>
                  </a:cubicBezTo>
                  <a:cubicBezTo>
                    <a:pt x="221" y="195"/>
                    <a:pt x="221" y="195"/>
                    <a:pt x="221" y="195"/>
                  </a:cubicBezTo>
                  <a:lnTo>
                    <a:pt x="12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9" name="Freeform 59"/>
            <p:cNvSpPr/>
            <p:nvPr/>
          </p:nvSpPr>
          <p:spPr bwMode="auto">
            <a:xfrm>
              <a:off x="5711825" y="5656263"/>
              <a:ext cx="279400" cy="241300"/>
            </a:xfrm>
            <a:custGeom>
              <a:avLst/>
              <a:gdLst>
                <a:gd name="T0" fmla="*/ 55 w 66"/>
                <a:gd name="T1" fmla="*/ 50 h 57"/>
                <a:gd name="T2" fmla="*/ 32 w 66"/>
                <a:gd name="T3" fmla="*/ 40 h 57"/>
                <a:gd name="T4" fmla="*/ 30 w 66"/>
                <a:gd name="T5" fmla="*/ 43 h 57"/>
                <a:gd name="T6" fmla="*/ 60 w 66"/>
                <a:gd name="T7" fmla="*/ 57 h 57"/>
                <a:gd name="T8" fmla="*/ 66 w 66"/>
                <a:gd name="T9" fmla="*/ 25 h 57"/>
                <a:gd name="T10" fmla="*/ 62 w 66"/>
                <a:gd name="T11" fmla="*/ 24 h 57"/>
                <a:gd name="T12" fmla="*/ 58 w 66"/>
                <a:gd name="T13" fmla="*/ 47 h 57"/>
                <a:gd name="T14" fmla="*/ 1 w 66"/>
                <a:gd name="T15" fmla="*/ 0 h 57"/>
                <a:gd name="T16" fmla="*/ 0 w 66"/>
                <a:gd name="T17" fmla="*/ 4 h 57"/>
                <a:gd name="T18" fmla="*/ 55 w 66"/>
                <a:gd name="T19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7">
                  <a:moveTo>
                    <a:pt x="55" y="5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7" y="24"/>
                    <a:pt x="26" y="6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5" y="10"/>
                    <a:pt x="45" y="27"/>
                    <a:pt x="5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0" name="Freeform 60"/>
            <p:cNvSpPr/>
            <p:nvPr/>
          </p:nvSpPr>
          <p:spPr bwMode="auto">
            <a:xfrm>
              <a:off x="5287963" y="6178551"/>
              <a:ext cx="228600" cy="195263"/>
            </a:xfrm>
            <a:custGeom>
              <a:avLst/>
              <a:gdLst>
                <a:gd name="T0" fmla="*/ 7 w 54"/>
                <a:gd name="T1" fmla="*/ 6 h 46"/>
                <a:gd name="T2" fmla="*/ 31 w 54"/>
                <a:gd name="T3" fmla="*/ 13 h 46"/>
                <a:gd name="T4" fmla="*/ 32 w 54"/>
                <a:gd name="T5" fmla="*/ 9 h 46"/>
                <a:gd name="T6" fmla="*/ 1 w 54"/>
                <a:gd name="T7" fmla="*/ 0 h 46"/>
                <a:gd name="T8" fmla="*/ 0 w 54"/>
                <a:gd name="T9" fmla="*/ 32 h 46"/>
                <a:gd name="T10" fmla="*/ 4 w 54"/>
                <a:gd name="T11" fmla="*/ 33 h 46"/>
                <a:gd name="T12" fmla="*/ 5 w 54"/>
                <a:gd name="T13" fmla="*/ 9 h 46"/>
                <a:gd name="T14" fmla="*/ 53 w 54"/>
                <a:gd name="T15" fmla="*/ 46 h 46"/>
                <a:gd name="T16" fmla="*/ 54 w 54"/>
                <a:gd name="T17" fmla="*/ 43 h 46"/>
                <a:gd name="T18" fmla="*/ 7 w 54"/>
                <a:gd name="T19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6">
                  <a:moveTo>
                    <a:pt x="7" y="6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6" y="27"/>
                    <a:pt x="33" y="41"/>
                    <a:pt x="53" y="46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34" y="37"/>
                    <a:pt x="17" y="24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533796" y="3303589"/>
            <a:ext cx="809625" cy="955675"/>
            <a:chOff x="7385050" y="5494338"/>
            <a:chExt cx="809625" cy="955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2" name="Freeform 61"/>
            <p:cNvSpPr>
              <a:spLocks noEditPoints="1"/>
            </p:cNvSpPr>
            <p:nvPr/>
          </p:nvSpPr>
          <p:spPr bwMode="auto">
            <a:xfrm>
              <a:off x="7558088" y="6011863"/>
              <a:ext cx="93662" cy="149225"/>
            </a:xfrm>
            <a:custGeom>
              <a:avLst/>
              <a:gdLst>
                <a:gd name="T0" fmla="*/ 22 w 22"/>
                <a:gd name="T1" fmla="*/ 11 h 35"/>
                <a:gd name="T2" fmla="*/ 12 w 22"/>
                <a:gd name="T3" fmla="*/ 0 h 35"/>
                <a:gd name="T4" fmla="*/ 11 w 22"/>
                <a:gd name="T5" fmla="*/ 0 h 35"/>
                <a:gd name="T6" fmla="*/ 0 w 22"/>
                <a:gd name="T7" fmla="*/ 11 h 35"/>
                <a:gd name="T8" fmla="*/ 0 w 22"/>
                <a:gd name="T9" fmla="*/ 35 h 35"/>
                <a:gd name="T10" fmla="*/ 22 w 22"/>
                <a:gd name="T11" fmla="*/ 35 h 35"/>
                <a:gd name="T12" fmla="*/ 22 w 22"/>
                <a:gd name="T13" fmla="*/ 11 h 35"/>
                <a:gd name="T14" fmla="*/ 18 w 22"/>
                <a:gd name="T15" fmla="*/ 31 h 35"/>
                <a:gd name="T16" fmla="*/ 4 w 22"/>
                <a:gd name="T17" fmla="*/ 31 h 35"/>
                <a:gd name="T18" fmla="*/ 4 w 22"/>
                <a:gd name="T19" fmla="*/ 11 h 35"/>
                <a:gd name="T20" fmla="*/ 11 w 22"/>
                <a:gd name="T21" fmla="*/ 4 h 35"/>
                <a:gd name="T22" fmla="*/ 12 w 22"/>
                <a:gd name="T23" fmla="*/ 4 h 35"/>
                <a:gd name="T24" fmla="*/ 18 w 22"/>
                <a:gd name="T25" fmla="*/ 11 h 35"/>
                <a:gd name="T26" fmla="*/ 18 w 22"/>
                <a:gd name="T27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35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35"/>
                    <a:pt x="22" y="35"/>
                    <a:pt x="22" y="35"/>
                  </a:cubicBezTo>
                  <a:lnTo>
                    <a:pt x="22" y="11"/>
                  </a:lnTo>
                  <a:close/>
                  <a:moveTo>
                    <a:pt x="18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8" y="7"/>
                    <a:pt x="18" y="11"/>
                  </a:cubicBezTo>
                  <a:lnTo>
                    <a:pt x="1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Freeform 62"/>
            <p:cNvSpPr>
              <a:spLocks noEditPoints="1"/>
            </p:cNvSpPr>
            <p:nvPr/>
          </p:nvSpPr>
          <p:spPr bwMode="auto">
            <a:xfrm>
              <a:off x="7681913" y="5948363"/>
              <a:ext cx="93662" cy="212725"/>
            </a:xfrm>
            <a:custGeom>
              <a:avLst/>
              <a:gdLst>
                <a:gd name="T0" fmla="*/ 22 w 22"/>
                <a:gd name="T1" fmla="*/ 11 h 50"/>
                <a:gd name="T2" fmla="*/ 12 w 22"/>
                <a:gd name="T3" fmla="*/ 0 h 50"/>
                <a:gd name="T4" fmla="*/ 11 w 22"/>
                <a:gd name="T5" fmla="*/ 0 h 50"/>
                <a:gd name="T6" fmla="*/ 0 w 22"/>
                <a:gd name="T7" fmla="*/ 11 h 50"/>
                <a:gd name="T8" fmla="*/ 0 w 22"/>
                <a:gd name="T9" fmla="*/ 50 h 50"/>
                <a:gd name="T10" fmla="*/ 22 w 22"/>
                <a:gd name="T11" fmla="*/ 50 h 50"/>
                <a:gd name="T12" fmla="*/ 22 w 22"/>
                <a:gd name="T13" fmla="*/ 11 h 50"/>
                <a:gd name="T14" fmla="*/ 19 w 22"/>
                <a:gd name="T15" fmla="*/ 46 h 50"/>
                <a:gd name="T16" fmla="*/ 4 w 22"/>
                <a:gd name="T17" fmla="*/ 46 h 50"/>
                <a:gd name="T18" fmla="*/ 4 w 22"/>
                <a:gd name="T19" fmla="*/ 11 h 50"/>
                <a:gd name="T20" fmla="*/ 11 w 22"/>
                <a:gd name="T21" fmla="*/ 4 h 50"/>
                <a:gd name="T22" fmla="*/ 12 w 22"/>
                <a:gd name="T23" fmla="*/ 4 h 50"/>
                <a:gd name="T24" fmla="*/ 19 w 22"/>
                <a:gd name="T25" fmla="*/ 11 h 50"/>
                <a:gd name="T26" fmla="*/ 19 w 22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0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11"/>
                  </a:lnTo>
                  <a:close/>
                  <a:moveTo>
                    <a:pt x="19" y="46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7"/>
                    <a:pt x="19" y="11"/>
                  </a:cubicBezTo>
                  <a:lnTo>
                    <a:pt x="19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63"/>
            <p:cNvSpPr>
              <a:spLocks noEditPoints="1"/>
            </p:cNvSpPr>
            <p:nvPr/>
          </p:nvSpPr>
          <p:spPr bwMode="auto">
            <a:xfrm>
              <a:off x="7804150" y="5889626"/>
              <a:ext cx="93662" cy="271463"/>
            </a:xfrm>
            <a:custGeom>
              <a:avLst/>
              <a:gdLst>
                <a:gd name="T0" fmla="*/ 22 w 22"/>
                <a:gd name="T1" fmla="*/ 10 h 64"/>
                <a:gd name="T2" fmla="*/ 12 w 22"/>
                <a:gd name="T3" fmla="*/ 0 h 64"/>
                <a:gd name="T4" fmla="*/ 11 w 22"/>
                <a:gd name="T5" fmla="*/ 0 h 64"/>
                <a:gd name="T6" fmla="*/ 0 w 22"/>
                <a:gd name="T7" fmla="*/ 10 h 64"/>
                <a:gd name="T8" fmla="*/ 0 w 22"/>
                <a:gd name="T9" fmla="*/ 64 h 64"/>
                <a:gd name="T10" fmla="*/ 22 w 22"/>
                <a:gd name="T11" fmla="*/ 64 h 64"/>
                <a:gd name="T12" fmla="*/ 22 w 22"/>
                <a:gd name="T13" fmla="*/ 10 h 64"/>
                <a:gd name="T14" fmla="*/ 19 w 22"/>
                <a:gd name="T15" fmla="*/ 60 h 64"/>
                <a:gd name="T16" fmla="*/ 4 w 22"/>
                <a:gd name="T17" fmla="*/ 60 h 64"/>
                <a:gd name="T18" fmla="*/ 4 w 22"/>
                <a:gd name="T19" fmla="*/ 10 h 64"/>
                <a:gd name="T20" fmla="*/ 11 w 22"/>
                <a:gd name="T21" fmla="*/ 4 h 64"/>
                <a:gd name="T22" fmla="*/ 12 w 22"/>
                <a:gd name="T23" fmla="*/ 4 h 64"/>
                <a:gd name="T24" fmla="*/ 19 w 22"/>
                <a:gd name="T25" fmla="*/ 10 h 64"/>
                <a:gd name="T26" fmla="*/ 19 w 22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64">
                  <a:moveTo>
                    <a:pt x="22" y="10"/>
                  </a:moveTo>
                  <a:cubicBezTo>
                    <a:pt x="22" y="4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2" y="64"/>
                    <a:pt x="22" y="64"/>
                    <a:pt x="22" y="64"/>
                  </a:cubicBezTo>
                  <a:lnTo>
                    <a:pt x="22" y="10"/>
                  </a:lnTo>
                  <a:close/>
                  <a:moveTo>
                    <a:pt x="19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6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6"/>
                    <a:pt x="19" y="10"/>
                  </a:cubicBezTo>
                  <a:lnTo>
                    <a:pt x="19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64"/>
            <p:cNvSpPr>
              <a:spLocks noEditPoints="1"/>
            </p:cNvSpPr>
            <p:nvPr/>
          </p:nvSpPr>
          <p:spPr bwMode="auto">
            <a:xfrm>
              <a:off x="7927975" y="5821363"/>
              <a:ext cx="92075" cy="339725"/>
            </a:xfrm>
            <a:custGeom>
              <a:avLst/>
              <a:gdLst>
                <a:gd name="T0" fmla="*/ 22 w 22"/>
                <a:gd name="T1" fmla="*/ 11 h 80"/>
                <a:gd name="T2" fmla="*/ 12 w 22"/>
                <a:gd name="T3" fmla="*/ 0 h 80"/>
                <a:gd name="T4" fmla="*/ 11 w 22"/>
                <a:gd name="T5" fmla="*/ 0 h 80"/>
                <a:gd name="T6" fmla="*/ 0 w 22"/>
                <a:gd name="T7" fmla="*/ 11 h 80"/>
                <a:gd name="T8" fmla="*/ 0 w 22"/>
                <a:gd name="T9" fmla="*/ 80 h 80"/>
                <a:gd name="T10" fmla="*/ 22 w 22"/>
                <a:gd name="T11" fmla="*/ 80 h 80"/>
                <a:gd name="T12" fmla="*/ 22 w 22"/>
                <a:gd name="T13" fmla="*/ 11 h 80"/>
                <a:gd name="T14" fmla="*/ 19 w 22"/>
                <a:gd name="T15" fmla="*/ 76 h 80"/>
                <a:gd name="T16" fmla="*/ 4 w 22"/>
                <a:gd name="T17" fmla="*/ 76 h 80"/>
                <a:gd name="T18" fmla="*/ 4 w 22"/>
                <a:gd name="T19" fmla="*/ 11 h 80"/>
                <a:gd name="T20" fmla="*/ 11 w 22"/>
                <a:gd name="T21" fmla="*/ 4 h 80"/>
                <a:gd name="T22" fmla="*/ 12 w 22"/>
                <a:gd name="T23" fmla="*/ 4 h 80"/>
                <a:gd name="T24" fmla="*/ 19 w 22"/>
                <a:gd name="T25" fmla="*/ 11 h 80"/>
                <a:gd name="T26" fmla="*/ 19 w 22"/>
                <a:gd name="T2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80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22" y="80"/>
                    <a:pt x="22" y="80"/>
                    <a:pt x="22" y="80"/>
                  </a:cubicBezTo>
                  <a:lnTo>
                    <a:pt x="22" y="11"/>
                  </a:lnTo>
                  <a:close/>
                  <a:moveTo>
                    <a:pt x="19" y="76"/>
                  </a:moveTo>
                  <a:cubicBezTo>
                    <a:pt x="4" y="76"/>
                    <a:pt x="4" y="76"/>
                    <a:pt x="4" y="7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7"/>
                    <a:pt x="19" y="11"/>
                  </a:cubicBezTo>
                  <a:lnTo>
                    <a:pt x="19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6" name="Freeform 65"/>
            <p:cNvSpPr>
              <a:spLocks noEditPoints="1"/>
            </p:cNvSpPr>
            <p:nvPr/>
          </p:nvSpPr>
          <p:spPr bwMode="auto">
            <a:xfrm>
              <a:off x="7385050" y="5494338"/>
              <a:ext cx="809625" cy="955675"/>
            </a:xfrm>
            <a:custGeom>
              <a:avLst/>
              <a:gdLst>
                <a:gd name="T0" fmla="*/ 106 w 191"/>
                <a:gd name="T1" fmla="*/ 55 h 225"/>
                <a:gd name="T2" fmla="*/ 57 w 191"/>
                <a:gd name="T3" fmla="*/ 0 h 225"/>
                <a:gd name="T4" fmla="*/ 8 w 191"/>
                <a:gd name="T5" fmla="*/ 55 h 225"/>
                <a:gd name="T6" fmla="*/ 0 w 191"/>
                <a:gd name="T7" fmla="*/ 172 h 225"/>
                <a:gd name="T8" fmla="*/ 69 w 191"/>
                <a:gd name="T9" fmla="*/ 180 h 225"/>
                <a:gd name="T10" fmla="*/ 57 w 191"/>
                <a:gd name="T11" fmla="*/ 207 h 225"/>
                <a:gd name="T12" fmla="*/ 48 w 191"/>
                <a:gd name="T13" fmla="*/ 216 h 225"/>
                <a:gd name="T14" fmla="*/ 135 w 191"/>
                <a:gd name="T15" fmla="*/ 225 h 225"/>
                <a:gd name="T16" fmla="*/ 143 w 191"/>
                <a:gd name="T17" fmla="*/ 215 h 225"/>
                <a:gd name="T18" fmla="*/ 123 w 191"/>
                <a:gd name="T19" fmla="*/ 207 h 225"/>
                <a:gd name="T20" fmla="*/ 183 w 191"/>
                <a:gd name="T21" fmla="*/ 180 h 225"/>
                <a:gd name="T22" fmla="*/ 191 w 191"/>
                <a:gd name="T23" fmla="*/ 64 h 225"/>
                <a:gd name="T24" fmla="*/ 57 w 191"/>
                <a:gd name="T25" fmla="*/ 4 h 225"/>
                <a:gd name="T26" fmla="*/ 83 w 191"/>
                <a:gd name="T27" fmla="*/ 69 h 225"/>
                <a:gd name="T28" fmla="*/ 84 w 191"/>
                <a:gd name="T29" fmla="*/ 85 h 225"/>
                <a:gd name="T30" fmla="*/ 67 w 191"/>
                <a:gd name="T31" fmla="*/ 74 h 225"/>
                <a:gd name="T32" fmla="*/ 7 w 191"/>
                <a:gd name="T33" fmla="*/ 39 h 225"/>
                <a:gd name="T34" fmla="*/ 57 w 191"/>
                <a:gd name="T35" fmla="*/ 78 h 225"/>
                <a:gd name="T36" fmla="*/ 89 w 191"/>
                <a:gd name="T37" fmla="*/ 93 h 225"/>
                <a:gd name="T38" fmla="*/ 89 w 191"/>
                <a:gd name="T39" fmla="*/ 71 h 225"/>
                <a:gd name="T40" fmla="*/ 172 w 191"/>
                <a:gd name="T41" fmla="*/ 164 h 225"/>
                <a:gd name="T42" fmla="*/ 19 w 191"/>
                <a:gd name="T43" fmla="*/ 71 h 225"/>
                <a:gd name="T44" fmla="*/ 57 w 191"/>
                <a:gd name="T45" fmla="*/ 78 h 225"/>
                <a:gd name="T46" fmla="*/ 140 w 191"/>
                <a:gd name="T47" fmla="*/ 216 h 225"/>
                <a:gd name="T48" fmla="*/ 57 w 191"/>
                <a:gd name="T49" fmla="*/ 221 h 225"/>
                <a:gd name="T50" fmla="*/ 52 w 191"/>
                <a:gd name="T51" fmla="*/ 215 h 225"/>
                <a:gd name="T52" fmla="*/ 135 w 191"/>
                <a:gd name="T53" fmla="*/ 211 h 225"/>
                <a:gd name="T54" fmla="*/ 119 w 191"/>
                <a:gd name="T55" fmla="*/ 207 h 225"/>
                <a:gd name="T56" fmla="*/ 73 w 191"/>
                <a:gd name="T57" fmla="*/ 180 h 225"/>
                <a:gd name="T58" fmla="*/ 119 w 191"/>
                <a:gd name="T59" fmla="*/ 207 h 225"/>
                <a:gd name="T60" fmla="*/ 183 w 191"/>
                <a:gd name="T61" fmla="*/ 176 h 225"/>
                <a:gd name="T62" fmla="*/ 4 w 191"/>
                <a:gd name="T63" fmla="*/ 172 h 225"/>
                <a:gd name="T64" fmla="*/ 9 w 191"/>
                <a:gd name="T65" fmla="*/ 59 h 225"/>
                <a:gd name="T66" fmla="*/ 19 w 191"/>
                <a:gd name="T67" fmla="*/ 67 h 225"/>
                <a:gd name="T68" fmla="*/ 15 w 191"/>
                <a:gd name="T69" fmla="*/ 168 h 225"/>
                <a:gd name="T70" fmla="*/ 176 w 191"/>
                <a:gd name="T71" fmla="*/ 67 h 225"/>
                <a:gd name="T72" fmla="*/ 104 w 191"/>
                <a:gd name="T73" fmla="*/ 59 h 225"/>
                <a:gd name="T74" fmla="*/ 187 w 191"/>
                <a:gd name="T75" fmla="*/ 6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225">
                  <a:moveTo>
                    <a:pt x="183" y="55"/>
                  </a:moveTo>
                  <a:cubicBezTo>
                    <a:pt x="106" y="55"/>
                    <a:pt x="106" y="55"/>
                    <a:pt x="106" y="55"/>
                  </a:cubicBezTo>
                  <a:cubicBezTo>
                    <a:pt x="109" y="50"/>
                    <a:pt x="111" y="45"/>
                    <a:pt x="111" y="39"/>
                  </a:cubicBezTo>
                  <a:cubicBezTo>
                    <a:pt x="111" y="17"/>
                    <a:pt x="87" y="0"/>
                    <a:pt x="57" y="0"/>
                  </a:cubicBezTo>
                  <a:cubicBezTo>
                    <a:pt x="28" y="0"/>
                    <a:pt x="3" y="17"/>
                    <a:pt x="3" y="39"/>
                  </a:cubicBezTo>
                  <a:cubicBezTo>
                    <a:pt x="3" y="45"/>
                    <a:pt x="5" y="50"/>
                    <a:pt x="8" y="55"/>
                  </a:cubicBezTo>
                  <a:cubicBezTo>
                    <a:pt x="4" y="56"/>
                    <a:pt x="0" y="59"/>
                    <a:pt x="0" y="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6"/>
                    <a:pt x="4" y="180"/>
                    <a:pt x="9" y="180"/>
                  </a:cubicBezTo>
                  <a:cubicBezTo>
                    <a:pt x="69" y="180"/>
                    <a:pt x="69" y="180"/>
                    <a:pt x="69" y="180"/>
                  </a:cubicBezTo>
                  <a:cubicBezTo>
                    <a:pt x="69" y="207"/>
                    <a:pt x="69" y="207"/>
                    <a:pt x="69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2" y="207"/>
                    <a:pt x="48" y="211"/>
                    <a:pt x="48" y="215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48" y="221"/>
                    <a:pt x="52" y="225"/>
                    <a:pt x="57" y="225"/>
                  </a:cubicBezTo>
                  <a:cubicBezTo>
                    <a:pt x="135" y="225"/>
                    <a:pt x="135" y="225"/>
                    <a:pt x="135" y="225"/>
                  </a:cubicBezTo>
                  <a:cubicBezTo>
                    <a:pt x="140" y="225"/>
                    <a:pt x="143" y="221"/>
                    <a:pt x="143" y="216"/>
                  </a:cubicBezTo>
                  <a:cubicBezTo>
                    <a:pt x="143" y="215"/>
                    <a:pt x="143" y="215"/>
                    <a:pt x="143" y="215"/>
                  </a:cubicBezTo>
                  <a:cubicBezTo>
                    <a:pt x="143" y="211"/>
                    <a:pt x="140" y="207"/>
                    <a:pt x="135" y="207"/>
                  </a:cubicBezTo>
                  <a:cubicBezTo>
                    <a:pt x="123" y="207"/>
                    <a:pt x="123" y="207"/>
                    <a:pt x="123" y="207"/>
                  </a:cubicBezTo>
                  <a:cubicBezTo>
                    <a:pt x="123" y="180"/>
                    <a:pt x="123" y="180"/>
                    <a:pt x="123" y="180"/>
                  </a:cubicBezTo>
                  <a:cubicBezTo>
                    <a:pt x="183" y="180"/>
                    <a:pt x="183" y="180"/>
                    <a:pt x="183" y="180"/>
                  </a:cubicBezTo>
                  <a:cubicBezTo>
                    <a:pt x="187" y="180"/>
                    <a:pt x="191" y="176"/>
                    <a:pt x="191" y="172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1" y="59"/>
                    <a:pt x="187" y="55"/>
                    <a:pt x="183" y="55"/>
                  </a:cubicBezTo>
                  <a:close/>
                  <a:moveTo>
                    <a:pt x="57" y="4"/>
                  </a:moveTo>
                  <a:cubicBezTo>
                    <a:pt x="85" y="4"/>
                    <a:pt x="107" y="20"/>
                    <a:pt x="107" y="39"/>
                  </a:cubicBezTo>
                  <a:cubicBezTo>
                    <a:pt x="107" y="51"/>
                    <a:pt x="98" y="63"/>
                    <a:pt x="83" y="69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4" y="74"/>
                    <a:pt x="61" y="74"/>
                    <a:pt x="57" y="74"/>
                  </a:cubicBezTo>
                  <a:cubicBezTo>
                    <a:pt x="30" y="74"/>
                    <a:pt x="7" y="59"/>
                    <a:pt x="7" y="39"/>
                  </a:cubicBezTo>
                  <a:cubicBezTo>
                    <a:pt x="7" y="20"/>
                    <a:pt x="30" y="4"/>
                    <a:pt x="57" y="4"/>
                  </a:cubicBezTo>
                  <a:close/>
                  <a:moveTo>
                    <a:pt x="57" y="78"/>
                  </a:moveTo>
                  <a:cubicBezTo>
                    <a:pt x="61" y="78"/>
                    <a:pt x="64" y="78"/>
                    <a:pt x="67" y="78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172" y="71"/>
                    <a:pt x="172" y="71"/>
                    <a:pt x="172" y="71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35" y="75"/>
                    <a:pt x="45" y="78"/>
                    <a:pt x="57" y="78"/>
                  </a:cubicBezTo>
                  <a:close/>
                  <a:moveTo>
                    <a:pt x="140" y="215"/>
                  </a:moveTo>
                  <a:cubicBezTo>
                    <a:pt x="140" y="216"/>
                    <a:pt x="140" y="216"/>
                    <a:pt x="140" y="216"/>
                  </a:cubicBezTo>
                  <a:cubicBezTo>
                    <a:pt x="140" y="219"/>
                    <a:pt x="137" y="221"/>
                    <a:pt x="135" y="221"/>
                  </a:cubicBezTo>
                  <a:cubicBezTo>
                    <a:pt x="57" y="221"/>
                    <a:pt x="57" y="221"/>
                    <a:pt x="57" y="221"/>
                  </a:cubicBezTo>
                  <a:cubicBezTo>
                    <a:pt x="54" y="221"/>
                    <a:pt x="52" y="219"/>
                    <a:pt x="52" y="216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3"/>
                    <a:pt x="54" y="211"/>
                    <a:pt x="57" y="211"/>
                  </a:cubicBezTo>
                  <a:cubicBezTo>
                    <a:pt x="135" y="211"/>
                    <a:pt x="135" y="211"/>
                    <a:pt x="135" y="211"/>
                  </a:cubicBezTo>
                  <a:cubicBezTo>
                    <a:pt x="137" y="211"/>
                    <a:pt x="140" y="213"/>
                    <a:pt x="140" y="215"/>
                  </a:cubicBezTo>
                  <a:close/>
                  <a:moveTo>
                    <a:pt x="119" y="207"/>
                  </a:moveTo>
                  <a:cubicBezTo>
                    <a:pt x="73" y="207"/>
                    <a:pt x="73" y="207"/>
                    <a:pt x="73" y="207"/>
                  </a:cubicBezTo>
                  <a:cubicBezTo>
                    <a:pt x="73" y="180"/>
                    <a:pt x="73" y="180"/>
                    <a:pt x="73" y="180"/>
                  </a:cubicBezTo>
                  <a:cubicBezTo>
                    <a:pt x="119" y="180"/>
                    <a:pt x="119" y="180"/>
                    <a:pt x="119" y="180"/>
                  </a:cubicBezTo>
                  <a:lnTo>
                    <a:pt x="119" y="207"/>
                  </a:lnTo>
                  <a:close/>
                  <a:moveTo>
                    <a:pt x="187" y="172"/>
                  </a:moveTo>
                  <a:cubicBezTo>
                    <a:pt x="187" y="174"/>
                    <a:pt x="185" y="176"/>
                    <a:pt x="183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6" y="176"/>
                    <a:pt x="4" y="174"/>
                    <a:pt x="4" y="17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1"/>
                    <a:pt x="6" y="59"/>
                    <a:pt x="9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3" y="62"/>
                    <a:pt x="16" y="65"/>
                    <a:pt x="19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76" y="168"/>
                    <a:pt x="176" y="168"/>
                    <a:pt x="176" y="168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8" y="65"/>
                    <a:pt x="101" y="62"/>
                    <a:pt x="104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5" y="59"/>
                    <a:pt x="187" y="61"/>
                    <a:pt x="187" y="64"/>
                  </a:cubicBezTo>
                  <a:lnTo>
                    <a:pt x="187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7" name="组合 1075"/>
          <p:cNvGrpSpPr/>
          <p:nvPr/>
        </p:nvGrpSpPr>
        <p:grpSpPr bwMode="auto">
          <a:xfrm>
            <a:off x="1906588" y="2127250"/>
            <a:ext cx="414337" cy="841375"/>
            <a:chOff x="622300" y="2260601"/>
            <a:chExt cx="414337" cy="841375"/>
          </a:xfrm>
          <a:solidFill>
            <a:schemeClr val="accent1"/>
          </a:solidFill>
        </p:grpSpPr>
        <p:sp>
          <p:nvSpPr>
            <p:cNvPr id="38" name="Oval 66"/>
            <p:cNvSpPr>
              <a:spLocks noChangeArrowheads="1"/>
            </p:cNvSpPr>
            <p:nvPr/>
          </p:nvSpPr>
          <p:spPr bwMode="auto">
            <a:xfrm>
              <a:off x="757238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39" name="Freeform 67"/>
            <p:cNvSpPr>
              <a:spLocks noEditPoints="1"/>
            </p:cNvSpPr>
            <p:nvPr/>
          </p:nvSpPr>
          <p:spPr bwMode="auto">
            <a:xfrm>
              <a:off x="622300" y="2298701"/>
              <a:ext cx="414337" cy="803275"/>
            </a:xfrm>
            <a:custGeom>
              <a:avLst/>
              <a:gdLst>
                <a:gd name="T0" fmla="*/ 2147483646 w 98"/>
                <a:gd name="T1" fmla="*/ 2147483646 h 189"/>
                <a:gd name="T2" fmla="*/ 2147483646 w 98"/>
                <a:gd name="T3" fmla="*/ 2147483646 h 189"/>
                <a:gd name="T4" fmla="*/ 2147483646 w 98"/>
                <a:gd name="T5" fmla="*/ 2147483646 h 189"/>
                <a:gd name="T6" fmla="*/ 2147483646 w 98"/>
                <a:gd name="T7" fmla="*/ 0 h 189"/>
                <a:gd name="T8" fmla="*/ 2147483646 w 98"/>
                <a:gd name="T9" fmla="*/ 2147483646 h 189"/>
                <a:gd name="T10" fmla="*/ 2147483646 w 98"/>
                <a:gd name="T11" fmla="*/ 2147483646 h 189"/>
                <a:gd name="T12" fmla="*/ 2147483646 w 98"/>
                <a:gd name="T13" fmla="*/ 2147483646 h 189"/>
                <a:gd name="T14" fmla="*/ 2147483646 w 98"/>
                <a:gd name="T15" fmla="*/ 2147483646 h 189"/>
                <a:gd name="T16" fmla="*/ 2147483646 w 98"/>
                <a:gd name="T17" fmla="*/ 2147483646 h 189"/>
                <a:gd name="T18" fmla="*/ 2147483646 w 98"/>
                <a:gd name="T19" fmla="*/ 2147483646 h 189"/>
                <a:gd name="T20" fmla="*/ 2147483646 w 98"/>
                <a:gd name="T21" fmla="*/ 2147483646 h 189"/>
                <a:gd name="T22" fmla="*/ 2147483646 w 98"/>
                <a:gd name="T23" fmla="*/ 2147483646 h 189"/>
                <a:gd name="T24" fmla="*/ 2147483646 w 98"/>
                <a:gd name="T25" fmla="*/ 2147483646 h 189"/>
                <a:gd name="T26" fmla="*/ 2147483646 w 98"/>
                <a:gd name="T27" fmla="*/ 2147483646 h 189"/>
                <a:gd name="T28" fmla="*/ 2147483646 w 98"/>
                <a:gd name="T29" fmla="*/ 2147483646 h 189"/>
                <a:gd name="T30" fmla="*/ 2147483646 w 98"/>
                <a:gd name="T31" fmla="*/ 2147483646 h 189"/>
                <a:gd name="T32" fmla="*/ 2147483646 w 98"/>
                <a:gd name="T33" fmla="*/ 2147483646 h 189"/>
                <a:gd name="T34" fmla="*/ 2147483646 w 98"/>
                <a:gd name="T35" fmla="*/ 2147483646 h 189"/>
                <a:gd name="T36" fmla="*/ 2147483646 w 98"/>
                <a:gd name="T37" fmla="*/ 2147483646 h 189"/>
                <a:gd name="T38" fmla="*/ 2147483646 w 98"/>
                <a:gd name="T39" fmla="*/ 2147483646 h 189"/>
                <a:gd name="T40" fmla="*/ 2147483646 w 98"/>
                <a:gd name="T41" fmla="*/ 2147483646 h 189"/>
                <a:gd name="T42" fmla="*/ 2147483646 w 98"/>
                <a:gd name="T43" fmla="*/ 2147483646 h 189"/>
                <a:gd name="T44" fmla="*/ 2147483646 w 98"/>
                <a:gd name="T45" fmla="*/ 2147483646 h 189"/>
                <a:gd name="T46" fmla="*/ 2147483646 w 98"/>
                <a:gd name="T47" fmla="*/ 2147483646 h 189"/>
                <a:gd name="T48" fmla="*/ 2147483646 w 98"/>
                <a:gd name="T49" fmla="*/ 0 h 189"/>
                <a:gd name="T50" fmla="*/ 2147483646 w 98"/>
                <a:gd name="T51" fmla="*/ 2147483646 h 189"/>
                <a:gd name="T52" fmla="*/ 2147483646 w 98"/>
                <a:gd name="T53" fmla="*/ 0 h 189"/>
                <a:gd name="T54" fmla="*/ 2147483646 w 98"/>
                <a:gd name="T55" fmla="*/ 2147483646 h 189"/>
                <a:gd name="T56" fmla="*/ 2147483646 w 98"/>
                <a:gd name="T57" fmla="*/ 2147483646 h 189"/>
                <a:gd name="T58" fmla="*/ 2147483646 w 98"/>
                <a:gd name="T59" fmla="*/ 2147483646 h 189"/>
                <a:gd name="T60" fmla="*/ 2147483646 w 98"/>
                <a:gd name="T61" fmla="*/ 2147483646 h 189"/>
                <a:gd name="T62" fmla="*/ 2147483646 w 98"/>
                <a:gd name="T63" fmla="*/ 2147483646 h 189"/>
                <a:gd name="T64" fmla="*/ 2147483646 w 98"/>
                <a:gd name="T65" fmla="*/ 2147483646 h 189"/>
                <a:gd name="T66" fmla="*/ 2147483646 w 98"/>
                <a:gd name="T67" fmla="*/ 2147483646 h 189"/>
                <a:gd name="T68" fmla="*/ 2147483646 w 98"/>
                <a:gd name="T69" fmla="*/ 2147483646 h 189"/>
                <a:gd name="T70" fmla="*/ 2147483646 w 98"/>
                <a:gd name="T71" fmla="*/ 2147483646 h 189"/>
                <a:gd name="T72" fmla="*/ 2147483646 w 98"/>
                <a:gd name="T73" fmla="*/ 2147483646 h 189"/>
                <a:gd name="T74" fmla="*/ 2147483646 w 98"/>
                <a:gd name="T75" fmla="*/ 2147483646 h 1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98" h="189">
                  <a:moveTo>
                    <a:pt x="93" y="27"/>
                  </a:moveTo>
                  <a:cubicBezTo>
                    <a:pt x="92" y="23"/>
                    <a:pt x="89" y="20"/>
                    <a:pt x="84" y="21"/>
                  </a:cubicBez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1"/>
                    <a:pt x="83" y="21"/>
                    <a:pt x="83" y="20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2"/>
                    <a:pt x="81" y="0"/>
                    <a:pt x="79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69" y="2"/>
                    <a:pt x="69" y="4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3"/>
                    <a:pt x="71" y="25"/>
                    <a:pt x="74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8" y="26"/>
                    <a:pt x="78" y="28"/>
                    <a:pt x="78" y="30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1" y="31"/>
                    <a:pt x="69" y="30"/>
                    <a:pt x="67" y="30"/>
                  </a:cubicBezTo>
                  <a:cubicBezTo>
                    <a:pt x="66" y="30"/>
                    <a:pt x="66" y="30"/>
                    <a:pt x="6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4" y="30"/>
                    <a:pt x="33" y="31"/>
                  </a:cubicBezTo>
                  <a:cubicBezTo>
                    <a:pt x="31" y="31"/>
                    <a:pt x="29" y="32"/>
                    <a:pt x="28" y="34"/>
                  </a:cubicBezTo>
                  <a:cubicBezTo>
                    <a:pt x="27" y="35"/>
                    <a:pt x="26" y="37"/>
                    <a:pt x="26" y="38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0" y="105"/>
                    <a:pt x="2" y="109"/>
                    <a:pt x="6" y="111"/>
                  </a:cubicBezTo>
                  <a:cubicBezTo>
                    <a:pt x="10" y="112"/>
                    <a:pt x="14" y="111"/>
                    <a:pt x="16" y="10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97"/>
                    <a:pt x="28" y="97"/>
                    <a:pt x="28" y="97"/>
                  </a:cubicBezTo>
                  <a:cubicBezTo>
                    <a:pt x="28" y="99"/>
                    <a:pt x="29" y="101"/>
                    <a:pt x="30" y="103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5"/>
                    <a:pt x="34" y="189"/>
                    <a:pt x="38" y="189"/>
                  </a:cubicBezTo>
                  <a:cubicBezTo>
                    <a:pt x="43" y="189"/>
                    <a:pt x="47" y="185"/>
                    <a:pt x="47" y="180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4" y="185"/>
                    <a:pt x="57" y="189"/>
                    <a:pt x="62" y="189"/>
                  </a:cubicBezTo>
                  <a:cubicBezTo>
                    <a:pt x="67" y="189"/>
                    <a:pt x="71" y="185"/>
                    <a:pt x="71" y="180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2" y="101"/>
                    <a:pt x="73" y="99"/>
                    <a:pt x="73" y="9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6" y="64"/>
                    <a:pt x="88" y="65"/>
                    <a:pt x="91" y="65"/>
                  </a:cubicBezTo>
                  <a:cubicBezTo>
                    <a:pt x="95" y="64"/>
                    <a:pt x="98" y="61"/>
                    <a:pt x="97" y="56"/>
                  </a:cubicBezTo>
                  <a:lnTo>
                    <a:pt x="93" y="27"/>
                  </a:lnTo>
                  <a:close/>
                  <a:moveTo>
                    <a:pt x="77" y="0"/>
                  </a:moveTo>
                  <a:cubicBezTo>
                    <a:pt x="78" y="0"/>
                    <a:pt x="78" y="0"/>
                    <a:pt x="78" y="1"/>
                  </a:cubicBezTo>
                  <a:cubicBezTo>
                    <a:pt x="78" y="1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0"/>
                    <a:pt x="77" y="0"/>
                    <a:pt x="77" y="0"/>
                  </a:cubicBezTo>
                  <a:close/>
                  <a:moveTo>
                    <a:pt x="76" y="0"/>
                  </a:moveTo>
                  <a:cubicBezTo>
                    <a:pt x="76" y="0"/>
                    <a:pt x="77" y="0"/>
                    <a:pt x="77" y="1"/>
                  </a:cubicBezTo>
                  <a:cubicBezTo>
                    <a:pt x="77" y="1"/>
                    <a:pt x="76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0"/>
                    <a:pt x="76" y="0"/>
                    <a:pt x="76" y="0"/>
                  </a:cubicBezTo>
                  <a:close/>
                  <a:moveTo>
                    <a:pt x="75" y="0"/>
                  </a:moveTo>
                  <a:cubicBezTo>
                    <a:pt x="75" y="0"/>
                    <a:pt x="75" y="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79" y="22"/>
                  </a:moveTo>
                  <a:cubicBezTo>
                    <a:pt x="79" y="22"/>
                    <a:pt x="79" y="23"/>
                    <a:pt x="78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3" y="22"/>
                    <a:pt x="73" y="22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0"/>
                    <a:pt x="74" y="20"/>
                    <a:pt x="74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20"/>
                    <a:pt x="79" y="20"/>
                    <a:pt x="79" y="21"/>
                  </a:cubicBezTo>
                  <a:lnTo>
                    <a:pt x="79" y="22"/>
                  </a:lnTo>
                  <a:close/>
                  <a:moveTo>
                    <a:pt x="81" y="15"/>
                  </a:moveTo>
                  <a:cubicBezTo>
                    <a:pt x="81" y="16"/>
                    <a:pt x="80" y="17"/>
                    <a:pt x="78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3" y="17"/>
                    <a:pt x="71" y="16"/>
                    <a:pt x="71" y="15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4"/>
                    <a:pt x="73" y="2"/>
                    <a:pt x="74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80" y="2"/>
                    <a:pt x="81" y="4"/>
                    <a:pt x="81" y="5"/>
                  </a:cubicBezTo>
                  <a:lnTo>
                    <a:pt x="81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40" name="组合 1073"/>
          <p:cNvGrpSpPr/>
          <p:nvPr/>
        </p:nvGrpSpPr>
        <p:grpSpPr bwMode="auto">
          <a:xfrm>
            <a:off x="7202488" y="2146300"/>
            <a:ext cx="520700" cy="841375"/>
            <a:chOff x="7504113" y="2260601"/>
            <a:chExt cx="520700" cy="841375"/>
          </a:xfrm>
          <a:solidFill>
            <a:schemeClr val="accent3"/>
          </a:solidFill>
        </p:grpSpPr>
        <p:sp>
          <p:nvSpPr>
            <p:cNvPr id="41" name="Freeform 68"/>
            <p:cNvSpPr/>
            <p:nvPr/>
          </p:nvSpPr>
          <p:spPr bwMode="auto">
            <a:xfrm>
              <a:off x="7504113" y="2425701"/>
              <a:ext cx="490537" cy="676275"/>
            </a:xfrm>
            <a:custGeom>
              <a:avLst/>
              <a:gdLst>
                <a:gd name="T0" fmla="*/ 2147483646 w 116"/>
                <a:gd name="T1" fmla="*/ 2147483646 h 159"/>
                <a:gd name="T2" fmla="*/ 2147483646 w 116"/>
                <a:gd name="T3" fmla="*/ 2147483646 h 159"/>
                <a:gd name="T4" fmla="*/ 2147483646 w 116"/>
                <a:gd name="T5" fmla="*/ 2147483646 h 159"/>
                <a:gd name="T6" fmla="*/ 2147483646 w 116"/>
                <a:gd name="T7" fmla="*/ 2147483646 h 159"/>
                <a:gd name="T8" fmla="*/ 2147483646 w 116"/>
                <a:gd name="T9" fmla="*/ 2147483646 h 159"/>
                <a:gd name="T10" fmla="*/ 2147483646 w 116"/>
                <a:gd name="T11" fmla="*/ 2147483646 h 159"/>
                <a:gd name="T12" fmla="*/ 2147483646 w 116"/>
                <a:gd name="T13" fmla="*/ 0 h 159"/>
                <a:gd name="T14" fmla="*/ 2147483646 w 116"/>
                <a:gd name="T15" fmla="*/ 0 h 159"/>
                <a:gd name="T16" fmla="*/ 2147483646 w 116"/>
                <a:gd name="T17" fmla="*/ 2147483646 h 159"/>
                <a:gd name="T18" fmla="*/ 2147483646 w 116"/>
                <a:gd name="T19" fmla="*/ 2147483646 h 159"/>
                <a:gd name="T20" fmla="*/ 2147483646 w 116"/>
                <a:gd name="T21" fmla="*/ 2147483646 h 159"/>
                <a:gd name="T22" fmla="*/ 2147483646 w 116"/>
                <a:gd name="T23" fmla="*/ 2147483646 h 159"/>
                <a:gd name="T24" fmla="*/ 2147483646 w 116"/>
                <a:gd name="T25" fmla="*/ 2147483646 h 159"/>
                <a:gd name="T26" fmla="*/ 2147483646 w 116"/>
                <a:gd name="T27" fmla="*/ 2147483646 h 159"/>
                <a:gd name="T28" fmla="*/ 2147483646 w 116"/>
                <a:gd name="T29" fmla="*/ 2147483646 h 159"/>
                <a:gd name="T30" fmla="*/ 2147483646 w 116"/>
                <a:gd name="T31" fmla="*/ 2147483646 h 159"/>
                <a:gd name="T32" fmla="*/ 2147483646 w 116"/>
                <a:gd name="T33" fmla="*/ 2147483646 h 159"/>
                <a:gd name="T34" fmla="*/ 2147483646 w 116"/>
                <a:gd name="T35" fmla="*/ 2147483646 h 159"/>
                <a:gd name="T36" fmla="*/ 2147483646 w 116"/>
                <a:gd name="T37" fmla="*/ 2147483646 h 159"/>
                <a:gd name="T38" fmla="*/ 2147483646 w 116"/>
                <a:gd name="T39" fmla="*/ 2147483646 h 159"/>
                <a:gd name="T40" fmla="*/ 2147483646 w 116"/>
                <a:gd name="T41" fmla="*/ 2147483646 h 159"/>
                <a:gd name="T42" fmla="*/ 2147483646 w 116"/>
                <a:gd name="T43" fmla="*/ 2147483646 h 159"/>
                <a:gd name="T44" fmla="*/ 2147483646 w 116"/>
                <a:gd name="T45" fmla="*/ 2147483646 h 159"/>
                <a:gd name="T46" fmla="*/ 2147483646 w 116"/>
                <a:gd name="T47" fmla="*/ 2147483646 h 159"/>
                <a:gd name="T48" fmla="*/ 2147483646 w 116"/>
                <a:gd name="T49" fmla="*/ 2147483646 h 159"/>
                <a:gd name="T50" fmla="*/ 2147483646 w 116"/>
                <a:gd name="T51" fmla="*/ 2147483646 h 159"/>
                <a:gd name="T52" fmla="*/ 2147483646 w 116"/>
                <a:gd name="T53" fmla="*/ 2147483646 h 159"/>
                <a:gd name="T54" fmla="*/ 2147483646 w 116"/>
                <a:gd name="T55" fmla="*/ 2147483646 h 159"/>
                <a:gd name="T56" fmla="*/ 2147483646 w 116"/>
                <a:gd name="T57" fmla="*/ 2147483646 h 159"/>
                <a:gd name="T58" fmla="*/ 2147483646 w 116"/>
                <a:gd name="T59" fmla="*/ 2147483646 h 159"/>
                <a:gd name="T60" fmla="*/ 2147483646 w 116"/>
                <a:gd name="T61" fmla="*/ 2147483646 h 159"/>
                <a:gd name="T62" fmla="*/ 2147483646 w 116"/>
                <a:gd name="T63" fmla="*/ 2147483646 h 159"/>
                <a:gd name="T64" fmla="*/ 2147483646 w 116"/>
                <a:gd name="T65" fmla="*/ 2147483646 h 159"/>
                <a:gd name="T66" fmla="*/ 2147483646 w 116"/>
                <a:gd name="T67" fmla="*/ 2147483646 h 159"/>
                <a:gd name="T68" fmla="*/ 2147483646 w 116"/>
                <a:gd name="T69" fmla="*/ 2147483646 h 159"/>
                <a:gd name="T70" fmla="*/ 2147483646 w 116"/>
                <a:gd name="T71" fmla="*/ 2147483646 h 159"/>
                <a:gd name="T72" fmla="*/ 2147483646 w 116"/>
                <a:gd name="T73" fmla="*/ 2147483646 h 159"/>
                <a:gd name="T74" fmla="*/ 2147483646 w 116"/>
                <a:gd name="T75" fmla="*/ 2147483646 h 1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6" h="159">
                  <a:moveTo>
                    <a:pt x="105" y="14"/>
                  </a:moveTo>
                  <a:cubicBezTo>
                    <a:pt x="104" y="14"/>
                    <a:pt x="103" y="15"/>
                    <a:pt x="102" y="15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1"/>
                    <a:pt x="67" y="0"/>
                    <a:pt x="6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0" y="1"/>
                    <a:pt x="28" y="2"/>
                    <a:pt x="27" y="4"/>
                  </a:cubicBezTo>
                  <a:cubicBezTo>
                    <a:pt x="26" y="5"/>
                    <a:pt x="26" y="7"/>
                    <a:pt x="26" y="8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5"/>
                    <a:pt x="2" y="79"/>
                    <a:pt x="6" y="81"/>
                  </a:cubicBezTo>
                  <a:cubicBezTo>
                    <a:pt x="10" y="82"/>
                    <a:pt x="14" y="81"/>
                    <a:pt x="15" y="7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9"/>
                    <a:pt x="28" y="71"/>
                    <a:pt x="29" y="73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5"/>
                    <a:pt x="33" y="159"/>
                    <a:pt x="38" y="159"/>
                  </a:cubicBezTo>
                  <a:cubicBezTo>
                    <a:pt x="43" y="159"/>
                    <a:pt x="47" y="155"/>
                    <a:pt x="47" y="150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5"/>
                    <a:pt x="57" y="159"/>
                    <a:pt x="62" y="159"/>
                  </a:cubicBezTo>
                  <a:cubicBezTo>
                    <a:pt x="67" y="159"/>
                    <a:pt x="70" y="155"/>
                    <a:pt x="70" y="150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1"/>
                    <a:pt x="72" y="69"/>
                    <a:pt x="72" y="6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4" y="47"/>
                    <a:pt x="89" y="48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5"/>
                    <a:pt x="94" y="45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6" y="24"/>
                    <a:pt x="116" y="19"/>
                    <a:pt x="113" y="16"/>
                  </a:cubicBezTo>
                  <a:cubicBezTo>
                    <a:pt x="112" y="15"/>
                    <a:pt x="111" y="14"/>
                    <a:pt x="109" y="14"/>
                  </a:cubicBezTo>
                  <a:cubicBezTo>
                    <a:pt x="108" y="13"/>
                    <a:pt x="105" y="14"/>
                    <a:pt x="10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" name="Oval 69"/>
            <p:cNvSpPr>
              <a:spLocks noChangeArrowheads="1"/>
            </p:cNvSpPr>
            <p:nvPr/>
          </p:nvSpPr>
          <p:spPr bwMode="auto">
            <a:xfrm>
              <a:off x="7639050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43" name="Freeform 70"/>
            <p:cNvSpPr>
              <a:spLocks noEditPoints="1"/>
            </p:cNvSpPr>
            <p:nvPr/>
          </p:nvSpPr>
          <p:spPr bwMode="auto">
            <a:xfrm>
              <a:off x="7897813" y="2278063"/>
              <a:ext cx="127000" cy="190500"/>
            </a:xfrm>
            <a:custGeom>
              <a:avLst/>
              <a:gdLst>
                <a:gd name="T0" fmla="*/ 2147483646 w 30"/>
                <a:gd name="T1" fmla="*/ 0 h 45"/>
                <a:gd name="T2" fmla="*/ 0 w 30"/>
                <a:gd name="T3" fmla="*/ 2147483646 h 45"/>
                <a:gd name="T4" fmla="*/ 2147483646 w 30"/>
                <a:gd name="T5" fmla="*/ 2147483646 h 45"/>
                <a:gd name="T6" fmla="*/ 2147483646 w 30"/>
                <a:gd name="T7" fmla="*/ 2147483646 h 45"/>
                <a:gd name="T8" fmla="*/ 2147483646 w 30"/>
                <a:gd name="T9" fmla="*/ 2147483646 h 45"/>
                <a:gd name="T10" fmla="*/ 2147483646 w 30"/>
                <a:gd name="T11" fmla="*/ 2147483646 h 45"/>
                <a:gd name="T12" fmla="*/ 2147483646 w 30"/>
                <a:gd name="T13" fmla="*/ 2147483646 h 45"/>
                <a:gd name="T14" fmla="*/ 2147483646 w 30"/>
                <a:gd name="T15" fmla="*/ 2147483646 h 45"/>
                <a:gd name="T16" fmla="*/ 2147483646 w 30"/>
                <a:gd name="T17" fmla="*/ 2147483646 h 45"/>
                <a:gd name="T18" fmla="*/ 2147483646 w 30"/>
                <a:gd name="T19" fmla="*/ 2147483646 h 45"/>
                <a:gd name="T20" fmla="*/ 2147483646 w 30"/>
                <a:gd name="T21" fmla="*/ 2147483646 h 45"/>
                <a:gd name="T22" fmla="*/ 2147483646 w 30"/>
                <a:gd name="T23" fmla="*/ 2147483646 h 45"/>
                <a:gd name="T24" fmla="*/ 2147483646 w 30"/>
                <a:gd name="T25" fmla="*/ 2147483646 h 45"/>
                <a:gd name="T26" fmla="*/ 2147483646 w 30"/>
                <a:gd name="T27" fmla="*/ 2147483646 h 45"/>
                <a:gd name="T28" fmla="*/ 2147483646 w 30"/>
                <a:gd name="T29" fmla="*/ 0 h 45"/>
                <a:gd name="T30" fmla="*/ 2147483646 w 30"/>
                <a:gd name="T31" fmla="*/ 2147483646 h 45"/>
                <a:gd name="T32" fmla="*/ 2147483646 w 30"/>
                <a:gd name="T33" fmla="*/ 2147483646 h 45"/>
                <a:gd name="T34" fmla="*/ 2147483646 w 30"/>
                <a:gd name="T35" fmla="*/ 2147483646 h 45"/>
                <a:gd name="T36" fmla="*/ 2147483646 w 30"/>
                <a:gd name="T37" fmla="*/ 2147483646 h 45"/>
                <a:gd name="T38" fmla="*/ 2147483646 w 30"/>
                <a:gd name="T39" fmla="*/ 2147483646 h 45"/>
                <a:gd name="T40" fmla="*/ 2147483646 w 30"/>
                <a:gd name="T41" fmla="*/ 2147483646 h 45"/>
                <a:gd name="T42" fmla="*/ 2147483646 w 30"/>
                <a:gd name="T43" fmla="*/ 2147483646 h 45"/>
                <a:gd name="T44" fmla="*/ 2147483646 w 30"/>
                <a:gd name="T45" fmla="*/ 2147483646 h 45"/>
                <a:gd name="T46" fmla="*/ 2147483646 w 30"/>
                <a:gd name="T47" fmla="*/ 2147483646 h 45"/>
                <a:gd name="T48" fmla="*/ 2147483646 w 30"/>
                <a:gd name="T49" fmla="*/ 2147483646 h 45"/>
                <a:gd name="T50" fmla="*/ 2147483646 w 30"/>
                <a:gd name="T51" fmla="*/ 2147483646 h 45"/>
                <a:gd name="T52" fmla="*/ 2147483646 w 30"/>
                <a:gd name="T53" fmla="*/ 2147483646 h 45"/>
                <a:gd name="T54" fmla="*/ 2147483646 w 30"/>
                <a:gd name="T55" fmla="*/ 2147483646 h 45"/>
                <a:gd name="T56" fmla="*/ 2147483646 w 30"/>
                <a:gd name="T57" fmla="*/ 2147483646 h 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45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18"/>
                    <a:pt x="1" y="22"/>
                    <a:pt x="3" y="25"/>
                  </a:cubicBezTo>
                  <a:cubicBezTo>
                    <a:pt x="5" y="28"/>
                    <a:pt x="6" y="30"/>
                    <a:pt x="6" y="32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2"/>
                    <a:pt x="8" y="44"/>
                    <a:pt x="10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5"/>
                    <a:pt x="14" y="45"/>
                    <a:pt x="15" y="45"/>
                  </a:cubicBezTo>
                  <a:cubicBezTo>
                    <a:pt x="16" y="45"/>
                    <a:pt x="17" y="45"/>
                    <a:pt x="17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3" y="42"/>
                    <a:pt x="23" y="4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0"/>
                    <a:pt x="24" y="28"/>
                    <a:pt x="27" y="25"/>
                  </a:cubicBezTo>
                  <a:cubicBezTo>
                    <a:pt x="29" y="22"/>
                    <a:pt x="30" y="18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  <a:moveTo>
                    <a:pt x="23" y="22"/>
                  </a:moveTo>
                  <a:cubicBezTo>
                    <a:pt x="21" y="24"/>
                    <a:pt x="20" y="27"/>
                    <a:pt x="19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7" y="24"/>
                    <a:pt x="18" y="20"/>
                  </a:cubicBezTo>
                  <a:cubicBezTo>
                    <a:pt x="18" y="20"/>
                    <a:pt x="17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0"/>
                    <a:pt x="11" y="20"/>
                    <a:pt x="11" y="20"/>
                  </a:cubicBezTo>
                  <a:cubicBezTo>
                    <a:pt x="13" y="24"/>
                    <a:pt x="13" y="28"/>
                    <a:pt x="13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7"/>
                    <a:pt x="8" y="24"/>
                    <a:pt x="7" y="22"/>
                  </a:cubicBezTo>
                  <a:cubicBezTo>
                    <a:pt x="5" y="20"/>
                    <a:pt x="4" y="17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21" y="4"/>
                    <a:pt x="26" y="9"/>
                    <a:pt x="26" y="15"/>
                  </a:cubicBezTo>
                  <a:cubicBezTo>
                    <a:pt x="26" y="17"/>
                    <a:pt x="25" y="20"/>
                    <a:pt x="2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44" name="组合 1074"/>
          <p:cNvGrpSpPr/>
          <p:nvPr/>
        </p:nvGrpSpPr>
        <p:grpSpPr bwMode="auto">
          <a:xfrm>
            <a:off x="9496425" y="2127250"/>
            <a:ext cx="885825" cy="841375"/>
            <a:chOff x="10736263" y="2260601"/>
            <a:chExt cx="885825" cy="841375"/>
          </a:xfrm>
          <a:solidFill>
            <a:schemeClr val="accent4"/>
          </a:solidFill>
        </p:grpSpPr>
        <p:sp>
          <p:nvSpPr>
            <p:cNvPr id="45" name="Freeform 71"/>
            <p:cNvSpPr>
              <a:spLocks noEditPoints="1"/>
            </p:cNvSpPr>
            <p:nvPr/>
          </p:nvSpPr>
          <p:spPr bwMode="auto">
            <a:xfrm>
              <a:off x="10736263" y="2397126"/>
              <a:ext cx="885825" cy="704850"/>
            </a:xfrm>
            <a:custGeom>
              <a:avLst/>
              <a:gdLst>
                <a:gd name="T0" fmla="*/ 2147483646 w 209"/>
                <a:gd name="T1" fmla="*/ 2147483646 h 166"/>
                <a:gd name="T2" fmla="*/ 2147483646 w 209"/>
                <a:gd name="T3" fmla="*/ 2147483646 h 166"/>
                <a:gd name="T4" fmla="*/ 2147483646 w 209"/>
                <a:gd name="T5" fmla="*/ 2147483646 h 166"/>
                <a:gd name="T6" fmla="*/ 2147483646 w 209"/>
                <a:gd name="T7" fmla="*/ 2147483646 h 166"/>
                <a:gd name="T8" fmla="*/ 2147483646 w 209"/>
                <a:gd name="T9" fmla="*/ 2147483646 h 166"/>
                <a:gd name="T10" fmla="*/ 2147483646 w 209"/>
                <a:gd name="T11" fmla="*/ 2147483646 h 166"/>
                <a:gd name="T12" fmla="*/ 2147483646 w 209"/>
                <a:gd name="T13" fmla="*/ 0 h 166"/>
                <a:gd name="T14" fmla="*/ 2147483646 w 209"/>
                <a:gd name="T15" fmla="*/ 2147483646 h 166"/>
                <a:gd name="T16" fmla="*/ 2147483646 w 209"/>
                <a:gd name="T17" fmla="*/ 2147483646 h 166"/>
                <a:gd name="T18" fmla="*/ 2147483646 w 209"/>
                <a:gd name="T19" fmla="*/ 2147483646 h 166"/>
                <a:gd name="T20" fmla="*/ 2147483646 w 209"/>
                <a:gd name="T21" fmla="*/ 2147483646 h 166"/>
                <a:gd name="T22" fmla="*/ 2147483646 w 209"/>
                <a:gd name="T23" fmla="*/ 2147483646 h 166"/>
                <a:gd name="T24" fmla="*/ 2147483646 w 209"/>
                <a:gd name="T25" fmla="*/ 2147483646 h 166"/>
                <a:gd name="T26" fmla="*/ 2147483646 w 209"/>
                <a:gd name="T27" fmla="*/ 2147483646 h 166"/>
                <a:gd name="T28" fmla="*/ 2147483646 w 209"/>
                <a:gd name="T29" fmla="*/ 2147483646 h 166"/>
                <a:gd name="T30" fmla="*/ 2147483646 w 209"/>
                <a:gd name="T31" fmla="*/ 2147483646 h 166"/>
                <a:gd name="T32" fmla="*/ 2147483646 w 209"/>
                <a:gd name="T33" fmla="*/ 2147483646 h 166"/>
                <a:gd name="T34" fmla="*/ 2147483646 w 209"/>
                <a:gd name="T35" fmla="*/ 2147483646 h 166"/>
                <a:gd name="T36" fmla="*/ 2147483646 w 209"/>
                <a:gd name="T37" fmla="*/ 2147483646 h 166"/>
                <a:gd name="T38" fmla="*/ 2147483646 w 209"/>
                <a:gd name="T39" fmla="*/ 2147483646 h 166"/>
                <a:gd name="T40" fmla="*/ 2147483646 w 209"/>
                <a:gd name="T41" fmla="*/ 2147483646 h 166"/>
                <a:gd name="T42" fmla="*/ 2147483646 w 209"/>
                <a:gd name="T43" fmla="*/ 2147483646 h 166"/>
                <a:gd name="T44" fmla="*/ 2147483646 w 209"/>
                <a:gd name="T45" fmla="*/ 2147483646 h 166"/>
                <a:gd name="T46" fmla="*/ 2147483646 w 209"/>
                <a:gd name="T47" fmla="*/ 2147483646 h 166"/>
                <a:gd name="T48" fmla="*/ 2147483646 w 209"/>
                <a:gd name="T49" fmla="*/ 2147483646 h 166"/>
                <a:gd name="T50" fmla="*/ 2147483646 w 209"/>
                <a:gd name="T51" fmla="*/ 2147483646 h 166"/>
                <a:gd name="T52" fmla="*/ 2147483646 w 209"/>
                <a:gd name="T53" fmla="*/ 2147483646 h 166"/>
                <a:gd name="T54" fmla="*/ 2147483646 w 209"/>
                <a:gd name="T55" fmla="*/ 2147483646 h 166"/>
                <a:gd name="T56" fmla="*/ 2147483646 w 209"/>
                <a:gd name="T57" fmla="*/ 2147483646 h 166"/>
                <a:gd name="T58" fmla="*/ 2147483646 w 209"/>
                <a:gd name="T59" fmla="*/ 2147483646 h 166"/>
                <a:gd name="T60" fmla="*/ 2147483646 w 209"/>
                <a:gd name="T61" fmla="*/ 2147483646 h 166"/>
                <a:gd name="T62" fmla="*/ 2147483646 w 209"/>
                <a:gd name="T63" fmla="*/ 2147483646 h 166"/>
                <a:gd name="T64" fmla="*/ 2147483646 w 209"/>
                <a:gd name="T65" fmla="*/ 2147483646 h 166"/>
                <a:gd name="T66" fmla="*/ 2147483646 w 209"/>
                <a:gd name="T67" fmla="*/ 2147483646 h 166"/>
                <a:gd name="T68" fmla="*/ 2147483646 w 209"/>
                <a:gd name="T69" fmla="*/ 2147483646 h 166"/>
                <a:gd name="T70" fmla="*/ 2147483646 w 209"/>
                <a:gd name="T71" fmla="*/ 2147483646 h 166"/>
                <a:gd name="T72" fmla="*/ 2147483646 w 209"/>
                <a:gd name="T73" fmla="*/ 2147483646 h 166"/>
                <a:gd name="T74" fmla="*/ 2147483646 w 209"/>
                <a:gd name="T75" fmla="*/ 2147483646 h 16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9" h="166">
                  <a:moveTo>
                    <a:pt x="205" y="66"/>
                  </a:moveTo>
                  <a:cubicBezTo>
                    <a:pt x="175" y="14"/>
                    <a:pt x="175" y="14"/>
                    <a:pt x="175" y="14"/>
                  </a:cubicBezTo>
                  <a:cubicBezTo>
                    <a:pt x="174" y="13"/>
                    <a:pt x="174" y="13"/>
                    <a:pt x="173" y="12"/>
                  </a:cubicBezTo>
                  <a:cubicBezTo>
                    <a:pt x="172" y="11"/>
                    <a:pt x="171" y="10"/>
                    <a:pt x="170" y="9"/>
                  </a:cubicBezTo>
                  <a:cubicBezTo>
                    <a:pt x="170" y="9"/>
                    <a:pt x="169" y="9"/>
                    <a:pt x="169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8" y="9"/>
                    <a:pt x="167" y="8"/>
                    <a:pt x="16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1" y="8"/>
                    <a:pt x="128" y="11"/>
                    <a:pt x="126" y="15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9" y="38"/>
                    <a:pt x="77" y="39"/>
                    <a:pt x="76" y="39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3"/>
                    <a:pt x="74" y="0"/>
                    <a:pt x="7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3"/>
                    <a:pt x="4" y="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9"/>
                    <a:pt x="6" y="51"/>
                    <a:pt x="9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2" y="58"/>
                    <a:pt x="22" y="59"/>
                    <a:pt x="22" y="60"/>
                  </a:cubicBezTo>
                  <a:cubicBezTo>
                    <a:pt x="22" y="61"/>
                    <a:pt x="22" y="62"/>
                    <a:pt x="2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5" y="62"/>
                    <a:pt x="0" y="67"/>
                    <a:pt x="0" y="74"/>
                  </a:cubicBezTo>
                  <a:cubicBezTo>
                    <a:pt x="0" y="80"/>
                    <a:pt x="5" y="86"/>
                    <a:pt x="12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9" y="163"/>
                    <a:pt x="21" y="166"/>
                    <a:pt x="24" y="166"/>
                  </a:cubicBezTo>
                  <a:cubicBezTo>
                    <a:pt x="27" y="166"/>
                    <a:pt x="29" y="163"/>
                    <a:pt x="29" y="16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130" y="86"/>
                    <a:pt x="130" y="86"/>
                    <a:pt x="130" y="86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62"/>
                    <a:pt x="134" y="166"/>
                    <a:pt x="138" y="166"/>
                  </a:cubicBezTo>
                  <a:cubicBezTo>
                    <a:pt x="143" y="166"/>
                    <a:pt x="147" y="162"/>
                    <a:pt x="147" y="157"/>
                  </a:cubicBezTo>
                  <a:cubicBezTo>
                    <a:pt x="147" y="86"/>
                    <a:pt x="147" y="86"/>
                    <a:pt x="147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157"/>
                    <a:pt x="153" y="157"/>
                    <a:pt x="153" y="157"/>
                  </a:cubicBezTo>
                  <a:cubicBezTo>
                    <a:pt x="153" y="162"/>
                    <a:pt x="157" y="166"/>
                    <a:pt x="162" y="166"/>
                  </a:cubicBezTo>
                  <a:cubicBezTo>
                    <a:pt x="167" y="166"/>
                    <a:pt x="170" y="162"/>
                    <a:pt x="170" y="157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84" y="86"/>
                    <a:pt x="184" y="86"/>
                    <a:pt x="184" y="86"/>
                  </a:cubicBezTo>
                  <a:cubicBezTo>
                    <a:pt x="184" y="161"/>
                    <a:pt x="184" y="161"/>
                    <a:pt x="184" y="161"/>
                  </a:cubicBezTo>
                  <a:cubicBezTo>
                    <a:pt x="184" y="163"/>
                    <a:pt x="186" y="166"/>
                    <a:pt x="189" y="166"/>
                  </a:cubicBezTo>
                  <a:cubicBezTo>
                    <a:pt x="192" y="166"/>
                    <a:pt x="194" y="163"/>
                    <a:pt x="194" y="161"/>
                  </a:cubicBezTo>
                  <a:cubicBezTo>
                    <a:pt x="194" y="86"/>
                    <a:pt x="194" y="86"/>
                    <a:pt x="194" y="86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204" y="86"/>
                    <a:pt x="209" y="80"/>
                    <a:pt x="209" y="74"/>
                  </a:cubicBezTo>
                  <a:cubicBezTo>
                    <a:pt x="209" y="71"/>
                    <a:pt x="208" y="68"/>
                    <a:pt x="205" y="66"/>
                  </a:cubicBezTo>
                  <a:close/>
                  <a:moveTo>
                    <a:pt x="10" y="42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42"/>
                    <a:pt x="70" y="42"/>
                    <a:pt x="70" y="42"/>
                  </a:cubicBezTo>
                  <a:lnTo>
                    <a:pt x="10" y="42"/>
                  </a:lnTo>
                  <a:close/>
                  <a:moveTo>
                    <a:pt x="57" y="62"/>
                  </a:moveTo>
                  <a:cubicBezTo>
                    <a:pt x="57" y="62"/>
                    <a:pt x="58" y="61"/>
                    <a:pt x="58" y="60"/>
                  </a:cubicBezTo>
                  <a:cubicBezTo>
                    <a:pt x="58" y="59"/>
                    <a:pt x="57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48" y="55"/>
                    <a:pt x="48" y="55"/>
                    <a:pt x="48" y="54"/>
                  </a:cubicBezTo>
                  <a:cubicBezTo>
                    <a:pt x="48" y="54"/>
                    <a:pt x="48" y="53"/>
                    <a:pt x="48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2" y="51"/>
                    <a:pt x="73" y="51"/>
                    <a:pt x="74" y="50"/>
                  </a:cubicBezTo>
                  <a:cubicBezTo>
                    <a:pt x="75" y="52"/>
                    <a:pt x="78" y="54"/>
                    <a:pt x="80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6" y="54"/>
                    <a:pt x="116" y="54"/>
                    <a:pt x="117" y="53"/>
                  </a:cubicBezTo>
                  <a:cubicBezTo>
                    <a:pt x="119" y="53"/>
                    <a:pt x="120" y="52"/>
                    <a:pt x="122" y="50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7" y="62"/>
                    <a:pt x="127" y="62"/>
                    <a:pt x="127" y="62"/>
                  </a:cubicBezTo>
                  <a:lnTo>
                    <a:pt x="57" y="62"/>
                  </a:lnTo>
                  <a:close/>
                  <a:moveTo>
                    <a:pt x="175" y="44"/>
                  </a:moveTo>
                  <a:cubicBezTo>
                    <a:pt x="185" y="62"/>
                    <a:pt x="185" y="62"/>
                    <a:pt x="185" y="62"/>
                  </a:cubicBezTo>
                  <a:cubicBezTo>
                    <a:pt x="174" y="62"/>
                    <a:pt x="174" y="62"/>
                    <a:pt x="174" y="62"/>
                  </a:cubicBezTo>
                  <a:lnTo>
                    <a:pt x="175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6" name="Oval 72"/>
            <p:cNvSpPr>
              <a:spLocks noChangeArrowheads="1"/>
            </p:cNvSpPr>
            <p:nvPr/>
          </p:nvSpPr>
          <p:spPr bwMode="auto">
            <a:xfrm>
              <a:off x="11296650" y="2260601"/>
              <a:ext cx="157162" cy="161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</p:grpSp>
      <p:grpSp>
        <p:nvGrpSpPr>
          <p:cNvPr id="47" name="组合 1072"/>
          <p:cNvGrpSpPr/>
          <p:nvPr/>
        </p:nvGrpSpPr>
        <p:grpSpPr bwMode="auto">
          <a:xfrm>
            <a:off x="4438650" y="2127250"/>
            <a:ext cx="550863" cy="841375"/>
            <a:chOff x="4084638" y="2260601"/>
            <a:chExt cx="550862" cy="841375"/>
          </a:xfrm>
          <a:solidFill>
            <a:schemeClr val="accent2"/>
          </a:solidFill>
        </p:grpSpPr>
        <p:sp>
          <p:nvSpPr>
            <p:cNvPr id="48" name="Oval 73"/>
            <p:cNvSpPr>
              <a:spLocks noChangeArrowheads="1"/>
            </p:cNvSpPr>
            <p:nvPr/>
          </p:nvSpPr>
          <p:spPr bwMode="auto">
            <a:xfrm>
              <a:off x="4219575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49" name="Freeform 74"/>
            <p:cNvSpPr>
              <a:spLocks noEditPoints="1"/>
            </p:cNvSpPr>
            <p:nvPr/>
          </p:nvSpPr>
          <p:spPr bwMode="auto">
            <a:xfrm>
              <a:off x="4470400" y="2379663"/>
              <a:ext cx="142875" cy="98425"/>
            </a:xfrm>
            <a:custGeom>
              <a:avLst/>
              <a:gdLst>
                <a:gd name="T0" fmla="*/ 2147483646 w 34"/>
                <a:gd name="T1" fmla="*/ 2147483646 h 23"/>
                <a:gd name="T2" fmla="*/ 2147483646 w 34"/>
                <a:gd name="T3" fmla="*/ 2147483646 h 23"/>
                <a:gd name="T4" fmla="*/ 2147483646 w 34"/>
                <a:gd name="T5" fmla="*/ 2147483646 h 23"/>
                <a:gd name="T6" fmla="*/ 2147483646 w 34"/>
                <a:gd name="T7" fmla="*/ 2147483646 h 23"/>
                <a:gd name="T8" fmla="*/ 2147483646 w 34"/>
                <a:gd name="T9" fmla="*/ 0 h 23"/>
                <a:gd name="T10" fmla="*/ 2147483646 w 34"/>
                <a:gd name="T11" fmla="*/ 0 h 23"/>
                <a:gd name="T12" fmla="*/ 0 w 34"/>
                <a:gd name="T13" fmla="*/ 2147483646 h 23"/>
                <a:gd name="T14" fmla="*/ 0 w 34"/>
                <a:gd name="T15" fmla="*/ 2147483646 h 23"/>
                <a:gd name="T16" fmla="*/ 2147483646 w 34"/>
                <a:gd name="T17" fmla="*/ 2147483646 h 23"/>
                <a:gd name="T18" fmla="*/ 2147483646 w 34"/>
                <a:gd name="T19" fmla="*/ 2147483646 h 23"/>
                <a:gd name="T20" fmla="*/ 2147483646 w 34"/>
                <a:gd name="T21" fmla="*/ 2147483646 h 23"/>
                <a:gd name="T22" fmla="*/ 2147483646 w 34"/>
                <a:gd name="T23" fmla="*/ 2147483646 h 23"/>
                <a:gd name="T24" fmla="*/ 2147483646 w 34"/>
                <a:gd name="T25" fmla="*/ 2147483646 h 23"/>
                <a:gd name="T26" fmla="*/ 2147483646 w 3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4" h="23">
                  <a:moveTo>
                    <a:pt x="3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lose/>
                  <a:moveTo>
                    <a:pt x="5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0" name="Freeform 75"/>
            <p:cNvSpPr/>
            <p:nvPr/>
          </p:nvSpPr>
          <p:spPr bwMode="auto">
            <a:xfrm>
              <a:off x="4084638" y="2425701"/>
              <a:ext cx="550862" cy="676275"/>
            </a:xfrm>
            <a:custGeom>
              <a:avLst/>
              <a:gdLst>
                <a:gd name="T0" fmla="*/ 2147483646 w 130"/>
                <a:gd name="T1" fmla="*/ 2147483646 h 159"/>
                <a:gd name="T2" fmla="*/ 2147483646 w 130"/>
                <a:gd name="T3" fmla="*/ 2147483646 h 159"/>
                <a:gd name="T4" fmla="*/ 2147483646 w 130"/>
                <a:gd name="T5" fmla="*/ 2147483646 h 159"/>
                <a:gd name="T6" fmla="*/ 2147483646 w 130"/>
                <a:gd name="T7" fmla="*/ 2147483646 h 159"/>
                <a:gd name="T8" fmla="*/ 2147483646 w 130"/>
                <a:gd name="T9" fmla="*/ 2147483646 h 159"/>
                <a:gd name="T10" fmla="*/ 2147483646 w 130"/>
                <a:gd name="T11" fmla="*/ 2147483646 h 159"/>
                <a:gd name="T12" fmla="*/ 2147483646 w 130"/>
                <a:gd name="T13" fmla="*/ 2147483646 h 159"/>
                <a:gd name="T14" fmla="*/ 2147483646 w 130"/>
                <a:gd name="T15" fmla="*/ 2147483646 h 159"/>
                <a:gd name="T16" fmla="*/ 2147483646 w 130"/>
                <a:gd name="T17" fmla="*/ 2147483646 h 159"/>
                <a:gd name="T18" fmla="*/ 2147483646 w 130"/>
                <a:gd name="T19" fmla="*/ 2147483646 h 159"/>
                <a:gd name="T20" fmla="*/ 2147483646 w 130"/>
                <a:gd name="T21" fmla="*/ 2147483646 h 159"/>
                <a:gd name="T22" fmla="*/ 2147483646 w 130"/>
                <a:gd name="T23" fmla="*/ 2147483646 h 159"/>
                <a:gd name="T24" fmla="*/ 2147483646 w 130"/>
                <a:gd name="T25" fmla="*/ 2147483646 h 159"/>
                <a:gd name="T26" fmla="*/ 2147483646 w 130"/>
                <a:gd name="T27" fmla="*/ 2147483646 h 159"/>
                <a:gd name="T28" fmla="*/ 2147483646 w 130"/>
                <a:gd name="T29" fmla="*/ 0 h 159"/>
                <a:gd name="T30" fmla="*/ 2147483646 w 130"/>
                <a:gd name="T31" fmla="*/ 0 h 159"/>
                <a:gd name="T32" fmla="*/ 2147483646 w 130"/>
                <a:gd name="T33" fmla="*/ 2147483646 h 159"/>
                <a:gd name="T34" fmla="*/ 2147483646 w 130"/>
                <a:gd name="T35" fmla="*/ 2147483646 h 159"/>
                <a:gd name="T36" fmla="*/ 2147483646 w 130"/>
                <a:gd name="T37" fmla="*/ 2147483646 h 159"/>
                <a:gd name="T38" fmla="*/ 2147483646 w 130"/>
                <a:gd name="T39" fmla="*/ 2147483646 h 159"/>
                <a:gd name="T40" fmla="*/ 2147483646 w 130"/>
                <a:gd name="T41" fmla="*/ 2147483646 h 159"/>
                <a:gd name="T42" fmla="*/ 2147483646 w 130"/>
                <a:gd name="T43" fmla="*/ 2147483646 h 159"/>
                <a:gd name="T44" fmla="*/ 2147483646 w 130"/>
                <a:gd name="T45" fmla="*/ 2147483646 h 159"/>
                <a:gd name="T46" fmla="*/ 2147483646 w 130"/>
                <a:gd name="T47" fmla="*/ 2147483646 h 159"/>
                <a:gd name="T48" fmla="*/ 2147483646 w 130"/>
                <a:gd name="T49" fmla="*/ 2147483646 h 159"/>
                <a:gd name="T50" fmla="*/ 2147483646 w 130"/>
                <a:gd name="T51" fmla="*/ 2147483646 h 159"/>
                <a:gd name="T52" fmla="*/ 2147483646 w 130"/>
                <a:gd name="T53" fmla="*/ 2147483646 h 159"/>
                <a:gd name="T54" fmla="*/ 2147483646 w 130"/>
                <a:gd name="T55" fmla="*/ 2147483646 h 159"/>
                <a:gd name="T56" fmla="*/ 2147483646 w 130"/>
                <a:gd name="T57" fmla="*/ 2147483646 h 159"/>
                <a:gd name="T58" fmla="*/ 2147483646 w 130"/>
                <a:gd name="T59" fmla="*/ 2147483646 h 159"/>
                <a:gd name="T60" fmla="*/ 2147483646 w 130"/>
                <a:gd name="T61" fmla="*/ 2147483646 h 159"/>
                <a:gd name="T62" fmla="*/ 2147483646 w 130"/>
                <a:gd name="T63" fmla="*/ 2147483646 h 159"/>
                <a:gd name="T64" fmla="*/ 2147483646 w 130"/>
                <a:gd name="T65" fmla="*/ 2147483646 h 159"/>
                <a:gd name="T66" fmla="*/ 2147483646 w 130"/>
                <a:gd name="T67" fmla="*/ 2147483646 h 159"/>
                <a:gd name="T68" fmla="*/ 2147483646 w 130"/>
                <a:gd name="T69" fmla="*/ 2147483646 h 159"/>
                <a:gd name="T70" fmla="*/ 2147483646 w 130"/>
                <a:gd name="T71" fmla="*/ 2147483646 h 159"/>
                <a:gd name="T72" fmla="*/ 2147483646 w 130"/>
                <a:gd name="T73" fmla="*/ 2147483646 h 159"/>
                <a:gd name="T74" fmla="*/ 2147483646 w 130"/>
                <a:gd name="T75" fmla="*/ 2147483646 h 159"/>
                <a:gd name="T76" fmla="*/ 2147483646 w 130"/>
                <a:gd name="T77" fmla="*/ 2147483646 h 159"/>
                <a:gd name="T78" fmla="*/ 2147483646 w 130"/>
                <a:gd name="T79" fmla="*/ 2147483646 h 159"/>
                <a:gd name="T80" fmla="*/ 2147483646 w 130"/>
                <a:gd name="T81" fmla="*/ 2147483646 h 159"/>
                <a:gd name="T82" fmla="*/ 2147483646 w 130"/>
                <a:gd name="T83" fmla="*/ 2147483646 h 159"/>
                <a:gd name="T84" fmla="*/ 2147483646 w 130"/>
                <a:gd name="T85" fmla="*/ 2147483646 h 159"/>
                <a:gd name="T86" fmla="*/ 2147483646 w 130"/>
                <a:gd name="T87" fmla="*/ 2147483646 h 159"/>
                <a:gd name="T88" fmla="*/ 2147483646 w 130"/>
                <a:gd name="T89" fmla="*/ 2147483646 h 159"/>
                <a:gd name="T90" fmla="*/ 2147483646 w 130"/>
                <a:gd name="T91" fmla="*/ 2147483646 h 159"/>
                <a:gd name="T92" fmla="*/ 2147483646 w 130"/>
                <a:gd name="T93" fmla="*/ 2147483646 h 15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30" h="159">
                  <a:moveTo>
                    <a:pt x="129" y="16"/>
                  </a:moveTo>
                  <a:cubicBezTo>
                    <a:pt x="125" y="14"/>
                    <a:pt x="125" y="14"/>
                    <a:pt x="125" y="14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1" y="14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7"/>
                    <a:pt x="86" y="17"/>
                    <a:pt x="86" y="18"/>
                  </a:cubicBezTo>
                  <a:cubicBezTo>
                    <a:pt x="86" y="19"/>
                    <a:pt x="87" y="20"/>
                    <a:pt x="8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1"/>
                    <a:pt x="67" y="0"/>
                    <a:pt x="6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0" y="1"/>
                    <a:pt x="28" y="2"/>
                    <a:pt x="27" y="4"/>
                  </a:cubicBezTo>
                  <a:cubicBezTo>
                    <a:pt x="27" y="5"/>
                    <a:pt x="26" y="7"/>
                    <a:pt x="26" y="8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5"/>
                    <a:pt x="2" y="79"/>
                    <a:pt x="6" y="81"/>
                  </a:cubicBezTo>
                  <a:cubicBezTo>
                    <a:pt x="10" y="82"/>
                    <a:pt x="14" y="81"/>
                    <a:pt x="15" y="7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9"/>
                    <a:pt x="28" y="71"/>
                    <a:pt x="29" y="73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5"/>
                    <a:pt x="33" y="159"/>
                    <a:pt x="38" y="159"/>
                  </a:cubicBezTo>
                  <a:cubicBezTo>
                    <a:pt x="43" y="159"/>
                    <a:pt x="47" y="155"/>
                    <a:pt x="47" y="150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5"/>
                    <a:pt x="57" y="159"/>
                    <a:pt x="62" y="159"/>
                  </a:cubicBezTo>
                  <a:cubicBezTo>
                    <a:pt x="67" y="159"/>
                    <a:pt x="71" y="155"/>
                    <a:pt x="71" y="150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2" y="71"/>
                    <a:pt x="72" y="69"/>
                    <a:pt x="72" y="6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4" y="47"/>
                    <a:pt x="89" y="48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5"/>
                    <a:pt x="94" y="45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4" y="25"/>
                    <a:pt x="115" y="22"/>
                    <a:pt x="115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9" y="20"/>
                    <a:pt x="130" y="19"/>
                    <a:pt x="130" y="18"/>
                  </a:cubicBezTo>
                  <a:cubicBezTo>
                    <a:pt x="130" y="17"/>
                    <a:pt x="129" y="16"/>
                    <a:pt x="12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51" name="MH_SubTitle_1"/>
          <p:cNvSpPr txBox="1"/>
          <p:nvPr>
            <p:custDataLst>
              <p:tags r:id="rId3"/>
            </p:custDataLst>
          </p:nvPr>
        </p:nvSpPr>
        <p:spPr bwMode="auto">
          <a:xfrm>
            <a:off x="1568450" y="145891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2" name="MH_SubTitle_1"/>
          <p:cNvSpPr txBox="1"/>
          <p:nvPr>
            <p:custDataLst>
              <p:tags r:id="rId4"/>
            </p:custDataLst>
          </p:nvPr>
        </p:nvSpPr>
        <p:spPr bwMode="auto">
          <a:xfrm>
            <a:off x="4168775" y="145891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3" name="MH_SubTitle_1"/>
          <p:cNvSpPr txBox="1"/>
          <p:nvPr>
            <p:custDataLst>
              <p:tags r:id="rId5"/>
            </p:custDataLst>
          </p:nvPr>
        </p:nvSpPr>
        <p:spPr bwMode="auto">
          <a:xfrm>
            <a:off x="6916738" y="1458913"/>
            <a:ext cx="1092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4" name="MH_SubTitle_1"/>
          <p:cNvSpPr txBox="1"/>
          <p:nvPr>
            <p:custDataLst>
              <p:tags r:id="rId6"/>
            </p:custDataLst>
          </p:nvPr>
        </p:nvSpPr>
        <p:spPr bwMode="auto">
          <a:xfrm>
            <a:off x="9393238" y="1458913"/>
            <a:ext cx="10906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55" name="MH_Text_1"/>
          <p:cNvSpPr/>
          <p:nvPr/>
        </p:nvSpPr>
        <p:spPr>
          <a:xfrm>
            <a:off x="1246188" y="446722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" name="MH_Text_2"/>
          <p:cNvSpPr/>
          <p:nvPr/>
        </p:nvSpPr>
        <p:spPr>
          <a:xfrm>
            <a:off x="3846513" y="4467225"/>
            <a:ext cx="1735137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" name="MH_Text_3"/>
          <p:cNvSpPr/>
          <p:nvPr/>
        </p:nvSpPr>
        <p:spPr>
          <a:xfrm>
            <a:off x="6594475" y="4467225"/>
            <a:ext cx="1735138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8" name="MH_Text_4"/>
          <p:cNvSpPr/>
          <p:nvPr/>
        </p:nvSpPr>
        <p:spPr>
          <a:xfrm>
            <a:off x="9070975" y="4467225"/>
            <a:ext cx="1735138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51" grpId="0"/>
      <p:bldP spid="52" grpId="0"/>
      <p:bldP spid="53" grpId="0"/>
      <p:bldP spid="54" grpId="0"/>
      <p:bldP spid="56" grpId="0"/>
      <p:bldP spid="57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1800225" y="2051050"/>
            <a:ext cx="906463" cy="1011238"/>
          </a:xfrm>
          <a:custGeom>
            <a:avLst/>
            <a:gdLst>
              <a:gd name="T0" fmla="*/ 527033 w 2960688"/>
              <a:gd name="T1" fmla="*/ 1877159 h 3298826"/>
              <a:gd name="T2" fmla="*/ 409443 w 2960688"/>
              <a:gd name="T3" fmla="*/ 2000501 h 3298826"/>
              <a:gd name="T4" fmla="*/ 411355 w 2960688"/>
              <a:gd name="T5" fmla="*/ 2233197 h 3298826"/>
              <a:gd name="T6" fmla="*/ 351125 w 2960688"/>
              <a:gd name="T7" fmla="*/ 2312034 h 3298826"/>
              <a:gd name="T8" fmla="*/ 273369 w 2960688"/>
              <a:gd name="T9" fmla="*/ 2124161 h 3298826"/>
              <a:gd name="T10" fmla="*/ 346027 w 2960688"/>
              <a:gd name="T11" fmla="*/ 1891464 h 3298826"/>
              <a:gd name="T12" fmla="*/ 896304 w 2960688"/>
              <a:gd name="T13" fmla="*/ 1785321 h 3298826"/>
              <a:gd name="T14" fmla="*/ 1068706 w 2960688"/>
              <a:gd name="T15" fmla="*/ 2016555 h 3298826"/>
              <a:gd name="T16" fmla="*/ 1068071 w 2960688"/>
              <a:gd name="T17" fmla="*/ 2228732 h 3298826"/>
              <a:gd name="T18" fmla="*/ 959169 w 2960688"/>
              <a:gd name="T19" fmla="*/ 2409781 h 3298826"/>
              <a:gd name="T20" fmla="*/ 713741 w 2960688"/>
              <a:gd name="T21" fmla="*/ 2518728 h 3298826"/>
              <a:gd name="T22" fmla="*/ 693421 w 2960688"/>
              <a:gd name="T23" fmla="*/ 1957476 h 3298826"/>
              <a:gd name="T24" fmla="*/ 640080 w 2960688"/>
              <a:gd name="T25" fmla="*/ 1634173 h 3298826"/>
              <a:gd name="T26" fmla="*/ 392430 w 2960688"/>
              <a:gd name="T27" fmla="*/ 1729423 h 3298826"/>
              <a:gd name="T28" fmla="*/ 232092 w 2960688"/>
              <a:gd name="T29" fmla="*/ 1935163 h 3298826"/>
              <a:gd name="T30" fmla="*/ 200025 w 2960688"/>
              <a:gd name="T31" fmla="*/ 2188846 h 3298826"/>
              <a:gd name="T32" fmla="*/ 307658 w 2960688"/>
              <a:gd name="T33" fmla="*/ 2432368 h 3298826"/>
              <a:gd name="T34" fmla="*/ 520065 w 2960688"/>
              <a:gd name="T35" fmla="*/ 2581276 h 3298826"/>
              <a:gd name="T36" fmla="*/ 775335 w 2960688"/>
              <a:gd name="T37" fmla="*/ 2601279 h 3298826"/>
              <a:gd name="T38" fmla="*/ 1014095 w 2960688"/>
              <a:gd name="T39" fmla="*/ 2481581 h 3298826"/>
              <a:gd name="T40" fmla="*/ 1151890 w 2960688"/>
              <a:gd name="T41" fmla="*/ 2263141 h 3298826"/>
              <a:gd name="T42" fmla="*/ 1159510 w 2960688"/>
              <a:gd name="T43" fmla="*/ 2006283 h 3298826"/>
              <a:gd name="T44" fmla="*/ 1027748 w 2960688"/>
              <a:gd name="T45" fmla="*/ 1773556 h 3298826"/>
              <a:gd name="T46" fmla="*/ 803275 w 2960688"/>
              <a:gd name="T47" fmla="*/ 1647190 h 3298826"/>
              <a:gd name="T48" fmla="*/ 1574800 w 2960688"/>
              <a:gd name="T49" fmla="*/ 2092842 h 3298826"/>
              <a:gd name="T50" fmla="*/ 2153920 w 2960688"/>
              <a:gd name="T51" fmla="*/ 1496357 h 3298826"/>
              <a:gd name="T52" fmla="*/ 2773363 w 2960688"/>
              <a:gd name="T53" fmla="*/ 1705761 h 3298826"/>
              <a:gd name="T54" fmla="*/ 2930208 w 2960688"/>
              <a:gd name="T55" fmla="*/ 2034463 h 3298826"/>
              <a:gd name="T56" fmla="*/ 2534285 w 2960688"/>
              <a:gd name="T57" fmla="*/ 2333022 h 3298826"/>
              <a:gd name="T58" fmla="*/ 2062798 w 2960688"/>
              <a:gd name="T59" fmla="*/ 2832102 h 3298826"/>
              <a:gd name="T60" fmla="*/ 1393825 w 2960688"/>
              <a:gd name="T61" fmla="*/ 2435503 h 3298826"/>
              <a:gd name="T62" fmla="*/ 1449705 w 2960688"/>
              <a:gd name="T63" fmla="*/ 1990995 h 3298826"/>
              <a:gd name="T64" fmla="*/ 1293813 w 2960688"/>
              <a:gd name="T65" fmla="*/ 1642623 h 3298826"/>
              <a:gd name="T66" fmla="*/ 818833 w 2960688"/>
              <a:gd name="T67" fmla="*/ 1450340 h 3298826"/>
              <a:gd name="T68" fmla="*/ 1141095 w 2960688"/>
              <a:gd name="T69" fmla="*/ 1611630 h 3298826"/>
              <a:gd name="T70" fmla="*/ 1340803 w 2960688"/>
              <a:gd name="T71" fmla="*/ 1927861 h 3298826"/>
              <a:gd name="T72" fmla="*/ 1348423 w 2960688"/>
              <a:gd name="T73" fmla="*/ 2284731 h 3298826"/>
              <a:gd name="T74" fmla="*/ 1223010 w 2960688"/>
              <a:gd name="T75" fmla="*/ 2541906 h 3298826"/>
              <a:gd name="T76" fmla="*/ 1473200 w 2960688"/>
              <a:gd name="T77" fmla="*/ 3188336 h 3298826"/>
              <a:gd name="T78" fmla="*/ 1409700 w 2960688"/>
              <a:gd name="T79" fmla="*/ 3287079 h 3298826"/>
              <a:gd name="T80" fmla="*/ 1293813 w 2960688"/>
              <a:gd name="T81" fmla="*/ 3278189 h 3298826"/>
              <a:gd name="T82" fmla="*/ 780415 w 2960688"/>
              <a:gd name="T83" fmla="*/ 2798129 h 3298826"/>
              <a:gd name="T84" fmla="*/ 485775 w 2960688"/>
              <a:gd name="T85" fmla="*/ 2775904 h 3298826"/>
              <a:gd name="T86" fmla="*/ 179387 w 2960688"/>
              <a:gd name="T87" fmla="*/ 2582863 h 3298826"/>
              <a:gd name="T88" fmla="*/ 11747 w 2960688"/>
              <a:gd name="T89" fmla="*/ 2248853 h 3298826"/>
              <a:gd name="T90" fmla="*/ 39687 w 2960688"/>
              <a:gd name="T91" fmla="*/ 1891666 h 3298826"/>
              <a:gd name="T92" fmla="*/ 248285 w 2960688"/>
              <a:gd name="T93" fmla="*/ 1593533 h 3298826"/>
              <a:gd name="T94" fmla="*/ 589598 w 2960688"/>
              <a:gd name="T95" fmla="*/ 1443356 h 3298826"/>
              <a:gd name="T96" fmla="*/ 2009571 w 2960688"/>
              <a:gd name="T97" fmla="*/ 44471 h 3298826"/>
              <a:gd name="T98" fmla="*/ 2211293 w 2960688"/>
              <a:gd name="T99" fmla="*/ 227752 h 3298826"/>
              <a:gd name="T100" fmla="*/ 2308501 w 2960688"/>
              <a:gd name="T101" fmla="*/ 511410 h 3298826"/>
              <a:gd name="T102" fmla="*/ 2385695 w 2960688"/>
              <a:gd name="T103" fmla="*/ 681985 h 3298826"/>
              <a:gd name="T104" fmla="*/ 2326608 w 2960688"/>
              <a:gd name="T105" fmla="*/ 854149 h 3298826"/>
              <a:gd name="T106" fmla="*/ 2142358 w 2960688"/>
              <a:gd name="T107" fmla="*/ 1198477 h 3298826"/>
              <a:gd name="T108" fmla="*/ 1940000 w 2960688"/>
              <a:gd name="T109" fmla="*/ 1360477 h 3298826"/>
              <a:gd name="T110" fmla="*/ 1698569 w 2960688"/>
              <a:gd name="T111" fmla="*/ 1367782 h 3298826"/>
              <a:gd name="T112" fmla="*/ 1505106 w 2960688"/>
              <a:gd name="T113" fmla="*/ 1235642 h 3298826"/>
              <a:gd name="T114" fmla="*/ 1298619 w 2960688"/>
              <a:gd name="T115" fmla="*/ 873208 h 3298826"/>
              <a:gd name="T116" fmla="*/ 1219200 w 2960688"/>
              <a:gd name="T117" fmla="*/ 700409 h 3298826"/>
              <a:gd name="T118" fmla="*/ 1306560 w 2960688"/>
              <a:gd name="T119" fmla="*/ 536504 h 3298826"/>
              <a:gd name="T120" fmla="*/ 1394873 w 2960688"/>
              <a:gd name="T121" fmla="*/ 248081 h 3298826"/>
              <a:gd name="T122" fmla="*/ 1587383 w 2960688"/>
              <a:gd name="T123" fmla="*/ 54953 h 3298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/>
          <p:nvPr/>
        </p:nvSpPr>
        <p:spPr bwMode="auto">
          <a:xfrm>
            <a:off x="5591175" y="2084388"/>
            <a:ext cx="1009650" cy="944562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9274175" y="2203450"/>
            <a:ext cx="1011238" cy="706438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矩形 30"/>
          <p:cNvSpPr>
            <a:spLocks noChangeArrowheads="1"/>
          </p:cNvSpPr>
          <p:nvPr/>
        </p:nvSpPr>
        <p:spPr bwMode="auto">
          <a:xfrm>
            <a:off x="1238250" y="4017963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31"/>
          <p:cNvSpPr>
            <a:spLocks noChangeArrowheads="1"/>
          </p:cNvSpPr>
          <p:nvPr/>
        </p:nvSpPr>
        <p:spPr bwMode="auto">
          <a:xfrm>
            <a:off x="5080000" y="4017963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32"/>
          <p:cNvSpPr>
            <a:spLocks noChangeArrowheads="1"/>
          </p:cNvSpPr>
          <p:nvPr/>
        </p:nvSpPr>
        <p:spPr bwMode="auto">
          <a:xfrm>
            <a:off x="8764588" y="4016375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208088" y="1511300"/>
            <a:ext cx="2090737" cy="2090738"/>
          </a:xfrm>
          <a:prstGeom prst="ellipse">
            <a:avLst/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051425" y="1511300"/>
            <a:ext cx="2089150" cy="2090738"/>
          </a:xfrm>
          <a:prstGeom prst="ellipse">
            <a:avLst/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734425" y="1511300"/>
            <a:ext cx="2090738" cy="2090738"/>
          </a:xfrm>
          <a:prstGeom prst="ellipse">
            <a:avLst/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842963" y="4606925"/>
            <a:ext cx="2820987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4686300" y="4606925"/>
            <a:ext cx="281940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8369300" y="4606925"/>
            <a:ext cx="281940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L 形 21"/>
          <p:cNvSpPr/>
          <p:nvPr/>
        </p:nvSpPr>
        <p:spPr>
          <a:xfrm rot="13509573">
            <a:off x="3546475" y="2187576"/>
            <a:ext cx="674687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chemeClr val="accent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L 形 22"/>
          <p:cNvSpPr/>
          <p:nvPr/>
        </p:nvSpPr>
        <p:spPr>
          <a:xfrm rot="13509573">
            <a:off x="7623175" y="2187576"/>
            <a:ext cx="674687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chemeClr val="accent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977900" y="2131893"/>
            <a:ext cx="9569300" cy="25977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1334737" y="2567339"/>
            <a:ext cx="4733923" cy="58555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32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10445" y="3215804"/>
            <a:ext cx="4758215" cy="107905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sz="1600" dirty="0"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 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205" y="1777487"/>
            <a:ext cx="5397500" cy="3955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41"/>
          <p:cNvSpPr>
            <a:spLocks noChangeArrowheads="1"/>
          </p:cNvSpPr>
          <p:nvPr/>
        </p:nvSpPr>
        <p:spPr bwMode="auto">
          <a:xfrm>
            <a:off x="5773738" y="5965015"/>
            <a:ext cx="582612" cy="896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1" name="Rectangle 142"/>
          <p:cNvSpPr>
            <a:spLocks noChangeArrowheads="1"/>
          </p:cNvSpPr>
          <p:nvPr/>
        </p:nvSpPr>
        <p:spPr bwMode="auto">
          <a:xfrm>
            <a:off x="5773738" y="5965015"/>
            <a:ext cx="582612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2" name="Rectangle 143"/>
          <p:cNvSpPr>
            <a:spLocks noChangeArrowheads="1"/>
          </p:cNvSpPr>
          <p:nvPr/>
        </p:nvSpPr>
        <p:spPr bwMode="auto">
          <a:xfrm>
            <a:off x="6877050" y="5364940"/>
            <a:ext cx="582613" cy="14970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3" name="Rectangle 144"/>
          <p:cNvSpPr>
            <a:spLocks noChangeArrowheads="1"/>
          </p:cNvSpPr>
          <p:nvPr/>
        </p:nvSpPr>
        <p:spPr bwMode="auto">
          <a:xfrm>
            <a:off x="6877050" y="5364940"/>
            <a:ext cx="582613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4" name="Rectangle 145"/>
          <p:cNvSpPr>
            <a:spLocks noChangeArrowheads="1"/>
          </p:cNvSpPr>
          <p:nvPr/>
        </p:nvSpPr>
        <p:spPr bwMode="auto">
          <a:xfrm>
            <a:off x="8035925" y="4763278"/>
            <a:ext cx="581025" cy="20986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5" name="Rectangle 146"/>
          <p:cNvSpPr>
            <a:spLocks noChangeArrowheads="1"/>
          </p:cNvSpPr>
          <p:nvPr/>
        </p:nvSpPr>
        <p:spPr bwMode="auto">
          <a:xfrm>
            <a:off x="8035925" y="4763278"/>
            <a:ext cx="581025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6" name="Rectangle 147"/>
          <p:cNvSpPr>
            <a:spLocks noChangeArrowheads="1"/>
          </p:cNvSpPr>
          <p:nvPr/>
        </p:nvSpPr>
        <p:spPr bwMode="auto">
          <a:xfrm>
            <a:off x="9137650" y="4163203"/>
            <a:ext cx="582613" cy="2698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7" name="Rectangle 148"/>
          <p:cNvSpPr>
            <a:spLocks noChangeArrowheads="1"/>
          </p:cNvSpPr>
          <p:nvPr/>
        </p:nvSpPr>
        <p:spPr bwMode="auto">
          <a:xfrm>
            <a:off x="9137650" y="4163203"/>
            <a:ext cx="582613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8" name="Rectangle 149"/>
          <p:cNvSpPr>
            <a:spLocks noChangeArrowheads="1"/>
          </p:cNvSpPr>
          <p:nvPr/>
        </p:nvSpPr>
        <p:spPr bwMode="auto">
          <a:xfrm>
            <a:off x="10294938" y="3561540"/>
            <a:ext cx="582612" cy="33004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19" name="Rectangle 150"/>
          <p:cNvSpPr>
            <a:spLocks noChangeArrowheads="1"/>
          </p:cNvSpPr>
          <p:nvPr/>
        </p:nvSpPr>
        <p:spPr bwMode="auto">
          <a:xfrm>
            <a:off x="10294938" y="3561540"/>
            <a:ext cx="582612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0" name="Rectangle 151"/>
          <p:cNvSpPr>
            <a:spLocks noChangeArrowheads="1"/>
          </p:cNvSpPr>
          <p:nvPr/>
        </p:nvSpPr>
        <p:spPr bwMode="auto">
          <a:xfrm>
            <a:off x="5519738" y="5482415"/>
            <a:ext cx="1122362" cy="6016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1" name="Rectangle 152"/>
          <p:cNvSpPr>
            <a:spLocks noChangeArrowheads="1"/>
          </p:cNvSpPr>
          <p:nvPr/>
        </p:nvSpPr>
        <p:spPr bwMode="auto">
          <a:xfrm>
            <a:off x="6642100" y="4882340"/>
            <a:ext cx="1122363" cy="6000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2" name="Rectangle 153"/>
          <p:cNvSpPr>
            <a:spLocks noChangeArrowheads="1"/>
          </p:cNvSpPr>
          <p:nvPr/>
        </p:nvSpPr>
        <p:spPr bwMode="auto">
          <a:xfrm>
            <a:off x="7764463" y="4280678"/>
            <a:ext cx="1123950" cy="60166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3" name="Rectangle 154"/>
          <p:cNvSpPr>
            <a:spLocks noChangeArrowheads="1"/>
          </p:cNvSpPr>
          <p:nvPr/>
        </p:nvSpPr>
        <p:spPr bwMode="auto">
          <a:xfrm>
            <a:off x="8888413" y="3680603"/>
            <a:ext cx="1122362" cy="600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4" name="Rectangle 155"/>
          <p:cNvSpPr>
            <a:spLocks noChangeArrowheads="1"/>
          </p:cNvSpPr>
          <p:nvPr/>
        </p:nvSpPr>
        <p:spPr bwMode="auto">
          <a:xfrm>
            <a:off x="10010775" y="3080528"/>
            <a:ext cx="1123950" cy="6000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ea typeface="等线" panose="02010600030101010101" pitchFamily="2" charset="-122"/>
            </a:endParaRPr>
          </a:p>
        </p:txBody>
      </p:sp>
      <p:sp>
        <p:nvSpPr>
          <p:cNvPr id="25" name="Freeform 156"/>
          <p:cNvSpPr/>
          <p:nvPr/>
        </p:nvSpPr>
        <p:spPr bwMode="auto">
          <a:xfrm>
            <a:off x="10490200" y="2013728"/>
            <a:ext cx="193675" cy="1444625"/>
          </a:xfrm>
          <a:custGeom>
            <a:avLst/>
            <a:gdLst>
              <a:gd name="T0" fmla="*/ 104 w 184"/>
              <a:gd name="T1" fmla="*/ 1187 h 1368"/>
              <a:gd name="T2" fmla="*/ 104 w 184"/>
              <a:gd name="T3" fmla="*/ 0 h 1368"/>
              <a:gd name="T4" fmla="*/ 80 w 184"/>
              <a:gd name="T5" fmla="*/ 0 h 1368"/>
              <a:gd name="T6" fmla="*/ 80 w 184"/>
              <a:gd name="T7" fmla="*/ 1187 h 1368"/>
              <a:gd name="T8" fmla="*/ 0 w 184"/>
              <a:gd name="T9" fmla="*/ 1276 h 1368"/>
              <a:gd name="T10" fmla="*/ 92 w 184"/>
              <a:gd name="T11" fmla="*/ 1368 h 1368"/>
              <a:gd name="T12" fmla="*/ 184 w 184"/>
              <a:gd name="T13" fmla="*/ 1276 h 1368"/>
              <a:gd name="T14" fmla="*/ 104 w 184"/>
              <a:gd name="T15" fmla="*/ 1187 h 1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368">
                <a:moveTo>
                  <a:pt x="104" y="1187"/>
                </a:moveTo>
                <a:cubicBezTo>
                  <a:pt x="104" y="0"/>
                  <a:pt x="104" y="0"/>
                  <a:pt x="10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187"/>
                  <a:pt x="80" y="1187"/>
                  <a:pt x="80" y="1187"/>
                </a:cubicBezTo>
                <a:cubicBezTo>
                  <a:pt x="35" y="1193"/>
                  <a:pt x="0" y="1230"/>
                  <a:pt x="0" y="1276"/>
                </a:cubicBezTo>
                <a:cubicBezTo>
                  <a:pt x="0" y="1327"/>
                  <a:pt x="41" y="1368"/>
                  <a:pt x="92" y="1368"/>
                </a:cubicBezTo>
                <a:cubicBezTo>
                  <a:pt x="142" y="1368"/>
                  <a:pt x="184" y="1327"/>
                  <a:pt x="184" y="1276"/>
                </a:cubicBezTo>
                <a:cubicBezTo>
                  <a:pt x="184" y="1230"/>
                  <a:pt x="149" y="1193"/>
                  <a:pt x="104" y="1187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6" name="Freeform 157"/>
          <p:cNvSpPr/>
          <p:nvPr/>
        </p:nvSpPr>
        <p:spPr bwMode="auto">
          <a:xfrm>
            <a:off x="8229600" y="3223403"/>
            <a:ext cx="193675" cy="1443037"/>
          </a:xfrm>
          <a:custGeom>
            <a:avLst/>
            <a:gdLst>
              <a:gd name="T0" fmla="*/ 104 w 184"/>
              <a:gd name="T1" fmla="*/ 1186 h 1367"/>
              <a:gd name="T2" fmla="*/ 104 w 184"/>
              <a:gd name="T3" fmla="*/ 0 h 1367"/>
              <a:gd name="T4" fmla="*/ 80 w 184"/>
              <a:gd name="T5" fmla="*/ 0 h 1367"/>
              <a:gd name="T6" fmla="*/ 80 w 184"/>
              <a:gd name="T7" fmla="*/ 1186 h 1367"/>
              <a:gd name="T8" fmla="*/ 0 w 184"/>
              <a:gd name="T9" fmla="*/ 1276 h 1367"/>
              <a:gd name="T10" fmla="*/ 92 w 184"/>
              <a:gd name="T11" fmla="*/ 1367 h 1367"/>
              <a:gd name="T12" fmla="*/ 184 w 184"/>
              <a:gd name="T13" fmla="*/ 1276 h 1367"/>
              <a:gd name="T14" fmla="*/ 104 w 184"/>
              <a:gd name="T15" fmla="*/ 1186 h 1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367">
                <a:moveTo>
                  <a:pt x="104" y="1186"/>
                </a:moveTo>
                <a:cubicBezTo>
                  <a:pt x="104" y="0"/>
                  <a:pt x="104" y="0"/>
                  <a:pt x="10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186"/>
                  <a:pt x="80" y="1186"/>
                  <a:pt x="80" y="1186"/>
                </a:cubicBezTo>
                <a:cubicBezTo>
                  <a:pt x="35" y="1192"/>
                  <a:pt x="0" y="1229"/>
                  <a:pt x="0" y="1276"/>
                </a:cubicBezTo>
                <a:cubicBezTo>
                  <a:pt x="0" y="1326"/>
                  <a:pt x="42" y="1367"/>
                  <a:pt x="92" y="1367"/>
                </a:cubicBezTo>
                <a:cubicBezTo>
                  <a:pt x="143" y="1367"/>
                  <a:pt x="184" y="1326"/>
                  <a:pt x="184" y="1276"/>
                </a:cubicBezTo>
                <a:cubicBezTo>
                  <a:pt x="184" y="1229"/>
                  <a:pt x="149" y="1192"/>
                  <a:pt x="104" y="118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7" name="Freeform 158"/>
          <p:cNvSpPr/>
          <p:nvPr/>
        </p:nvSpPr>
        <p:spPr bwMode="auto">
          <a:xfrm>
            <a:off x="7094538" y="3769503"/>
            <a:ext cx="193675" cy="1493837"/>
          </a:xfrm>
          <a:custGeom>
            <a:avLst/>
            <a:gdLst>
              <a:gd name="T0" fmla="*/ 105 w 184"/>
              <a:gd name="T1" fmla="*/ 1235 h 1416"/>
              <a:gd name="T2" fmla="*/ 105 w 184"/>
              <a:gd name="T3" fmla="*/ 0 h 1416"/>
              <a:gd name="T4" fmla="*/ 80 w 184"/>
              <a:gd name="T5" fmla="*/ 0 h 1416"/>
              <a:gd name="T6" fmla="*/ 80 w 184"/>
              <a:gd name="T7" fmla="*/ 1235 h 1416"/>
              <a:gd name="T8" fmla="*/ 0 w 184"/>
              <a:gd name="T9" fmla="*/ 1324 h 1416"/>
              <a:gd name="T10" fmla="*/ 92 w 184"/>
              <a:gd name="T11" fmla="*/ 1416 h 1416"/>
              <a:gd name="T12" fmla="*/ 184 w 184"/>
              <a:gd name="T13" fmla="*/ 1324 h 1416"/>
              <a:gd name="T14" fmla="*/ 105 w 184"/>
              <a:gd name="T15" fmla="*/ 1235 h 1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416">
                <a:moveTo>
                  <a:pt x="105" y="1235"/>
                </a:moveTo>
                <a:cubicBezTo>
                  <a:pt x="105" y="0"/>
                  <a:pt x="105" y="0"/>
                  <a:pt x="105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235"/>
                  <a:pt x="80" y="1235"/>
                  <a:pt x="80" y="1235"/>
                </a:cubicBezTo>
                <a:cubicBezTo>
                  <a:pt x="35" y="1241"/>
                  <a:pt x="0" y="1278"/>
                  <a:pt x="0" y="1324"/>
                </a:cubicBezTo>
                <a:cubicBezTo>
                  <a:pt x="0" y="1375"/>
                  <a:pt x="42" y="1416"/>
                  <a:pt x="92" y="1416"/>
                </a:cubicBezTo>
                <a:cubicBezTo>
                  <a:pt x="143" y="1416"/>
                  <a:pt x="184" y="1375"/>
                  <a:pt x="184" y="1324"/>
                </a:cubicBezTo>
                <a:cubicBezTo>
                  <a:pt x="184" y="1278"/>
                  <a:pt x="149" y="1241"/>
                  <a:pt x="105" y="123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8" name="Freeform 159"/>
          <p:cNvSpPr/>
          <p:nvPr/>
        </p:nvSpPr>
        <p:spPr bwMode="auto">
          <a:xfrm>
            <a:off x="5983288" y="4580715"/>
            <a:ext cx="193675" cy="1289050"/>
          </a:xfrm>
          <a:custGeom>
            <a:avLst/>
            <a:gdLst>
              <a:gd name="T0" fmla="*/ 104 w 184"/>
              <a:gd name="T1" fmla="*/ 1040 h 1221"/>
              <a:gd name="T2" fmla="*/ 104 w 184"/>
              <a:gd name="T3" fmla="*/ 0 h 1221"/>
              <a:gd name="T4" fmla="*/ 79 w 184"/>
              <a:gd name="T5" fmla="*/ 0 h 1221"/>
              <a:gd name="T6" fmla="*/ 79 w 184"/>
              <a:gd name="T7" fmla="*/ 1040 h 1221"/>
              <a:gd name="T8" fmla="*/ 0 w 184"/>
              <a:gd name="T9" fmla="*/ 1129 h 1221"/>
              <a:gd name="T10" fmla="*/ 92 w 184"/>
              <a:gd name="T11" fmla="*/ 1221 h 1221"/>
              <a:gd name="T12" fmla="*/ 184 w 184"/>
              <a:gd name="T13" fmla="*/ 1129 h 1221"/>
              <a:gd name="T14" fmla="*/ 104 w 184"/>
              <a:gd name="T15" fmla="*/ 1040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221">
                <a:moveTo>
                  <a:pt x="104" y="1040"/>
                </a:moveTo>
                <a:cubicBezTo>
                  <a:pt x="104" y="0"/>
                  <a:pt x="104" y="0"/>
                  <a:pt x="104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9" y="1040"/>
                  <a:pt x="79" y="1040"/>
                  <a:pt x="79" y="1040"/>
                </a:cubicBezTo>
                <a:cubicBezTo>
                  <a:pt x="35" y="1046"/>
                  <a:pt x="0" y="1083"/>
                  <a:pt x="0" y="1129"/>
                </a:cubicBezTo>
                <a:cubicBezTo>
                  <a:pt x="0" y="1180"/>
                  <a:pt x="41" y="1221"/>
                  <a:pt x="92" y="1221"/>
                </a:cubicBezTo>
                <a:cubicBezTo>
                  <a:pt x="142" y="1221"/>
                  <a:pt x="184" y="1180"/>
                  <a:pt x="184" y="1129"/>
                </a:cubicBezTo>
                <a:cubicBezTo>
                  <a:pt x="184" y="1083"/>
                  <a:pt x="149" y="1046"/>
                  <a:pt x="104" y="104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9" name="Freeform 160"/>
          <p:cNvSpPr/>
          <p:nvPr/>
        </p:nvSpPr>
        <p:spPr bwMode="auto">
          <a:xfrm>
            <a:off x="9340850" y="2613803"/>
            <a:ext cx="193675" cy="1444625"/>
          </a:xfrm>
          <a:custGeom>
            <a:avLst/>
            <a:gdLst>
              <a:gd name="T0" fmla="*/ 104 w 184"/>
              <a:gd name="T1" fmla="*/ 1187 h 1368"/>
              <a:gd name="T2" fmla="*/ 104 w 184"/>
              <a:gd name="T3" fmla="*/ 0 h 1368"/>
              <a:gd name="T4" fmla="*/ 80 w 184"/>
              <a:gd name="T5" fmla="*/ 0 h 1368"/>
              <a:gd name="T6" fmla="*/ 80 w 184"/>
              <a:gd name="T7" fmla="*/ 1187 h 1368"/>
              <a:gd name="T8" fmla="*/ 0 w 184"/>
              <a:gd name="T9" fmla="*/ 1276 h 1368"/>
              <a:gd name="T10" fmla="*/ 92 w 184"/>
              <a:gd name="T11" fmla="*/ 1368 h 1368"/>
              <a:gd name="T12" fmla="*/ 184 w 184"/>
              <a:gd name="T13" fmla="*/ 1276 h 1368"/>
              <a:gd name="T14" fmla="*/ 104 w 184"/>
              <a:gd name="T15" fmla="*/ 1187 h 1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4" h="1368">
                <a:moveTo>
                  <a:pt x="104" y="1187"/>
                </a:moveTo>
                <a:cubicBezTo>
                  <a:pt x="104" y="0"/>
                  <a:pt x="104" y="0"/>
                  <a:pt x="10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187"/>
                  <a:pt x="80" y="1187"/>
                  <a:pt x="80" y="1187"/>
                </a:cubicBezTo>
                <a:cubicBezTo>
                  <a:pt x="35" y="1193"/>
                  <a:pt x="0" y="1230"/>
                  <a:pt x="0" y="1276"/>
                </a:cubicBezTo>
                <a:cubicBezTo>
                  <a:pt x="0" y="1327"/>
                  <a:pt x="41" y="1368"/>
                  <a:pt x="92" y="1368"/>
                </a:cubicBezTo>
                <a:cubicBezTo>
                  <a:pt x="143" y="1368"/>
                  <a:pt x="184" y="1327"/>
                  <a:pt x="184" y="1276"/>
                </a:cubicBezTo>
                <a:cubicBezTo>
                  <a:pt x="184" y="1230"/>
                  <a:pt x="149" y="1193"/>
                  <a:pt x="104" y="1187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0" name="Freeform 161"/>
          <p:cNvSpPr/>
          <p:nvPr/>
        </p:nvSpPr>
        <p:spPr bwMode="auto">
          <a:xfrm>
            <a:off x="7145338" y="3628215"/>
            <a:ext cx="298450" cy="300038"/>
          </a:xfrm>
          <a:custGeom>
            <a:avLst/>
            <a:gdLst>
              <a:gd name="T0" fmla="*/ 2147483646 w 283"/>
              <a:gd name="T1" fmla="*/ 0 h 284"/>
              <a:gd name="T2" fmla="*/ 2147483646 w 283"/>
              <a:gd name="T3" fmla="*/ 2147483646 h 284"/>
              <a:gd name="T4" fmla="*/ 2147483646 w 283"/>
              <a:gd name="T5" fmla="*/ 2147483646 h 284"/>
              <a:gd name="T6" fmla="*/ 2147483646 w 283"/>
              <a:gd name="T7" fmla="*/ 2147483646 h 284"/>
              <a:gd name="T8" fmla="*/ 0 w 283"/>
              <a:gd name="T9" fmla="*/ 2147483646 h 284"/>
              <a:gd name="T10" fmla="*/ 2147483646 w 283"/>
              <a:gd name="T11" fmla="*/ 2147483646 h 284"/>
              <a:gd name="T12" fmla="*/ 2147483646 w 283"/>
              <a:gd name="T13" fmla="*/ 2147483646 h 284"/>
              <a:gd name="T14" fmla="*/ 2147483646 w 283"/>
              <a:gd name="T15" fmla="*/ 2147483646 h 284"/>
              <a:gd name="T16" fmla="*/ 2147483646 w 283"/>
              <a:gd name="T17" fmla="*/ 2147483646 h 284"/>
              <a:gd name="T18" fmla="*/ 2147483646 w 283"/>
              <a:gd name="T19" fmla="*/ 2147483646 h 284"/>
              <a:gd name="T20" fmla="*/ 2147483646 w 283"/>
              <a:gd name="T21" fmla="*/ 2147483646 h 284"/>
              <a:gd name="T22" fmla="*/ 2147483646 w 283"/>
              <a:gd name="T23" fmla="*/ 0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83" h="284">
                <a:moveTo>
                  <a:pt x="133" y="0"/>
                </a:moveTo>
                <a:cubicBezTo>
                  <a:pt x="126" y="18"/>
                  <a:pt x="126" y="18"/>
                  <a:pt x="126" y="18"/>
                </a:cubicBezTo>
                <a:cubicBezTo>
                  <a:pt x="116" y="43"/>
                  <a:pt x="102" y="65"/>
                  <a:pt x="83" y="84"/>
                </a:cubicBezTo>
                <a:cubicBezTo>
                  <a:pt x="64" y="103"/>
                  <a:pt x="42" y="117"/>
                  <a:pt x="17" y="127"/>
                </a:cubicBezTo>
                <a:cubicBezTo>
                  <a:pt x="0" y="134"/>
                  <a:pt x="0" y="134"/>
                  <a:pt x="0" y="134"/>
                </a:cubicBezTo>
                <a:cubicBezTo>
                  <a:pt x="126" y="261"/>
                  <a:pt x="126" y="261"/>
                  <a:pt x="126" y="261"/>
                </a:cubicBezTo>
                <a:cubicBezTo>
                  <a:pt x="141" y="276"/>
                  <a:pt x="161" y="284"/>
                  <a:pt x="182" y="284"/>
                </a:cubicBezTo>
                <a:cubicBezTo>
                  <a:pt x="206" y="284"/>
                  <a:pt x="229" y="274"/>
                  <a:pt x="247" y="256"/>
                </a:cubicBezTo>
                <a:cubicBezTo>
                  <a:pt x="255" y="248"/>
                  <a:pt x="255" y="248"/>
                  <a:pt x="255" y="248"/>
                </a:cubicBezTo>
                <a:cubicBezTo>
                  <a:pt x="273" y="230"/>
                  <a:pt x="283" y="207"/>
                  <a:pt x="283" y="183"/>
                </a:cubicBezTo>
                <a:cubicBezTo>
                  <a:pt x="283" y="162"/>
                  <a:pt x="275" y="142"/>
                  <a:pt x="260" y="127"/>
                </a:cubicBezTo>
                <a:lnTo>
                  <a:pt x="13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162"/>
          <p:cNvSpPr>
            <a:spLocks noEditPoints="1"/>
          </p:cNvSpPr>
          <p:nvPr/>
        </p:nvSpPr>
        <p:spPr bwMode="auto">
          <a:xfrm>
            <a:off x="6881813" y="3364690"/>
            <a:ext cx="430212" cy="411163"/>
          </a:xfrm>
          <a:custGeom>
            <a:avLst/>
            <a:gdLst>
              <a:gd name="T0" fmla="*/ 2147483646 w 408"/>
              <a:gd name="T1" fmla="*/ 2147483646 h 389"/>
              <a:gd name="T2" fmla="*/ 2147483646 w 408"/>
              <a:gd name="T3" fmla="*/ 0 h 389"/>
              <a:gd name="T4" fmla="*/ 2147483646 w 408"/>
              <a:gd name="T5" fmla="*/ 2147483646 h 389"/>
              <a:gd name="T6" fmla="*/ 0 w 408"/>
              <a:gd name="T7" fmla="*/ 2147483646 h 389"/>
              <a:gd name="T8" fmla="*/ 2147483646 w 408"/>
              <a:gd name="T9" fmla="*/ 2147483646 h 389"/>
              <a:gd name="T10" fmla="*/ 2147483646 w 408"/>
              <a:gd name="T11" fmla="*/ 2147483646 h 389"/>
              <a:gd name="T12" fmla="*/ 2147483646 w 408"/>
              <a:gd name="T13" fmla="*/ 2147483646 h 389"/>
              <a:gd name="T14" fmla="*/ 2147483646 w 408"/>
              <a:gd name="T15" fmla="*/ 2147483646 h 389"/>
              <a:gd name="T16" fmla="*/ 2147483646 w 408"/>
              <a:gd name="T17" fmla="*/ 2147483646 h 389"/>
              <a:gd name="T18" fmla="*/ 2147483646 w 408"/>
              <a:gd name="T19" fmla="*/ 2147483646 h 389"/>
              <a:gd name="T20" fmla="*/ 2147483646 w 408"/>
              <a:gd name="T21" fmla="*/ 2147483646 h 389"/>
              <a:gd name="T22" fmla="*/ 2147483646 w 408"/>
              <a:gd name="T23" fmla="*/ 2147483646 h 389"/>
              <a:gd name="T24" fmla="*/ 2147483646 w 408"/>
              <a:gd name="T25" fmla="*/ 2147483646 h 389"/>
              <a:gd name="T26" fmla="*/ 2147483646 w 408"/>
              <a:gd name="T27" fmla="*/ 2147483646 h 389"/>
              <a:gd name="T28" fmla="*/ 2147483646 w 408"/>
              <a:gd name="T29" fmla="*/ 2147483646 h 389"/>
              <a:gd name="T30" fmla="*/ 2147483646 w 408"/>
              <a:gd name="T31" fmla="*/ 2147483646 h 38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08" h="389">
                <a:moveTo>
                  <a:pt x="332" y="57"/>
                </a:moveTo>
                <a:cubicBezTo>
                  <a:pt x="295" y="20"/>
                  <a:pt x="246" y="0"/>
                  <a:pt x="194" y="0"/>
                </a:cubicBezTo>
                <a:cubicBezTo>
                  <a:pt x="143" y="0"/>
                  <a:pt x="94" y="20"/>
                  <a:pt x="57" y="57"/>
                </a:cubicBezTo>
                <a:cubicBezTo>
                  <a:pt x="20" y="94"/>
                  <a:pt x="0" y="142"/>
                  <a:pt x="0" y="194"/>
                </a:cubicBezTo>
                <a:cubicBezTo>
                  <a:pt x="0" y="246"/>
                  <a:pt x="20" y="295"/>
                  <a:pt x="57" y="332"/>
                </a:cubicBezTo>
                <a:cubicBezTo>
                  <a:pt x="94" y="369"/>
                  <a:pt x="142" y="389"/>
                  <a:pt x="194" y="389"/>
                </a:cubicBezTo>
                <a:cubicBezTo>
                  <a:pt x="246" y="389"/>
                  <a:pt x="295" y="369"/>
                  <a:pt x="332" y="332"/>
                </a:cubicBezTo>
                <a:cubicBezTo>
                  <a:pt x="408" y="256"/>
                  <a:pt x="408" y="133"/>
                  <a:pt x="332" y="57"/>
                </a:cubicBezTo>
                <a:close/>
                <a:moveTo>
                  <a:pt x="279" y="278"/>
                </a:moveTo>
                <a:cubicBezTo>
                  <a:pt x="256" y="301"/>
                  <a:pt x="226" y="313"/>
                  <a:pt x="194" y="313"/>
                </a:cubicBezTo>
                <a:cubicBezTo>
                  <a:pt x="163" y="313"/>
                  <a:pt x="133" y="301"/>
                  <a:pt x="110" y="278"/>
                </a:cubicBezTo>
                <a:cubicBezTo>
                  <a:pt x="88" y="256"/>
                  <a:pt x="76" y="226"/>
                  <a:pt x="76" y="194"/>
                </a:cubicBezTo>
                <a:cubicBezTo>
                  <a:pt x="76" y="163"/>
                  <a:pt x="88" y="133"/>
                  <a:pt x="110" y="110"/>
                </a:cubicBezTo>
                <a:cubicBezTo>
                  <a:pt x="133" y="88"/>
                  <a:pt x="163" y="75"/>
                  <a:pt x="194" y="75"/>
                </a:cubicBezTo>
                <a:cubicBezTo>
                  <a:pt x="226" y="75"/>
                  <a:pt x="256" y="88"/>
                  <a:pt x="279" y="110"/>
                </a:cubicBezTo>
                <a:cubicBezTo>
                  <a:pt x="325" y="157"/>
                  <a:pt x="325" y="232"/>
                  <a:pt x="279" y="2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163"/>
          <p:cNvSpPr/>
          <p:nvPr/>
        </p:nvSpPr>
        <p:spPr bwMode="auto">
          <a:xfrm>
            <a:off x="10364788" y="1697815"/>
            <a:ext cx="547687" cy="323850"/>
          </a:xfrm>
          <a:custGeom>
            <a:avLst/>
            <a:gdLst>
              <a:gd name="T0" fmla="*/ 2147483646 w 520"/>
              <a:gd name="T1" fmla="*/ 2147483646 h 307"/>
              <a:gd name="T2" fmla="*/ 2147483646 w 520"/>
              <a:gd name="T3" fmla="*/ 2147483646 h 307"/>
              <a:gd name="T4" fmla="*/ 2147483646 w 520"/>
              <a:gd name="T5" fmla="*/ 2147483646 h 307"/>
              <a:gd name="T6" fmla="*/ 2147483646 w 520"/>
              <a:gd name="T7" fmla="*/ 2147483646 h 307"/>
              <a:gd name="T8" fmla="*/ 2147483646 w 520"/>
              <a:gd name="T9" fmla="*/ 0 h 307"/>
              <a:gd name="T10" fmla="*/ 2147483646 w 520"/>
              <a:gd name="T11" fmla="*/ 2147483646 h 307"/>
              <a:gd name="T12" fmla="*/ 2147483646 w 520"/>
              <a:gd name="T13" fmla="*/ 2147483646 h 307"/>
              <a:gd name="T14" fmla="*/ 2147483646 w 520"/>
              <a:gd name="T15" fmla="*/ 2147483646 h 307"/>
              <a:gd name="T16" fmla="*/ 2147483646 w 520"/>
              <a:gd name="T17" fmla="*/ 2147483646 h 307"/>
              <a:gd name="T18" fmla="*/ 2147483646 w 520"/>
              <a:gd name="T19" fmla="*/ 2147483646 h 307"/>
              <a:gd name="T20" fmla="*/ 2147483646 w 520"/>
              <a:gd name="T21" fmla="*/ 2147483646 h 307"/>
              <a:gd name="T22" fmla="*/ 2147483646 w 520"/>
              <a:gd name="T23" fmla="*/ 2147483646 h 307"/>
              <a:gd name="T24" fmla="*/ 2147483646 w 520"/>
              <a:gd name="T25" fmla="*/ 2147483646 h 307"/>
              <a:gd name="T26" fmla="*/ 2147483646 w 520"/>
              <a:gd name="T27" fmla="*/ 2147483646 h 307"/>
              <a:gd name="T28" fmla="*/ 2147483646 w 520"/>
              <a:gd name="T29" fmla="*/ 2147483646 h 307"/>
              <a:gd name="T30" fmla="*/ 2147483646 w 520"/>
              <a:gd name="T31" fmla="*/ 2147483646 h 307"/>
              <a:gd name="T32" fmla="*/ 2147483646 w 520"/>
              <a:gd name="T33" fmla="*/ 2147483646 h 307"/>
              <a:gd name="T34" fmla="*/ 2147483646 w 520"/>
              <a:gd name="T35" fmla="*/ 2147483646 h 307"/>
              <a:gd name="T36" fmla="*/ 2147483646 w 520"/>
              <a:gd name="T37" fmla="*/ 2147483646 h 307"/>
              <a:gd name="T38" fmla="*/ 2147483646 w 520"/>
              <a:gd name="T39" fmla="*/ 2147483646 h 307"/>
              <a:gd name="T40" fmla="*/ 2147483646 w 520"/>
              <a:gd name="T41" fmla="*/ 2147483646 h 307"/>
              <a:gd name="T42" fmla="*/ 2147483646 w 520"/>
              <a:gd name="T43" fmla="*/ 2147483646 h 307"/>
              <a:gd name="T44" fmla="*/ 2147483646 w 520"/>
              <a:gd name="T45" fmla="*/ 2147483646 h 307"/>
              <a:gd name="T46" fmla="*/ 2147483646 w 520"/>
              <a:gd name="T47" fmla="*/ 2147483646 h 307"/>
              <a:gd name="T48" fmla="*/ 2147483646 w 520"/>
              <a:gd name="T49" fmla="*/ 2147483646 h 307"/>
              <a:gd name="T50" fmla="*/ 2147483646 w 520"/>
              <a:gd name="T51" fmla="*/ 2147483646 h 307"/>
              <a:gd name="T52" fmla="*/ 2147483646 w 520"/>
              <a:gd name="T53" fmla="*/ 2147483646 h 307"/>
              <a:gd name="T54" fmla="*/ 2147483646 w 520"/>
              <a:gd name="T55" fmla="*/ 2147483646 h 307"/>
              <a:gd name="T56" fmla="*/ 2147483646 w 520"/>
              <a:gd name="T57" fmla="*/ 2147483646 h 307"/>
              <a:gd name="T58" fmla="*/ 2147483646 w 520"/>
              <a:gd name="T59" fmla="*/ 2147483646 h 307"/>
              <a:gd name="T60" fmla="*/ 2147483646 w 520"/>
              <a:gd name="T61" fmla="*/ 2147483646 h 307"/>
              <a:gd name="T62" fmla="*/ 2147483646 w 520"/>
              <a:gd name="T63" fmla="*/ 2147483646 h 307"/>
              <a:gd name="T64" fmla="*/ 2147483646 w 520"/>
              <a:gd name="T65" fmla="*/ 2147483646 h 307"/>
              <a:gd name="T66" fmla="*/ 2147483646 w 520"/>
              <a:gd name="T67" fmla="*/ 2147483646 h 307"/>
              <a:gd name="T68" fmla="*/ 2147483646 w 520"/>
              <a:gd name="T69" fmla="*/ 2147483646 h 307"/>
              <a:gd name="T70" fmla="*/ 2147483646 w 520"/>
              <a:gd name="T71" fmla="*/ 2147483646 h 307"/>
              <a:gd name="T72" fmla="*/ 2147483646 w 520"/>
              <a:gd name="T73" fmla="*/ 2147483646 h 307"/>
              <a:gd name="T74" fmla="*/ 2147483646 w 520"/>
              <a:gd name="T75" fmla="*/ 2147483646 h 307"/>
              <a:gd name="T76" fmla="*/ 2147483646 w 520"/>
              <a:gd name="T77" fmla="*/ 2147483646 h 307"/>
              <a:gd name="T78" fmla="*/ 2147483646 w 520"/>
              <a:gd name="T79" fmla="*/ 2147483646 h 307"/>
              <a:gd name="T80" fmla="*/ 2147483646 w 520"/>
              <a:gd name="T81" fmla="*/ 2147483646 h 307"/>
              <a:gd name="T82" fmla="*/ 2147483646 w 520"/>
              <a:gd name="T83" fmla="*/ 2147483646 h 307"/>
              <a:gd name="T84" fmla="*/ 2147483646 w 520"/>
              <a:gd name="T85" fmla="*/ 2147483646 h 30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20" h="307">
                <a:moveTo>
                  <a:pt x="430" y="92"/>
                </a:moveTo>
                <a:cubicBezTo>
                  <a:pt x="427" y="91"/>
                  <a:pt x="424" y="90"/>
                  <a:pt x="422" y="90"/>
                </a:cubicBezTo>
                <a:cubicBezTo>
                  <a:pt x="419" y="90"/>
                  <a:pt x="417" y="91"/>
                  <a:pt x="416" y="93"/>
                </a:cubicBezTo>
                <a:cubicBezTo>
                  <a:pt x="401" y="43"/>
                  <a:pt x="356" y="6"/>
                  <a:pt x="304" y="1"/>
                </a:cubicBezTo>
                <a:cubicBezTo>
                  <a:pt x="300" y="0"/>
                  <a:pt x="296" y="0"/>
                  <a:pt x="292" y="0"/>
                </a:cubicBezTo>
                <a:cubicBezTo>
                  <a:pt x="253" y="0"/>
                  <a:pt x="217" y="17"/>
                  <a:pt x="199" y="45"/>
                </a:cubicBezTo>
                <a:cubicBezTo>
                  <a:pt x="187" y="39"/>
                  <a:pt x="174" y="36"/>
                  <a:pt x="161" y="36"/>
                </a:cubicBezTo>
                <a:cubicBezTo>
                  <a:pt x="154" y="36"/>
                  <a:pt x="147" y="37"/>
                  <a:pt x="141" y="39"/>
                </a:cubicBezTo>
                <a:cubicBezTo>
                  <a:pt x="114" y="46"/>
                  <a:pt x="92" y="65"/>
                  <a:pt x="86" y="90"/>
                </a:cubicBezTo>
                <a:cubicBezTo>
                  <a:pt x="75" y="90"/>
                  <a:pt x="65" y="92"/>
                  <a:pt x="56" y="96"/>
                </a:cubicBezTo>
                <a:cubicBezTo>
                  <a:pt x="23" y="110"/>
                  <a:pt x="0" y="142"/>
                  <a:pt x="2" y="186"/>
                </a:cubicBezTo>
                <a:cubicBezTo>
                  <a:pt x="10" y="183"/>
                  <a:pt x="19" y="182"/>
                  <a:pt x="28" y="182"/>
                </a:cubicBezTo>
                <a:cubicBezTo>
                  <a:pt x="35" y="182"/>
                  <a:pt x="35" y="182"/>
                  <a:pt x="35" y="182"/>
                </a:cubicBezTo>
                <a:cubicBezTo>
                  <a:pt x="36" y="178"/>
                  <a:pt x="36" y="178"/>
                  <a:pt x="36" y="178"/>
                </a:cubicBezTo>
                <a:cubicBezTo>
                  <a:pt x="43" y="154"/>
                  <a:pt x="61" y="136"/>
                  <a:pt x="83" y="130"/>
                </a:cubicBezTo>
                <a:cubicBezTo>
                  <a:pt x="88" y="129"/>
                  <a:pt x="93" y="129"/>
                  <a:pt x="98" y="129"/>
                </a:cubicBezTo>
                <a:cubicBezTo>
                  <a:pt x="100" y="129"/>
                  <a:pt x="102" y="129"/>
                  <a:pt x="104" y="129"/>
                </a:cubicBezTo>
                <a:cubicBezTo>
                  <a:pt x="108" y="129"/>
                  <a:pt x="113" y="128"/>
                  <a:pt x="120" y="127"/>
                </a:cubicBezTo>
                <a:cubicBezTo>
                  <a:pt x="122" y="118"/>
                  <a:pt x="122" y="118"/>
                  <a:pt x="122" y="118"/>
                </a:cubicBezTo>
                <a:cubicBezTo>
                  <a:pt x="126" y="101"/>
                  <a:pt x="137" y="88"/>
                  <a:pt x="152" y="84"/>
                </a:cubicBezTo>
                <a:cubicBezTo>
                  <a:pt x="155" y="83"/>
                  <a:pt x="158" y="83"/>
                  <a:pt x="161" y="83"/>
                </a:cubicBezTo>
                <a:cubicBezTo>
                  <a:pt x="170" y="83"/>
                  <a:pt x="180" y="86"/>
                  <a:pt x="188" y="93"/>
                </a:cubicBezTo>
                <a:cubicBezTo>
                  <a:pt x="195" y="99"/>
                  <a:pt x="195" y="99"/>
                  <a:pt x="195" y="99"/>
                </a:cubicBezTo>
                <a:cubicBezTo>
                  <a:pt x="198" y="98"/>
                  <a:pt x="198" y="98"/>
                  <a:pt x="198" y="98"/>
                </a:cubicBezTo>
                <a:cubicBezTo>
                  <a:pt x="204" y="96"/>
                  <a:pt x="210" y="95"/>
                  <a:pt x="216" y="94"/>
                </a:cubicBezTo>
                <a:cubicBezTo>
                  <a:pt x="222" y="88"/>
                  <a:pt x="222" y="88"/>
                  <a:pt x="222" y="88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236" y="62"/>
                  <a:pt x="262" y="47"/>
                  <a:pt x="298" y="47"/>
                </a:cubicBezTo>
                <a:cubicBezTo>
                  <a:pt x="299" y="47"/>
                  <a:pt x="299" y="47"/>
                  <a:pt x="300" y="47"/>
                </a:cubicBezTo>
                <a:cubicBezTo>
                  <a:pt x="336" y="51"/>
                  <a:pt x="368" y="81"/>
                  <a:pt x="374" y="117"/>
                </a:cubicBezTo>
                <a:cubicBezTo>
                  <a:pt x="382" y="140"/>
                  <a:pt x="382" y="140"/>
                  <a:pt x="382" y="140"/>
                </a:cubicBezTo>
                <a:cubicBezTo>
                  <a:pt x="401" y="137"/>
                  <a:pt x="401" y="137"/>
                  <a:pt x="401" y="137"/>
                </a:cubicBezTo>
                <a:cubicBezTo>
                  <a:pt x="404" y="136"/>
                  <a:pt x="407" y="136"/>
                  <a:pt x="410" y="136"/>
                </a:cubicBezTo>
                <a:cubicBezTo>
                  <a:pt x="413" y="136"/>
                  <a:pt x="417" y="136"/>
                  <a:pt x="420" y="137"/>
                </a:cubicBezTo>
                <a:cubicBezTo>
                  <a:pt x="450" y="144"/>
                  <a:pt x="468" y="180"/>
                  <a:pt x="460" y="217"/>
                </a:cubicBezTo>
                <a:cubicBezTo>
                  <a:pt x="457" y="231"/>
                  <a:pt x="454" y="244"/>
                  <a:pt x="428" y="259"/>
                </a:cubicBezTo>
                <a:cubicBezTo>
                  <a:pt x="430" y="271"/>
                  <a:pt x="429" y="282"/>
                  <a:pt x="427" y="293"/>
                </a:cubicBezTo>
                <a:cubicBezTo>
                  <a:pt x="430" y="299"/>
                  <a:pt x="430" y="299"/>
                  <a:pt x="430" y="299"/>
                </a:cubicBezTo>
                <a:cubicBezTo>
                  <a:pt x="425" y="298"/>
                  <a:pt x="425" y="298"/>
                  <a:pt x="425" y="298"/>
                </a:cubicBezTo>
                <a:cubicBezTo>
                  <a:pt x="422" y="307"/>
                  <a:pt x="422" y="307"/>
                  <a:pt x="422" y="307"/>
                </a:cubicBezTo>
                <a:cubicBezTo>
                  <a:pt x="431" y="304"/>
                  <a:pt x="431" y="304"/>
                  <a:pt x="431" y="304"/>
                </a:cubicBezTo>
                <a:cubicBezTo>
                  <a:pt x="474" y="291"/>
                  <a:pt x="497" y="268"/>
                  <a:pt x="506" y="227"/>
                </a:cubicBezTo>
                <a:cubicBezTo>
                  <a:pt x="520" y="165"/>
                  <a:pt x="486" y="104"/>
                  <a:pt x="430" y="9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164"/>
          <p:cNvSpPr/>
          <p:nvPr/>
        </p:nvSpPr>
        <p:spPr bwMode="auto">
          <a:xfrm>
            <a:off x="10313988" y="1797828"/>
            <a:ext cx="503237" cy="285750"/>
          </a:xfrm>
          <a:custGeom>
            <a:avLst/>
            <a:gdLst>
              <a:gd name="T0" fmla="*/ 2147483646 w 477"/>
              <a:gd name="T1" fmla="*/ 2147483646 h 271"/>
              <a:gd name="T2" fmla="*/ 2147483646 w 477"/>
              <a:gd name="T3" fmla="*/ 2147483646 h 271"/>
              <a:gd name="T4" fmla="*/ 2147483646 w 477"/>
              <a:gd name="T5" fmla="*/ 2147483646 h 271"/>
              <a:gd name="T6" fmla="*/ 2147483646 w 477"/>
              <a:gd name="T7" fmla="*/ 2147483646 h 271"/>
              <a:gd name="T8" fmla="*/ 2147483646 w 477"/>
              <a:gd name="T9" fmla="*/ 2147483646 h 271"/>
              <a:gd name="T10" fmla="*/ 2147483646 w 477"/>
              <a:gd name="T11" fmla="*/ 0 h 271"/>
              <a:gd name="T12" fmla="*/ 2147483646 w 477"/>
              <a:gd name="T13" fmla="*/ 2147483646 h 271"/>
              <a:gd name="T14" fmla="*/ 2147483646 w 477"/>
              <a:gd name="T15" fmla="*/ 2147483646 h 271"/>
              <a:gd name="T16" fmla="*/ 2147483646 w 477"/>
              <a:gd name="T17" fmla="*/ 2147483646 h 271"/>
              <a:gd name="T18" fmla="*/ 2147483646 w 477"/>
              <a:gd name="T19" fmla="*/ 2147483646 h 271"/>
              <a:gd name="T20" fmla="*/ 2147483646 w 477"/>
              <a:gd name="T21" fmla="*/ 2147483646 h 271"/>
              <a:gd name="T22" fmla="*/ 2147483646 w 477"/>
              <a:gd name="T23" fmla="*/ 2147483646 h 271"/>
              <a:gd name="T24" fmla="*/ 2147483646 w 477"/>
              <a:gd name="T25" fmla="*/ 2147483646 h 271"/>
              <a:gd name="T26" fmla="*/ 2147483646 w 477"/>
              <a:gd name="T27" fmla="*/ 2147483646 h 271"/>
              <a:gd name="T28" fmla="*/ 2147483646 w 477"/>
              <a:gd name="T29" fmla="*/ 2147483646 h 271"/>
              <a:gd name="T30" fmla="*/ 2147483646 w 477"/>
              <a:gd name="T31" fmla="*/ 2147483646 h 271"/>
              <a:gd name="T32" fmla="*/ 2147483646 w 477"/>
              <a:gd name="T33" fmla="*/ 2147483646 h 2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77" h="271">
                <a:moveTo>
                  <a:pt x="463" y="130"/>
                </a:moveTo>
                <a:cubicBezTo>
                  <a:pt x="452" y="110"/>
                  <a:pt x="435" y="96"/>
                  <a:pt x="414" y="91"/>
                </a:cubicBezTo>
                <a:cubicBezTo>
                  <a:pt x="409" y="90"/>
                  <a:pt x="404" y="90"/>
                  <a:pt x="399" y="90"/>
                </a:cubicBezTo>
                <a:cubicBezTo>
                  <a:pt x="396" y="90"/>
                  <a:pt x="387" y="90"/>
                  <a:pt x="384" y="89"/>
                </a:cubicBezTo>
                <a:cubicBezTo>
                  <a:pt x="377" y="43"/>
                  <a:pt x="336" y="5"/>
                  <a:pt x="289" y="1"/>
                </a:cubicBezTo>
                <a:cubicBezTo>
                  <a:pt x="286" y="1"/>
                  <a:pt x="282" y="0"/>
                  <a:pt x="279" y="0"/>
                </a:cubicBezTo>
                <a:cubicBezTo>
                  <a:pt x="241" y="0"/>
                  <a:pt x="207" y="20"/>
                  <a:pt x="188" y="51"/>
                </a:cubicBezTo>
                <a:cubicBezTo>
                  <a:pt x="176" y="42"/>
                  <a:pt x="161" y="36"/>
                  <a:pt x="147" y="36"/>
                </a:cubicBezTo>
                <a:cubicBezTo>
                  <a:pt x="142" y="36"/>
                  <a:pt x="137" y="37"/>
                  <a:pt x="132" y="38"/>
                </a:cubicBezTo>
                <a:cubicBezTo>
                  <a:pt x="109" y="44"/>
                  <a:pt x="91" y="63"/>
                  <a:pt x="84" y="93"/>
                </a:cubicBezTo>
                <a:cubicBezTo>
                  <a:pt x="75" y="90"/>
                  <a:pt x="75" y="90"/>
                  <a:pt x="75" y="90"/>
                </a:cubicBezTo>
                <a:cubicBezTo>
                  <a:pt x="66" y="90"/>
                  <a:pt x="58" y="91"/>
                  <a:pt x="49" y="94"/>
                </a:cubicBezTo>
                <a:cubicBezTo>
                  <a:pt x="30" y="102"/>
                  <a:pt x="16" y="118"/>
                  <a:pt x="8" y="138"/>
                </a:cubicBezTo>
                <a:cubicBezTo>
                  <a:pt x="0" y="158"/>
                  <a:pt x="1" y="181"/>
                  <a:pt x="9" y="202"/>
                </a:cubicBezTo>
                <a:cubicBezTo>
                  <a:pt x="27" y="244"/>
                  <a:pt x="73" y="271"/>
                  <a:pt x="254" y="271"/>
                </a:cubicBezTo>
                <a:cubicBezTo>
                  <a:pt x="441" y="271"/>
                  <a:pt x="462" y="242"/>
                  <a:pt x="472" y="197"/>
                </a:cubicBezTo>
                <a:cubicBezTo>
                  <a:pt x="477" y="174"/>
                  <a:pt x="474" y="150"/>
                  <a:pt x="463" y="1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165"/>
          <p:cNvSpPr>
            <a:spLocks noEditPoints="1"/>
          </p:cNvSpPr>
          <p:nvPr/>
        </p:nvSpPr>
        <p:spPr bwMode="auto">
          <a:xfrm>
            <a:off x="5819775" y="4098115"/>
            <a:ext cx="496888" cy="496888"/>
          </a:xfrm>
          <a:custGeom>
            <a:avLst/>
            <a:gdLst>
              <a:gd name="T0" fmla="*/ 2147483646 w 471"/>
              <a:gd name="T1" fmla="*/ 0 h 471"/>
              <a:gd name="T2" fmla="*/ 0 w 471"/>
              <a:gd name="T3" fmla="*/ 2147483646 h 471"/>
              <a:gd name="T4" fmla="*/ 2147483646 w 471"/>
              <a:gd name="T5" fmla="*/ 2147483646 h 471"/>
              <a:gd name="T6" fmla="*/ 2147483646 w 471"/>
              <a:gd name="T7" fmla="*/ 2147483646 h 471"/>
              <a:gd name="T8" fmla="*/ 2147483646 w 471"/>
              <a:gd name="T9" fmla="*/ 0 h 471"/>
              <a:gd name="T10" fmla="*/ 2147483646 w 471"/>
              <a:gd name="T11" fmla="*/ 2147483646 h 471"/>
              <a:gd name="T12" fmla="*/ 2147483646 w 471"/>
              <a:gd name="T13" fmla="*/ 2147483646 h 471"/>
              <a:gd name="T14" fmla="*/ 2147483646 w 471"/>
              <a:gd name="T15" fmla="*/ 2147483646 h 471"/>
              <a:gd name="T16" fmla="*/ 2147483646 w 471"/>
              <a:gd name="T17" fmla="*/ 2147483646 h 471"/>
              <a:gd name="T18" fmla="*/ 2147483646 w 471"/>
              <a:gd name="T19" fmla="*/ 2147483646 h 471"/>
              <a:gd name="T20" fmla="*/ 2147483646 w 471"/>
              <a:gd name="T21" fmla="*/ 2147483646 h 471"/>
              <a:gd name="T22" fmla="*/ 2147483646 w 471"/>
              <a:gd name="T23" fmla="*/ 2147483646 h 471"/>
              <a:gd name="T24" fmla="*/ 2147483646 w 471"/>
              <a:gd name="T25" fmla="*/ 2147483646 h 471"/>
              <a:gd name="T26" fmla="*/ 2147483646 w 471"/>
              <a:gd name="T27" fmla="*/ 2147483646 h 471"/>
              <a:gd name="T28" fmla="*/ 2147483646 w 471"/>
              <a:gd name="T29" fmla="*/ 2147483646 h 47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71" h="471">
                <a:moveTo>
                  <a:pt x="235" y="0"/>
                </a:moveTo>
                <a:cubicBezTo>
                  <a:pt x="106" y="0"/>
                  <a:pt x="0" y="106"/>
                  <a:pt x="0" y="236"/>
                </a:cubicBezTo>
                <a:cubicBezTo>
                  <a:pt x="0" y="365"/>
                  <a:pt x="106" y="471"/>
                  <a:pt x="235" y="471"/>
                </a:cubicBezTo>
                <a:cubicBezTo>
                  <a:pt x="365" y="471"/>
                  <a:pt x="471" y="365"/>
                  <a:pt x="471" y="236"/>
                </a:cubicBezTo>
                <a:cubicBezTo>
                  <a:pt x="471" y="106"/>
                  <a:pt x="365" y="0"/>
                  <a:pt x="235" y="0"/>
                </a:cubicBezTo>
                <a:close/>
                <a:moveTo>
                  <a:pt x="199" y="84"/>
                </a:moveTo>
                <a:cubicBezTo>
                  <a:pt x="271" y="84"/>
                  <a:pt x="271" y="84"/>
                  <a:pt x="271" y="84"/>
                </a:cubicBezTo>
                <a:cubicBezTo>
                  <a:pt x="271" y="141"/>
                  <a:pt x="271" y="141"/>
                  <a:pt x="271" y="141"/>
                </a:cubicBezTo>
                <a:cubicBezTo>
                  <a:pt x="199" y="141"/>
                  <a:pt x="199" y="141"/>
                  <a:pt x="199" y="141"/>
                </a:cubicBezTo>
                <a:lnTo>
                  <a:pt x="199" y="84"/>
                </a:lnTo>
                <a:close/>
                <a:moveTo>
                  <a:pt x="272" y="390"/>
                </a:moveTo>
                <a:cubicBezTo>
                  <a:pt x="199" y="390"/>
                  <a:pt x="199" y="390"/>
                  <a:pt x="199" y="390"/>
                </a:cubicBezTo>
                <a:cubicBezTo>
                  <a:pt x="199" y="203"/>
                  <a:pt x="199" y="203"/>
                  <a:pt x="199" y="203"/>
                </a:cubicBezTo>
                <a:cubicBezTo>
                  <a:pt x="272" y="203"/>
                  <a:pt x="272" y="203"/>
                  <a:pt x="272" y="203"/>
                </a:cubicBezTo>
                <a:lnTo>
                  <a:pt x="272" y="3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166"/>
          <p:cNvSpPr>
            <a:spLocks noEditPoints="1"/>
          </p:cNvSpPr>
          <p:nvPr/>
        </p:nvSpPr>
        <p:spPr bwMode="auto">
          <a:xfrm>
            <a:off x="8120063" y="2990040"/>
            <a:ext cx="412750" cy="331788"/>
          </a:xfrm>
          <a:custGeom>
            <a:avLst/>
            <a:gdLst>
              <a:gd name="T0" fmla="*/ 2147483646 w 391"/>
              <a:gd name="T1" fmla="*/ 0 h 315"/>
              <a:gd name="T2" fmla="*/ 2147483646 w 391"/>
              <a:gd name="T3" fmla="*/ 0 h 315"/>
              <a:gd name="T4" fmla="*/ 0 w 391"/>
              <a:gd name="T5" fmla="*/ 2147483646 h 315"/>
              <a:gd name="T6" fmla="*/ 0 w 391"/>
              <a:gd name="T7" fmla="*/ 2147483646 h 315"/>
              <a:gd name="T8" fmla="*/ 2147483646 w 391"/>
              <a:gd name="T9" fmla="*/ 2147483646 h 315"/>
              <a:gd name="T10" fmla="*/ 2147483646 w 391"/>
              <a:gd name="T11" fmla="*/ 2147483646 h 315"/>
              <a:gd name="T12" fmla="*/ 2147483646 w 391"/>
              <a:gd name="T13" fmla="*/ 2147483646 h 315"/>
              <a:gd name="T14" fmla="*/ 2147483646 w 391"/>
              <a:gd name="T15" fmla="*/ 2147483646 h 315"/>
              <a:gd name="T16" fmla="*/ 2147483646 w 391"/>
              <a:gd name="T17" fmla="*/ 0 h 315"/>
              <a:gd name="T18" fmla="*/ 2147483646 w 391"/>
              <a:gd name="T19" fmla="*/ 2147483646 h 315"/>
              <a:gd name="T20" fmla="*/ 2147483646 w 391"/>
              <a:gd name="T21" fmla="*/ 2147483646 h 315"/>
              <a:gd name="T22" fmla="*/ 2147483646 w 391"/>
              <a:gd name="T23" fmla="*/ 2147483646 h 315"/>
              <a:gd name="T24" fmla="*/ 2147483646 w 391"/>
              <a:gd name="T25" fmla="*/ 2147483646 h 315"/>
              <a:gd name="T26" fmla="*/ 2147483646 w 391"/>
              <a:gd name="T27" fmla="*/ 2147483646 h 315"/>
              <a:gd name="T28" fmla="*/ 2147483646 w 391"/>
              <a:gd name="T29" fmla="*/ 2147483646 h 315"/>
              <a:gd name="T30" fmla="*/ 2147483646 w 391"/>
              <a:gd name="T31" fmla="*/ 2147483646 h 315"/>
              <a:gd name="T32" fmla="*/ 2147483646 w 391"/>
              <a:gd name="T33" fmla="*/ 2147483646 h 315"/>
              <a:gd name="T34" fmla="*/ 2147483646 w 391"/>
              <a:gd name="T35" fmla="*/ 2147483646 h 315"/>
              <a:gd name="T36" fmla="*/ 2147483646 w 391"/>
              <a:gd name="T37" fmla="*/ 2147483646 h 315"/>
              <a:gd name="T38" fmla="*/ 2147483646 w 391"/>
              <a:gd name="T39" fmla="*/ 2147483646 h 31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91" h="315">
                <a:moveTo>
                  <a:pt x="327" y="0"/>
                </a:move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24"/>
                  <a:pt x="0" y="53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91"/>
                  <a:pt x="28" y="315"/>
                  <a:pt x="63" y="315"/>
                </a:cubicBezTo>
                <a:cubicBezTo>
                  <a:pt x="327" y="315"/>
                  <a:pt x="327" y="315"/>
                  <a:pt x="327" y="315"/>
                </a:cubicBezTo>
                <a:cubicBezTo>
                  <a:pt x="362" y="315"/>
                  <a:pt x="391" y="291"/>
                  <a:pt x="391" y="262"/>
                </a:cubicBezTo>
                <a:cubicBezTo>
                  <a:pt x="391" y="53"/>
                  <a:pt x="391" y="53"/>
                  <a:pt x="391" y="53"/>
                </a:cubicBezTo>
                <a:cubicBezTo>
                  <a:pt x="391" y="24"/>
                  <a:pt x="362" y="0"/>
                  <a:pt x="327" y="0"/>
                </a:cubicBezTo>
                <a:close/>
                <a:moveTo>
                  <a:pt x="210" y="139"/>
                </a:moveTo>
                <a:cubicBezTo>
                  <a:pt x="203" y="142"/>
                  <a:pt x="203" y="142"/>
                  <a:pt x="203" y="142"/>
                </a:cubicBezTo>
                <a:cubicBezTo>
                  <a:pt x="202" y="150"/>
                  <a:pt x="202" y="150"/>
                  <a:pt x="202" y="150"/>
                </a:cubicBezTo>
                <a:cubicBezTo>
                  <a:pt x="201" y="171"/>
                  <a:pt x="198" y="194"/>
                  <a:pt x="195" y="210"/>
                </a:cubicBezTo>
                <a:cubicBezTo>
                  <a:pt x="192" y="194"/>
                  <a:pt x="189" y="171"/>
                  <a:pt x="188" y="150"/>
                </a:cubicBezTo>
                <a:cubicBezTo>
                  <a:pt x="188" y="142"/>
                  <a:pt x="188" y="142"/>
                  <a:pt x="188" y="142"/>
                </a:cubicBezTo>
                <a:cubicBezTo>
                  <a:pt x="180" y="139"/>
                  <a:pt x="180" y="139"/>
                  <a:pt x="180" y="139"/>
                </a:cubicBezTo>
                <a:cubicBezTo>
                  <a:pt x="168" y="135"/>
                  <a:pt x="161" y="127"/>
                  <a:pt x="161" y="118"/>
                </a:cubicBezTo>
                <a:cubicBezTo>
                  <a:pt x="161" y="104"/>
                  <a:pt x="177" y="93"/>
                  <a:pt x="195" y="93"/>
                </a:cubicBezTo>
                <a:cubicBezTo>
                  <a:pt x="214" y="93"/>
                  <a:pt x="229" y="104"/>
                  <a:pt x="229" y="118"/>
                </a:cubicBezTo>
                <a:cubicBezTo>
                  <a:pt x="229" y="127"/>
                  <a:pt x="222" y="135"/>
                  <a:pt x="210" y="1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167"/>
          <p:cNvSpPr/>
          <p:nvPr/>
        </p:nvSpPr>
        <p:spPr bwMode="auto">
          <a:xfrm>
            <a:off x="8148638" y="2759853"/>
            <a:ext cx="355600" cy="222250"/>
          </a:xfrm>
          <a:custGeom>
            <a:avLst/>
            <a:gdLst>
              <a:gd name="T0" fmla="*/ 2147483646 w 336"/>
              <a:gd name="T1" fmla="*/ 2147483646 h 210"/>
              <a:gd name="T2" fmla="*/ 2147483646 w 336"/>
              <a:gd name="T3" fmla="*/ 2147483646 h 210"/>
              <a:gd name="T4" fmla="*/ 2147483646 w 336"/>
              <a:gd name="T5" fmla="*/ 2147483646 h 210"/>
              <a:gd name="T6" fmla="*/ 2147483646 w 336"/>
              <a:gd name="T7" fmla="*/ 2147483646 h 210"/>
              <a:gd name="T8" fmla="*/ 2147483646 w 336"/>
              <a:gd name="T9" fmla="*/ 2147483646 h 210"/>
              <a:gd name="T10" fmla="*/ 2147483646 w 336"/>
              <a:gd name="T11" fmla="*/ 2147483646 h 210"/>
              <a:gd name="T12" fmla="*/ 2147483646 w 336"/>
              <a:gd name="T13" fmla="*/ 0 h 210"/>
              <a:gd name="T14" fmla="*/ 0 w 336"/>
              <a:gd name="T15" fmla="*/ 2147483646 h 210"/>
              <a:gd name="T16" fmla="*/ 2147483646 w 336"/>
              <a:gd name="T17" fmla="*/ 2147483646 h 2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6" h="210">
                <a:moveTo>
                  <a:pt x="46" y="210"/>
                </a:moveTo>
                <a:cubicBezTo>
                  <a:pt x="71" y="210"/>
                  <a:pt x="91" y="190"/>
                  <a:pt x="91" y="165"/>
                </a:cubicBezTo>
                <a:cubicBezTo>
                  <a:pt x="91" y="123"/>
                  <a:pt x="126" y="90"/>
                  <a:pt x="168" y="90"/>
                </a:cubicBezTo>
                <a:cubicBezTo>
                  <a:pt x="211" y="90"/>
                  <a:pt x="245" y="123"/>
                  <a:pt x="245" y="165"/>
                </a:cubicBezTo>
                <a:cubicBezTo>
                  <a:pt x="245" y="190"/>
                  <a:pt x="266" y="210"/>
                  <a:pt x="291" y="210"/>
                </a:cubicBezTo>
                <a:cubicBezTo>
                  <a:pt x="315" y="210"/>
                  <a:pt x="336" y="190"/>
                  <a:pt x="336" y="165"/>
                </a:cubicBezTo>
                <a:cubicBezTo>
                  <a:pt x="336" y="74"/>
                  <a:pt x="261" y="0"/>
                  <a:pt x="168" y="0"/>
                </a:cubicBezTo>
                <a:cubicBezTo>
                  <a:pt x="76" y="0"/>
                  <a:pt x="0" y="74"/>
                  <a:pt x="0" y="165"/>
                </a:cubicBezTo>
                <a:cubicBezTo>
                  <a:pt x="0" y="190"/>
                  <a:pt x="21" y="210"/>
                  <a:pt x="46" y="2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168"/>
          <p:cNvSpPr>
            <a:spLocks noEditPoints="1"/>
          </p:cNvSpPr>
          <p:nvPr/>
        </p:nvSpPr>
        <p:spPr bwMode="auto">
          <a:xfrm>
            <a:off x="9124950" y="2272490"/>
            <a:ext cx="606425" cy="479425"/>
          </a:xfrm>
          <a:custGeom>
            <a:avLst/>
            <a:gdLst>
              <a:gd name="T0" fmla="*/ 2147483646 w 574"/>
              <a:gd name="T1" fmla="*/ 2147483646 h 455"/>
              <a:gd name="T2" fmla="*/ 2147483646 w 574"/>
              <a:gd name="T3" fmla="*/ 0 h 455"/>
              <a:gd name="T4" fmla="*/ 0 w 574"/>
              <a:gd name="T5" fmla="*/ 2147483646 h 455"/>
              <a:gd name="T6" fmla="*/ 2147483646 w 574"/>
              <a:gd name="T7" fmla="*/ 2147483646 h 455"/>
              <a:gd name="T8" fmla="*/ 2147483646 w 574"/>
              <a:gd name="T9" fmla="*/ 2147483646 h 455"/>
              <a:gd name="T10" fmla="*/ 2147483646 w 574"/>
              <a:gd name="T11" fmla="*/ 2147483646 h 455"/>
              <a:gd name="T12" fmla="*/ 2147483646 w 574"/>
              <a:gd name="T13" fmla="*/ 2147483646 h 455"/>
              <a:gd name="T14" fmla="*/ 2147483646 w 574"/>
              <a:gd name="T15" fmla="*/ 2147483646 h 455"/>
              <a:gd name="T16" fmla="*/ 2147483646 w 574"/>
              <a:gd name="T17" fmla="*/ 2147483646 h 455"/>
              <a:gd name="T18" fmla="*/ 2147483646 w 574"/>
              <a:gd name="T19" fmla="*/ 2147483646 h 455"/>
              <a:gd name="T20" fmla="*/ 2147483646 w 574"/>
              <a:gd name="T21" fmla="*/ 2147483646 h 455"/>
              <a:gd name="T22" fmla="*/ 2147483646 w 574"/>
              <a:gd name="T23" fmla="*/ 2147483646 h 455"/>
              <a:gd name="T24" fmla="*/ 2147483646 w 574"/>
              <a:gd name="T25" fmla="*/ 2147483646 h 455"/>
              <a:gd name="T26" fmla="*/ 2147483646 w 574"/>
              <a:gd name="T27" fmla="*/ 2147483646 h 455"/>
              <a:gd name="T28" fmla="*/ 2147483646 w 574"/>
              <a:gd name="T29" fmla="*/ 2147483646 h 455"/>
              <a:gd name="T30" fmla="*/ 2147483646 w 574"/>
              <a:gd name="T31" fmla="*/ 2147483646 h 455"/>
              <a:gd name="T32" fmla="*/ 2147483646 w 574"/>
              <a:gd name="T33" fmla="*/ 2147483646 h 455"/>
              <a:gd name="T34" fmla="*/ 2147483646 w 574"/>
              <a:gd name="T35" fmla="*/ 2147483646 h 455"/>
              <a:gd name="T36" fmla="*/ 2147483646 w 574"/>
              <a:gd name="T37" fmla="*/ 2147483646 h 455"/>
              <a:gd name="T38" fmla="*/ 2147483646 w 574"/>
              <a:gd name="T39" fmla="*/ 2147483646 h 455"/>
              <a:gd name="T40" fmla="*/ 2147483646 w 574"/>
              <a:gd name="T41" fmla="*/ 2147483646 h 455"/>
              <a:gd name="T42" fmla="*/ 2147483646 w 574"/>
              <a:gd name="T43" fmla="*/ 2147483646 h 455"/>
              <a:gd name="T44" fmla="*/ 2147483646 w 574"/>
              <a:gd name="T45" fmla="*/ 2147483646 h 455"/>
              <a:gd name="T46" fmla="*/ 2147483646 w 574"/>
              <a:gd name="T47" fmla="*/ 2147483646 h 455"/>
              <a:gd name="T48" fmla="*/ 2147483646 w 574"/>
              <a:gd name="T49" fmla="*/ 2147483646 h 455"/>
              <a:gd name="T50" fmla="*/ 2147483646 w 574"/>
              <a:gd name="T51" fmla="*/ 2147483646 h 455"/>
              <a:gd name="T52" fmla="*/ 2147483646 w 574"/>
              <a:gd name="T53" fmla="*/ 2147483646 h 455"/>
              <a:gd name="T54" fmla="*/ 2147483646 w 574"/>
              <a:gd name="T55" fmla="*/ 2147483646 h 455"/>
              <a:gd name="T56" fmla="*/ 2147483646 w 574"/>
              <a:gd name="T57" fmla="*/ 2147483646 h 455"/>
              <a:gd name="T58" fmla="*/ 2147483646 w 574"/>
              <a:gd name="T59" fmla="*/ 2147483646 h 455"/>
              <a:gd name="T60" fmla="*/ 2147483646 w 574"/>
              <a:gd name="T61" fmla="*/ 2147483646 h 455"/>
              <a:gd name="T62" fmla="*/ 2147483646 w 574"/>
              <a:gd name="T63" fmla="*/ 2147483646 h 455"/>
              <a:gd name="T64" fmla="*/ 2147483646 w 574"/>
              <a:gd name="T65" fmla="*/ 2147483646 h 455"/>
              <a:gd name="T66" fmla="*/ 2147483646 w 574"/>
              <a:gd name="T67" fmla="*/ 2147483646 h 45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74" h="455">
                <a:moveTo>
                  <a:pt x="403" y="102"/>
                </a:moveTo>
                <a:cubicBezTo>
                  <a:pt x="373" y="41"/>
                  <a:pt x="296" y="0"/>
                  <a:pt x="208" y="0"/>
                </a:cubicBezTo>
                <a:cubicBezTo>
                  <a:pt x="94" y="0"/>
                  <a:pt x="0" y="71"/>
                  <a:pt x="0" y="158"/>
                </a:cubicBezTo>
                <a:cubicBezTo>
                  <a:pt x="0" y="216"/>
                  <a:pt x="42" y="270"/>
                  <a:pt x="109" y="297"/>
                </a:cubicBezTo>
                <a:cubicBezTo>
                  <a:pt x="67" y="398"/>
                  <a:pt x="67" y="398"/>
                  <a:pt x="67" y="398"/>
                </a:cubicBezTo>
                <a:cubicBezTo>
                  <a:pt x="169" y="314"/>
                  <a:pt x="169" y="314"/>
                  <a:pt x="169" y="314"/>
                </a:cubicBezTo>
                <a:cubicBezTo>
                  <a:pt x="182" y="316"/>
                  <a:pt x="195" y="317"/>
                  <a:pt x="208" y="317"/>
                </a:cubicBezTo>
                <a:cubicBezTo>
                  <a:pt x="214" y="317"/>
                  <a:pt x="220" y="317"/>
                  <a:pt x="226" y="316"/>
                </a:cubicBezTo>
                <a:cubicBezTo>
                  <a:pt x="261" y="356"/>
                  <a:pt x="321" y="381"/>
                  <a:pt x="385" y="381"/>
                </a:cubicBezTo>
                <a:cubicBezTo>
                  <a:pt x="390" y="381"/>
                  <a:pt x="395" y="381"/>
                  <a:pt x="399" y="380"/>
                </a:cubicBezTo>
                <a:cubicBezTo>
                  <a:pt x="489" y="455"/>
                  <a:pt x="489" y="455"/>
                  <a:pt x="489" y="455"/>
                </a:cubicBezTo>
                <a:cubicBezTo>
                  <a:pt x="455" y="371"/>
                  <a:pt x="455" y="371"/>
                  <a:pt x="455" y="371"/>
                </a:cubicBezTo>
                <a:cubicBezTo>
                  <a:pt x="527" y="350"/>
                  <a:pt x="574" y="299"/>
                  <a:pt x="574" y="241"/>
                </a:cubicBezTo>
                <a:cubicBezTo>
                  <a:pt x="574" y="169"/>
                  <a:pt x="500" y="109"/>
                  <a:pt x="403" y="102"/>
                </a:cubicBezTo>
                <a:close/>
                <a:moveTo>
                  <a:pt x="117" y="179"/>
                </a:moveTo>
                <a:cubicBezTo>
                  <a:pt x="106" y="179"/>
                  <a:pt x="96" y="170"/>
                  <a:pt x="96" y="158"/>
                </a:cubicBezTo>
                <a:cubicBezTo>
                  <a:pt x="96" y="147"/>
                  <a:pt x="106" y="138"/>
                  <a:pt x="117" y="138"/>
                </a:cubicBezTo>
                <a:cubicBezTo>
                  <a:pt x="128" y="138"/>
                  <a:pt x="138" y="147"/>
                  <a:pt x="138" y="158"/>
                </a:cubicBezTo>
                <a:cubicBezTo>
                  <a:pt x="138" y="170"/>
                  <a:pt x="128" y="179"/>
                  <a:pt x="117" y="179"/>
                </a:cubicBezTo>
                <a:close/>
                <a:moveTo>
                  <a:pt x="208" y="179"/>
                </a:moveTo>
                <a:cubicBezTo>
                  <a:pt x="197" y="179"/>
                  <a:pt x="188" y="170"/>
                  <a:pt x="188" y="158"/>
                </a:cubicBezTo>
                <a:cubicBezTo>
                  <a:pt x="188" y="147"/>
                  <a:pt x="197" y="138"/>
                  <a:pt x="208" y="138"/>
                </a:cubicBezTo>
                <a:cubicBezTo>
                  <a:pt x="220" y="138"/>
                  <a:pt x="229" y="147"/>
                  <a:pt x="229" y="158"/>
                </a:cubicBezTo>
                <a:cubicBezTo>
                  <a:pt x="229" y="170"/>
                  <a:pt x="220" y="179"/>
                  <a:pt x="208" y="179"/>
                </a:cubicBezTo>
                <a:close/>
                <a:moveTo>
                  <a:pt x="279" y="158"/>
                </a:moveTo>
                <a:cubicBezTo>
                  <a:pt x="279" y="147"/>
                  <a:pt x="288" y="138"/>
                  <a:pt x="300" y="138"/>
                </a:cubicBezTo>
                <a:cubicBezTo>
                  <a:pt x="311" y="138"/>
                  <a:pt x="320" y="147"/>
                  <a:pt x="320" y="158"/>
                </a:cubicBezTo>
                <a:cubicBezTo>
                  <a:pt x="320" y="170"/>
                  <a:pt x="311" y="179"/>
                  <a:pt x="300" y="179"/>
                </a:cubicBezTo>
                <a:cubicBezTo>
                  <a:pt x="288" y="179"/>
                  <a:pt x="279" y="170"/>
                  <a:pt x="279" y="158"/>
                </a:cubicBezTo>
                <a:close/>
                <a:moveTo>
                  <a:pt x="385" y="318"/>
                </a:moveTo>
                <a:cubicBezTo>
                  <a:pt x="356" y="318"/>
                  <a:pt x="327" y="311"/>
                  <a:pt x="304" y="299"/>
                </a:cubicBezTo>
                <a:cubicBezTo>
                  <a:pt x="368" y="274"/>
                  <a:pt x="411" y="225"/>
                  <a:pt x="416" y="167"/>
                </a:cubicBezTo>
                <a:cubicBezTo>
                  <a:pt x="470" y="175"/>
                  <a:pt x="512" y="207"/>
                  <a:pt x="512" y="241"/>
                </a:cubicBezTo>
                <a:cubicBezTo>
                  <a:pt x="512" y="282"/>
                  <a:pt x="453" y="318"/>
                  <a:pt x="385" y="3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矩形 51"/>
          <p:cNvSpPr>
            <a:spLocks noChangeArrowheads="1"/>
          </p:cNvSpPr>
          <p:nvPr/>
        </p:nvSpPr>
        <p:spPr bwMode="auto">
          <a:xfrm>
            <a:off x="839788" y="1454150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52"/>
          <p:cNvSpPr>
            <a:spLocks noChangeArrowheads="1"/>
          </p:cNvSpPr>
          <p:nvPr/>
        </p:nvSpPr>
        <p:spPr bwMode="auto">
          <a:xfrm>
            <a:off x="839788" y="2085975"/>
            <a:ext cx="3827462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947738" y="1963738"/>
            <a:ext cx="252571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4271963" y="4000500"/>
            <a:ext cx="3625850" cy="1920875"/>
            <a:chOff x="4271751" y="4000546"/>
            <a:chExt cx="3625362" cy="1921598"/>
          </a:xfrm>
        </p:grpSpPr>
        <p:grpSp>
          <p:nvGrpSpPr>
            <p:cNvPr id="11" name="组合 48"/>
            <p:cNvGrpSpPr/>
            <p:nvPr/>
          </p:nvGrpSpPr>
          <p:grpSpPr bwMode="auto">
            <a:xfrm>
              <a:off x="4346273" y="4089924"/>
              <a:ext cx="3499454" cy="1832220"/>
              <a:chOff x="4346273" y="4089924"/>
              <a:chExt cx="3499454" cy="1832220"/>
            </a:xfrm>
          </p:grpSpPr>
          <p:sp>
            <p:nvSpPr>
              <p:cNvPr id="16" name="Freeform 5"/>
              <p:cNvSpPr/>
              <p:nvPr/>
            </p:nvSpPr>
            <p:spPr bwMode="auto">
              <a:xfrm>
                <a:off x="4348444" y="4089924"/>
                <a:ext cx="3497283" cy="1432779"/>
              </a:xfrm>
              <a:custGeom>
                <a:avLst/>
                <a:gdLst>
                  <a:gd name="T0" fmla="*/ 0 w 3222"/>
                  <a:gd name="T1" fmla="*/ 2147483646 h 1320"/>
                  <a:gd name="T2" fmla="*/ 2147483646 w 3222"/>
                  <a:gd name="T3" fmla="*/ 0 h 1320"/>
                  <a:gd name="T4" fmla="*/ 2147483646 w 3222"/>
                  <a:gd name="T5" fmla="*/ 2147483646 h 1320"/>
                  <a:gd name="T6" fmla="*/ 2147483646 w 3222"/>
                  <a:gd name="T7" fmla="*/ 2147483646 h 1320"/>
                  <a:gd name="T8" fmla="*/ 0 w 3222"/>
                  <a:gd name="T9" fmla="*/ 2147483646 h 13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22" h="1320">
                    <a:moveTo>
                      <a:pt x="0" y="588"/>
                    </a:moveTo>
                    <a:lnTo>
                      <a:pt x="1608" y="0"/>
                    </a:lnTo>
                    <a:lnTo>
                      <a:pt x="3222" y="588"/>
                    </a:lnTo>
                    <a:lnTo>
                      <a:pt x="1610" y="1320"/>
                    </a:lnTo>
                    <a:lnTo>
                      <a:pt x="0" y="588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Freeform 6"/>
              <p:cNvSpPr/>
              <p:nvPr/>
            </p:nvSpPr>
            <p:spPr bwMode="auto">
              <a:xfrm>
                <a:off x="4346273" y="4728161"/>
                <a:ext cx="1751898" cy="1193983"/>
              </a:xfrm>
              <a:custGeom>
                <a:avLst/>
                <a:gdLst>
                  <a:gd name="T0" fmla="*/ 2147483646 w 1614"/>
                  <a:gd name="T1" fmla="*/ 2147483646 h 1100"/>
                  <a:gd name="T2" fmla="*/ 2147483646 w 1614"/>
                  <a:gd name="T3" fmla="*/ 2147483646 h 1100"/>
                  <a:gd name="T4" fmla="*/ 0 w 1614"/>
                  <a:gd name="T5" fmla="*/ 2147483646 h 1100"/>
                  <a:gd name="T6" fmla="*/ 2147483646 w 1614"/>
                  <a:gd name="T7" fmla="*/ 0 h 1100"/>
                  <a:gd name="T8" fmla="*/ 2147483646 w 1614"/>
                  <a:gd name="T9" fmla="*/ 2147483646 h 1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4" h="1100">
                    <a:moveTo>
                      <a:pt x="1612" y="732"/>
                    </a:moveTo>
                    <a:lnTo>
                      <a:pt x="1614" y="1100"/>
                    </a:lnTo>
                    <a:lnTo>
                      <a:pt x="0" y="318"/>
                    </a:lnTo>
                    <a:lnTo>
                      <a:pt x="2" y="0"/>
                    </a:lnTo>
                    <a:lnTo>
                      <a:pt x="1612" y="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Freeform 7"/>
              <p:cNvSpPr/>
              <p:nvPr/>
            </p:nvSpPr>
            <p:spPr bwMode="auto">
              <a:xfrm>
                <a:off x="6096000" y="4728161"/>
                <a:ext cx="1749727" cy="1193983"/>
              </a:xfrm>
              <a:custGeom>
                <a:avLst/>
                <a:gdLst>
                  <a:gd name="T0" fmla="*/ 0 w 1612"/>
                  <a:gd name="T1" fmla="*/ 2147483646 h 1100"/>
                  <a:gd name="T2" fmla="*/ 0 w 1612"/>
                  <a:gd name="T3" fmla="*/ 2147483646 h 1100"/>
                  <a:gd name="T4" fmla="*/ 2147483646 w 1612"/>
                  <a:gd name="T5" fmla="*/ 2147483646 h 1100"/>
                  <a:gd name="T6" fmla="*/ 2147483646 w 1612"/>
                  <a:gd name="T7" fmla="*/ 0 h 1100"/>
                  <a:gd name="T8" fmla="*/ 0 w 1612"/>
                  <a:gd name="T9" fmla="*/ 2147483646 h 1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2" h="1100">
                    <a:moveTo>
                      <a:pt x="0" y="732"/>
                    </a:moveTo>
                    <a:lnTo>
                      <a:pt x="0" y="1100"/>
                    </a:lnTo>
                    <a:lnTo>
                      <a:pt x="1612" y="318"/>
                    </a:lnTo>
                    <a:lnTo>
                      <a:pt x="1612" y="0"/>
                    </a:lnTo>
                    <a:lnTo>
                      <a:pt x="0" y="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12" name="直接连接符 11"/>
            <p:cNvCxnSpPr/>
            <p:nvPr/>
          </p:nvCxnSpPr>
          <p:spPr>
            <a:xfrm>
              <a:off x="4349528" y="4121241"/>
              <a:ext cx="0" cy="6003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4271751" y="4008487"/>
              <a:ext cx="144443" cy="14451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830447" y="4111713"/>
              <a:ext cx="0" cy="6003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7752669" y="4000546"/>
              <a:ext cx="144444" cy="14451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9" name="MH_SubTitle_4"/>
          <p:cNvSpPr>
            <a:spLocks noChangeArrowheads="1"/>
          </p:cNvSpPr>
          <p:nvPr/>
        </p:nvSpPr>
        <p:spPr bwMode="auto">
          <a:xfrm>
            <a:off x="1960563" y="17208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20" name="MH_SubTitle_4"/>
          <p:cNvSpPr>
            <a:spLocks noChangeArrowheads="1"/>
          </p:cNvSpPr>
          <p:nvPr/>
        </p:nvSpPr>
        <p:spPr bwMode="auto">
          <a:xfrm>
            <a:off x="7319963" y="2360613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21" name="MH_SubTitle_4"/>
          <p:cNvSpPr>
            <a:spLocks noChangeArrowheads="1"/>
          </p:cNvSpPr>
          <p:nvPr/>
        </p:nvSpPr>
        <p:spPr bwMode="auto">
          <a:xfrm>
            <a:off x="1778000" y="2360613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22" name="MH_SubTitle_4"/>
          <p:cNvSpPr>
            <a:spLocks noChangeArrowheads="1"/>
          </p:cNvSpPr>
          <p:nvPr/>
        </p:nvSpPr>
        <p:spPr bwMode="auto">
          <a:xfrm>
            <a:off x="7626350" y="30924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4540250" y="3325813"/>
            <a:ext cx="3086100" cy="1774825"/>
            <a:chOff x="4540674" y="3326122"/>
            <a:chExt cx="3086466" cy="1774345"/>
          </a:xfrm>
        </p:grpSpPr>
        <p:grpSp>
          <p:nvGrpSpPr>
            <p:cNvPr id="24" name="组合 61"/>
            <p:cNvGrpSpPr/>
            <p:nvPr/>
          </p:nvGrpSpPr>
          <p:grpSpPr bwMode="auto">
            <a:xfrm>
              <a:off x="4611120" y="3480993"/>
              <a:ext cx="2959991" cy="1619474"/>
              <a:chOff x="4611120" y="3480993"/>
              <a:chExt cx="2959991" cy="1619474"/>
            </a:xfrm>
          </p:grpSpPr>
          <p:sp>
            <p:nvSpPr>
              <p:cNvPr id="29" name="Freeform 8"/>
              <p:cNvSpPr/>
              <p:nvPr/>
            </p:nvSpPr>
            <p:spPr bwMode="auto">
              <a:xfrm>
                <a:off x="4611120" y="3480993"/>
                <a:ext cx="2959991" cy="1220033"/>
              </a:xfrm>
              <a:custGeom>
                <a:avLst/>
                <a:gdLst>
                  <a:gd name="T0" fmla="*/ 0 w 2727"/>
                  <a:gd name="T1" fmla="*/ 2147483646 h 1124"/>
                  <a:gd name="T2" fmla="*/ 2147483646 w 2727"/>
                  <a:gd name="T3" fmla="*/ 0 h 1124"/>
                  <a:gd name="T4" fmla="*/ 2147483646 w 2727"/>
                  <a:gd name="T5" fmla="*/ 2147483646 h 1124"/>
                  <a:gd name="T6" fmla="*/ 2147483646 w 2727"/>
                  <a:gd name="T7" fmla="*/ 2147483646 h 1124"/>
                  <a:gd name="T8" fmla="*/ 0 w 2727"/>
                  <a:gd name="T9" fmla="*/ 2147483646 h 1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27" h="1124">
                    <a:moveTo>
                      <a:pt x="0" y="502"/>
                    </a:moveTo>
                    <a:lnTo>
                      <a:pt x="1361" y="0"/>
                    </a:lnTo>
                    <a:lnTo>
                      <a:pt x="2727" y="506"/>
                    </a:lnTo>
                    <a:lnTo>
                      <a:pt x="1368" y="1124"/>
                    </a:lnTo>
                    <a:lnTo>
                      <a:pt x="0" y="502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Freeform 11"/>
              <p:cNvSpPr/>
              <p:nvPr/>
            </p:nvSpPr>
            <p:spPr bwMode="auto">
              <a:xfrm>
                <a:off x="4611120" y="4025883"/>
                <a:ext cx="1487051" cy="1074584"/>
              </a:xfrm>
              <a:custGeom>
                <a:avLst/>
                <a:gdLst>
                  <a:gd name="T0" fmla="*/ 0 w 1370"/>
                  <a:gd name="T1" fmla="*/ 2147483646 h 990"/>
                  <a:gd name="T2" fmla="*/ 2147483646 w 1370"/>
                  <a:gd name="T3" fmla="*/ 2147483646 h 990"/>
                  <a:gd name="T4" fmla="*/ 2147483646 w 1370"/>
                  <a:gd name="T5" fmla="*/ 2147483646 h 990"/>
                  <a:gd name="T6" fmla="*/ 0 w 1370"/>
                  <a:gd name="T7" fmla="*/ 0 h 990"/>
                  <a:gd name="T8" fmla="*/ 0 w 1370"/>
                  <a:gd name="T9" fmla="*/ 2147483646 h 9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70" h="990">
                    <a:moveTo>
                      <a:pt x="0" y="326"/>
                    </a:moveTo>
                    <a:lnTo>
                      <a:pt x="1370" y="990"/>
                    </a:lnTo>
                    <a:lnTo>
                      <a:pt x="1368" y="622"/>
                    </a:lnTo>
                    <a:lnTo>
                      <a:pt x="0" y="0"/>
                    </a:lnTo>
                    <a:lnTo>
                      <a:pt x="0" y="3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/>
              </a:p>
            </p:txBody>
          </p:sp>
          <p:sp>
            <p:nvSpPr>
              <p:cNvPr id="31" name="Freeform 14"/>
              <p:cNvSpPr/>
              <p:nvPr/>
            </p:nvSpPr>
            <p:spPr bwMode="auto">
              <a:xfrm>
                <a:off x="6096000" y="4030225"/>
                <a:ext cx="1475111" cy="1070242"/>
              </a:xfrm>
              <a:custGeom>
                <a:avLst/>
                <a:gdLst>
                  <a:gd name="T0" fmla="*/ 2147483646 w 1359"/>
                  <a:gd name="T1" fmla="*/ 0 h 986"/>
                  <a:gd name="T2" fmla="*/ 0 w 1359"/>
                  <a:gd name="T3" fmla="*/ 2147483646 h 986"/>
                  <a:gd name="T4" fmla="*/ 0 w 1359"/>
                  <a:gd name="T5" fmla="*/ 2147483646 h 986"/>
                  <a:gd name="T6" fmla="*/ 2147483646 w 1359"/>
                  <a:gd name="T7" fmla="*/ 2147483646 h 986"/>
                  <a:gd name="T8" fmla="*/ 2147483646 w 1359"/>
                  <a:gd name="T9" fmla="*/ 0 h 9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59" h="986">
                    <a:moveTo>
                      <a:pt x="1359" y="0"/>
                    </a:moveTo>
                    <a:lnTo>
                      <a:pt x="0" y="618"/>
                    </a:lnTo>
                    <a:lnTo>
                      <a:pt x="0" y="986"/>
                    </a:lnTo>
                    <a:lnTo>
                      <a:pt x="1359" y="327"/>
                    </a:lnTo>
                    <a:lnTo>
                      <a:pt x="135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4618471" y="3446739"/>
              <a:ext cx="0" cy="5999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4540674" y="3334057"/>
              <a:ext cx="144480" cy="14442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7560457" y="3437217"/>
              <a:ext cx="0" cy="601499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7482661" y="3326122"/>
              <a:ext cx="144479" cy="1444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4827588" y="2628900"/>
            <a:ext cx="2486025" cy="1647825"/>
            <a:chOff x="4828061" y="2629586"/>
            <a:chExt cx="2485563" cy="1647033"/>
          </a:xfrm>
        </p:grpSpPr>
        <p:grpSp>
          <p:nvGrpSpPr>
            <p:cNvPr id="33" name="组合 70"/>
            <p:cNvGrpSpPr/>
            <p:nvPr/>
          </p:nvGrpSpPr>
          <p:grpSpPr bwMode="auto">
            <a:xfrm>
              <a:off x="4904188" y="2910052"/>
              <a:ext cx="2358659" cy="1366567"/>
              <a:chOff x="4904188" y="2910052"/>
              <a:chExt cx="2358659" cy="1366567"/>
            </a:xfrm>
          </p:grpSpPr>
          <p:sp>
            <p:nvSpPr>
              <p:cNvPr id="38" name="Freeform 9"/>
              <p:cNvSpPr/>
              <p:nvPr/>
            </p:nvSpPr>
            <p:spPr bwMode="auto">
              <a:xfrm>
                <a:off x="4904188" y="2910052"/>
                <a:ext cx="2358658" cy="969297"/>
              </a:xfrm>
              <a:custGeom>
                <a:avLst/>
                <a:gdLst>
                  <a:gd name="T0" fmla="*/ 0 w 2173"/>
                  <a:gd name="T1" fmla="*/ 2147483646 h 893"/>
                  <a:gd name="T2" fmla="*/ 2147483646 w 2173"/>
                  <a:gd name="T3" fmla="*/ 0 h 893"/>
                  <a:gd name="T4" fmla="*/ 2147483646 w 2173"/>
                  <a:gd name="T5" fmla="*/ 2147483646 h 893"/>
                  <a:gd name="T6" fmla="*/ 2147483646 w 2173"/>
                  <a:gd name="T7" fmla="*/ 2147483646 h 893"/>
                  <a:gd name="T8" fmla="*/ 0 w 2173"/>
                  <a:gd name="T9" fmla="*/ 2147483646 h 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73" h="893">
                    <a:moveTo>
                      <a:pt x="0" y="393"/>
                    </a:moveTo>
                    <a:lnTo>
                      <a:pt x="1091" y="0"/>
                    </a:lnTo>
                    <a:lnTo>
                      <a:pt x="2173" y="405"/>
                    </a:lnTo>
                    <a:lnTo>
                      <a:pt x="1098" y="893"/>
                    </a:lnTo>
                    <a:lnTo>
                      <a:pt x="0" y="393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Freeform 12"/>
              <p:cNvSpPr/>
              <p:nvPr/>
            </p:nvSpPr>
            <p:spPr bwMode="auto">
              <a:xfrm>
                <a:off x="4904247" y="3337271"/>
                <a:ext cx="1193578" cy="939348"/>
              </a:xfrm>
              <a:custGeom>
                <a:avLst/>
                <a:gdLst>
                  <a:gd name="T0" fmla="*/ 0 w 1100"/>
                  <a:gd name="T1" fmla="*/ 334 h 866"/>
                  <a:gd name="T2" fmla="*/ 1100 w 1100"/>
                  <a:gd name="T3" fmla="*/ 866 h 866"/>
                  <a:gd name="T4" fmla="*/ 1098 w 1100"/>
                  <a:gd name="T5" fmla="*/ 500 h 866"/>
                  <a:gd name="T6" fmla="*/ 0 w 1100"/>
                  <a:gd name="T7" fmla="*/ 0 h 866"/>
                  <a:gd name="T8" fmla="*/ 0 w 1100"/>
                  <a:gd name="T9" fmla="*/ 334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0" h="866">
                    <a:moveTo>
                      <a:pt x="0" y="334"/>
                    </a:moveTo>
                    <a:lnTo>
                      <a:pt x="1100" y="866"/>
                    </a:lnTo>
                    <a:lnTo>
                      <a:pt x="1098" y="500"/>
                    </a:lnTo>
                    <a:lnTo>
                      <a:pt x="0" y="0"/>
                    </a:lnTo>
                    <a:lnTo>
                      <a:pt x="0" y="33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40" name="Freeform 15"/>
              <p:cNvSpPr/>
              <p:nvPr/>
            </p:nvSpPr>
            <p:spPr bwMode="auto">
              <a:xfrm>
                <a:off x="6096238" y="3348378"/>
                <a:ext cx="1166596" cy="928241"/>
              </a:xfrm>
              <a:custGeom>
                <a:avLst/>
                <a:gdLst>
                  <a:gd name="T0" fmla="*/ 1075 w 1075"/>
                  <a:gd name="T1" fmla="*/ 0 h 856"/>
                  <a:gd name="T2" fmla="*/ 0 w 1075"/>
                  <a:gd name="T3" fmla="*/ 490 h 856"/>
                  <a:gd name="T4" fmla="*/ 0 w 1075"/>
                  <a:gd name="T5" fmla="*/ 856 h 856"/>
                  <a:gd name="T6" fmla="*/ 1075 w 1075"/>
                  <a:gd name="T7" fmla="*/ 336 h 856"/>
                  <a:gd name="T8" fmla="*/ 1075 w 1075"/>
                  <a:gd name="T9" fmla="*/ 0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5" h="856">
                    <a:moveTo>
                      <a:pt x="1075" y="0"/>
                    </a:moveTo>
                    <a:lnTo>
                      <a:pt x="0" y="490"/>
                    </a:lnTo>
                    <a:lnTo>
                      <a:pt x="0" y="856"/>
                    </a:lnTo>
                    <a:lnTo>
                      <a:pt x="1075" y="336"/>
                    </a:lnTo>
                    <a:lnTo>
                      <a:pt x="107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4905834" y="2750178"/>
              <a:ext cx="0" cy="59978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椭圆 34"/>
            <p:cNvSpPr/>
            <p:nvPr/>
          </p:nvSpPr>
          <p:spPr>
            <a:xfrm>
              <a:off x="4828061" y="2637520"/>
              <a:ext cx="144435" cy="1443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7246961" y="2740658"/>
              <a:ext cx="0" cy="60137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/>
            <p:cNvSpPr/>
            <p:nvPr/>
          </p:nvSpPr>
          <p:spPr>
            <a:xfrm>
              <a:off x="7169188" y="2629586"/>
              <a:ext cx="144436" cy="14439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1" name="MH_SubTitle_4"/>
          <p:cNvSpPr>
            <a:spLocks noChangeArrowheads="1"/>
          </p:cNvSpPr>
          <p:nvPr/>
        </p:nvSpPr>
        <p:spPr bwMode="auto">
          <a:xfrm>
            <a:off x="1487488" y="3092450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42" name="MH_SubTitle_4"/>
          <p:cNvSpPr>
            <a:spLocks noChangeArrowheads="1"/>
          </p:cNvSpPr>
          <p:nvPr/>
        </p:nvSpPr>
        <p:spPr bwMode="auto">
          <a:xfrm>
            <a:off x="7878763" y="3781425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sp>
        <p:nvSpPr>
          <p:cNvPr id="43" name="MH_SubTitle_4"/>
          <p:cNvSpPr>
            <a:spLocks noChangeArrowheads="1"/>
          </p:cNvSpPr>
          <p:nvPr/>
        </p:nvSpPr>
        <p:spPr bwMode="auto">
          <a:xfrm>
            <a:off x="1192213" y="3781425"/>
            <a:ext cx="305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 dirty="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latin typeface="宋体" panose="02010600030101010101" pitchFamily="2" charset="-122"/>
            </a:endParaRPr>
          </a:p>
        </p:txBody>
      </p:sp>
      <p:sp>
        <p:nvSpPr>
          <p:cNvPr id="44" name="MH_SubTitle_4"/>
          <p:cNvSpPr>
            <a:spLocks noChangeArrowheads="1"/>
          </p:cNvSpPr>
          <p:nvPr/>
        </p:nvSpPr>
        <p:spPr bwMode="auto">
          <a:xfrm>
            <a:off x="7026275" y="17208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latin typeface="宋体" panose="02010600030101010101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 bwMode="auto">
          <a:xfrm>
            <a:off x="5149850" y="1949450"/>
            <a:ext cx="1876425" cy="1506538"/>
            <a:chOff x="5150214" y="1949439"/>
            <a:chExt cx="1876022" cy="1506588"/>
          </a:xfrm>
        </p:grpSpPr>
        <p:grpSp>
          <p:nvGrpSpPr>
            <p:cNvPr id="46" name="组合 83"/>
            <p:cNvGrpSpPr/>
            <p:nvPr/>
          </p:nvGrpSpPr>
          <p:grpSpPr bwMode="auto">
            <a:xfrm>
              <a:off x="5227649" y="2348880"/>
              <a:ext cx="1739959" cy="1107147"/>
              <a:chOff x="5227649" y="2348880"/>
              <a:chExt cx="1739959" cy="1107147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5227649" y="2348880"/>
                <a:ext cx="1739958" cy="707706"/>
              </a:xfrm>
              <a:custGeom>
                <a:avLst/>
                <a:gdLst>
                  <a:gd name="T0" fmla="*/ 0 w 1603"/>
                  <a:gd name="T1" fmla="*/ 2147483646 h 652"/>
                  <a:gd name="T2" fmla="*/ 2147483646 w 1603"/>
                  <a:gd name="T3" fmla="*/ 0 h 652"/>
                  <a:gd name="T4" fmla="*/ 2147483646 w 1603"/>
                  <a:gd name="T5" fmla="*/ 2147483646 h 652"/>
                  <a:gd name="T6" fmla="*/ 2147483646 w 1603"/>
                  <a:gd name="T7" fmla="*/ 2147483646 h 652"/>
                  <a:gd name="T8" fmla="*/ 0 w 1603"/>
                  <a:gd name="T9" fmla="*/ 2147483646 h 6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3" h="652">
                    <a:moveTo>
                      <a:pt x="0" y="288"/>
                    </a:moveTo>
                    <a:lnTo>
                      <a:pt x="809" y="0"/>
                    </a:lnTo>
                    <a:lnTo>
                      <a:pt x="1603" y="288"/>
                    </a:lnTo>
                    <a:lnTo>
                      <a:pt x="800" y="652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2" name="Freeform 13"/>
              <p:cNvSpPr/>
              <p:nvPr/>
            </p:nvSpPr>
            <p:spPr bwMode="auto">
              <a:xfrm>
                <a:off x="5227649" y="2661486"/>
                <a:ext cx="870522" cy="794541"/>
              </a:xfrm>
              <a:custGeom>
                <a:avLst/>
                <a:gdLst>
                  <a:gd name="T0" fmla="*/ 0 w 802"/>
                  <a:gd name="T1" fmla="*/ 2147483646 h 732"/>
                  <a:gd name="T2" fmla="*/ 2147483646 w 802"/>
                  <a:gd name="T3" fmla="*/ 2147483646 h 732"/>
                  <a:gd name="T4" fmla="*/ 2147483646 w 802"/>
                  <a:gd name="T5" fmla="*/ 2147483646 h 732"/>
                  <a:gd name="T6" fmla="*/ 0 w 802"/>
                  <a:gd name="T7" fmla="*/ 0 h 732"/>
                  <a:gd name="T8" fmla="*/ 0 w 802"/>
                  <a:gd name="T9" fmla="*/ 214748364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2" h="732">
                    <a:moveTo>
                      <a:pt x="0" y="343"/>
                    </a:moveTo>
                    <a:lnTo>
                      <a:pt x="802" y="732"/>
                    </a:lnTo>
                    <a:lnTo>
                      <a:pt x="800" y="364"/>
                    </a:lnTo>
                    <a:lnTo>
                      <a:pt x="0" y="0"/>
                    </a:lnTo>
                    <a:lnTo>
                      <a:pt x="0" y="34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3" name="Freeform 16"/>
              <p:cNvSpPr/>
              <p:nvPr/>
            </p:nvSpPr>
            <p:spPr bwMode="auto">
              <a:xfrm>
                <a:off x="6096000" y="2661486"/>
                <a:ext cx="871608" cy="794541"/>
              </a:xfrm>
              <a:custGeom>
                <a:avLst/>
                <a:gdLst>
                  <a:gd name="T0" fmla="*/ 2147483646 w 803"/>
                  <a:gd name="T1" fmla="*/ 0 h 732"/>
                  <a:gd name="T2" fmla="*/ 0 w 803"/>
                  <a:gd name="T3" fmla="*/ 2147483646 h 732"/>
                  <a:gd name="T4" fmla="*/ 0 w 803"/>
                  <a:gd name="T5" fmla="*/ 2147483646 h 732"/>
                  <a:gd name="T6" fmla="*/ 2147483646 w 803"/>
                  <a:gd name="T7" fmla="*/ 2147483646 h 732"/>
                  <a:gd name="T8" fmla="*/ 2147483646 w 803"/>
                  <a:gd name="T9" fmla="*/ 0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3" h="732">
                    <a:moveTo>
                      <a:pt x="803" y="0"/>
                    </a:moveTo>
                    <a:lnTo>
                      <a:pt x="0" y="364"/>
                    </a:lnTo>
                    <a:lnTo>
                      <a:pt x="0" y="732"/>
                    </a:lnTo>
                    <a:lnTo>
                      <a:pt x="803" y="343"/>
                    </a:lnTo>
                    <a:lnTo>
                      <a:pt x="80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cxnSp>
          <p:nvCxnSpPr>
            <p:cNvPr id="47" name="直接连接符 46"/>
            <p:cNvCxnSpPr>
              <a:endCxn id="52" idx="3"/>
            </p:cNvCxnSpPr>
            <p:nvPr/>
          </p:nvCxnSpPr>
          <p:spPr>
            <a:xfrm>
              <a:off x="5227985" y="2060568"/>
              <a:ext cx="0" cy="601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椭圆 47"/>
            <p:cNvSpPr/>
            <p:nvPr/>
          </p:nvSpPr>
          <p:spPr>
            <a:xfrm>
              <a:off x="5150214" y="1949439"/>
              <a:ext cx="144432" cy="14446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6959575" y="2060568"/>
              <a:ext cx="0" cy="601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>
            <a:xfrm>
              <a:off x="6881805" y="1949439"/>
              <a:ext cx="144431" cy="14446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9" grpId="0"/>
      <p:bldP spid="20" grpId="0"/>
      <p:bldP spid="21" grpId="0"/>
      <p:bldP spid="22" grpId="0"/>
      <p:bldP spid="41" grpId="0"/>
      <p:bldP spid="42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6632212" y="5210176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6632212" y="3857626"/>
            <a:ext cx="4514850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2" name="Freeform 11"/>
          <p:cNvSpPr/>
          <p:nvPr/>
        </p:nvSpPr>
        <p:spPr bwMode="auto">
          <a:xfrm>
            <a:off x="6625862" y="2522538"/>
            <a:ext cx="4513262" cy="900113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3" name="Freeform 14"/>
          <p:cNvSpPr/>
          <p:nvPr/>
        </p:nvSpPr>
        <p:spPr bwMode="auto">
          <a:xfrm>
            <a:off x="6643325" y="1130301"/>
            <a:ext cx="4513262" cy="900112"/>
          </a:xfrm>
          <a:custGeom>
            <a:avLst/>
            <a:gdLst>
              <a:gd name="T0" fmla="*/ 1064 w 1064"/>
              <a:gd name="T1" fmla="*/ 172 h 212"/>
              <a:gd name="T2" fmla="*/ 1024 w 1064"/>
              <a:gd name="T3" fmla="*/ 212 h 212"/>
              <a:gd name="T4" fmla="*/ 41 w 1064"/>
              <a:gd name="T5" fmla="*/ 212 h 212"/>
              <a:gd name="T6" fmla="*/ 0 w 1064"/>
              <a:gd name="T7" fmla="*/ 172 h 212"/>
              <a:gd name="T8" fmla="*/ 0 w 1064"/>
              <a:gd name="T9" fmla="*/ 41 h 212"/>
              <a:gd name="T10" fmla="*/ 41 w 1064"/>
              <a:gd name="T11" fmla="*/ 0 h 212"/>
              <a:gd name="T12" fmla="*/ 1024 w 1064"/>
              <a:gd name="T13" fmla="*/ 0 h 212"/>
              <a:gd name="T14" fmla="*/ 1064 w 1064"/>
              <a:gd name="T15" fmla="*/ 41 h 212"/>
              <a:gd name="T16" fmla="*/ 1064 w 1064"/>
              <a:gd name="T17" fmla="*/ 17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4" h="212">
                <a:moveTo>
                  <a:pt x="1064" y="172"/>
                </a:moveTo>
                <a:cubicBezTo>
                  <a:pt x="1064" y="194"/>
                  <a:pt x="1046" y="212"/>
                  <a:pt x="1024" y="212"/>
                </a:cubicBezTo>
                <a:cubicBezTo>
                  <a:pt x="41" y="212"/>
                  <a:pt x="41" y="212"/>
                  <a:pt x="41" y="212"/>
                </a:cubicBezTo>
                <a:cubicBezTo>
                  <a:pt x="19" y="212"/>
                  <a:pt x="0" y="194"/>
                  <a:pt x="0" y="17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9"/>
                  <a:pt x="19" y="0"/>
                  <a:pt x="4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1046" y="0"/>
                  <a:pt x="1064" y="19"/>
                  <a:pt x="1064" y="41"/>
                </a:cubicBezTo>
                <a:lnTo>
                  <a:pt x="1064" y="1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0464438" y="1347673"/>
            <a:ext cx="373063" cy="454026"/>
            <a:chOff x="5969001" y="1333500"/>
            <a:chExt cx="373063" cy="454026"/>
          </a:xfrm>
          <a:solidFill>
            <a:schemeClr val="bg1"/>
          </a:solidFill>
        </p:grpSpPr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6065838" y="1333500"/>
              <a:ext cx="169863" cy="223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5969001" y="1566863"/>
              <a:ext cx="373063" cy="220663"/>
            </a:xfrm>
            <a:custGeom>
              <a:avLst/>
              <a:gdLst>
                <a:gd name="T0" fmla="*/ 58 w 88"/>
                <a:gd name="T1" fmla="*/ 0 h 52"/>
                <a:gd name="T2" fmla="*/ 48 w 88"/>
                <a:gd name="T3" fmla="*/ 17 h 52"/>
                <a:gd name="T4" fmla="*/ 48 w 88"/>
                <a:gd name="T5" fmla="*/ 17 h 52"/>
                <a:gd name="T6" fmla="*/ 48 w 88"/>
                <a:gd name="T7" fmla="*/ 3 h 52"/>
                <a:gd name="T8" fmla="*/ 49 w 88"/>
                <a:gd name="T9" fmla="*/ 2 h 52"/>
                <a:gd name="T10" fmla="*/ 44 w 88"/>
                <a:gd name="T11" fmla="*/ 0 h 52"/>
                <a:gd name="T12" fmla="*/ 39 w 88"/>
                <a:gd name="T13" fmla="*/ 2 h 52"/>
                <a:gd name="T14" fmla="*/ 41 w 88"/>
                <a:gd name="T15" fmla="*/ 3 h 52"/>
                <a:gd name="T16" fmla="*/ 41 w 88"/>
                <a:gd name="T17" fmla="*/ 17 h 52"/>
                <a:gd name="T18" fmla="*/ 39 w 88"/>
                <a:gd name="T19" fmla="*/ 17 h 52"/>
                <a:gd name="T20" fmla="*/ 30 w 88"/>
                <a:gd name="T21" fmla="*/ 0 h 52"/>
                <a:gd name="T22" fmla="*/ 0 w 88"/>
                <a:gd name="T23" fmla="*/ 22 h 52"/>
                <a:gd name="T24" fmla="*/ 0 w 88"/>
                <a:gd name="T25" fmla="*/ 22 h 52"/>
                <a:gd name="T26" fmla="*/ 0 w 88"/>
                <a:gd name="T27" fmla="*/ 52 h 52"/>
                <a:gd name="T28" fmla="*/ 88 w 88"/>
                <a:gd name="T29" fmla="*/ 52 h 52"/>
                <a:gd name="T30" fmla="*/ 88 w 88"/>
                <a:gd name="T31" fmla="*/ 22 h 52"/>
                <a:gd name="T32" fmla="*/ 88 w 88"/>
                <a:gd name="T33" fmla="*/ 22 h 52"/>
                <a:gd name="T34" fmla="*/ 58 w 88"/>
                <a:gd name="T3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52">
                  <a:moveTo>
                    <a:pt x="58" y="0"/>
                  </a:move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3"/>
                    <a:pt x="49" y="2"/>
                    <a:pt x="49" y="2"/>
                  </a:cubicBezTo>
                  <a:cubicBezTo>
                    <a:pt x="49" y="1"/>
                    <a:pt x="47" y="0"/>
                    <a:pt x="44" y="0"/>
                  </a:cubicBezTo>
                  <a:cubicBezTo>
                    <a:pt x="41" y="0"/>
                    <a:pt x="39" y="1"/>
                    <a:pt x="39" y="2"/>
                  </a:cubicBezTo>
                  <a:cubicBezTo>
                    <a:pt x="39" y="2"/>
                    <a:pt x="40" y="3"/>
                    <a:pt x="41" y="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4" y="3"/>
                    <a:pt x="3" y="1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5" y="12"/>
                    <a:pt x="73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448081" y="2709748"/>
            <a:ext cx="360363" cy="496888"/>
            <a:chOff x="5489576" y="2695575"/>
            <a:chExt cx="360363" cy="496888"/>
          </a:xfrm>
          <a:solidFill>
            <a:schemeClr val="bg1"/>
          </a:solidFill>
        </p:grpSpPr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5489576" y="2959100"/>
              <a:ext cx="93663" cy="233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5624513" y="2911475"/>
              <a:ext cx="93663" cy="280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5756276" y="2852738"/>
              <a:ext cx="93663" cy="339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5489576" y="2763838"/>
              <a:ext cx="309563" cy="173038"/>
            </a:xfrm>
            <a:custGeom>
              <a:avLst/>
              <a:gdLst>
                <a:gd name="T0" fmla="*/ 0 w 73"/>
                <a:gd name="T1" fmla="*/ 41 h 41"/>
                <a:gd name="T2" fmla="*/ 0 w 73"/>
                <a:gd name="T3" fmla="*/ 37 h 41"/>
                <a:gd name="T4" fmla="*/ 71 w 73"/>
                <a:gd name="T5" fmla="*/ 0 h 41"/>
                <a:gd name="T6" fmla="*/ 73 w 73"/>
                <a:gd name="T7" fmla="*/ 3 h 41"/>
                <a:gd name="T8" fmla="*/ 0 w 73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41">
                  <a:moveTo>
                    <a:pt x="0" y="41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40" y="37"/>
                    <a:pt x="71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41" y="40"/>
                    <a:pt x="0" y="41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5713413" y="2695575"/>
              <a:ext cx="136525" cy="147638"/>
            </a:xfrm>
            <a:custGeom>
              <a:avLst/>
              <a:gdLst>
                <a:gd name="T0" fmla="*/ 32 w 32"/>
                <a:gd name="T1" fmla="*/ 0 h 35"/>
                <a:gd name="T2" fmla="*/ 27 w 32"/>
                <a:gd name="T3" fmla="*/ 35 h 35"/>
                <a:gd name="T4" fmla="*/ 17 w 32"/>
                <a:gd name="T5" fmla="*/ 20 h 35"/>
                <a:gd name="T6" fmla="*/ 0 w 32"/>
                <a:gd name="T7" fmla="*/ 15 h 35"/>
                <a:gd name="T8" fmla="*/ 32 w 3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32" y="0"/>
                  </a:moveTo>
                  <a:cubicBezTo>
                    <a:pt x="29" y="10"/>
                    <a:pt x="27" y="25"/>
                    <a:pt x="27" y="35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0" y="12"/>
                    <a:pt x="23" y="6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506523" y="4029469"/>
            <a:ext cx="454026" cy="581025"/>
            <a:chOff x="4954588" y="4040188"/>
            <a:chExt cx="454026" cy="581025"/>
          </a:xfrm>
          <a:solidFill>
            <a:schemeClr val="bg1"/>
          </a:solidFill>
        </p:grpSpPr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5018088" y="4146550"/>
              <a:ext cx="309563" cy="373063"/>
            </a:xfrm>
            <a:custGeom>
              <a:avLst/>
              <a:gdLst>
                <a:gd name="T0" fmla="*/ 56 w 73"/>
                <a:gd name="T1" fmla="*/ 88 h 88"/>
                <a:gd name="T2" fmla="*/ 18 w 73"/>
                <a:gd name="T3" fmla="*/ 88 h 88"/>
                <a:gd name="T4" fmla="*/ 18 w 73"/>
                <a:gd name="T5" fmla="*/ 68 h 88"/>
                <a:gd name="T6" fmla="*/ 0 w 73"/>
                <a:gd name="T7" fmla="*/ 36 h 88"/>
                <a:gd name="T8" fmla="*/ 37 w 73"/>
                <a:gd name="T9" fmla="*/ 0 h 88"/>
                <a:gd name="T10" fmla="*/ 73 w 73"/>
                <a:gd name="T11" fmla="*/ 36 h 88"/>
                <a:gd name="T12" fmla="*/ 56 w 73"/>
                <a:gd name="T13" fmla="*/ 68 h 88"/>
                <a:gd name="T14" fmla="*/ 56 w 73"/>
                <a:gd name="T15" fmla="*/ 88 h 88"/>
                <a:gd name="T16" fmla="*/ 23 w 73"/>
                <a:gd name="T17" fmla="*/ 83 h 88"/>
                <a:gd name="T18" fmla="*/ 51 w 73"/>
                <a:gd name="T19" fmla="*/ 83 h 88"/>
                <a:gd name="T20" fmla="*/ 51 w 73"/>
                <a:gd name="T21" fmla="*/ 65 h 88"/>
                <a:gd name="T22" fmla="*/ 52 w 73"/>
                <a:gd name="T23" fmla="*/ 64 h 88"/>
                <a:gd name="T24" fmla="*/ 69 w 73"/>
                <a:gd name="T25" fmla="*/ 36 h 88"/>
                <a:gd name="T26" fmla="*/ 37 w 73"/>
                <a:gd name="T27" fmla="*/ 4 h 88"/>
                <a:gd name="T28" fmla="*/ 5 w 73"/>
                <a:gd name="T29" fmla="*/ 36 h 88"/>
                <a:gd name="T30" fmla="*/ 21 w 73"/>
                <a:gd name="T31" fmla="*/ 64 h 88"/>
                <a:gd name="T32" fmla="*/ 23 w 73"/>
                <a:gd name="T33" fmla="*/ 65 h 88"/>
                <a:gd name="T34" fmla="*/ 23 w 73"/>
                <a:gd name="T35" fmla="*/ 8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" h="88">
                  <a:moveTo>
                    <a:pt x="56" y="88"/>
                  </a:moveTo>
                  <a:cubicBezTo>
                    <a:pt x="18" y="88"/>
                    <a:pt x="18" y="88"/>
                    <a:pt x="18" y="8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7" y="61"/>
                    <a:pt x="0" y="49"/>
                    <a:pt x="0" y="36"/>
                  </a:cubicBezTo>
                  <a:cubicBezTo>
                    <a:pt x="0" y="16"/>
                    <a:pt x="17" y="0"/>
                    <a:pt x="37" y="0"/>
                  </a:cubicBezTo>
                  <a:cubicBezTo>
                    <a:pt x="57" y="0"/>
                    <a:pt x="73" y="16"/>
                    <a:pt x="73" y="36"/>
                  </a:cubicBezTo>
                  <a:cubicBezTo>
                    <a:pt x="73" y="49"/>
                    <a:pt x="67" y="61"/>
                    <a:pt x="56" y="68"/>
                  </a:cubicBezTo>
                  <a:lnTo>
                    <a:pt x="56" y="88"/>
                  </a:lnTo>
                  <a:close/>
                  <a:moveTo>
                    <a:pt x="23" y="83"/>
                  </a:moveTo>
                  <a:cubicBezTo>
                    <a:pt x="51" y="83"/>
                    <a:pt x="51" y="83"/>
                    <a:pt x="51" y="83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2" y="59"/>
                    <a:pt x="69" y="48"/>
                    <a:pt x="69" y="36"/>
                  </a:cubicBezTo>
                  <a:cubicBezTo>
                    <a:pt x="69" y="19"/>
                    <a:pt x="54" y="4"/>
                    <a:pt x="37" y="4"/>
                  </a:cubicBezTo>
                  <a:cubicBezTo>
                    <a:pt x="19" y="4"/>
                    <a:pt x="5" y="19"/>
                    <a:pt x="5" y="36"/>
                  </a:cubicBezTo>
                  <a:cubicBezTo>
                    <a:pt x="5" y="48"/>
                    <a:pt x="11" y="59"/>
                    <a:pt x="21" y="64"/>
                  </a:cubicBezTo>
                  <a:cubicBezTo>
                    <a:pt x="23" y="65"/>
                    <a:pt x="23" y="65"/>
                    <a:pt x="23" y="65"/>
                  </a:cubicBezTo>
                  <a:lnTo>
                    <a:pt x="23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5094288" y="4524375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5094288" y="4554538"/>
              <a:ext cx="16192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5137151" y="4570413"/>
              <a:ext cx="76200" cy="42863"/>
            </a:xfrm>
            <a:custGeom>
              <a:avLst/>
              <a:gdLst>
                <a:gd name="T0" fmla="*/ 18 w 18"/>
                <a:gd name="T1" fmla="*/ 3 h 10"/>
                <a:gd name="T2" fmla="*/ 9 w 18"/>
                <a:gd name="T3" fmla="*/ 10 h 10"/>
                <a:gd name="T4" fmla="*/ 0 w 18"/>
                <a:gd name="T5" fmla="*/ 3 h 10"/>
                <a:gd name="T6" fmla="*/ 1 w 18"/>
                <a:gd name="T7" fmla="*/ 0 h 10"/>
                <a:gd name="T8" fmla="*/ 17 w 18"/>
                <a:gd name="T9" fmla="*/ 0 h 10"/>
                <a:gd name="T10" fmla="*/ 18 w 18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18" y="3"/>
                  </a:moveTo>
                  <a:cubicBezTo>
                    <a:pt x="18" y="7"/>
                    <a:pt x="14" y="10"/>
                    <a:pt x="9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1"/>
                    <a:pt x="18" y="2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5132388" y="4567238"/>
              <a:ext cx="85725" cy="53975"/>
            </a:xfrm>
            <a:custGeom>
              <a:avLst/>
              <a:gdLst>
                <a:gd name="T0" fmla="*/ 10 w 20"/>
                <a:gd name="T1" fmla="*/ 13 h 13"/>
                <a:gd name="T2" fmla="*/ 0 w 20"/>
                <a:gd name="T3" fmla="*/ 4 h 13"/>
                <a:gd name="T4" fmla="*/ 1 w 20"/>
                <a:gd name="T5" fmla="*/ 0 h 13"/>
                <a:gd name="T6" fmla="*/ 1 w 20"/>
                <a:gd name="T7" fmla="*/ 0 h 13"/>
                <a:gd name="T8" fmla="*/ 19 w 20"/>
                <a:gd name="T9" fmla="*/ 0 h 13"/>
                <a:gd name="T10" fmla="*/ 19 w 20"/>
                <a:gd name="T11" fmla="*/ 0 h 13"/>
                <a:gd name="T12" fmla="*/ 20 w 20"/>
                <a:gd name="T13" fmla="*/ 4 h 13"/>
                <a:gd name="T14" fmla="*/ 10 w 20"/>
                <a:gd name="T15" fmla="*/ 13 h 13"/>
                <a:gd name="T16" fmla="*/ 3 w 20"/>
                <a:gd name="T17" fmla="*/ 3 h 13"/>
                <a:gd name="T18" fmla="*/ 3 w 20"/>
                <a:gd name="T19" fmla="*/ 4 h 13"/>
                <a:gd name="T20" fmla="*/ 10 w 20"/>
                <a:gd name="T21" fmla="*/ 10 h 13"/>
                <a:gd name="T22" fmla="*/ 17 w 20"/>
                <a:gd name="T23" fmla="*/ 4 h 13"/>
                <a:gd name="T24" fmla="*/ 17 w 20"/>
                <a:gd name="T25" fmla="*/ 3 h 13"/>
                <a:gd name="T26" fmla="*/ 3 w 20"/>
                <a:gd name="T2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3">
                  <a:moveTo>
                    <a:pt x="10" y="13"/>
                  </a:moveTo>
                  <a:cubicBezTo>
                    <a:pt x="4" y="13"/>
                    <a:pt x="0" y="9"/>
                    <a:pt x="0" y="4"/>
                  </a:cubicBezTo>
                  <a:cubicBezTo>
                    <a:pt x="0" y="3"/>
                    <a:pt x="0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2"/>
                    <a:pt x="20" y="3"/>
                    <a:pt x="20" y="4"/>
                  </a:cubicBezTo>
                  <a:cubicBezTo>
                    <a:pt x="20" y="9"/>
                    <a:pt x="16" y="13"/>
                    <a:pt x="10" y="13"/>
                  </a:cubicBezTo>
                  <a:close/>
                  <a:moveTo>
                    <a:pt x="3" y="3"/>
                  </a:moveTo>
                  <a:cubicBezTo>
                    <a:pt x="3" y="3"/>
                    <a:pt x="3" y="4"/>
                    <a:pt x="3" y="4"/>
                  </a:cubicBezTo>
                  <a:cubicBezTo>
                    <a:pt x="3" y="7"/>
                    <a:pt x="6" y="10"/>
                    <a:pt x="10" y="10"/>
                  </a:cubicBezTo>
                  <a:cubicBezTo>
                    <a:pt x="14" y="10"/>
                    <a:pt x="17" y="7"/>
                    <a:pt x="17" y="4"/>
                  </a:cubicBezTo>
                  <a:cubicBezTo>
                    <a:pt x="17" y="4"/>
                    <a:pt x="17" y="3"/>
                    <a:pt x="17" y="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5195888" y="4176713"/>
              <a:ext cx="103188" cy="182563"/>
            </a:xfrm>
            <a:custGeom>
              <a:avLst/>
              <a:gdLst>
                <a:gd name="T0" fmla="*/ 19 w 24"/>
                <a:gd name="T1" fmla="*/ 43 h 43"/>
                <a:gd name="T2" fmla="*/ 15 w 24"/>
                <a:gd name="T3" fmla="*/ 43 h 43"/>
                <a:gd name="T4" fmla="*/ 0 w 24"/>
                <a:gd name="T5" fmla="*/ 3 h 43"/>
                <a:gd name="T6" fmla="*/ 1 w 24"/>
                <a:gd name="T7" fmla="*/ 0 h 43"/>
                <a:gd name="T8" fmla="*/ 19 w 2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9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20" y="1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4" y="11"/>
                    <a:pt x="19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5327651" y="4176713"/>
              <a:ext cx="80963" cy="46038"/>
            </a:xfrm>
            <a:custGeom>
              <a:avLst/>
              <a:gdLst>
                <a:gd name="T0" fmla="*/ 3 w 51"/>
                <a:gd name="T1" fmla="*/ 29 h 29"/>
                <a:gd name="T2" fmla="*/ 0 w 51"/>
                <a:gd name="T3" fmla="*/ 24 h 29"/>
                <a:gd name="T4" fmla="*/ 48 w 51"/>
                <a:gd name="T5" fmla="*/ 0 h 29"/>
                <a:gd name="T6" fmla="*/ 51 w 51"/>
                <a:gd name="T7" fmla="*/ 8 h 29"/>
                <a:gd name="T8" fmla="*/ 3 w 5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9">
                  <a:moveTo>
                    <a:pt x="3" y="29"/>
                  </a:moveTo>
                  <a:lnTo>
                    <a:pt x="0" y="24"/>
                  </a:lnTo>
                  <a:lnTo>
                    <a:pt x="48" y="0"/>
                  </a:lnTo>
                  <a:lnTo>
                    <a:pt x="51" y="8"/>
                  </a:lnTo>
                  <a:lnTo>
                    <a:pt x="3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5281613" y="4090988"/>
              <a:ext cx="63500" cy="73025"/>
            </a:xfrm>
            <a:custGeom>
              <a:avLst/>
              <a:gdLst>
                <a:gd name="T0" fmla="*/ 5 w 40"/>
                <a:gd name="T1" fmla="*/ 46 h 46"/>
                <a:gd name="T2" fmla="*/ 0 w 40"/>
                <a:gd name="T3" fmla="*/ 40 h 46"/>
                <a:gd name="T4" fmla="*/ 35 w 40"/>
                <a:gd name="T5" fmla="*/ 0 h 46"/>
                <a:gd name="T6" fmla="*/ 40 w 40"/>
                <a:gd name="T7" fmla="*/ 6 h 46"/>
                <a:gd name="T8" fmla="*/ 5 w 40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5" y="46"/>
                  </a:moveTo>
                  <a:lnTo>
                    <a:pt x="0" y="40"/>
                  </a:lnTo>
                  <a:lnTo>
                    <a:pt x="35" y="0"/>
                  </a:lnTo>
                  <a:lnTo>
                    <a:pt x="40" y="6"/>
                  </a:lnTo>
                  <a:lnTo>
                    <a:pt x="5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5213351" y="4044950"/>
              <a:ext cx="34925" cy="84138"/>
            </a:xfrm>
            <a:custGeom>
              <a:avLst/>
              <a:gdLst>
                <a:gd name="T0" fmla="*/ 8 w 22"/>
                <a:gd name="T1" fmla="*/ 53 h 53"/>
                <a:gd name="T2" fmla="*/ 0 w 22"/>
                <a:gd name="T3" fmla="*/ 51 h 53"/>
                <a:gd name="T4" fmla="*/ 14 w 22"/>
                <a:gd name="T5" fmla="*/ 0 h 53"/>
                <a:gd name="T6" fmla="*/ 22 w 22"/>
                <a:gd name="T7" fmla="*/ 3 h 53"/>
                <a:gd name="T8" fmla="*/ 8 w 22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3">
                  <a:moveTo>
                    <a:pt x="8" y="53"/>
                  </a:moveTo>
                  <a:lnTo>
                    <a:pt x="0" y="51"/>
                  </a:lnTo>
                  <a:lnTo>
                    <a:pt x="14" y="0"/>
                  </a:lnTo>
                  <a:lnTo>
                    <a:pt x="22" y="3"/>
                  </a:lnTo>
                  <a:lnTo>
                    <a:pt x="8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5124451" y="4040188"/>
              <a:ext cx="30163" cy="85725"/>
            </a:xfrm>
            <a:custGeom>
              <a:avLst/>
              <a:gdLst>
                <a:gd name="T0" fmla="*/ 11 w 19"/>
                <a:gd name="T1" fmla="*/ 54 h 54"/>
                <a:gd name="T2" fmla="*/ 0 w 19"/>
                <a:gd name="T3" fmla="*/ 0 h 54"/>
                <a:gd name="T4" fmla="*/ 8 w 19"/>
                <a:gd name="T5" fmla="*/ 0 h 54"/>
                <a:gd name="T6" fmla="*/ 19 w 19"/>
                <a:gd name="T7" fmla="*/ 51 h 54"/>
                <a:gd name="T8" fmla="*/ 11 w 1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4">
                  <a:moveTo>
                    <a:pt x="11" y="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9" y="51"/>
                  </a:lnTo>
                  <a:lnTo>
                    <a:pt x="11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027613" y="4078288"/>
              <a:ext cx="53975" cy="76200"/>
            </a:xfrm>
            <a:custGeom>
              <a:avLst/>
              <a:gdLst>
                <a:gd name="T0" fmla="*/ 29 w 34"/>
                <a:gd name="T1" fmla="*/ 48 h 48"/>
                <a:gd name="T2" fmla="*/ 0 w 34"/>
                <a:gd name="T3" fmla="*/ 6 h 48"/>
                <a:gd name="T4" fmla="*/ 5 w 34"/>
                <a:gd name="T5" fmla="*/ 0 h 48"/>
                <a:gd name="T6" fmla="*/ 34 w 34"/>
                <a:gd name="T7" fmla="*/ 43 h 48"/>
                <a:gd name="T8" fmla="*/ 29 w 3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8">
                  <a:moveTo>
                    <a:pt x="29" y="48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34" y="43"/>
                  </a:lnTo>
                  <a:lnTo>
                    <a:pt x="2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4954588" y="4159250"/>
              <a:ext cx="76200" cy="50800"/>
            </a:xfrm>
            <a:custGeom>
              <a:avLst/>
              <a:gdLst>
                <a:gd name="T0" fmla="*/ 46 w 48"/>
                <a:gd name="T1" fmla="*/ 32 h 32"/>
                <a:gd name="T2" fmla="*/ 0 w 48"/>
                <a:gd name="T3" fmla="*/ 5 h 32"/>
                <a:gd name="T4" fmla="*/ 3 w 48"/>
                <a:gd name="T5" fmla="*/ 0 h 32"/>
                <a:gd name="T6" fmla="*/ 48 w 48"/>
                <a:gd name="T7" fmla="*/ 27 h 32"/>
                <a:gd name="T8" fmla="*/ 46 w 4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2">
                  <a:moveTo>
                    <a:pt x="46" y="32"/>
                  </a:moveTo>
                  <a:lnTo>
                    <a:pt x="0" y="5"/>
                  </a:lnTo>
                  <a:lnTo>
                    <a:pt x="3" y="0"/>
                  </a:lnTo>
                  <a:lnTo>
                    <a:pt x="48" y="27"/>
                  </a:lnTo>
                  <a:lnTo>
                    <a:pt x="46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36" name="Freeform 36"/>
          <p:cNvSpPr/>
          <p:nvPr/>
        </p:nvSpPr>
        <p:spPr bwMode="auto">
          <a:xfrm>
            <a:off x="10556512" y="5397501"/>
            <a:ext cx="236537" cy="471487"/>
          </a:xfrm>
          <a:custGeom>
            <a:avLst/>
            <a:gdLst>
              <a:gd name="T0" fmla="*/ 2147483646 w 56"/>
              <a:gd name="T1" fmla="*/ 2147483646 h 111"/>
              <a:gd name="T2" fmla="*/ 2147483646 w 56"/>
              <a:gd name="T3" fmla="*/ 2147483646 h 111"/>
              <a:gd name="T4" fmla="*/ 2147483646 w 56"/>
              <a:gd name="T5" fmla="*/ 2147483646 h 111"/>
              <a:gd name="T6" fmla="*/ 2147483646 w 56"/>
              <a:gd name="T7" fmla="*/ 2147483646 h 111"/>
              <a:gd name="T8" fmla="*/ 2147483646 w 56"/>
              <a:gd name="T9" fmla="*/ 2147483646 h 111"/>
              <a:gd name="T10" fmla="*/ 2147483646 w 56"/>
              <a:gd name="T11" fmla="*/ 2147483646 h 111"/>
              <a:gd name="T12" fmla="*/ 2147483646 w 56"/>
              <a:gd name="T13" fmla="*/ 2147483646 h 111"/>
              <a:gd name="T14" fmla="*/ 2147483646 w 56"/>
              <a:gd name="T15" fmla="*/ 0 h 111"/>
              <a:gd name="T16" fmla="*/ 2147483646 w 56"/>
              <a:gd name="T17" fmla="*/ 0 h 111"/>
              <a:gd name="T18" fmla="*/ 2147483646 w 56"/>
              <a:gd name="T19" fmla="*/ 2147483646 h 111"/>
              <a:gd name="T20" fmla="*/ 2147483646 w 56"/>
              <a:gd name="T21" fmla="*/ 2147483646 h 111"/>
              <a:gd name="T22" fmla="*/ 2147483646 w 56"/>
              <a:gd name="T23" fmla="*/ 2147483646 h 111"/>
              <a:gd name="T24" fmla="*/ 2147483646 w 56"/>
              <a:gd name="T25" fmla="*/ 2147483646 h 111"/>
              <a:gd name="T26" fmla="*/ 2147483646 w 56"/>
              <a:gd name="T27" fmla="*/ 2147483646 h 111"/>
              <a:gd name="T28" fmla="*/ 2147483646 w 56"/>
              <a:gd name="T29" fmla="*/ 2147483646 h 111"/>
              <a:gd name="T30" fmla="*/ 0 w 56"/>
              <a:gd name="T31" fmla="*/ 2147483646 h 111"/>
              <a:gd name="T32" fmla="*/ 2147483646 w 56"/>
              <a:gd name="T33" fmla="*/ 2147483646 h 111"/>
              <a:gd name="T34" fmla="*/ 2147483646 w 56"/>
              <a:gd name="T35" fmla="*/ 2147483646 h 111"/>
              <a:gd name="T36" fmla="*/ 2147483646 w 56"/>
              <a:gd name="T37" fmla="*/ 2147483646 h 111"/>
              <a:gd name="T38" fmla="*/ 2147483646 w 56"/>
              <a:gd name="T39" fmla="*/ 2147483646 h 111"/>
              <a:gd name="T40" fmla="*/ 2147483646 w 56"/>
              <a:gd name="T41" fmla="*/ 2147483646 h 111"/>
              <a:gd name="T42" fmla="*/ 2147483646 w 56"/>
              <a:gd name="T43" fmla="*/ 2147483646 h 11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6" h="111">
                <a:moveTo>
                  <a:pt x="56" y="77"/>
                </a:moveTo>
                <a:cubicBezTo>
                  <a:pt x="56" y="64"/>
                  <a:pt x="48" y="56"/>
                  <a:pt x="33" y="50"/>
                </a:cubicBezTo>
                <a:cubicBezTo>
                  <a:pt x="20" y="45"/>
                  <a:pt x="14" y="41"/>
                  <a:pt x="14" y="32"/>
                </a:cubicBezTo>
                <a:cubicBezTo>
                  <a:pt x="14" y="26"/>
                  <a:pt x="19" y="18"/>
                  <a:pt x="32" y="18"/>
                </a:cubicBezTo>
                <a:cubicBezTo>
                  <a:pt x="40" y="18"/>
                  <a:pt x="46" y="21"/>
                  <a:pt x="49" y="23"/>
                </a:cubicBezTo>
                <a:cubicBezTo>
                  <a:pt x="53" y="13"/>
                  <a:pt x="53" y="13"/>
                  <a:pt x="53" y="13"/>
                </a:cubicBezTo>
                <a:cubicBezTo>
                  <a:pt x="49" y="11"/>
                  <a:pt x="42" y="9"/>
                  <a:pt x="34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9"/>
                  <a:pt x="26" y="9"/>
                  <a:pt x="26" y="9"/>
                </a:cubicBezTo>
                <a:cubicBezTo>
                  <a:pt x="11" y="11"/>
                  <a:pt x="2" y="21"/>
                  <a:pt x="2" y="34"/>
                </a:cubicBezTo>
                <a:cubicBezTo>
                  <a:pt x="2" y="47"/>
                  <a:pt x="12" y="54"/>
                  <a:pt x="27" y="60"/>
                </a:cubicBezTo>
                <a:cubicBezTo>
                  <a:pt x="39" y="65"/>
                  <a:pt x="44" y="69"/>
                  <a:pt x="44" y="78"/>
                </a:cubicBezTo>
                <a:cubicBezTo>
                  <a:pt x="44" y="87"/>
                  <a:pt x="37" y="94"/>
                  <a:pt x="25" y="94"/>
                </a:cubicBezTo>
                <a:cubicBezTo>
                  <a:pt x="16" y="94"/>
                  <a:pt x="9" y="91"/>
                  <a:pt x="3" y="88"/>
                </a:cubicBezTo>
                <a:cubicBezTo>
                  <a:pt x="0" y="98"/>
                  <a:pt x="0" y="98"/>
                  <a:pt x="0" y="98"/>
                </a:cubicBezTo>
                <a:cubicBezTo>
                  <a:pt x="5" y="101"/>
                  <a:pt x="15" y="104"/>
                  <a:pt x="24" y="104"/>
                </a:cubicBezTo>
                <a:cubicBezTo>
                  <a:pt x="25" y="104"/>
                  <a:pt x="25" y="104"/>
                  <a:pt x="26" y="104"/>
                </a:cubicBezTo>
                <a:cubicBezTo>
                  <a:pt x="26" y="111"/>
                  <a:pt x="26" y="111"/>
                  <a:pt x="26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03"/>
                  <a:pt x="34" y="103"/>
                  <a:pt x="34" y="103"/>
                </a:cubicBezTo>
                <a:cubicBezTo>
                  <a:pt x="49" y="99"/>
                  <a:pt x="56" y="89"/>
                  <a:pt x="56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流程图: 手动输入 36"/>
          <p:cNvSpPr/>
          <p:nvPr/>
        </p:nvSpPr>
        <p:spPr>
          <a:xfrm rot="5400000">
            <a:off x="7960949" y="2451101"/>
            <a:ext cx="1052513" cy="3716337"/>
          </a:xfrm>
          <a:prstGeom prst="flowChartManualInp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流程图: 手动输入 37"/>
          <p:cNvSpPr/>
          <p:nvPr/>
        </p:nvSpPr>
        <p:spPr>
          <a:xfrm rot="5400000">
            <a:off x="7960950" y="3786188"/>
            <a:ext cx="1052512" cy="3716337"/>
          </a:xfrm>
          <a:prstGeom prst="flowChartManualInp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流程图: 手动输入 38"/>
          <p:cNvSpPr/>
          <p:nvPr/>
        </p:nvSpPr>
        <p:spPr>
          <a:xfrm rot="5400000">
            <a:off x="7956187" y="1116013"/>
            <a:ext cx="1052512" cy="3716338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流程图: 手动输入 39"/>
          <p:cNvSpPr/>
          <p:nvPr/>
        </p:nvSpPr>
        <p:spPr>
          <a:xfrm rot="5400000">
            <a:off x="7973650" y="-280987"/>
            <a:ext cx="1052512" cy="3716337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矩形 30"/>
          <p:cNvSpPr>
            <a:spLocks noChangeArrowheads="1"/>
          </p:cNvSpPr>
          <p:nvPr/>
        </p:nvSpPr>
        <p:spPr bwMode="auto">
          <a:xfrm>
            <a:off x="6975112" y="1311276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30"/>
          <p:cNvSpPr>
            <a:spLocks noChangeArrowheads="1"/>
          </p:cNvSpPr>
          <p:nvPr/>
        </p:nvSpPr>
        <p:spPr bwMode="auto">
          <a:xfrm>
            <a:off x="6975112" y="2719388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30"/>
          <p:cNvSpPr>
            <a:spLocks noChangeArrowheads="1"/>
          </p:cNvSpPr>
          <p:nvPr/>
        </p:nvSpPr>
        <p:spPr bwMode="auto">
          <a:xfrm>
            <a:off x="6975112" y="4046538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30"/>
          <p:cNvSpPr>
            <a:spLocks noChangeArrowheads="1"/>
          </p:cNvSpPr>
          <p:nvPr/>
        </p:nvSpPr>
        <p:spPr bwMode="auto">
          <a:xfrm>
            <a:off x="6975112" y="5429251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51"/>
          <p:cNvSpPr>
            <a:spLocks noChangeArrowheads="1"/>
          </p:cNvSpPr>
          <p:nvPr/>
        </p:nvSpPr>
        <p:spPr bwMode="auto">
          <a:xfrm>
            <a:off x="1237284" y="199667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52"/>
          <p:cNvSpPr>
            <a:spLocks noChangeArrowheads="1"/>
          </p:cNvSpPr>
          <p:nvPr/>
        </p:nvSpPr>
        <p:spPr bwMode="auto">
          <a:xfrm>
            <a:off x="1237284" y="2628500"/>
            <a:ext cx="3827463" cy="318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buFont typeface="Arial" panose="020B0604020202020204" pitchFamily="34" charset="0"/>
              <a:buNone/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 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1345234" y="2506263"/>
            <a:ext cx="2525713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1"/>
          <p:cNvSpPr/>
          <p:nvPr/>
        </p:nvSpPr>
        <p:spPr>
          <a:xfrm>
            <a:off x="1962150" y="1556792"/>
            <a:ext cx="2609850" cy="329088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圆角矩形 2"/>
          <p:cNvSpPr/>
          <p:nvPr/>
        </p:nvSpPr>
        <p:spPr>
          <a:xfrm>
            <a:off x="4803775" y="1556792"/>
            <a:ext cx="2611438" cy="39751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圆角矩形 3"/>
          <p:cNvSpPr/>
          <p:nvPr/>
        </p:nvSpPr>
        <p:spPr>
          <a:xfrm>
            <a:off x="7646988" y="1556792"/>
            <a:ext cx="2611437" cy="3290887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2371725" y="1772816"/>
            <a:ext cx="1790700" cy="2042160"/>
            <a:chOff x="2259496" y="1859351"/>
            <a:chExt cx="1789452" cy="2042347"/>
          </a:xfrm>
        </p:grpSpPr>
        <p:sp>
          <p:nvSpPr>
            <p:cNvPr id="14" name="文本框 11"/>
            <p:cNvSpPr txBox="1">
              <a:spLocks noChangeArrowheads="1"/>
            </p:cNvSpPr>
            <p:nvPr/>
          </p:nvSpPr>
          <p:spPr bwMode="auto">
            <a:xfrm>
              <a:off x="2259496" y="1987826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35"/>
            <p:cNvSpPr txBox="1">
              <a:spLocks noChangeArrowheads="1"/>
            </p:cNvSpPr>
            <p:nvPr/>
          </p:nvSpPr>
          <p:spPr bwMode="auto">
            <a:xfrm>
              <a:off x="2307104" y="1859351"/>
              <a:ext cx="1741844" cy="2042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sz="1600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5145266" y="2204864"/>
            <a:ext cx="1906587" cy="2042160"/>
            <a:chOff x="5036235" y="2291470"/>
            <a:chExt cx="1907087" cy="2042558"/>
          </a:xfrm>
        </p:grpSpPr>
        <p:sp>
          <p:nvSpPr>
            <p:cNvPr id="17" name="文本框 14"/>
            <p:cNvSpPr txBox="1">
              <a:spLocks noChangeArrowheads="1"/>
            </p:cNvSpPr>
            <p:nvPr/>
          </p:nvSpPr>
          <p:spPr bwMode="auto">
            <a:xfrm>
              <a:off x="5102087" y="2323492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35"/>
            <p:cNvSpPr txBox="1">
              <a:spLocks noChangeArrowheads="1"/>
            </p:cNvSpPr>
            <p:nvPr/>
          </p:nvSpPr>
          <p:spPr bwMode="auto">
            <a:xfrm>
              <a:off x="5036235" y="2291470"/>
              <a:ext cx="1907087" cy="2042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sz="1600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8081962" y="1771244"/>
            <a:ext cx="1741487" cy="2042160"/>
            <a:chOff x="8014660" y="2387936"/>
            <a:chExt cx="1741844" cy="2042346"/>
          </a:xfrm>
        </p:grpSpPr>
        <p:sp>
          <p:nvSpPr>
            <p:cNvPr id="20" name="文本框 17"/>
            <p:cNvSpPr txBox="1">
              <a:spLocks noChangeArrowheads="1"/>
            </p:cNvSpPr>
            <p:nvPr/>
          </p:nvSpPr>
          <p:spPr bwMode="auto">
            <a:xfrm>
              <a:off x="8014660" y="2395429"/>
              <a:ext cx="78187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35"/>
            <p:cNvSpPr txBox="1">
              <a:spLocks noChangeArrowheads="1"/>
            </p:cNvSpPr>
            <p:nvPr/>
          </p:nvSpPr>
          <p:spPr bwMode="auto">
            <a:xfrm>
              <a:off x="8014660" y="2387936"/>
              <a:ext cx="1741844" cy="2042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sz="1600" dirty="0">
                  <a:solidFill>
                    <a:srgbClr val="000000"/>
                  </a:solidFill>
                  <a:latin typeface="宋体" panose="02010600030101010101" pitchFamily="2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sz="1600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2717006" y="4066629"/>
            <a:ext cx="1100138" cy="1100138"/>
            <a:chOff x="2650435" y="4152807"/>
            <a:chExt cx="1099930" cy="1099930"/>
          </a:xfrm>
        </p:grpSpPr>
        <p:sp>
          <p:nvSpPr>
            <p:cNvPr id="23" name="椭圆 22"/>
            <p:cNvSpPr/>
            <p:nvPr/>
          </p:nvSpPr>
          <p:spPr>
            <a:xfrm>
              <a:off x="2650435" y="4152807"/>
              <a:ext cx="1099930" cy="1099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pic>
          <p:nvPicPr>
            <p:cNvPr id="24" name="图片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0998" y="4429314"/>
              <a:ext cx="598804" cy="601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组合 24"/>
          <p:cNvGrpSpPr/>
          <p:nvPr/>
        </p:nvGrpSpPr>
        <p:grpSpPr bwMode="auto">
          <a:xfrm>
            <a:off x="5559425" y="4811167"/>
            <a:ext cx="1100138" cy="1100137"/>
            <a:chOff x="5493026" y="4898055"/>
            <a:chExt cx="1099930" cy="1099930"/>
          </a:xfrm>
        </p:grpSpPr>
        <p:sp>
          <p:nvSpPr>
            <p:cNvPr id="26" name="椭圆 25"/>
            <p:cNvSpPr/>
            <p:nvPr/>
          </p:nvSpPr>
          <p:spPr>
            <a:xfrm>
              <a:off x="5493026" y="4898055"/>
              <a:ext cx="1099930" cy="10999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27" name="图片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3427" y="5115969"/>
              <a:ext cx="658735" cy="658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/>
          <p:nvPr/>
        </p:nvGrpSpPr>
        <p:grpSpPr bwMode="auto">
          <a:xfrm>
            <a:off x="8402638" y="4066629"/>
            <a:ext cx="1100137" cy="1100138"/>
            <a:chOff x="8335617" y="4152807"/>
            <a:chExt cx="1099930" cy="1099930"/>
          </a:xfrm>
        </p:grpSpPr>
        <p:sp>
          <p:nvSpPr>
            <p:cNvPr id="29" name="椭圆 28"/>
            <p:cNvSpPr/>
            <p:nvPr/>
          </p:nvSpPr>
          <p:spPr>
            <a:xfrm>
              <a:off x="8335617" y="4152807"/>
              <a:ext cx="1099930" cy="10999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pic>
          <p:nvPicPr>
            <p:cNvPr id="30" name="图片 2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269" y="4337057"/>
              <a:ext cx="782625" cy="785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977900" y="2131893"/>
            <a:ext cx="9569300" cy="25977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1334737" y="2567339"/>
            <a:ext cx="4733923" cy="58555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32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10445" y="3215804"/>
            <a:ext cx="4758215" cy="107905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sz="1600" dirty="0"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 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205" y="1777487"/>
            <a:ext cx="5397500" cy="3955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194423" y="3584724"/>
            <a:ext cx="9372600" cy="1270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5400000">
            <a:off x="2461248" y="3578374"/>
            <a:ext cx="34671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5400000">
            <a:off x="5844211" y="3578374"/>
            <a:ext cx="34671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KSO_Shape"/>
          <p:cNvSpPr/>
          <p:nvPr/>
        </p:nvSpPr>
        <p:spPr bwMode="auto">
          <a:xfrm>
            <a:off x="1194423" y="2463949"/>
            <a:ext cx="538162" cy="454025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4458324" y="2463949"/>
            <a:ext cx="576263" cy="534988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 bwMode="auto">
          <a:xfrm>
            <a:off x="7873035" y="2463949"/>
            <a:ext cx="538163" cy="442913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 bwMode="auto">
          <a:xfrm>
            <a:off x="1200773" y="4149873"/>
            <a:ext cx="539750" cy="387350"/>
          </a:xfrm>
          <a:custGeom>
            <a:avLst/>
            <a:gdLst>
              <a:gd name="T0" fmla="*/ 1846857 w 5832"/>
              <a:gd name="T1" fmla="*/ 173247 h 4173"/>
              <a:gd name="T2" fmla="*/ 1897814 w 5832"/>
              <a:gd name="T3" fmla="*/ 235354 h 4173"/>
              <a:gd name="T4" fmla="*/ 1901080 w 5832"/>
              <a:gd name="T5" fmla="*/ 1273201 h 4173"/>
              <a:gd name="T6" fmla="*/ 1856330 w 5832"/>
              <a:gd name="T7" fmla="*/ 1339558 h 4173"/>
              <a:gd name="T8" fmla="*/ 120859 w 5832"/>
              <a:gd name="T9" fmla="*/ 1364074 h 4173"/>
              <a:gd name="T10" fmla="*/ 48344 w 5832"/>
              <a:gd name="T11" fmla="*/ 1339558 h 4173"/>
              <a:gd name="T12" fmla="*/ 3593 w 5832"/>
              <a:gd name="T13" fmla="*/ 1273201 h 4173"/>
              <a:gd name="T14" fmla="*/ 7186 w 5832"/>
              <a:gd name="T15" fmla="*/ 235354 h 4173"/>
              <a:gd name="T16" fmla="*/ 58143 w 5832"/>
              <a:gd name="T17" fmla="*/ 173247 h 4173"/>
              <a:gd name="T18" fmla="*/ 556278 w 5832"/>
              <a:gd name="T19" fmla="*/ 0 h 4173"/>
              <a:gd name="T20" fmla="*/ 1221656 w 5832"/>
              <a:gd name="T21" fmla="*/ 582502 h 4173"/>
              <a:gd name="T22" fmla="*/ 1118436 w 5832"/>
              <a:gd name="T23" fmla="*/ 667491 h 4173"/>
              <a:gd name="T24" fmla="*/ 1078912 w 5832"/>
              <a:gd name="T25" fmla="*/ 810665 h 4173"/>
              <a:gd name="T26" fmla="*/ 1139342 w 5832"/>
              <a:gd name="T27" fmla="*/ 955800 h 4173"/>
              <a:gd name="T28" fmla="*/ 1254321 w 5832"/>
              <a:gd name="T29" fmla="*/ 1025425 h 4173"/>
              <a:gd name="T30" fmla="*/ 1403925 w 5832"/>
              <a:gd name="T31" fmla="*/ 1014638 h 4173"/>
              <a:gd name="T32" fmla="*/ 1507145 w 5832"/>
              <a:gd name="T33" fmla="*/ 929322 h 4173"/>
              <a:gd name="T34" fmla="*/ 1546996 w 5832"/>
              <a:gd name="T35" fmla="*/ 786475 h 4173"/>
              <a:gd name="T36" fmla="*/ 1486240 w 5832"/>
              <a:gd name="T37" fmla="*/ 640687 h 4173"/>
              <a:gd name="T38" fmla="*/ 1371260 w 5832"/>
              <a:gd name="T39" fmla="*/ 571061 h 4173"/>
              <a:gd name="T40" fmla="*/ 601355 w 5832"/>
              <a:gd name="T41" fmla="*/ 411870 h 4173"/>
              <a:gd name="T42" fmla="*/ 1217737 w 5832"/>
              <a:gd name="T43" fmla="*/ 337668 h 4173"/>
              <a:gd name="T44" fmla="*/ 1069113 w 5832"/>
              <a:gd name="T45" fmla="*/ 395853 h 4173"/>
              <a:gd name="T46" fmla="*/ 957073 w 5832"/>
              <a:gd name="T47" fmla="*/ 490648 h 4173"/>
              <a:gd name="T48" fmla="*/ 875085 w 5832"/>
              <a:gd name="T49" fmla="*/ 625977 h 4173"/>
              <a:gd name="T50" fmla="*/ 842747 w 5832"/>
              <a:gd name="T51" fmla="*/ 786149 h 4173"/>
              <a:gd name="T52" fmla="*/ 863652 w 5832"/>
              <a:gd name="T53" fmla="*/ 938475 h 4173"/>
              <a:gd name="T54" fmla="*/ 936168 w 5832"/>
              <a:gd name="T55" fmla="*/ 1080341 h 4173"/>
              <a:gd name="T56" fmla="*/ 1040694 w 5832"/>
              <a:gd name="T57" fmla="*/ 1182328 h 4173"/>
              <a:gd name="T58" fmla="*/ 1184092 w 5832"/>
              <a:gd name="T59" fmla="*/ 1250973 h 4173"/>
              <a:gd name="T60" fmla="*/ 1336962 w 5832"/>
              <a:gd name="T61" fmla="*/ 1268625 h 4173"/>
              <a:gd name="T62" fmla="*/ 1495712 w 5832"/>
              <a:gd name="T63" fmla="*/ 1232014 h 4173"/>
              <a:gd name="T64" fmla="*/ 1628984 w 5832"/>
              <a:gd name="T65" fmla="*/ 1146698 h 4173"/>
              <a:gd name="T66" fmla="*/ 1720772 w 5832"/>
              <a:gd name="T67" fmla="*/ 1032944 h 4173"/>
              <a:gd name="T68" fmla="*/ 1775648 w 5832"/>
              <a:gd name="T69" fmla="*/ 881598 h 4173"/>
              <a:gd name="T70" fmla="*/ 1777608 w 5832"/>
              <a:gd name="T71" fmla="*/ 726656 h 4173"/>
              <a:gd name="T72" fmla="*/ 1726325 w 5832"/>
              <a:gd name="T73" fmla="*/ 574003 h 4173"/>
              <a:gd name="T74" fmla="*/ 1637477 w 5832"/>
              <a:gd name="T75" fmla="*/ 457960 h 4173"/>
              <a:gd name="T76" fmla="*/ 1506165 w 5832"/>
              <a:gd name="T77" fmla="*/ 369375 h 4173"/>
              <a:gd name="T78" fmla="*/ 1349048 w 5832"/>
              <a:gd name="T79" fmla="*/ 329169 h 4173"/>
              <a:gd name="T80" fmla="*/ 1436590 w 5832"/>
              <a:gd name="T81" fmla="*/ 505358 h 4173"/>
              <a:gd name="T82" fmla="*/ 1233089 w 5832"/>
              <a:gd name="T83" fmla="*/ 490321 h 4173"/>
              <a:gd name="T84" fmla="*/ 1067153 w 5832"/>
              <a:gd name="T85" fmla="*/ 595904 h 4173"/>
              <a:gd name="T86" fmla="*/ 994637 w 5832"/>
              <a:gd name="T87" fmla="*/ 798570 h 4173"/>
              <a:gd name="T88" fmla="*/ 1058007 w 5832"/>
              <a:gd name="T89" fmla="*/ 989142 h 4173"/>
              <a:gd name="T90" fmla="*/ 1218390 w 5832"/>
              <a:gd name="T91" fmla="*/ 1102569 h 4173"/>
              <a:gd name="T92" fmla="*/ 1422217 w 5832"/>
              <a:gd name="T93" fmla="*/ 1097666 h 4173"/>
              <a:gd name="T94" fmla="*/ 1576394 w 5832"/>
              <a:gd name="T95" fmla="*/ 976393 h 4173"/>
              <a:gd name="T96" fmla="*/ 1630291 w 5832"/>
              <a:gd name="T97" fmla="*/ 782226 h 4173"/>
              <a:gd name="T98" fmla="*/ 1548302 w 5832"/>
              <a:gd name="T99" fmla="*/ 584463 h 4173"/>
              <a:gd name="T100" fmla="*/ 1359828 w 5832"/>
              <a:gd name="T101" fmla="*/ 647224 h 4173"/>
              <a:gd name="T102" fmla="*/ 1258241 w 5832"/>
              <a:gd name="T103" fmla="*/ 649512 h 4173"/>
              <a:gd name="T104" fmla="*/ 1181479 w 5832"/>
              <a:gd name="T105" fmla="*/ 709985 h 4173"/>
              <a:gd name="T106" fmla="*/ 1154367 w 5832"/>
              <a:gd name="T107" fmla="*/ 806415 h 4173"/>
              <a:gd name="T108" fmla="*/ 1195525 w 5832"/>
              <a:gd name="T109" fmla="*/ 904806 h 4173"/>
              <a:gd name="T110" fmla="*/ 1280779 w 5832"/>
              <a:gd name="T111" fmla="*/ 953838 h 4173"/>
              <a:gd name="T112" fmla="*/ 1381386 w 5832"/>
              <a:gd name="T113" fmla="*/ 941417 h 4173"/>
              <a:gd name="T114" fmla="*/ 1451942 w 5832"/>
              <a:gd name="T115" fmla="*/ 874080 h 4173"/>
              <a:gd name="T116" fmla="*/ 1469581 w 5832"/>
              <a:gd name="T117" fmla="*/ 774381 h 4173"/>
              <a:gd name="T118" fmla="*/ 1424830 w 5832"/>
              <a:gd name="T119" fmla="*/ 686450 h 41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32" h="4173">
                <a:moveTo>
                  <a:pt x="370" y="477"/>
                </a:moveTo>
                <a:lnTo>
                  <a:pt x="5462" y="477"/>
                </a:lnTo>
                <a:lnTo>
                  <a:pt x="5481" y="477"/>
                </a:lnTo>
                <a:lnTo>
                  <a:pt x="5500" y="478"/>
                </a:lnTo>
                <a:lnTo>
                  <a:pt x="5518" y="480"/>
                </a:lnTo>
                <a:lnTo>
                  <a:pt x="5537" y="484"/>
                </a:lnTo>
                <a:lnTo>
                  <a:pt x="5554" y="488"/>
                </a:lnTo>
                <a:lnTo>
                  <a:pt x="5571" y="494"/>
                </a:lnTo>
                <a:lnTo>
                  <a:pt x="5589" y="499"/>
                </a:lnTo>
                <a:lnTo>
                  <a:pt x="5606" y="506"/>
                </a:lnTo>
                <a:lnTo>
                  <a:pt x="5622" y="513"/>
                </a:lnTo>
                <a:lnTo>
                  <a:pt x="5638" y="521"/>
                </a:lnTo>
                <a:lnTo>
                  <a:pt x="5654" y="530"/>
                </a:lnTo>
                <a:lnTo>
                  <a:pt x="5668" y="539"/>
                </a:lnTo>
                <a:lnTo>
                  <a:pt x="5683" y="550"/>
                </a:lnTo>
                <a:lnTo>
                  <a:pt x="5697" y="562"/>
                </a:lnTo>
                <a:lnTo>
                  <a:pt x="5710" y="573"/>
                </a:lnTo>
                <a:lnTo>
                  <a:pt x="5723" y="585"/>
                </a:lnTo>
                <a:lnTo>
                  <a:pt x="5735" y="598"/>
                </a:lnTo>
                <a:lnTo>
                  <a:pt x="5747" y="612"/>
                </a:lnTo>
                <a:lnTo>
                  <a:pt x="5758" y="625"/>
                </a:lnTo>
                <a:lnTo>
                  <a:pt x="5768" y="640"/>
                </a:lnTo>
                <a:lnTo>
                  <a:pt x="5778" y="655"/>
                </a:lnTo>
                <a:lnTo>
                  <a:pt x="5787" y="670"/>
                </a:lnTo>
                <a:lnTo>
                  <a:pt x="5795" y="686"/>
                </a:lnTo>
                <a:lnTo>
                  <a:pt x="5803" y="702"/>
                </a:lnTo>
                <a:lnTo>
                  <a:pt x="5810" y="720"/>
                </a:lnTo>
                <a:lnTo>
                  <a:pt x="5815" y="737"/>
                </a:lnTo>
                <a:lnTo>
                  <a:pt x="5820" y="754"/>
                </a:lnTo>
                <a:lnTo>
                  <a:pt x="5824" y="772"/>
                </a:lnTo>
                <a:lnTo>
                  <a:pt x="5828" y="790"/>
                </a:lnTo>
                <a:lnTo>
                  <a:pt x="5830" y="808"/>
                </a:lnTo>
                <a:lnTo>
                  <a:pt x="5831" y="827"/>
                </a:lnTo>
                <a:lnTo>
                  <a:pt x="5832" y="846"/>
                </a:lnTo>
                <a:lnTo>
                  <a:pt x="5832" y="3803"/>
                </a:lnTo>
                <a:lnTo>
                  <a:pt x="5831" y="3822"/>
                </a:lnTo>
                <a:lnTo>
                  <a:pt x="5830" y="3841"/>
                </a:lnTo>
                <a:lnTo>
                  <a:pt x="5828" y="3858"/>
                </a:lnTo>
                <a:lnTo>
                  <a:pt x="5824" y="3877"/>
                </a:lnTo>
                <a:lnTo>
                  <a:pt x="5820" y="3895"/>
                </a:lnTo>
                <a:lnTo>
                  <a:pt x="5815" y="3912"/>
                </a:lnTo>
                <a:lnTo>
                  <a:pt x="5810" y="3930"/>
                </a:lnTo>
                <a:lnTo>
                  <a:pt x="5803" y="3947"/>
                </a:lnTo>
                <a:lnTo>
                  <a:pt x="5795" y="3962"/>
                </a:lnTo>
                <a:lnTo>
                  <a:pt x="5787" y="3979"/>
                </a:lnTo>
                <a:lnTo>
                  <a:pt x="5778" y="3994"/>
                </a:lnTo>
                <a:lnTo>
                  <a:pt x="5768" y="4009"/>
                </a:lnTo>
                <a:lnTo>
                  <a:pt x="5758" y="4023"/>
                </a:lnTo>
                <a:lnTo>
                  <a:pt x="5747" y="4038"/>
                </a:lnTo>
                <a:lnTo>
                  <a:pt x="5735" y="4051"/>
                </a:lnTo>
                <a:lnTo>
                  <a:pt x="5723" y="4064"/>
                </a:lnTo>
                <a:lnTo>
                  <a:pt x="5710" y="4076"/>
                </a:lnTo>
                <a:lnTo>
                  <a:pt x="5697" y="4088"/>
                </a:lnTo>
                <a:lnTo>
                  <a:pt x="5683" y="4098"/>
                </a:lnTo>
                <a:lnTo>
                  <a:pt x="5668" y="4109"/>
                </a:lnTo>
                <a:lnTo>
                  <a:pt x="5654" y="4118"/>
                </a:lnTo>
                <a:lnTo>
                  <a:pt x="5638" y="4127"/>
                </a:lnTo>
                <a:lnTo>
                  <a:pt x="5622" y="4136"/>
                </a:lnTo>
                <a:lnTo>
                  <a:pt x="5606" y="4143"/>
                </a:lnTo>
                <a:lnTo>
                  <a:pt x="5589" y="4149"/>
                </a:lnTo>
                <a:lnTo>
                  <a:pt x="5571" y="4156"/>
                </a:lnTo>
                <a:lnTo>
                  <a:pt x="5554" y="4160"/>
                </a:lnTo>
                <a:lnTo>
                  <a:pt x="5537" y="4165"/>
                </a:lnTo>
                <a:lnTo>
                  <a:pt x="5518" y="4168"/>
                </a:lnTo>
                <a:lnTo>
                  <a:pt x="5500" y="4171"/>
                </a:lnTo>
                <a:lnTo>
                  <a:pt x="5481" y="4172"/>
                </a:lnTo>
                <a:lnTo>
                  <a:pt x="5462" y="4173"/>
                </a:lnTo>
                <a:lnTo>
                  <a:pt x="370" y="4173"/>
                </a:lnTo>
                <a:lnTo>
                  <a:pt x="351" y="4172"/>
                </a:lnTo>
                <a:lnTo>
                  <a:pt x="332" y="4171"/>
                </a:lnTo>
                <a:lnTo>
                  <a:pt x="313" y="4168"/>
                </a:lnTo>
                <a:lnTo>
                  <a:pt x="295" y="4165"/>
                </a:lnTo>
                <a:lnTo>
                  <a:pt x="277" y="4160"/>
                </a:lnTo>
                <a:lnTo>
                  <a:pt x="259" y="4156"/>
                </a:lnTo>
                <a:lnTo>
                  <a:pt x="243" y="4149"/>
                </a:lnTo>
                <a:lnTo>
                  <a:pt x="226" y="4143"/>
                </a:lnTo>
                <a:lnTo>
                  <a:pt x="209" y="4136"/>
                </a:lnTo>
                <a:lnTo>
                  <a:pt x="194" y="4127"/>
                </a:lnTo>
                <a:lnTo>
                  <a:pt x="178" y="4118"/>
                </a:lnTo>
                <a:lnTo>
                  <a:pt x="162" y="4109"/>
                </a:lnTo>
                <a:lnTo>
                  <a:pt x="148" y="4098"/>
                </a:lnTo>
                <a:lnTo>
                  <a:pt x="134" y="4088"/>
                </a:lnTo>
                <a:lnTo>
                  <a:pt x="121" y="4076"/>
                </a:lnTo>
                <a:lnTo>
                  <a:pt x="108" y="4064"/>
                </a:lnTo>
                <a:lnTo>
                  <a:pt x="95" y="4051"/>
                </a:lnTo>
                <a:lnTo>
                  <a:pt x="84" y="4038"/>
                </a:lnTo>
                <a:lnTo>
                  <a:pt x="73" y="4023"/>
                </a:lnTo>
                <a:lnTo>
                  <a:pt x="63" y="4009"/>
                </a:lnTo>
                <a:lnTo>
                  <a:pt x="53" y="3994"/>
                </a:lnTo>
                <a:lnTo>
                  <a:pt x="44" y="3979"/>
                </a:lnTo>
                <a:lnTo>
                  <a:pt x="36" y="3962"/>
                </a:lnTo>
                <a:lnTo>
                  <a:pt x="29" y="3947"/>
                </a:lnTo>
                <a:lnTo>
                  <a:pt x="22" y="3930"/>
                </a:lnTo>
                <a:lnTo>
                  <a:pt x="16" y="3912"/>
                </a:lnTo>
                <a:lnTo>
                  <a:pt x="11" y="3895"/>
                </a:lnTo>
                <a:lnTo>
                  <a:pt x="7" y="3877"/>
                </a:lnTo>
                <a:lnTo>
                  <a:pt x="4" y="3858"/>
                </a:lnTo>
                <a:lnTo>
                  <a:pt x="2" y="3841"/>
                </a:lnTo>
                <a:lnTo>
                  <a:pt x="0" y="3822"/>
                </a:lnTo>
                <a:lnTo>
                  <a:pt x="0" y="3803"/>
                </a:lnTo>
                <a:lnTo>
                  <a:pt x="0" y="846"/>
                </a:lnTo>
                <a:lnTo>
                  <a:pt x="0" y="827"/>
                </a:lnTo>
                <a:lnTo>
                  <a:pt x="2" y="808"/>
                </a:lnTo>
                <a:lnTo>
                  <a:pt x="4" y="790"/>
                </a:lnTo>
                <a:lnTo>
                  <a:pt x="7" y="772"/>
                </a:lnTo>
                <a:lnTo>
                  <a:pt x="11" y="754"/>
                </a:lnTo>
                <a:lnTo>
                  <a:pt x="16" y="737"/>
                </a:lnTo>
                <a:lnTo>
                  <a:pt x="22" y="720"/>
                </a:lnTo>
                <a:lnTo>
                  <a:pt x="29" y="702"/>
                </a:lnTo>
                <a:lnTo>
                  <a:pt x="36" y="686"/>
                </a:lnTo>
                <a:lnTo>
                  <a:pt x="44" y="670"/>
                </a:lnTo>
                <a:lnTo>
                  <a:pt x="53" y="655"/>
                </a:lnTo>
                <a:lnTo>
                  <a:pt x="63" y="640"/>
                </a:lnTo>
                <a:lnTo>
                  <a:pt x="73" y="625"/>
                </a:lnTo>
                <a:lnTo>
                  <a:pt x="84" y="612"/>
                </a:lnTo>
                <a:lnTo>
                  <a:pt x="95" y="598"/>
                </a:lnTo>
                <a:lnTo>
                  <a:pt x="108" y="585"/>
                </a:lnTo>
                <a:lnTo>
                  <a:pt x="121" y="573"/>
                </a:lnTo>
                <a:lnTo>
                  <a:pt x="134" y="562"/>
                </a:lnTo>
                <a:lnTo>
                  <a:pt x="148" y="550"/>
                </a:lnTo>
                <a:lnTo>
                  <a:pt x="162" y="539"/>
                </a:lnTo>
                <a:lnTo>
                  <a:pt x="178" y="530"/>
                </a:lnTo>
                <a:lnTo>
                  <a:pt x="194" y="521"/>
                </a:lnTo>
                <a:lnTo>
                  <a:pt x="209" y="513"/>
                </a:lnTo>
                <a:lnTo>
                  <a:pt x="226" y="506"/>
                </a:lnTo>
                <a:lnTo>
                  <a:pt x="243" y="499"/>
                </a:lnTo>
                <a:lnTo>
                  <a:pt x="259" y="494"/>
                </a:lnTo>
                <a:lnTo>
                  <a:pt x="277" y="488"/>
                </a:lnTo>
                <a:lnTo>
                  <a:pt x="295" y="484"/>
                </a:lnTo>
                <a:lnTo>
                  <a:pt x="313" y="480"/>
                </a:lnTo>
                <a:lnTo>
                  <a:pt x="332" y="478"/>
                </a:lnTo>
                <a:lnTo>
                  <a:pt x="351" y="477"/>
                </a:lnTo>
                <a:lnTo>
                  <a:pt x="370" y="477"/>
                </a:lnTo>
                <a:close/>
                <a:moveTo>
                  <a:pt x="542" y="0"/>
                </a:moveTo>
                <a:lnTo>
                  <a:pt x="1703" y="0"/>
                </a:lnTo>
                <a:lnTo>
                  <a:pt x="1703" y="350"/>
                </a:lnTo>
                <a:lnTo>
                  <a:pt x="542" y="350"/>
                </a:lnTo>
                <a:lnTo>
                  <a:pt x="542" y="0"/>
                </a:lnTo>
                <a:close/>
                <a:moveTo>
                  <a:pt x="4019" y="1725"/>
                </a:moveTo>
                <a:lnTo>
                  <a:pt x="4019" y="1725"/>
                </a:lnTo>
                <a:lnTo>
                  <a:pt x="3983" y="1726"/>
                </a:lnTo>
                <a:lnTo>
                  <a:pt x="3946" y="1729"/>
                </a:lnTo>
                <a:lnTo>
                  <a:pt x="3910" y="1734"/>
                </a:lnTo>
                <a:lnTo>
                  <a:pt x="3874" y="1740"/>
                </a:lnTo>
                <a:lnTo>
                  <a:pt x="3840" y="1747"/>
                </a:lnTo>
                <a:lnTo>
                  <a:pt x="3806" y="1758"/>
                </a:lnTo>
                <a:lnTo>
                  <a:pt x="3773" y="1769"/>
                </a:lnTo>
                <a:lnTo>
                  <a:pt x="3740" y="1782"/>
                </a:lnTo>
                <a:lnTo>
                  <a:pt x="3708" y="1797"/>
                </a:lnTo>
                <a:lnTo>
                  <a:pt x="3677" y="1812"/>
                </a:lnTo>
                <a:lnTo>
                  <a:pt x="3647" y="1829"/>
                </a:lnTo>
                <a:lnTo>
                  <a:pt x="3618" y="1848"/>
                </a:lnTo>
                <a:lnTo>
                  <a:pt x="3590" y="1868"/>
                </a:lnTo>
                <a:lnTo>
                  <a:pt x="3563" y="1889"/>
                </a:lnTo>
                <a:lnTo>
                  <a:pt x="3537" y="1911"/>
                </a:lnTo>
                <a:lnTo>
                  <a:pt x="3512" y="1936"/>
                </a:lnTo>
                <a:lnTo>
                  <a:pt x="3488" y="1960"/>
                </a:lnTo>
                <a:lnTo>
                  <a:pt x="3465" y="1987"/>
                </a:lnTo>
                <a:lnTo>
                  <a:pt x="3444" y="2014"/>
                </a:lnTo>
                <a:lnTo>
                  <a:pt x="3424" y="2042"/>
                </a:lnTo>
                <a:lnTo>
                  <a:pt x="3405" y="2071"/>
                </a:lnTo>
                <a:lnTo>
                  <a:pt x="3388" y="2101"/>
                </a:lnTo>
                <a:lnTo>
                  <a:pt x="3372" y="2132"/>
                </a:lnTo>
                <a:lnTo>
                  <a:pt x="3358" y="2164"/>
                </a:lnTo>
                <a:lnTo>
                  <a:pt x="3345" y="2197"/>
                </a:lnTo>
                <a:lnTo>
                  <a:pt x="3334" y="2230"/>
                </a:lnTo>
                <a:lnTo>
                  <a:pt x="3324" y="2264"/>
                </a:lnTo>
                <a:lnTo>
                  <a:pt x="3316" y="2298"/>
                </a:lnTo>
                <a:lnTo>
                  <a:pt x="3309" y="2334"/>
                </a:lnTo>
                <a:lnTo>
                  <a:pt x="3305" y="2369"/>
                </a:lnTo>
                <a:lnTo>
                  <a:pt x="3303" y="2406"/>
                </a:lnTo>
                <a:lnTo>
                  <a:pt x="3302" y="2443"/>
                </a:lnTo>
                <a:lnTo>
                  <a:pt x="3303" y="2480"/>
                </a:lnTo>
                <a:lnTo>
                  <a:pt x="3305" y="2517"/>
                </a:lnTo>
                <a:lnTo>
                  <a:pt x="3309" y="2552"/>
                </a:lnTo>
                <a:lnTo>
                  <a:pt x="3316" y="2587"/>
                </a:lnTo>
                <a:lnTo>
                  <a:pt x="3324" y="2622"/>
                </a:lnTo>
                <a:lnTo>
                  <a:pt x="3334" y="2656"/>
                </a:lnTo>
                <a:lnTo>
                  <a:pt x="3345" y="2689"/>
                </a:lnTo>
                <a:lnTo>
                  <a:pt x="3358" y="2722"/>
                </a:lnTo>
                <a:lnTo>
                  <a:pt x="3372" y="2754"/>
                </a:lnTo>
                <a:lnTo>
                  <a:pt x="3388" y="2784"/>
                </a:lnTo>
                <a:lnTo>
                  <a:pt x="3405" y="2814"/>
                </a:lnTo>
                <a:lnTo>
                  <a:pt x="3424" y="2843"/>
                </a:lnTo>
                <a:lnTo>
                  <a:pt x="3444" y="2872"/>
                </a:lnTo>
                <a:lnTo>
                  <a:pt x="3465" y="2899"/>
                </a:lnTo>
                <a:lnTo>
                  <a:pt x="3488" y="2924"/>
                </a:lnTo>
                <a:lnTo>
                  <a:pt x="3512" y="2950"/>
                </a:lnTo>
                <a:lnTo>
                  <a:pt x="3537" y="2973"/>
                </a:lnTo>
                <a:lnTo>
                  <a:pt x="3563" y="2997"/>
                </a:lnTo>
                <a:lnTo>
                  <a:pt x="3590" y="3018"/>
                </a:lnTo>
                <a:lnTo>
                  <a:pt x="3618" y="3038"/>
                </a:lnTo>
                <a:lnTo>
                  <a:pt x="3647" y="3056"/>
                </a:lnTo>
                <a:lnTo>
                  <a:pt x="3677" y="3074"/>
                </a:lnTo>
                <a:lnTo>
                  <a:pt x="3708" y="3089"/>
                </a:lnTo>
                <a:lnTo>
                  <a:pt x="3740" y="3104"/>
                </a:lnTo>
                <a:lnTo>
                  <a:pt x="3773" y="3117"/>
                </a:lnTo>
                <a:lnTo>
                  <a:pt x="3806" y="3128"/>
                </a:lnTo>
                <a:lnTo>
                  <a:pt x="3840" y="3137"/>
                </a:lnTo>
                <a:lnTo>
                  <a:pt x="3874" y="3145"/>
                </a:lnTo>
                <a:lnTo>
                  <a:pt x="3910" y="3152"/>
                </a:lnTo>
                <a:lnTo>
                  <a:pt x="3946" y="3156"/>
                </a:lnTo>
                <a:lnTo>
                  <a:pt x="3983" y="3160"/>
                </a:lnTo>
                <a:lnTo>
                  <a:pt x="4019" y="3161"/>
                </a:lnTo>
                <a:lnTo>
                  <a:pt x="4056" y="3160"/>
                </a:lnTo>
                <a:lnTo>
                  <a:pt x="4092" y="3156"/>
                </a:lnTo>
                <a:lnTo>
                  <a:pt x="4129" y="3152"/>
                </a:lnTo>
                <a:lnTo>
                  <a:pt x="4163" y="3145"/>
                </a:lnTo>
                <a:lnTo>
                  <a:pt x="4198" y="3137"/>
                </a:lnTo>
                <a:lnTo>
                  <a:pt x="4232" y="3128"/>
                </a:lnTo>
                <a:lnTo>
                  <a:pt x="4266" y="3117"/>
                </a:lnTo>
                <a:lnTo>
                  <a:pt x="4298" y="3104"/>
                </a:lnTo>
                <a:lnTo>
                  <a:pt x="4329" y="3089"/>
                </a:lnTo>
                <a:lnTo>
                  <a:pt x="4361" y="3074"/>
                </a:lnTo>
                <a:lnTo>
                  <a:pt x="4391" y="3056"/>
                </a:lnTo>
                <a:lnTo>
                  <a:pt x="4420" y="3038"/>
                </a:lnTo>
                <a:lnTo>
                  <a:pt x="4447" y="3018"/>
                </a:lnTo>
                <a:lnTo>
                  <a:pt x="4475" y="2997"/>
                </a:lnTo>
                <a:lnTo>
                  <a:pt x="4501" y="2973"/>
                </a:lnTo>
                <a:lnTo>
                  <a:pt x="4527" y="2950"/>
                </a:lnTo>
                <a:lnTo>
                  <a:pt x="4550" y="2924"/>
                </a:lnTo>
                <a:lnTo>
                  <a:pt x="4572" y="2899"/>
                </a:lnTo>
                <a:lnTo>
                  <a:pt x="4595" y="2872"/>
                </a:lnTo>
                <a:lnTo>
                  <a:pt x="4614" y="2843"/>
                </a:lnTo>
                <a:lnTo>
                  <a:pt x="4633" y="2814"/>
                </a:lnTo>
                <a:lnTo>
                  <a:pt x="4650" y="2784"/>
                </a:lnTo>
                <a:lnTo>
                  <a:pt x="4666" y="2754"/>
                </a:lnTo>
                <a:lnTo>
                  <a:pt x="4680" y="2722"/>
                </a:lnTo>
                <a:lnTo>
                  <a:pt x="4693" y="2689"/>
                </a:lnTo>
                <a:lnTo>
                  <a:pt x="4705" y="2656"/>
                </a:lnTo>
                <a:lnTo>
                  <a:pt x="4714" y="2622"/>
                </a:lnTo>
                <a:lnTo>
                  <a:pt x="4722" y="2587"/>
                </a:lnTo>
                <a:lnTo>
                  <a:pt x="4728" y="2552"/>
                </a:lnTo>
                <a:lnTo>
                  <a:pt x="4733" y="2517"/>
                </a:lnTo>
                <a:lnTo>
                  <a:pt x="4736" y="2480"/>
                </a:lnTo>
                <a:lnTo>
                  <a:pt x="4736" y="2443"/>
                </a:lnTo>
                <a:lnTo>
                  <a:pt x="4736" y="2406"/>
                </a:lnTo>
                <a:lnTo>
                  <a:pt x="4733" y="2369"/>
                </a:lnTo>
                <a:lnTo>
                  <a:pt x="4728" y="2334"/>
                </a:lnTo>
                <a:lnTo>
                  <a:pt x="4722" y="2298"/>
                </a:lnTo>
                <a:lnTo>
                  <a:pt x="4714" y="2264"/>
                </a:lnTo>
                <a:lnTo>
                  <a:pt x="4705" y="2230"/>
                </a:lnTo>
                <a:lnTo>
                  <a:pt x="4693" y="2197"/>
                </a:lnTo>
                <a:lnTo>
                  <a:pt x="4680" y="2164"/>
                </a:lnTo>
                <a:lnTo>
                  <a:pt x="4666" y="2132"/>
                </a:lnTo>
                <a:lnTo>
                  <a:pt x="4650" y="2101"/>
                </a:lnTo>
                <a:lnTo>
                  <a:pt x="4633" y="2071"/>
                </a:lnTo>
                <a:lnTo>
                  <a:pt x="4614" y="2042"/>
                </a:lnTo>
                <a:lnTo>
                  <a:pt x="4595" y="2014"/>
                </a:lnTo>
                <a:lnTo>
                  <a:pt x="4572" y="1987"/>
                </a:lnTo>
                <a:lnTo>
                  <a:pt x="4550" y="1960"/>
                </a:lnTo>
                <a:lnTo>
                  <a:pt x="4527" y="1936"/>
                </a:lnTo>
                <a:lnTo>
                  <a:pt x="4501" y="1911"/>
                </a:lnTo>
                <a:lnTo>
                  <a:pt x="4475" y="1889"/>
                </a:lnTo>
                <a:lnTo>
                  <a:pt x="4447" y="1868"/>
                </a:lnTo>
                <a:lnTo>
                  <a:pt x="4420" y="1848"/>
                </a:lnTo>
                <a:lnTo>
                  <a:pt x="4391" y="1829"/>
                </a:lnTo>
                <a:lnTo>
                  <a:pt x="4361" y="1812"/>
                </a:lnTo>
                <a:lnTo>
                  <a:pt x="4329" y="1797"/>
                </a:lnTo>
                <a:lnTo>
                  <a:pt x="4298" y="1782"/>
                </a:lnTo>
                <a:lnTo>
                  <a:pt x="4266" y="1769"/>
                </a:lnTo>
                <a:lnTo>
                  <a:pt x="4232" y="1758"/>
                </a:lnTo>
                <a:lnTo>
                  <a:pt x="4198" y="1747"/>
                </a:lnTo>
                <a:lnTo>
                  <a:pt x="4163" y="1740"/>
                </a:lnTo>
                <a:lnTo>
                  <a:pt x="4129" y="1734"/>
                </a:lnTo>
                <a:lnTo>
                  <a:pt x="4092" y="1729"/>
                </a:lnTo>
                <a:lnTo>
                  <a:pt x="4056" y="1726"/>
                </a:lnTo>
                <a:lnTo>
                  <a:pt x="4019" y="1725"/>
                </a:lnTo>
                <a:close/>
                <a:moveTo>
                  <a:pt x="1375" y="838"/>
                </a:moveTo>
                <a:lnTo>
                  <a:pt x="1375" y="3754"/>
                </a:lnTo>
                <a:lnTo>
                  <a:pt x="1591" y="3754"/>
                </a:lnTo>
                <a:lnTo>
                  <a:pt x="1591" y="838"/>
                </a:lnTo>
                <a:lnTo>
                  <a:pt x="1375" y="838"/>
                </a:lnTo>
                <a:close/>
                <a:moveTo>
                  <a:pt x="1841" y="690"/>
                </a:moveTo>
                <a:lnTo>
                  <a:pt x="1841" y="1260"/>
                </a:lnTo>
                <a:lnTo>
                  <a:pt x="2899" y="1260"/>
                </a:lnTo>
                <a:lnTo>
                  <a:pt x="2899" y="690"/>
                </a:lnTo>
                <a:lnTo>
                  <a:pt x="1841" y="690"/>
                </a:lnTo>
                <a:close/>
                <a:moveTo>
                  <a:pt x="4019" y="1003"/>
                </a:moveTo>
                <a:lnTo>
                  <a:pt x="4019" y="1003"/>
                </a:lnTo>
                <a:lnTo>
                  <a:pt x="3982" y="1004"/>
                </a:lnTo>
                <a:lnTo>
                  <a:pt x="3945" y="1005"/>
                </a:lnTo>
                <a:lnTo>
                  <a:pt x="3908" y="1007"/>
                </a:lnTo>
                <a:lnTo>
                  <a:pt x="3872" y="1011"/>
                </a:lnTo>
                <a:lnTo>
                  <a:pt x="3835" y="1015"/>
                </a:lnTo>
                <a:lnTo>
                  <a:pt x="3800" y="1020"/>
                </a:lnTo>
                <a:lnTo>
                  <a:pt x="3764" y="1026"/>
                </a:lnTo>
                <a:lnTo>
                  <a:pt x="3728" y="1033"/>
                </a:lnTo>
                <a:lnTo>
                  <a:pt x="3694" y="1040"/>
                </a:lnTo>
                <a:lnTo>
                  <a:pt x="3659" y="1049"/>
                </a:lnTo>
                <a:lnTo>
                  <a:pt x="3625" y="1058"/>
                </a:lnTo>
                <a:lnTo>
                  <a:pt x="3591" y="1068"/>
                </a:lnTo>
                <a:lnTo>
                  <a:pt x="3558" y="1079"/>
                </a:lnTo>
                <a:lnTo>
                  <a:pt x="3524" y="1091"/>
                </a:lnTo>
                <a:lnTo>
                  <a:pt x="3491" y="1103"/>
                </a:lnTo>
                <a:lnTo>
                  <a:pt x="3459" y="1117"/>
                </a:lnTo>
                <a:lnTo>
                  <a:pt x="3426" y="1130"/>
                </a:lnTo>
                <a:lnTo>
                  <a:pt x="3395" y="1146"/>
                </a:lnTo>
                <a:lnTo>
                  <a:pt x="3364" y="1161"/>
                </a:lnTo>
                <a:lnTo>
                  <a:pt x="3333" y="1177"/>
                </a:lnTo>
                <a:lnTo>
                  <a:pt x="3303" y="1194"/>
                </a:lnTo>
                <a:lnTo>
                  <a:pt x="3273" y="1211"/>
                </a:lnTo>
                <a:lnTo>
                  <a:pt x="3244" y="1230"/>
                </a:lnTo>
                <a:lnTo>
                  <a:pt x="3215" y="1249"/>
                </a:lnTo>
                <a:lnTo>
                  <a:pt x="3186" y="1269"/>
                </a:lnTo>
                <a:lnTo>
                  <a:pt x="3158" y="1289"/>
                </a:lnTo>
                <a:lnTo>
                  <a:pt x="3130" y="1311"/>
                </a:lnTo>
                <a:lnTo>
                  <a:pt x="3103" y="1332"/>
                </a:lnTo>
                <a:lnTo>
                  <a:pt x="3077" y="1354"/>
                </a:lnTo>
                <a:lnTo>
                  <a:pt x="3051" y="1377"/>
                </a:lnTo>
                <a:lnTo>
                  <a:pt x="3026" y="1401"/>
                </a:lnTo>
                <a:lnTo>
                  <a:pt x="3001" y="1425"/>
                </a:lnTo>
                <a:lnTo>
                  <a:pt x="2977" y="1450"/>
                </a:lnTo>
                <a:lnTo>
                  <a:pt x="2954" y="1474"/>
                </a:lnTo>
                <a:lnTo>
                  <a:pt x="2930" y="1501"/>
                </a:lnTo>
                <a:lnTo>
                  <a:pt x="2908" y="1527"/>
                </a:lnTo>
                <a:lnTo>
                  <a:pt x="2887" y="1554"/>
                </a:lnTo>
                <a:lnTo>
                  <a:pt x="2866" y="1581"/>
                </a:lnTo>
                <a:lnTo>
                  <a:pt x="2844" y="1609"/>
                </a:lnTo>
                <a:lnTo>
                  <a:pt x="2826" y="1638"/>
                </a:lnTo>
                <a:lnTo>
                  <a:pt x="2807" y="1667"/>
                </a:lnTo>
                <a:lnTo>
                  <a:pt x="2788" y="1696"/>
                </a:lnTo>
                <a:lnTo>
                  <a:pt x="2770" y="1726"/>
                </a:lnTo>
                <a:lnTo>
                  <a:pt x="2753" y="1756"/>
                </a:lnTo>
                <a:lnTo>
                  <a:pt x="2737" y="1788"/>
                </a:lnTo>
                <a:lnTo>
                  <a:pt x="2722" y="1819"/>
                </a:lnTo>
                <a:lnTo>
                  <a:pt x="2706" y="1850"/>
                </a:lnTo>
                <a:lnTo>
                  <a:pt x="2693" y="1882"/>
                </a:lnTo>
                <a:lnTo>
                  <a:pt x="2679" y="1915"/>
                </a:lnTo>
                <a:lnTo>
                  <a:pt x="2667" y="1948"/>
                </a:lnTo>
                <a:lnTo>
                  <a:pt x="2655" y="1982"/>
                </a:lnTo>
                <a:lnTo>
                  <a:pt x="2644" y="2015"/>
                </a:lnTo>
                <a:lnTo>
                  <a:pt x="2634" y="2048"/>
                </a:lnTo>
                <a:lnTo>
                  <a:pt x="2625" y="2083"/>
                </a:lnTo>
                <a:lnTo>
                  <a:pt x="2616" y="2118"/>
                </a:lnTo>
                <a:lnTo>
                  <a:pt x="2609" y="2153"/>
                </a:lnTo>
                <a:lnTo>
                  <a:pt x="2601" y="2188"/>
                </a:lnTo>
                <a:lnTo>
                  <a:pt x="2596" y="2223"/>
                </a:lnTo>
                <a:lnTo>
                  <a:pt x="2591" y="2259"/>
                </a:lnTo>
                <a:lnTo>
                  <a:pt x="2587" y="2296"/>
                </a:lnTo>
                <a:lnTo>
                  <a:pt x="2584" y="2332"/>
                </a:lnTo>
                <a:lnTo>
                  <a:pt x="2581" y="2368"/>
                </a:lnTo>
                <a:lnTo>
                  <a:pt x="2580" y="2405"/>
                </a:lnTo>
                <a:lnTo>
                  <a:pt x="2579" y="2443"/>
                </a:lnTo>
                <a:lnTo>
                  <a:pt x="2580" y="2480"/>
                </a:lnTo>
                <a:lnTo>
                  <a:pt x="2581" y="2517"/>
                </a:lnTo>
                <a:lnTo>
                  <a:pt x="2584" y="2553"/>
                </a:lnTo>
                <a:lnTo>
                  <a:pt x="2587" y="2590"/>
                </a:lnTo>
                <a:lnTo>
                  <a:pt x="2591" y="2626"/>
                </a:lnTo>
                <a:lnTo>
                  <a:pt x="2596" y="2661"/>
                </a:lnTo>
                <a:lnTo>
                  <a:pt x="2601" y="2697"/>
                </a:lnTo>
                <a:lnTo>
                  <a:pt x="2609" y="2733"/>
                </a:lnTo>
                <a:lnTo>
                  <a:pt x="2616" y="2767"/>
                </a:lnTo>
                <a:lnTo>
                  <a:pt x="2625" y="2803"/>
                </a:lnTo>
                <a:lnTo>
                  <a:pt x="2634" y="2836"/>
                </a:lnTo>
                <a:lnTo>
                  <a:pt x="2644" y="2871"/>
                </a:lnTo>
                <a:lnTo>
                  <a:pt x="2655" y="2904"/>
                </a:lnTo>
                <a:lnTo>
                  <a:pt x="2667" y="2938"/>
                </a:lnTo>
                <a:lnTo>
                  <a:pt x="2679" y="2970"/>
                </a:lnTo>
                <a:lnTo>
                  <a:pt x="2693" y="3004"/>
                </a:lnTo>
                <a:lnTo>
                  <a:pt x="2706" y="3035"/>
                </a:lnTo>
                <a:lnTo>
                  <a:pt x="2722" y="3067"/>
                </a:lnTo>
                <a:lnTo>
                  <a:pt x="2737" y="3098"/>
                </a:lnTo>
                <a:lnTo>
                  <a:pt x="2753" y="3128"/>
                </a:lnTo>
                <a:lnTo>
                  <a:pt x="2770" y="3160"/>
                </a:lnTo>
                <a:lnTo>
                  <a:pt x="2788" y="3189"/>
                </a:lnTo>
                <a:lnTo>
                  <a:pt x="2807" y="3219"/>
                </a:lnTo>
                <a:lnTo>
                  <a:pt x="2826" y="3248"/>
                </a:lnTo>
                <a:lnTo>
                  <a:pt x="2844" y="3276"/>
                </a:lnTo>
                <a:lnTo>
                  <a:pt x="2866" y="3305"/>
                </a:lnTo>
                <a:lnTo>
                  <a:pt x="2887" y="3331"/>
                </a:lnTo>
                <a:lnTo>
                  <a:pt x="2908" y="3358"/>
                </a:lnTo>
                <a:lnTo>
                  <a:pt x="2930" y="3385"/>
                </a:lnTo>
                <a:lnTo>
                  <a:pt x="2954" y="3410"/>
                </a:lnTo>
                <a:lnTo>
                  <a:pt x="2977" y="3436"/>
                </a:lnTo>
                <a:lnTo>
                  <a:pt x="3001" y="3461"/>
                </a:lnTo>
                <a:lnTo>
                  <a:pt x="3026" y="3485"/>
                </a:lnTo>
                <a:lnTo>
                  <a:pt x="3051" y="3508"/>
                </a:lnTo>
                <a:lnTo>
                  <a:pt x="3077" y="3531"/>
                </a:lnTo>
                <a:lnTo>
                  <a:pt x="3103" y="3553"/>
                </a:lnTo>
                <a:lnTo>
                  <a:pt x="3130" y="3575"/>
                </a:lnTo>
                <a:lnTo>
                  <a:pt x="3158" y="3597"/>
                </a:lnTo>
                <a:lnTo>
                  <a:pt x="3186" y="3617"/>
                </a:lnTo>
                <a:lnTo>
                  <a:pt x="3215" y="3637"/>
                </a:lnTo>
                <a:lnTo>
                  <a:pt x="3244" y="3656"/>
                </a:lnTo>
                <a:lnTo>
                  <a:pt x="3273" y="3673"/>
                </a:lnTo>
                <a:lnTo>
                  <a:pt x="3303" y="3691"/>
                </a:lnTo>
                <a:lnTo>
                  <a:pt x="3333" y="3708"/>
                </a:lnTo>
                <a:lnTo>
                  <a:pt x="3364" y="3725"/>
                </a:lnTo>
                <a:lnTo>
                  <a:pt x="3395" y="3740"/>
                </a:lnTo>
                <a:lnTo>
                  <a:pt x="3426" y="3755"/>
                </a:lnTo>
                <a:lnTo>
                  <a:pt x="3459" y="3769"/>
                </a:lnTo>
                <a:lnTo>
                  <a:pt x="3491" y="3783"/>
                </a:lnTo>
                <a:lnTo>
                  <a:pt x="3524" y="3795"/>
                </a:lnTo>
                <a:lnTo>
                  <a:pt x="3558" y="3806"/>
                </a:lnTo>
                <a:lnTo>
                  <a:pt x="3591" y="3817"/>
                </a:lnTo>
                <a:lnTo>
                  <a:pt x="3625" y="3827"/>
                </a:lnTo>
                <a:lnTo>
                  <a:pt x="3659" y="3837"/>
                </a:lnTo>
                <a:lnTo>
                  <a:pt x="3694" y="3845"/>
                </a:lnTo>
                <a:lnTo>
                  <a:pt x="3728" y="3853"/>
                </a:lnTo>
                <a:lnTo>
                  <a:pt x="3764" y="3860"/>
                </a:lnTo>
                <a:lnTo>
                  <a:pt x="3800" y="3865"/>
                </a:lnTo>
                <a:lnTo>
                  <a:pt x="3835" y="3871"/>
                </a:lnTo>
                <a:lnTo>
                  <a:pt x="3872" y="3875"/>
                </a:lnTo>
                <a:lnTo>
                  <a:pt x="3908" y="3879"/>
                </a:lnTo>
                <a:lnTo>
                  <a:pt x="3945" y="3881"/>
                </a:lnTo>
                <a:lnTo>
                  <a:pt x="3982" y="3882"/>
                </a:lnTo>
                <a:lnTo>
                  <a:pt x="4019" y="3882"/>
                </a:lnTo>
                <a:lnTo>
                  <a:pt x="4056" y="3882"/>
                </a:lnTo>
                <a:lnTo>
                  <a:pt x="4093" y="3881"/>
                </a:lnTo>
                <a:lnTo>
                  <a:pt x="4130" y="3879"/>
                </a:lnTo>
                <a:lnTo>
                  <a:pt x="4167" y="3875"/>
                </a:lnTo>
                <a:lnTo>
                  <a:pt x="4202" y="3871"/>
                </a:lnTo>
                <a:lnTo>
                  <a:pt x="4238" y="3865"/>
                </a:lnTo>
                <a:lnTo>
                  <a:pt x="4274" y="3860"/>
                </a:lnTo>
                <a:lnTo>
                  <a:pt x="4309" y="3853"/>
                </a:lnTo>
                <a:lnTo>
                  <a:pt x="4344" y="3845"/>
                </a:lnTo>
                <a:lnTo>
                  <a:pt x="4378" y="3837"/>
                </a:lnTo>
                <a:lnTo>
                  <a:pt x="4413" y="3827"/>
                </a:lnTo>
                <a:lnTo>
                  <a:pt x="4447" y="3817"/>
                </a:lnTo>
                <a:lnTo>
                  <a:pt x="4481" y="3806"/>
                </a:lnTo>
                <a:lnTo>
                  <a:pt x="4514" y="3795"/>
                </a:lnTo>
                <a:lnTo>
                  <a:pt x="4547" y="3783"/>
                </a:lnTo>
                <a:lnTo>
                  <a:pt x="4579" y="3769"/>
                </a:lnTo>
                <a:lnTo>
                  <a:pt x="4611" y="3755"/>
                </a:lnTo>
                <a:lnTo>
                  <a:pt x="4644" y="3740"/>
                </a:lnTo>
                <a:lnTo>
                  <a:pt x="4675" y="3725"/>
                </a:lnTo>
                <a:lnTo>
                  <a:pt x="4705" y="3708"/>
                </a:lnTo>
                <a:lnTo>
                  <a:pt x="4736" y="3691"/>
                </a:lnTo>
                <a:lnTo>
                  <a:pt x="4765" y="3673"/>
                </a:lnTo>
                <a:lnTo>
                  <a:pt x="4795" y="3656"/>
                </a:lnTo>
                <a:lnTo>
                  <a:pt x="4824" y="3637"/>
                </a:lnTo>
                <a:lnTo>
                  <a:pt x="4852" y="3617"/>
                </a:lnTo>
                <a:lnTo>
                  <a:pt x="4880" y="3597"/>
                </a:lnTo>
                <a:lnTo>
                  <a:pt x="4908" y="3575"/>
                </a:lnTo>
                <a:lnTo>
                  <a:pt x="4935" y="3553"/>
                </a:lnTo>
                <a:lnTo>
                  <a:pt x="4961" y="3531"/>
                </a:lnTo>
                <a:lnTo>
                  <a:pt x="4987" y="3508"/>
                </a:lnTo>
                <a:lnTo>
                  <a:pt x="5013" y="3485"/>
                </a:lnTo>
                <a:lnTo>
                  <a:pt x="5037" y="3461"/>
                </a:lnTo>
                <a:lnTo>
                  <a:pt x="5061" y="3436"/>
                </a:lnTo>
                <a:lnTo>
                  <a:pt x="5085" y="3410"/>
                </a:lnTo>
                <a:lnTo>
                  <a:pt x="5107" y="3385"/>
                </a:lnTo>
                <a:lnTo>
                  <a:pt x="5130" y="3358"/>
                </a:lnTo>
                <a:lnTo>
                  <a:pt x="5152" y="3331"/>
                </a:lnTo>
                <a:lnTo>
                  <a:pt x="5173" y="3305"/>
                </a:lnTo>
                <a:lnTo>
                  <a:pt x="5193" y="3276"/>
                </a:lnTo>
                <a:lnTo>
                  <a:pt x="5213" y="3248"/>
                </a:lnTo>
                <a:lnTo>
                  <a:pt x="5232" y="3219"/>
                </a:lnTo>
                <a:lnTo>
                  <a:pt x="5250" y="3189"/>
                </a:lnTo>
                <a:lnTo>
                  <a:pt x="5268" y="3160"/>
                </a:lnTo>
                <a:lnTo>
                  <a:pt x="5285" y="3128"/>
                </a:lnTo>
                <a:lnTo>
                  <a:pt x="5301" y="3098"/>
                </a:lnTo>
                <a:lnTo>
                  <a:pt x="5317" y="3067"/>
                </a:lnTo>
                <a:lnTo>
                  <a:pt x="5331" y="3035"/>
                </a:lnTo>
                <a:lnTo>
                  <a:pt x="5346" y="3004"/>
                </a:lnTo>
                <a:lnTo>
                  <a:pt x="5359" y="2970"/>
                </a:lnTo>
                <a:lnTo>
                  <a:pt x="5372" y="2938"/>
                </a:lnTo>
                <a:lnTo>
                  <a:pt x="5383" y="2904"/>
                </a:lnTo>
                <a:lnTo>
                  <a:pt x="5394" y="2871"/>
                </a:lnTo>
                <a:lnTo>
                  <a:pt x="5404" y="2836"/>
                </a:lnTo>
                <a:lnTo>
                  <a:pt x="5414" y="2803"/>
                </a:lnTo>
                <a:lnTo>
                  <a:pt x="5422" y="2767"/>
                </a:lnTo>
                <a:lnTo>
                  <a:pt x="5430" y="2733"/>
                </a:lnTo>
                <a:lnTo>
                  <a:pt x="5436" y="2697"/>
                </a:lnTo>
                <a:lnTo>
                  <a:pt x="5442" y="2661"/>
                </a:lnTo>
                <a:lnTo>
                  <a:pt x="5447" y="2626"/>
                </a:lnTo>
                <a:lnTo>
                  <a:pt x="5452" y="2590"/>
                </a:lnTo>
                <a:lnTo>
                  <a:pt x="5454" y="2553"/>
                </a:lnTo>
                <a:lnTo>
                  <a:pt x="5457" y="2517"/>
                </a:lnTo>
                <a:lnTo>
                  <a:pt x="5459" y="2480"/>
                </a:lnTo>
                <a:lnTo>
                  <a:pt x="5459" y="2443"/>
                </a:lnTo>
                <a:lnTo>
                  <a:pt x="5459" y="2405"/>
                </a:lnTo>
                <a:lnTo>
                  <a:pt x="5457" y="2368"/>
                </a:lnTo>
                <a:lnTo>
                  <a:pt x="5454" y="2332"/>
                </a:lnTo>
                <a:lnTo>
                  <a:pt x="5452" y="2296"/>
                </a:lnTo>
                <a:lnTo>
                  <a:pt x="5447" y="2259"/>
                </a:lnTo>
                <a:lnTo>
                  <a:pt x="5442" y="2223"/>
                </a:lnTo>
                <a:lnTo>
                  <a:pt x="5436" y="2188"/>
                </a:lnTo>
                <a:lnTo>
                  <a:pt x="5430" y="2153"/>
                </a:lnTo>
                <a:lnTo>
                  <a:pt x="5422" y="2118"/>
                </a:lnTo>
                <a:lnTo>
                  <a:pt x="5414" y="2083"/>
                </a:lnTo>
                <a:lnTo>
                  <a:pt x="5404" y="2048"/>
                </a:lnTo>
                <a:lnTo>
                  <a:pt x="5394" y="2015"/>
                </a:lnTo>
                <a:lnTo>
                  <a:pt x="5383" y="1982"/>
                </a:lnTo>
                <a:lnTo>
                  <a:pt x="5372" y="1948"/>
                </a:lnTo>
                <a:lnTo>
                  <a:pt x="5359" y="1915"/>
                </a:lnTo>
                <a:lnTo>
                  <a:pt x="5346" y="1882"/>
                </a:lnTo>
                <a:lnTo>
                  <a:pt x="5331" y="1850"/>
                </a:lnTo>
                <a:lnTo>
                  <a:pt x="5317" y="1819"/>
                </a:lnTo>
                <a:lnTo>
                  <a:pt x="5301" y="1788"/>
                </a:lnTo>
                <a:lnTo>
                  <a:pt x="5285" y="1756"/>
                </a:lnTo>
                <a:lnTo>
                  <a:pt x="5268" y="1726"/>
                </a:lnTo>
                <a:lnTo>
                  <a:pt x="5250" y="1696"/>
                </a:lnTo>
                <a:lnTo>
                  <a:pt x="5232" y="1667"/>
                </a:lnTo>
                <a:lnTo>
                  <a:pt x="5213" y="1638"/>
                </a:lnTo>
                <a:lnTo>
                  <a:pt x="5193" y="1609"/>
                </a:lnTo>
                <a:lnTo>
                  <a:pt x="5173" y="1581"/>
                </a:lnTo>
                <a:lnTo>
                  <a:pt x="5152" y="1554"/>
                </a:lnTo>
                <a:lnTo>
                  <a:pt x="5130" y="1527"/>
                </a:lnTo>
                <a:lnTo>
                  <a:pt x="5107" y="1501"/>
                </a:lnTo>
                <a:lnTo>
                  <a:pt x="5085" y="1474"/>
                </a:lnTo>
                <a:lnTo>
                  <a:pt x="5061" y="1450"/>
                </a:lnTo>
                <a:lnTo>
                  <a:pt x="5037" y="1425"/>
                </a:lnTo>
                <a:lnTo>
                  <a:pt x="5013" y="1401"/>
                </a:lnTo>
                <a:lnTo>
                  <a:pt x="4987" y="1377"/>
                </a:lnTo>
                <a:lnTo>
                  <a:pt x="4961" y="1354"/>
                </a:lnTo>
                <a:lnTo>
                  <a:pt x="4935" y="1332"/>
                </a:lnTo>
                <a:lnTo>
                  <a:pt x="4908" y="1311"/>
                </a:lnTo>
                <a:lnTo>
                  <a:pt x="4880" y="1289"/>
                </a:lnTo>
                <a:lnTo>
                  <a:pt x="4852" y="1269"/>
                </a:lnTo>
                <a:lnTo>
                  <a:pt x="4824" y="1249"/>
                </a:lnTo>
                <a:lnTo>
                  <a:pt x="4795" y="1230"/>
                </a:lnTo>
                <a:lnTo>
                  <a:pt x="4765" y="1211"/>
                </a:lnTo>
                <a:lnTo>
                  <a:pt x="4736" y="1194"/>
                </a:lnTo>
                <a:lnTo>
                  <a:pt x="4705" y="1177"/>
                </a:lnTo>
                <a:lnTo>
                  <a:pt x="4675" y="1161"/>
                </a:lnTo>
                <a:lnTo>
                  <a:pt x="4644" y="1146"/>
                </a:lnTo>
                <a:lnTo>
                  <a:pt x="4611" y="1130"/>
                </a:lnTo>
                <a:lnTo>
                  <a:pt x="4579" y="1117"/>
                </a:lnTo>
                <a:lnTo>
                  <a:pt x="4547" y="1103"/>
                </a:lnTo>
                <a:lnTo>
                  <a:pt x="4514" y="1091"/>
                </a:lnTo>
                <a:lnTo>
                  <a:pt x="4481" y="1079"/>
                </a:lnTo>
                <a:lnTo>
                  <a:pt x="4447" y="1068"/>
                </a:lnTo>
                <a:lnTo>
                  <a:pt x="4413" y="1058"/>
                </a:lnTo>
                <a:lnTo>
                  <a:pt x="4378" y="1049"/>
                </a:lnTo>
                <a:lnTo>
                  <a:pt x="4344" y="1040"/>
                </a:lnTo>
                <a:lnTo>
                  <a:pt x="4309" y="1033"/>
                </a:lnTo>
                <a:lnTo>
                  <a:pt x="4274" y="1026"/>
                </a:lnTo>
                <a:lnTo>
                  <a:pt x="4238" y="1020"/>
                </a:lnTo>
                <a:lnTo>
                  <a:pt x="4202" y="1015"/>
                </a:lnTo>
                <a:lnTo>
                  <a:pt x="4167" y="1011"/>
                </a:lnTo>
                <a:lnTo>
                  <a:pt x="4130" y="1007"/>
                </a:lnTo>
                <a:lnTo>
                  <a:pt x="4093" y="1005"/>
                </a:lnTo>
                <a:lnTo>
                  <a:pt x="4056" y="1004"/>
                </a:lnTo>
                <a:lnTo>
                  <a:pt x="4019" y="1003"/>
                </a:lnTo>
                <a:close/>
                <a:moveTo>
                  <a:pt x="4708" y="1754"/>
                </a:moveTo>
                <a:lnTo>
                  <a:pt x="4708" y="1754"/>
                </a:lnTo>
                <a:lnTo>
                  <a:pt x="4674" y="1722"/>
                </a:lnTo>
                <a:lnTo>
                  <a:pt x="4639" y="1692"/>
                </a:lnTo>
                <a:lnTo>
                  <a:pt x="4602" y="1663"/>
                </a:lnTo>
                <a:lnTo>
                  <a:pt x="4563" y="1635"/>
                </a:lnTo>
                <a:lnTo>
                  <a:pt x="4524" y="1610"/>
                </a:lnTo>
                <a:lnTo>
                  <a:pt x="4483" y="1587"/>
                </a:lnTo>
                <a:lnTo>
                  <a:pt x="4442" y="1565"/>
                </a:lnTo>
                <a:lnTo>
                  <a:pt x="4398" y="1546"/>
                </a:lnTo>
                <a:lnTo>
                  <a:pt x="4354" y="1528"/>
                </a:lnTo>
                <a:lnTo>
                  <a:pt x="4309" y="1512"/>
                </a:lnTo>
                <a:lnTo>
                  <a:pt x="4262" y="1500"/>
                </a:lnTo>
                <a:lnTo>
                  <a:pt x="4216" y="1489"/>
                </a:lnTo>
                <a:lnTo>
                  <a:pt x="4168" y="1480"/>
                </a:lnTo>
                <a:lnTo>
                  <a:pt x="4119" y="1474"/>
                </a:lnTo>
                <a:lnTo>
                  <a:pt x="4070" y="1470"/>
                </a:lnTo>
                <a:lnTo>
                  <a:pt x="4019" y="1469"/>
                </a:lnTo>
                <a:lnTo>
                  <a:pt x="3969" y="1470"/>
                </a:lnTo>
                <a:lnTo>
                  <a:pt x="3919" y="1474"/>
                </a:lnTo>
                <a:lnTo>
                  <a:pt x="3871" y="1480"/>
                </a:lnTo>
                <a:lnTo>
                  <a:pt x="3823" y="1489"/>
                </a:lnTo>
                <a:lnTo>
                  <a:pt x="3775" y="1500"/>
                </a:lnTo>
                <a:lnTo>
                  <a:pt x="3730" y="1512"/>
                </a:lnTo>
                <a:lnTo>
                  <a:pt x="3684" y="1528"/>
                </a:lnTo>
                <a:lnTo>
                  <a:pt x="3640" y="1546"/>
                </a:lnTo>
                <a:lnTo>
                  <a:pt x="3597" y="1565"/>
                </a:lnTo>
                <a:lnTo>
                  <a:pt x="3555" y="1587"/>
                </a:lnTo>
                <a:lnTo>
                  <a:pt x="3514" y="1610"/>
                </a:lnTo>
                <a:lnTo>
                  <a:pt x="3474" y="1635"/>
                </a:lnTo>
                <a:lnTo>
                  <a:pt x="3436" y="1663"/>
                </a:lnTo>
                <a:lnTo>
                  <a:pt x="3400" y="1692"/>
                </a:lnTo>
                <a:lnTo>
                  <a:pt x="3364" y="1722"/>
                </a:lnTo>
                <a:lnTo>
                  <a:pt x="3330" y="1754"/>
                </a:lnTo>
                <a:lnTo>
                  <a:pt x="3298" y="1788"/>
                </a:lnTo>
                <a:lnTo>
                  <a:pt x="3267" y="1823"/>
                </a:lnTo>
                <a:lnTo>
                  <a:pt x="3239" y="1860"/>
                </a:lnTo>
                <a:lnTo>
                  <a:pt x="3211" y="1898"/>
                </a:lnTo>
                <a:lnTo>
                  <a:pt x="3186" y="1938"/>
                </a:lnTo>
                <a:lnTo>
                  <a:pt x="3162" y="1978"/>
                </a:lnTo>
                <a:lnTo>
                  <a:pt x="3141" y="2021"/>
                </a:lnTo>
                <a:lnTo>
                  <a:pt x="3122" y="2064"/>
                </a:lnTo>
                <a:lnTo>
                  <a:pt x="3104" y="2107"/>
                </a:lnTo>
                <a:lnTo>
                  <a:pt x="3089" y="2153"/>
                </a:lnTo>
                <a:lnTo>
                  <a:pt x="3075" y="2199"/>
                </a:lnTo>
                <a:lnTo>
                  <a:pt x="3065" y="2247"/>
                </a:lnTo>
                <a:lnTo>
                  <a:pt x="3056" y="2295"/>
                </a:lnTo>
                <a:lnTo>
                  <a:pt x="3050" y="2344"/>
                </a:lnTo>
                <a:lnTo>
                  <a:pt x="3046" y="2393"/>
                </a:lnTo>
                <a:lnTo>
                  <a:pt x="3045" y="2443"/>
                </a:lnTo>
                <a:lnTo>
                  <a:pt x="3046" y="2493"/>
                </a:lnTo>
                <a:lnTo>
                  <a:pt x="3050" y="2542"/>
                </a:lnTo>
                <a:lnTo>
                  <a:pt x="3056" y="2591"/>
                </a:lnTo>
                <a:lnTo>
                  <a:pt x="3065" y="2639"/>
                </a:lnTo>
                <a:lnTo>
                  <a:pt x="3075" y="2686"/>
                </a:lnTo>
                <a:lnTo>
                  <a:pt x="3089" y="2733"/>
                </a:lnTo>
                <a:lnTo>
                  <a:pt x="3104" y="2777"/>
                </a:lnTo>
                <a:lnTo>
                  <a:pt x="3122" y="2822"/>
                </a:lnTo>
                <a:lnTo>
                  <a:pt x="3141" y="2865"/>
                </a:lnTo>
                <a:lnTo>
                  <a:pt x="3162" y="2907"/>
                </a:lnTo>
                <a:lnTo>
                  <a:pt x="3186" y="2948"/>
                </a:lnTo>
                <a:lnTo>
                  <a:pt x="3211" y="2987"/>
                </a:lnTo>
                <a:lnTo>
                  <a:pt x="3239" y="3026"/>
                </a:lnTo>
                <a:lnTo>
                  <a:pt x="3267" y="3063"/>
                </a:lnTo>
                <a:lnTo>
                  <a:pt x="3298" y="3097"/>
                </a:lnTo>
                <a:lnTo>
                  <a:pt x="3330" y="3132"/>
                </a:lnTo>
                <a:lnTo>
                  <a:pt x="3364" y="3164"/>
                </a:lnTo>
                <a:lnTo>
                  <a:pt x="3400" y="3194"/>
                </a:lnTo>
                <a:lnTo>
                  <a:pt x="3436" y="3223"/>
                </a:lnTo>
                <a:lnTo>
                  <a:pt x="3474" y="3250"/>
                </a:lnTo>
                <a:lnTo>
                  <a:pt x="3514" y="3276"/>
                </a:lnTo>
                <a:lnTo>
                  <a:pt x="3555" y="3299"/>
                </a:lnTo>
                <a:lnTo>
                  <a:pt x="3597" y="3320"/>
                </a:lnTo>
                <a:lnTo>
                  <a:pt x="3640" y="3340"/>
                </a:lnTo>
                <a:lnTo>
                  <a:pt x="3684" y="3358"/>
                </a:lnTo>
                <a:lnTo>
                  <a:pt x="3730" y="3373"/>
                </a:lnTo>
                <a:lnTo>
                  <a:pt x="3775" y="3386"/>
                </a:lnTo>
                <a:lnTo>
                  <a:pt x="3823" y="3397"/>
                </a:lnTo>
                <a:lnTo>
                  <a:pt x="3871" y="3405"/>
                </a:lnTo>
                <a:lnTo>
                  <a:pt x="3919" y="3412"/>
                </a:lnTo>
                <a:lnTo>
                  <a:pt x="3969" y="3415"/>
                </a:lnTo>
                <a:lnTo>
                  <a:pt x="4019" y="3417"/>
                </a:lnTo>
                <a:lnTo>
                  <a:pt x="4070" y="3415"/>
                </a:lnTo>
                <a:lnTo>
                  <a:pt x="4119" y="3412"/>
                </a:lnTo>
                <a:lnTo>
                  <a:pt x="4168" y="3405"/>
                </a:lnTo>
                <a:lnTo>
                  <a:pt x="4216" y="3397"/>
                </a:lnTo>
                <a:lnTo>
                  <a:pt x="4262" y="3386"/>
                </a:lnTo>
                <a:lnTo>
                  <a:pt x="4309" y="3373"/>
                </a:lnTo>
                <a:lnTo>
                  <a:pt x="4354" y="3358"/>
                </a:lnTo>
                <a:lnTo>
                  <a:pt x="4398" y="3340"/>
                </a:lnTo>
                <a:lnTo>
                  <a:pt x="4442" y="3320"/>
                </a:lnTo>
                <a:lnTo>
                  <a:pt x="4483" y="3299"/>
                </a:lnTo>
                <a:lnTo>
                  <a:pt x="4524" y="3276"/>
                </a:lnTo>
                <a:lnTo>
                  <a:pt x="4563" y="3250"/>
                </a:lnTo>
                <a:lnTo>
                  <a:pt x="4602" y="3223"/>
                </a:lnTo>
                <a:lnTo>
                  <a:pt x="4639" y="3194"/>
                </a:lnTo>
                <a:lnTo>
                  <a:pt x="4674" y="3164"/>
                </a:lnTo>
                <a:lnTo>
                  <a:pt x="4708" y="3132"/>
                </a:lnTo>
                <a:lnTo>
                  <a:pt x="4740" y="3097"/>
                </a:lnTo>
                <a:lnTo>
                  <a:pt x="4771" y="3063"/>
                </a:lnTo>
                <a:lnTo>
                  <a:pt x="4800" y="3026"/>
                </a:lnTo>
                <a:lnTo>
                  <a:pt x="4826" y="2987"/>
                </a:lnTo>
                <a:lnTo>
                  <a:pt x="4852" y="2948"/>
                </a:lnTo>
                <a:lnTo>
                  <a:pt x="4876" y="2907"/>
                </a:lnTo>
                <a:lnTo>
                  <a:pt x="4897" y="2865"/>
                </a:lnTo>
                <a:lnTo>
                  <a:pt x="4917" y="2822"/>
                </a:lnTo>
                <a:lnTo>
                  <a:pt x="4934" y="2777"/>
                </a:lnTo>
                <a:lnTo>
                  <a:pt x="4949" y="2733"/>
                </a:lnTo>
                <a:lnTo>
                  <a:pt x="4962" y="2686"/>
                </a:lnTo>
                <a:lnTo>
                  <a:pt x="4974" y="2639"/>
                </a:lnTo>
                <a:lnTo>
                  <a:pt x="4981" y="2591"/>
                </a:lnTo>
                <a:lnTo>
                  <a:pt x="4988" y="2542"/>
                </a:lnTo>
                <a:lnTo>
                  <a:pt x="4991" y="2493"/>
                </a:lnTo>
                <a:lnTo>
                  <a:pt x="4993" y="2443"/>
                </a:lnTo>
                <a:lnTo>
                  <a:pt x="4991" y="2393"/>
                </a:lnTo>
                <a:lnTo>
                  <a:pt x="4988" y="2344"/>
                </a:lnTo>
                <a:lnTo>
                  <a:pt x="4981" y="2295"/>
                </a:lnTo>
                <a:lnTo>
                  <a:pt x="4974" y="2247"/>
                </a:lnTo>
                <a:lnTo>
                  <a:pt x="4962" y="2199"/>
                </a:lnTo>
                <a:lnTo>
                  <a:pt x="4949" y="2153"/>
                </a:lnTo>
                <a:lnTo>
                  <a:pt x="4934" y="2107"/>
                </a:lnTo>
                <a:lnTo>
                  <a:pt x="4917" y="2064"/>
                </a:lnTo>
                <a:lnTo>
                  <a:pt x="4897" y="2021"/>
                </a:lnTo>
                <a:lnTo>
                  <a:pt x="4876" y="1978"/>
                </a:lnTo>
                <a:lnTo>
                  <a:pt x="4852" y="1938"/>
                </a:lnTo>
                <a:lnTo>
                  <a:pt x="4826" y="1898"/>
                </a:lnTo>
                <a:lnTo>
                  <a:pt x="4800" y="1860"/>
                </a:lnTo>
                <a:lnTo>
                  <a:pt x="4771" y="1823"/>
                </a:lnTo>
                <a:lnTo>
                  <a:pt x="4740" y="1788"/>
                </a:lnTo>
                <a:lnTo>
                  <a:pt x="4708" y="1754"/>
                </a:lnTo>
                <a:close/>
                <a:moveTo>
                  <a:pt x="4362" y="2100"/>
                </a:moveTo>
                <a:lnTo>
                  <a:pt x="4362" y="2100"/>
                </a:lnTo>
                <a:lnTo>
                  <a:pt x="4345" y="2084"/>
                </a:lnTo>
                <a:lnTo>
                  <a:pt x="4328" y="2068"/>
                </a:lnTo>
                <a:lnTo>
                  <a:pt x="4309" y="2054"/>
                </a:lnTo>
                <a:lnTo>
                  <a:pt x="4290" y="2041"/>
                </a:lnTo>
                <a:lnTo>
                  <a:pt x="4270" y="2028"/>
                </a:lnTo>
                <a:lnTo>
                  <a:pt x="4250" y="2016"/>
                </a:lnTo>
                <a:lnTo>
                  <a:pt x="4229" y="2006"/>
                </a:lnTo>
                <a:lnTo>
                  <a:pt x="4208" y="1996"/>
                </a:lnTo>
                <a:lnTo>
                  <a:pt x="4186" y="1987"/>
                </a:lnTo>
                <a:lnTo>
                  <a:pt x="4163" y="1980"/>
                </a:lnTo>
                <a:lnTo>
                  <a:pt x="4141" y="1974"/>
                </a:lnTo>
                <a:lnTo>
                  <a:pt x="4116" y="1968"/>
                </a:lnTo>
                <a:lnTo>
                  <a:pt x="4093" y="1964"/>
                </a:lnTo>
                <a:lnTo>
                  <a:pt x="4068" y="1960"/>
                </a:lnTo>
                <a:lnTo>
                  <a:pt x="4044" y="1959"/>
                </a:lnTo>
                <a:lnTo>
                  <a:pt x="4019" y="1958"/>
                </a:lnTo>
                <a:lnTo>
                  <a:pt x="3994" y="1959"/>
                </a:lnTo>
                <a:lnTo>
                  <a:pt x="3969" y="1960"/>
                </a:lnTo>
                <a:lnTo>
                  <a:pt x="3945" y="1964"/>
                </a:lnTo>
                <a:lnTo>
                  <a:pt x="3921" y="1968"/>
                </a:lnTo>
                <a:lnTo>
                  <a:pt x="3898" y="1974"/>
                </a:lnTo>
                <a:lnTo>
                  <a:pt x="3874" y="1980"/>
                </a:lnTo>
                <a:lnTo>
                  <a:pt x="3852" y="1987"/>
                </a:lnTo>
                <a:lnTo>
                  <a:pt x="3830" y="1996"/>
                </a:lnTo>
                <a:lnTo>
                  <a:pt x="3809" y="2006"/>
                </a:lnTo>
                <a:lnTo>
                  <a:pt x="3788" y="2016"/>
                </a:lnTo>
                <a:lnTo>
                  <a:pt x="3767" y="2028"/>
                </a:lnTo>
                <a:lnTo>
                  <a:pt x="3747" y="2041"/>
                </a:lnTo>
                <a:lnTo>
                  <a:pt x="3728" y="2054"/>
                </a:lnTo>
                <a:lnTo>
                  <a:pt x="3711" y="2068"/>
                </a:lnTo>
                <a:lnTo>
                  <a:pt x="3693" y="2084"/>
                </a:lnTo>
                <a:lnTo>
                  <a:pt x="3676" y="2100"/>
                </a:lnTo>
                <a:lnTo>
                  <a:pt x="3660" y="2116"/>
                </a:lnTo>
                <a:lnTo>
                  <a:pt x="3645" y="2134"/>
                </a:lnTo>
                <a:lnTo>
                  <a:pt x="3630" y="2152"/>
                </a:lnTo>
                <a:lnTo>
                  <a:pt x="3617" y="2172"/>
                </a:lnTo>
                <a:lnTo>
                  <a:pt x="3605" y="2191"/>
                </a:lnTo>
                <a:lnTo>
                  <a:pt x="3592" y="2211"/>
                </a:lnTo>
                <a:lnTo>
                  <a:pt x="3582" y="2232"/>
                </a:lnTo>
                <a:lnTo>
                  <a:pt x="3572" y="2253"/>
                </a:lnTo>
                <a:lnTo>
                  <a:pt x="3563" y="2276"/>
                </a:lnTo>
                <a:lnTo>
                  <a:pt x="3556" y="2298"/>
                </a:lnTo>
                <a:lnTo>
                  <a:pt x="3550" y="2321"/>
                </a:lnTo>
                <a:lnTo>
                  <a:pt x="3545" y="2345"/>
                </a:lnTo>
                <a:lnTo>
                  <a:pt x="3540" y="2369"/>
                </a:lnTo>
                <a:lnTo>
                  <a:pt x="3537" y="2393"/>
                </a:lnTo>
                <a:lnTo>
                  <a:pt x="3534" y="2417"/>
                </a:lnTo>
                <a:lnTo>
                  <a:pt x="3534" y="2443"/>
                </a:lnTo>
                <a:lnTo>
                  <a:pt x="3534" y="2467"/>
                </a:lnTo>
                <a:lnTo>
                  <a:pt x="3537" y="2492"/>
                </a:lnTo>
                <a:lnTo>
                  <a:pt x="3540" y="2517"/>
                </a:lnTo>
                <a:lnTo>
                  <a:pt x="3545" y="2541"/>
                </a:lnTo>
                <a:lnTo>
                  <a:pt x="3550" y="2564"/>
                </a:lnTo>
                <a:lnTo>
                  <a:pt x="3556" y="2587"/>
                </a:lnTo>
                <a:lnTo>
                  <a:pt x="3563" y="2610"/>
                </a:lnTo>
                <a:lnTo>
                  <a:pt x="3572" y="2631"/>
                </a:lnTo>
                <a:lnTo>
                  <a:pt x="3582" y="2654"/>
                </a:lnTo>
                <a:lnTo>
                  <a:pt x="3592" y="2674"/>
                </a:lnTo>
                <a:lnTo>
                  <a:pt x="3605" y="2695"/>
                </a:lnTo>
                <a:lnTo>
                  <a:pt x="3617" y="2714"/>
                </a:lnTo>
                <a:lnTo>
                  <a:pt x="3630" y="2733"/>
                </a:lnTo>
                <a:lnTo>
                  <a:pt x="3645" y="2752"/>
                </a:lnTo>
                <a:lnTo>
                  <a:pt x="3660" y="2768"/>
                </a:lnTo>
                <a:lnTo>
                  <a:pt x="3676" y="2786"/>
                </a:lnTo>
                <a:lnTo>
                  <a:pt x="3693" y="2802"/>
                </a:lnTo>
                <a:lnTo>
                  <a:pt x="3711" y="2817"/>
                </a:lnTo>
                <a:lnTo>
                  <a:pt x="3728" y="2831"/>
                </a:lnTo>
                <a:lnTo>
                  <a:pt x="3747" y="2845"/>
                </a:lnTo>
                <a:lnTo>
                  <a:pt x="3767" y="2858"/>
                </a:lnTo>
                <a:lnTo>
                  <a:pt x="3788" y="2869"/>
                </a:lnTo>
                <a:lnTo>
                  <a:pt x="3809" y="2880"/>
                </a:lnTo>
                <a:lnTo>
                  <a:pt x="3830" y="2890"/>
                </a:lnTo>
                <a:lnTo>
                  <a:pt x="3852" y="2898"/>
                </a:lnTo>
                <a:lnTo>
                  <a:pt x="3874" y="2906"/>
                </a:lnTo>
                <a:lnTo>
                  <a:pt x="3898" y="2912"/>
                </a:lnTo>
                <a:lnTo>
                  <a:pt x="3921" y="2918"/>
                </a:lnTo>
                <a:lnTo>
                  <a:pt x="3945" y="2922"/>
                </a:lnTo>
                <a:lnTo>
                  <a:pt x="3969" y="2924"/>
                </a:lnTo>
                <a:lnTo>
                  <a:pt x="3994" y="2927"/>
                </a:lnTo>
                <a:lnTo>
                  <a:pt x="4019" y="2928"/>
                </a:lnTo>
                <a:lnTo>
                  <a:pt x="4044" y="2927"/>
                </a:lnTo>
                <a:lnTo>
                  <a:pt x="4068" y="2924"/>
                </a:lnTo>
                <a:lnTo>
                  <a:pt x="4093" y="2922"/>
                </a:lnTo>
                <a:lnTo>
                  <a:pt x="4116" y="2918"/>
                </a:lnTo>
                <a:lnTo>
                  <a:pt x="4141" y="2912"/>
                </a:lnTo>
                <a:lnTo>
                  <a:pt x="4163" y="2906"/>
                </a:lnTo>
                <a:lnTo>
                  <a:pt x="4186" y="2898"/>
                </a:lnTo>
                <a:lnTo>
                  <a:pt x="4208" y="2890"/>
                </a:lnTo>
                <a:lnTo>
                  <a:pt x="4229" y="2880"/>
                </a:lnTo>
                <a:lnTo>
                  <a:pt x="4250" y="2869"/>
                </a:lnTo>
                <a:lnTo>
                  <a:pt x="4270" y="2858"/>
                </a:lnTo>
                <a:lnTo>
                  <a:pt x="4290" y="2845"/>
                </a:lnTo>
                <a:lnTo>
                  <a:pt x="4309" y="2831"/>
                </a:lnTo>
                <a:lnTo>
                  <a:pt x="4328" y="2817"/>
                </a:lnTo>
                <a:lnTo>
                  <a:pt x="4345" y="2802"/>
                </a:lnTo>
                <a:lnTo>
                  <a:pt x="4362" y="2786"/>
                </a:lnTo>
                <a:lnTo>
                  <a:pt x="4378" y="2768"/>
                </a:lnTo>
                <a:lnTo>
                  <a:pt x="4393" y="2752"/>
                </a:lnTo>
                <a:lnTo>
                  <a:pt x="4407" y="2733"/>
                </a:lnTo>
                <a:lnTo>
                  <a:pt x="4421" y="2714"/>
                </a:lnTo>
                <a:lnTo>
                  <a:pt x="4434" y="2695"/>
                </a:lnTo>
                <a:lnTo>
                  <a:pt x="4445" y="2674"/>
                </a:lnTo>
                <a:lnTo>
                  <a:pt x="4456" y="2654"/>
                </a:lnTo>
                <a:lnTo>
                  <a:pt x="4465" y="2631"/>
                </a:lnTo>
                <a:lnTo>
                  <a:pt x="4474" y="2610"/>
                </a:lnTo>
                <a:lnTo>
                  <a:pt x="4482" y="2587"/>
                </a:lnTo>
                <a:lnTo>
                  <a:pt x="4489" y="2564"/>
                </a:lnTo>
                <a:lnTo>
                  <a:pt x="4494" y="2541"/>
                </a:lnTo>
                <a:lnTo>
                  <a:pt x="4499" y="2517"/>
                </a:lnTo>
                <a:lnTo>
                  <a:pt x="4501" y="2492"/>
                </a:lnTo>
                <a:lnTo>
                  <a:pt x="4503" y="2467"/>
                </a:lnTo>
                <a:lnTo>
                  <a:pt x="4504" y="2443"/>
                </a:lnTo>
                <a:lnTo>
                  <a:pt x="4503" y="2417"/>
                </a:lnTo>
                <a:lnTo>
                  <a:pt x="4501" y="2393"/>
                </a:lnTo>
                <a:lnTo>
                  <a:pt x="4499" y="2369"/>
                </a:lnTo>
                <a:lnTo>
                  <a:pt x="4494" y="2345"/>
                </a:lnTo>
                <a:lnTo>
                  <a:pt x="4489" y="2321"/>
                </a:lnTo>
                <a:lnTo>
                  <a:pt x="4482" y="2298"/>
                </a:lnTo>
                <a:lnTo>
                  <a:pt x="4474" y="2276"/>
                </a:lnTo>
                <a:lnTo>
                  <a:pt x="4465" y="2253"/>
                </a:lnTo>
                <a:lnTo>
                  <a:pt x="4456" y="2232"/>
                </a:lnTo>
                <a:lnTo>
                  <a:pt x="4445" y="2211"/>
                </a:lnTo>
                <a:lnTo>
                  <a:pt x="4434" y="2191"/>
                </a:lnTo>
                <a:lnTo>
                  <a:pt x="4421" y="2172"/>
                </a:lnTo>
                <a:lnTo>
                  <a:pt x="4407" y="2152"/>
                </a:lnTo>
                <a:lnTo>
                  <a:pt x="4393" y="2134"/>
                </a:lnTo>
                <a:lnTo>
                  <a:pt x="4378" y="2116"/>
                </a:lnTo>
                <a:lnTo>
                  <a:pt x="4362" y="21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/>
        </p:nvSpPr>
        <p:spPr bwMode="auto">
          <a:xfrm>
            <a:off x="4480548" y="4176862"/>
            <a:ext cx="547688" cy="379412"/>
          </a:xfrm>
          <a:custGeom>
            <a:avLst/>
            <a:gdLst>
              <a:gd name="T0" fmla="*/ 1239327 w 6190"/>
              <a:gd name="T1" fmla="*/ 156252 h 4291"/>
              <a:gd name="T2" fmla="*/ 1294415 w 6190"/>
              <a:gd name="T3" fmla="*/ 211617 h 4291"/>
              <a:gd name="T4" fmla="*/ 1294415 w 6190"/>
              <a:gd name="T5" fmla="*/ 1106686 h 4291"/>
              <a:gd name="T6" fmla="*/ 790313 w 6190"/>
              <a:gd name="T7" fmla="*/ 1106686 h 4291"/>
              <a:gd name="T8" fmla="*/ 790313 w 6190"/>
              <a:gd name="T9" fmla="*/ 1144518 h 4291"/>
              <a:gd name="T10" fmla="*/ 830321 w 6190"/>
              <a:gd name="T11" fmla="*/ 1150362 h 4291"/>
              <a:gd name="T12" fmla="*/ 870637 w 6190"/>
              <a:gd name="T13" fmla="*/ 1158052 h 4291"/>
              <a:gd name="T14" fmla="*/ 911261 w 6190"/>
              <a:gd name="T15" fmla="*/ 1166972 h 4291"/>
              <a:gd name="T16" fmla="*/ 951577 w 6190"/>
              <a:gd name="T17" fmla="*/ 1177737 h 4291"/>
              <a:gd name="T18" fmla="*/ 991893 w 6190"/>
              <a:gd name="T19" fmla="*/ 1189733 h 4291"/>
              <a:gd name="T20" fmla="*/ 1032208 w 6190"/>
              <a:gd name="T21" fmla="*/ 1203882 h 4291"/>
              <a:gd name="T22" fmla="*/ 1072524 w 6190"/>
              <a:gd name="T23" fmla="*/ 1219569 h 4291"/>
              <a:gd name="T24" fmla="*/ 1112840 w 6190"/>
              <a:gd name="T25" fmla="*/ 1236793 h 4291"/>
              <a:gd name="T26" fmla="*/ 1112840 w 6190"/>
              <a:gd name="T27" fmla="*/ 1319841 h 4291"/>
              <a:gd name="T28" fmla="*/ 194501 w 6190"/>
              <a:gd name="T29" fmla="*/ 1319841 h 4291"/>
              <a:gd name="T30" fmla="*/ 194501 w 6190"/>
              <a:gd name="T31" fmla="*/ 1236793 h 4291"/>
              <a:gd name="T32" fmla="*/ 214197 w 6190"/>
              <a:gd name="T33" fmla="*/ 1228796 h 4291"/>
              <a:gd name="T34" fmla="*/ 252974 w 6190"/>
              <a:gd name="T35" fmla="*/ 1213725 h 4291"/>
              <a:gd name="T36" fmla="*/ 292059 w 6190"/>
              <a:gd name="T37" fmla="*/ 1199883 h 4291"/>
              <a:gd name="T38" fmla="*/ 330836 w 6190"/>
              <a:gd name="T39" fmla="*/ 1187580 h 4291"/>
              <a:gd name="T40" fmla="*/ 370229 w 6190"/>
              <a:gd name="T41" fmla="*/ 1176507 h 4291"/>
              <a:gd name="T42" fmla="*/ 409313 w 6190"/>
              <a:gd name="T43" fmla="*/ 1166664 h 4291"/>
              <a:gd name="T44" fmla="*/ 448090 w 6190"/>
              <a:gd name="T45" fmla="*/ 1158052 h 4291"/>
              <a:gd name="T46" fmla="*/ 487483 w 6190"/>
              <a:gd name="T47" fmla="*/ 1151285 h 4291"/>
              <a:gd name="T48" fmla="*/ 506872 w 6190"/>
              <a:gd name="T49" fmla="*/ 1106686 h 4291"/>
              <a:gd name="T50" fmla="*/ 0 w 6190"/>
              <a:gd name="T51" fmla="*/ 1106686 h 4291"/>
              <a:gd name="T52" fmla="*/ 0 w 6190"/>
              <a:gd name="T53" fmla="*/ 211617 h 4291"/>
              <a:gd name="T54" fmla="*/ 55088 w 6190"/>
              <a:gd name="T55" fmla="*/ 156252 h 4291"/>
              <a:gd name="T56" fmla="*/ 1365814 w 6190"/>
              <a:gd name="T57" fmla="*/ 1319841 h 4291"/>
              <a:gd name="T58" fmla="*/ 1905000 w 6190"/>
              <a:gd name="T59" fmla="*/ 0 h 4291"/>
              <a:gd name="T60" fmla="*/ 1365814 w 6190"/>
              <a:gd name="T61" fmla="*/ 1319841 h 4291"/>
              <a:gd name="T62" fmla="*/ 1433828 w 6190"/>
              <a:gd name="T63" fmla="*/ 115036 h 4291"/>
              <a:gd name="T64" fmla="*/ 1846527 w 6190"/>
              <a:gd name="T65" fmla="*/ 243299 h 4291"/>
              <a:gd name="T66" fmla="*/ 1433828 w 6190"/>
              <a:gd name="T67" fmla="*/ 115036 h 4291"/>
              <a:gd name="T68" fmla="*/ 1433828 w 6190"/>
              <a:gd name="T69" fmla="*/ 315273 h 4291"/>
              <a:gd name="T70" fmla="*/ 1846527 w 6190"/>
              <a:gd name="T71" fmla="*/ 444151 h 4291"/>
              <a:gd name="T72" fmla="*/ 1433828 w 6190"/>
              <a:gd name="T73" fmla="*/ 315273 h 4291"/>
              <a:gd name="T74" fmla="*/ 1431674 w 6190"/>
              <a:gd name="T75" fmla="*/ 553035 h 4291"/>
              <a:gd name="T76" fmla="*/ 1570163 w 6190"/>
              <a:gd name="T77" fmla="*/ 652385 h 4291"/>
              <a:gd name="T78" fmla="*/ 1431674 w 6190"/>
              <a:gd name="T79" fmla="*/ 553035 h 4291"/>
              <a:gd name="T80" fmla="*/ 1431674 w 6190"/>
              <a:gd name="T81" fmla="*/ 712671 h 4291"/>
              <a:gd name="T82" fmla="*/ 1570163 w 6190"/>
              <a:gd name="T83" fmla="*/ 812021 h 4291"/>
              <a:gd name="T84" fmla="*/ 1431674 w 6190"/>
              <a:gd name="T85" fmla="*/ 712671 h 4291"/>
              <a:gd name="T86" fmla="*/ 1183931 w 6190"/>
              <a:gd name="T87" fmla="*/ 266983 h 4291"/>
              <a:gd name="T88" fmla="*/ 110484 w 6190"/>
              <a:gd name="T89" fmla="*/ 995956 h 4291"/>
              <a:gd name="T90" fmla="*/ 1183931 w 6190"/>
              <a:gd name="T91" fmla="*/ 266983 h 429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190" h="4291">
                <a:moveTo>
                  <a:pt x="179" y="508"/>
                </a:moveTo>
                <a:lnTo>
                  <a:pt x="4027" y="508"/>
                </a:lnTo>
                <a:lnTo>
                  <a:pt x="4206" y="508"/>
                </a:lnTo>
                <a:lnTo>
                  <a:pt x="4206" y="688"/>
                </a:lnTo>
                <a:lnTo>
                  <a:pt x="4206" y="3418"/>
                </a:lnTo>
                <a:lnTo>
                  <a:pt x="4206" y="3598"/>
                </a:lnTo>
                <a:lnTo>
                  <a:pt x="4027" y="3598"/>
                </a:lnTo>
                <a:lnTo>
                  <a:pt x="2568" y="3598"/>
                </a:lnTo>
                <a:lnTo>
                  <a:pt x="2568" y="3721"/>
                </a:lnTo>
                <a:lnTo>
                  <a:pt x="2634" y="3731"/>
                </a:lnTo>
                <a:lnTo>
                  <a:pt x="2698" y="3740"/>
                </a:lnTo>
                <a:lnTo>
                  <a:pt x="2764" y="3752"/>
                </a:lnTo>
                <a:lnTo>
                  <a:pt x="2829" y="3765"/>
                </a:lnTo>
                <a:lnTo>
                  <a:pt x="2895" y="3779"/>
                </a:lnTo>
                <a:lnTo>
                  <a:pt x="2961" y="3794"/>
                </a:lnTo>
                <a:lnTo>
                  <a:pt x="3026" y="3811"/>
                </a:lnTo>
                <a:lnTo>
                  <a:pt x="3092" y="3829"/>
                </a:lnTo>
                <a:lnTo>
                  <a:pt x="3157" y="3848"/>
                </a:lnTo>
                <a:lnTo>
                  <a:pt x="3223" y="3868"/>
                </a:lnTo>
                <a:lnTo>
                  <a:pt x="3288" y="3891"/>
                </a:lnTo>
                <a:lnTo>
                  <a:pt x="3354" y="3914"/>
                </a:lnTo>
                <a:lnTo>
                  <a:pt x="3419" y="3938"/>
                </a:lnTo>
                <a:lnTo>
                  <a:pt x="3485" y="3965"/>
                </a:lnTo>
                <a:lnTo>
                  <a:pt x="3550" y="3993"/>
                </a:lnTo>
                <a:lnTo>
                  <a:pt x="3616" y="4021"/>
                </a:lnTo>
                <a:lnTo>
                  <a:pt x="3616" y="4291"/>
                </a:lnTo>
                <a:lnTo>
                  <a:pt x="632" y="4291"/>
                </a:lnTo>
                <a:lnTo>
                  <a:pt x="632" y="4021"/>
                </a:lnTo>
                <a:lnTo>
                  <a:pt x="696" y="3995"/>
                </a:lnTo>
                <a:lnTo>
                  <a:pt x="758" y="3970"/>
                </a:lnTo>
                <a:lnTo>
                  <a:pt x="822" y="3946"/>
                </a:lnTo>
                <a:lnTo>
                  <a:pt x="885" y="3924"/>
                </a:lnTo>
                <a:lnTo>
                  <a:pt x="949" y="3901"/>
                </a:lnTo>
                <a:lnTo>
                  <a:pt x="1013" y="3881"/>
                </a:lnTo>
                <a:lnTo>
                  <a:pt x="1075" y="3861"/>
                </a:lnTo>
                <a:lnTo>
                  <a:pt x="1139" y="3843"/>
                </a:lnTo>
                <a:lnTo>
                  <a:pt x="1203" y="3825"/>
                </a:lnTo>
                <a:lnTo>
                  <a:pt x="1266" y="3809"/>
                </a:lnTo>
                <a:lnTo>
                  <a:pt x="1330" y="3793"/>
                </a:lnTo>
                <a:lnTo>
                  <a:pt x="1394" y="3779"/>
                </a:lnTo>
                <a:lnTo>
                  <a:pt x="1456" y="3765"/>
                </a:lnTo>
                <a:lnTo>
                  <a:pt x="1520" y="3753"/>
                </a:lnTo>
                <a:lnTo>
                  <a:pt x="1584" y="3743"/>
                </a:lnTo>
                <a:lnTo>
                  <a:pt x="1647" y="3733"/>
                </a:lnTo>
                <a:lnTo>
                  <a:pt x="1647" y="3598"/>
                </a:lnTo>
                <a:lnTo>
                  <a:pt x="179" y="3598"/>
                </a:lnTo>
                <a:lnTo>
                  <a:pt x="0" y="3598"/>
                </a:lnTo>
                <a:lnTo>
                  <a:pt x="0" y="3418"/>
                </a:lnTo>
                <a:lnTo>
                  <a:pt x="0" y="688"/>
                </a:lnTo>
                <a:lnTo>
                  <a:pt x="0" y="508"/>
                </a:lnTo>
                <a:lnTo>
                  <a:pt x="179" y="508"/>
                </a:lnTo>
                <a:close/>
                <a:moveTo>
                  <a:pt x="4438" y="4291"/>
                </a:moveTo>
                <a:lnTo>
                  <a:pt x="6190" y="4291"/>
                </a:lnTo>
                <a:lnTo>
                  <a:pt x="6190" y="0"/>
                </a:lnTo>
                <a:lnTo>
                  <a:pt x="4438" y="0"/>
                </a:lnTo>
                <a:lnTo>
                  <a:pt x="4438" y="4291"/>
                </a:lnTo>
                <a:close/>
                <a:moveTo>
                  <a:pt x="4659" y="374"/>
                </a:moveTo>
                <a:lnTo>
                  <a:pt x="6000" y="374"/>
                </a:lnTo>
                <a:lnTo>
                  <a:pt x="6000" y="791"/>
                </a:lnTo>
                <a:lnTo>
                  <a:pt x="4659" y="791"/>
                </a:lnTo>
                <a:lnTo>
                  <a:pt x="4659" y="374"/>
                </a:lnTo>
                <a:close/>
                <a:moveTo>
                  <a:pt x="4659" y="1025"/>
                </a:moveTo>
                <a:lnTo>
                  <a:pt x="6000" y="1025"/>
                </a:lnTo>
                <a:lnTo>
                  <a:pt x="6000" y="1444"/>
                </a:lnTo>
                <a:lnTo>
                  <a:pt x="4659" y="1444"/>
                </a:lnTo>
                <a:lnTo>
                  <a:pt x="4659" y="1025"/>
                </a:lnTo>
                <a:close/>
                <a:moveTo>
                  <a:pt x="4652" y="1798"/>
                </a:moveTo>
                <a:lnTo>
                  <a:pt x="5102" y="1798"/>
                </a:lnTo>
                <a:lnTo>
                  <a:pt x="5102" y="2121"/>
                </a:lnTo>
                <a:lnTo>
                  <a:pt x="4652" y="2121"/>
                </a:lnTo>
                <a:lnTo>
                  <a:pt x="4652" y="1798"/>
                </a:lnTo>
                <a:close/>
                <a:moveTo>
                  <a:pt x="4652" y="2317"/>
                </a:moveTo>
                <a:lnTo>
                  <a:pt x="5102" y="2317"/>
                </a:lnTo>
                <a:lnTo>
                  <a:pt x="5102" y="2640"/>
                </a:lnTo>
                <a:lnTo>
                  <a:pt x="4652" y="2640"/>
                </a:lnTo>
                <a:lnTo>
                  <a:pt x="4652" y="2317"/>
                </a:lnTo>
                <a:close/>
                <a:moveTo>
                  <a:pt x="3847" y="868"/>
                </a:moveTo>
                <a:lnTo>
                  <a:pt x="359" y="868"/>
                </a:lnTo>
                <a:lnTo>
                  <a:pt x="359" y="3238"/>
                </a:lnTo>
                <a:lnTo>
                  <a:pt x="3847" y="3238"/>
                </a:lnTo>
                <a:lnTo>
                  <a:pt x="3847" y="8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7860335" y="4122887"/>
            <a:ext cx="517525" cy="509587"/>
          </a:xfrm>
          <a:custGeom>
            <a:avLst/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63023" y="1955379"/>
            <a:ext cx="235338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63023" y="3634827"/>
            <a:ext cx="235338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189931" y="1958978"/>
            <a:ext cx="235338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189931" y="3638425"/>
            <a:ext cx="235338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551281" y="1946633"/>
            <a:ext cx="235338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551281" y="3626079"/>
            <a:ext cx="235338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48"/>
          <p:cNvSpPr>
            <a:spLocks noChangeArrowheads="1"/>
          </p:cNvSpPr>
          <p:nvPr/>
        </p:nvSpPr>
        <p:spPr bwMode="auto">
          <a:xfrm>
            <a:off x="7954963" y="2671058"/>
            <a:ext cx="317500" cy="3190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49"/>
          <p:cNvSpPr>
            <a:spLocks noChangeArrowheads="1"/>
          </p:cNvSpPr>
          <p:nvPr/>
        </p:nvSpPr>
        <p:spPr bwMode="auto">
          <a:xfrm>
            <a:off x="3881438" y="2671058"/>
            <a:ext cx="317500" cy="319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50"/>
          <p:cNvSpPr>
            <a:spLocks noChangeArrowheads="1"/>
          </p:cNvSpPr>
          <p:nvPr/>
        </p:nvSpPr>
        <p:spPr bwMode="auto">
          <a:xfrm>
            <a:off x="3881438" y="4342696"/>
            <a:ext cx="317500" cy="317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152"/>
          <p:cNvSpPr>
            <a:spLocks noChangeArrowheads="1"/>
          </p:cNvSpPr>
          <p:nvPr/>
        </p:nvSpPr>
        <p:spPr bwMode="auto">
          <a:xfrm>
            <a:off x="7954963" y="4339521"/>
            <a:ext cx="317500" cy="3190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8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8@|5FFC:4308095|FBC:16777215|LFC:0|LBC:16777215"/>
          <p:cNvSpPr/>
          <p:nvPr/>
        </p:nvSpPr>
        <p:spPr bwMode="auto">
          <a:xfrm>
            <a:off x="4321175" y="1974146"/>
            <a:ext cx="1868488" cy="1778000"/>
          </a:xfrm>
          <a:custGeom>
            <a:avLst/>
            <a:gdLst>
              <a:gd name="T0" fmla="*/ 497 w 497"/>
              <a:gd name="T1" fmla="*/ 134 h 473"/>
              <a:gd name="T2" fmla="*/ 408 w 497"/>
              <a:gd name="T3" fmla="*/ 225 h 473"/>
              <a:gd name="T4" fmla="*/ 230 w 497"/>
              <a:gd name="T5" fmla="*/ 440 h 473"/>
              <a:gd name="T6" fmla="*/ 130 w 497"/>
              <a:gd name="T7" fmla="*/ 342 h 473"/>
              <a:gd name="T8" fmla="*/ 0 w 497"/>
              <a:gd name="T9" fmla="*/ 473 h 473"/>
              <a:gd name="T10" fmla="*/ 0 w 497"/>
              <a:gd name="T11" fmla="*/ 459 h 473"/>
              <a:gd name="T12" fmla="*/ 361 w 497"/>
              <a:gd name="T13" fmla="*/ 0 h 473"/>
              <a:gd name="T14" fmla="*/ 497 w 497"/>
              <a:gd name="T15" fmla="*/ 134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7" h="473">
                <a:moveTo>
                  <a:pt x="497" y="134"/>
                </a:moveTo>
                <a:cubicBezTo>
                  <a:pt x="408" y="225"/>
                  <a:pt x="408" y="225"/>
                  <a:pt x="408" y="225"/>
                </a:cubicBezTo>
                <a:cubicBezTo>
                  <a:pt x="311" y="252"/>
                  <a:pt x="238" y="337"/>
                  <a:pt x="230" y="440"/>
                </a:cubicBezTo>
                <a:cubicBezTo>
                  <a:pt x="130" y="342"/>
                  <a:pt x="130" y="342"/>
                  <a:pt x="130" y="342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468"/>
                  <a:pt x="0" y="463"/>
                  <a:pt x="0" y="459"/>
                </a:cubicBezTo>
                <a:cubicBezTo>
                  <a:pt x="0" y="236"/>
                  <a:pt x="154" y="50"/>
                  <a:pt x="361" y="0"/>
                </a:cubicBezTo>
                <a:lnTo>
                  <a:pt x="497" y="1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5@|5FFC:1554685|FBC:16777215|LFC:0|LBC:16777215"/>
          <p:cNvSpPr/>
          <p:nvPr/>
        </p:nvSpPr>
        <p:spPr bwMode="auto">
          <a:xfrm>
            <a:off x="5997575" y="1924933"/>
            <a:ext cx="1836738" cy="1898650"/>
          </a:xfrm>
          <a:custGeom>
            <a:avLst/>
            <a:gdLst>
              <a:gd name="T0" fmla="*/ 488 w 488"/>
              <a:gd name="T1" fmla="*/ 376 h 505"/>
              <a:gd name="T2" fmla="*/ 360 w 488"/>
              <a:gd name="T3" fmla="*/ 505 h 505"/>
              <a:gd name="T4" fmla="*/ 259 w 488"/>
              <a:gd name="T5" fmla="*/ 406 h 505"/>
              <a:gd name="T6" fmla="*/ 63 w 488"/>
              <a:gd name="T7" fmla="*/ 232 h 505"/>
              <a:gd name="T8" fmla="*/ 148 w 488"/>
              <a:gd name="T9" fmla="*/ 146 h 505"/>
              <a:gd name="T10" fmla="*/ 0 w 488"/>
              <a:gd name="T11" fmla="*/ 1 h 505"/>
              <a:gd name="T12" fmla="*/ 26 w 488"/>
              <a:gd name="T13" fmla="*/ 0 h 505"/>
              <a:gd name="T14" fmla="*/ 488 w 488"/>
              <a:gd name="T15" fmla="*/ 376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8" h="505">
                <a:moveTo>
                  <a:pt x="488" y="376"/>
                </a:moveTo>
                <a:cubicBezTo>
                  <a:pt x="360" y="505"/>
                  <a:pt x="360" y="505"/>
                  <a:pt x="360" y="505"/>
                </a:cubicBezTo>
                <a:cubicBezTo>
                  <a:pt x="259" y="406"/>
                  <a:pt x="259" y="406"/>
                  <a:pt x="259" y="406"/>
                </a:cubicBezTo>
                <a:cubicBezTo>
                  <a:pt x="234" y="316"/>
                  <a:pt x="158" y="247"/>
                  <a:pt x="63" y="232"/>
                </a:cubicBezTo>
                <a:cubicBezTo>
                  <a:pt x="148" y="146"/>
                  <a:pt x="148" y="146"/>
                  <a:pt x="148" y="146"/>
                </a:cubicBezTo>
                <a:cubicBezTo>
                  <a:pt x="0" y="1"/>
                  <a:pt x="0" y="1"/>
                  <a:pt x="0" y="1"/>
                </a:cubicBezTo>
                <a:cubicBezTo>
                  <a:pt x="9" y="0"/>
                  <a:pt x="17" y="0"/>
                  <a:pt x="26" y="0"/>
                </a:cubicBezTo>
                <a:cubicBezTo>
                  <a:pt x="254" y="0"/>
                  <a:pt x="444" y="161"/>
                  <a:pt x="488" y="3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7@|5FFC:2381804|FBC:16777215|LFC:0|LBC:16777215"/>
          <p:cNvSpPr/>
          <p:nvPr/>
        </p:nvSpPr>
        <p:spPr bwMode="auto">
          <a:xfrm>
            <a:off x="4362450" y="3620383"/>
            <a:ext cx="1804988" cy="1851025"/>
          </a:xfrm>
          <a:custGeom>
            <a:avLst/>
            <a:gdLst>
              <a:gd name="T0" fmla="*/ 480 w 480"/>
              <a:gd name="T1" fmla="*/ 492 h 492"/>
              <a:gd name="T2" fmla="*/ 461 w 480"/>
              <a:gd name="T3" fmla="*/ 492 h 492"/>
              <a:gd name="T4" fmla="*/ 0 w 480"/>
              <a:gd name="T5" fmla="*/ 122 h 492"/>
              <a:gd name="T6" fmla="*/ 120 w 480"/>
              <a:gd name="T7" fmla="*/ 0 h 492"/>
              <a:gd name="T8" fmla="*/ 239 w 480"/>
              <a:gd name="T9" fmla="*/ 118 h 492"/>
              <a:gd name="T10" fmla="*/ 424 w 480"/>
              <a:gd name="T11" fmla="*/ 260 h 492"/>
              <a:gd name="T12" fmla="*/ 335 w 480"/>
              <a:gd name="T13" fmla="*/ 350 h 492"/>
              <a:gd name="T14" fmla="*/ 480 w 480"/>
              <a:gd name="T15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0" h="492">
                <a:moveTo>
                  <a:pt x="480" y="492"/>
                </a:moveTo>
                <a:cubicBezTo>
                  <a:pt x="474" y="492"/>
                  <a:pt x="467" y="492"/>
                  <a:pt x="461" y="492"/>
                </a:cubicBezTo>
                <a:cubicBezTo>
                  <a:pt x="235" y="492"/>
                  <a:pt x="46" y="334"/>
                  <a:pt x="0" y="122"/>
                </a:cubicBezTo>
                <a:cubicBezTo>
                  <a:pt x="120" y="0"/>
                  <a:pt x="120" y="0"/>
                  <a:pt x="120" y="0"/>
                </a:cubicBezTo>
                <a:cubicBezTo>
                  <a:pt x="239" y="118"/>
                  <a:pt x="239" y="118"/>
                  <a:pt x="239" y="118"/>
                </a:cubicBezTo>
                <a:cubicBezTo>
                  <a:pt x="271" y="192"/>
                  <a:pt x="341" y="247"/>
                  <a:pt x="424" y="260"/>
                </a:cubicBezTo>
                <a:cubicBezTo>
                  <a:pt x="335" y="350"/>
                  <a:pt x="335" y="350"/>
                  <a:pt x="335" y="350"/>
                </a:cubicBezTo>
                <a:lnTo>
                  <a:pt x="480" y="4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6@|5FFC:14657585|FBC:16777215|LFC:0|LBC:16777215"/>
          <p:cNvSpPr/>
          <p:nvPr/>
        </p:nvSpPr>
        <p:spPr bwMode="auto">
          <a:xfrm>
            <a:off x="5986463" y="3666421"/>
            <a:ext cx="1884362" cy="1763712"/>
          </a:xfrm>
          <a:custGeom>
            <a:avLst/>
            <a:gdLst>
              <a:gd name="T0" fmla="*/ 501 w 501"/>
              <a:gd name="T1" fmla="*/ 9 h 469"/>
              <a:gd name="T2" fmla="*/ 134 w 501"/>
              <a:gd name="T3" fmla="*/ 469 h 469"/>
              <a:gd name="T4" fmla="*/ 0 w 501"/>
              <a:gd name="T5" fmla="*/ 337 h 469"/>
              <a:gd name="T6" fmla="*/ 93 w 501"/>
              <a:gd name="T7" fmla="*/ 242 h 469"/>
              <a:gd name="T8" fmla="*/ 93 w 501"/>
              <a:gd name="T9" fmla="*/ 242 h 469"/>
              <a:gd name="T10" fmla="*/ 269 w 501"/>
              <a:gd name="T11" fmla="*/ 45 h 469"/>
              <a:gd name="T12" fmla="*/ 364 w 501"/>
              <a:gd name="T13" fmla="*/ 139 h 469"/>
              <a:gd name="T14" fmla="*/ 501 w 501"/>
              <a:gd name="T15" fmla="*/ 0 h 469"/>
              <a:gd name="T16" fmla="*/ 501 w 501"/>
              <a:gd name="T17" fmla="*/ 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1" h="469">
                <a:moveTo>
                  <a:pt x="501" y="9"/>
                </a:moveTo>
                <a:cubicBezTo>
                  <a:pt x="501" y="233"/>
                  <a:pt x="344" y="421"/>
                  <a:pt x="134" y="469"/>
                </a:cubicBezTo>
                <a:cubicBezTo>
                  <a:pt x="0" y="337"/>
                  <a:pt x="0" y="337"/>
                  <a:pt x="0" y="337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184" y="217"/>
                  <a:pt x="254" y="140"/>
                  <a:pt x="269" y="45"/>
                </a:cubicBezTo>
                <a:cubicBezTo>
                  <a:pt x="364" y="139"/>
                  <a:pt x="364" y="139"/>
                  <a:pt x="364" y="139"/>
                </a:cubicBezTo>
                <a:cubicBezTo>
                  <a:pt x="501" y="0"/>
                  <a:pt x="501" y="0"/>
                  <a:pt x="501" y="0"/>
                </a:cubicBezTo>
                <a:cubicBezTo>
                  <a:pt x="501" y="3"/>
                  <a:pt x="501" y="6"/>
                  <a:pt x="50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8" name="Group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638" y="3275896"/>
            <a:ext cx="925512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hape 3659@|5FFC:16777215|FBC:16777215|LFC:16777215|LBC:16777215"/>
          <p:cNvSpPr/>
          <p:nvPr/>
        </p:nvSpPr>
        <p:spPr bwMode="auto">
          <a:xfrm>
            <a:off x="6738938" y="4428421"/>
            <a:ext cx="487362" cy="444500"/>
          </a:xfrm>
          <a:custGeom>
            <a:avLst/>
            <a:gdLst>
              <a:gd name="T0" fmla="*/ 20097 w 20993"/>
              <a:gd name="T1" fmla="*/ 14373 h 21440"/>
              <a:gd name="T2" fmla="*/ 15990 w 20993"/>
              <a:gd name="T3" fmla="*/ 12571 h 21440"/>
              <a:gd name="T4" fmla="*/ 16463 w 20993"/>
              <a:gd name="T5" fmla="*/ 14008 h 21440"/>
              <a:gd name="T6" fmla="*/ 10496 w 20993"/>
              <a:gd name="T7" fmla="*/ 16745 h 21440"/>
              <a:gd name="T8" fmla="*/ 4529 w 20993"/>
              <a:gd name="T9" fmla="*/ 14008 h 21440"/>
              <a:gd name="T10" fmla="*/ 5002 w 20993"/>
              <a:gd name="T11" fmla="*/ 12571 h 21440"/>
              <a:gd name="T12" fmla="*/ 895 w 20993"/>
              <a:gd name="T13" fmla="*/ 14373 h 21440"/>
              <a:gd name="T14" fmla="*/ 789 w 20993"/>
              <a:gd name="T15" fmla="*/ 16451 h 21440"/>
              <a:gd name="T16" fmla="*/ 8511 w 20993"/>
              <a:gd name="T17" fmla="*/ 20962 h 21440"/>
              <a:gd name="T18" fmla="*/ 12481 w 20993"/>
              <a:gd name="T19" fmla="*/ 20962 h 21440"/>
              <a:gd name="T20" fmla="*/ 20205 w 20993"/>
              <a:gd name="T21" fmla="*/ 16451 h 21440"/>
              <a:gd name="T22" fmla="*/ 20097 w 20993"/>
              <a:gd name="T23" fmla="*/ 14373 h 21440"/>
              <a:gd name="T24" fmla="*/ 10496 w 20993"/>
              <a:gd name="T25" fmla="*/ 5209 h 21440"/>
              <a:gd name="T26" fmla="*/ 13199 w 20993"/>
              <a:gd name="T27" fmla="*/ 4152 h 21440"/>
              <a:gd name="T28" fmla="*/ 12094 w 20993"/>
              <a:gd name="T29" fmla="*/ 773 h 21440"/>
              <a:gd name="T30" fmla="*/ 10496 w 20993"/>
              <a:gd name="T31" fmla="*/ 0 h 21440"/>
              <a:gd name="T32" fmla="*/ 8898 w 20993"/>
              <a:gd name="T33" fmla="*/ 773 h 21440"/>
              <a:gd name="T34" fmla="*/ 7792 w 20993"/>
              <a:gd name="T35" fmla="*/ 4152 h 21440"/>
              <a:gd name="T36" fmla="*/ 10496 w 20993"/>
              <a:gd name="T37" fmla="*/ 5209 h 21440"/>
              <a:gd name="T38" fmla="*/ 10496 w 20993"/>
              <a:gd name="T39" fmla="*/ 13197 h 21440"/>
              <a:gd name="T40" fmla="*/ 15429 w 20993"/>
              <a:gd name="T41" fmla="*/ 10966 h 21440"/>
              <a:gd name="T42" fmla="*/ 14201 w 20993"/>
              <a:gd name="T43" fmla="*/ 7211 h 21440"/>
              <a:gd name="T44" fmla="*/ 10496 w 20993"/>
              <a:gd name="T45" fmla="*/ 8759 h 21440"/>
              <a:gd name="T46" fmla="*/ 6791 w 20993"/>
              <a:gd name="T47" fmla="*/ 7211 h 21440"/>
              <a:gd name="T48" fmla="*/ 5563 w 20993"/>
              <a:gd name="T49" fmla="*/ 10966 h 21440"/>
              <a:gd name="T50" fmla="*/ 10496 w 20993"/>
              <a:gd name="T51" fmla="*/ 13197 h 2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8100" tIns="38100" rIns="38100" bIns="38100" anchor="ctr"/>
          <a:lstStyle/>
          <a:p>
            <a:endParaRPr lang="zh-CN" altLang="en-US"/>
          </a:p>
        </p:txBody>
      </p:sp>
      <p:sp>
        <p:nvSpPr>
          <p:cNvPr id="20" name="Freeform 157@|5FFC:16777215|FBC:16777215|LFC:16777215|LBC:16777215"/>
          <p:cNvSpPr>
            <a:spLocks noChangeAspect="1"/>
          </p:cNvSpPr>
          <p:nvPr/>
        </p:nvSpPr>
        <p:spPr bwMode="auto">
          <a:xfrm>
            <a:off x="4940300" y="2509133"/>
            <a:ext cx="400050" cy="481013"/>
          </a:xfrm>
          <a:custGeom>
            <a:avLst/>
            <a:gdLst>
              <a:gd name="T0" fmla="*/ 206367 w 449768"/>
              <a:gd name="T1" fmla="*/ 423375 h 538305"/>
              <a:gd name="T2" fmla="*/ 208536 w 449768"/>
              <a:gd name="T3" fmla="*/ 434347 h 538305"/>
              <a:gd name="T4" fmla="*/ 136133 w 449768"/>
              <a:gd name="T5" fmla="*/ 527584 h 538305"/>
              <a:gd name="T6" fmla="*/ 120760 w 449768"/>
              <a:gd name="T7" fmla="*/ 517169 h 538305"/>
              <a:gd name="T8" fmla="*/ 192667 w 449768"/>
              <a:gd name="T9" fmla="*/ 423933 h 538305"/>
              <a:gd name="T10" fmla="*/ 206367 w 449768"/>
              <a:gd name="T11" fmla="*/ 423375 h 538305"/>
              <a:gd name="T12" fmla="*/ 158371 w 449768"/>
              <a:gd name="T13" fmla="*/ 386315 h 538305"/>
              <a:gd name="T14" fmla="*/ 160292 w 449768"/>
              <a:gd name="T15" fmla="*/ 397002 h 538305"/>
              <a:gd name="T16" fmla="*/ 51725 w 449768"/>
              <a:gd name="T17" fmla="*/ 536376 h 538305"/>
              <a:gd name="T18" fmla="*/ 41315 w 449768"/>
              <a:gd name="T19" fmla="*/ 525997 h 538305"/>
              <a:gd name="T20" fmla="*/ 144924 w 449768"/>
              <a:gd name="T21" fmla="*/ 387118 h 538305"/>
              <a:gd name="T22" fmla="*/ 158371 w 449768"/>
              <a:gd name="T23" fmla="*/ 386315 h 538305"/>
              <a:gd name="T24" fmla="*/ 112005 w 449768"/>
              <a:gd name="T25" fmla="*/ 349971 h 538305"/>
              <a:gd name="T26" fmla="*/ 113740 w 449768"/>
              <a:gd name="T27" fmla="*/ 362927 h 538305"/>
              <a:gd name="T28" fmla="*/ 41338 w 449768"/>
              <a:gd name="T29" fmla="*/ 455221 h 538305"/>
              <a:gd name="T30" fmla="*/ 25965 w 449768"/>
              <a:gd name="T31" fmla="*/ 444857 h 538305"/>
              <a:gd name="T32" fmla="*/ 98367 w 449768"/>
              <a:gd name="T33" fmla="*/ 352562 h 538305"/>
              <a:gd name="T34" fmla="*/ 112005 w 449768"/>
              <a:gd name="T35" fmla="*/ 349971 h 538305"/>
              <a:gd name="T36" fmla="*/ 287508 w 449768"/>
              <a:gd name="T37" fmla="*/ 153269 h 538305"/>
              <a:gd name="T38" fmla="*/ 261020 w 449768"/>
              <a:gd name="T39" fmla="*/ 165441 h 538305"/>
              <a:gd name="T40" fmla="*/ 255548 w 449768"/>
              <a:gd name="T41" fmla="*/ 175874 h 538305"/>
              <a:gd name="T42" fmla="*/ 276441 w 449768"/>
              <a:gd name="T43" fmla="*/ 232511 h 538305"/>
              <a:gd name="T44" fmla="*/ 328174 w 449768"/>
              <a:gd name="T45" fmla="*/ 227543 h 538305"/>
              <a:gd name="T46" fmla="*/ 333645 w 449768"/>
              <a:gd name="T47" fmla="*/ 217110 h 538305"/>
              <a:gd name="T48" fmla="*/ 317727 w 449768"/>
              <a:gd name="T49" fmla="*/ 160472 h 538305"/>
              <a:gd name="T50" fmla="*/ 287508 w 449768"/>
              <a:gd name="T51" fmla="*/ 153269 h 538305"/>
              <a:gd name="T52" fmla="*/ 437111 w 449768"/>
              <a:gd name="T53" fmla="*/ 0 h 538305"/>
              <a:gd name="T54" fmla="*/ 442086 w 449768"/>
              <a:gd name="T55" fmla="*/ 0 h 538305"/>
              <a:gd name="T56" fmla="*/ 447557 w 449768"/>
              <a:gd name="T57" fmla="*/ 4968 h 538305"/>
              <a:gd name="T58" fmla="*/ 447557 w 449768"/>
              <a:gd name="T59" fmla="*/ 9937 h 538305"/>
              <a:gd name="T60" fmla="*/ 447557 w 449768"/>
              <a:gd name="T61" fmla="*/ 20370 h 538305"/>
              <a:gd name="T62" fmla="*/ 447557 w 449768"/>
              <a:gd name="T63" fmla="*/ 46204 h 538305"/>
              <a:gd name="T64" fmla="*/ 442086 w 449768"/>
              <a:gd name="T65" fmla="*/ 103338 h 538305"/>
              <a:gd name="T66" fmla="*/ 442086 w 449768"/>
              <a:gd name="T67" fmla="*/ 113771 h 538305"/>
              <a:gd name="T68" fmla="*/ 437111 w 449768"/>
              <a:gd name="T69" fmla="*/ 134141 h 538305"/>
              <a:gd name="T70" fmla="*/ 421194 w 449768"/>
              <a:gd name="T71" fmla="*/ 175874 h 538305"/>
              <a:gd name="T72" fmla="*/ 354040 w 449768"/>
              <a:gd name="T73" fmla="*/ 289645 h 538305"/>
              <a:gd name="T74" fmla="*/ 344091 w 449768"/>
              <a:gd name="T75" fmla="*/ 325913 h 538305"/>
              <a:gd name="T76" fmla="*/ 276441 w 449768"/>
              <a:gd name="T77" fmla="*/ 506754 h 538305"/>
              <a:gd name="T78" fmla="*/ 261020 w 449768"/>
              <a:gd name="T79" fmla="*/ 496321 h 538305"/>
              <a:gd name="T80" fmla="*/ 17278 w 449768"/>
              <a:gd name="T81" fmla="*/ 310511 h 538305"/>
              <a:gd name="T82" fmla="*/ 1858 w 449768"/>
              <a:gd name="T83" fmla="*/ 289645 h 538305"/>
              <a:gd name="T84" fmla="*/ 162528 w 449768"/>
              <a:gd name="T85" fmla="*/ 186307 h 538305"/>
              <a:gd name="T86" fmla="*/ 193369 w 449768"/>
              <a:gd name="T87" fmla="*/ 165441 h 538305"/>
              <a:gd name="T88" fmla="*/ 312753 w 449768"/>
              <a:gd name="T89" fmla="*/ 51669 h 538305"/>
              <a:gd name="T90" fmla="*/ 400799 w 449768"/>
              <a:gd name="T91" fmla="*/ 9937 h 538305"/>
              <a:gd name="T92" fmla="*/ 426665 w 449768"/>
              <a:gd name="T93" fmla="*/ 4968 h 538305"/>
              <a:gd name="T94" fmla="*/ 437111 w 449768"/>
              <a:gd name="T95" fmla="*/ 0 h 538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Freeform 101@|5FFC:16777215|FBC:16777215|LFC:16777215|LBC:16777215"/>
          <p:cNvSpPr>
            <a:spLocks noEditPoints="1"/>
          </p:cNvSpPr>
          <p:nvPr/>
        </p:nvSpPr>
        <p:spPr bwMode="auto">
          <a:xfrm>
            <a:off x="6850063" y="2605971"/>
            <a:ext cx="433387" cy="398462"/>
          </a:xfrm>
          <a:custGeom>
            <a:avLst/>
            <a:gdLst>
              <a:gd name="T0" fmla="*/ 39 w 68"/>
              <a:gd name="T1" fmla="*/ 36 h 63"/>
              <a:gd name="T2" fmla="*/ 41 w 68"/>
              <a:gd name="T3" fmla="*/ 44 h 63"/>
              <a:gd name="T4" fmla="*/ 35 w 68"/>
              <a:gd name="T5" fmla="*/ 50 h 63"/>
              <a:gd name="T6" fmla="*/ 27 w 68"/>
              <a:gd name="T7" fmla="*/ 53 h 63"/>
              <a:gd name="T8" fmla="*/ 18 w 68"/>
              <a:gd name="T9" fmla="*/ 53 h 63"/>
              <a:gd name="T10" fmla="*/ 11 w 68"/>
              <a:gd name="T11" fmla="*/ 50 h 63"/>
              <a:gd name="T12" fmla="*/ 4 w 68"/>
              <a:gd name="T13" fmla="*/ 44 h 63"/>
              <a:gd name="T14" fmla="*/ 6 w 68"/>
              <a:gd name="T15" fmla="*/ 36 h 63"/>
              <a:gd name="T16" fmla="*/ 0 w 68"/>
              <a:gd name="T17" fmla="*/ 28 h 63"/>
              <a:gd name="T18" fmla="*/ 7 w 68"/>
              <a:gd name="T19" fmla="*/ 23 h 63"/>
              <a:gd name="T20" fmla="*/ 4 w 68"/>
              <a:gd name="T21" fmla="*/ 18 h 63"/>
              <a:gd name="T22" fmla="*/ 15 w 68"/>
              <a:gd name="T23" fmla="*/ 16 h 63"/>
              <a:gd name="T24" fmla="*/ 19 w 68"/>
              <a:gd name="T25" fmla="*/ 8 h 63"/>
              <a:gd name="T26" fmla="*/ 28 w 68"/>
              <a:gd name="T27" fmla="*/ 15 h 63"/>
              <a:gd name="T28" fmla="*/ 35 w 68"/>
              <a:gd name="T29" fmla="*/ 12 h 63"/>
              <a:gd name="T30" fmla="*/ 41 w 68"/>
              <a:gd name="T31" fmla="*/ 19 h 63"/>
              <a:gd name="T32" fmla="*/ 45 w 68"/>
              <a:gd name="T33" fmla="*/ 27 h 63"/>
              <a:gd name="T34" fmla="*/ 23 w 68"/>
              <a:gd name="T35" fmla="*/ 22 h 63"/>
              <a:gd name="T36" fmla="*/ 32 w 68"/>
              <a:gd name="T37" fmla="*/ 31 h 63"/>
              <a:gd name="T38" fmla="*/ 63 w 68"/>
              <a:gd name="T39" fmla="*/ 16 h 63"/>
              <a:gd name="T40" fmla="*/ 64 w 68"/>
              <a:gd name="T41" fmla="*/ 24 h 63"/>
              <a:gd name="T42" fmla="*/ 55 w 68"/>
              <a:gd name="T43" fmla="*/ 22 h 63"/>
              <a:gd name="T44" fmla="*/ 46 w 68"/>
              <a:gd name="T45" fmla="*/ 24 h 63"/>
              <a:gd name="T46" fmla="*/ 46 w 68"/>
              <a:gd name="T47" fmla="*/ 16 h 63"/>
              <a:gd name="T48" fmla="*/ 46 w 68"/>
              <a:gd name="T49" fmla="*/ 9 h 63"/>
              <a:gd name="T50" fmla="*/ 46 w 68"/>
              <a:gd name="T51" fmla="*/ 2 h 63"/>
              <a:gd name="T52" fmla="*/ 55 w 68"/>
              <a:gd name="T53" fmla="*/ 4 h 63"/>
              <a:gd name="T54" fmla="*/ 59 w 68"/>
              <a:gd name="T55" fmla="*/ 0 h 63"/>
              <a:gd name="T56" fmla="*/ 62 w 68"/>
              <a:gd name="T57" fmla="*/ 7 h 63"/>
              <a:gd name="T58" fmla="*/ 68 w 68"/>
              <a:gd name="T59" fmla="*/ 15 h 63"/>
              <a:gd name="T60" fmla="*/ 62 w 68"/>
              <a:gd name="T61" fmla="*/ 55 h 63"/>
              <a:gd name="T62" fmla="*/ 59 w 68"/>
              <a:gd name="T63" fmla="*/ 63 h 63"/>
              <a:gd name="T64" fmla="*/ 54 w 68"/>
              <a:gd name="T65" fmla="*/ 59 h 63"/>
              <a:gd name="T66" fmla="*/ 45 w 68"/>
              <a:gd name="T67" fmla="*/ 60 h 63"/>
              <a:gd name="T68" fmla="*/ 41 w 68"/>
              <a:gd name="T69" fmla="*/ 52 h 63"/>
              <a:gd name="T70" fmla="*/ 47 w 68"/>
              <a:gd name="T71" fmla="*/ 44 h 63"/>
              <a:gd name="T72" fmla="*/ 50 w 68"/>
              <a:gd name="T73" fmla="*/ 36 h 63"/>
              <a:gd name="T74" fmla="*/ 56 w 68"/>
              <a:gd name="T75" fmla="*/ 40 h 63"/>
              <a:gd name="T76" fmla="*/ 64 w 68"/>
              <a:gd name="T77" fmla="*/ 39 h 63"/>
              <a:gd name="T78" fmla="*/ 63 w 68"/>
              <a:gd name="T79" fmla="*/ 46 h 63"/>
              <a:gd name="T80" fmla="*/ 55 w 68"/>
              <a:gd name="T81" fmla="*/ 8 h 63"/>
              <a:gd name="T82" fmla="*/ 59 w 68"/>
              <a:gd name="T83" fmla="*/ 13 h 63"/>
              <a:gd name="T84" fmla="*/ 50 w 68"/>
              <a:gd name="T85" fmla="*/ 49 h 63"/>
              <a:gd name="T86" fmla="*/ 55 w 68"/>
              <a:gd name="T87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AutoShape 91@|5FFC:16777215|FBC:16777215|LFC:16777215|LBC:16777215"/>
          <p:cNvSpPr>
            <a:spLocks noChangeAspect="1"/>
          </p:cNvSpPr>
          <p:nvPr/>
        </p:nvSpPr>
        <p:spPr bwMode="auto">
          <a:xfrm>
            <a:off x="4852988" y="4347458"/>
            <a:ext cx="358775" cy="395288"/>
          </a:xfrm>
          <a:custGeom>
            <a:avLst/>
            <a:gdLst>
              <a:gd name="T0" fmla="*/ 21421 w 21483"/>
              <a:gd name="T1" fmla="*/ 4387 h 21600"/>
              <a:gd name="T2" fmla="*/ 14732 w 21483"/>
              <a:gd name="T3" fmla="*/ 18748 h 21600"/>
              <a:gd name="T4" fmla="*/ 6064 w 21483"/>
              <a:gd name="T5" fmla="*/ 19682 h 21600"/>
              <a:gd name="T6" fmla="*/ 5058 w 21483"/>
              <a:gd name="T7" fmla="*/ 19075 h 21600"/>
              <a:gd name="T8" fmla="*/ 3857 w 21483"/>
              <a:gd name="T9" fmla="*/ 18465 h 21600"/>
              <a:gd name="T10" fmla="*/ 3287 w 21483"/>
              <a:gd name="T11" fmla="*/ 19174 h 21600"/>
              <a:gd name="T12" fmla="*/ 2760 w 21483"/>
              <a:gd name="T13" fmla="*/ 20179 h 21600"/>
              <a:gd name="T14" fmla="*/ 2213 w 21483"/>
              <a:gd name="T15" fmla="*/ 21182 h 21600"/>
              <a:gd name="T16" fmla="*/ 1450 w 21483"/>
              <a:gd name="T17" fmla="*/ 21599 h 21600"/>
              <a:gd name="T18" fmla="*/ 521 w 21483"/>
              <a:gd name="T19" fmla="*/ 21097 h 21600"/>
              <a:gd name="T20" fmla="*/ 184 w 21483"/>
              <a:gd name="T21" fmla="*/ 20408 h 21600"/>
              <a:gd name="T22" fmla="*/ 699 w 21483"/>
              <a:gd name="T23" fmla="*/ 18152 h 21600"/>
              <a:gd name="T24" fmla="*/ 2061 w 21483"/>
              <a:gd name="T25" fmla="*/ 16692 h 21600"/>
              <a:gd name="T26" fmla="*/ 2367 w 21483"/>
              <a:gd name="T27" fmla="*/ 15949 h 21600"/>
              <a:gd name="T28" fmla="*/ 2128 w 21483"/>
              <a:gd name="T29" fmla="*/ 15241 h 21600"/>
              <a:gd name="T30" fmla="*/ 2166 w 21483"/>
              <a:gd name="T31" fmla="*/ 10774 h 21600"/>
              <a:gd name="T32" fmla="*/ 5694 w 21483"/>
              <a:gd name="T33" fmla="*/ 4986 h 21600"/>
              <a:gd name="T34" fmla="*/ 10336 w 21483"/>
              <a:gd name="T35" fmla="*/ 2894 h 21600"/>
              <a:gd name="T36" fmla="*/ 14037 w 21483"/>
              <a:gd name="T37" fmla="*/ 2772 h 21600"/>
              <a:gd name="T38" fmla="*/ 16740 w 21483"/>
              <a:gd name="T39" fmla="*/ 2239 h 21600"/>
              <a:gd name="T40" fmla="*/ 18125 w 21483"/>
              <a:gd name="T41" fmla="*/ 948 h 21600"/>
              <a:gd name="T42" fmla="*/ 19028 w 21483"/>
              <a:gd name="T43" fmla="*/ 129 h 21600"/>
              <a:gd name="T44" fmla="*/ 20163 w 21483"/>
              <a:gd name="T45" fmla="*/ 155 h 21600"/>
              <a:gd name="T46" fmla="*/ 15350 w 21483"/>
              <a:gd name="T47" fmla="*/ 9977 h 21600"/>
              <a:gd name="T48" fmla="*/ 16291 w 21483"/>
              <a:gd name="T49" fmla="*/ 8953 h 21600"/>
              <a:gd name="T50" fmla="*/ 15418 w 21483"/>
              <a:gd name="T51" fmla="*/ 7815 h 21600"/>
              <a:gd name="T52" fmla="*/ 9550 w 21483"/>
              <a:gd name="T53" fmla="*/ 9032 h 21600"/>
              <a:gd name="T54" fmla="*/ 4732 w 21483"/>
              <a:gd name="T55" fmla="*/ 13518 h 21600"/>
              <a:gd name="T56" fmla="*/ 4821 w 21483"/>
              <a:gd name="T57" fmla="*/ 15063 h 21600"/>
              <a:gd name="T58" fmla="*/ 6087 w 21483"/>
              <a:gd name="T59" fmla="*/ 14953 h 21600"/>
              <a:gd name="T60" fmla="*/ 10259 w 21483"/>
              <a:gd name="T61" fmla="*/ 11005 h 21600"/>
              <a:gd name="T62" fmla="*/ 15350 w 21483"/>
              <a:gd name="T63" fmla="*/ 997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01578" tIns="101578" rIns="101578" bIns="101578" anchor="ctr"/>
          <a:lstStyle/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66809" y="2219670"/>
            <a:ext cx="3461223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66809" y="1788477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93887" y="2219670"/>
            <a:ext cx="3461223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93887" y="1788477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66809" y="4742746"/>
            <a:ext cx="3461223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6809" y="4311553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93887" y="4742746"/>
            <a:ext cx="3461223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393887" y="4311553"/>
            <a:ext cx="2646870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rgbClr val="36393E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点击此处添加标题</a:t>
            </a:r>
            <a:endParaRPr kumimoji="1" lang="zh-CN" altLang="en-US" sz="2400" b="1" dirty="0">
              <a:solidFill>
                <a:srgbClr val="36393E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246188" y="46148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1.0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246188" y="39417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2.0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246188" y="3268663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3.0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246188" y="2613025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4.0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246188" y="1944688"/>
            <a:ext cx="477837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100" b="0" i="0" u="none" strike="noStrike" cap="none" normalizeH="0" baseline="0" dirty="0">
                <a:ln>
                  <a:noFill/>
                </a:ln>
                <a:solidFill>
                  <a:srgbClr val="808284"/>
                </a:solidFill>
                <a:effectLst/>
                <a:latin typeface="Myriad Pro" panose="020B0503030403020204" pitchFamily="34" charset="0"/>
              </a:rPr>
              <a:t>5.0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846263" y="2095500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1846263" y="2757488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1846263" y="3438525"/>
            <a:ext cx="9123362" cy="25400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1846263" y="4111625"/>
            <a:ext cx="9123362" cy="25400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846263" y="4779963"/>
            <a:ext cx="9123362" cy="26988"/>
          </a:xfrm>
          <a:prstGeom prst="rect">
            <a:avLst/>
          </a:pr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51"/>
          <p:cNvSpPr/>
          <p:nvPr/>
        </p:nvSpPr>
        <p:spPr bwMode="auto">
          <a:xfrm>
            <a:off x="6697663" y="1193800"/>
            <a:ext cx="431800" cy="428625"/>
          </a:xfrm>
          <a:custGeom>
            <a:avLst/>
            <a:gdLst>
              <a:gd name="T0" fmla="*/ 0 w 115"/>
              <a:gd name="T1" fmla="*/ 104 h 114"/>
              <a:gd name="T2" fmla="*/ 10 w 115"/>
              <a:gd name="T3" fmla="*/ 114 h 114"/>
              <a:gd name="T4" fmla="*/ 105 w 115"/>
              <a:gd name="T5" fmla="*/ 114 h 114"/>
              <a:gd name="T6" fmla="*/ 115 w 115"/>
              <a:gd name="T7" fmla="*/ 104 h 114"/>
              <a:gd name="T8" fmla="*/ 115 w 115"/>
              <a:gd name="T9" fmla="*/ 9 h 114"/>
              <a:gd name="T10" fmla="*/ 105 w 115"/>
              <a:gd name="T11" fmla="*/ 0 h 114"/>
              <a:gd name="T12" fmla="*/ 10 w 115"/>
              <a:gd name="T13" fmla="*/ 0 h 114"/>
              <a:gd name="T14" fmla="*/ 0 w 115"/>
              <a:gd name="T15" fmla="*/ 9 h 114"/>
              <a:gd name="T16" fmla="*/ 0 w 115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5" y="109"/>
                  <a:pt x="115" y="104"/>
                </a:cubicBezTo>
                <a:cubicBezTo>
                  <a:pt x="115" y="9"/>
                  <a:pt x="115" y="9"/>
                  <a:pt x="115" y="9"/>
                </a:cubicBezTo>
                <a:cubicBezTo>
                  <a:pt x="115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70"/>
          <p:cNvSpPr/>
          <p:nvPr/>
        </p:nvSpPr>
        <p:spPr bwMode="auto">
          <a:xfrm>
            <a:off x="4648200" y="1193800"/>
            <a:ext cx="427037" cy="428625"/>
          </a:xfrm>
          <a:custGeom>
            <a:avLst/>
            <a:gdLst>
              <a:gd name="T0" fmla="*/ 0 w 114"/>
              <a:gd name="T1" fmla="*/ 104 h 114"/>
              <a:gd name="T2" fmla="*/ 10 w 114"/>
              <a:gd name="T3" fmla="*/ 114 h 114"/>
              <a:gd name="T4" fmla="*/ 105 w 114"/>
              <a:gd name="T5" fmla="*/ 114 h 114"/>
              <a:gd name="T6" fmla="*/ 114 w 114"/>
              <a:gd name="T7" fmla="*/ 104 h 114"/>
              <a:gd name="T8" fmla="*/ 114 w 114"/>
              <a:gd name="T9" fmla="*/ 9 h 114"/>
              <a:gd name="T10" fmla="*/ 105 w 114"/>
              <a:gd name="T11" fmla="*/ 0 h 114"/>
              <a:gd name="T12" fmla="*/ 10 w 114"/>
              <a:gd name="T13" fmla="*/ 0 h 114"/>
              <a:gd name="T14" fmla="*/ 0 w 114"/>
              <a:gd name="T15" fmla="*/ 9 h 114"/>
              <a:gd name="T16" fmla="*/ 0 w 114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4" y="109"/>
                  <a:pt x="114" y="104"/>
                </a:cubicBezTo>
                <a:cubicBezTo>
                  <a:pt x="114" y="9"/>
                  <a:pt x="114" y="9"/>
                  <a:pt x="114" y="9"/>
                </a:cubicBezTo>
                <a:cubicBezTo>
                  <a:pt x="114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89"/>
          <p:cNvSpPr/>
          <p:nvPr/>
        </p:nvSpPr>
        <p:spPr bwMode="auto">
          <a:xfrm>
            <a:off x="2608263" y="1193800"/>
            <a:ext cx="431800" cy="428625"/>
          </a:xfrm>
          <a:custGeom>
            <a:avLst/>
            <a:gdLst>
              <a:gd name="T0" fmla="*/ 0 w 115"/>
              <a:gd name="T1" fmla="*/ 104 h 114"/>
              <a:gd name="T2" fmla="*/ 10 w 115"/>
              <a:gd name="T3" fmla="*/ 114 h 114"/>
              <a:gd name="T4" fmla="*/ 105 w 115"/>
              <a:gd name="T5" fmla="*/ 114 h 114"/>
              <a:gd name="T6" fmla="*/ 115 w 115"/>
              <a:gd name="T7" fmla="*/ 104 h 114"/>
              <a:gd name="T8" fmla="*/ 115 w 115"/>
              <a:gd name="T9" fmla="*/ 9 h 114"/>
              <a:gd name="T10" fmla="*/ 105 w 115"/>
              <a:gd name="T11" fmla="*/ 0 h 114"/>
              <a:gd name="T12" fmla="*/ 10 w 115"/>
              <a:gd name="T13" fmla="*/ 0 h 114"/>
              <a:gd name="T14" fmla="*/ 0 w 115"/>
              <a:gd name="T15" fmla="*/ 9 h 114"/>
              <a:gd name="T16" fmla="*/ 0 w 115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5" y="109"/>
                  <a:pt x="115" y="104"/>
                </a:cubicBezTo>
                <a:cubicBezTo>
                  <a:pt x="115" y="9"/>
                  <a:pt x="115" y="9"/>
                  <a:pt x="115" y="9"/>
                </a:cubicBezTo>
                <a:cubicBezTo>
                  <a:pt x="115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90"/>
          <p:cNvSpPr/>
          <p:nvPr/>
        </p:nvSpPr>
        <p:spPr bwMode="auto">
          <a:xfrm>
            <a:off x="8521700" y="1193800"/>
            <a:ext cx="428625" cy="428625"/>
          </a:xfrm>
          <a:custGeom>
            <a:avLst/>
            <a:gdLst>
              <a:gd name="T0" fmla="*/ 0 w 114"/>
              <a:gd name="T1" fmla="*/ 104 h 114"/>
              <a:gd name="T2" fmla="*/ 10 w 114"/>
              <a:gd name="T3" fmla="*/ 114 h 114"/>
              <a:gd name="T4" fmla="*/ 105 w 114"/>
              <a:gd name="T5" fmla="*/ 114 h 114"/>
              <a:gd name="T6" fmla="*/ 114 w 114"/>
              <a:gd name="T7" fmla="*/ 104 h 114"/>
              <a:gd name="T8" fmla="*/ 114 w 114"/>
              <a:gd name="T9" fmla="*/ 9 h 114"/>
              <a:gd name="T10" fmla="*/ 105 w 114"/>
              <a:gd name="T11" fmla="*/ 0 h 114"/>
              <a:gd name="T12" fmla="*/ 10 w 114"/>
              <a:gd name="T13" fmla="*/ 0 h 114"/>
              <a:gd name="T14" fmla="*/ 0 w 114"/>
              <a:gd name="T15" fmla="*/ 9 h 114"/>
              <a:gd name="T16" fmla="*/ 0 w 114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4" y="109"/>
                  <a:pt x="114" y="104"/>
                </a:cubicBezTo>
                <a:cubicBezTo>
                  <a:pt x="114" y="9"/>
                  <a:pt x="114" y="9"/>
                  <a:pt x="114" y="9"/>
                </a:cubicBezTo>
                <a:cubicBezTo>
                  <a:pt x="114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Rectangle 91"/>
          <p:cNvSpPr>
            <a:spLocks noChangeArrowheads="1"/>
          </p:cNvSpPr>
          <p:nvPr/>
        </p:nvSpPr>
        <p:spPr bwMode="auto">
          <a:xfrm>
            <a:off x="2740025" y="4227513"/>
            <a:ext cx="811212" cy="981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Rectangle 92"/>
          <p:cNvSpPr>
            <a:spLocks noChangeArrowheads="1"/>
          </p:cNvSpPr>
          <p:nvPr/>
        </p:nvSpPr>
        <p:spPr bwMode="auto">
          <a:xfrm>
            <a:off x="2740025" y="4227513"/>
            <a:ext cx="176212" cy="9810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Rectangle 93"/>
          <p:cNvSpPr>
            <a:spLocks noChangeArrowheads="1"/>
          </p:cNvSpPr>
          <p:nvPr/>
        </p:nvSpPr>
        <p:spPr bwMode="auto">
          <a:xfrm>
            <a:off x="4943475" y="2960688"/>
            <a:ext cx="811212" cy="22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Rectangle 94"/>
          <p:cNvSpPr>
            <a:spLocks noChangeArrowheads="1"/>
          </p:cNvSpPr>
          <p:nvPr/>
        </p:nvSpPr>
        <p:spPr bwMode="auto">
          <a:xfrm>
            <a:off x="4940300" y="2960688"/>
            <a:ext cx="176212" cy="22479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Rectangle 95"/>
          <p:cNvSpPr>
            <a:spLocks noChangeArrowheads="1"/>
          </p:cNvSpPr>
          <p:nvPr/>
        </p:nvSpPr>
        <p:spPr bwMode="auto">
          <a:xfrm>
            <a:off x="7050088" y="2339975"/>
            <a:ext cx="811212" cy="28797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96"/>
          <p:cNvSpPr>
            <a:spLocks noChangeArrowheads="1"/>
          </p:cNvSpPr>
          <p:nvPr/>
        </p:nvSpPr>
        <p:spPr bwMode="auto">
          <a:xfrm>
            <a:off x="7050088" y="2339975"/>
            <a:ext cx="173037" cy="287972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Rectangle 97"/>
          <p:cNvSpPr>
            <a:spLocks noChangeArrowheads="1"/>
          </p:cNvSpPr>
          <p:nvPr/>
        </p:nvSpPr>
        <p:spPr bwMode="auto">
          <a:xfrm>
            <a:off x="9255125" y="3652838"/>
            <a:ext cx="809625" cy="1571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Rectangle 98"/>
          <p:cNvSpPr>
            <a:spLocks noChangeArrowheads="1"/>
          </p:cNvSpPr>
          <p:nvPr/>
        </p:nvSpPr>
        <p:spPr bwMode="auto">
          <a:xfrm>
            <a:off x="9255125" y="3652838"/>
            <a:ext cx="171450" cy="157162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TextBox 15"/>
          <p:cNvSpPr txBox="1"/>
          <p:nvPr/>
        </p:nvSpPr>
        <p:spPr>
          <a:xfrm>
            <a:off x="2178540" y="5299076"/>
            <a:ext cx="1934181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4381990" y="5299076"/>
            <a:ext cx="1934181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6488603" y="5299076"/>
            <a:ext cx="1934181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8722593" y="5299076"/>
            <a:ext cx="1934181" cy="106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TextBox 46"/>
          <p:cNvSpPr txBox="1">
            <a:spLocks noChangeArrowheads="1"/>
          </p:cNvSpPr>
          <p:nvPr/>
        </p:nvSpPr>
        <p:spPr bwMode="auto">
          <a:xfrm>
            <a:off x="3047500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6"/>
          <p:cNvSpPr txBox="1">
            <a:spLocks noChangeArrowheads="1"/>
          </p:cNvSpPr>
          <p:nvPr/>
        </p:nvSpPr>
        <p:spPr bwMode="auto">
          <a:xfrm>
            <a:off x="5075237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46"/>
          <p:cNvSpPr txBox="1">
            <a:spLocks noChangeArrowheads="1"/>
          </p:cNvSpPr>
          <p:nvPr/>
        </p:nvSpPr>
        <p:spPr bwMode="auto">
          <a:xfrm>
            <a:off x="7115987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46"/>
          <p:cNvSpPr txBox="1">
            <a:spLocks noChangeArrowheads="1"/>
          </p:cNvSpPr>
          <p:nvPr/>
        </p:nvSpPr>
        <p:spPr bwMode="auto">
          <a:xfrm>
            <a:off x="8950325" y="1200832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741"/>
          <p:cNvSpPr/>
          <p:nvPr/>
        </p:nvSpPr>
        <p:spPr bwMode="auto">
          <a:xfrm>
            <a:off x="1495425" y="1019436"/>
            <a:ext cx="2127250" cy="3000375"/>
          </a:xfrm>
          <a:custGeom>
            <a:avLst/>
            <a:gdLst>
              <a:gd name="T0" fmla="*/ 420 w 649"/>
              <a:gd name="T1" fmla="*/ 279 h 914"/>
              <a:gd name="T2" fmla="*/ 420 w 649"/>
              <a:gd name="T3" fmla="*/ 87 h 914"/>
              <a:gd name="T4" fmla="*/ 476 w 649"/>
              <a:gd name="T5" fmla="*/ 87 h 914"/>
              <a:gd name="T6" fmla="*/ 504 w 649"/>
              <a:gd name="T7" fmla="*/ 44 h 914"/>
              <a:gd name="T8" fmla="*/ 476 w 649"/>
              <a:gd name="T9" fmla="*/ 0 h 914"/>
              <a:gd name="T10" fmla="*/ 173 w 649"/>
              <a:gd name="T11" fmla="*/ 0 h 914"/>
              <a:gd name="T12" fmla="*/ 145 w 649"/>
              <a:gd name="T13" fmla="*/ 44 h 914"/>
              <a:gd name="T14" fmla="*/ 173 w 649"/>
              <a:gd name="T15" fmla="*/ 87 h 914"/>
              <a:gd name="T16" fmla="*/ 229 w 649"/>
              <a:gd name="T17" fmla="*/ 87 h 914"/>
              <a:gd name="T18" fmla="*/ 229 w 649"/>
              <a:gd name="T19" fmla="*/ 279 h 914"/>
              <a:gd name="T20" fmla="*/ 0 w 649"/>
              <a:gd name="T21" fmla="*/ 589 h 914"/>
              <a:gd name="T22" fmla="*/ 325 w 649"/>
              <a:gd name="T23" fmla="*/ 914 h 914"/>
              <a:gd name="T24" fmla="*/ 649 w 649"/>
              <a:gd name="T25" fmla="*/ 589 h 914"/>
              <a:gd name="T26" fmla="*/ 420 w 649"/>
              <a:gd name="T27" fmla="*/ 279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49" h="914">
                <a:moveTo>
                  <a:pt x="420" y="279"/>
                </a:moveTo>
                <a:cubicBezTo>
                  <a:pt x="420" y="87"/>
                  <a:pt x="420" y="87"/>
                  <a:pt x="420" y="87"/>
                </a:cubicBezTo>
                <a:cubicBezTo>
                  <a:pt x="476" y="87"/>
                  <a:pt x="476" y="87"/>
                  <a:pt x="476" y="87"/>
                </a:cubicBezTo>
                <a:cubicBezTo>
                  <a:pt x="491" y="87"/>
                  <a:pt x="504" y="68"/>
                  <a:pt x="504" y="44"/>
                </a:cubicBezTo>
                <a:cubicBezTo>
                  <a:pt x="504" y="19"/>
                  <a:pt x="491" y="0"/>
                  <a:pt x="476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58" y="0"/>
                  <a:pt x="145" y="19"/>
                  <a:pt x="145" y="44"/>
                </a:cubicBezTo>
                <a:cubicBezTo>
                  <a:pt x="145" y="68"/>
                  <a:pt x="158" y="87"/>
                  <a:pt x="173" y="87"/>
                </a:cubicBezTo>
                <a:cubicBezTo>
                  <a:pt x="229" y="87"/>
                  <a:pt x="229" y="87"/>
                  <a:pt x="229" y="87"/>
                </a:cubicBezTo>
                <a:cubicBezTo>
                  <a:pt x="229" y="279"/>
                  <a:pt x="229" y="279"/>
                  <a:pt x="229" y="279"/>
                </a:cubicBezTo>
                <a:cubicBezTo>
                  <a:pt x="96" y="319"/>
                  <a:pt x="0" y="443"/>
                  <a:pt x="0" y="589"/>
                </a:cubicBezTo>
                <a:cubicBezTo>
                  <a:pt x="0" y="769"/>
                  <a:pt x="145" y="914"/>
                  <a:pt x="325" y="914"/>
                </a:cubicBezTo>
                <a:cubicBezTo>
                  <a:pt x="504" y="914"/>
                  <a:pt x="649" y="769"/>
                  <a:pt x="649" y="589"/>
                </a:cubicBezTo>
                <a:cubicBezTo>
                  <a:pt x="649" y="443"/>
                  <a:pt x="553" y="319"/>
                  <a:pt x="420" y="279"/>
                </a:cubicBezTo>
              </a:path>
            </a:pathLst>
          </a:custGeom>
          <a:solidFill>
            <a:srgbClr val="F7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742"/>
          <p:cNvSpPr/>
          <p:nvPr/>
        </p:nvSpPr>
        <p:spPr bwMode="auto">
          <a:xfrm>
            <a:off x="1679575" y="2940311"/>
            <a:ext cx="1760538" cy="882650"/>
          </a:xfrm>
          <a:custGeom>
            <a:avLst/>
            <a:gdLst>
              <a:gd name="T0" fmla="*/ 0 w 537"/>
              <a:gd name="T1" fmla="*/ 0 h 269"/>
              <a:gd name="T2" fmla="*/ 0 w 537"/>
              <a:gd name="T3" fmla="*/ 0 h 269"/>
              <a:gd name="T4" fmla="*/ 269 w 537"/>
              <a:gd name="T5" fmla="*/ 269 h 269"/>
              <a:gd name="T6" fmla="*/ 537 w 537"/>
              <a:gd name="T7" fmla="*/ 0 h 269"/>
              <a:gd name="T8" fmla="*/ 537 w 537"/>
              <a:gd name="T9" fmla="*/ 0 h 269"/>
              <a:gd name="T10" fmla="*/ 0 w 537"/>
              <a:gd name="T11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7" h="269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49"/>
                  <a:pt x="120" y="269"/>
                  <a:pt x="269" y="269"/>
                </a:cubicBezTo>
                <a:cubicBezTo>
                  <a:pt x="417" y="269"/>
                  <a:pt x="537" y="149"/>
                  <a:pt x="537" y="0"/>
                </a:cubicBezTo>
                <a:cubicBezTo>
                  <a:pt x="537" y="0"/>
                  <a:pt x="537" y="0"/>
                  <a:pt x="53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Oval 743"/>
          <p:cNvSpPr>
            <a:spLocks noChangeArrowheads="1"/>
          </p:cNvSpPr>
          <p:nvPr/>
        </p:nvSpPr>
        <p:spPr bwMode="auto">
          <a:xfrm>
            <a:off x="2135188" y="2513274"/>
            <a:ext cx="203200" cy="2063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Oval 744"/>
          <p:cNvSpPr>
            <a:spLocks noChangeArrowheads="1"/>
          </p:cNvSpPr>
          <p:nvPr/>
        </p:nvSpPr>
        <p:spPr bwMode="auto">
          <a:xfrm>
            <a:off x="2770188" y="2411674"/>
            <a:ext cx="207963" cy="2032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Oval 745"/>
          <p:cNvSpPr>
            <a:spLocks noChangeArrowheads="1"/>
          </p:cNvSpPr>
          <p:nvPr/>
        </p:nvSpPr>
        <p:spPr bwMode="auto">
          <a:xfrm>
            <a:off x="2455863" y="2151324"/>
            <a:ext cx="153988" cy="15557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Oval 746"/>
          <p:cNvSpPr>
            <a:spLocks noChangeArrowheads="1"/>
          </p:cNvSpPr>
          <p:nvPr/>
        </p:nvSpPr>
        <p:spPr bwMode="auto">
          <a:xfrm>
            <a:off x="2560638" y="1744924"/>
            <a:ext cx="153988" cy="1539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Oval 747"/>
          <p:cNvSpPr>
            <a:spLocks noChangeArrowheads="1"/>
          </p:cNvSpPr>
          <p:nvPr/>
        </p:nvSpPr>
        <p:spPr bwMode="auto">
          <a:xfrm>
            <a:off x="2941638" y="1511561"/>
            <a:ext cx="996950" cy="9953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751"/>
          <p:cNvSpPr/>
          <p:nvPr/>
        </p:nvSpPr>
        <p:spPr bwMode="auto">
          <a:xfrm>
            <a:off x="8164513" y="1019436"/>
            <a:ext cx="2132013" cy="3000375"/>
          </a:xfrm>
          <a:custGeom>
            <a:avLst/>
            <a:gdLst>
              <a:gd name="T0" fmla="*/ 420 w 650"/>
              <a:gd name="T1" fmla="*/ 279 h 914"/>
              <a:gd name="T2" fmla="*/ 420 w 650"/>
              <a:gd name="T3" fmla="*/ 87 h 914"/>
              <a:gd name="T4" fmla="*/ 476 w 650"/>
              <a:gd name="T5" fmla="*/ 87 h 914"/>
              <a:gd name="T6" fmla="*/ 504 w 650"/>
              <a:gd name="T7" fmla="*/ 44 h 914"/>
              <a:gd name="T8" fmla="*/ 476 w 650"/>
              <a:gd name="T9" fmla="*/ 0 h 914"/>
              <a:gd name="T10" fmla="*/ 173 w 650"/>
              <a:gd name="T11" fmla="*/ 0 h 914"/>
              <a:gd name="T12" fmla="*/ 145 w 650"/>
              <a:gd name="T13" fmla="*/ 44 h 914"/>
              <a:gd name="T14" fmla="*/ 173 w 650"/>
              <a:gd name="T15" fmla="*/ 87 h 914"/>
              <a:gd name="T16" fmla="*/ 229 w 650"/>
              <a:gd name="T17" fmla="*/ 87 h 914"/>
              <a:gd name="T18" fmla="*/ 229 w 650"/>
              <a:gd name="T19" fmla="*/ 279 h 914"/>
              <a:gd name="T20" fmla="*/ 0 w 650"/>
              <a:gd name="T21" fmla="*/ 589 h 914"/>
              <a:gd name="T22" fmla="*/ 325 w 650"/>
              <a:gd name="T23" fmla="*/ 914 h 914"/>
              <a:gd name="T24" fmla="*/ 650 w 650"/>
              <a:gd name="T25" fmla="*/ 589 h 914"/>
              <a:gd name="T26" fmla="*/ 420 w 650"/>
              <a:gd name="T27" fmla="*/ 279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50" h="914">
                <a:moveTo>
                  <a:pt x="420" y="279"/>
                </a:moveTo>
                <a:cubicBezTo>
                  <a:pt x="420" y="87"/>
                  <a:pt x="420" y="87"/>
                  <a:pt x="420" y="87"/>
                </a:cubicBezTo>
                <a:cubicBezTo>
                  <a:pt x="476" y="87"/>
                  <a:pt x="476" y="87"/>
                  <a:pt x="476" y="87"/>
                </a:cubicBezTo>
                <a:cubicBezTo>
                  <a:pt x="492" y="87"/>
                  <a:pt x="504" y="68"/>
                  <a:pt x="504" y="44"/>
                </a:cubicBezTo>
                <a:cubicBezTo>
                  <a:pt x="504" y="19"/>
                  <a:pt x="492" y="0"/>
                  <a:pt x="476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58" y="0"/>
                  <a:pt x="145" y="19"/>
                  <a:pt x="145" y="44"/>
                </a:cubicBezTo>
                <a:cubicBezTo>
                  <a:pt x="145" y="68"/>
                  <a:pt x="158" y="87"/>
                  <a:pt x="173" y="87"/>
                </a:cubicBezTo>
                <a:cubicBezTo>
                  <a:pt x="229" y="87"/>
                  <a:pt x="229" y="87"/>
                  <a:pt x="229" y="87"/>
                </a:cubicBezTo>
                <a:cubicBezTo>
                  <a:pt x="229" y="279"/>
                  <a:pt x="229" y="279"/>
                  <a:pt x="229" y="279"/>
                </a:cubicBezTo>
                <a:cubicBezTo>
                  <a:pt x="96" y="319"/>
                  <a:pt x="0" y="443"/>
                  <a:pt x="0" y="589"/>
                </a:cubicBezTo>
                <a:cubicBezTo>
                  <a:pt x="0" y="769"/>
                  <a:pt x="145" y="914"/>
                  <a:pt x="325" y="914"/>
                </a:cubicBezTo>
                <a:cubicBezTo>
                  <a:pt x="504" y="914"/>
                  <a:pt x="650" y="769"/>
                  <a:pt x="650" y="589"/>
                </a:cubicBezTo>
                <a:cubicBezTo>
                  <a:pt x="650" y="443"/>
                  <a:pt x="553" y="319"/>
                  <a:pt x="420" y="279"/>
                </a:cubicBezTo>
              </a:path>
            </a:pathLst>
          </a:custGeom>
          <a:solidFill>
            <a:srgbClr val="F7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752"/>
          <p:cNvSpPr/>
          <p:nvPr/>
        </p:nvSpPr>
        <p:spPr bwMode="auto">
          <a:xfrm>
            <a:off x="8391525" y="3211774"/>
            <a:ext cx="1674813" cy="611188"/>
          </a:xfrm>
          <a:custGeom>
            <a:avLst/>
            <a:gdLst>
              <a:gd name="T0" fmla="*/ 0 w 511"/>
              <a:gd name="T1" fmla="*/ 0 h 186"/>
              <a:gd name="T2" fmla="*/ 256 w 511"/>
              <a:gd name="T3" fmla="*/ 186 h 186"/>
              <a:gd name="T4" fmla="*/ 511 w 511"/>
              <a:gd name="T5" fmla="*/ 0 h 186"/>
              <a:gd name="T6" fmla="*/ 0 w 511"/>
              <a:gd name="T7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1" h="186">
                <a:moveTo>
                  <a:pt x="0" y="0"/>
                </a:moveTo>
                <a:cubicBezTo>
                  <a:pt x="35" y="108"/>
                  <a:pt x="136" y="186"/>
                  <a:pt x="256" y="186"/>
                </a:cubicBezTo>
                <a:cubicBezTo>
                  <a:pt x="375" y="186"/>
                  <a:pt x="476" y="108"/>
                  <a:pt x="51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753"/>
          <p:cNvSpPr>
            <a:spLocks noChangeArrowheads="1"/>
          </p:cNvSpPr>
          <p:nvPr/>
        </p:nvSpPr>
        <p:spPr bwMode="auto">
          <a:xfrm>
            <a:off x="8770938" y="2775211"/>
            <a:ext cx="206375" cy="20637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Oval 754"/>
          <p:cNvSpPr>
            <a:spLocks noChangeArrowheads="1"/>
          </p:cNvSpPr>
          <p:nvPr/>
        </p:nvSpPr>
        <p:spPr bwMode="auto">
          <a:xfrm>
            <a:off x="9407525" y="2673611"/>
            <a:ext cx="206375" cy="20637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755"/>
          <p:cNvSpPr>
            <a:spLocks noChangeArrowheads="1"/>
          </p:cNvSpPr>
          <p:nvPr/>
        </p:nvSpPr>
        <p:spPr bwMode="auto">
          <a:xfrm>
            <a:off x="9093200" y="2414849"/>
            <a:ext cx="153988" cy="15398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756"/>
          <p:cNvSpPr>
            <a:spLocks noChangeArrowheads="1"/>
          </p:cNvSpPr>
          <p:nvPr/>
        </p:nvSpPr>
        <p:spPr bwMode="auto">
          <a:xfrm>
            <a:off x="9197975" y="2010036"/>
            <a:ext cx="153988" cy="15557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Oval 757"/>
          <p:cNvSpPr>
            <a:spLocks noChangeArrowheads="1"/>
          </p:cNvSpPr>
          <p:nvPr/>
        </p:nvSpPr>
        <p:spPr bwMode="auto">
          <a:xfrm>
            <a:off x="9690100" y="1511561"/>
            <a:ext cx="992188" cy="99536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761"/>
          <p:cNvSpPr/>
          <p:nvPr/>
        </p:nvSpPr>
        <p:spPr bwMode="auto">
          <a:xfrm>
            <a:off x="4803775" y="1019436"/>
            <a:ext cx="2132013" cy="3000375"/>
          </a:xfrm>
          <a:custGeom>
            <a:avLst/>
            <a:gdLst>
              <a:gd name="T0" fmla="*/ 421 w 650"/>
              <a:gd name="T1" fmla="*/ 279 h 914"/>
              <a:gd name="T2" fmla="*/ 421 w 650"/>
              <a:gd name="T3" fmla="*/ 87 h 914"/>
              <a:gd name="T4" fmla="*/ 477 w 650"/>
              <a:gd name="T5" fmla="*/ 87 h 914"/>
              <a:gd name="T6" fmla="*/ 505 w 650"/>
              <a:gd name="T7" fmla="*/ 44 h 914"/>
              <a:gd name="T8" fmla="*/ 477 w 650"/>
              <a:gd name="T9" fmla="*/ 0 h 914"/>
              <a:gd name="T10" fmla="*/ 174 w 650"/>
              <a:gd name="T11" fmla="*/ 0 h 914"/>
              <a:gd name="T12" fmla="*/ 146 w 650"/>
              <a:gd name="T13" fmla="*/ 44 h 914"/>
              <a:gd name="T14" fmla="*/ 174 w 650"/>
              <a:gd name="T15" fmla="*/ 87 h 914"/>
              <a:gd name="T16" fmla="*/ 230 w 650"/>
              <a:gd name="T17" fmla="*/ 87 h 914"/>
              <a:gd name="T18" fmla="*/ 230 w 650"/>
              <a:gd name="T19" fmla="*/ 279 h 914"/>
              <a:gd name="T20" fmla="*/ 0 w 650"/>
              <a:gd name="T21" fmla="*/ 589 h 914"/>
              <a:gd name="T22" fmla="*/ 325 w 650"/>
              <a:gd name="T23" fmla="*/ 914 h 914"/>
              <a:gd name="T24" fmla="*/ 650 w 650"/>
              <a:gd name="T25" fmla="*/ 589 h 914"/>
              <a:gd name="T26" fmla="*/ 421 w 650"/>
              <a:gd name="T27" fmla="*/ 279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50" h="914">
                <a:moveTo>
                  <a:pt x="421" y="279"/>
                </a:moveTo>
                <a:cubicBezTo>
                  <a:pt x="421" y="87"/>
                  <a:pt x="421" y="87"/>
                  <a:pt x="421" y="87"/>
                </a:cubicBezTo>
                <a:cubicBezTo>
                  <a:pt x="477" y="87"/>
                  <a:pt x="477" y="87"/>
                  <a:pt x="477" y="87"/>
                </a:cubicBezTo>
                <a:cubicBezTo>
                  <a:pt x="492" y="87"/>
                  <a:pt x="505" y="68"/>
                  <a:pt x="505" y="44"/>
                </a:cubicBezTo>
                <a:cubicBezTo>
                  <a:pt x="505" y="19"/>
                  <a:pt x="492" y="0"/>
                  <a:pt x="477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58" y="0"/>
                  <a:pt x="146" y="19"/>
                  <a:pt x="146" y="44"/>
                </a:cubicBezTo>
                <a:cubicBezTo>
                  <a:pt x="146" y="68"/>
                  <a:pt x="158" y="87"/>
                  <a:pt x="174" y="87"/>
                </a:cubicBezTo>
                <a:cubicBezTo>
                  <a:pt x="230" y="87"/>
                  <a:pt x="230" y="87"/>
                  <a:pt x="230" y="87"/>
                </a:cubicBezTo>
                <a:cubicBezTo>
                  <a:pt x="230" y="279"/>
                  <a:pt x="230" y="279"/>
                  <a:pt x="230" y="279"/>
                </a:cubicBezTo>
                <a:cubicBezTo>
                  <a:pt x="97" y="319"/>
                  <a:pt x="0" y="443"/>
                  <a:pt x="0" y="589"/>
                </a:cubicBezTo>
                <a:cubicBezTo>
                  <a:pt x="0" y="769"/>
                  <a:pt x="146" y="914"/>
                  <a:pt x="325" y="914"/>
                </a:cubicBezTo>
                <a:cubicBezTo>
                  <a:pt x="505" y="914"/>
                  <a:pt x="650" y="769"/>
                  <a:pt x="650" y="589"/>
                </a:cubicBezTo>
                <a:cubicBezTo>
                  <a:pt x="650" y="443"/>
                  <a:pt x="553" y="319"/>
                  <a:pt x="421" y="279"/>
                </a:cubicBezTo>
              </a:path>
            </a:pathLst>
          </a:custGeom>
          <a:solidFill>
            <a:srgbClr val="F7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762"/>
          <p:cNvSpPr/>
          <p:nvPr/>
        </p:nvSpPr>
        <p:spPr bwMode="auto">
          <a:xfrm>
            <a:off x="5102225" y="3372111"/>
            <a:ext cx="1535113" cy="450850"/>
          </a:xfrm>
          <a:custGeom>
            <a:avLst/>
            <a:gdLst>
              <a:gd name="T0" fmla="*/ 0 w 468"/>
              <a:gd name="T1" fmla="*/ 0 h 137"/>
              <a:gd name="T2" fmla="*/ 234 w 468"/>
              <a:gd name="T3" fmla="*/ 137 h 137"/>
              <a:gd name="T4" fmla="*/ 468 w 468"/>
              <a:gd name="T5" fmla="*/ 0 h 137"/>
              <a:gd name="T6" fmla="*/ 0 w 468"/>
              <a:gd name="T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8" h="137">
                <a:moveTo>
                  <a:pt x="0" y="0"/>
                </a:moveTo>
                <a:cubicBezTo>
                  <a:pt x="46" y="81"/>
                  <a:pt x="134" y="137"/>
                  <a:pt x="234" y="137"/>
                </a:cubicBezTo>
                <a:cubicBezTo>
                  <a:pt x="335" y="137"/>
                  <a:pt x="422" y="81"/>
                  <a:pt x="468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Oval 763"/>
          <p:cNvSpPr>
            <a:spLocks noChangeArrowheads="1"/>
          </p:cNvSpPr>
          <p:nvPr/>
        </p:nvSpPr>
        <p:spPr bwMode="auto">
          <a:xfrm>
            <a:off x="5449888" y="2857761"/>
            <a:ext cx="203200" cy="20637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Oval 765"/>
          <p:cNvSpPr>
            <a:spLocks noChangeArrowheads="1"/>
          </p:cNvSpPr>
          <p:nvPr/>
        </p:nvSpPr>
        <p:spPr bwMode="auto">
          <a:xfrm>
            <a:off x="6086475" y="2756161"/>
            <a:ext cx="206375" cy="203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Oval 766"/>
          <p:cNvSpPr>
            <a:spLocks noChangeArrowheads="1"/>
          </p:cNvSpPr>
          <p:nvPr/>
        </p:nvSpPr>
        <p:spPr bwMode="auto">
          <a:xfrm>
            <a:off x="5770563" y="2495811"/>
            <a:ext cx="153988" cy="15557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Oval 767"/>
          <p:cNvSpPr>
            <a:spLocks noChangeArrowheads="1"/>
          </p:cNvSpPr>
          <p:nvPr/>
        </p:nvSpPr>
        <p:spPr bwMode="auto">
          <a:xfrm>
            <a:off x="5875338" y="2089411"/>
            <a:ext cx="153988" cy="1539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Oval 768"/>
          <p:cNvSpPr>
            <a:spLocks noChangeArrowheads="1"/>
          </p:cNvSpPr>
          <p:nvPr/>
        </p:nvSpPr>
        <p:spPr bwMode="auto">
          <a:xfrm>
            <a:off x="6318250" y="1511561"/>
            <a:ext cx="993775" cy="9953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491016" y="4611949"/>
            <a:ext cx="2347336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598226" y="418075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964689" y="4611949"/>
            <a:ext cx="2347336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071899" y="418075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2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161914" y="4611949"/>
            <a:ext cx="2347336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269124" y="418075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4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7" name="TextBox 46"/>
          <p:cNvSpPr txBox="1">
            <a:spLocks noChangeArrowheads="1"/>
          </p:cNvSpPr>
          <p:nvPr/>
        </p:nvSpPr>
        <p:spPr bwMode="auto">
          <a:xfrm>
            <a:off x="3112864" y="1803115"/>
            <a:ext cx="750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46"/>
          <p:cNvSpPr txBox="1">
            <a:spLocks noChangeArrowheads="1"/>
          </p:cNvSpPr>
          <p:nvPr/>
        </p:nvSpPr>
        <p:spPr bwMode="auto">
          <a:xfrm>
            <a:off x="6472238" y="1803115"/>
            <a:ext cx="750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46"/>
          <p:cNvSpPr txBox="1">
            <a:spLocks noChangeArrowheads="1"/>
          </p:cNvSpPr>
          <p:nvPr/>
        </p:nvSpPr>
        <p:spPr bwMode="auto">
          <a:xfrm>
            <a:off x="9845675" y="1803115"/>
            <a:ext cx="7508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0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977900" y="2131893"/>
            <a:ext cx="9569300" cy="259776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1334737" y="2567339"/>
            <a:ext cx="4733923" cy="58555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32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10445" y="3215804"/>
            <a:ext cx="4758215" cy="1079054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sz="1600" dirty="0"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 </a:t>
            </a:r>
            <a:endParaRPr sz="1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205" y="1777487"/>
            <a:ext cx="5397500" cy="3955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1404181" y="4231675"/>
            <a:ext cx="3572113" cy="2626324"/>
          </a:xfrm>
          <a:custGeom>
            <a:avLst/>
            <a:gdLst>
              <a:gd name="T0" fmla="*/ 502 w 1004"/>
              <a:gd name="T1" fmla="*/ 0 h 737"/>
              <a:gd name="T2" fmla="*/ 0 w 1004"/>
              <a:gd name="T3" fmla="*/ 737 h 737"/>
              <a:gd name="T4" fmla="*/ 1004 w 1004"/>
              <a:gd name="T5" fmla="*/ 737 h 737"/>
              <a:gd name="T6" fmla="*/ 502 w 1004"/>
              <a:gd name="T7" fmla="*/ 0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737">
                <a:moveTo>
                  <a:pt x="502" y="0"/>
                </a:moveTo>
                <a:cubicBezTo>
                  <a:pt x="251" y="0"/>
                  <a:pt x="251" y="737"/>
                  <a:pt x="0" y="737"/>
                </a:cubicBezTo>
                <a:cubicBezTo>
                  <a:pt x="1004" y="737"/>
                  <a:pt x="1004" y="737"/>
                  <a:pt x="1004" y="737"/>
                </a:cubicBezTo>
                <a:cubicBezTo>
                  <a:pt x="753" y="737"/>
                  <a:pt x="753" y="0"/>
                  <a:pt x="50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6"/>
          <p:cNvSpPr/>
          <p:nvPr/>
        </p:nvSpPr>
        <p:spPr bwMode="auto">
          <a:xfrm>
            <a:off x="3375878" y="4720202"/>
            <a:ext cx="3572113" cy="2137796"/>
          </a:xfrm>
          <a:custGeom>
            <a:avLst/>
            <a:gdLst>
              <a:gd name="T0" fmla="*/ 502 w 1004"/>
              <a:gd name="T1" fmla="*/ 0 h 600"/>
              <a:gd name="T2" fmla="*/ 0 w 1004"/>
              <a:gd name="T3" fmla="*/ 600 h 600"/>
              <a:gd name="T4" fmla="*/ 1004 w 1004"/>
              <a:gd name="T5" fmla="*/ 600 h 600"/>
              <a:gd name="T6" fmla="*/ 502 w 1004"/>
              <a:gd name="T7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600">
                <a:moveTo>
                  <a:pt x="502" y="0"/>
                </a:moveTo>
                <a:cubicBezTo>
                  <a:pt x="251" y="0"/>
                  <a:pt x="251" y="600"/>
                  <a:pt x="0" y="600"/>
                </a:cubicBezTo>
                <a:cubicBezTo>
                  <a:pt x="1004" y="600"/>
                  <a:pt x="1004" y="600"/>
                  <a:pt x="1004" y="600"/>
                </a:cubicBezTo>
                <a:cubicBezTo>
                  <a:pt x="753" y="600"/>
                  <a:pt x="753" y="0"/>
                  <a:pt x="50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>
            <a:off x="7217658" y="5368967"/>
            <a:ext cx="3570160" cy="1489032"/>
          </a:xfrm>
          <a:custGeom>
            <a:avLst/>
            <a:gdLst>
              <a:gd name="T0" fmla="*/ 502 w 1004"/>
              <a:gd name="T1" fmla="*/ 0 h 418"/>
              <a:gd name="T2" fmla="*/ 0 w 1004"/>
              <a:gd name="T3" fmla="*/ 418 h 418"/>
              <a:gd name="T4" fmla="*/ 1004 w 1004"/>
              <a:gd name="T5" fmla="*/ 418 h 418"/>
              <a:gd name="T6" fmla="*/ 502 w 1004"/>
              <a:gd name="T7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418">
                <a:moveTo>
                  <a:pt x="502" y="0"/>
                </a:moveTo>
                <a:cubicBezTo>
                  <a:pt x="251" y="0"/>
                  <a:pt x="251" y="418"/>
                  <a:pt x="0" y="418"/>
                </a:cubicBezTo>
                <a:cubicBezTo>
                  <a:pt x="1004" y="418"/>
                  <a:pt x="1004" y="418"/>
                  <a:pt x="1004" y="418"/>
                </a:cubicBezTo>
                <a:cubicBezTo>
                  <a:pt x="753" y="418"/>
                  <a:pt x="753" y="0"/>
                  <a:pt x="502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3" name="Freeform 8"/>
          <p:cNvSpPr/>
          <p:nvPr/>
        </p:nvSpPr>
        <p:spPr bwMode="auto">
          <a:xfrm>
            <a:off x="5306540" y="3573141"/>
            <a:ext cx="3570160" cy="3284859"/>
          </a:xfrm>
          <a:custGeom>
            <a:avLst/>
            <a:gdLst>
              <a:gd name="T0" fmla="*/ 502 w 1004"/>
              <a:gd name="T1" fmla="*/ 0 h 922"/>
              <a:gd name="T2" fmla="*/ 0 w 1004"/>
              <a:gd name="T3" fmla="*/ 922 h 922"/>
              <a:gd name="T4" fmla="*/ 1004 w 1004"/>
              <a:gd name="T5" fmla="*/ 922 h 922"/>
              <a:gd name="T6" fmla="*/ 502 w 1004"/>
              <a:gd name="T7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922">
                <a:moveTo>
                  <a:pt x="502" y="0"/>
                </a:moveTo>
                <a:cubicBezTo>
                  <a:pt x="251" y="0"/>
                  <a:pt x="251" y="922"/>
                  <a:pt x="0" y="922"/>
                </a:cubicBezTo>
                <a:cubicBezTo>
                  <a:pt x="1004" y="922"/>
                  <a:pt x="1004" y="922"/>
                  <a:pt x="1004" y="922"/>
                </a:cubicBezTo>
                <a:cubicBezTo>
                  <a:pt x="753" y="922"/>
                  <a:pt x="753" y="0"/>
                  <a:pt x="502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17"/>
          <p:cNvSpPr>
            <a:spLocks noChangeArrowheads="1"/>
          </p:cNvSpPr>
          <p:nvPr/>
        </p:nvSpPr>
        <p:spPr bwMode="auto">
          <a:xfrm>
            <a:off x="4284663" y="1044439"/>
            <a:ext cx="36258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b="1" spc="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b="1" spc="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24"/>
          <p:cNvSpPr>
            <a:spLocks noChangeArrowheads="1"/>
          </p:cNvSpPr>
          <p:nvPr/>
        </p:nvSpPr>
        <p:spPr bwMode="auto">
          <a:xfrm>
            <a:off x="2865438" y="1550852"/>
            <a:ext cx="6461125" cy="33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sz="1600">
                <a:solidFill>
                  <a:srgbClr val="000000"/>
                </a:solidFill>
                <a:latin typeface="宋体" panose="02010600030101010101" pitchFamily="2" charset="-122"/>
              </a:rPr>
              <a:t>请替换文字内容，修改文字内容，也可以直接复制你的内容到此。</a:t>
            </a:r>
            <a:endParaRPr sz="16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699755" y="2329721"/>
            <a:ext cx="937973" cy="1150971"/>
            <a:chOff x="2699755" y="2329721"/>
            <a:chExt cx="937973" cy="1150971"/>
          </a:xfrm>
        </p:grpSpPr>
        <p:sp>
          <p:nvSpPr>
            <p:cNvPr id="17" name="Freeform 9"/>
            <p:cNvSpPr/>
            <p:nvPr/>
          </p:nvSpPr>
          <p:spPr bwMode="auto">
            <a:xfrm>
              <a:off x="2699755" y="2329721"/>
              <a:ext cx="937973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750044" y="256490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20%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73292" y="2329721"/>
            <a:ext cx="939928" cy="1150971"/>
            <a:chOff x="4473292" y="2329721"/>
            <a:chExt cx="939928" cy="1150971"/>
          </a:xfrm>
        </p:grpSpPr>
        <p:sp>
          <p:nvSpPr>
            <p:cNvPr id="20" name="Freeform 10"/>
            <p:cNvSpPr/>
            <p:nvPr/>
          </p:nvSpPr>
          <p:spPr bwMode="auto">
            <a:xfrm>
              <a:off x="4473292" y="2329721"/>
              <a:ext cx="939928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27301" y="256490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10%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15792" y="2329721"/>
            <a:ext cx="937973" cy="1150971"/>
            <a:chOff x="6615792" y="2329721"/>
            <a:chExt cx="937973" cy="1150971"/>
          </a:xfrm>
        </p:grpSpPr>
        <p:sp>
          <p:nvSpPr>
            <p:cNvPr id="23" name="Freeform 11"/>
            <p:cNvSpPr/>
            <p:nvPr/>
          </p:nvSpPr>
          <p:spPr bwMode="auto">
            <a:xfrm>
              <a:off x="6615792" y="2329721"/>
              <a:ext cx="937973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656824" y="259538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30%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572239" y="2382483"/>
            <a:ext cx="941881" cy="1147063"/>
            <a:chOff x="8572239" y="2382483"/>
            <a:chExt cx="941881" cy="1147063"/>
          </a:xfrm>
        </p:grpSpPr>
        <p:sp>
          <p:nvSpPr>
            <p:cNvPr id="26" name="Freeform 12"/>
            <p:cNvSpPr/>
            <p:nvPr/>
          </p:nvSpPr>
          <p:spPr bwMode="auto">
            <a:xfrm>
              <a:off x="8572239" y="2382483"/>
              <a:ext cx="941881" cy="1147063"/>
            </a:xfrm>
            <a:custGeom>
              <a:avLst/>
              <a:gdLst>
                <a:gd name="T0" fmla="*/ 265 w 265"/>
                <a:gd name="T1" fmla="*/ 132 h 322"/>
                <a:gd name="T2" fmla="*/ 133 w 265"/>
                <a:gd name="T3" fmla="*/ 0 h 322"/>
                <a:gd name="T4" fmla="*/ 0 w 265"/>
                <a:gd name="T5" fmla="*/ 132 h 322"/>
                <a:gd name="T6" fmla="*/ 101 w 265"/>
                <a:gd name="T7" fmla="*/ 260 h 322"/>
                <a:gd name="T8" fmla="*/ 133 w 265"/>
                <a:gd name="T9" fmla="*/ 322 h 322"/>
                <a:gd name="T10" fmla="*/ 164 w 265"/>
                <a:gd name="T11" fmla="*/ 260 h 322"/>
                <a:gd name="T12" fmla="*/ 265 w 265"/>
                <a:gd name="T13" fmla="*/ 13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22">
                  <a:moveTo>
                    <a:pt x="265" y="132"/>
                  </a:moveTo>
                  <a:cubicBezTo>
                    <a:pt x="265" y="59"/>
                    <a:pt x="205" y="0"/>
                    <a:pt x="133" y="0"/>
                  </a:cubicBezTo>
                  <a:cubicBezTo>
                    <a:pt x="60" y="0"/>
                    <a:pt x="0" y="59"/>
                    <a:pt x="0" y="132"/>
                  </a:cubicBezTo>
                  <a:cubicBezTo>
                    <a:pt x="0" y="194"/>
                    <a:pt x="43" y="246"/>
                    <a:pt x="101" y="260"/>
                  </a:cubicBezTo>
                  <a:cubicBezTo>
                    <a:pt x="133" y="322"/>
                    <a:pt x="133" y="322"/>
                    <a:pt x="133" y="322"/>
                  </a:cubicBezTo>
                  <a:cubicBezTo>
                    <a:pt x="164" y="260"/>
                    <a:pt x="164" y="260"/>
                    <a:pt x="164" y="260"/>
                  </a:cubicBezTo>
                  <a:cubicBezTo>
                    <a:pt x="222" y="246"/>
                    <a:pt x="265" y="194"/>
                    <a:pt x="265" y="1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17138" y="2625864"/>
              <a:ext cx="660750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5%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2" grpId="0" animBg="1"/>
      <p:bldP spid="13" grpId="0" animBg="1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500625" y="1177320"/>
            <a:ext cx="2811463" cy="2811463"/>
            <a:chOff x="6500625" y="1177320"/>
            <a:chExt cx="2811463" cy="2811463"/>
          </a:xfrm>
        </p:grpSpPr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6500625" y="1177320"/>
              <a:ext cx="2811463" cy="28114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8027800" y="1732945"/>
              <a:ext cx="436563" cy="563562"/>
              <a:chOff x="8027800" y="1732945"/>
              <a:chExt cx="436563" cy="563562"/>
            </a:xfrm>
          </p:grpSpPr>
          <p:sp>
            <p:nvSpPr>
              <p:cNvPr id="14" name="Freeform 43"/>
              <p:cNvSpPr>
                <a:spLocks noEditPoints="1"/>
              </p:cNvSpPr>
              <p:nvPr/>
            </p:nvSpPr>
            <p:spPr bwMode="auto">
              <a:xfrm>
                <a:off x="8027800" y="1732945"/>
                <a:ext cx="436563" cy="393700"/>
              </a:xfrm>
              <a:custGeom>
                <a:avLst/>
                <a:gdLst>
                  <a:gd name="T0" fmla="*/ 51 w 103"/>
                  <a:gd name="T1" fmla="*/ 0 h 93"/>
                  <a:gd name="T2" fmla="*/ 0 w 103"/>
                  <a:gd name="T3" fmla="*/ 52 h 93"/>
                  <a:gd name="T4" fmla="*/ 20 w 103"/>
                  <a:gd name="T5" fmla="*/ 93 h 93"/>
                  <a:gd name="T6" fmla="*/ 20 w 103"/>
                  <a:gd name="T7" fmla="*/ 93 h 93"/>
                  <a:gd name="T8" fmla="*/ 82 w 103"/>
                  <a:gd name="T9" fmla="*/ 93 h 93"/>
                  <a:gd name="T10" fmla="*/ 83 w 103"/>
                  <a:gd name="T11" fmla="*/ 93 h 93"/>
                  <a:gd name="T12" fmla="*/ 103 w 103"/>
                  <a:gd name="T13" fmla="*/ 52 h 93"/>
                  <a:gd name="T14" fmla="*/ 51 w 103"/>
                  <a:gd name="T15" fmla="*/ 0 h 93"/>
                  <a:gd name="T16" fmla="*/ 81 w 103"/>
                  <a:gd name="T17" fmla="*/ 89 h 93"/>
                  <a:gd name="T18" fmla="*/ 62 w 103"/>
                  <a:gd name="T19" fmla="*/ 89 h 93"/>
                  <a:gd name="T20" fmla="*/ 62 w 103"/>
                  <a:gd name="T21" fmla="*/ 36 h 93"/>
                  <a:gd name="T22" fmla="*/ 58 w 103"/>
                  <a:gd name="T23" fmla="*/ 36 h 93"/>
                  <a:gd name="T24" fmla="*/ 58 w 103"/>
                  <a:gd name="T25" fmla="*/ 89 h 93"/>
                  <a:gd name="T26" fmla="*/ 41 w 103"/>
                  <a:gd name="T27" fmla="*/ 89 h 93"/>
                  <a:gd name="T28" fmla="*/ 41 w 103"/>
                  <a:gd name="T29" fmla="*/ 36 h 93"/>
                  <a:gd name="T30" fmla="*/ 37 w 103"/>
                  <a:gd name="T31" fmla="*/ 36 h 93"/>
                  <a:gd name="T32" fmla="*/ 37 w 103"/>
                  <a:gd name="T33" fmla="*/ 89 h 93"/>
                  <a:gd name="T34" fmla="*/ 22 w 103"/>
                  <a:gd name="T35" fmla="*/ 89 h 93"/>
                  <a:gd name="T36" fmla="*/ 4 w 103"/>
                  <a:gd name="T37" fmla="*/ 52 h 93"/>
                  <a:gd name="T38" fmla="*/ 51 w 103"/>
                  <a:gd name="T39" fmla="*/ 4 h 93"/>
                  <a:gd name="T40" fmla="*/ 99 w 103"/>
                  <a:gd name="T41" fmla="*/ 52 h 93"/>
                  <a:gd name="T42" fmla="*/ 81 w 103"/>
                  <a:gd name="T43" fmla="*/ 89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3" h="93">
                    <a:moveTo>
                      <a:pt x="51" y="0"/>
                    </a:moveTo>
                    <a:cubicBezTo>
                      <a:pt x="23" y="0"/>
                      <a:pt x="0" y="23"/>
                      <a:pt x="0" y="52"/>
                    </a:cubicBezTo>
                    <a:cubicBezTo>
                      <a:pt x="0" y="68"/>
                      <a:pt x="7" y="83"/>
                      <a:pt x="20" y="9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83" y="93"/>
                      <a:pt x="83" y="93"/>
                      <a:pt x="83" y="93"/>
                    </a:cubicBezTo>
                    <a:cubicBezTo>
                      <a:pt x="96" y="83"/>
                      <a:pt x="103" y="68"/>
                      <a:pt x="103" y="52"/>
                    </a:cubicBezTo>
                    <a:cubicBezTo>
                      <a:pt x="103" y="23"/>
                      <a:pt x="80" y="0"/>
                      <a:pt x="51" y="0"/>
                    </a:cubicBezTo>
                    <a:close/>
                    <a:moveTo>
                      <a:pt x="81" y="89"/>
                    </a:moveTo>
                    <a:cubicBezTo>
                      <a:pt x="62" y="89"/>
                      <a:pt x="62" y="89"/>
                      <a:pt x="62" y="89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10" y="80"/>
                      <a:pt x="4" y="66"/>
                      <a:pt x="4" y="52"/>
                    </a:cubicBezTo>
                    <a:cubicBezTo>
                      <a:pt x="4" y="26"/>
                      <a:pt x="25" y="4"/>
                      <a:pt x="51" y="4"/>
                    </a:cubicBezTo>
                    <a:cubicBezTo>
                      <a:pt x="78" y="4"/>
                      <a:pt x="99" y="26"/>
                      <a:pt x="99" y="52"/>
                    </a:cubicBezTo>
                    <a:cubicBezTo>
                      <a:pt x="99" y="66"/>
                      <a:pt x="92" y="80"/>
                      <a:pt x="81" y="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Rectangle 44"/>
              <p:cNvSpPr>
                <a:spLocks noChangeArrowheads="1"/>
              </p:cNvSpPr>
              <p:nvPr/>
            </p:nvSpPr>
            <p:spPr bwMode="auto">
              <a:xfrm>
                <a:off x="8111938" y="2152045"/>
                <a:ext cx="255588" cy="174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Rectangle 45"/>
              <p:cNvSpPr>
                <a:spLocks noChangeArrowheads="1"/>
              </p:cNvSpPr>
              <p:nvPr/>
            </p:nvSpPr>
            <p:spPr bwMode="auto">
              <a:xfrm>
                <a:off x="8129400" y="2194907"/>
                <a:ext cx="220663" cy="174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46"/>
              <p:cNvSpPr>
                <a:spLocks noEditPoints="1"/>
              </p:cNvSpPr>
              <p:nvPr/>
            </p:nvSpPr>
            <p:spPr bwMode="auto">
              <a:xfrm>
                <a:off x="8159563" y="2233007"/>
                <a:ext cx="160338" cy="63500"/>
              </a:xfrm>
              <a:custGeom>
                <a:avLst/>
                <a:gdLst>
                  <a:gd name="T0" fmla="*/ 0 w 101"/>
                  <a:gd name="T1" fmla="*/ 11 h 40"/>
                  <a:gd name="T2" fmla="*/ 26 w 101"/>
                  <a:gd name="T3" fmla="*/ 11 h 40"/>
                  <a:gd name="T4" fmla="*/ 26 w 101"/>
                  <a:gd name="T5" fmla="*/ 40 h 40"/>
                  <a:gd name="T6" fmla="*/ 77 w 101"/>
                  <a:gd name="T7" fmla="*/ 40 h 40"/>
                  <a:gd name="T8" fmla="*/ 77 w 101"/>
                  <a:gd name="T9" fmla="*/ 11 h 40"/>
                  <a:gd name="T10" fmla="*/ 101 w 101"/>
                  <a:gd name="T11" fmla="*/ 11 h 40"/>
                  <a:gd name="T12" fmla="*/ 101 w 101"/>
                  <a:gd name="T13" fmla="*/ 0 h 40"/>
                  <a:gd name="T14" fmla="*/ 0 w 101"/>
                  <a:gd name="T15" fmla="*/ 0 h 40"/>
                  <a:gd name="T16" fmla="*/ 0 w 101"/>
                  <a:gd name="T17" fmla="*/ 11 h 40"/>
                  <a:gd name="T18" fmla="*/ 67 w 101"/>
                  <a:gd name="T19" fmla="*/ 29 h 40"/>
                  <a:gd name="T20" fmla="*/ 37 w 101"/>
                  <a:gd name="T21" fmla="*/ 29 h 40"/>
                  <a:gd name="T22" fmla="*/ 37 w 101"/>
                  <a:gd name="T23" fmla="*/ 11 h 40"/>
                  <a:gd name="T24" fmla="*/ 67 w 101"/>
                  <a:gd name="T25" fmla="*/ 11 h 40"/>
                  <a:gd name="T26" fmla="*/ 67 w 101"/>
                  <a:gd name="T27" fmla="*/ 2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40">
                    <a:moveTo>
                      <a:pt x="0" y="11"/>
                    </a:moveTo>
                    <a:lnTo>
                      <a:pt x="26" y="11"/>
                    </a:lnTo>
                    <a:lnTo>
                      <a:pt x="26" y="40"/>
                    </a:lnTo>
                    <a:lnTo>
                      <a:pt x="77" y="40"/>
                    </a:lnTo>
                    <a:lnTo>
                      <a:pt x="77" y="11"/>
                    </a:lnTo>
                    <a:lnTo>
                      <a:pt x="101" y="11"/>
                    </a:lnTo>
                    <a:lnTo>
                      <a:pt x="101" y="0"/>
                    </a:lnTo>
                    <a:lnTo>
                      <a:pt x="0" y="0"/>
                    </a:lnTo>
                    <a:lnTo>
                      <a:pt x="0" y="11"/>
                    </a:lnTo>
                    <a:close/>
                    <a:moveTo>
                      <a:pt x="67" y="29"/>
                    </a:moveTo>
                    <a:lnTo>
                      <a:pt x="37" y="29"/>
                    </a:lnTo>
                    <a:lnTo>
                      <a:pt x="37" y="11"/>
                    </a:lnTo>
                    <a:lnTo>
                      <a:pt x="67" y="11"/>
                    </a:lnTo>
                    <a:lnTo>
                      <a:pt x="67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7515150" y="2419598"/>
              <a:ext cx="1428587" cy="13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sz="1600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请替换文字内容，修改文字内容，也可以直接复制你的内容到此。</a:t>
              </a:r>
              <a:endParaRPr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8" name="Freeform 39"/>
          <p:cNvSpPr>
            <a:spLocks noEditPoints="1"/>
          </p:cNvSpPr>
          <p:nvPr/>
        </p:nvSpPr>
        <p:spPr bwMode="auto">
          <a:xfrm>
            <a:off x="6086288" y="4104670"/>
            <a:ext cx="12700" cy="568325"/>
          </a:xfrm>
          <a:custGeom>
            <a:avLst/>
            <a:gdLst>
              <a:gd name="T0" fmla="*/ 8 w 8"/>
              <a:gd name="T1" fmla="*/ 358 h 358"/>
              <a:gd name="T2" fmla="*/ 0 w 8"/>
              <a:gd name="T3" fmla="*/ 358 h 358"/>
              <a:gd name="T4" fmla="*/ 0 w 8"/>
              <a:gd name="T5" fmla="*/ 320 h 358"/>
              <a:gd name="T6" fmla="*/ 8 w 8"/>
              <a:gd name="T7" fmla="*/ 320 h 358"/>
              <a:gd name="T8" fmla="*/ 8 w 8"/>
              <a:gd name="T9" fmla="*/ 358 h 358"/>
              <a:gd name="T10" fmla="*/ 8 w 8"/>
              <a:gd name="T11" fmla="*/ 267 h 358"/>
              <a:gd name="T12" fmla="*/ 0 w 8"/>
              <a:gd name="T13" fmla="*/ 267 h 358"/>
              <a:gd name="T14" fmla="*/ 0 w 8"/>
              <a:gd name="T15" fmla="*/ 213 h 358"/>
              <a:gd name="T16" fmla="*/ 8 w 8"/>
              <a:gd name="T17" fmla="*/ 213 h 358"/>
              <a:gd name="T18" fmla="*/ 8 w 8"/>
              <a:gd name="T19" fmla="*/ 267 h 358"/>
              <a:gd name="T20" fmla="*/ 8 w 8"/>
              <a:gd name="T21" fmla="*/ 160 h 358"/>
              <a:gd name="T22" fmla="*/ 0 w 8"/>
              <a:gd name="T23" fmla="*/ 160 h 358"/>
              <a:gd name="T24" fmla="*/ 0 w 8"/>
              <a:gd name="T25" fmla="*/ 107 h 358"/>
              <a:gd name="T26" fmla="*/ 8 w 8"/>
              <a:gd name="T27" fmla="*/ 107 h 358"/>
              <a:gd name="T28" fmla="*/ 8 w 8"/>
              <a:gd name="T29" fmla="*/ 160 h 358"/>
              <a:gd name="T30" fmla="*/ 8 w 8"/>
              <a:gd name="T31" fmla="*/ 53 h 358"/>
              <a:gd name="T32" fmla="*/ 0 w 8"/>
              <a:gd name="T33" fmla="*/ 53 h 358"/>
              <a:gd name="T34" fmla="*/ 0 w 8"/>
              <a:gd name="T35" fmla="*/ 0 h 358"/>
              <a:gd name="T36" fmla="*/ 8 w 8"/>
              <a:gd name="T37" fmla="*/ 0 h 358"/>
              <a:gd name="T38" fmla="*/ 8 w 8"/>
              <a:gd name="T39" fmla="*/ 53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" h="358">
                <a:moveTo>
                  <a:pt x="8" y="358"/>
                </a:moveTo>
                <a:lnTo>
                  <a:pt x="0" y="358"/>
                </a:lnTo>
                <a:lnTo>
                  <a:pt x="0" y="320"/>
                </a:lnTo>
                <a:lnTo>
                  <a:pt x="8" y="320"/>
                </a:lnTo>
                <a:lnTo>
                  <a:pt x="8" y="358"/>
                </a:lnTo>
                <a:close/>
                <a:moveTo>
                  <a:pt x="8" y="267"/>
                </a:moveTo>
                <a:lnTo>
                  <a:pt x="0" y="267"/>
                </a:lnTo>
                <a:lnTo>
                  <a:pt x="0" y="213"/>
                </a:lnTo>
                <a:lnTo>
                  <a:pt x="8" y="213"/>
                </a:lnTo>
                <a:lnTo>
                  <a:pt x="8" y="267"/>
                </a:lnTo>
                <a:close/>
                <a:moveTo>
                  <a:pt x="8" y="160"/>
                </a:moveTo>
                <a:lnTo>
                  <a:pt x="0" y="160"/>
                </a:lnTo>
                <a:lnTo>
                  <a:pt x="0" y="107"/>
                </a:lnTo>
                <a:lnTo>
                  <a:pt x="8" y="107"/>
                </a:lnTo>
                <a:lnTo>
                  <a:pt x="8" y="160"/>
                </a:lnTo>
                <a:close/>
                <a:moveTo>
                  <a:pt x="8" y="53"/>
                </a:moveTo>
                <a:lnTo>
                  <a:pt x="0" y="53"/>
                </a:lnTo>
                <a:lnTo>
                  <a:pt x="0" y="0"/>
                </a:lnTo>
                <a:lnTo>
                  <a:pt x="8" y="0"/>
                </a:lnTo>
                <a:lnTo>
                  <a:pt x="8" y="53"/>
                </a:lnTo>
                <a:close/>
              </a:path>
            </a:pathLst>
          </a:cu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40"/>
          <p:cNvSpPr>
            <a:spLocks noEditPoints="1"/>
          </p:cNvSpPr>
          <p:nvPr/>
        </p:nvSpPr>
        <p:spPr bwMode="auto">
          <a:xfrm>
            <a:off x="3092263" y="4155470"/>
            <a:ext cx="1255713" cy="504825"/>
          </a:xfrm>
          <a:custGeom>
            <a:avLst/>
            <a:gdLst>
              <a:gd name="T0" fmla="*/ 3 w 296"/>
              <a:gd name="T1" fmla="*/ 119 h 119"/>
              <a:gd name="T2" fmla="*/ 0 w 296"/>
              <a:gd name="T3" fmla="*/ 119 h 119"/>
              <a:gd name="T4" fmla="*/ 11 w 296"/>
              <a:gd name="T5" fmla="*/ 102 h 119"/>
              <a:gd name="T6" fmla="*/ 13 w 296"/>
              <a:gd name="T7" fmla="*/ 104 h 119"/>
              <a:gd name="T8" fmla="*/ 3 w 296"/>
              <a:gd name="T9" fmla="*/ 119 h 119"/>
              <a:gd name="T10" fmla="*/ 31 w 296"/>
              <a:gd name="T11" fmla="*/ 97 h 119"/>
              <a:gd name="T12" fmla="*/ 30 w 296"/>
              <a:gd name="T13" fmla="*/ 94 h 119"/>
              <a:gd name="T14" fmla="*/ 37 w 296"/>
              <a:gd name="T15" fmla="*/ 93 h 119"/>
              <a:gd name="T16" fmla="*/ 38 w 296"/>
              <a:gd name="T17" fmla="*/ 93 h 119"/>
              <a:gd name="T18" fmla="*/ 51 w 296"/>
              <a:gd name="T19" fmla="*/ 93 h 119"/>
              <a:gd name="T20" fmla="*/ 51 w 296"/>
              <a:gd name="T21" fmla="*/ 96 h 119"/>
              <a:gd name="T22" fmla="*/ 37 w 296"/>
              <a:gd name="T23" fmla="*/ 96 h 119"/>
              <a:gd name="T24" fmla="*/ 31 w 296"/>
              <a:gd name="T25" fmla="*/ 97 h 119"/>
              <a:gd name="T26" fmla="*/ 251 w 296"/>
              <a:gd name="T27" fmla="*/ 96 h 119"/>
              <a:gd name="T28" fmla="*/ 231 w 296"/>
              <a:gd name="T29" fmla="*/ 96 h 119"/>
              <a:gd name="T30" fmla="*/ 231 w 296"/>
              <a:gd name="T31" fmla="*/ 93 h 119"/>
              <a:gd name="T32" fmla="*/ 251 w 296"/>
              <a:gd name="T33" fmla="*/ 93 h 119"/>
              <a:gd name="T34" fmla="*/ 251 w 296"/>
              <a:gd name="T35" fmla="*/ 96 h 119"/>
              <a:gd name="T36" fmla="*/ 211 w 296"/>
              <a:gd name="T37" fmla="*/ 96 h 119"/>
              <a:gd name="T38" fmla="*/ 191 w 296"/>
              <a:gd name="T39" fmla="*/ 96 h 119"/>
              <a:gd name="T40" fmla="*/ 191 w 296"/>
              <a:gd name="T41" fmla="*/ 93 h 119"/>
              <a:gd name="T42" fmla="*/ 211 w 296"/>
              <a:gd name="T43" fmla="*/ 93 h 119"/>
              <a:gd name="T44" fmla="*/ 211 w 296"/>
              <a:gd name="T45" fmla="*/ 96 h 119"/>
              <a:gd name="T46" fmla="*/ 171 w 296"/>
              <a:gd name="T47" fmla="*/ 96 h 119"/>
              <a:gd name="T48" fmla="*/ 151 w 296"/>
              <a:gd name="T49" fmla="*/ 96 h 119"/>
              <a:gd name="T50" fmla="*/ 151 w 296"/>
              <a:gd name="T51" fmla="*/ 93 h 119"/>
              <a:gd name="T52" fmla="*/ 171 w 296"/>
              <a:gd name="T53" fmla="*/ 93 h 119"/>
              <a:gd name="T54" fmla="*/ 171 w 296"/>
              <a:gd name="T55" fmla="*/ 96 h 119"/>
              <a:gd name="T56" fmla="*/ 131 w 296"/>
              <a:gd name="T57" fmla="*/ 96 h 119"/>
              <a:gd name="T58" fmla="*/ 111 w 296"/>
              <a:gd name="T59" fmla="*/ 96 h 119"/>
              <a:gd name="T60" fmla="*/ 111 w 296"/>
              <a:gd name="T61" fmla="*/ 93 h 119"/>
              <a:gd name="T62" fmla="*/ 131 w 296"/>
              <a:gd name="T63" fmla="*/ 93 h 119"/>
              <a:gd name="T64" fmla="*/ 131 w 296"/>
              <a:gd name="T65" fmla="*/ 96 h 119"/>
              <a:gd name="T66" fmla="*/ 91 w 296"/>
              <a:gd name="T67" fmla="*/ 96 h 119"/>
              <a:gd name="T68" fmla="*/ 71 w 296"/>
              <a:gd name="T69" fmla="*/ 96 h 119"/>
              <a:gd name="T70" fmla="*/ 71 w 296"/>
              <a:gd name="T71" fmla="*/ 93 h 119"/>
              <a:gd name="T72" fmla="*/ 91 w 296"/>
              <a:gd name="T73" fmla="*/ 93 h 119"/>
              <a:gd name="T74" fmla="*/ 91 w 296"/>
              <a:gd name="T75" fmla="*/ 96 h 119"/>
              <a:gd name="T76" fmla="*/ 271 w 296"/>
              <a:gd name="T77" fmla="*/ 93 h 119"/>
              <a:gd name="T78" fmla="*/ 270 w 296"/>
              <a:gd name="T79" fmla="*/ 90 h 119"/>
              <a:gd name="T80" fmla="*/ 284 w 296"/>
              <a:gd name="T81" fmla="*/ 78 h 119"/>
              <a:gd name="T82" fmla="*/ 287 w 296"/>
              <a:gd name="T83" fmla="*/ 79 h 119"/>
              <a:gd name="T84" fmla="*/ 271 w 296"/>
              <a:gd name="T85" fmla="*/ 93 h 119"/>
              <a:gd name="T86" fmla="*/ 295 w 296"/>
              <a:gd name="T87" fmla="*/ 61 h 119"/>
              <a:gd name="T88" fmla="*/ 292 w 296"/>
              <a:gd name="T89" fmla="*/ 60 h 119"/>
              <a:gd name="T90" fmla="*/ 293 w 296"/>
              <a:gd name="T91" fmla="*/ 55 h 119"/>
              <a:gd name="T92" fmla="*/ 293 w 296"/>
              <a:gd name="T93" fmla="*/ 40 h 119"/>
              <a:gd name="T94" fmla="*/ 296 w 296"/>
              <a:gd name="T95" fmla="*/ 40 h 119"/>
              <a:gd name="T96" fmla="*/ 296 w 296"/>
              <a:gd name="T97" fmla="*/ 55 h 119"/>
              <a:gd name="T98" fmla="*/ 295 w 296"/>
              <a:gd name="T99" fmla="*/ 61 h 119"/>
              <a:gd name="T100" fmla="*/ 296 w 296"/>
              <a:gd name="T101" fmla="*/ 20 h 119"/>
              <a:gd name="T102" fmla="*/ 293 w 296"/>
              <a:gd name="T103" fmla="*/ 20 h 119"/>
              <a:gd name="T104" fmla="*/ 293 w 296"/>
              <a:gd name="T105" fmla="*/ 0 h 119"/>
              <a:gd name="T106" fmla="*/ 296 w 296"/>
              <a:gd name="T107" fmla="*/ 0 h 119"/>
              <a:gd name="T108" fmla="*/ 296 w 296"/>
              <a:gd name="T109" fmla="*/ 2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96" h="119">
                <a:moveTo>
                  <a:pt x="3" y="119"/>
                </a:moveTo>
                <a:cubicBezTo>
                  <a:pt x="0" y="119"/>
                  <a:pt x="0" y="119"/>
                  <a:pt x="0" y="119"/>
                </a:cubicBezTo>
                <a:cubicBezTo>
                  <a:pt x="2" y="112"/>
                  <a:pt x="6" y="106"/>
                  <a:pt x="11" y="102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8" y="108"/>
                  <a:pt x="5" y="113"/>
                  <a:pt x="3" y="119"/>
                </a:cubicBezTo>
                <a:close/>
                <a:moveTo>
                  <a:pt x="31" y="97"/>
                </a:moveTo>
                <a:cubicBezTo>
                  <a:pt x="30" y="94"/>
                  <a:pt x="30" y="94"/>
                  <a:pt x="30" y="94"/>
                </a:cubicBezTo>
                <a:cubicBezTo>
                  <a:pt x="34" y="93"/>
                  <a:pt x="36" y="93"/>
                  <a:pt x="37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51" y="93"/>
                  <a:pt x="51" y="93"/>
                  <a:pt x="51" y="93"/>
                </a:cubicBezTo>
                <a:cubicBezTo>
                  <a:pt x="51" y="96"/>
                  <a:pt x="51" y="96"/>
                  <a:pt x="51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6" y="96"/>
                  <a:pt x="34" y="96"/>
                  <a:pt x="31" y="97"/>
                </a:cubicBezTo>
                <a:close/>
                <a:moveTo>
                  <a:pt x="251" y="96"/>
                </a:moveTo>
                <a:cubicBezTo>
                  <a:pt x="231" y="96"/>
                  <a:pt x="231" y="96"/>
                  <a:pt x="231" y="96"/>
                </a:cubicBezTo>
                <a:cubicBezTo>
                  <a:pt x="231" y="93"/>
                  <a:pt x="231" y="93"/>
                  <a:pt x="231" y="93"/>
                </a:cubicBezTo>
                <a:cubicBezTo>
                  <a:pt x="251" y="93"/>
                  <a:pt x="251" y="93"/>
                  <a:pt x="251" y="93"/>
                </a:cubicBezTo>
                <a:lnTo>
                  <a:pt x="251" y="96"/>
                </a:lnTo>
                <a:close/>
                <a:moveTo>
                  <a:pt x="211" y="96"/>
                </a:moveTo>
                <a:cubicBezTo>
                  <a:pt x="191" y="96"/>
                  <a:pt x="191" y="96"/>
                  <a:pt x="191" y="96"/>
                </a:cubicBezTo>
                <a:cubicBezTo>
                  <a:pt x="191" y="93"/>
                  <a:pt x="191" y="93"/>
                  <a:pt x="191" y="93"/>
                </a:cubicBezTo>
                <a:cubicBezTo>
                  <a:pt x="211" y="93"/>
                  <a:pt x="211" y="93"/>
                  <a:pt x="211" y="93"/>
                </a:cubicBezTo>
                <a:lnTo>
                  <a:pt x="211" y="96"/>
                </a:lnTo>
                <a:close/>
                <a:moveTo>
                  <a:pt x="171" y="96"/>
                </a:moveTo>
                <a:cubicBezTo>
                  <a:pt x="151" y="96"/>
                  <a:pt x="151" y="96"/>
                  <a:pt x="151" y="96"/>
                </a:cubicBezTo>
                <a:cubicBezTo>
                  <a:pt x="151" y="93"/>
                  <a:pt x="151" y="93"/>
                  <a:pt x="151" y="93"/>
                </a:cubicBezTo>
                <a:cubicBezTo>
                  <a:pt x="171" y="93"/>
                  <a:pt x="171" y="93"/>
                  <a:pt x="171" y="93"/>
                </a:cubicBezTo>
                <a:lnTo>
                  <a:pt x="171" y="96"/>
                </a:lnTo>
                <a:close/>
                <a:moveTo>
                  <a:pt x="131" y="96"/>
                </a:moveTo>
                <a:cubicBezTo>
                  <a:pt x="111" y="96"/>
                  <a:pt x="111" y="96"/>
                  <a:pt x="111" y="96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31" y="93"/>
                  <a:pt x="131" y="93"/>
                  <a:pt x="131" y="93"/>
                </a:cubicBezTo>
                <a:lnTo>
                  <a:pt x="131" y="96"/>
                </a:lnTo>
                <a:close/>
                <a:moveTo>
                  <a:pt x="91" y="96"/>
                </a:moveTo>
                <a:cubicBezTo>
                  <a:pt x="71" y="96"/>
                  <a:pt x="71" y="96"/>
                  <a:pt x="71" y="96"/>
                </a:cubicBezTo>
                <a:cubicBezTo>
                  <a:pt x="71" y="93"/>
                  <a:pt x="71" y="93"/>
                  <a:pt x="71" y="93"/>
                </a:cubicBezTo>
                <a:cubicBezTo>
                  <a:pt x="91" y="93"/>
                  <a:pt x="91" y="93"/>
                  <a:pt x="91" y="93"/>
                </a:cubicBezTo>
                <a:lnTo>
                  <a:pt x="91" y="96"/>
                </a:lnTo>
                <a:close/>
                <a:moveTo>
                  <a:pt x="271" y="93"/>
                </a:moveTo>
                <a:cubicBezTo>
                  <a:pt x="270" y="90"/>
                  <a:pt x="270" y="90"/>
                  <a:pt x="270" y="90"/>
                </a:cubicBezTo>
                <a:cubicBezTo>
                  <a:pt x="276" y="88"/>
                  <a:pt x="281" y="83"/>
                  <a:pt x="284" y="78"/>
                </a:cubicBezTo>
                <a:cubicBezTo>
                  <a:pt x="287" y="79"/>
                  <a:pt x="287" y="79"/>
                  <a:pt x="287" y="79"/>
                </a:cubicBezTo>
                <a:cubicBezTo>
                  <a:pt x="283" y="86"/>
                  <a:pt x="277" y="90"/>
                  <a:pt x="271" y="93"/>
                </a:cubicBezTo>
                <a:close/>
                <a:moveTo>
                  <a:pt x="295" y="61"/>
                </a:moveTo>
                <a:cubicBezTo>
                  <a:pt x="292" y="60"/>
                  <a:pt x="292" y="60"/>
                  <a:pt x="292" y="60"/>
                </a:cubicBezTo>
                <a:cubicBezTo>
                  <a:pt x="293" y="57"/>
                  <a:pt x="293" y="55"/>
                  <a:pt x="293" y="55"/>
                </a:cubicBezTo>
                <a:cubicBezTo>
                  <a:pt x="293" y="40"/>
                  <a:pt x="293" y="40"/>
                  <a:pt x="293" y="40"/>
                </a:cubicBezTo>
                <a:cubicBezTo>
                  <a:pt x="296" y="40"/>
                  <a:pt x="296" y="40"/>
                  <a:pt x="296" y="40"/>
                </a:cubicBezTo>
                <a:cubicBezTo>
                  <a:pt x="296" y="55"/>
                  <a:pt x="296" y="55"/>
                  <a:pt x="296" y="55"/>
                </a:cubicBezTo>
                <a:cubicBezTo>
                  <a:pt x="296" y="55"/>
                  <a:pt x="296" y="57"/>
                  <a:pt x="295" y="61"/>
                </a:cubicBezTo>
                <a:close/>
                <a:moveTo>
                  <a:pt x="296" y="20"/>
                </a:moveTo>
                <a:cubicBezTo>
                  <a:pt x="293" y="20"/>
                  <a:pt x="293" y="20"/>
                  <a:pt x="293" y="20"/>
                </a:cubicBezTo>
                <a:cubicBezTo>
                  <a:pt x="293" y="0"/>
                  <a:pt x="293" y="0"/>
                  <a:pt x="293" y="0"/>
                </a:cubicBezTo>
                <a:cubicBezTo>
                  <a:pt x="296" y="0"/>
                  <a:pt x="296" y="0"/>
                  <a:pt x="296" y="0"/>
                </a:cubicBezTo>
                <a:lnTo>
                  <a:pt x="296" y="20"/>
                </a:lnTo>
                <a:close/>
              </a:path>
            </a:pathLst>
          </a:cu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41"/>
          <p:cNvSpPr>
            <a:spLocks noEditPoints="1"/>
          </p:cNvSpPr>
          <p:nvPr/>
        </p:nvSpPr>
        <p:spPr bwMode="auto">
          <a:xfrm>
            <a:off x="7981763" y="4104670"/>
            <a:ext cx="1258888" cy="504825"/>
          </a:xfrm>
          <a:custGeom>
            <a:avLst/>
            <a:gdLst>
              <a:gd name="T0" fmla="*/ 294 w 297"/>
              <a:gd name="T1" fmla="*/ 119 h 119"/>
              <a:gd name="T2" fmla="*/ 283 w 297"/>
              <a:gd name="T3" fmla="*/ 104 h 119"/>
              <a:gd name="T4" fmla="*/ 285 w 297"/>
              <a:gd name="T5" fmla="*/ 102 h 119"/>
              <a:gd name="T6" fmla="*/ 297 w 297"/>
              <a:gd name="T7" fmla="*/ 118 h 119"/>
              <a:gd name="T8" fmla="*/ 294 w 297"/>
              <a:gd name="T9" fmla="*/ 119 h 119"/>
              <a:gd name="T10" fmla="*/ 266 w 297"/>
              <a:gd name="T11" fmla="*/ 97 h 119"/>
              <a:gd name="T12" fmla="*/ 259 w 297"/>
              <a:gd name="T13" fmla="*/ 96 h 119"/>
              <a:gd name="T14" fmla="*/ 258 w 297"/>
              <a:gd name="T15" fmla="*/ 96 h 119"/>
              <a:gd name="T16" fmla="*/ 246 w 297"/>
              <a:gd name="T17" fmla="*/ 96 h 119"/>
              <a:gd name="T18" fmla="*/ 246 w 297"/>
              <a:gd name="T19" fmla="*/ 93 h 119"/>
              <a:gd name="T20" fmla="*/ 259 w 297"/>
              <a:gd name="T21" fmla="*/ 93 h 119"/>
              <a:gd name="T22" fmla="*/ 266 w 297"/>
              <a:gd name="T23" fmla="*/ 94 h 119"/>
              <a:gd name="T24" fmla="*/ 266 w 297"/>
              <a:gd name="T25" fmla="*/ 97 h 119"/>
              <a:gd name="T26" fmla="*/ 226 w 297"/>
              <a:gd name="T27" fmla="*/ 96 h 119"/>
              <a:gd name="T28" fmla="*/ 206 w 297"/>
              <a:gd name="T29" fmla="*/ 96 h 119"/>
              <a:gd name="T30" fmla="*/ 206 w 297"/>
              <a:gd name="T31" fmla="*/ 93 h 119"/>
              <a:gd name="T32" fmla="*/ 226 w 297"/>
              <a:gd name="T33" fmla="*/ 93 h 119"/>
              <a:gd name="T34" fmla="*/ 226 w 297"/>
              <a:gd name="T35" fmla="*/ 96 h 119"/>
              <a:gd name="T36" fmla="*/ 186 w 297"/>
              <a:gd name="T37" fmla="*/ 96 h 119"/>
              <a:gd name="T38" fmla="*/ 166 w 297"/>
              <a:gd name="T39" fmla="*/ 96 h 119"/>
              <a:gd name="T40" fmla="*/ 166 w 297"/>
              <a:gd name="T41" fmla="*/ 93 h 119"/>
              <a:gd name="T42" fmla="*/ 186 w 297"/>
              <a:gd name="T43" fmla="*/ 93 h 119"/>
              <a:gd name="T44" fmla="*/ 186 w 297"/>
              <a:gd name="T45" fmla="*/ 96 h 119"/>
              <a:gd name="T46" fmla="*/ 146 w 297"/>
              <a:gd name="T47" fmla="*/ 96 h 119"/>
              <a:gd name="T48" fmla="*/ 125 w 297"/>
              <a:gd name="T49" fmla="*/ 96 h 119"/>
              <a:gd name="T50" fmla="*/ 125 w 297"/>
              <a:gd name="T51" fmla="*/ 93 h 119"/>
              <a:gd name="T52" fmla="*/ 146 w 297"/>
              <a:gd name="T53" fmla="*/ 93 h 119"/>
              <a:gd name="T54" fmla="*/ 146 w 297"/>
              <a:gd name="T55" fmla="*/ 96 h 119"/>
              <a:gd name="T56" fmla="*/ 105 w 297"/>
              <a:gd name="T57" fmla="*/ 96 h 119"/>
              <a:gd name="T58" fmla="*/ 85 w 297"/>
              <a:gd name="T59" fmla="*/ 96 h 119"/>
              <a:gd name="T60" fmla="*/ 85 w 297"/>
              <a:gd name="T61" fmla="*/ 93 h 119"/>
              <a:gd name="T62" fmla="*/ 105 w 297"/>
              <a:gd name="T63" fmla="*/ 93 h 119"/>
              <a:gd name="T64" fmla="*/ 105 w 297"/>
              <a:gd name="T65" fmla="*/ 96 h 119"/>
              <a:gd name="T66" fmla="*/ 65 w 297"/>
              <a:gd name="T67" fmla="*/ 96 h 119"/>
              <a:gd name="T68" fmla="*/ 45 w 297"/>
              <a:gd name="T69" fmla="*/ 96 h 119"/>
              <a:gd name="T70" fmla="*/ 45 w 297"/>
              <a:gd name="T71" fmla="*/ 93 h 119"/>
              <a:gd name="T72" fmla="*/ 65 w 297"/>
              <a:gd name="T73" fmla="*/ 93 h 119"/>
              <a:gd name="T74" fmla="*/ 65 w 297"/>
              <a:gd name="T75" fmla="*/ 96 h 119"/>
              <a:gd name="T76" fmla="*/ 25 w 297"/>
              <a:gd name="T77" fmla="*/ 93 h 119"/>
              <a:gd name="T78" fmla="*/ 10 w 297"/>
              <a:gd name="T79" fmla="*/ 79 h 119"/>
              <a:gd name="T80" fmla="*/ 12 w 297"/>
              <a:gd name="T81" fmla="*/ 78 h 119"/>
              <a:gd name="T82" fmla="*/ 26 w 297"/>
              <a:gd name="T83" fmla="*/ 90 h 119"/>
              <a:gd name="T84" fmla="*/ 25 w 297"/>
              <a:gd name="T85" fmla="*/ 93 h 119"/>
              <a:gd name="T86" fmla="*/ 1 w 297"/>
              <a:gd name="T87" fmla="*/ 61 h 119"/>
              <a:gd name="T88" fmla="*/ 0 w 297"/>
              <a:gd name="T89" fmla="*/ 55 h 119"/>
              <a:gd name="T90" fmla="*/ 0 w 297"/>
              <a:gd name="T91" fmla="*/ 40 h 119"/>
              <a:gd name="T92" fmla="*/ 3 w 297"/>
              <a:gd name="T93" fmla="*/ 40 h 119"/>
              <a:gd name="T94" fmla="*/ 3 w 297"/>
              <a:gd name="T95" fmla="*/ 55 h 119"/>
              <a:gd name="T96" fmla="*/ 3 w 297"/>
              <a:gd name="T97" fmla="*/ 55 h 119"/>
              <a:gd name="T98" fmla="*/ 4 w 297"/>
              <a:gd name="T99" fmla="*/ 60 h 119"/>
              <a:gd name="T100" fmla="*/ 1 w 297"/>
              <a:gd name="T101" fmla="*/ 61 h 119"/>
              <a:gd name="T102" fmla="*/ 3 w 297"/>
              <a:gd name="T103" fmla="*/ 20 h 119"/>
              <a:gd name="T104" fmla="*/ 0 w 297"/>
              <a:gd name="T105" fmla="*/ 20 h 119"/>
              <a:gd name="T106" fmla="*/ 0 w 297"/>
              <a:gd name="T107" fmla="*/ 0 h 119"/>
              <a:gd name="T108" fmla="*/ 3 w 297"/>
              <a:gd name="T109" fmla="*/ 0 h 119"/>
              <a:gd name="T110" fmla="*/ 3 w 297"/>
              <a:gd name="T111" fmla="*/ 2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97" h="119">
                <a:moveTo>
                  <a:pt x="294" y="119"/>
                </a:moveTo>
                <a:cubicBezTo>
                  <a:pt x="292" y="113"/>
                  <a:pt x="288" y="108"/>
                  <a:pt x="283" y="104"/>
                </a:cubicBezTo>
                <a:cubicBezTo>
                  <a:pt x="285" y="102"/>
                  <a:pt x="285" y="102"/>
                  <a:pt x="285" y="102"/>
                </a:cubicBezTo>
                <a:cubicBezTo>
                  <a:pt x="291" y="106"/>
                  <a:pt x="294" y="111"/>
                  <a:pt x="297" y="118"/>
                </a:cubicBezTo>
                <a:lnTo>
                  <a:pt x="294" y="119"/>
                </a:lnTo>
                <a:close/>
                <a:moveTo>
                  <a:pt x="266" y="97"/>
                </a:moveTo>
                <a:cubicBezTo>
                  <a:pt x="263" y="96"/>
                  <a:pt x="260" y="96"/>
                  <a:pt x="259" y="96"/>
                </a:cubicBezTo>
                <a:cubicBezTo>
                  <a:pt x="258" y="96"/>
                  <a:pt x="258" y="96"/>
                  <a:pt x="258" y="96"/>
                </a:cubicBezTo>
                <a:cubicBezTo>
                  <a:pt x="246" y="96"/>
                  <a:pt x="246" y="96"/>
                  <a:pt x="246" y="96"/>
                </a:cubicBezTo>
                <a:cubicBezTo>
                  <a:pt x="246" y="93"/>
                  <a:pt x="246" y="93"/>
                  <a:pt x="246" y="93"/>
                </a:cubicBezTo>
                <a:cubicBezTo>
                  <a:pt x="259" y="93"/>
                  <a:pt x="259" y="93"/>
                  <a:pt x="259" y="93"/>
                </a:cubicBezTo>
                <a:cubicBezTo>
                  <a:pt x="260" y="93"/>
                  <a:pt x="263" y="93"/>
                  <a:pt x="266" y="94"/>
                </a:cubicBezTo>
                <a:lnTo>
                  <a:pt x="266" y="97"/>
                </a:lnTo>
                <a:close/>
                <a:moveTo>
                  <a:pt x="226" y="96"/>
                </a:moveTo>
                <a:cubicBezTo>
                  <a:pt x="206" y="96"/>
                  <a:pt x="206" y="96"/>
                  <a:pt x="206" y="96"/>
                </a:cubicBezTo>
                <a:cubicBezTo>
                  <a:pt x="206" y="93"/>
                  <a:pt x="206" y="93"/>
                  <a:pt x="206" y="93"/>
                </a:cubicBezTo>
                <a:cubicBezTo>
                  <a:pt x="226" y="93"/>
                  <a:pt x="226" y="93"/>
                  <a:pt x="226" y="93"/>
                </a:cubicBezTo>
                <a:lnTo>
                  <a:pt x="226" y="96"/>
                </a:lnTo>
                <a:close/>
                <a:moveTo>
                  <a:pt x="186" y="96"/>
                </a:moveTo>
                <a:cubicBezTo>
                  <a:pt x="166" y="96"/>
                  <a:pt x="166" y="96"/>
                  <a:pt x="166" y="96"/>
                </a:cubicBezTo>
                <a:cubicBezTo>
                  <a:pt x="166" y="93"/>
                  <a:pt x="166" y="93"/>
                  <a:pt x="166" y="93"/>
                </a:cubicBezTo>
                <a:cubicBezTo>
                  <a:pt x="186" y="93"/>
                  <a:pt x="186" y="93"/>
                  <a:pt x="186" y="93"/>
                </a:cubicBezTo>
                <a:lnTo>
                  <a:pt x="186" y="96"/>
                </a:lnTo>
                <a:close/>
                <a:moveTo>
                  <a:pt x="146" y="96"/>
                </a:moveTo>
                <a:cubicBezTo>
                  <a:pt x="125" y="96"/>
                  <a:pt x="125" y="96"/>
                  <a:pt x="125" y="96"/>
                </a:cubicBezTo>
                <a:cubicBezTo>
                  <a:pt x="125" y="93"/>
                  <a:pt x="125" y="93"/>
                  <a:pt x="125" y="93"/>
                </a:cubicBezTo>
                <a:cubicBezTo>
                  <a:pt x="146" y="93"/>
                  <a:pt x="146" y="93"/>
                  <a:pt x="146" y="93"/>
                </a:cubicBezTo>
                <a:lnTo>
                  <a:pt x="146" y="96"/>
                </a:lnTo>
                <a:close/>
                <a:moveTo>
                  <a:pt x="105" y="96"/>
                </a:moveTo>
                <a:cubicBezTo>
                  <a:pt x="85" y="96"/>
                  <a:pt x="85" y="96"/>
                  <a:pt x="85" y="96"/>
                </a:cubicBezTo>
                <a:cubicBezTo>
                  <a:pt x="85" y="93"/>
                  <a:pt x="85" y="93"/>
                  <a:pt x="85" y="93"/>
                </a:cubicBezTo>
                <a:cubicBezTo>
                  <a:pt x="105" y="93"/>
                  <a:pt x="105" y="93"/>
                  <a:pt x="105" y="93"/>
                </a:cubicBezTo>
                <a:lnTo>
                  <a:pt x="105" y="96"/>
                </a:lnTo>
                <a:close/>
                <a:moveTo>
                  <a:pt x="65" y="96"/>
                </a:moveTo>
                <a:cubicBezTo>
                  <a:pt x="45" y="96"/>
                  <a:pt x="45" y="96"/>
                  <a:pt x="45" y="96"/>
                </a:cubicBezTo>
                <a:cubicBezTo>
                  <a:pt x="45" y="93"/>
                  <a:pt x="45" y="93"/>
                  <a:pt x="45" y="93"/>
                </a:cubicBezTo>
                <a:cubicBezTo>
                  <a:pt x="65" y="93"/>
                  <a:pt x="65" y="93"/>
                  <a:pt x="65" y="93"/>
                </a:cubicBezTo>
                <a:lnTo>
                  <a:pt x="65" y="96"/>
                </a:lnTo>
                <a:close/>
                <a:moveTo>
                  <a:pt x="25" y="93"/>
                </a:moveTo>
                <a:cubicBezTo>
                  <a:pt x="19" y="90"/>
                  <a:pt x="14" y="86"/>
                  <a:pt x="10" y="79"/>
                </a:cubicBezTo>
                <a:cubicBezTo>
                  <a:pt x="12" y="78"/>
                  <a:pt x="12" y="78"/>
                  <a:pt x="12" y="78"/>
                </a:cubicBezTo>
                <a:cubicBezTo>
                  <a:pt x="16" y="83"/>
                  <a:pt x="21" y="88"/>
                  <a:pt x="26" y="90"/>
                </a:cubicBezTo>
                <a:lnTo>
                  <a:pt x="25" y="93"/>
                </a:lnTo>
                <a:close/>
                <a:moveTo>
                  <a:pt x="1" y="61"/>
                </a:moveTo>
                <a:cubicBezTo>
                  <a:pt x="0" y="57"/>
                  <a:pt x="0" y="55"/>
                  <a:pt x="0" y="55"/>
                </a:cubicBezTo>
                <a:cubicBezTo>
                  <a:pt x="0" y="40"/>
                  <a:pt x="0" y="40"/>
                  <a:pt x="0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5"/>
                  <a:pt x="3" y="57"/>
                  <a:pt x="4" y="60"/>
                </a:cubicBezTo>
                <a:lnTo>
                  <a:pt x="1" y="61"/>
                </a:lnTo>
                <a:close/>
                <a:moveTo>
                  <a:pt x="3" y="20"/>
                </a:moveTo>
                <a:cubicBezTo>
                  <a:pt x="0" y="20"/>
                  <a:pt x="0" y="20"/>
                  <a:pt x="0" y="20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lnTo>
                  <a:pt x="3" y="20"/>
                </a:lnTo>
                <a:close/>
              </a:path>
            </a:pathLst>
          </a:cu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044392" y="5188961"/>
            <a:ext cx="300481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44392" y="475776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26820" y="5188961"/>
            <a:ext cx="300481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13569" y="475776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29400" y="5188961"/>
            <a:ext cx="300481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129400" y="475776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985900" y="1223357"/>
            <a:ext cx="2811463" cy="2813050"/>
            <a:chOff x="2985900" y="1223357"/>
            <a:chExt cx="2811463" cy="2813050"/>
          </a:xfrm>
        </p:grpSpPr>
        <p:sp>
          <p:nvSpPr>
            <p:cNvPr id="28" name="Oval 12"/>
            <p:cNvSpPr>
              <a:spLocks noChangeArrowheads="1"/>
            </p:cNvSpPr>
            <p:nvPr/>
          </p:nvSpPr>
          <p:spPr bwMode="auto">
            <a:xfrm>
              <a:off x="2985900" y="1223357"/>
              <a:ext cx="2811463" cy="28130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719325" y="1698020"/>
              <a:ext cx="666750" cy="555625"/>
              <a:chOff x="3719325" y="1698020"/>
              <a:chExt cx="666750" cy="555625"/>
            </a:xfrm>
          </p:grpSpPr>
          <p:sp>
            <p:nvSpPr>
              <p:cNvPr id="31" name="Freeform 47"/>
              <p:cNvSpPr/>
              <p:nvPr/>
            </p:nvSpPr>
            <p:spPr bwMode="auto">
              <a:xfrm>
                <a:off x="3719325" y="2020282"/>
                <a:ext cx="131763" cy="233363"/>
              </a:xfrm>
              <a:custGeom>
                <a:avLst/>
                <a:gdLst>
                  <a:gd name="T0" fmla="*/ 30 w 31"/>
                  <a:gd name="T1" fmla="*/ 1 h 55"/>
                  <a:gd name="T2" fmla="*/ 16 w 31"/>
                  <a:gd name="T3" fmla="*/ 1 h 55"/>
                  <a:gd name="T4" fmla="*/ 5 w 31"/>
                  <a:gd name="T5" fmla="*/ 4 h 55"/>
                  <a:gd name="T6" fmla="*/ 0 w 31"/>
                  <a:gd name="T7" fmla="*/ 17 h 55"/>
                  <a:gd name="T8" fmla="*/ 0 w 31"/>
                  <a:gd name="T9" fmla="*/ 53 h 55"/>
                  <a:gd name="T10" fmla="*/ 1 w 31"/>
                  <a:gd name="T11" fmla="*/ 55 h 55"/>
                  <a:gd name="T12" fmla="*/ 3 w 31"/>
                  <a:gd name="T13" fmla="*/ 53 h 55"/>
                  <a:gd name="T14" fmla="*/ 3 w 31"/>
                  <a:gd name="T15" fmla="*/ 17 h 55"/>
                  <a:gd name="T16" fmla="*/ 7 w 31"/>
                  <a:gd name="T17" fmla="*/ 7 h 55"/>
                  <a:gd name="T18" fmla="*/ 16 w 31"/>
                  <a:gd name="T19" fmla="*/ 4 h 55"/>
                  <a:gd name="T20" fmla="*/ 30 w 31"/>
                  <a:gd name="T21" fmla="*/ 4 h 55"/>
                  <a:gd name="T22" fmla="*/ 31 w 31"/>
                  <a:gd name="T23" fmla="*/ 2 h 55"/>
                  <a:gd name="T24" fmla="*/ 30 w 31"/>
                  <a:gd name="T25" fmla="*/ 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" h="55">
                    <a:moveTo>
                      <a:pt x="30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9" y="0"/>
                      <a:pt x="5" y="4"/>
                    </a:cubicBezTo>
                    <a:cubicBezTo>
                      <a:pt x="1" y="7"/>
                      <a:pt x="0" y="11"/>
                      <a:pt x="0" y="1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4"/>
                      <a:pt x="1" y="55"/>
                      <a:pt x="1" y="55"/>
                    </a:cubicBezTo>
                    <a:cubicBezTo>
                      <a:pt x="2" y="55"/>
                      <a:pt x="3" y="54"/>
                      <a:pt x="3" y="5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2"/>
                      <a:pt x="4" y="9"/>
                      <a:pt x="7" y="7"/>
                    </a:cubicBezTo>
                    <a:cubicBezTo>
                      <a:pt x="10" y="3"/>
                      <a:pt x="16" y="4"/>
                      <a:pt x="16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1" y="4"/>
                      <a:pt x="31" y="3"/>
                      <a:pt x="31" y="2"/>
                    </a:cubicBezTo>
                    <a:cubicBezTo>
                      <a:pt x="31" y="2"/>
                      <a:pt x="31" y="1"/>
                      <a:pt x="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48"/>
              <p:cNvSpPr/>
              <p:nvPr/>
            </p:nvSpPr>
            <p:spPr bwMode="auto">
              <a:xfrm>
                <a:off x="3805050" y="2106007"/>
                <a:ext cx="12700" cy="147638"/>
              </a:xfrm>
              <a:custGeom>
                <a:avLst/>
                <a:gdLst>
                  <a:gd name="T0" fmla="*/ 1 w 3"/>
                  <a:gd name="T1" fmla="*/ 0 h 35"/>
                  <a:gd name="T2" fmla="*/ 0 w 3"/>
                  <a:gd name="T3" fmla="*/ 1 h 35"/>
                  <a:gd name="T4" fmla="*/ 0 w 3"/>
                  <a:gd name="T5" fmla="*/ 33 h 35"/>
                  <a:gd name="T6" fmla="*/ 1 w 3"/>
                  <a:gd name="T7" fmla="*/ 35 h 35"/>
                  <a:gd name="T8" fmla="*/ 3 w 3"/>
                  <a:gd name="T9" fmla="*/ 33 h 35"/>
                  <a:gd name="T10" fmla="*/ 3 w 3"/>
                  <a:gd name="T11" fmla="*/ 1 h 35"/>
                  <a:gd name="T12" fmla="*/ 1 w 3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5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4"/>
                      <a:pt x="1" y="35"/>
                      <a:pt x="1" y="35"/>
                    </a:cubicBezTo>
                    <a:cubicBezTo>
                      <a:pt x="2" y="35"/>
                      <a:pt x="3" y="34"/>
                      <a:pt x="3" y="3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49"/>
              <p:cNvSpPr/>
              <p:nvPr/>
            </p:nvSpPr>
            <p:spPr bwMode="auto">
              <a:xfrm>
                <a:off x="3990788" y="2106007"/>
                <a:ext cx="12700" cy="147638"/>
              </a:xfrm>
              <a:custGeom>
                <a:avLst/>
                <a:gdLst>
                  <a:gd name="T0" fmla="*/ 1 w 3"/>
                  <a:gd name="T1" fmla="*/ 0 h 35"/>
                  <a:gd name="T2" fmla="*/ 0 w 3"/>
                  <a:gd name="T3" fmla="*/ 1 h 35"/>
                  <a:gd name="T4" fmla="*/ 0 w 3"/>
                  <a:gd name="T5" fmla="*/ 33 h 35"/>
                  <a:gd name="T6" fmla="*/ 1 w 3"/>
                  <a:gd name="T7" fmla="*/ 35 h 35"/>
                  <a:gd name="T8" fmla="*/ 3 w 3"/>
                  <a:gd name="T9" fmla="*/ 33 h 35"/>
                  <a:gd name="T10" fmla="*/ 3 w 3"/>
                  <a:gd name="T11" fmla="*/ 1 h 35"/>
                  <a:gd name="T12" fmla="*/ 1 w 3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5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4"/>
                      <a:pt x="1" y="35"/>
                      <a:pt x="1" y="35"/>
                    </a:cubicBezTo>
                    <a:cubicBezTo>
                      <a:pt x="2" y="35"/>
                      <a:pt x="3" y="34"/>
                      <a:pt x="3" y="3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50"/>
              <p:cNvSpPr>
                <a:spLocks noEditPoints="1"/>
              </p:cNvSpPr>
              <p:nvPr/>
            </p:nvSpPr>
            <p:spPr bwMode="auto">
              <a:xfrm>
                <a:off x="3805050" y="1796445"/>
                <a:ext cx="190500" cy="228600"/>
              </a:xfrm>
              <a:custGeom>
                <a:avLst/>
                <a:gdLst>
                  <a:gd name="T0" fmla="*/ 45 w 45"/>
                  <a:gd name="T1" fmla="*/ 27 h 54"/>
                  <a:gd name="T2" fmla="*/ 23 w 45"/>
                  <a:gd name="T3" fmla="*/ 0 h 54"/>
                  <a:gd name="T4" fmla="*/ 0 w 45"/>
                  <a:gd name="T5" fmla="*/ 27 h 54"/>
                  <a:gd name="T6" fmla="*/ 23 w 45"/>
                  <a:gd name="T7" fmla="*/ 54 h 54"/>
                  <a:gd name="T8" fmla="*/ 45 w 45"/>
                  <a:gd name="T9" fmla="*/ 27 h 54"/>
                  <a:gd name="T10" fmla="*/ 23 w 45"/>
                  <a:gd name="T11" fmla="*/ 51 h 54"/>
                  <a:gd name="T12" fmla="*/ 3 w 45"/>
                  <a:gd name="T13" fmla="*/ 27 h 54"/>
                  <a:gd name="T14" fmla="*/ 23 w 45"/>
                  <a:gd name="T15" fmla="*/ 3 h 54"/>
                  <a:gd name="T16" fmla="*/ 42 w 45"/>
                  <a:gd name="T17" fmla="*/ 27 h 54"/>
                  <a:gd name="T18" fmla="*/ 23 w 45"/>
                  <a:gd name="T19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54">
                    <a:moveTo>
                      <a:pt x="45" y="27"/>
                    </a:moveTo>
                    <a:cubicBezTo>
                      <a:pt x="45" y="12"/>
                      <a:pt x="35" y="0"/>
                      <a:pt x="23" y="0"/>
                    </a:cubicBezTo>
                    <a:cubicBezTo>
                      <a:pt x="10" y="0"/>
                      <a:pt x="0" y="12"/>
                      <a:pt x="0" y="27"/>
                    </a:cubicBezTo>
                    <a:cubicBezTo>
                      <a:pt x="0" y="42"/>
                      <a:pt x="10" y="54"/>
                      <a:pt x="23" y="54"/>
                    </a:cubicBezTo>
                    <a:cubicBezTo>
                      <a:pt x="35" y="54"/>
                      <a:pt x="45" y="42"/>
                      <a:pt x="45" y="27"/>
                    </a:cubicBezTo>
                    <a:close/>
                    <a:moveTo>
                      <a:pt x="23" y="51"/>
                    </a:moveTo>
                    <a:cubicBezTo>
                      <a:pt x="12" y="51"/>
                      <a:pt x="3" y="40"/>
                      <a:pt x="3" y="27"/>
                    </a:cubicBezTo>
                    <a:cubicBezTo>
                      <a:pt x="3" y="14"/>
                      <a:pt x="12" y="3"/>
                      <a:pt x="23" y="3"/>
                    </a:cubicBezTo>
                    <a:cubicBezTo>
                      <a:pt x="33" y="3"/>
                      <a:pt x="42" y="14"/>
                      <a:pt x="42" y="27"/>
                    </a:cubicBezTo>
                    <a:cubicBezTo>
                      <a:pt x="42" y="40"/>
                      <a:pt x="33" y="51"/>
                      <a:pt x="23" y="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51"/>
              <p:cNvSpPr/>
              <p:nvPr/>
            </p:nvSpPr>
            <p:spPr bwMode="auto">
              <a:xfrm>
                <a:off x="3957450" y="1923445"/>
                <a:ext cx="190500" cy="330200"/>
              </a:xfrm>
              <a:custGeom>
                <a:avLst/>
                <a:gdLst>
                  <a:gd name="T0" fmla="*/ 44 w 45"/>
                  <a:gd name="T1" fmla="*/ 1 h 78"/>
                  <a:gd name="T2" fmla="*/ 30 w 45"/>
                  <a:gd name="T3" fmla="*/ 1 h 78"/>
                  <a:gd name="T4" fmla="*/ 18 w 45"/>
                  <a:gd name="T5" fmla="*/ 5 h 78"/>
                  <a:gd name="T6" fmla="*/ 14 w 45"/>
                  <a:gd name="T7" fmla="*/ 17 h 78"/>
                  <a:gd name="T8" fmla="*/ 14 w 45"/>
                  <a:gd name="T9" fmla="*/ 24 h 78"/>
                  <a:gd name="T10" fmla="*/ 1 w 45"/>
                  <a:gd name="T11" fmla="*/ 24 h 78"/>
                  <a:gd name="T12" fmla="*/ 0 w 45"/>
                  <a:gd name="T13" fmla="*/ 25 h 78"/>
                  <a:gd name="T14" fmla="*/ 1 w 45"/>
                  <a:gd name="T15" fmla="*/ 27 h 78"/>
                  <a:gd name="T16" fmla="*/ 15 w 45"/>
                  <a:gd name="T17" fmla="*/ 27 h 78"/>
                  <a:gd name="T18" fmla="*/ 24 w 45"/>
                  <a:gd name="T19" fmla="*/ 30 h 78"/>
                  <a:gd name="T20" fmla="*/ 28 w 45"/>
                  <a:gd name="T21" fmla="*/ 40 h 78"/>
                  <a:gd name="T22" fmla="*/ 28 w 45"/>
                  <a:gd name="T23" fmla="*/ 76 h 78"/>
                  <a:gd name="T24" fmla="*/ 29 w 45"/>
                  <a:gd name="T25" fmla="*/ 78 h 78"/>
                  <a:gd name="T26" fmla="*/ 31 w 45"/>
                  <a:gd name="T27" fmla="*/ 76 h 78"/>
                  <a:gd name="T28" fmla="*/ 31 w 45"/>
                  <a:gd name="T29" fmla="*/ 40 h 78"/>
                  <a:gd name="T30" fmla="*/ 26 w 45"/>
                  <a:gd name="T31" fmla="*/ 27 h 78"/>
                  <a:gd name="T32" fmla="*/ 17 w 45"/>
                  <a:gd name="T33" fmla="*/ 24 h 78"/>
                  <a:gd name="T34" fmla="*/ 17 w 45"/>
                  <a:gd name="T35" fmla="*/ 17 h 78"/>
                  <a:gd name="T36" fmla="*/ 20 w 45"/>
                  <a:gd name="T37" fmla="*/ 7 h 78"/>
                  <a:gd name="T38" fmla="*/ 30 w 45"/>
                  <a:gd name="T39" fmla="*/ 4 h 78"/>
                  <a:gd name="T40" fmla="*/ 44 w 45"/>
                  <a:gd name="T41" fmla="*/ 4 h 78"/>
                  <a:gd name="T42" fmla="*/ 45 w 45"/>
                  <a:gd name="T43" fmla="*/ 3 h 78"/>
                  <a:gd name="T44" fmla="*/ 44 w 45"/>
                  <a:gd name="T4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" h="78">
                    <a:moveTo>
                      <a:pt x="44" y="1"/>
                    </a:moveTo>
                    <a:cubicBezTo>
                      <a:pt x="30" y="1"/>
                      <a:pt x="30" y="1"/>
                      <a:pt x="30" y="1"/>
                    </a:cubicBezTo>
                    <a:cubicBezTo>
                      <a:pt x="30" y="1"/>
                      <a:pt x="23" y="0"/>
                      <a:pt x="18" y="5"/>
                    </a:cubicBezTo>
                    <a:cubicBezTo>
                      <a:pt x="15" y="7"/>
                      <a:pt x="14" y="11"/>
                      <a:pt x="14" y="17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0" y="26"/>
                      <a:pt x="0" y="27"/>
                      <a:pt x="1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21" y="26"/>
                      <a:pt x="24" y="30"/>
                    </a:cubicBezTo>
                    <a:cubicBezTo>
                      <a:pt x="27" y="32"/>
                      <a:pt x="28" y="35"/>
                      <a:pt x="28" y="40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8" y="77"/>
                      <a:pt x="29" y="78"/>
                      <a:pt x="29" y="78"/>
                    </a:cubicBezTo>
                    <a:cubicBezTo>
                      <a:pt x="30" y="78"/>
                      <a:pt x="31" y="77"/>
                      <a:pt x="31" y="76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34"/>
                      <a:pt x="29" y="30"/>
                      <a:pt x="26" y="27"/>
                    </a:cubicBezTo>
                    <a:cubicBezTo>
                      <a:pt x="23" y="25"/>
                      <a:pt x="19" y="24"/>
                      <a:pt x="17" y="24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2"/>
                      <a:pt x="18" y="9"/>
                      <a:pt x="20" y="7"/>
                    </a:cubicBezTo>
                    <a:cubicBezTo>
                      <a:pt x="24" y="4"/>
                      <a:pt x="29" y="4"/>
                      <a:pt x="30" y="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4"/>
                      <a:pt x="45" y="3"/>
                      <a:pt x="45" y="3"/>
                    </a:cubicBezTo>
                    <a:cubicBezTo>
                      <a:pt x="45" y="2"/>
                      <a:pt x="44" y="1"/>
                      <a:pt x="4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52"/>
              <p:cNvSpPr/>
              <p:nvPr/>
            </p:nvSpPr>
            <p:spPr bwMode="auto">
              <a:xfrm>
                <a:off x="4249550" y="1923445"/>
                <a:ext cx="136525" cy="233363"/>
              </a:xfrm>
              <a:custGeom>
                <a:avLst/>
                <a:gdLst>
                  <a:gd name="T0" fmla="*/ 27 w 32"/>
                  <a:gd name="T1" fmla="*/ 5 h 55"/>
                  <a:gd name="T2" fmla="*/ 16 w 32"/>
                  <a:gd name="T3" fmla="*/ 1 h 55"/>
                  <a:gd name="T4" fmla="*/ 2 w 32"/>
                  <a:gd name="T5" fmla="*/ 1 h 55"/>
                  <a:gd name="T6" fmla="*/ 0 w 32"/>
                  <a:gd name="T7" fmla="*/ 3 h 55"/>
                  <a:gd name="T8" fmla="*/ 2 w 32"/>
                  <a:gd name="T9" fmla="*/ 4 h 55"/>
                  <a:gd name="T10" fmla="*/ 16 w 32"/>
                  <a:gd name="T11" fmla="*/ 4 h 55"/>
                  <a:gd name="T12" fmla="*/ 25 w 32"/>
                  <a:gd name="T13" fmla="*/ 7 h 55"/>
                  <a:gd name="T14" fmla="*/ 29 w 32"/>
                  <a:gd name="T15" fmla="*/ 17 h 55"/>
                  <a:gd name="T16" fmla="*/ 29 w 32"/>
                  <a:gd name="T17" fmla="*/ 54 h 55"/>
                  <a:gd name="T18" fmla="*/ 30 w 32"/>
                  <a:gd name="T19" fmla="*/ 55 h 55"/>
                  <a:gd name="T20" fmla="*/ 32 w 32"/>
                  <a:gd name="T21" fmla="*/ 54 h 55"/>
                  <a:gd name="T22" fmla="*/ 32 w 32"/>
                  <a:gd name="T23" fmla="*/ 17 h 55"/>
                  <a:gd name="T24" fmla="*/ 27 w 32"/>
                  <a:gd name="T25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55">
                    <a:moveTo>
                      <a:pt x="27" y="5"/>
                    </a:moveTo>
                    <a:cubicBezTo>
                      <a:pt x="22" y="0"/>
                      <a:pt x="16" y="1"/>
                      <a:pt x="16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21" y="4"/>
                      <a:pt x="25" y="7"/>
                    </a:cubicBezTo>
                    <a:cubicBezTo>
                      <a:pt x="28" y="9"/>
                      <a:pt x="29" y="12"/>
                      <a:pt x="29" y="17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29" y="54"/>
                      <a:pt x="29" y="55"/>
                      <a:pt x="30" y="55"/>
                    </a:cubicBezTo>
                    <a:cubicBezTo>
                      <a:pt x="31" y="55"/>
                      <a:pt x="32" y="54"/>
                      <a:pt x="32" y="54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1"/>
                      <a:pt x="30" y="7"/>
                      <a:pt x="2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53"/>
              <p:cNvSpPr/>
              <p:nvPr/>
            </p:nvSpPr>
            <p:spPr bwMode="auto">
              <a:xfrm>
                <a:off x="4114613" y="2007582"/>
                <a:ext cx="12700" cy="149225"/>
              </a:xfrm>
              <a:custGeom>
                <a:avLst/>
                <a:gdLst>
                  <a:gd name="T0" fmla="*/ 1 w 3"/>
                  <a:gd name="T1" fmla="*/ 0 h 35"/>
                  <a:gd name="T2" fmla="*/ 0 w 3"/>
                  <a:gd name="T3" fmla="*/ 2 h 35"/>
                  <a:gd name="T4" fmla="*/ 0 w 3"/>
                  <a:gd name="T5" fmla="*/ 34 h 35"/>
                  <a:gd name="T6" fmla="*/ 1 w 3"/>
                  <a:gd name="T7" fmla="*/ 35 h 35"/>
                  <a:gd name="T8" fmla="*/ 3 w 3"/>
                  <a:gd name="T9" fmla="*/ 34 h 35"/>
                  <a:gd name="T10" fmla="*/ 3 w 3"/>
                  <a:gd name="T11" fmla="*/ 2 h 35"/>
                  <a:gd name="T12" fmla="*/ 1 w 3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5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2" y="35"/>
                      <a:pt x="3" y="34"/>
                      <a:pt x="3" y="3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54"/>
              <p:cNvSpPr/>
              <p:nvPr/>
            </p:nvSpPr>
            <p:spPr bwMode="auto">
              <a:xfrm>
                <a:off x="4287650" y="2007582"/>
                <a:ext cx="12700" cy="149225"/>
              </a:xfrm>
              <a:custGeom>
                <a:avLst/>
                <a:gdLst>
                  <a:gd name="T0" fmla="*/ 1 w 3"/>
                  <a:gd name="T1" fmla="*/ 0 h 35"/>
                  <a:gd name="T2" fmla="*/ 0 w 3"/>
                  <a:gd name="T3" fmla="*/ 2 h 35"/>
                  <a:gd name="T4" fmla="*/ 0 w 3"/>
                  <a:gd name="T5" fmla="*/ 34 h 35"/>
                  <a:gd name="T6" fmla="*/ 1 w 3"/>
                  <a:gd name="T7" fmla="*/ 35 h 35"/>
                  <a:gd name="T8" fmla="*/ 3 w 3"/>
                  <a:gd name="T9" fmla="*/ 34 h 35"/>
                  <a:gd name="T10" fmla="*/ 3 w 3"/>
                  <a:gd name="T11" fmla="*/ 2 h 35"/>
                  <a:gd name="T12" fmla="*/ 1 w 3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5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2" y="35"/>
                      <a:pt x="3" y="34"/>
                      <a:pt x="3" y="3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55"/>
              <p:cNvSpPr>
                <a:spLocks noEditPoints="1"/>
              </p:cNvSpPr>
              <p:nvPr/>
            </p:nvSpPr>
            <p:spPr bwMode="auto">
              <a:xfrm>
                <a:off x="4101913" y="1698020"/>
                <a:ext cx="190500" cy="230188"/>
              </a:xfrm>
              <a:custGeom>
                <a:avLst/>
                <a:gdLst>
                  <a:gd name="T0" fmla="*/ 45 w 45"/>
                  <a:gd name="T1" fmla="*/ 27 h 54"/>
                  <a:gd name="T2" fmla="*/ 22 w 45"/>
                  <a:gd name="T3" fmla="*/ 0 h 54"/>
                  <a:gd name="T4" fmla="*/ 0 w 45"/>
                  <a:gd name="T5" fmla="*/ 27 h 54"/>
                  <a:gd name="T6" fmla="*/ 22 w 45"/>
                  <a:gd name="T7" fmla="*/ 54 h 54"/>
                  <a:gd name="T8" fmla="*/ 45 w 45"/>
                  <a:gd name="T9" fmla="*/ 27 h 54"/>
                  <a:gd name="T10" fmla="*/ 22 w 45"/>
                  <a:gd name="T11" fmla="*/ 51 h 54"/>
                  <a:gd name="T12" fmla="*/ 3 w 45"/>
                  <a:gd name="T13" fmla="*/ 27 h 54"/>
                  <a:gd name="T14" fmla="*/ 22 w 45"/>
                  <a:gd name="T15" fmla="*/ 3 h 54"/>
                  <a:gd name="T16" fmla="*/ 42 w 45"/>
                  <a:gd name="T17" fmla="*/ 27 h 54"/>
                  <a:gd name="T18" fmla="*/ 22 w 45"/>
                  <a:gd name="T19" fmla="*/ 5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54">
                    <a:moveTo>
                      <a:pt x="45" y="27"/>
                    </a:moveTo>
                    <a:cubicBezTo>
                      <a:pt x="45" y="12"/>
                      <a:pt x="35" y="0"/>
                      <a:pt x="22" y="0"/>
                    </a:cubicBezTo>
                    <a:cubicBezTo>
                      <a:pt x="10" y="0"/>
                      <a:pt x="0" y="12"/>
                      <a:pt x="0" y="27"/>
                    </a:cubicBezTo>
                    <a:cubicBezTo>
                      <a:pt x="0" y="42"/>
                      <a:pt x="10" y="54"/>
                      <a:pt x="22" y="54"/>
                    </a:cubicBezTo>
                    <a:cubicBezTo>
                      <a:pt x="35" y="54"/>
                      <a:pt x="45" y="42"/>
                      <a:pt x="45" y="27"/>
                    </a:cubicBezTo>
                    <a:close/>
                    <a:moveTo>
                      <a:pt x="22" y="51"/>
                    </a:moveTo>
                    <a:cubicBezTo>
                      <a:pt x="12" y="51"/>
                      <a:pt x="3" y="40"/>
                      <a:pt x="3" y="27"/>
                    </a:cubicBezTo>
                    <a:cubicBezTo>
                      <a:pt x="3" y="14"/>
                      <a:pt x="12" y="3"/>
                      <a:pt x="22" y="3"/>
                    </a:cubicBezTo>
                    <a:cubicBezTo>
                      <a:pt x="33" y="3"/>
                      <a:pt x="42" y="14"/>
                      <a:pt x="42" y="27"/>
                    </a:cubicBezTo>
                    <a:cubicBezTo>
                      <a:pt x="42" y="40"/>
                      <a:pt x="33" y="51"/>
                      <a:pt x="22" y="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3371269" y="2419598"/>
              <a:ext cx="1428587" cy="13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sz="1600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请替换文字内容，修改文字内容，也可以直接复制你的内容到此。</a:t>
              </a:r>
              <a:endParaRPr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16275" y="1177320"/>
            <a:ext cx="2811463" cy="2811463"/>
            <a:chOff x="4716275" y="1177320"/>
            <a:chExt cx="2811463" cy="2811463"/>
          </a:xfrm>
        </p:grpSpPr>
        <p:sp>
          <p:nvSpPr>
            <p:cNvPr id="41" name="Oval 14"/>
            <p:cNvSpPr>
              <a:spLocks noChangeArrowheads="1"/>
            </p:cNvSpPr>
            <p:nvPr/>
          </p:nvSpPr>
          <p:spPr bwMode="auto">
            <a:xfrm>
              <a:off x="4716275" y="1177320"/>
              <a:ext cx="2811463" cy="28114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5779900" y="1694845"/>
              <a:ext cx="730250" cy="563563"/>
            </a:xfrm>
            <a:custGeom>
              <a:avLst/>
              <a:gdLst>
                <a:gd name="T0" fmla="*/ 153 w 172"/>
                <a:gd name="T1" fmla="*/ 42 h 133"/>
                <a:gd name="T2" fmla="*/ 141 w 172"/>
                <a:gd name="T3" fmla="*/ 0 h 133"/>
                <a:gd name="T4" fmla="*/ 112 w 172"/>
                <a:gd name="T5" fmla="*/ 12 h 133"/>
                <a:gd name="T6" fmla="*/ 98 w 172"/>
                <a:gd name="T7" fmla="*/ 20 h 133"/>
                <a:gd name="T8" fmla="*/ 15 w 172"/>
                <a:gd name="T9" fmla="*/ 35 h 133"/>
                <a:gd name="T10" fmla="*/ 0 w 172"/>
                <a:gd name="T11" fmla="*/ 26 h 133"/>
                <a:gd name="T12" fmla="*/ 15 w 172"/>
                <a:gd name="T13" fmla="*/ 99 h 133"/>
                <a:gd name="T14" fmla="*/ 26 w 172"/>
                <a:gd name="T15" fmla="*/ 94 h 133"/>
                <a:gd name="T16" fmla="*/ 48 w 172"/>
                <a:gd name="T17" fmla="*/ 133 h 133"/>
                <a:gd name="T18" fmla="*/ 98 w 172"/>
                <a:gd name="T19" fmla="*/ 106 h 133"/>
                <a:gd name="T20" fmla="*/ 101 w 172"/>
                <a:gd name="T21" fmla="*/ 106 h 133"/>
                <a:gd name="T22" fmla="*/ 102 w 172"/>
                <a:gd name="T23" fmla="*/ 106 h 133"/>
                <a:gd name="T24" fmla="*/ 112 w 172"/>
                <a:gd name="T25" fmla="*/ 113 h 133"/>
                <a:gd name="T26" fmla="*/ 141 w 172"/>
                <a:gd name="T27" fmla="*/ 125 h 133"/>
                <a:gd name="T28" fmla="*/ 153 w 172"/>
                <a:gd name="T29" fmla="*/ 83 h 133"/>
                <a:gd name="T30" fmla="*/ 45 w 172"/>
                <a:gd name="T31" fmla="*/ 129 h 133"/>
                <a:gd name="T32" fmla="*/ 29 w 172"/>
                <a:gd name="T33" fmla="*/ 94 h 133"/>
                <a:gd name="T34" fmla="*/ 45 w 172"/>
                <a:gd name="T35" fmla="*/ 129 h 133"/>
                <a:gd name="T36" fmla="*/ 3 w 172"/>
                <a:gd name="T37" fmla="*/ 96 h 133"/>
                <a:gd name="T38" fmla="*/ 11 w 172"/>
                <a:gd name="T39" fmla="*/ 30 h 133"/>
                <a:gd name="T40" fmla="*/ 11 w 172"/>
                <a:gd name="T41" fmla="*/ 91 h 133"/>
                <a:gd name="T42" fmla="*/ 15 w 172"/>
                <a:gd name="T43" fmla="*/ 88 h 133"/>
                <a:gd name="T44" fmla="*/ 98 w 172"/>
                <a:gd name="T45" fmla="*/ 24 h 133"/>
                <a:gd name="T46" fmla="*/ 15 w 172"/>
                <a:gd name="T47" fmla="*/ 88 h 133"/>
                <a:gd name="T48" fmla="*/ 102 w 172"/>
                <a:gd name="T49" fmla="*/ 23 h 133"/>
                <a:gd name="T50" fmla="*/ 112 w 172"/>
                <a:gd name="T51" fmla="*/ 105 h 133"/>
                <a:gd name="T52" fmla="*/ 149 w 172"/>
                <a:gd name="T53" fmla="*/ 113 h 133"/>
                <a:gd name="T54" fmla="*/ 124 w 172"/>
                <a:gd name="T55" fmla="*/ 121 h 133"/>
                <a:gd name="T56" fmla="*/ 116 w 172"/>
                <a:gd name="T57" fmla="*/ 109 h 133"/>
                <a:gd name="T58" fmla="*/ 116 w 172"/>
                <a:gd name="T59" fmla="*/ 12 h 133"/>
                <a:gd name="T60" fmla="*/ 141 w 172"/>
                <a:gd name="T61" fmla="*/ 4 h 133"/>
                <a:gd name="T62" fmla="*/ 149 w 172"/>
                <a:gd name="T63" fmla="*/ 42 h 133"/>
                <a:gd name="T64" fmla="*/ 149 w 172"/>
                <a:gd name="T65" fmla="*/ 113 h 133"/>
                <a:gd name="T66" fmla="*/ 153 w 172"/>
                <a:gd name="T67" fmla="*/ 45 h 133"/>
                <a:gd name="T68" fmla="*/ 153 w 172"/>
                <a:gd name="T69" fmla="*/ 8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2" h="133">
                  <a:moveTo>
                    <a:pt x="172" y="62"/>
                  </a:moveTo>
                  <a:cubicBezTo>
                    <a:pt x="172" y="52"/>
                    <a:pt x="163" y="43"/>
                    <a:pt x="153" y="4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5"/>
                    <a:pt x="147" y="0"/>
                    <a:pt x="141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7" y="0"/>
                    <a:pt x="112" y="5"/>
                    <a:pt x="112" y="12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98" y="106"/>
                    <a:pt x="98" y="106"/>
                    <a:pt x="98" y="106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20"/>
                    <a:pt x="117" y="125"/>
                    <a:pt x="124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7" y="125"/>
                    <a:pt x="153" y="120"/>
                    <a:pt x="153" y="113"/>
                  </a:cubicBezTo>
                  <a:cubicBezTo>
                    <a:pt x="153" y="83"/>
                    <a:pt x="153" y="83"/>
                    <a:pt x="153" y="83"/>
                  </a:cubicBezTo>
                  <a:cubicBezTo>
                    <a:pt x="163" y="82"/>
                    <a:pt x="172" y="73"/>
                    <a:pt x="172" y="62"/>
                  </a:cubicBezTo>
                  <a:close/>
                  <a:moveTo>
                    <a:pt x="45" y="129"/>
                  </a:moveTo>
                  <a:cubicBezTo>
                    <a:pt x="29" y="129"/>
                    <a:pt x="29" y="129"/>
                    <a:pt x="29" y="129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45" y="97"/>
                    <a:pt x="45" y="97"/>
                    <a:pt x="45" y="97"/>
                  </a:cubicBezTo>
                  <a:lnTo>
                    <a:pt x="45" y="129"/>
                  </a:lnTo>
                  <a:close/>
                  <a:moveTo>
                    <a:pt x="11" y="96"/>
                  </a:moveTo>
                  <a:cubicBezTo>
                    <a:pt x="3" y="96"/>
                    <a:pt x="3" y="96"/>
                    <a:pt x="3" y="96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91"/>
                    <a:pt x="11" y="91"/>
                    <a:pt x="11" y="91"/>
                  </a:cubicBezTo>
                  <a:lnTo>
                    <a:pt x="11" y="96"/>
                  </a:lnTo>
                  <a:close/>
                  <a:moveTo>
                    <a:pt x="15" y="88"/>
                  </a:moveTo>
                  <a:cubicBezTo>
                    <a:pt x="15" y="38"/>
                    <a:pt x="15" y="38"/>
                    <a:pt x="15" y="3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102"/>
                    <a:pt x="98" y="102"/>
                    <a:pt x="98" y="102"/>
                  </a:cubicBezTo>
                  <a:lnTo>
                    <a:pt x="15" y="88"/>
                  </a:lnTo>
                  <a:close/>
                  <a:moveTo>
                    <a:pt x="102" y="103"/>
                  </a:moveTo>
                  <a:cubicBezTo>
                    <a:pt x="102" y="23"/>
                    <a:pt x="102" y="23"/>
                    <a:pt x="102" y="23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112" y="105"/>
                    <a:pt x="112" y="105"/>
                    <a:pt x="112" y="105"/>
                  </a:cubicBezTo>
                  <a:lnTo>
                    <a:pt x="102" y="103"/>
                  </a:lnTo>
                  <a:close/>
                  <a:moveTo>
                    <a:pt x="149" y="113"/>
                  </a:moveTo>
                  <a:cubicBezTo>
                    <a:pt x="149" y="118"/>
                    <a:pt x="146" y="121"/>
                    <a:pt x="141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19" y="121"/>
                    <a:pt x="116" y="118"/>
                    <a:pt x="116" y="113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7"/>
                    <a:pt x="119" y="4"/>
                    <a:pt x="124" y="4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6" y="4"/>
                    <a:pt x="149" y="7"/>
                    <a:pt x="149" y="1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83"/>
                    <a:pt x="149" y="83"/>
                    <a:pt x="149" y="83"/>
                  </a:cubicBezTo>
                  <a:lnTo>
                    <a:pt x="149" y="113"/>
                  </a:lnTo>
                  <a:close/>
                  <a:moveTo>
                    <a:pt x="153" y="80"/>
                  </a:moveTo>
                  <a:cubicBezTo>
                    <a:pt x="153" y="45"/>
                    <a:pt x="153" y="45"/>
                    <a:pt x="153" y="45"/>
                  </a:cubicBezTo>
                  <a:cubicBezTo>
                    <a:pt x="161" y="46"/>
                    <a:pt x="168" y="53"/>
                    <a:pt x="168" y="62"/>
                  </a:cubicBezTo>
                  <a:cubicBezTo>
                    <a:pt x="168" y="72"/>
                    <a:pt x="161" y="79"/>
                    <a:pt x="153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308426" y="2420888"/>
              <a:ext cx="1588170" cy="1310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sz="1600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请替换文字内容，修改文字内容，也可以直接复制你的内容到此。</a:t>
              </a:r>
              <a:endParaRPr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35375" y="3248025"/>
            <a:ext cx="5448300" cy="3602038"/>
            <a:chOff x="3635375" y="3248025"/>
            <a:chExt cx="5448300" cy="3602038"/>
          </a:xfrm>
        </p:grpSpPr>
        <p:sp>
          <p:nvSpPr>
            <p:cNvPr id="11" name="Freeform 9"/>
            <p:cNvSpPr/>
            <p:nvPr/>
          </p:nvSpPr>
          <p:spPr bwMode="auto">
            <a:xfrm>
              <a:off x="8524875" y="4379913"/>
              <a:ext cx="101600" cy="131763"/>
            </a:xfrm>
            <a:custGeom>
              <a:avLst/>
              <a:gdLst>
                <a:gd name="T0" fmla="*/ 4 w 24"/>
                <a:gd name="T1" fmla="*/ 0 h 31"/>
                <a:gd name="T2" fmla="*/ 0 w 24"/>
                <a:gd name="T3" fmla="*/ 3 h 31"/>
                <a:gd name="T4" fmla="*/ 20 w 24"/>
                <a:gd name="T5" fmla="*/ 31 h 31"/>
                <a:gd name="T6" fmla="*/ 24 w 24"/>
                <a:gd name="T7" fmla="*/ 28 h 31"/>
                <a:gd name="T8" fmla="*/ 4 w 24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1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12"/>
                    <a:pt x="14" y="22"/>
                    <a:pt x="20" y="31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18" y="19"/>
                    <a:pt x="11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7134225" y="3367088"/>
              <a:ext cx="142875" cy="68263"/>
            </a:xfrm>
            <a:custGeom>
              <a:avLst/>
              <a:gdLst>
                <a:gd name="T0" fmla="*/ 2 w 34"/>
                <a:gd name="T1" fmla="*/ 0 h 16"/>
                <a:gd name="T2" fmla="*/ 0 w 34"/>
                <a:gd name="T3" fmla="*/ 5 h 16"/>
                <a:gd name="T4" fmla="*/ 32 w 34"/>
                <a:gd name="T5" fmla="*/ 16 h 16"/>
                <a:gd name="T6" fmla="*/ 34 w 34"/>
                <a:gd name="T7" fmla="*/ 11 h 16"/>
                <a:gd name="T8" fmla="*/ 2 w 34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6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8"/>
                    <a:pt x="22" y="12"/>
                    <a:pt x="32" y="16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23" y="7"/>
                    <a:pt x="12" y="3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8999538" y="5457825"/>
              <a:ext cx="46038" cy="152400"/>
            </a:xfrm>
            <a:custGeom>
              <a:avLst/>
              <a:gdLst>
                <a:gd name="T0" fmla="*/ 5 w 11"/>
                <a:gd name="T1" fmla="*/ 0 h 36"/>
                <a:gd name="T2" fmla="*/ 0 w 11"/>
                <a:gd name="T3" fmla="*/ 1 h 36"/>
                <a:gd name="T4" fmla="*/ 7 w 11"/>
                <a:gd name="T5" fmla="*/ 36 h 36"/>
                <a:gd name="T6" fmla="*/ 11 w 11"/>
                <a:gd name="T7" fmla="*/ 35 h 36"/>
                <a:gd name="T8" fmla="*/ 5 w 1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6">
                  <a:moveTo>
                    <a:pt x="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13"/>
                    <a:pt x="5" y="24"/>
                    <a:pt x="7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23"/>
                    <a:pt x="7" y="12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7405688" y="3468688"/>
              <a:ext cx="139700" cy="80963"/>
            </a:xfrm>
            <a:custGeom>
              <a:avLst/>
              <a:gdLst>
                <a:gd name="T0" fmla="*/ 2 w 33"/>
                <a:gd name="T1" fmla="*/ 0 h 19"/>
                <a:gd name="T2" fmla="*/ 0 w 33"/>
                <a:gd name="T3" fmla="*/ 4 h 19"/>
                <a:gd name="T4" fmla="*/ 31 w 33"/>
                <a:gd name="T5" fmla="*/ 19 h 19"/>
                <a:gd name="T6" fmla="*/ 33 w 33"/>
                <a:gd name="T7" fmla="*/ 14 h 19"/>
                <a:gd name="T8" fmla="*/ 2 w 3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1" y="9"/>
                    <a:pt x="21" y="14"/>
                    <a:pt x="31" y="19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3" y="9"/>
                    <a:pt x="13" y="4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8923338" y="5170488"/>
              <a:ext cx="63500" cy="147638"/>
            </a:xfrm>
            <a:custGeom>
              <a:avLst/>
              <a:gdLst>
                <a:gd name="T0" fmla="*/ 5 w 15"/>
                <a:gd name="T1" fmla="*/ 0 h 35"/>
                <a:gd name="T2" fmla="*/ 0 w 15"/>
                <a:gd name="T3" fmla="*/ 2 h 35"/>
                <a:gd name="T4" fmla="*/ 10 w 15"/>
                <a:gd name="T5" fmla="*/ 35 h 35"/>
                <a:gd name="T6" fmla="*/ 15 w 15"/>
                <a:gd name="T7" fmla="*/ 34 h 35"/>
                <a:gd name="T8" fmla="*/ 5 w 1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5">
                  <a:moveTo>
                    <a:pt x="5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3"/>
                    <a:pt x="7" y="24"/>
                    <a:pt x="10" y="3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2" y="23"/>
                    <a:pt x="9" y="11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7662863" y="3595688"/>
              <a:ext cx="136525" cy="98425"/>
            </a:xfrm>
            <a:custGeom>
              <a:avLst/>
              <a:gdLst>
                <a:gd name="T0" fmla="*/ 3 w 32"/>
                <a:gd name="T1" fmla="*/ 0 h 23"/>
                <a:gd name="T2" fmla="*/ 0 w 32"/>
                <a:gd name="T3" fmla="*/ 5 h 23"/>
                <a:gd name="T4" fmla="*/ 30 w 32"/>
                <a:gd name="T5" fmla="*/ 23 h 23"/>
                <a:gd name="T6" fmla="*/ 32 w 32"/>
                <a:gd name="T7" fmla="*/ 18 h 23"/>
                <a:gd name="T8" fmla="*/ 3 w 32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3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0" y="10"/>
                    <a:pt x="20" y="16"/>
                    <a:pt x="30" y="23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23" y="12"/>
                    <a:pt x="13" y="6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8969375" y="6650038"/>
              <a:ext cx="50800" cy="149225"/>
            </a:xfrm>
            <a:custGeom>
              <a:avLst/>
              <a:gdLst>
                <a:gd name="T0" fmla="*/ 8 w 12"/>
                <a:gd name="T1" fmla="*/ 0 h 35"/>
                <a:gd name="T2" fmla="*/ 0 w 12"/>
                <a:gd name="T3" fmla="*/ 34 h 35"/>
                <a:gd name="T4" fmla="*/ 4 w 12"/>
                <a:gd name="T5" fmla="*/ 35 h 35"/>
                <a:gd name="T6" fmla="*/ 12 w 12"/>
                <a:gd name="T7" fmla="*/ 1 h 35"/>
                <a:gd name="T8" fmla="*/ 8 w 12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5">
                  <a:moveTo>
                    <a:pt x="8" y="0"/>
                  </a:moveTo>
                  <a:cubicBezTo>
                    <a:pt x="5" y="11"/>
                    <a:pt x="3" y="23"/>
                    <a:pt x="0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7" y="24"/>
                    <a:pt x="10" y="12"/>
                    <a:pt x="12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6281738" y="3248025"/>
              <a:ext cx="144463" cy="20638"/>
            </a:xfrm>
            <a:custGeom>
              <a:avLst/>
              <a:gdLst>
                <a:gd name="T0" fmla="*/ 18 w 34"/>
                <a:gd name="T1" fmla="*/ 0 h 5"/>
                <a:gd name="T2" fmla="*/ 0 w 34"/>
                <a:gd name="T3" fmla="*/ 0 h 5"/>
                <a:gd name="T4" fmla="*/ 0 w 34"/>
                <a:gd name="T5" fmla="*/ 5 h 5"/>
                <a:gd name="T6" fmla="*/ 18 w 34"/>
                <a:gd name="T7" fmla="*/ 5 h 5"/>
                <a:gd name="T8" fmla="*/ 34 w 34"/>
                <a:gd name="T9" fmla="*/ 5 h 5"/>
                <a:gd name="T10" fmla="*/ 34 w 34"/>
                <a:gd name="T11" fmla="*/ 0 h 5"/>
                <a:gd name="T12" fmla="*/ 18 w 3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">
                  <a:moveTo>
                    <a:pt x="18" y="0"/>
                  </a:moveTo>
                  <a:cubicBezTo>
                    <a:pt x="12" y="0"/>
                    <a:pt x="6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" y="5"/>
                    <a:pt x="12" y="5"/>
                    <a:pt x="18" y="5"/>
                  </a:cubicBezTo>
                  <a:cubicBezTo>
                    <a:pt x="24" y="5"/>
                    <a:pt x="29" y="5"/>
                    <a:pt x="34" y="5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9" y="0"/>
                    <a:pt x="23" y="0"/>
                    <a:pt x="18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5992813" y="3255963"/>
              <a:ext cx="144463" cy="38100"/>
            </a:xfrm>
            <a:custGeom>
              <a:avLst/>
              <a:gdLst>
                <a:gd name="T0" fmla="*/ 34 w 34"/>
                <a:gd name="T1" fmla="*/ 0 h 9"/>
                <a:gd name="T2" fmla="*/ 0 w 34"/>
                <a:gd name="T3" fmla="*/ 4 h 9"/>
                <a:gd name="T4" fmla="*/ 0 w 34"/>
                <a:gd name="T5" fmla="*/ 9 h 9"/>
                <a:gd name="T6" fmla="*/ 34 w 34"/>
                <a:gd name="T7" fmla="*/ 5 h 9"/>
                <a:gd name="T8" fmla="*/ 34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34" y="0"/>
                  </a:moveTo>
                  <a:cubicBezTo>
                    <a:pt x="22" y="1"/>
                    <a:pt x="11" y="2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2" y="7"/>
                    <a:pt x="23" y="6"/>
                    <a:pt x="34" y="5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7908925" y="3757613"/>
              <a:ext cx="128588" cy="104775"/>
            </a:xfrm>
            <a:custGeom>
              <a:avLst/>
              <a:gdLst>
                <a:gd name="T0" fmla="*/ 3 w 30"/>
                <a:gd name="T1" fmla="*/ 0 h 25"/>
                <a:gd name="T2" fmla="*/ 0 w 30"/>
                <a:gd name="T3" fmla="*/ 4 h 25"/>
                <a:gd name="T4" fmla="*/ 27 w 30"/>
                <a:gd name="T5" fmla="*/ 25 h 25"/>
                <a:gd name="T6" fmla="*/ 30 w 30"/>
                <a:gd name="T7" fmla="*/ 21 h 25"/>
                <a:gd name="T8" fmla="*/ 3 w 30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3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11"/>
                    <a:pt x="18" y="18"/>
                    <a:pt x="27" y="2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1" y="14"/>
                    <a:pt x="12" y="7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6853238" y="3294063"/>
              <a:ext cx="149225" cy="50800"/>
            </a:xfrm>
            <a:custGeom>
              <a:avLst/>
              <a:gdLst>
                <a:gd name="T0" fmla="*/ 1 w 35"/>
                <a:gd name="T1" fmla="*/ 0 h 12"/>
                <a:gd name="T2" fmla="*/ 0 w 35"/>
                <a:gd name="T3" fmla="*/ 5 h 12"/>
                <a:gd name="T4" fmla="*/ 33 w 35"/>
                <a:gd name="T5" fmla="*/ 12 h 12"/>
                <a:gd name="T6" fmla="*/ 35 w 35"/>
                <a:gd name="T7" fmla="*/ 8 h 12"/>
                <a:gd name="T8" fmla="*/ 1 w 3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2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7"/>
                    <a:pt x="22" y="10"/>
                    <a:pt x="33" y="1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4" y="5"/>
                    <a:pt x="12" y="2"/>
                    <a:pt x="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5708650" y="3298825"/>
              <a:ext cx="144463" cy="50800"/>
            </a:xfrm>
            <a:custGeom>
              <a:avLst/>
              <a:gdLst>
                <a:gd name="T0" fmla="*/ 33 w 34"/>
                <a:gd name="T1" fmla="*/ 0 h 12"/>
                <a:gd name="T2" fmla="*/ 0 w 34"/>
                <a:gd name="T3" fmla="*/ 7 h 12"/>
                <a:gd name="T4" fmla="*/ 1 w 34"/>
                <a:gd name="T5" fmla="*/ 12 h 12"/>
                <a:gd name="T6" fmla="*/ 34 w 34"/>
                <a:gd name="T7" fmla="*/ 5 h 12"/>
                <a:gd name="T8" fmla="*/ 33 w 3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">
                  <a:moveTo>
                    <a:pt x="33" y="0"/>
                  </a:moveTo>
                  <a:cubicBezTo>
                    <a:pt x="22" y="2"/>
                    <a:pt x="11" y="4"/>
                    <a:pt x="0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2" y="9"/>
                    <a:pt x="23" y="7"/>
                    <a:pt x="34" y="5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6569075" y="3255963"/>
              <a:ext cx="144463" cy="38100"/>
            </a:xfrm>
            <a:custGeom>
              <a:avLst/>
              <a:gdLst>
                <a:gd name="T0" fmla="*/ 0 w 34"/>
                <a:gd name="T1" fmla="*/ 0 h 9"/>
                <a:gd name="T2" fmla="*/ 0 w 34"/>
                <a:gd name="T3" fmla="*/ 5 h 9"/>
                <a:gd name="T4" fmla="*/ 34 w 34"/>
                <a:gd name="T5" fmla="*/ 9 h 9"/>
                <a:gd name="T6" fmla="*/ 34 w 34"/>
                <a:gd name="T7" fmla="*/ 4 h 9"/>
                <a:gd name="T8" fmla="*/ 0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6"/>
                    <a:pt x="23" y="7"/>
                    <a:pt x="34" y="9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23" y="2"/>
                    <a:pt x="12" y="1"/>
                    <a:pt x="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9028113" y="6357938"/>
              <a:ext cx="39688" cy="147638"/>
            </a:xfrm>
            <a:custGeom>
              <a:avLst/>
              <a:gdLst>
                <a:gd name="T0" fmla="*/ 4 w 9"/>
                <a:gd name="T1" fmla="*/ 0 h 35"/>
                <a:gd name="T2" fmla="*/ 0 w 9"/>
                <a:gd name="T3" fmla="*/ 34 h 35"/>
                <a:gd name="T4" fmla="*/ 5 w 9"/>
                <a:gd name="T5" fmla="*/ 35 h 35"/>
                <a:gd name="T6" fmla="*/ 9 w 9"/>
                <a:gd name="T7" fmla="*/ 0 h 35"/>
                <a:gd name="T8" fmla="*/ 4 w 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5">
                  <a:moveTo>
                    <a:pt x="4" y="0"/>
                  </a:moveTo>
                  <a:cubicBezTo>
                    <a:pt x="3" y="11"/>
                    <a:pt x="2" y="23"/>
                    <a:pt x="0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24"/>
                    <a:pt x="8" y="12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9058275" y="6051550"/>
              <a:ext cx="25400" cy="157163"/>
            </a:xfrm>
            <a:custGeom>
              <a:avLst/>
              <a:gdLst>
                <a:gd name="T0" fmla="*/ 6 w 6"/>
                <a:gd name="T1" fmla="*/ 0 h 37"/>
                <a:gd name="T2" fmla="*/ 1 w 6"/>
                <a:gd name="T3" fmla="*/ 0 h 37"/>
                <a:gd name="T4" fmla="*/ 1 w 6"/>
                <a:gd name="T5" fmla="*/ 2 h 37"/>
                <a:gd name="T6" fmla="*/ 0 w 6"/>
                <a:gd name="T7" fmla="*/ 37 h 37"/>
                <a:gd name="T8" fmla="*/ 5 w 6"/>
                <a:gd name="T9" fmla="*/ 37 h 37"/>
                <a:gd name="T10" fmla="*/ 6 w 6"/>
                <a:gd name="T11" fmla="*/ 2 h 37"/>
                <a:gd name="T12" fmla="*/ 6 w 6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3"/>
                    <a:pt x="1" y="25"/>
                    <a:pt x="0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25"/>
                    <a:pt x="6" y="13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5429250" y="3367088"/>
              <a:ext cx="144463" cy="68263"/>
            </a:xfrm>
            <a:custGeom>
              <a:avLst/>
              <a:gdLst>
                <a:gd name="T0" fmla="*/ 33 w 34"/>
                <a:gd name="T1" fmla="*/ 0 h 16"/>
                <a:gd name="T2" fmla="*/ 0 w 34"/>
                <a:gd name="T3" fmla="*/ 12 h 16"/>
                <a:gd name="T4" fmla="*/ 2 w 34"/>
                <a:gd name="T5" fmla="*/ 16 h 16"/>
                <a:gd name="T6" fmla="*/ 34 w 34"/>
                <a:gd name="T7" fmla="*/ 5 h 16"/>
                <a:gd name="T8" fmla="*/ 33 w 34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6">
                  <a:moveTo>
                    <a:pt x="33" y="0"/>
                  </a:moveTo>
                  <a:cubicBezTo>
                    <a:pt x="22" y="4"/>
                    <a:pt x="11" y="8"/>
                    <a:pt x="0" y="12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2" y="12"/>
                    <a:pt x="23" y="9"/>
                    <a:pt x="34" y="5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8685213" y="4625975"/>
              <a:ext cx="88900" cy="141288"/>
            </a:xfrm>
            <a:custGeom>
              <a:avLst/>
              <a:gdLst>
                <a:gd name="T0" fmla="*/ 4 w 21"/>
                <a:gd name="T1" fmla="*/ 0 h 33"/>
                <a:gd name="T2" fmla="*/ 0 w 21"/>
                <a:gd name="T3" fmla="*/ 3 h 33"/>
                <a:gd name="T4" fmla="*/ 17 w 21"/>
                <a:gd name="T5" fmla="*/ 33 h 33"/>
                <a:gd name="T6" fmla="*/ 21 w 21"/>
                <a:gd name="T7" fmla="*/ 31 h 33"/>
                <a:gd name="T8" fmla="*/ 4 w 2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3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13"/>
                    <a:pt x="11" y="23"/>
                    <a:pt x="17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6" y="21"/>
                    <a:pt x="10" y="1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8134350" y="3940175"/>
              <a:ext cx="122238" cy="117475"/>
            </a:xfrm>
            <a:custGeom>
              <a:avLst/>
              <a:gdLst>
                <a:gd name="T0" fmla="*/ 4 w 29"/>
                <a:gd name="T1" fmla="*/ 0 h 28"/>
                <a:gd name="T2" fmla="*/ 0 w 29"/>
                <a:gd name="T3" fmla="*/ 4 h 28"/>
                <a:gd name="T4" fmla="*/ 25 w 29"/>
                <a:gd name="T5" fmla="*/ 28 h 28"/>
                <a:gd name="T6" fmla="*/ 29 w 29"/>
                <a:gd name="T7" fmla="*/ 24 h 28"/>
                <a:gd name="T8" fmla="*/ 4 w 2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12"/>
                    <a:pt x="17" y="20"/>
                    <a:pt x="25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1" y="16"/>
                    <a:pt x="12" y="8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8342313" y="4148138"/>
              <a:ext cx="109538" cy="127000"/>
            </a:xfrm>
            <a:custGeom>
              <a:avLst/>
              <a:gdLst>
                <a:gd name="T0" fmla="*/ 4 w 26"/>
                <a:gd name="T1" fmla="*/ 0 h 30"/>
                <a:gd name="T2" fmla="*/ 0 w 26"/>
                <a:gd name="T3" fmla="*/ 4 h 30"/>
                <a:gd name="T4" fmla="*/ 22 w 26"/>
                <a:gd name="T5" fmla="*/ 30 h 30"/>
                <a:gd name="T6" fmla="*/ 26 w 26"/>
                <a:gd name="T7" fmla="*/ 27 h 30"/>
                <a:gd name="T8" fmla="*/ 4 w 2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12"/>
                    <a:pt x="15" y="21"/>
                    <a:pt x="22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19" y="18"/>
                    <a:pt x="11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8821738" y="4894263"/>
              <a:ext cx="71438" cy="144463"/>
            </a:xfrm>
            <a:custGeom>
              <a:avLst/>
              <a:gdLst>
                <a:gd name="T0" fmla="*/ 4 w 17"/>
                <a:gd name="T1" fmla="*/ 0 h 34"/>
                <a:gd name="T2" fmla="*/ 0 w 17"/>
                <a:gd name="T3" fmla="*/ 2 h 34"/>
                <a:gd name="T4" fmla="*/ 13 w 17"/>
                <a:gd name="T5" fmla="*/ 34 h 34"/>
                <a:gd name="T6" fmla="*/ 17 w 17"/>
                <a:gd name="T7" fmla="*/ 32 h 34"/>
                <a:gd name="T8" fmla="*/ 4 w 17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4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2"/>
                    <a:pt x="9" y="23"/>
                    <a:pt x="13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3" y="21"/>
                    <a:pt x="9" y="1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9045575" y="5754688"/>
              <a:ext cx="34925" cy="149225"/>
            </a:xfrm>
            <a:custGeom>
              <a:avLst/>
              <a:gdLst>
                <a:gd name="T0" fmla="*/ 5 w 8"/>
                <a:gd name="T1" fmla="*/ 0 h 35"/>
                <a:gd name="T2" fmla="*/ 0 w 8"/>
                <a:gd name="T3" fmla="*/ 0 h 35"/>
                <a:gd name="T4" fmla="*/ 3 w 8"/>
                <a:gd name="T5" fmla="*/ 35 h 35"/>
                <a:gd name="T6" fmla="*/ 8 w 8"/>
                <a:gd name="T7" fmla="*/ 35 h 35"/>
                <a:gd name="T8" fmla="*/ 5 w 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2"/>
                    <a:pt x="2" y="24"/>
                    <a:pt x="3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23"/>
                    <a:pt x="6" y="11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4911725" y="3600450"/>
              <a:ext cx="131763" cy="96838"/>
            </a:xfrm>
            <a:custGeom>
              <a:avLst/>
              <a:gdLst>
                <a:gd name="T0" fmla="*/ 29 w 31"/>
                <a:gd name="T1" fmla="*/ 0 h 23"/>
                <a:gd name="T2" fmla="*/ 0 w 31"/>
                <a:gd name="T3" fmla="*/ 18 h 23"/>
                <a:gd name="T4" fmla="*/ 2 w 31"/>
                <a:gd name="T5" fmla="*/ 23 h 23"/>
                <a:gd name="T6" fmla="*/ 31 w 31"/>
                <a:gd name="T7" fmla="*/ 5 h 23"/>
                <a:gd name="T8" fmla="*/ 29 w 31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">
                  <a:moveTo>
                    <a:pt x="29" y="0"/>
                  </a:moveTo>
                  <a:cubicBezTo>
                    <a:pt x="19" y="6"/>
                    <a:pt x="9" y="12"/>
                    <a:pt x="0" y="18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2" y="16"/>
                    <a:pt x="22" y="10"/>
                    <a:pt x="31" y="5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3670300" y="5467350"/>
              <a:ext cx="46038" cy="152400"/>
            </a:xfrm>
            <a:custGeom>
              <a:avLst/>
              <a:gdLst>
                <a:gd name="T0" fmla="*/ 6 w 11"/>
                <a:gd name="T1" fmla="*/ 0 h 36"/>
                <a:gd name="T2" fmla="*/ 0 w 11"/>
                <a:gd name="T3" fmla="*/ 35 h 36"/>
                <a:gd name="T4" fmla="*/ 4 w 11"/>
                <a:gd name="T5" fmla="*/ 36 h 36"/>
                <a:gd name="T6" fmla="*/ 11 w 11"/>
                <a:gd name="T7" fmla="*/ 1 h 36"/>
                <a:gd name="T8" fmla="*/ 6 w 1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6">
                  <a:moveTo>
                    <a:pt x="6" y="0"/>
                  </a:moveTo>
                  <a:cubicBezTo>
                    <a:pt x="3" y="12"/>
                    <a:pt x="1" y="24"/>
                    <a:pt x="0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" y="24"/>
                    <a:pt x="8" y="13"/>
                    <a:pt x="11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3941763" y="4635500"/>
              <a:ext cx="84138" cy="139700"/>
            </a:xfrm>
            <a:custGeom>
              <a:avLst/>
              <a:gdLst>
                <a:gd name="T0" fmla="*/ 16 w 20"/>
                <a:gd name="T1" fmla="*/ 0 h 33"/>
                <a:gd name="T2" fmla="*/ 0 w 20"/>
                <a:gd name="T3" fmla="*/ 31 h 33"/>
                <a:gd name="T4" fmla="*/ 4 w 20"/>
                <a:gd name="T5" fmla="*/ 33 h 33"/>
                <a:gd name="T6" fmla="*/ 20 w 20"/>
                <a:gd name="T7" fmla="*/ 2 h 33"/>
                <a:gd name="T8" fmla="*/ 16 w 20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3">
                  <a:moveTo>
                    <a:pt x="16" y="0"/>
                  </a:moveTo>
                  <a:cubicBezTo>
                    <a:pt x="10" y="10"/>
                    <a:pt x="5" y="20"/>
                    <a:pt x="0" y="31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9" y="23"/>
                    <a:pt x="15" y="12"/>
                    <a:pt x="20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3817938" y="4902200"/>
              <a:ext cx="76200" cy="144463"/>
            </a:xfrm>
            <a:custGeom>
              <a:avLst/>
              <a:gdLst>
                <a:gd name="T0" fmla="*/ 14 w 18"/>
                <a:gd name="T1" fmla="*/ 0 h 34"/>
                <a:gd name="T2" fmla="*/ 0 w 18"/>
                <a:gd name="T3" fmla="*/ 32 h 34"/>
                <a:gd name="T4" fmla="*/ 5 w 18"/>
                <a:gd name="T5" fmla="*/ 34 h 34"/>
                <a:gd name="T6" fmla="*/ 18 w 18"/>
                <a:gd name="T7" fmla="*/ 2 h 34"/>
                <a:gd name="T8" fmla="*/ 14 w 18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4">
                  <a:moveTo>
                    <a:pt x="14" y="0"/>
                  </a:moveTo>
                  <a:cubicBezTo>
                    <a:pt x="9" y="10"/>
                    <a:pt x="4" y="21"/>
                    <a:pt x="0" y="32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9" y="23"/>
                    <a:pt x="13" y="12"/>
                    <a:pt x="18" y="2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3729038" y="5178425"/>
              <a:ext cx="58738" cy="147638"/>
            </a:xfrm>
            <a:custGeom>
              <a:avLst/>
              <a:gdLst>
                <a:gd name="T0" fmla="*/ 10 w 14"/>
                <a:gd name="T1" fmla="*/ 0 h 35"/>
                <a:gd name="T2" fmla="*/ 0 w 14"/>
                <a:gd name="T3" fmla="*/ 34 h 35"/>
                <a:gd name="T4" fmla="*/ 5 w 14"/>
                <a:gd name="T5" fmla="*/ 35 h 35"/>
                <a:gd name="T6" fmla="*/ 14 w 14"/>
                <a:gd name="T7" fmla="*/ 2 h 35"/>
                <a:gd name="T8" fmla="*/ 10 w 1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5">
                  <a:moveTo>
                    <a:pt x="10" y="0"/>
                  </a:moveTo>
                  <a:cubicBezTo>
                    <a:pt x="6" y="11"/>
                    <a:pt x="3" y="23"/>
                    <a:pt x="0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24"/>
                    <a:pt x="11" y="13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4084638" y="4384675"/>
              <a:ext cx="101600" cy="136525"/>
            </a:xfrm>
            <a:custGeom>
              <a:avLst/>
              <a:gdLst>
                <a:gd name="T0" fmla="*/ 20 w 24"/>
                <a:gd name="T1" fmla="*/ 0 h 32"/>
                <a:gd name="T2" fmla="*/ 0 w 24"/>
                <a:gd name="T3" fmla="*/ 29 h 32"/>
                <a:gd name="T4" fmla="*/ 4 w 24"/>
                <a:gd name="T5" fmla="*/ 32 h 32"/>
                <a:gd name="T6" fmla="*/ 24 w 24"/>
                <a:gd name="T7" fmla="*/ 3 h 32"/>
                <a:gd name="T8" fmla="*/ 20 w 2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0" y="0"/>
                  </a:moveTo>
                  <a:cubicBezTo>
                    <a:pt x="13" y="9"/>
                    <a:pt x="7" y="19"/>
                    <a:pt x="0" y="2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1" y="22"/>
                    <a:pt x="17" y="12"/>
                    <a:pt x="24" y="3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3648075" y="6357938"/>
              <a:ext cx="42863" cy="152400"/>
            </a:xfrm>
            <a:custGeom>
              <a:avLst/>
              <a:gdLst>
                <a:gd name="T0" fmla="*/ 5 w 10"/>
                <a:gd name="T1" fmla="*/ 0 h 36"/>
                <a:gd name="T2" fmla="*/ 0 w 10"/>
                <a:gd name="T3" fmla="*/ 1 h 36"/>
                <a:gd name="T4" fmla="*/ 5 w 10"/>
                <a:gd name="T5" fmla="*/ 36 h 36"/>
                <a:gd name="T6" fmla="*/ 10 w 10"/>
                <a:gd name="T7" fmla="*/ 35 h 36"/>
                <a:gd name="T8" fmla="*/ 5 w 1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6">
                  <a:moveTo>
                    <a:pt x="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3"/>
                    <a:pt x="3" y="24"/>
                    <a:pt x="5" y="36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8" y="24"/>
                    <a:pt x="6" y="12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7"/>
            <p:cNvSpPr/>
            <p:nvPr/>
          </p:nvSpPr>
          <p:spPr bwMode="auto">
            <a:xfrm>
              <a:off x="3695700" y="6650038"/>
              <a:ext cx="53975" cy="152400"/>
            </a:xfrm>
            <a:custGeom>
              <a:avLst/>
              <a:gdLst>
                <a:gd name="T0" fmla="*/ 5 w 13"/>
                <a:gd name="T1" fmla="*/ 0 h 36"/>
                <a:gd name="T2" fmla="*/ 0 w 13"/>
                <a:gd name="T3" fmla="*/ 2 h 36"/>
                <a:gd name="T4" fmla="*/ 8 w 13"/>
                <a:gd name="T5" fmla="*/ 36 h 36"/>
                <a:gd name="T6" fmla="*/ 13 w 13"/>
                <a:gd name="T7" fmla="*/ 34 h 36"/>
                <a:gd name="T8" fmla="*/ 5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5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13"/>
                    <a:pt x="5" y="24"/>
                    <a:pt x="8" y="36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0" y="23"/>
                    <a:pt x="7" y="12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4259263" y="4156075"/>
              <a:ext cx="109538" cy="122238"/>
            </a:xfrm>
            <a:custGeom>
              <a:avLst/>
              <a:gdLst>
                <a:gd name="T0" fmla="*/ 23 w 26"/>
                <a:gd name="T1" fmla="*/ 0 h 29"/>
                <a:gd name="T2" fmla="*/ 0 w 26"/>
                <a:gd name="T3" fmla="*/ 26 h 29"/>
                <a:gd name="T4" fmla="*/ 4 w 26"/>
                <a:gd name="T5" fmla="*/ 29 h 29"/>
                <a:gd name="T6" fmla="*/ 26 w 26"/>
                <a:gd name="T7" fmla="*/ 3 h 29"/>
                <a:gd name="T8" fmla="*/ 23 w 2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23" y="0"/>
                  </a:moveTo>
                  <a:cubicBezTo>
                    <a:pt x="15" y="8"/>
                    <a:pt x="7" y="17"/>
                    <a:pt x="0" y="26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11" y="21"/>
                    <a:pt x="19" y="12"/>
                    <a:pt x="26" y="3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9"/>
            <p:cNvSpPr/>
            <p:nvPr/>
          </p:nvSpPr>
          <p:spPr bwMode="auto">
            <a:xfrm>
              <a:off x="3635375" y="6061075"/>
              <a:ext cx="22225" cy="152400"/>
            </a:xfrm>
            <a:custGeom>
              <a:avLst/>
              <a:gdLst>
                <a:gd name="T0" fmla="*/ 4 w 5"/>
                <a:gd name="T1" fmla="*/ 0 h 36"/>
                <a:gd name="T2" fmla="*/ 0 w 5"/>
                <a:gd name="T3" fmla="*/ 0 h 36"/>
                <a:gd name="T4" fmla="*/ 0 w 5"/>
                <a:gd name="T5" fmla="*/ 36 h 36"/>
                <a:gd name="T6" fmla="*/ 5 w 5"/>
                <a:gd name="T7" fmla="*/ 35 h 36"/>
                <a:gd name="T8" fmla="*/ 4 w 5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6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24"/>
                    <a:pt x="0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24"/>
                    <a:pt x="4" y="12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3635375" y="5764213"/>
              <a:ext cx="34925" cy="147638"/>
            </a:xfrm>
            <a:custGeom>
              <a:avLst/>
              <a:gdLst>
                <a:gd name="T0" fmla="*/ 3 w 8"/>
                <a:gd name="T1" fmla="*/ 0 h 35"/>
                <a:gd name="T2" fmla="*/ 0 w 8"/>
                <a:gd name="T3" fmla="*/ 35 h 35"/>
                <a:gd name="T4" fmla="*/ 5 w 8"/>
                <a:gd name="T5" fmla="*/ 35 h 35"/>
                <a:gd name="T6" fmla="*/ 8 w 8"/>
                <a:gd name="T7" fmla="*/ 1 h 35"/>
                <a:gd name="T8" fmla="*/ 3 w 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">
                  <a:moveTo>
                    <a:pt x="3" y="0"/>
                  </a:moveTo>
                  <a:cubicBezTo>
                    <a:pt x="2" y="12"/>
                    <a:pt x="1" y="24"/>
                    <a:pt x="0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24"/>
                    <a:pt x="7" y="12"/>
                    <a:pt x="8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4454525" y="3943350"/>
              <a:ext cx="122238" cy="119063"/>
            </a:xfrm>
            <a:custGeom>
              <a:avLst/>
              <a:gdLst>
                <a:gd name="T0" fmla="*/ 26 w 29"/>
                <a:gd name="T1" fmla="*/ 0 h 28"/>
                <a:gd name="T2" fmla="*/ 0 w 29"/>
                <a:gd name="T3" fmla="*/ 24 h 28"/>
                <a:gd name="T4" fmla="*/ 4 w 29"/>
                <a:gd name="T5" fmla="*/ 28 h 28"/>
                <a:gd name="T6" fmla="*/ 29 w 29"/>
                <a:gd name="T7" fmla="*/ 4 h 28"/>
                <a:gd name="T8" fmla="*/ 26 w 2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26" y="0"/>
                  </a:moveTo>
                  <a:cubicBezTo>
                    <a:pt x="17" y="8"/>
                    <a:pt x="9" y="16"/>
                    <a:pt x="0" y="24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12" y="20"/>
                    <a:pt x="20" y="12"/>
                    <a:pt x="29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2"/>
            <p:cNvSpPr/>
            <p:nvPr/>
          </p:nvSpPr>
          <p:spPr bwMode="auto">
            <a:xfrm>
              <a:off x="4675188" y="3760788"/>
              <a:ext cx="127000" cy="106363"/>
            </a:xfrm>
            <a:custGeom>
              <a:avLst/>
              <a:gdLst>
                <a:gd name="T0" fmla="*/ 27 w 30"/>
                <a:gd name="T1" fmla="*/ 0 h 25"/>
                <a:gd name="T2" fmla="*/ 0 w 30"/>
                <a:gd name="T3" fmla="*/ 21 h 25"/>
                <a:gd name="T4" fmla="*/ 3 w 30"/>
                <a:gd name="T5" fmla="*/ 25 h 25"/>
                <a:gd name="T6" fmla="*/ 30 w 30"/>
                <a:gd name="T7" fmla="*/ 4 h 25"/>
                <a:gd name="T8" fmla="*/ 27 w 30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27" y="0"/>
                  </a:moveTo>
                  <a:cubicBezTo>
                    <a:pt x="18" y="7"/>
                    <a:pt x="9" y="14"/>
                    <a:pt x="0" y="21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2" y="18"/>
                    <a:pt x="21" y="11"/>
                    <a:pt x="30" y="4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3"/>
            <p:cNvSpPr/>
            <p:nvPr/>
          </p:nvSpPr>
          <p:spPr bwMode="auto">
            <a:xfrm>
              <a:off x="5162550" y="3468688"/>
              <a:ext cx="139700" cy="84138"/>
            </a:xfrm>
            <a:custGeom>
              <a:avLst/>
              <a:gdLst>
                <a:gd name="T0" fmla="*/ 31 w 33"/>
                <a:gd name="T1" fmla="*/ 0 h 20"/>
                <a:gd name="T2" fmla="*/ 0 w 33"/>
                <a:gd name="T3" fmla="*/ 15 h 20"/>
                <a:gd name="T4" fmla="*/ 3 w 33"/>
                <a:gd name="T5" fmla="*/ 20 h 20"/>
                <a:gd name="T6" fmla="*/ 33 w 33"/>
                <a:gd name="T7" fmla="*/ 5 h 20"/>
                <a:gd name="T8" fmla="*/ 31 w 3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0">
                  <a:moveTo>
                    <a:pt x="31" y="0"/>
                  </a:moveTo>
                  <a:cubicBezTo>
                    <a:pt x="21" y="5"/>
                    <a:pt x="11" y="10"/>
                    <a:pt x="0" y="15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3" y="14"/>
                    <a:pt x="23" y="10"/>
                    <a:pt x="33" y="5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4"/>
            <p:cNvSpPr/>
            <p:nvPr/>
          </p:nvSpPr>
          <p:spPr bwMode="auto">
            <a:xfrm>
              <a:off x="8426450" y="5822950"/>
              <a:ext cx="25400" cy="119063"/>
            </a:xfrm>
            <a:custGeom>
              <a:avLst/>
              <a:gdLst>
                <a:gd name="T0" fmla="*/ 4 w 6"/>
                <a:gd name="T1" fmla="*/ 0 h 28"/>
                <a:gd name="T2" fmla="*/ 0 w 6"/>
                <a:gd name="T3" fmla="*/ 1 h 28"/>
                <a:gd name="T4" fmla="*/ 3 w 6"/>
                <a:gd name="T5" fmla="*/ 28 h 28"/>
                <a:gd name="T6" fmla="*/ 6 w 6"/>
                <a:gd name="T7" fmla="*/ 27 h 28"/>
                <a:gd name="T8" fmla="*/ 4 w 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8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2" y="19"/>
                    <a:pt x="3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18"/>
                    <a:pt x="5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5"/>
            <p:cNvSpPr/>
            <p:nvPr/>
          </p:nvSpPr>
          <p:spPr bwMode="auto">
            <a:xfrm>
              <a:off x="6297613" y="3892550"/>
              <a:ext cx="115888" cy="17463"/>
            </a:xfrm>
            <a:custGeom>
              <a:avLst/>
              <a:gdLst>
                <a:gd name="T0" fmla="*/ 14 w 27"/>
                <a:gd name="T1" fmla="*/ 0 h 4"/>
                <a:gd name="T2" fmla="*/ 0 w 27"/>
                <a:gd name="T3" fmla="*/ 1 h 4"/>
                <a:gd name="T4" fmla="*/ 0 w 27"/>
                <a:gd name="T5" fmla="*/ 4 h 4"/>
                <a:gd name="T6" fmla="*/ 14 w 27"/>
                <a:gd name="T7" fmla="*/ 4 h 4"/>
                <a:gd name="T8" fmla="*/ 26 w 27"/>
                <a:gd name="T9" fmla="*/ 4 h 4"/>
                <a:gd name="T10" fmla="*/ 27 w 27"/>
                <a:gd name="T11" fmla="*/ 0 h 4"/>
                <a:gd name="T12" fmla="*/ 14 w 2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">
                  <a:moveTo>
                    <a:pt x="14" y="0"/>
                  </a:moveTo>
                  <a:cubicBezTo>
                    <a:pt x="9" y="0"/>
                    <a:pt x="5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10" y="4"/>
                    <a:pt x="14" y="4"/>
                  </a:cubicBezTo>
                  <a:cubicBezTo>
                    <a:pt x="18" y="4"/>
                    <a:pt x="22" y="4"/>
                    <a:pt x="26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0"/>
                    <a:pt x="18" y="0"/>
                    <a:pt x="1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6523038" y="3902075"/>
              <a:ext cx="109538" cy="28575"/>
            </a:xfrm>
            <a:custGeom>
              <a:avLst/>
              <a:gdLst>
                <a:gd name="T0" fmla="*/ 0 w 26"/>
                <a:gd name="T1" fmla="*/ 0 h 7"/>
                <a:gd name="T2" fmla="*/ 0 w 26"/>
                <a:gd name="T3" fmla="*/ 4 h 7"/>
                <a:gd name="T4" fmla="*/ 26 w 26"/>
                <a:gd name="T5" fmla="*/ 7 h 7"/>
                <a:gd name="T6" fmla="*/ 26 w 26"/>
                <a:gd name="T7" fmla="*/ 3 h 7"/>
                <a:gd name="T8" fmla="*/ 0 w 2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4"/>
                    <a:pt x="17" y="5"/>
                    <a:pt x="26" y="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17" y="2"/>
                    <a:pt x="9" y="1"/>
                    <a:pt x="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7"/>
            <p:cNvSpPr/>
            <p:nvPr/>
          </p:nvSpPr>
          <p:spPr bwMode="auto">
            <a:xfrm>
              <a:off x="8332788" y="5373688"/>
              <a:ext cx="52388" cy="114300"/>
            </a:xfrm>
            <a:custGeom>
              <a:avLst/>
              <a:gdLst>
                <a:gd name="T0" fmla="*/ 4 w 12"/>
                <a:gd name="T1" fmla="*/ 0 h 27"/>
                <a:gd name="T2" fmla="*/ 0 w 12"/>
                <a:gd name="T3" fmla="*/ 2 h 27"/>
                <a:gd name="T4" fmla="*/ 8 w 12"/>
                <a:gd name="T5" fmla="*/ 27 h 27"/>
                <a:gd name="T6" fmla="*/ 12 w 12"/>
                <a:gd name="T7" fmla="*/ 26 h 27"/>
                <a:gd name="T8" fmla="*/ 4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6" y="19"/>
                    <a:pt x="8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18"/>
                    <a:pt x="7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8"/>
            <p:cNvSpPr/>
            <p:nvPr/>
          </p:nvSpPr>
          <p:spPr bwMode="auto">
            <a:xfrm>
              <a:off x="8151813" y="4957763"/>
              <a:ext cx="66675" cy="106363"/>
            </a:xfrm>
            <a:custGeom>
              <a:avLst/>
              <a:gdLst>
                <a:gd name="T0" fmla="*/ 3 w 16"/>
                <a:gd name="T1" fmla="*/ 0 h 25"/>
                <a:gd name="T2" fmla="*/ 0 w 16"/>
                <a:gd name="T3" fmla="*/ 2 h 25"/>
                <a:gd name="T4" fmla="*/ 13 w 16"/>
                <a:gd name="T5" fmla="*/ 25 h 25"/>
                <a:gd name="T6" fmla="*/ 16 w 16"/>
                <a:gd name="T7" fmla="*/ 24 h 25"/>
                <a:gd name="T8" fmla="*/ 3 w 1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5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0"/>
                    <a:pt x="9" y="17"/>
                    <a:pt x="13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2" y="16"/>
                    <a:pt x="8" y="8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8393113" y="5597525"/>
              <a:ext cx="38100" cy="115888"/>
            </a:xfrm>
            <a:custGeom>
              <a:avLst/>
              <a:gdLst>
                <a:gd name="T0" fmla="*/ 4 w 9"/>
                <a:gd name="T1" fmla="*/ 0 h 27"/>
                <a:gd name="T2" fmla="*/ 0 w 9"/>
                <a:gd name="T3" fmla="*/ 1 h 27"/>
                <a:gd name="T4" fmla="*/ 5 w 9"/>
                <a:gd name="T5" fmla="*/ 27 h 27"/>
                <a:gd name="T6" fmla="*/ 9 w 9"/>
                <a:gd name="T7" fmla="*/ 26 h 27"/>
                <a:gd name="T8" fmla="*/ 4 w 9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7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9"/>
                    <a:pt x="4" y="18"/>
                    <a:pt x="5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7" y="18"/>
                    <a:pt x="6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7162800" y="4062413"/>
              <a:ext cx="111125" cy="63500"/>
            </a:xfrm>
            <a:custGeom>
              <a:avLst/>
              <a:gdLst>
                <a:gd name="T0" fmla="*/ 2 w 26"/>
                <a:gd name="T1" fmla="*/ 0 h 15"/>
                <a:gd name="T2" fmla="*/ 0 w 26"/>
                <a:gd name="T3" fmla="*/ 4 h 15"/>
                <a:gd name="T4" fmla="*/ 24 w 26"/>
                <a:gd name="T5" fmla="*/ 15 h 15"/>
                <a:gd name="T6" fmla="*/ 26 w 26"/>
                <a:gd name="T7" fmla="*/ 11 h 15"/>
                <a:gd name="T8" fmla="*/ 2 w 2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5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7"/>
                    <a:pt x="16" y="11"/>
                    <a:pt x="2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18" y="7"/>
                    <a:pt x="10" y="4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1"/>
            <p:cNvSpPr/>
            <p:nvPr/>
          </p:nvSpPr>
          <p:spPr bwMode="auto">
            <a:xfrm>
              <a:off x="8413750" y="6289675"/>
              <a:ext cx="30163" cy="114300"/>
            </a:xfrm>
            <a:custGeom>
              <a:avLst/>
              <a:gdLst>
                <a:gd name="T0" fmla="*/ 4 w 7"/>
                <a:gd name="T1" fmla="*/ 0 h 27"/>
                <a:gd name="T2" fmla="*/ 0 w 7"/>
                <a:gd name="T3" fmla="*/ 26 h 27"/>
                <a:gd name="T4" fmla="*/ 4 w 7"/>
                <a:gd name="T5" fmla="*/ 27 h 27"/>
                <a:gd name="T6" fmla="*/ 7 w 7"/>
                <a:gd name="T7" fmla="*/ 0 h 27"/>
                <a:gd name="T8" fmla="*/ 4 w 7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7">
                  <a:moveTo>
                    <a:pt x="4" y="0"/>
                  </a:moveTo>
                  <a:cubicBezTo>
                    <a:pt x="3" y="9"/>
                    <a:pt x="2" y="18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18"/>
                    <a:pt x="6" y="9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2"/>
            <p:cNvSpPr/>
            <p:nvPr/>
          </p:nvSpPr>
          <p:spPr bwMode="auto">
            <a:xfrm>
              <a:off x="8367713" y="6515100"/>
              <a:ext cx="42863" cy="114300"/>
            </a:xfrm>
            <a:custGeom>
              <a:avLst/>
              <a:gdLst>
                <a:gd name="T0" fmla="*/ 6 w 10"/>
                <a:gd name="T1" fmla="*/ 0 h 27"/>
                <a:gd name="T2" fmla="*/ 0 w 10"/>
                <a:gd name="T3" fmla="*/ 26 h 27"/>
                <a:gd name="T4" fmla="*/ 4 w 10"/>
                <a:gd name="T5" fmla="*/ 27 h 27"/>
                <a:gd name="T6" fmla="*/ 10 w 10"/>
                <a:gd name="T7" fmla="*/ 1 h 27"/>
                <a:gd name="T8" fmla="*/ 6 w 1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7">
                  <a:moveTo>
                    <a:pt x="6" y="0"/>
                  </a:moveTo>
                  <a:cubicBezTo>
                    <a:pt x="5" y="9"/>
                    <a:pt x="2" y="17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18"/>
                    <a:pt x="8" y="9"/>
                    <a:pt x="10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3"/>
            <p:cNvSpPr/>
            <p:nvPr/>
          </p:nvSpPr>
          <p:spPr bwMode="auto">
            <a:xfrm>
              <a:off x="7367588" y="4164013"/>
              <a:ext cx="101600" cy="73025"/>
            </a:xfrm>
            <a:custGeom>
              <a:avLst/>
              <a:gdLst>
                <a:gd name="T0" fmla="*/ 1 w 24"/>
                <a:gd name="T1" fmla="*/ 0 h 17"/>
                <a:gd name="T2" fmla="*/ 0 w 24"/>
                <a:gd name="T3" fmla="*/ 3 h 17"/>
                <a:gd name="T4" fmla="*/ 22 w 24"/>
                <a:gd name="T5" fmla="*/ 17 h 17"/>
                <a:gd name="T6" fmla="*/ 24 w 24"/>
                <a:gd name="T7" fmla="*/ 14 h 17"/>
                <a:gd name="T8" fmla="*/ 1 w 2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7"/>
                    <a:pt x="15" y="12"/>
                    <a:pt x="22" y="17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17" y="9"/>
                    <a:pt x="9" y="4"/>
                    <a:pt x="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4"/>
            <p:cNvSpPr/>
            <p:nvPr/>
          </p:nvSpPr>
          <p:spPr bwMode="auto">
            <a:xfrm>
              <a:off x="8439150" y="6056313"/>
              <a:ext cx="17463" cy="119063"/>
            </a:xfrm>
            <a:custGeom>
              <a:avLst/>
              <a:gdLst>
                <a:gd name="T0" fmla="*/ 4 w 4"/>
                <a:gd name="T1" fmla="*/ 0 h 28"/>
                <a:gd name="T2" fmla="*/ 0 w 4"/>
                <a:gd name="T3" fmla="*/ 0 h 28"/>
                <a:gd name="T4" fmla="*/ 0 w 4"/>
                <a:gd name="T5" fmla="*/ 1 h 28"/>
                <a:gd name="T6" fmla="*/ 0 w 4"/>
                <a:gd name="T7" fmla="*/ 28 h 28"/>
                <a:gd name="T8" fmla="*/ 3 w 4"/>
                <a:gd name="T9" fmla="*/ 28 h 28"/>
                <a:gd name="T10" fmla="*/ 4 w 4"/>
                <a:gd name="T11" fmla="*/ 1 h 28"/>
                <a:gd name="T12" fmla="*/ 4 w 4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8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0"/>
                    <a:pt x="0" y="19"/>
                    <a:pt x="0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19"/>
                    <a:pt x="4" y="1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5"/>
            <p:cNvSpPr/>
            <p:nvPr/>
          </p:nvSpPr>
          <p:spPr bwMode="auto">
            <a:xfrm>
              <a:off x="7888288" y="4587875"/>
              <a:ext cx="84138" cy="98425"/>
            </a:xfrm>
            <a:custGeom>
              <a:avLst/>
              <a:gdLst>
                <a:gd name="T0" fmla="*/ 2 w 20"/>
                <a:gd name="T1" fmla="*/ 0 h 23"/>
                <a:gd name="T2" fmla="*/ 0 w 20"/>
                <a:gd name="T3" fmla="*/ 3 h 23"/>
                <a:gd name="T4" fmla="*/ 17 w 20"/>
                <a:gd name="T5" fmla="*/ 23 h 23"/>
                <a:gd name="T6" fmla="*/ 20 w 20"/>
                <a:gd name="T7" fmla="*/ 20 h 23"/>
                <a:gd name="T8" fmla="*/ 2 w 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5" y="9"/>
                    <a:pt x="11" y="16"/>
                    <a:pt x="17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4" y="13"/>
                    <a:pt x="8" y="7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5060950" y="4287838"/>
              <a:ext cx="96838" cy="84138"/>
            </a:xfrm>
            <a:custGeom>
              <a:avLst/>
              <a:gdLst>
                <a:gd name="T0" fmla="*/ 21 w 23"/>
                <a:gd name="T1" fmla="*/ 0 h 20"/>
                <a:gd name="T2" fmla="*/ 0 w 23"/>
                <a:gd name="T3" fmla="*/ 17 h 20"/>
                <a:gd name="T4" fmla="*/ 2 w 23"/>
                <a:gd name="T5" fmla="*/ 20 h 20"/>
                <a:gd name="T6" fmla="*/ 23 w 23"/>
                <a:gd name="T7" fmla="*/ 4 h 20"/>
                <a:gd name="T8" fmla="*/ 21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21" y="0"/>
                  </a:moveTo>
                  <a:cubicBezTo>
                    <a:pt x="14" y="6"/>
                    <a:pt x="7" y="11"/>
                    <a:pt x="0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9" y="14"/>
                    <a:pt x="16" y="9"/>
                    <a:pt x="23" y="4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6738938" y="3930650"/>
              <a:ext cx="114300" cy="38100"/>
            </a:xfrm>
            <a:custGeom>
              <a:avLst/>
              <a:gdLst>
                <a:gd name="T0" fmla="*/ 1 w 27"/>
                <a:gd name="T1" fmla="*/ 0 h 9"/>
                <a:gd name="T2" fmla="*/ 0 w 27"/>
                <a:gd name="T3" fmla="*/ 4 h 9"/>
                <a:gd name="T4" fmla="*/ 26 w 27"/>
                <a:gd name="T5" fmla="*/ 9 h 9"/>
                <a:gd name="T6" fmla="*/ 27 w 27"/>
                <a:gd name="T7" fmla="*/ 6 h 9"/>
                <a:gd name="T8" fmla="*/ 1 w 2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9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5"/>
                    <a:pt x="17" y="7"/>
                    <a:pt x="26" y="9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8" y="3"/>
                    <a:pt x="10" y="2"/>
                    <a:pt x="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8"/>
            <p:cNvSpPr/>
            <p:nvPr/>
          </p:nvSpPr>
          <p:spPr bwMode="auto">
            <a:xfrm>
              <a:off x="5857875" y="3930650"/>
              <a:ext cx="109538" cy="42863"/>
            </a:xfrm>
            <a:custGeom>
              <a:avLst/>
              <a:gdLst>
                <a:gd name="T0" fmla="*/ 26 w 26"/>
                <a:gd name="T1" fmla="*/ 0 h 10"/>
                <a:gd name="T2" fmla="*/ 0 w 26"/>
                <a:gd name="T3" fmla="*/ 6 h 10"/>
                <a:gd name="T4" fmla="*/ 1 w 26"/>
                <a:gd name="T5" fmla="*/ 10 h 10"/>
                <a:gd name="T6" fmla="*/ 26 w 26"/>
                <a:gd name="T7" fmla="*/ 4 h 10"/>
                <a:gd name="T8" fmla="*/ 26 w 26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0">
                  <a:moveTo>
                    <a:pt x="26" y="0"/>
                  </a:moveTo>
                  <a:cubicBezTo>
                    <a:pt x="17" y="2"/>
                    <a:pt x="8" y="4"/>
                    <a:pt x="0" y="6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8"/>
                    <a:pt x="18" y="6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5645150" y="3986213"/>
              <a:ext cx="111125" cy="50800"/>
            </a:xfrm>
            <a:custGeom>
              <a:avLst/>
              <a:gdLst>
                <a:gd name="T0" fmla="*/ 25 w 26"/>
                <a:gd name="T1" fmla="*/ 0 h 12"/>
                <a:gd name="T2" fmla="*/ 0 w 26"/>
                <a:gd name="T3" fmla="*/ 9 h 12"/>
                <a:gd name="T4" fmla="*/ 1 w 26"/>
                <a:gd name="T5" fmla="*/ 12 h 12"/>
                <a:gd name="T6" fmla="*/ 26 w 26"/>
                <a:gd name="T7" fmla="*/ 4 h 12"/>
                <a:gd name="T8" fmla="*/ 25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25" y="0"/>
                  </a:moveTo>
                  <a:cubicBezTo>
                    <a:pt x="16" y="3"/>
                    <a:pt x="8" y="6"/>
                    <a:pt x="0" y="9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9" y="9"/>
                    <a:pt x="17" y="6"/>
                    <a:pt x="26" y="4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0"/>
            <p:cNvSpPr/>
            <p:nvPr/>
          </p:nvSpPr>
          <p:spPr bwMode="auto">
            <a:xfrm>
              <a:off x="6954838" y="3986213"/>
              <a:ext cx="111125" cy="50800"/>
            </a:xfrm>
            <a:custGeom>
              <a:avLst/>
              <a:gdLst>
                <a:gd name="T0" fmla="*/ 1 w 26"/>
                <a:gd name="T1" fmla="*/ 0 h 12"/>
                <a:gd name="T2" fmla="*/ 0 w 26"/>
                <a:gd name="T3" fmla="*/ 3 h 12"/>
                <a:gd name="T4" fmla="*/ 25 w 26"/>
                <a:gd name="T5" fmla="*/ 12 h 12"/>
                <a:gd name="T6" fmla="*/ 26 w 26"/>
                <a:gd name="T7" fmla="*/ 8 h 12"/>
                <a:gd name="T8" fmla="*/ 1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8" y="6"/>
                    <a:pt x="17" y="9"/>
                    <a:pt x="25" y="12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18" y="5"/>
                    <a:pt x="10" y="2"/>
                    <a:pt x="1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1"/>
            <p:cNvSpPr/>
            <p:nvPr/>
          </p:nvSpPr>
          <p:spPr bwMode="auto">
            <a:xfrm>
              <a:off x="5241925" y="4164013"/>
              <a:ext cx="106363" cy="76200"/>
            </a:xfrm>
            <a:custGeom>
              <a:avLst/>
              <a:gdLst>
                <a:gd name="T0" fmla="*/ 23 w 25"/>
                <a:gd name="T1" fmla="*/ 0 h 18"/>
                <a:gd name="T2" fmla="*/ 0 w 25"/>
                <a:gd name="T3" fmla="*/ 14 h 18"/>
                <a:gd name="T4" fmla="*/ 2 w 25"/>
                <a:gd name="T5" fmla="*/ 18 h 18"/>
                <a:gd name="T6" fmla="*/ 25 w 25"/>
                <a:gd name="T7" fmla="*/ 4 h 18"/>
                <a:gd name="T8" fmla="*/ 23 w 2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8">
                  <a:moveTo>
                    <a:pt x="23" y="0"/>
                  </a:moveTo>
                  <a:cubicBezTo>
                    <a:pt x="15" y="5"/>
                    <a:pt x="8" y="10"/>
                    <a:pt x="0" y="14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9" y="13"/>
                    <a:pt x="17" y="8"/>
                    <a:pt x="25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2"/>
            <p:cNvSpPr/>
            <p:nvPr/>
          </p:nvSpPr>
          <p:spPr bwMode="auto">
            <a:xfrm>
              <a:off x="5437188" y="4067175"/>
              <a:ext cx="111125" cy="58738"/>
            </a:xfrm>
            <a:custGeom>
              <a:avLst/>
              <a:gdLst>
                <a:gd name="T0" fmla="*/ 24 w 26"/>
                <a:gd name="T1" fmla="*/ 0 h 14"/>
                <a:gd name="T2" fmla="*/ 0 w 26"/>
                <a:gd name="T3" fmla="*/ 11 h 14"/>
                <a:gd name="T4" fmla="*/ 2 w 26"/>
                <a:gd name="T5" fmla="*/ 14 h 14"/>
                <a:gd name="T6" fmla="*/ 26 w 26"/>
                <a:gd name="T7" fmla="*/ 3 h 14"/>
                <a:gd name="T8" fmla="*/ 24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24" y="0"/>
                  </a:moveTo>
                  <a:cubicBezTo>
                    <a:pt x="16" y="3"/>
                    <a:pt x="8" y="7"/>
                    <a:pt x="0" y="1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0" y="10"/>
                    <a:pt x="18" y="7"/>
                    <a:pt x="26" y="3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3"/>
            <p:cNvSpPr/>
            <p:nvPr/>
          </p:nvSpPr>
          <p:spPr bwMode="auto">
            <a:xfrm>
              <a:off x="6078538" y="3902075"/>
              <a:ext cx="109538" cy="28575"/>
            </a:xfrm>
            <a:custGeom>
              <a:avLst/>
              <a:gdLst>
                <a:gd name="T0" fmla="*/ 26 w 26"/>
                <a:gd name="T1" fmla="*/ 0 h 7"/>
                <a:gd name="T2" fmla="*/ 0 w 26"/>
                <a:gd name="T3" fmla="*/ 3 h 7"/>
                <a:gd name="T4" fmla="*/ 0 w 26"/>
                <a:gd name="T5" fmla="*/ 7 h 7"/>
                <a:gd name="T6" fmla="*/ 26 w 26"/>
                <a:gd name="T7" fmla="*/ 4 h 7"/>
                <a:gd name="T8" fmla="*/ 26 w 2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">
                  <a:moveTo>
                    <a:pt x="26" y="0"/>
                  </a:moveTo>
                  <a:cubicBezTo>
                    <a:pt x="17" y="1"/>
                    <a:pt x="8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6"/>
                    <a:pt x="18" y="5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4"/>
            <p:cNvSpPr/>
            <p:nvPr/>
          </p:nvSpPr>
          <p:spPr bwMode="auto">
            <a:xfrm>
              <a:off x="7553325" y="4287838"/>
              <a:ext cx="96838" cy="79375"/>
            </a:xfrm>
            <a:custGeom>
              <a:avLst/>
              <a:gdLst>
                <a:gd name="T0" fmla="*/ 2 w 23"/>
                <a:gd name="T1" fmla="*/ 0 h 19"/>
                <a:gd name="T2" fmla="*/ 0 w 23"/>
                <a:gd name="T3" fmla="*/ 3 h 19"/>
                <a:gd name="T4" fmla="*/ 21 w 23"/>
                <a:gd name="T5" fmla="*/ 19 h 19"/>
                <a:gd name="T6" fmla="*/ 23 w 23"/>
                <a:gd name="T7" fmla="*/ 16 h 19"/>
                <a:gd name="T8" fmla="*/ 2 w 2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8"/>
                    <a:pt x="14" y="13"/>
                    <a:pt x="21" y="19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16" y="10"/>
                    <a:pt x="9" y="5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5"/>
            <p:cNvSpPr/>
            <p:nvPr/>
          </p:nvSpPr>
          <p:spPr bwMode="auto">
            <a:xfrm>
              <a:off x="8027988" y="4767263"/>
              <a:ext cx="76200" cy="101600"/>
            </a:xfrm>
            <a:custGeom>
              <a:avLst/>
              <a:gdLst>
                <a:gd name="T0" fmla="*/ 3 w 18"/>
                <a:gd name="T1" fmla="*/ 0 h 24"/>
                <a:gd name="T2" fmla="*/ 0 w 18"/>
                <a:gd name="T3" fmla="*/ 2 h 24"/>
                <a:gd name="T4" fmla="*/ 15 w 18"/>
                <a:gd name="T5" fmla="*/ 24 h 24"/>
                <a:gd name="T6" fmla="*/ 18 w 18"/>
                <a:gd name="T7" fmla="*/ 22 h 24"/>
                <a:gd name="T8" fmla="*/ 3 w 1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9"/>
                    <a:pt x="10" y="17"/>
                    <a:pt x="15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3" y="14"/>
                    <a:pt x="8" y="7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6"/>
            <p:cNvSpPr/>
            <p:nvPr/>
          </p:nvSpPr>
          <p:spPr bwMode="auto">
            <a:xfrm>
              <a:off x="8253413" y="5160963"/>
              <a:ext cx="58738" cy="111125"/>
            </a:xfrm>
            <a:custGeom>
              <a:avLst/>
              <a:gdLst>
                <a:gd name="T0" fmla="*/ 4 w 14"/>
                <a:gd name="T1" fmla="*/ 0 h 26"/>
                <a:gd name="T2" fmla="*/ 0 w 14"/>
                <a:gd name="T3" fmla="*/ 2 h 26"/>
                <a:gd name="T4" fmla="*/ 10 w 14"/>
                <a:gd name="T5" fmla="*/ 26 h 26"/>
                <a:gd name="T6" fmla="*/ 14 w 14"/>
                <a:gd name="T7" fmla="*/ 25 h 26"/>
                <a:gd name="T8" fmla="*/ 4 w 1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6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0"/>
                    <a:pt x="7" y="18"/>
                    <a:pt x="10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1" y="16"/>
                    <a:pt x="7" y="8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7"/>
            <p:cNvSpPr/>
            <p:nvPr/>
          </p:nvSpPr>
          <p:spPr bwMode="auto">
            <a:xfrm>
              <a:off x="7727950" y="4427538"/>
              <a:ext cx="92075" cy="88900"/>
            </a:xfrm>
            <a:custGeom>
              <a:avLst/>
              <a:gdLst>
                <a:gd name="T0" fmla="*/ 3 w 22"/>
                <a:gd name="T1" fmla="*/ 0 h 21"/>
                <a:gd name="T2" fmla="*/ 0 w 22"/>
                <a:gd name="T3" fmla="*/ 3 h 21"/>
                <a:gd name="T4" fmla="*/ 19 w 22"/>
                <a:gd name="T5" fmla="*/ 21 h 21"/>
                <a:gd name="T6" fmla="*/ 22 w 22"/>
                <a:gd name="T7" fmla="*/ 19 h 21"/>
                <a:gd name="T8" fmla="*/ 3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9"/>
                    <a:pt x="13" y="15"/>
                    <a:pt x="19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6" y="12"/>
                    <a:pt x="9" y="6"/>
                    <a:pt x="3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8"/>
            <p:cNvSpPr/>
            <p:nvPr/>
          </p:nvSpPr>
          <p:spPr bwMode="auto">
            <a:xfrm>
              <a:off x="8299450" y="6735763"/>
              <a:ext cx="50800" cy="114300"/>
            </a:xfrm>
            <a:custGeom>
              <a:avLst/>
              <a:gdLst>
                <a:gd name="T0" fmla="*/ 9 w 12"/>
                <a:gd name="T1" fmla="*/ 0 h 27"/>
                <a:gd name="T2" fmla="*/ 0 w 12"/>
                <a:gd name="T3" fmla="*/ 25 h 27"/>
                <a:gd name="T4" fmla="*/ 3 w 12"/>
                <a:gd name="T5" fmla="*/ 27 h 27"/>
                <a:gd name="T6" fmla="*/ 12 w 12"/>
                <a:gd name="T7" fmla="*/ 1 h 27"/>
                <a:gd name="T8" fmla="*/ 9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6" y="8"/>
                    <a:pt x="3" y="17"/>
                    <a:pt x="0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6" y="18"/>
                    <a:pt x="9" y="10"/>
                    <a:pt x="12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9"/>
            <p:cNvSpPr/>
            <p:nvPr/>
          </p:nvSpPr>
          <p:spPr bwMode="auto">
            <a:xfrm>
              <a:off x="4259263" y="6061075"/>
              <a:ext cx="20638" cy="114300"/>
            </a:xfrm>
            <a:custGeom>
              <a:avLst/>
              <a:gdLst>
                <a:gd name="T0" fmla="*/ 4 w 5"/>
                <a:gd name="T1" fmla="*/ 0 h 27"/>
                <a:gd name="T2" fmla="*/ 0 w 5"/>
                <a:gd name="T3" fmla="*/ 0 h 27"/>
                <a:gd name="T4" fmla="*/ 1 w 5"/>
                <a:gd name="T5" fmla="*/ 27 h 27"/>
                <a:gd name="T6" fmla="*/ 5 w 5"/>
                <a:gd name="T7" fmla="*/ 27 h 27"/>
                <a:gd name="T8" fmla="*/ 4 w 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7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19"/>
                    <a:pt x="1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18"/>
                    <a:pt x="4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0"/>
            <p:cNvSpPr/>
            <p:nvPr/>
          </p:nvSpPr>
          <p:spPr bwMode="auto">
            <a:xfrm>
              <a:off x="4330700" y="5381625"/>
              <a:ext cx="50800" cy="114300"/>
            </a:xfrm>
            <a:custGeom>
              <a:avLst/>
              <a:gdLst>
                <a:gd name="T0" fmla="*/ 8 w 12"/>
                <a:gd name="T1" fmla="*/ 0 h 27"/>
                <a:gd name="T2" fmla="*/ 0 w 12"/>
                <a:gd name="T3" fmla="*/ 26 h 27"/>
                <a:gd name="T4" fmla="*/ 4 w 12"/>
                <a:gd name="T5" fmla="*/ 27 h 27"/>
                <a:gd name="T6" fmla="*/ 12 w 12"/>
                <a:gd name="T7" fmla="*/ 1 h 27"/>
                <a:gd name="T8" fmla="*/ 8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8" y="0"/>
                  </a:moveTo>
                  <a:cubicBezTo>
                    <a:pt x="5" y="9"/>
                    <a:pt x="3" y="17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18"/>
                    <a:pt x="9" y="10"/>
                    <a:pt x="12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1"/>
            <p:cNvSpPr/>
            <p:nvPr/>
          </p:nvSpPr>
          <p:spPr bwMode="auto">
            <a:xfrm>
              <a:off x="4284663" y="5602288"/>
              <a:ext cx="38100" cy="119063"/>
            </a:xfrm>
            <a:custGeom>
              <a:avLst/>
              <a:gdLst>
                <a:gd name="T0" fmla="*/ 5 w 9"/>
                <a:gd name="T1" fmla="*/ 0 h 28"/>
                <a:gd name="T2" fmla="*/ 0 w 9"/>
                <a:gd name="T3" fmla="*/ 27 h 28"/>
                <a:gd name="T4" fmla="*/ 4 w 9"/>
                <a:gd name="T5" fmla="*/ 28 h 28"/>
                <a:gd name="T6" fmla="*/ 9 w 9"/>
                <a:gd name="T7" fmla="*/ 1 h 28"/>
                <a:gd name="T8" fmla="*/ 5 w 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8">
                  <a:moveTo>
                    <a:pt x="5" y="0"/>
                  </a:moveTo>
                  <a:cubicBezTo>
                    <a:pt x="3" y="9"/>
                    <a:pt x="2" y="18"/>
                    <a:pt x="0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19"/>
                    <a:pt x="7" y="10"/>
                    <a:pt x="9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2"/>
            <p:cNvSpPr/>
            <p:nvPr/>
          </p:nvSpPr>
          <p:spPr bwMode="auto">
            <a:xfrm>
              <a:off x="4894263" y="4432300"/>
              <a:ext cx="90488" cy="88900"/>
            </a:xfrm>
            <a:custGeom>
              <a:avLst/>
              <a:gdLst>
                <a:gd name="T0" fmla="*/ 19 w 21"/>
                <a:gd name="T1" fmla="*/ 0 h 21"/>
                <a:gd name="T2" fmla="*/ 0 w 21"/>
                <a:gd name="T3" fmla="*/ 18 h 21"/>
                <a:gd name="T4" fmla="*/ 2 w 21"/>
                <a:gd name="T5" fmla="*/ 21 h 21"/>
                <a:gd name="T6" fmla="*/ 21 w 21"/>
                <a:gd name="T7" fmla="*/ 3 h 21"/>
                <a:gd name="T8" fmla="*/ 19 w 2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9" y="0"/>
                  </a:moveTo>
                  <a:cubicBezTo>
                    <a:pt x="12" y="6"/>
                    <a:pt x="6" y="12"/>
                    <a:pt x="0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8" y="15"/>
                    <a:pt x="15" y="9"/>
                    <a:pt x="21" y="3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3"/>
            <p:cNvSpPr/>
            <p:nvPr/>
          </p:nvSpPr>
          <p:spPr bwMode="auto">
            <a:xfrm>
              <a:off x="4305300" y="6515100"/>
              <a:ext cx="42863" cy="117475"/>
            </a:xfrm>
            <a:custGeom>
              <a:avLst/>
              <a:gdLst>
                <a:gd name="T0" fmla="*/ 4 w 10"/>
                <a:gd name="T1" fmla="*/ 0 h 28"/>
                <a:gd name="T2" fmla="*/ 0 w 10"/>
                <a:gd name="T3" fmla="*/ 1 h 28"/>
                <a:gd name="T4" fmla="*/ 7 w 10"/>
                <a:gd name="T5" fmla="*/ 28 h 28"/>
                <a:gd name="T6" fmla="*/ 10 w 10"/>
                <a:gd name="T7" fmla="*/ 27 h 28"/>
                <a:gd name="T8" fmla="*/ 4 w 1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8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0"/>
                    <a:pt x="4" y="19"/>
                    <a:pt x="7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8" y="18"/>
                    <a:pt x="6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4"/>
            <p:cNvSpPr/>
            <p:nvPr/>
          </p:nvSpPr>
          <p:spPr bwMode="auto">
            <a:xfrm>
              <a:off x="4271963" y="6289675"/>
              <a:ext cx="30163" cy="119063"/>
            </a:xfrm>
            <a:custGeom>
              <a:avLst/>
              <a:gdLst>
                <a:gd name="T0" fmla="*/ 4 w 7"/>
                <a:gd name="T1" fmla="*/ 0 h 28"/>
                <a:gd name="T2" fmla="*/ 0 w 7"/>
                <a:gd name="T3" fmla="*/ 1 h 28"/>
                <a:gd name="T4" fmla="*/ 4 w 7"/>
                <a:gd name="T5" fmla="*/ 28 h 28"/>
                <a:gd name="T6" fmla="*/ 7 w 7"/>
                <a:gd name="T7" fmla="*/ 27 h 28"/>
                <a:gd name="T8" fmla="*/ 4 w 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8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2" y="19"/>
                    <a:pt x="4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18"/>
                    <a:pt x="5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5"/>
            <p:cNvSpPr/>
            <p:nvPr/>
          </p:nvSpPr>
          <p:spPr bwMode="auto">
            <a:xfrm>
              <a:off x="4264025" y="5830888"/>
              <a:ext cx="25400" cy="115888"/>
            </a:xfrm>
            <a:custGeom>
              <a:avLst/>
              <a:gdLst>
                <a:gd name="T0" fmla="*/ 2 w 6"/>
                <a:gd name="T1" fmla="*/ 0 h 27"/>
                <a:gd name="T2" fmla="*/ 0 w 6"/>
                <a:gd name="T3" fmla="*/ 27 h 27"/>
                <a:gd name="T4" fmla="*/ 4 w 6"/>
                <a:gd name="T5" fmla="*/ 27 h 27"/>
                <a:gd name="T6" fmla="*/ 6 w 6"/>
                <a:gd name="T7" fmla="*/ 1 h 27"/>
                <a:gd name="T8" fmla="*/ 2 w 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7">
                  <a:moveTo>
                    <a:pt x="2" y="0"/>
                  </a:moveTo>
                  <a:cubicBezTo>
                    <a:pt x="1" y="9"/>
                    <a:pt x="0" y="18"/>
                    <a:pt x="0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18"/>
                    <a:pt x="5" y="9"/>
                    <a:pt x="6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6"/>
            <p:cNvSpPr/>
            <p:nvPr/>
          </p:nvSpPr>
          <p:spPr bwMode="auto">
            <a:xfrm>
              <a:off x="4741863" y="4592638"/>
              <a:ext cx="85725" cy="98425"/>
            </a:xfrm>
            <a:custGeom>
              <a:avLst/>
              <a:gdLst>
                <a:gd name="T0" fmla="*/ 17 w 20"/>
                <a:gd name="T1" fmla="*/ 0 h 23"/>
                <a:gd name="T2" fmla="*/ 0 w 20"/>
                <a:gd name="T3" fmla="*/ 20 h 23"/>
                <a:gd name="T4" fmla="*/ 3 w 20"/>
                <a:gd name="T5" fmla="*/ 23 h 23"/>
                <a:gd name="T6" fmla="*/ 20 w 20"/>
                <a:gd name="T7" fmla="*/ 3 h 23"/>
                <a:gd name="T8" fmla="*/ 17 w 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7" y="0"/>
                  </a:moveTo>
                  <a:cubicBezTo>
                    <a:pt x="11" y="7"/>
                    <a:pt x="5" y="13"/>
                    <a:pt x="0" y="20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8" y="16"/>
                    <a:pt x="14" y="9"/>
                    <a:pt x="20" y="3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7"/>
            <p:cNvSpPr/>
            <p:nvPr/>
          </p:nvSpPr>
          <p:spPr bwMode="auto">
            <a:xfrm>
              <a:off x="4606925" y="4770438"/>
              <a:ext cx="80963" cy="101600"/>
            </a:xfrm>
            <a:custGeom>
              <a:avLst/>
              <a:gdLst>
                <a:gd name="T0" fmla="*/ 16 w 19"/>
                <a:gd name="T1" fmla="*/ 0 h 24"/>
                <a:gd name="T2" fmla="*/ 0 w 19"/>
                <a:gd name="T3" fmla="*/ 22 h 24"/>
                <a:gd name="T4" fmla="*/ 4 w 19"/>
                <a:gd name="T5" fmla="*/ 24 h 24"/>
                <a:gd name="T6" fmla="*/ 19 w 19"/>
                <a:gd name="T7" fmla="*/ 2 h 24"/>
                <a:gd name="T8" fmla="*/ 16 w 19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4">
                  <a:moveTo>
                    <a:pt x="16" y="0"/>
                  </a:moveTo>
                  <a:cubicBezTo>
                    <a:pt x="10" y="7"/>
                    <a:pt x="5" y="14"/>
                    <a:pt x="0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8" y="17"/>
                    <a:pt x="13" y="9"/>
                    <a:pt x="19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8"/>
            <p:cNvSpPr/>
            <p:nvPr/>
          </p:nvSpPr>
          <p:spPr bwMode="auto">
            <a:xfrm>
              <a:off x="4403725" y="5165725"/>
              <a:ext cx="58738" cy="114300"/>
            </a:xfrm>
            <a:custGeom>
              <a:avLst/>
              <a:gdLst>
                <a:gd name="T0" fmla="*/ 10 w 14"/>
                <a:gd name="T1" fmla="*/ 0 h 27"/>
                <a:gd name="T2" fmla="*/ 0 w 14"/>
                <a:gd name="T3" fmla="*/ 25 h 27"/>
                <a:gd name="T4" fmla="*/ 3 w 14"/>
                <a:gd name="T5" fmla="*/ 27 h 27"/>
                <a:gd name="T6" fmla="*/ 14 w 14"/>
                <a:gd name="T7" fmla="*/ 2 h 27"/>
                <a:gd name="T8" fmla="*/ 10 w 1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10" y="0"/>
                  </a:moveTo>
                  <a:cubicBezTo>
                    <a:pt x="7" y="9"/>
                    <a:pt x="3" y="17"/>
                    <a:pt x="0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7" y="18"/>
                    <a:pt x="10" y="10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9"/>
            <p:cNvSpPr/>
            <p:nvPr/>
          </p:nvSpPr>
          <p:spPr bwMode="auto">
            <a:xfrm>
              <a:off x="4365625" y="6735763"/>
              <a:ext cx="53975" cy="114300"/>
            </a:xfrm>
            <a:custGeom>
              <a:avLst/>
              <a:gdLst>
                <a:gd name="T0" fmla="*/ 4 w 13"/>
                <a:gd name="T1" fmla="*/ 0 h 27"/>
                <a:gd name="T2" fmla="*/ 0 w 13"/>
                <a:gd name="T3" fmla="*/ 2 h 27"/>
                <a:gd name="T4" fmla="*/ 9 w 13"/>
                <a:gd name="T5" fmla="*/ 27 h 27"/>
                <a:gd name="T6" fmla="*/ 13 w 13"/>
                <a:gd name="T7" fmla="*/ 26 h 27"/>
                <a:gd name="T8" fmla="*/ 4 w 1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6" y="19"/>
                    <a:pt x="9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17"/>
                    <a:pt x="7" y="9"/>
                    <a:pt x="4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0"/>
            <p:cNvSpPr/>
            <p:nvPr/>
          </p:nvSpPr>
          <p:spPr bwMode="auto">
            <a:xfrm>
              <a:off x="4495800" y="4962525"/>
              <a:ext cx="68263" cy="109538"/>
            </a:xfrm>
            <a:custGeom>
              <a:avLst/>
              <a:gdLst>
                <a:gd name="T0" fmla="*/ 12 w 16"/>
                <a:gd name="T1" fmla="*/ 0 h 26"/>
                <a:gd name="T2" fmla="*/ 0 w 16"/>
                <a:gd name="T3" fmla="*/ 24 h 26"/>
                <a:gd name="T4" fmla="*/ 3 w 16"/>
                <a:gd name="T5" fmla="*/ 26 h 26"/>
                <a:gd name="T6" fmla="*/ 16 w 16"/>
                <a:gd name="T7" fmla="*/ 2 h 26"/>
                <a:gd name="T8" fmla="*/ 12 w 1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6">
                  <a:moveTo>
                    <a:pt x="12" y="0"/>
                  </a:moveTo>
                  <a:cubicBezTo>
                    <a:pt x="8" y="8"/>
                    <a:pt x="4" y="16"/>
                    <a:pt x="0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18"/>
                    <a:pt x="11" y="10"/>
                    <a:pt x="16" y="2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D7D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5492750" y="3019425"/>
            <a:ext cx="352426" cy="3838575"/>
            <a:chOff x="5492750" y="3019425"/>
            <a:chExt cx="352426" cy="3838575"/>
          </a:xfrm>
        </p:grpSpPr>
        <p:sp>
          <p:nvSpPr>
            <p:cNvPr id="84" name="Rectangle 81"/>
            <p:cNvSpPr>
              <a:spLocks noChangeArrowheads="1"/>
            </p:cNvSpPr>
            <p:nvPr/>
          </p:nvSpPr>
          <p:spPr bwMode="auto">
            <a:xfrm>
              <a:off x="5492750" y="3663950"/>
              <a:ext cx="114300" cy="31940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Rectangle 82"/>
            <p:cNvSpPr>
              <a:spLocks noChangeArrowheads="1"/>
            </p:cNvSpPr>
            <p:nvPr/>
          </p:nvSpPr>
          <p:spPr bwMode="auto">
            <a:xfrm>
              <a:off x="5607050" y="3663950"/>
              <a:ext cx="119063" cy="31940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Rectangle 83"/>
            <p:cNvSpPr>
              <a:spLocks noChangeArrowheads="1"/>
            </p:cNvSpPr>
            <p:nvPr/>
          </p:nvSpPr>
          <p:spPr bwMode="auto">
            <a:xfrm>
              <a:off x="5726113" y="3663950"/>
              <a:ext cx="119063" cy="31940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4"/>
            <p:cNvSpPr/>
            <p:nvPr/>
          </p:nvSpPr>
          <p:spPr bwMode="auto">
            <a:xfrm>
              <a:off x="5599113" y="3019425"/>
              <a:ext cx="134938" cy="271463"/>
            </a:xfrm>
            <a:custGeom>
              <a:avLst/>
              <a:gdLst>
                <a:gd name="T0" fmla="*/ 32 w 32"/>
                <a:gd name="T1" fmla="*/ 60 h 64"/>
                <a:gd name="T2" fmla="*/ 16 w 32"/>
                <a:gd name="T3" fmla="*/ 0 h 64"/>
                <a:gd name="T4" fmla="*/ 0 w 32"/>
                <a:gd name="T5" fmla="*/ 60 h 64"/>
                <a:gd name="T6" fmla="*/ 32 w 32"/>
                <a:gd name="T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64">
                  <a:moveTo>
                    <a:pt x="32" y="6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0" y="64"/>
                    <a:pt x="22" y="64"/>
                    <a:pt x="32" y="6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5"/>
            <p:cNvSpPr/>
            <p:nvPr/>
          </p:nvSpPr>
          <p:spPr bwMode="auto">
            <a:xfrm>
              <a:off x="5492750" y="3273425"/>
              <a:ext cx="352425" cy="390525"/>
            </a:xfrm>
            <a:custGeom>
              <a:avLst/>
              <a:gdLst>
                <a:gd name="T0" fmla="*/ 25 w 83"/>
                <a:gd name="T1" fmla="*/ 0 h 92"/>
                <a:gd name="T2" fmla="*/ 0 w 83"/>
                <a:gd name="T3" fmla="*/ 92 h 92"/>
                <a:gd name="T4" fmla="*/ 83 w 83"/>
                <a:gd name="T5" fmla="*/ 92 h 92"/>
                <a:gd name="T6" fmla="*/ 57 w 83"/>
                <a:gd name="T7" fmla="*/ 0 h 92"/>
                <a:gd name="T8" fmla="*/ 25 w 83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92">
                  <a:moveTo>
                    <a:pt x="25" y="0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7" y="4"/>
                    <a:pt x="35" y="4"/>
                    <a:pt x="25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226175" y="4049713"/>
            <a:ext cx="352425" cy="2808288"/>
            <a:chOff x="6226175" y="4049713"/>
            <a:chExt cx="352425" cy="2808288"/>
          </a:xfrm>
        </p:grpSpPr>
        <p:sp>
          <p:nvSpPr>
            <p:cNvPr id="90" name="Rectangle 86"/>
            <p:cNvSpPr>
              <a:spLocks noChangeArrowheads="1"/>
            </p:cNvSpPr>
            <p:nvPr/>
          </p:nvSpPr>
          <p:spPr bwMode="auto">
            <a:xfrm>
              <a:off x="6226175" y="4694238"/>
              <a:ext cx="119063" cy="216376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87"/>
            <p:cNvSpPr>
              <a:spLocks noChangeArrowheads="1"/>
            </p:cNvSpPr>
            <p:nvPr/>
          </p:nvSpPr>
          <p:spPr bwMode="auto">
            <a:xfrm>
              <a:off x="6345238" y="4694238"/>
              <a:ext cx="119063" cy="216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Rectangle 88"/>
            <p:cNvSpPr>
              <a:spLocks noChangeArrowheads="1"/>
            </p:cNvSpPr>
            <p:nvPr/>
          </p:nvSpPr>
          <p:spPr bwMode="auto">
            <a:xfrm>
              <a:off x="6464300" y="4694238"/>
              <a:ext cx="114300" cy="216376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89"/>
            <p:cNvSpPr/>
            <p:nvPr/>
          </p:nvSpPr>
          <p:spPr bwMode="auto">
            <a:xfrm>
              <a:off x="6337300" y="4049713"/>
              <a:ext cx="134938" cy="266700"/>
            </a:xfrm>
            <a:custGeom>
              <a:avLst/>
              <a:gdLst>
                <a:gd name="T0" fmla="*/ 32 w 32"/>
                <a:gd name="T1" fmla="*/ 59 h 63"/>
                <a:gd name="T2" fmla="*/ 16 w 32"/>
                <a:gd name="T3" fmla="*/ 0 h 63"/>
                <a:gd name="T4" fmla="*/ 0 w 32"/>
                <a:gd name="T5" fmla="*/ 59 h 63"/>
                <a:gd name="T6" fmla="*/ 32 w 32"/>
                <a:gd name="T7" fmla="*/ 5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63">
                  <a:moveTo>
                    <a:pt x="32" y="59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0" y="63"/>
                    <a:pt x="21" y="63"/>
                    <a:pt x="32" y="59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0"/>
            <p:cNvSpPr/>
            <p:nvPr/>
          </p:nvSpPr>
          <p:spPr bwMode="auto">
            <a:xfrm>
              <a:off x="6226175" y="4300538"/>
              <a:ext cx="352425" cy="393700"/>
            </a:xfrm>
            <a:custGeom>
              <a:avLst/>
              <a:gdLst>
                <a:gd name="T0" fmla="*/ 26 w 83"/>
                <a:gd name="T1" fmla="*/ 0 h 93"/>
                <a:gd name="T2" fmla="*/ 0 w 83"/>
                <a:gd name="T3" fmla="*/ 93 h 93"/>
                <a:gd name="T4" fmla="*/ 83 w 83"/>
                <a:gd name="T5" fmla="*/ 93 h 93"/>
                <a:gd name="T6" fmla="*/ 58 w 83"/>
                <a:gd name="T7" fmla="*/ 0 h 93"/>
                <a:gd name="T8" fmla="*/ 26 w 83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93">
                  <a:moveTo>
                    <a:pt x="26" y="0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4"/>
                    <a:pt x="36" y="4"/>
                    <a:pt x="26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4784725" y="4779963"/>
            <a:ext cx="355600" cy="2078038"/>
            <a:chOff x="4784725" y="4779963"/>
            <a:chExt cx="355600" cy="2078038"/>
          </a:xfrm>
        </p:grpSpPr>
        <p:sp>
          <p:nvSpPr>
            <p:cNvPr id="96" name="Rectangle 91"/>
            <p:cNvSpPr>
              <a:spLocks noChangeArrowheads="1"/>
            </p:cNvSpPr>
            <p:nvPr/>
          </p:nvSpPr>
          <p:spPr bwMode="auto">
            <a:xfrm>
              <a:off x="4784725" y="5424488"/>
              <a:ext cx="119063" cy="143351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Rectangle 92"/>
            <p:cNvSpPr>
              <a:spLocks noChangeArrowheads="1"/>
            </p:cNvSpPr>
            <p:nvPr/>
          </p:nvSpPr>
          <p:spPr bwMode="auto">
            <a:xfrm>
              <a:off x="4903788" y="5424488"/>
              <a:ext cx="119063" cy="14335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Rectangle 93"/>
            <p:cNvSpPr>
              <a:spLocks noChangeArrowheads="1"/>
            </p:cNvSpPr>
            <p:nvPr/>
          </p:nvSpPr>
          <p:spPr bwMode="auto">
            <a:xfrm>
              <a:off x="5022850" y="5424488"/>
              <a:ext cx="117475" cy="14335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4"/>
            <p:cNvSpPr/>
            <p:nvPr/>
          </p:nvSpPr>
          <p:spPr bwMode="auto">
            <a:xfrm>
              <a:off x="4894263" y="4779963"/>
              <a:ext cx="136525" cy="266700"/>
            </a:xfrm>
            <a:custGeom>
              <a:avLst/>
              <a:gdLst>
                <a:gd name="T0" fmla="*/ 32 w 32"/>
                <a:gd name="T1" fmla="*/ 59 h 63"/>
                <a:gd name="T2" fmla="*/ 16 w 32"/>
                <a:gd name="T3" fmla="*/ 0 h 63"/>
                <a:gd name="T4" fmla="*/ 0 w 32"/>
                <a:gd name="T5" fmla="*/ 59 h 63"/>
                <a:gd name="T6" fmla="*/ 32 w 32"/>
                <a:gd name="T7" fmla="*/ 5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63">
                  <a:moveTo>
                    <a:pt x="32" y="59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0" y="63"/>
                    <a:pt x="22" y="63"/>
                    <a:pt x="32" y="59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95"/>
            <p:cNvSpPr/>
            <p:nvPr/>
          </p:nvSpPr>
          <p:spPr bwMode="auto">
            <a:xfrm>
              <a:off x="4784725" y="5029200"/>
              <a:ext cx="355600" cy="395288"/>
            </a:xfrm>
            <a:custGeom>
              <a:avLst/>
              <a:gdLst>
                <a:gd name="T0" fmla="*/ 26 w 84"/>
                <a:gd name="T1" fmla="*/ 0 h 93"/>
                <a:gd name="T2" fmla="*/ 0 w 84"/>
                <a:gd name="T3" fmla="*/ 93 h 93"/>
                <a:gd name="T4" fmla="*/ 84 w 84"/>
                <a:gd name="T5" fmla="*/ 93 h 93"/>
                <a:gd name="T6" fmla="*/ 58 w 84"/>
                <a:gd name="T7" fmla="*/ 0 h 93"/>
                <a:gd name="T8" fmla="*/ 26 w 84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26" y="0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8" y="4"/>
                    <a:pt x="36" y="4"/>
                    <a:pt x="26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7002463" y="5233988"/>
            <a:ext cx="352425" cy="1624013"/>
            <a:chOff x="7002463" y="5233988"/>
            <a:chExt cx="352425" cy="1624013"/>
          </a:xfrm>
        </p:grpSpPr>
        <p:sp>
          <p:nvSpPr>
            <p:cNvPr id="102" name="Rectangle 96"/>
            <p:cNvSpPr>
              <a:spLocks noChangeArrowheads="1"/>
            </p:cNvSpPr>
            <p:nvPr/>
          </p:nvSpPr>
          <p:spPr bwMode="auto">
            <a:xfrm>
              <a:off x="7002463" y="5878513"/>
              <a:ext cx="114300" cy="97948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Rectangle 97"/>
            <p:cNvSpPr>
              <a:spLocks noChangeArrowheads="1"/>
            </p:cNvSpPr>
            <p:nvPr/>
          </p:nvSpPr>
          <p:spPr bwMode="auto">
            <a:xfrm>
              <a:off x="7116763" y="5878513"/>
              <a:ext cx="122238" cy="9794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Rectangle 98"/>
            <p:cNvSpPr>
              <a:spLocks noChangeArrowheads="1"/>
            </p:cNvSpPr>
            <p:nvPr/>
          </p:nvSpPr>
          <p:spPr bwMode="auto">
            <a:xfrm>
              <a:off x="7239000" y="5878513"/>
              <a:ext cx="115888" cy="97948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99"/>
            <p:cNvSpPr/>
            <p:nvPr/>
          </p:nvSpPr>
          <p:spPr bwMode="auto">
            <a:xfrm>
              <a:off x="7108825" y="5233988"/>
              <a:ext cx="139700" cy="266700"/>
            </a:xfrm>
            <a:custGeom>
              <a:avLst/>
              <a:gdLst>
                <a:gd name="T0" fmla="*/ 33 w 33"/>
                <a:gd name="T1" fmla="*/ 59 h 63"/>
                <a:gd name="T2" fmla="*/ 17 w 33"/>
                <a:gd name="T3" fmla="*/ 0 h 63"/>
                <a:gd name="T4" fmla="*/ 0 w 33"/>
                <a:gd name="T5" fmla="*/ 59 h 63"/>
                <a:gd name="T6" fmla="*/ 33 w 33"/>
                <a:gd name="T7" fmla="*/ 5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63">
                  <a:moveTo>
                    <a:pt x="33" y="5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1" y="63"/>
                    <a:pt x="22" y="63"/>
                    <a:pt x="33" y="59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0"/>
            <p:cNvSpPr/>
            <p:nvPr/>
          </p:nvSpPr>
          <p:spPr bwMode="auto">
            <a:xfrm>
              <a:off x="7002463" y="5483225"/>
              <a:ext cx="352425" cy="395288"/>
            </a:xfrm>
            <a:custGeom>
              <a:avLst/>
              <a:gdLst>
                <a:gd name="T0" fmla="*/ 25 w 83"/>
                <a:gd name="T1" fmla="*/ 0 h 93"/>
                <a:gd name="T2" fmla="*/ 0 w 83"/>
                <a:gd name="T3" fmla="*/ 93 h 93"/>
                <a:gd name="T4" fmla="*/ 83 w 83"/>
                <a:gd name="T5" fmla="*/ 93 h 93"/>
                <a:gd name="T6" fmla="*/ 58 w 83"/>
                <a:gd name="T7" fmla="*/ 0 h 93"/>
                <a:gd name="T8" fmla="*/ 25 w 83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93">
                  <a:moveTo>
                    <a:pt x="25" y="0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7" y="4"/>
                    <a:pt x="36" y="4"/>
                    <a:pt x="25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7" name="Oval 124"/>
          <p:cNvSpPr>
            <a:spLocks noChangeArrowheads="1"/>
          </p:cNvSpPr>
          <p:nvPr/>
        </p:nvSpPr>
        <p:spPr bwMode="auto">
          <a:xfrm>
            <a:off x="4792663" y="2038350"/>
            <a:ext cx="920750" cy="9255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8" name="组合 107"/>
          <p:cNvGrpSpPr/>
          <p:nvPr/>
        </p:nvGrpSpPr>
        <p:grpSpPr>
          <a:xfrm>
            <a:off x="5076825" y="2233613"/>
            <a:ext cx="352425" cy="539750"/>
            <a:chOff x="5076825" y="2233613"/>
            <a:chExt cx="352425" cy="539750"/>
          </a:xfrm>
        </p:grpSpPr>
        <p:sp>
          <p:nvSpPr>
            <p:cNvPr id="109" name="Freeform 125"/>
            <p:cNvSpPr>
              <a:spLocks noEditPoints="1"/>
            </p:cNvSpPr>
            <p:nvPr/>
          </p:nvSpPr>
          <p:spPr bwMode="auto">
            <a:xfrm>
              <a:off x="5076825" y="2233613"/>
              <a:ext cx="352425" cy="382588"/>
            </a:xfrm>
            <a:custGeom>
              <a:avLst/>
              <a:gdLst>
                <a:gd name="T0" fmla="*/ 41 w 83"/>
                <a:gd name="T1" fmla="*/ 0 h 90"/>
                <a:gd name="T2" fmla="*/ 0 w 83"/>
                <a:gd name="T3" fmla="*/ 42 h 90"/>
                <a:gd name="T4" fmla="*/ 11 w 83"/>
                <a:gd name="T5" fmla="*/ 70 h 90"/>
                <a:gd name="T6" fmla="*/ 11 w 83"/>
                <a:gd name="T7" fmla="*/ 89 h 90"/>
                <a:gd name="T8" fmla="*/ 13 w 83"/>
                <a:gd name="T9" fmla="*/ 90 h 90"/>
                <a:gd name="T10" fmla="*/ 70 w 83"/>
                <a:gd name="T11" fmla="*/ 90 h 90"/>
                <a:gd name="T12" fmla="*/ 72 w 83"/>
                <a:gd name="T13" fmla="*/ 89 h 90"/>
                <a:gd name="T14" fmla="*/ 72 w 83"/>
                <a:gd name="T15" fmla="*/ 70 h 90"/>
                <a:gd name="T16" fmla="*/ 83 w 83"/>
                <a:gd name="T17" fmla="*/ 42 h 90"/>
                <a:gd name="T18" fmla="*/ 41 w 83"/>
                <a:gd name="T19" fmla="*/ 0 h 90"/>
                <a:gd name="T20" fmla="*/ 69 w 83"/>
                <a:gd name="T21" fmla="*/ 68 h 90"/>
                <a:gd name="T22" fmla="*/ 68 w 83"/>
                <a:gd name="T23" fmla="*/ 69 h 90"/>
                <a:gd name="T24" fmla="*/ 68 w 83"/>
                <a:gd name="T25" fmla="*/ 87 h 90"/>
                <a:gd name="T26" fmla="*/ 43 w 83"/>
                <a:gd name="T27" fmla="*/ 87 h 90"/>
                <a:gd name="T28" fmla="*/ 43 w 83"/>
                <a:gd name="T29" fmla="*/ 56 h 90"/>
                <a:gd name="T30" fmla="*/ 61 w 83"/>
                <a:gd name="T31" fmla="*/ 37 h 90"/>
                <a:gd name="T32" fmla="*/ 61 w 83"/>
                <a:gd name="T33" fmla="*/ 35 h 90"/>
                <a:gd name="T34" fmla="*/ 59 w 83"/>
                <a:gd name="T35" fmla="*/ 35 h 90"/>
                <a:gd name="T36" fmla="*/ 41 w 83"/>
                <a:gd name="T37" fmla="*/ 53 h 90"/>
                <a:gd name="T38" fmla="*/ 23 w 83"/>
                <a:gd name="T39" fmla="*/ 35 h 90"/>
                <a:gd name="T40" fmla="*/ 21 w 83"/>
                <a:gd name="T41" fmla="*/ 35 h 90"/>
                <a:gd name="T42" fmla="*/ 21 w 83"/>
                <a:gd name="T43" fmla="*/ 37 h 90"/>
                <a:gd name="T44" fmla="*/ 40 w 83"/>
                <a:gd name="T45" fmla="*/ 56 h 90"/>
                <a:gd name="T46" fmla="*/ 40 w 83"/>
                <a:gd name="T47" fmla="*/ 87 h 90"/>
                <a:gd name="T48" fmla="*/ 15 w 83"/>
                <a:gd name="T49" fmla="*/ 87 h 90"/>
                <a:gd name="T50" fmla="*/ 15 w 83"/>
                <a:gd name="T51" fmla="*/ 69 h 90"/>
                <a:gd name="T52" fmla="*/ 14 w 83"/>
                <a:gd name="T53" fmla="*/ 68 h 90"/>
                <a:gd name="T54" fmla="*/ 3 w 83"/>
                <a:gd name="T55" fmla="*/ 42 h 90"/>
                <a:gd name="T56" fmla="*/ 41 w 83"/>
                <a:gd name="T57" fmla="*/ 3 h 90"/>
                <a:gd name="T58" fmla="*/ 80 w 83"/>
                <a:gd name="T59" fmla="*/ 42 h 90"/>
                <a:gd name="T60" fmla="*/ 69 w 83"/>
                <a:gd name="T61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3" h="90">
                  <a:moveTo>
                    <a:pt x="41" y="0"/>
                  </a:moveTo>
                  <a:cubicBezTo>
                    <a:pt x="18" y="0"/>
                    <a:pt x="0" y="19"/>
                    <a:pt x="0" y="42"/>
                  </a:cubicBezTo>
                  <a:cubicBezTo>
                    <a:pt x="0" y="52"/>
                    <a:pt x="4" y="62"/>
                    <a:pt x="11" y="7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89"/>
                    <a:pt x="12" y="90"/>
                    <a:pt x="13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1" y="90"/>
                    <a:pt x="72" y="89"/>
                    <a:pt x="72" y="89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9" y="62"/>
                    <a:pt x="83" y="52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lose/>
                  <a:moveTo>
                    <a:pt x="69" y="68"/>
                  </a:moveTo>
                  <a:cubicBezTo>
                    <a:pt x="68" y="69"/>
                    <a:pt x="68" y="69"/>
                    <a:pt x="68" y="69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7"/>
                    <a:pt x="62" y="36"/>
                    <a:pt x="61" y="35"/>
                  </a:cubicBezTo>
                  <a:cubicBezTo>
                    <a:pt x="60" y="34"/>
                    <a:pt x="59" y="34"/>
                    <a:pt x="59" y="35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2" y="34"/>
                    <a:pt x="21" y="35"/>
                  </a:cubicBezTo>
                  <a:cubicBezTo>
                    <a:pt x="20" y="36"/>
                    <a:pt x="20" y="37"/>
                    <a:pt x="21" y="3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4" y="69"/>
                    <a:pt x="14" y="68"/>
                  </a:cubicBezTo>
                  <a:cubicBezTo>
                    <a:pt x="7" y="61"/>
                    <a:pt x="3" y="52"/>
                    <a:pt x="3" y="42"/>
                  </a:cubicBezTo>
                  <a:cubicBezTo>
                    <a:pt x="3" y="21"/>
                    <a:pt x="20" y="3"/>
                    <a:pt x="41" y="3"/>
                  </a:cubicBezTo>
                  <a:cubicBezTo>
                    <a:pt x="62" y="3"/>
                    <a:pt x="80" y="21"/>
                    <a:pt x="80" y="42"/>
                  </a:cubicBezTo>
                  <a:cubicBezTo>
                    <a:pt x="80" y="52"/>
                    <a:pt x="76" y="61"/>
                    <a:pt x="69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26"/>
            <p:cNvSpPr/>
            <p:nvPr/>
          </p:nvSpPr>
          <p:spPr bwMode="auto">
            <a:xfrm>
              <a:off x="5124450" y="2636838"/>
              <a:ext cx="258763" cy="12700"/>
            </a:xfrm>
            <a:custGeom>
              <a:avLst/>
              <a:gdLst>
                <a:gd name="T0" fmla="*/ 59 w 61"/>
                <a:gd name="T1" fmla="*/ 0 h 3"/>
                <a:gd name="T2" fmla="*/ 2 w 61"/>
                <a:gd name="T3" fmla="*/ 0 h 3"/>
                <a:gd name="T4" fmla="*/ 0 w 61"/>
                <a:gd name="T5" fmla="*/ 2 h 3"/>
                <a:gd name="T6" fmla="*/ 2 w 61"/>
                <a:gd name="T7" fmla="*/ 3 h 3"/>
                <a:gd name="T8" fmla="*/ 59 w 61"/>
                <a:gd name="T9" fmla="*/ 3 h 3"/>
                <a:gd name="T10" fmla="*/ 61 w 61"/>
                <a:gd name="T11" fmla="*/ 2 h 3"/>
                <a:gd name="T12" fmla="*/ 59 w 61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3">
                  <a:moveTo>
                    <a:pt x="5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0" y="3"/>
                    <a:pt x="61" y="3"/>
                    <a:pt x="61" y="2"/>
                  </a:cubicBezTo>
                  <a:cubicBezTo>
                    <a:pt x="61" y="1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27"/>
            <p:cNvSpPr/>
            <p:nvPr/>
          </p:nvSpPr>
          <p:spPr bwMode="auto">
            <a:xfrm>
              <a:off x="5124450" y="2679700"/>
              <a:ext cx="258763" cy="12700"/>
            </a:xfrm>
            <a:custGeom>
              <a:avLst/>
              <a:gdLst>
                <a:gd name="T0" fmla="*/ 59 w 61"/>
                <a:gd name="T1" fmla="*/ 0 h 3"/>
                <a:gd name="T2" fmla="*/ 2 w 61"/>
                <a:gd name="T3" fmla="*/ 0 h 3"/>
                <a:gd name="T4" fmla="*/ 0 w 61"/>
                <a:gd name="T5" fmla="*/ 2 h 3"/>
                <a:gd name="T6" fmla="*/ 2 w 61"/>
                <a:gd name="T7" fmla="*/ 3 h 3"/>
                <a:gd name="T8" fmla="*/ 59 w 61"/>
                <a:gd name="T9" fmla="*/ 3 h 3"/>
                <a:gd name="T10" fmla="*/ 61 w 61"/>
                <a:gd name="T11" fmla="*/ 2 h 3"/>
                <a:gd name="T12" fmla="*/ 59 w 61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3">
                  <a:moveTo>
                    <a:pt x="5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0" y="3"/>
                    <a:pt x="61" y="3"/>
                    <a:pt x="61" y="2"/>
                  </a:cubicBezTo>
                  <a:cubicBezTo>
                    <a:pt x="61" y="1"/>
                    <a:pt x="60" y="0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28"/>
            <p:cNvSpPr>
              <a:spLocks noEditPoints="1"/>
            </p:cNvSpPr>
            <p:nvPr/>
          </p:nvSpPr>
          <p:spPr bwMode="auto">
            <a:xfrm>
              <a:off x="5124450" y="2717800"/>
              <a:ext cx="258763" cy="55563"/>
            </a:xfrm>
            <a:custGeom>
              <a:avLst/>
              <a:gdLst>
                <a:gd name="T0" fmla="*/ 59 w 61"/>
                <a:gd name="T1" fmla="*/ 0 h 13"/>
                <a:gd name="T2" fmla="*/ 40 w 61"/>
                <a:gd name="T3" fmla="*/ 0 h 13"/>
                <a:gd name="T4" fmla="*/ 21 w 61"/>
                <a:gd name="T5" fmla="*/ 0 h 13"/>
                <a:gd name="T6" fmla="*/ 2 w 61"/>
                <a:gd name="T7" fmla="*/ 0 h 13"/>
                <a:gd name="T8" fmla="*/ 0 w 61"/>
                <a:gd name="T9" fmla="*/ 2 h 13"/>
                <a:gd name="T10" fmla="*/ 2 w 61"/>
                <a:gd name="T11" fmla="*/ 4 h 13"/>
                <a:gd name="T12" fmla="*/ 19 w 61"/>
                <a:gd name="T13" fmla="*/ 4 h 13"/>
                <a:gd name="T14" fmla="*/ 30 w 61"/>
                <a:gd name="T15" fmla="*/ 13 h 13"/>
                <a:gd name="T16" fmla="*/ 41 w 61"/>
                <a:gd name="T17" fmla="*/ 4 h 13"/>
                <a:gd name="T18" fmla="*/ 59 w 61"/>
                <a:gd name="T19" fmla="*/ 4 h 13"/>
                <a:gd name="T20" fmla="*/ 61 w 61"/>
                <a:gd name="T21" fmla="*/ 2 h 13"/>
                <a:gd name="T22" fmla="*/ 59 w 61"/>
                <a:gd name="T23" fmla="*/ 0 h 13"/>
                <a:gd name="T24" fmla="*/ 30 w 61"/>
                <a:gd name="T25" fmla="*/ 10 h 13"/>
                <a:gd name="T26" fmla="*/ 23 w 61"/>
                <a:gd name="T27" fmla="*/ 4 h 13"/>
                <a:gd name="T28" fmla="*/ 38 w 61"/>
                <a:gd name="T29" fmla="*/ 4 h 13"/>
                <a:gd name="T30" fmla="*/ 30 w 61"/>
                <a:gd name="T3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13">
                  <a:moveTo>
                    <a:pt x="59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9"/>
                    <a:pt x="25" y="13"/>
                    <a:pt x="30" y="13"/>
                  </a:cubicBezTo>
                  <a:cubicBezTo>
                    <a:pt x="36" y="13"/>
                    <a:pt x="40" y="9"/>
                    <a:pt x="41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60" y="4"/>
                    <a:pt x="61" y="3"/>
                    <a:pt x="61" y="2"/>
                  </a:cubicBezTo>
                  <a:cubicBezTo>
                    <a:pt x="61" y="1"/>
                    <a:pt x="60" y="0"/>
                    <a:pt x="59" y="0"/>
                  </a:cubicBezTo>
                  <a:close/>
                  <a:moveTo>
                    <a:pt x="30" y="10"/>
                  </a:moveTo>
                  <a:cubicBezTo>
                    <a:pt x="27" y="10"/>
                    <a:pt x="24" y="7"/>
                    <a:pt x="23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7"/>
                    <a:pt x="34" y="10"/>
                    <a:pt x="30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3" name="Oval 129"/>
          <p:cNvSpPr>
            <a:spLocks noChangeArrowheads="1"/>
          </p:cNvSpPr>
          <p:nvPr/>
        </p:nvSpPr>
        <p:spPr bwMode="auto">
          <a:xfrm>
            <a:off x="7324725" y="4410075"/>
            <a:ext cx="919163" cy="925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4" name="组合 113"/>
          <p:cNvGrpSpPr/>
          <p:nvPr/>
        </p:nvGrpSpPr>
        <p:grpSpPr>
          <a:xfrm>
            <a:off x="7573963" y="4660900"/>
            <a:ext cx="398463" cy="373063"/>
            <a:chOff x="7573963" y="4660900"/>
            <a:chExt cx="398463" cy="373063"/>
          </a:xfrm>
        </p:grpSpPr>
        <p:sp>
          <p:nvSpPr>
            <p:cNvPr id="115" name="Freeform 130"/>
            <p:cNvSpPr>
              <a:spLocks noEditPoints="1"/>
            </p:cNvSpPr>
            <p:nvPr/>
          </p:nvSpPr>
          <p:spPr bwMode="auto">
            <a:xfrm>
              <a:off x="7778750" y="4660900"/>
              <a:ext cx="109538" cy="250825"/>
            </a:xfrm>
            <a:custGeom>
              <a:avLst/>
              <a:gdLst>
                <a:gd name="T0" fmla="*/ 1 w 26"/>
                <a:gd name="T1" fmla="*/ 44 h 59"/>
                <a:gd name="T2" fmla="*/ 0 w 26"/>
                <a:gd name="T3" fmla="*/ 57 h 59"/>
                <a:gd name="T4" fmla="*/ 1 w 26"/>
                <a:gd name="T5" fmla="*/ 59 h 59"/>
                <a:gd name="T6" fmla="*/ 2 w 26"/>
                <a:gd name="T7" fmla="*/ 59 h 59"/>
                <a:gd name="T8" fmla="*/ 3 w 26"/>
                <a:gd name="T9" fmla="*/ 58 h 59"/>
                <a:gd name="T10" fmla="*/ 11 w 26"/>
                <a:gd name="T11" fmla="*/ 48 h 59"/>
                <a:gd name="T12" fmla="*/ 11 w 26"/>
                <a:gd name="T13" fmla="*/ 47 h 59"/>
                <a:gd name="T14" fmla="*/ 25 w 26"/>
                <a:gd name="T15" fmla="*/ 9 h 59"/>
                <a:gd name="T16" fmla="*/ 23 w 26"/>
                <a:gd name="T17" fmla="*/ 2 h 59"/>
                <a:gd name="T18" fmla="*/ 21 w 26"/>
                <a:gd name="T19" fmla="*/ 1 h 59"/>
                <a:gd name="T20" fmla="*/ 15 w 26"/>
                <a:gd name="T21" fmla="*/ 5 h 59"/>
                <a:gd name="T22" fmla="*/ 1 w 26"/>
                <a:gd name="T23" fmla="*/ 43 h 59"/>
                <a:gd name="T24" fmla="*/ 1 w 26"/>
                <a:gd name="T25" fmla="*/ 44 h 59"/>
                <a:gd name="T26" fmla="*/ 4 w 26"/>
                <a:gd name="T27" fmla="*/ 44 h 59"/>
                <a:gd name="T28" fmla="*/ 18 w 26"/>
                <a:gd name="T29" fmla="*/ 7 h 59"/>
                <a:gd name="T30" fmla="*/ 19 w 26"/>
                <a:gd name="T31" fmla="*/ 4 h 59"/>
                <a:gd name="T32" fmla="*/ 22 w 26"/>
                <a:gd name="T33" fmla="*/ 5 h 59"/>
                <a:gd name="T34" fmla="*/ 22 w 26"/>
                <a:gd name="T35" fmla="*/ 8 h 59"/>
                <a:gd name="T36" fmla="*/ 8 w 26"/>
                <a:gd name="T37" fmla="*/ 46 h 59"/>
                <a:gd name="T38" fmla="*/ 4 w 26"/>
                <a:gd name="T39" fmla="*/ 52 h 59"/>
                <a:gd name="T40" fmla="*/ 4 w 26"/>
                <a:gd name="T4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59">
                  <a:moveTo>
                    <a:pt x="1" y="44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3" y="59"/>
                    <a:pt x="3" y="5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6" y="6"/>
                    <a:pt x="25" y="3"/>
                    <a:pt x="23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8" y="0"/>
                    <a:pt x="16" y="2"/>
                    <a:pt x="15" y="5"/>
                  </a:cubicBezTo>
                  <a:cubicBezTo>
                    <a:pt x="1" y="43"/>
                    <a:pt x="1" y="43"/>
                    <a:pt x="1" y="43"/>
                  </a:cubicBezTo>
                  <a:lnTo>
                    <a:pt x="1" y="44"/>
                  </a:lnTo>
                  <a:close/>
                  <a:moveTo>
                    <a:pt x="4" y="44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6"/>
                    <a:pt x="22" y="7"/>
                    <a:pt x="22" y="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" y="52"/>
                    <a:pt x="4" y="52"/>
                    <a:pt x="4" y="52"/>
                  </a:cubicBezTo>
                  <a:lnTo>
                    <a:pt x="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31"/>
            <p:cNvSpPr>
              <a:spLocks noEditPoints="1"/>
            </p:cNvSpPr>
            <p:nvPr/>
          </p:nvSpPr>
          <p:spPr bwMode="auto">
            <a:xfrm>
              <a:off x="7573963" y="4787900"/>
              <a:ext cx="398463" cy="246063"/>
            </a:xfrm>
            <a:custGeom>
              <a:avLst/>
              <a:gdLst>
                <a:gd name="T0" fmla="*/ 86 w 94"/>
                <a:gd name="T1" fmla="*/ 0 h 58"/>
                <a:gd name="T2" fmla="*/ 69 w 94"/>
                <a:gd name="T3" fmla="*/ 0 h 58"/>
                <a:gd name="T4" fmla="*/ 67 w 94"/>
                <a:gd name="T5" fmla="*/ 1 h 58"/>
                <a:gd name="T6" fmla="*/ 69 w 94"/>
                <a:gd name="T7" fmla="*/ 3 h 58"/>
                <a:gd name="T8" fmla="*/ 86 w 94"/>
                <a:gd name="T9" fmla="*/ 3 h 58"/>
                <a:gd name="T10" fmla="*/ 90 w 94"/>
                <a:gd name="T11" fmla="*/ 8 h 58"/>
                <a:gd name="T12" fmla="*/ 90 w 94"/>
                <a:gd name="T13" fmla="*/ 50 h 58"/>
                <a:gd name="T14" fmla="*/ 86 w 94"/>
                <a:gd name="T15" fmla="*/ 55 h 58"/>
                <a:gd name="T16" fmla="*/ 26 w 94"/>
                <a:gd name="T17" fmla="*/ 55 h 58"/>
                <a:gd name="T18" fmla="*/ 26 w 94"/>
                <a:gd name="T19" fmla="*/ 3 h 58"/>
                <a:gd name="T20" fmla="*/ 49 w 94"/>
                <a:gd name="T21" fmla="*/ 3 h 58"/>
                <a:gd name="T22" fmla="*/ 51 w 94"/>
                <a:gd name="T23" fmla="*/ 1 h 58"/>
                <a:gd name="T24" fmla="*/ 49 w 94"/>
                <a:gd name="T25" fmla="*/ 0 h 58"/>
                <a:gd name="T26" fmla="*/ 25 w 94"/>
                <a:gd name="T27" fmla="*/ 0 h 58"/>
                <a:gd name="T28" fmla="*/ 8 w 94"/>
                <a:gd name="T29" fmla="*/ 0 h 58"/>
                <a:gd name="T30" fmla="*/ 0 w 94"/>
                <a:gd name="T31" fmla="*/ 8 h 58"/>
                <a:gd name="T32" fmla="*/ 0 w 94"/>
                <a:gd name="T33" fmla="*/ 50 h 58"/>
                <a:gd name="T34" fmla="*/ 8 w 94"/>
                <a:gd name="T35" fmla="*/ 58 h 58"/>
                <a:gd name="T36" fmla="*/ 25 w 94"/>
                <a:gd name="T37" fmla="*/ 58 h 58"/>
                <a:gd name="T38" fmla="*/ 86 w 94"/>
                <a:gd name="T39" fmla="*/ 58 h 58"/>
                <a:gd name="T40" fmla="*/ 94 w 94"/>
                <a:gd name="T41" fmla="*/ 50 h 58"/>
                <a:gd name="T42" fmla="*/ 94 w 94"/>
                <a:gd name="T43" fmla="*/ 8 h 58"/>
                <a:gd name="T44" fmla="*/ 86 w 94"/>
                <a:gd name="T45" fmla="*/ 0 h 58"/>
                <a:gd name="T46" fmla="*/ 23 w 94"/>
                <a:gd name="T47" fmla="*/ 55 h 58"/>
                <a:gd name="T48" fmla="*/ 8 w 94"/>
                <a:gd name="T49" fmla="*/ 55 h 58"/>
                <a:gd name="T50" fmla="*/ 4 w 94"/>
                <a:gd name="T51" fmla="*/ 50 h 58"/>
                <a:gd name="T52" fmla="*/ 4 w 94"/>
                <a:gd name="T53" fmla="*/ 8 h 58"/>
                <a:gd name="T54" fmla="*/ 8 w 94"/>
                <a:gd name="T55" fmla="*/ 3 h 58"/>
                <a:gd name="T56" fmla="*/ 23 w 94"/>
                <a:gd name="T57" fmla="*/ 3 h 58"/>
                <a:gd name="T58" fmla="*/ 23 w 94"/>
                <a:gd name="T59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4" h="58">
                  <a:moveTo>
                    <a:pt x="86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7" y="1"/>
                    <a:pt x="67" y="1"/>
                  </a:cubicBezTo>
                  <a:cubicBezTo>
                    <a:pt x="67" y="2"/>
                    <a:pt x="68" y="3"/>
                    <a:pt x="69" y="3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8" y="3"/>
                    <a:pt x="90" y="5"/>
                    <a:pt x="90" y="8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3"/>
                    <a:pt x="88" y="55"/>
                    <a:pt x="8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3"/>
                    <a:pt x="51" y="2"/>
                    <a:pt x="51" y="1"/>
                  </a:cubicBezTo>
                  <a:cubicBezTo>
                    <a:pt x="51" y="1"/>
                    <a:pt x="50" y="0"/>
                    <a:pt x="49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5"/>
                    <a:pt x="4" y="58"/>
                    <a:pt x="8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58"/>
                    <a:pt x="94" y="55"/>
                    <a:pt x="94" y="50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3"/>
                    <a:pt x="90" y="0"/>
                    <a:pt x="86" y="0"/>
                  </a:cubicBezTo>
                  <a:close/>
                  <a:moveTo>
                    <a:pt x="23" y="55"/>
                  </a:moveTo>
                  <a:cubicBezTo>
                    <a:pt x="8" y="55"/>
                    <a:pt x="8" y="55"/>
                    <a:pt x="8" y="55"/>
                  </a:cubicBezTo>
                  <a:cubicBezTo>
                    <a:pt x="6" y="55"/>
                    <a:pt x="4" y="53"/>
                    <a:pt x="4" y="5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5"/>
                    <a:pt x="6" y="3"/>
                    <a:pt x="8" y="3"/>
                  </a:cubicBezTo>
                  <a:cubicBezTo>
                    <a:pt x="23" y="3"/>
                    <a:pt x="23" y="3"/>
                    <a:pt x="23" y="3"/>
                  </a:cubicBezTo>
                  <a:lnTo>
                    <a:pt x="23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32"/>
            <p:cNvSpPr/>
            <p:nvPr/>
          </p:nvSpPr>
          <p:spPr bwMode="auto">
            <a:xfrm>
              <a:off x="7608888" y="4830763"/>
              <a:ext cx="46038" cy="15875"/>
            </a:xfrm>
            <a:custGeom>
              <a:avLst/>
              <a:gdLst>
                <a:gd name="T0" fmla="*/ 1 w 11"/>
                <a:gd name="T1" fmla="*/ 4 h 4"/>
                <a:gd name="T2" fmla="*/ 9 w 11"/>
                <a:gd name="T3" fmla="*/ 4 h 4"/>
                <a:gd name="T4" fmla="*/ 11 w 11"/>
                <a:gd name="T5" fmla="*/ 2 h 4"/>
                <a:gd name="T6" fmla="*/ 9 w 11"/>
                <a:gd name="T7" fmla="*/ 0 h 4"/>
                <a:gd name="T8" fmla="*/ 1 w 11"/>
                <a:gd name="T9" fmla="*/ 0 h 4"/>
                <a:gd name="T10" fmla="*/ 0 w 11"/>
                <a:gd name="T11" fmla="*/ 2 h 4"/>
                <a:gd name="T12" fmla="*/ 1 w 1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4">
                  <a:moveTo>
                    <a:pt x="1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1" y="3"/>
                    <a:pt x="11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33"/>
            <p:cNvSpPr/>
            <p:nvPr/>
          </p:nvSpPr>
          <p:spPr bwMode="auto">
            <a:xfrm>
              <a:off x="7608888" y="4859338"/>
              <a:ext cx="12700" cy="73025"/>
            </a:xfrm>
            <a:custGeom>
              <a:avLst/>
              <a:gdLst>
                <a:gd name="T0" fmla="*/ 1 w 3"/>
                <a:gd name="T1" fmla="*/ 0 h 17"/>
                <a:gd name="T2" fmla="*/ 0 w 3"/>
                <a:gd name="T3" fmla="*/ 2 h 17"/>
                <a:gd name="T4" fmla="*/ 0 w 3"/>
                <a:gd name="T5" fmla="*/ 15 h 17"/>
                <a:gd name="T6" fmla="*/ 1 w 3"/>
                <a:gd name="T7" fmla="*/ 17 h 17"/>
                <a:gd name="T8" fmla="*/ 3 w 3"/>
                <a:gd name="T9" fmla="*/ 15 h 17"/>
                <a:gd name="T10" fmla="*/ 3 w 3"/>
                <a:gd name="T11" fmla="*/ 2 h 17"/>
                <a:gd name="T12" fmla="*/ 1 w 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7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6"/>
                    <a:pt x="3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34"/>
            <p:cNvSpPr/>
            <p:nvPr/>
          </p:nvSpPr>
          <p:spPr bwMode="auto">
            <a:xfrm>
              <a:off x="7642225" y="4859338"/>
              <a:ext cx="12700" cy="73025"/>
            </a:xfrm>
            <a:custGeom>
              <a:avLst/>
              <a:gdLst>
                <a:gd name="T0" fmla="*/ 1 w 3"/>
                <a:gd name="T1" fmla="*/ 0 h 17"/>
                <a:gd name="T2" fmla="*/ 0 w 3"/>
                <a:gd name="T3" fmla="*/ 2 h 17"/>
                <a:gd name="T4" fmla="*/ 0 w 3"/>
                <a:gd name="T5" fmla="*/ 15 h 17"/>
                <a:gd name="T6" fmla="*/ 1 w 3"/>
                <a:gd name="T7" fmla="*/ 17 h 17"/>
                <a:gd name="T8" fmla="*/ 3 w 3"/>
                <a:gd name="T9" fmla="*/ 15 h 17"/>
                <a:gd name="T10" fmla="*/ 3 w 3"/>
                <a:gd name="T11" fmla="*/ 2 h 17"/>
                <a:gd name="T12" fmla="*/ 1 w 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7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6"/>
                    <a:pt x="3" y="1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0" name="Oval 135"/>
          <p:cNvSpPr>
            <a:spLocks noChangeArrowheads="1"/>
          </p:cNvSpPr>
          <p:nvPr/>
        </p:nvSpPr>
        <p:spPr bwMode="auto">
          <a:xfrm>
            <a:off x="6540500" y="3201988"/>
            <a:ext cx="923925" cy="9239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136"/>
          <p:cNvSpPr>
            <a:spLocks noEditPoints="1"/>
          </p:cNvSpPr>
          <p:nvPr/>
        </p:nvSpPr>
        <p:spPr bwMode="auto">
          <a:xfrm>
            <a:off x="6819900" y="3463925"/>
            <a:ext cx="360363" cy="360363"/>
          </a:xfrm>
          <a:custGeom>
            <a:avLst/>
            <a:gdLst>
              <a:gd name="T0" fmla="*/ 79 w 85"/>
              <a:gd name="T1" fmla="*/ 20 h 85"/>
              <a:gd name="T2" fmla="*/ 53 w 85"/>
              <a:gd name="T3" fmla="*/ 1 h 85"/>
              <a:gd name="T4" fmla="*/ 35 w 85"/>
              <a:gd name="T5" fmla="*/ 1 h 85"/>
              <a:gd name="T6" fmla="*/ 30 w 85"/>
              <a:gd name="T7" fmla="*/ 2 h 85"/>
              <a:gd name="T8" fmla="*/ 4 w 85"/>
              <a:gd name="T9" fmla="*/ 24 h 85"/>
              <a:gd name="T10" fmla="*/ 0 w 85"/>
              <a:gd name="T11" fmla="*/ 43 h 85"/>
              <a:gd name="T12" fmla="*/ 4 w 85"/>
              <a:gd name="T13" fmla="*/ 61 h 85"/>
              <a:gd name="T14" fmla="*/ 30 w 85"/>
              <a:gd name="T15" fmla="*/ 83 h 85"/>
              <a:gd name="T16" fmla="*/ 35 w 85"/>
              <a:gd name="T17" fmla="*/ 84 h 85"/>
              <a:gd name="T18" fmla="*/ 53 w 85"/>
              <a:gd name="T19" fmla="*/ 84 h 85"/>
              <a:gd name="T20" fmla="*/ 79 w 85"/>
              <a:gd name="T21" fmla="*/ 65 h 85"/>
              <a:gd name="T22" fmla="*/ 85 w 85"/>
              <a:gd name="T23" fmla="*/ 44 h 85"/>
              <a:gd name="T24" fmla="*/ 85 w 85"/>
              <a:gd name="T25" fmla="*/ 41 h 85"/>
              <a:gd name="T26" fmla="*/ 63 w 85"/>
              <a:gd name="T27" fmla="*/ 20 h 85"/>
              <a:gd name="T28" fmla="*/ 60 w 85"/>
              <a:gd name="T29" fmla="*/ 12 h 85"/>
              <a:gd name="T30" fmla="*/ 57 w 85"/>
              <a:gd name="T31" fmla="*/ 6 h 85"/>
              <a:gd name="T32" fmla="*/ 63 w 85"/>
              <a:gd name="T33" fmla="*/ 46 h 85"/>
              <a:gd name="T34" fmla="*/ 62 w 85"/>
              <a:gd name="T35" fmla="*/ 57 h 85"/>
              <a:gd name="T36" fmla="*/ 23 w 85"/>
              <a:gd name="T37" fmla="*/ 59 h 85"/>
              <a:gd name="T38" fmla="*/ 21 w 85"/>
              <a:gd name="T39" fmla="*/ 48 h 85"/>
              <a:gd name="T40" fmla="*/ 21 w 85"/>
              <a:gd name="T41" fmla="*/ 41 h 85"/>
              <a:gd name="T42" fmla="*/ 22 w 85"/>
              <a:gd name="T43" fmla="*/ 32 h 85"/>
              <a:gd name="T44" fmla="*/ 60 w 85"/>
              <a:gd name="T45" fmla="*/ 24 h 85"/>
              <a:gd name="T46" fmla="*/ 62 w 85"/>
              <a:gd name="T47" fmla="*/ 33 h 85"/>
              <a:gd name="T48" fmla="*/ 21 w 85"/>
              <a:gd name="T49" fmla="*/ 41 h 85"/>
              <a:gd name="T50" fmla="*/ 32 w 85"/>
              <a:gd name="T51" fmla="*/ 5 h 85"/>
              <a:gd name="T52" fmla="*/ 53 w 85"/>
              <a:gd name="T53" fmla="*/ 7 h 85"/>
              <a:gd name="T54" fmla="*/ 57 w 85"/>
              <a:gd name="T55" fmla="*/ 15 h 85"/>
              <a:gd name="T56" fmla="*/ 25 w 85"/>
              <a:gd name="T57" fmla="*/ 20 h 85"/>
              <a:gd name="T58" fmla="*/ 29 w 85"/>
              <a:gd name="T59" fmla="*/ 11 h 85"/>
              <a:gd name="T60" fmla="*/ 26 w 85"/>
              <a:gd name="T61" fmla="*/ 10 h 85"/>
              <a:gd name="T62" fmla="*/ 23 w 85"/>
              <a:gd name="T63" fmla="*/ 17 h 85"/>
              <a:gd name="T64" fmla="*/ 10 w 85"/>
              <a:gd name="T65" fmla="*/ 20 h 85"/>
              <a:gd name="T66" fmla="*/ 20 w 85"/>
              <a:gd name="T67" fmla="*/ 24 h 85"/>
              <a:gd name="T68" fmla="*/ 19 w 85"/>
              <a:gd name="T69" fmla="*/ 32 h 85"/>
              <a:gd name="T70" fmla="*/ 18 w 85"/>
              <a:gd name="T71" fmla="*/ 41 h 85"/>
              <a:gd name="T72" fmla="*/ 18 w 85"/>
              <a:gd name="T73" fmla="*/ 44 h 85"/>
              <a:gd name="T74" fmla="*/ 18 w 85"/>
              <a:gd name="T75" fmla="*/ 53 h 85"/>
              <a:gd name="T76" fmla="*/ 20 w 85"/>
              <a:gd name="T77" fmla="*/ 61 h 85"/>
              <a:gd name="T78" fmla="*/ 10 w 85"/>
              <a:gd name="T79" fmla="*/ 65 h 85"/>
              <a:gd name="T80" fmla="*/ 24 w 85"/>
              <a:gd name="T81" fmla="*/ 71 h 85"/>
              <a:gd name="T82" fmla="*/ 10 w 85"/>
              <a:gd name="T83" fmla="*/ 65 h 85"/>
              <a:gd name="T84" fmla="*/ 33 w 85"/>
              <a:gd name="T85" fmla="*/ 81 h 85"/>
              <a:gd name="T86" fmla="*/ 27 w 85"/>
              <a:gd name="T87" fmla="*/ 71 h 85"/>
              <a:gd name="T88" fmla="*/ 60 w 85"/>
              <a:gd name="T89" fmla="*/ 65 h 85"/>
              <a:gd name="T90" fmla="*/ 56 w 85"/>
              <a:gd name="T91" fmla="*/ 72 h 85"/>
              <a:gd name="T92" fmla="*/ 60 w 85"/>
              <a:gd name="T93" fmla="*/ 73 h 85"/>
              <a:gd name="T94" fmla="*/ 63 w 85"/>
              <a:gd name="T95" fmla="*/ 65 h 85"/>
              <a:gd name="T96" fmla="*/ 64 w 85"/>
              <a:gd name="T97" fmla="*/ 61 h 85"/>
              <a:gd name="T98" fmla="*/ 66 w 85"/>
              <a:gd name="T99" fmla="*/ 54 h 85"/>
              <a:gd name="T100" fmla="*/ 67 w 85"/>
              <a:gd name="T101" fmla="*/ 44 h 85"/>
              <a:gd name="T102" fmla="*/ 67 w 85"/>
              <a:gd name="T103" fmla="*/ 41 h 85"/>
              <a:gd name="T104" fmla="*/ 66 w 85"/>
              <a:gd name="T105" fmla="*/ 32 h 85"/>
              <a:gd name="T106" fmla="*/ 64 w 85"/>
              <a:gd name="T107" fmla="*/ 24 h 85"/>
              <a:gd name="T108" fmla="*/ 67 w 85"/>
              <a:gd name="T109" fmla="*/ 41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5" h="85">
                <a:moveTo>
                  <a:pt x="81" y="24"/>
                </a:moveTo>
                <a:cubicBezTo>
                  <a:pt x="81" y="24"/>
                  <a:pt x="81" y="24"/>
                  <a:pt x="81" y="24"/>
                </a:cubicBezTo>
                <a:cubicBezTo>
                  <a:pt x="80" y="21"/>
                  <a:pt x="80" y="21"/>
                  <a:pt x="80" y="21"/>
                </a:cubicBezTo>
                <a:cubicBezTo>
                  <a:pt x="79" y="20"/>
                  <a:pt x="79" y="20"/>
                  <a:pt x="79" y="20"/>
                </a:cubicBezTo>
                <a:cubicBezTo>
                  <a:pt x="79" y="20"/>
                  <a:pt x="79" y="20"/>
                  <a:pt x="79" y="20"/>
                </a:cubicBezTo>
                <a:cubicBezTo>
                  <a:pt x="73" y="11"/>
                  <a:pt x="64" y="4"/>
                  <a:pt x="54" y="1"/>
                </a:cubicBezTo>
                <a:cubicBezTo>
                  <a:pt x="54" y="1"/>
                  <a:pt x="54" y="1"/>
                  <a:pt x="54" y="1"/>
                </a:cubicBezTo>
                <a:cubicBezTo>
                  <a:pt x="53" y="1"/>
                  <a:pt x="53" y="1"/>
                  <a:pt x="53" y="1"/>
                </a:cubicBezTo>
                <a:cubicBezTo>
                  <a:pt x="53" y="1"/>
                  <a:pt x="53" y="1"/>
                  <a:pt x="53" y="1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4" y="0"/>
                  <a:pt x="40" y="0"/>
                  <a:pt x="35" y="1"/>
                </a:cubicBezTo>
                <a:cubicBezTo>
                  <a:pt x="35" y="0"/>
                  <a:pt x="35" y="0"/>
                  <a:pt x="35" y="0"/>
                </a:cubicBezTo>
                <a:cubicBezTo>
                  <a:pt x="31" y="1"/>
                  <a:pt x="31" y="1"/>
                  <a:pt x="31" y="1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2"/>
                  <a:pt x="30" y="2"/>
                  <a:pt x="30" y="2"/>
                </a:cubicBezTo>
                <a:cubicBezTo>
                  <a:pt x="20" y="5"/>
                  <a:pt x="12" y="11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1"/>
                  <a:pt x="6" y="21"/>
                  <a:pt x="6" y="21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9"/>
                  <a:pt x="0" y="35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50"/>
                  <a:pt x="2" y="56"/>
                  <a:pt x="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5"/>
                  <a:pt x="6" y="65"/>
                  <a:pt x="6" y="65"/>
                </a:cubicBezTo>
                <a:cubicBezTo>
                  <a:pt x="6" y="65"/>
                  <a:pt x="6" y="65"/>
                  <a:pt x="6" y="65"/>
                </a:cubicBezTo>
                <a:cubicBezTo>
                  <a:pt x="12" y="74"/>
                  <a:pt x="20" y="80"/>
                  <a:pt x="30" y="83"/>
                </a:cubicBezTo>
                <a:cubicBezTo>
                  <a:pt x="31" y="83"/>
                  <a:pt x="31" y="83"/>
                  <a:pt x="31" y="83"/>
                </a:cubicBezTo>
                <a:cubicBezTo>
                  <a:pt x="31" y="84"/>
                  <a:pt x="31" y="84"/>
                  <a:pt x="31" y="84"/>
                </a:cubicBezTo>
                <a:cubicBezTo>
                  <a:pt x="35" y="85"/>
                  <a:pt x="35" y="85"/>
                  <a:pt x="35" y="85"/>
                </a:cubicBezTo>
                <a:cubicBezTo>
                  <a:pt x="35" y="84"/>
                  <a:pt x="35" y="84"/>
                  <a:pt x="35" y="84"/>
                </a:cubicBezTo>
                <a:cubicBezTo>
                  <a:pt x="38" y="85"/>
                  <a:pt x="40" y="85"/>
                  <a:pt x="43" y="85"/>
                </a:cubicBezTo>
                <a:cubicBezTo>
                  <a:pt x="45" y="85"/>
                  <a:pt x="47" y="85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53" y="84"/>
                  <a:pt x="53" y="84"/>
                  <a:pt x="53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64" y="81"/>
                  <a:pt x="73" y="74"/>
                  <a:pt x="79" y="65"/>
                </a:cubicBezTo>
                <a:cubicBezTo>
                  <a:pt x="79" y="65"/>
                  <a:pt x="79" y="65"/>
                  <a:pt x="79" y="65"/>
                </a:cubicBezTo>
                <a:cubicBezTo>
                  <a:pt x="80" y="64"/>
                  <a:pt x="80" y="64"/>
                  <a:pt x="80" y="64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1"/>
                </a:cubicBezTo>
                <a:cubicBezTo>
                  <a:pt x="83" y="56"/>
                  <a:pt x="85" y="50"/>
                  <a:pt x="85" y="44"/>
                </a:cubicBezTo>
                <a:cubicBezTo>
                  <a:pt x="85" y="44"/>
                  <a:pt x="85" y="44"/>
                  <a:pt x="85" y="44"/>
                </a:cubicBezTo>
                <a:cubicBezTo>
                  <a:pt x="85" y="43"/>
                  <a:pt x="85" y="43"/>
                  <a:pt x="85" y="43"/>
                </a:cubicBezTo>
                <a:cubicBezTo>
                  <a:pt x="85" y="41"/>
                  <a:pt x="85" y="41"/>
                  <a:pt x="85" y="41"/>
                </a:cubicBezTo>
                <a:cubicBezTo>
                  <a:pt x="85" y="41"/>
                  <a:pt x="85" y="41"/>
                  <a:pt x="85" y="41"/>
                </a:cubicBezTo>
                <a:cubicBezTo>
                  <a:pt x="85" y="35"/>
                  <a:pt x="83" y="29"/>
                  <a:pt x="81" y="24"/>
                </a:cubicBezTo>
                <a:close/>
                <a:moveTo>
                  <a:pt x="75" y="20"/>
                </a:moveTo>
                <a:cubicBezTo>
                  <a:pt x="63" y="20"/>
                  <a:pt x="63" y="20"/>
                  <a:pt x="63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2" y="19"/>
                  <a:pt x="62" y="18"/>
                  <a:pt x="62" y="17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0" y="13"/>
                  <a:pt x="60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11"/>
                  <a:pt x="59" y="10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7" y="8"/>
                  <a:pt x="57" y="7"/>
                  <a:pt x="57" y="6"/>
                </a:cubicBezTo>
                <a:cubicBezTo>
                  <a:pt x="56" y="6"/>
                  <a:pt x="56" y="6"/>
                  <a:pt x="56" y="6"/>
                </a:cubicBezTo>
                <a:cubicBezTo>
                  <a:pt x="64" y="9"/>
                  <a:pt x="70" y="14"/>
                  <a:pt x="75" y="20"/>
                </a:cubicBezTo>
                <a:close/>
                <a:moveTo>
                  <a:pt x="63" y="44"/>
                </a:moveTo>
                <a:cubicBezTo>
                  <a:pt x="63" y="45"/>
                  <a:pt x="63" y="46"/>
                  <a:pt x="63" y="46"/>
                </a:cubicBezTo>
                <a:cubicBezTo>
                  <a:pt x="63" y="47"/>
                  <a:pt x="63" y="47"/>
                  <a:pt x="63" y="48"/>
                </a:cubicBezTo>
                <a:cubicBezTo>
                  <a:pt x="63" y="49"/>
                  <a:pt x="63" y="50"/>
                  <a:pt x="63" y="52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4"/>
                  <a:pt x="62" y="56"/>
                  <a:pt x="62" y="57"/>
                </a:cubicBezTo>
                <a:cubicBezTo>
                  <a:pt x="62" y="58"/>
                  <a:pt x="61" y="58"/>
                  <a:pt x="61" y="59"/>
                </a:cubicBezTo>
                <a:cubicBezTo>
                  <a:pt x="61" y="60"/>
                  <a:pt x="61" y="60"/>
                  <a:pt x="61" y="61"/>
                </a:cubicBezTo>
                <a:cubicBezTo>
                  <a:pt x="24" y="61"/>
                  <a:pt x="24" y="61"/>
                  <a:pt x="24" y="61"/>
                </a:cubicBezTo>
                <a:cubicBezTo>
                  <a:pt x="24" y="60"/>
                  <a:pt x="23" y="60"/>
                  <a:pt x="23" y="59"/>
                </a:cubicBezTo>
                <a:cubicBezTo>
                  <a:pt x="23" y="58"/>
                  <a:pt x="23" y="58"/>
                  <a:pt x="23" y="57"/>
                </a:cubicBezTo>
                <a:cubicBezTo>
                  <a:pt x="22" y="56"/>
                  <a:pt x="22" y="54"/>
                  <a:pt x="22" y="53"/>
                </a:cubicBezTo>
                <a:cubicBezTo>
                  <a:pt x="22" y="52"/>
                  <a:pt x="22" y="52"/>
                  <a:pt x="22" y="52"/>
                </a:cubicBezTo>
                <a:cubicBezTo>
                  <a:pt x="22" y="50"/>
                  <a:pt x="21" y="49"/>
                  <a:pt x="21" y="48"/>
                </a:cubicBezTo>
                <a:cubicBezTo>
                  <a:pt x="21" y="47"/>
                  <a:pt x="21" y="47"/>
                  <a:pt x="21" y="46"/>
                </a:cubicBezTo>
                <a:cubicBezTo>
                  <a:pt x="21" y="46"/>
                  <a:pt x="21" y="45"/>
                  <a:pt x="21" y="44"/>
                </a:cubicBezTo>
                <a:lnTo>
                  <a:pt x="63" y="44"/>
                </a:lnTo>
                <a:close/>
                <a:moveTo>
                  <a:pt x="21" y="41"/>
                </a:moveTo>
                <a:cubicBezTo>
                  <a:pt x="21" y="40"/>
                  <a:pt x="21" y="39"/>
                  <a:pt x="21" y="39"/>
                </a:cubicBezTo>
                <a:cubicBezTo>
                  <a:pt x="21" y="38"/>
                  <a:pt x="21" y="38"/>
                  <a:pt x="21" y="37"/>
                </a:cubicBezTo>
                <a:cubicBezTo>
                  <a:pt x="22" y="36"/>
                  <a:pt x="22" y="35"/>
                  <a:pt x="22" y="33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31"/>
                  <a:pt x="23" y="29"/>
                  <a:pt x="23" y="28"/>
                </a:cubicBezTo>
                <a:cubicBezTo>
                  <a:pt x="23" y="27"/>
                  <a:pt x="23" y="27"/>
                  <a:pt x="23" y="26"/>
                </a:cubicBezTo>
                <a:cubicBezTo>
                  <a:pt x="24" y="25"/>
                  <a:pt x="24" y="25"/>
                  <a:pt x="24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1" y="25"/>
                  <a:pt x="61" y="25"/>
                  <a:pt x="61" y="26"/>
                </a:cubicBezTo>
                <a:cubicBezTo>
                  <a:pt x="61" y="27"/>
                  <a:pt x="61" y="27"/>
                  <a:pt x="61" y="28"/>
                </a:cubicBezTo>
                <a:cubicBezTo>
                  <a:pt x="62" y="29"/>
                  <a:pt x="62" y="31"/>
                  <a:pt x="62" y="32"/>
                </a:cubicBezTo>
                <a:cubicBezTo>
                  <a:pt x="62" y="33"/>
                  <a:pt x="62" y="33"/>
                  <a:pt x="62" y="33"/>
                </a:cubicBezTo>
                <a:cubicBezTo>
                  <a:pt x="63" y="35"/>
                  <a:pt x="63" y="36"/>
                  <a:pt x="63" y="37"/>
                </a:cubicBezTo>
                <a:cubicBezTo>
                  <a:pt x="63" y="38"/>
                  <a:pt x="63" y="38"/>
                  <a:pt x="63" y="39"/>
                </a:cubicBezTo>
                <a:cubicBezTo>
                  <a:pt x="63" y="39"/>
                  <a:pt x="63" y="40"/>
                  <a:pt x="63" y="41"/>
                </a:cubicBezTo>
                <a:lnTo>
                  <a:pt x="21" y="41"/>
                </a:lnTo>
                <a:close/>
                <a:moveTo>
                  <a:pt x="29" y="11"/>
                </a:moveTo>
                <a:cubicBezTo>
                  <a:pt x="30" y="10"/>
                  <a:pt x="30" y="9"/>
                  <a:pt x="31" y="8"/>
                </a:cubicBezTo>
                <a:cubicBezTo>
                  <a:pt x="31" y="7"/>
                  <a:pt x="31" y="7"/>
                  <a:pt x="31" y="7"/>
                </a:cubicBezTo>
                <a:cubicBezTo>
                  <a:pt x="31" y="6"/>
                  <a:pt x="32" y="6"/>
                  <a:pt x="32" y="5"/>
                </a:cubicBezTo>
                <a:cubicBezTo>
                  <a:pt x="33" y="5"/>
                  <a:pt x="33" y="5"/>
                  <a:pt x="33" y="5"/>
                </a:cubicBezTo>
                <a:cubicBezTo>
                  <a:pt x="39" y="3"/>
                  <a:pt x="45" y="3"/>
                  <a:pt x="52" y="4"/>
                </a:cubicBezTo>
                <a:cubicBezTo>
                  <a:pt x="52" y="5"/>
                  <a:pt x="52" y="5"/>
                  <a:pt x="52" y="5"/>
                </a:cubicBezTo>
                <a:cubicBezTo>
                  <a:pt x="52" y="5"/>
                  <a:pt x="53" y="6"/>
                  <a:pt x="53" y="7"/>
                </a:cubicBezTo>
                <a:cubicBezTo>
                  <a:pt x="54" y="8"/>
                  <a:pt x="54" y="8"/>
                  <a:pt x="54" y="8"/>
                </a:cubicBezTo>
                <a:cubicBezTo>
                  <a:pt x="54" y="9"/>
                  <a:pt x="55" y="10"/>
                  <a:pt x="55" y="11"/>
                </a:cubicBezTo>
                <a:cubicBezTo>
                  <a:pt x="55" y="11"/>
                  <a:pt x="55" y="11"/>
                  <a:pt x="55" y="11"/>
                </a:cubicBezTo>
                <a:cubicBezTo>
                  <a:pt x="56" y="12"/>
                  <a:pt x="57" y="14"/>
                  <a:pt x="57" y="15"/>
                </a:cubicBezTo>
                <a:cubicBezTo>
                  <a:pt x="58" y="16"/>
                  <a:pt x="58" y="16"/>
                  <a:pt x="58" y="16"/>
                </a:cubicBezTo>
                <a:cubicBezTo>
                  <a:pt x="58" y="17"/>
                  <a:pt x="59" y="19"/>
                  <a:pt x="59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7"/>
                  <a:pt x="27" y="16"/>
                </a:cubicBezTo>
                <a:cubicBezTo>
                  <a:pt x="27" y="15"/>
                  <a:pt x="27" y="15"/>
                  <a:pt x="27" y="15"/>
                </a:cubicBezTo>
                <a:cubicBezTo>
                  <a:pt x="28" y="14"/>
                  <a:pt x="28" y="13"/>
                  <a:pt x="29" y="11"/>
                </a:cubicBezTo>
                <a:close/>
                <a:moveTo>
                  <a:pt x="28" y="6"/>
                </a:moveTo>
                <a:cubicBezTo>
                  <a:pt x="27" y="7"/>
                  <a:pt x="27" y="7"/>
                  <a:pt x="27" y="7"/>
                </a:cubicBezTo>
                <a:cubicBezTo>
                  <a:pt x="27" y="7"/>
                  <a:pt x="27" y="8"/>
                  <a:pt x="26" y="9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0"/>
                  <a:pt x="25" y="11"/>
                  <a:pt x="25" y="12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4"/>
                  <a:pt x="24" y="15"/>
                  <a:pt x="23" y="16"/>
                </a:cubicBezTo>
                <a:cubicBezTo>
                  <a:pt x="23" y="17"/>
                  <a:pt x="23" y="17"/>
                  <a:pt x="23" y="17"/>
                </a:cubicBezTo>
                <a:cubicBezTo>
                  <a:pt x="22" y="18"/>
                  <a:pt x="22" y="19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10" y="20"/>
                  <a:pt x="10" y="20"/>
                  <a:pt x="10" y="20"/>
                </a:cubicBezTo>
                <a:cubicBezTo>
                  <a:pt x="15" y="14"/>
                  <a:pt x="21" y="9"/>
                  <a:pt x="28" y="6"/>
                </a:cubicBezTo>
                <a:close/>
                <a:moveTo>
                  <a:pt x="8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4"/>
                  <a:pt x="20" y="25"/>
                  <a:pt x="20" y="26"/>
                </a:cubicBezTo>
                <a:cubicBezTo>
                  <a:pt x="20" y="26"/>
                  <a:pt x="20" y="27"/>
                  <a:pt x="20" y="27"/>
                </a:cubicBezTo>
                <a:cubicBezTo>
                  <a:pt x="19" y="29"/>
                  <a:pt x="19" y="30"/>
                  <a:pt x="19" y="31"/>
                </a:cubicBezTo>
                <a:cubicBezTo>
                  <a:pt x="19" y="32"/>
                  <a:pt x="19" y="32"/>
                  <a:pt x="19" y="32"/>
                </a:cubicBezTo>
                <a:cubicBezTo>
                  <a:pt x="18" y="34"/>
                  <a:pt x="18" y="35"/>
                  <a:pt x="18" y="37"/>
                </a:cubicBezTo>
                <a:cubicBezTo>
                  <a:pt x="18" y="37"/>
                  <a:pt x="18" y="38"/>
                  <a:pt x="18" y="38"/>
                </a:cubicBezTo>
                <a:cubicBezTo>
                  <a:pt x="18" y="39"/>
                  <a:pt x="18" y="40"/>
                  <a:pt x="18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4" y="35"/>
                  <a:pt x="5" y="29"/>
                  <a:pt x="8" y="24"/>
                </a:cubicBezTo>
                <a:close/>
                <a:moveTo>
                  <a:pt x="3" y="44"/>
                </a:move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5"/>
                  <a:pt x="18" y="46"/>
                  <a:pt x="18" y="47"/>
                </a:cubicBezTo>
                <a:cubicBezTo>
                  <a:pt x="18" y="47"/>
                  <a:pt x="18" y="48"/>
                  <a:pt x="18" y="48"/>
                </a:cubicBezTo>
                <a:cubicBezTo>
                  <a:pt x="18" y="50"/>
                  <a:pt x="18" y="51"/>
                  <a:pt x="18" y="53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5"/>
                  <a:pt x="19" y="56"/>
                  <a:pt x="19" y="58"/>
                </a:cubicBezTo>
                <a:cubicBezTo>
                  <a:pt x="19" y="58"/>
                  <a:pt x="20" y="59"/>
                  <a:pt x="20" y="59"/>
                </a:cubicBezTo>
                <a:cubicBezTo>
                  <a:pt x="20" y="60"/>
                  <a:pt x="20" y="61"/>
                  <a:pt x="2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5" y="56"/>
                  <a:pt x="4" y="50"/>
                  <a:pt x="3" y="44"/>
                </a:cubicBezTo>
                <a:close/>
                <a:moveTo>
                  <a:pt x="10" y="65"/>
                </a:moveTo>
                <a:cubicBezTo>
                  <a:pt x="21" y="65"/>
                  <a:pt x="21" y="65"/>
                  <a:pt x="21" y="65"/>
                </a:cubicBezTo>
                <a:cubicBezTo>
                  <a:pt x="21" y="65"/>
                  <a:pt x="21" y="65"/>
                  <a:pt x="21" y="65"/>
                </a:cubicBezTo>
                <a:cubicBezTo>
                  <a:pt x="22" y="66"/>
                  <a:pt x="22" y="66"/>
                  <a:pt x="22" y="66"/>
                </a:cubicBezTo>
                <a:cubicBezTo>
                  <a:pt x="22" y="67"/>
                  <a:pt x="23" y="69"/>
                  <a:pt x="24" y="71"/>
                </a:cubicBezTo>
                <a:cubicBezTo>
                  <a:pt x="24" y="71"/>
                  <a:pt x="24" y="72"/>
                  <a:pt x="24" y="72"/>
                </a:cubicBezTo>
                <a:cubicBezTo>
                  <a:pt x="25" y="74"/>
                  <a:pt x="26" y="77"/>
                  <a:pt x="28" y="79"/>
                </a:cubicBezTo>
                <a:cubicBezTo>
                  <a:pt x="28" y="79"/>
                  <a:pt x="28" y="79"/>
                  <a:pt x="28" y="79"/>
                </a:cubicBezTo>
                <a:cubicBezTo>
                  <a:pt x="21" y="76"/>
                  <a:pt x="15" y="71"/>
                  <a:pt x="10" y="65"/>
                </a:cubicBezTo>
                <a:close/>
                <a:moveTo>
                  <a:pt x="54" y="76"/>
                </a:moveTo>
                <a:cubicBezTo>
                  <a:pt x="54" y="77"/>
                  <a:pt x="54" y="77"/>
                  <a:pt x="54" y="77"/>
                </a:cubicBezTo>
                <a:cubicBezTo>
                  <a:pt x="53" y="78"/>
                  <a:pt x="52" y="79"/>
                  <a:pt x="52" y="81"/>
                </a:cubicBezTo>
                <a:cubicBezTo>
                  <a:pt x="45" y="82"/>
                  <a:pt x="39" y="82"/>
                  <a:pt x="33" y="81"/>
                </a:cubicBezTo>
                <a:cubicBezTo>
                  <a:pt x="32" y="79"/>
                  <a:pt x="31" y="78"/>
                  <a:pt x="30" y="77"/>
                </a:cubicBezTo>
                <a:cubicBezTo>
                  <a:pt x="30" y="76"/>
                  <a:pt x="30" y="76"/>
                  <a:pt x="30" y="76"/>
                </a:cubicBezTo>
                <a:cubicBezTo>
                  <a:pt x="29" y="75"/>
                  <a:pt x="29" y="74"/>
                  <a:pt x="28" y="72"/>
                </a:cubicBezTo>
                <a:cubicBezTo>
                  <a:pt x="28" y="72"/>
                  <a:pt x="28" y="71"/>
                  <a:pt x="27" y="71"/>
                </a:cubicBezTo>
                <a:cubicBezTo>
                  <a:pt x="27" y="70"/>
                  <a:pt x="26" y="69"/>
                  <a:pt x="26" y="68"/>
                </a:cubicBezTo>
                <a:cubicBezTo>
                  <a:pt x="26" y="67"/>
                  <a:pt x="26" y="67"/>
                  <a:pt x="25" y="66"/>
                </a:cubicBezTo>
                <a:cubicBezTo>
                  <a:pt x="25" y="66"/>
                  <a:pt x="25" y="65"/>
                  <a:pt x="25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9" y="66"/>
                  <a:pt x="59" y="66"/>
                </a:cubicBezTo>
                <a:cubicBezTo>
                  <a:pt x="59" y="67"/>
                  <a:pt x="59" y="67"/>
                  <a:pt x="58" y="68"/>
                </a:cubicBezTo>
                <a:cubicBezTo>
                  <a:pt x="58" y="69"/>
                  <a:pt x="57" y="70"/>
                  <a:pt x="57" y="71"/>
                </a:cubicBezTo>
                <a:cubicBezTo>
                  <a:pt x="57" y="71"/>
                  <a:pt x="57" y="72"/>
                  <a:pt x="56" y="72"/>
                </a:cubicBezTo>
                <a:cubicBezTo>
                  <a:pt x="56" y="74"/>
                  <a:pt x="55" y="75"/>
                  <a:pt x="54" y="76"/>
                </a:cubicBezTo>
                <a:close/>
                <a:moveTo>
                  <a:pt x="57" y="79"/>
                </a:moveTo>
                <a:cubicBezTo>
                  <a:pt x="57" y="79"/>
                  <a:pt x="57" y="79"/>
                  <a:pt x="57" y="79"/>
                </a:cubicBezTo>
                <a:cubicBezTo>
                  <a:pt x="58" y="77"/>
                  <a:pt x="59" y="75"/>
                  <a:pt x="60" y="73"/>
                </a:cubicBezTo>
                <a:cubicBezTo>
                  <a:pt x="60" y="72"/>
                  <a:pt x="60" y="72"/>
                  <a:pt x="61" y="71"/>
                </a:cubicBezTo>
                <a:cubicBezTo>
                  <a:pt x="61" y="69"/>
                  <a:pt x="62" y="67"/>
                  <a:pt x="63" y="66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75" y="65"/>
                  <a:pt x="75" y="65"/>
                  <a:pt x="75" y="65"/>
                </a:cubicBezTo>
                <a:cubicBezTo>
                  <a:pt x="70" y="71"/>
                  <a:pt x="64" y="76"/>
                  <a:pt x="57" y="79"/>
                </a:cubicBezTo>
                <a:close/>
                <a:moveTo>
                  <a:pt x="77" y="61"/>
                </a:moveTo>
                <a:cubicBezTo>
                  <a:pt x="64" y="61"/>
                  <a:pt x="64" y="61"/>
                  <a:pt x="64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4" y="61"/>
                  <a:pt x="64" y="60"/>
                  <a:pt x="65" y="59"/>
                </a:cubicBezTo>
                <a:cubicBezTo>
                  <a:pt x="65" y="59"/>
                  <a:pt x="65" y="58"/>
                  <a:pt x="65" y="58"/>
                </a:cubicBezTo>
                <a:cubicBezTo>
                  <a:pt x="65" y="57"/>
                  <a:pt x="66" y="55"/>
                  <a:pt x="66" y="54"/>
                </a:cubicBezTo>
                <a:cubicBezTo>
                  <a:pt x="66" y="53"/>
                  <a:pt x="66" y="53"/>
                  <a:pt x="66" y="53"/>
                </a:cubicBezTo>
                <a:cubicBezTo>
                  <a:pt x="66" y="51"/>
                  <a:pt x="66" y="50"/>
                  <a:pt x="66" y="48"/>
                </a:cubicBezTo>
                <a:cubicBezTo>
                  <a:pt x="66" y="48"/>
                  <a:pt x="66" y="47"/>
                  <a:pt x="67" y="47"/>
                </a:cubicBezTo>
                <a:cubicBezTo>
                  <a:pt x="67" y="46"/>
                  <a:pt x="67" y="45"/>
                  <a:pt x="67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82" y="44"/>
                  <a:pt x="82" y="44"/>
                  <a:pt x="82" y="44"/>
                </a:cubicBezTo>
                <a:cubicBezTo>
                  <a:pt x="82" y="50"/>
                  <a:pt x="80" y="56"/>
                  <a:pt x="77" y="61"/>
                </a:cubicBezTo>
                <a:close/>
                <a:moveTo>
                  <a:pt x="67" y="41"/>
                </a:moveTo>
                <a:cubicBezTo>
                  <a:pt x="67" y="41"/>
                  <a:pt x="67" y="41"/>
                  <a:pt x="67" y="41"/>
                </a:cubicBezTo>
                <a:cubicBezTo>
                  <a:pt x="67" y="40"/>
                  <a:pt x="66" y="39"/>
                  <a:pt x="66" y="38"/>
                </a:cubicBezTo>
                <a:cubicBezTo>
                  <a:pt x="66" y="38"/>
                  <a:pt x="66" y="37"/>
                  <a:pt x="66" y="37"/>
                </a:cubicBezTo>
                <a:cubicBezTo>
                  <a:pt x="66" y="35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5" y="30"/>
                  <a:pt x="65" y="29"/>
                  <a:pt x="65" y="27"/>
                </a:cubicBezTo>
                <a:cubicBezTo>
                  <a:pt x="65" y="27"/>
                  <a:pt x="65" y="26"/>
                  <a:pt x="64" y="26"/>
                </a:cubicBezTo>
                <a:cubicBezTo>
                  <a:pt x="64" y="25"/>
                  <a:pt x="64" y="24"/>
                  <a:pt x="64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77" y="24"/>
                  <a:pt x="77" y="24"/>
                  <a:pt x="77" y="24"/>
                </a:cubicBezTo>
                <a:cubicBezTo>
                  <a:pt x="80" y="29"/>
                  <a:pt x="82" y="35"/>
                  <a:pt x="82" y="41"/>
                </a:cubicBezTo>
                <a:lnTo>
                  <a:pt x="67" y="4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Oval 137"/>
          <p:cNvSpPr>
            <a:spLocks noChangeArrowheads="1"/>
          </p:cNvSpPr>
          <p:nvPr/>
        </p:nvSpPr>
        <p:spPr bwMode="auto">
          <a:xfrm>
            <a:off x="3967163" y="3927475"/>
            <a:ext cx="919163" cy="9239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3" name="组合 122"/>
          <p:cNvGrpSpPr/>
          <p:nvPr/>
        </p:nvGrpSpPr>
        <p:grpSpPr>
          <a:xfrm>
            <a:off x="4224338" y="4227513"/>
            <a:ext cx="369888" cy="373063"/>
            <a:chOff x="4224338" y="4227513"/>
            <a:chExt cx="369888" cy="373063"/>
          </a:xfrm>
        </p:grpSpPr>
        <p:sp>
          <p:nvSpPr>
            <p:cNvPr id="124" name="Freeform 138"/>
            <p:cNvSpPr/>
            <p:nvPr/>
          </p:nvSpPr>
          <p:spPr bwMode="auto">
            <a:xfrm>
              <a:off x="4224338" y="4227513"/>
              <a:ext cx="369888" cy="373063"/>
            </a:xfrm>
            <a:custGeom>
              <a:avLst/>
              <a:gdLst>
                <a:gd name="T0" fmla="*/ 83 w 87"/>
                <a:gd name="T1" fmla="*/ 80 h 88"/>
                <a:gd name="T2" fmla="*/ 65 w 87"/>
                <a:gd name="T3" fmla="*/ 62 h 88"/>
                <a:gd name="T4" fmla="*/ 13 w 87"/>
                <a:gd name="T5" fmla="*/ 62 h 88"/>
                <a:gd name="T6" fmla="*/ 6 w 87"/>
                <a:gd name="T7" fmla="*/ 59 h 88"/>
                <a:gd name="T8" fmla="*/ 4 w 87"/>
                <a:gd name="T9" fmla="*/ 53 h 88"/>
                <a:gd name="T10" fmla="*/ 4 w 87"/>
                <a:gd name="T11" fmla="*/ 13 h 88"/>
                <a:gd name="T12" fmla="*/ 7 w 87"/>
                <a:gd name="T13" fmla="*/ 6 h 88"/>
                <a:gd name="T14" fmla="*/ 14 w 87"/>
                <a:gd name="T15" fmla="*/ 4 h 88"/>
                <a:gd name="T16" fmla="*/ 74 w 87"/>
                <a:gd name="T17" fmla="*/ 4 h 88"/>
                <a:gd name="T18" fmla="*/ 81 w 87"/>
                <a:gd name="T19" fmla="*/ 6 h 88"/>
                <a:gd name="T20" fmla="*/ 83 w 87"/>
                <a:gd name="T21" fmla="*/ 13 h 88"/>
                <a:gd name="T22" fmla="*/ 83 w 87"/>
                <a:gd name="T23" fmla="*/ 51 h 88"/>
                <a:gd name="T24" fmla="*/ 77 w 87"/>
                <a:gd name="T25" fmla="*/ 51 h 88"/>
                <a:gd name="T26" fmla="*/ 77 w 87"/>
                <a:gd name="T27" fmla="*/ 55 h 88"/>
                <a:gd name="T28" fmla="*/ 86 w 87"/>
                <a:gd name="T29" fmla="*/ 55 h 88"/>
                <a:gd name="T30" fmla="*/ 86 w 87"/>
                <a:gd name="T31" fmla="*/ 13 h 88"/>
                <a:gd name="T32" fmla="*/ 83 w 87"/>
                <a:gd name="T33" fmla="*/ 4 h 88"/>
                <a:gd name="T34" fmla="*/ 74 w 87"/>
                <a:gd name="T35" fmla="*/ 0 h 88"/>
                <a:gd name="T36" fmla="*/ 14 w 87"/>
                <a:gd name="T37" fmla="*/ 0 h 88"/>
                <a:gd name="T38" fmla="*/ 4 w 87"/>
                <a:gd name="T39" fmla="*/ 4 h 88"/>
                <a:gd name="T40" fmla="*/ 1 w 87"/>
                <a:gd name="T41" fmla="*/ 13 h 88"/>
                <a:gd name="T42" fmla="*/ 1 w 87"/>
                <a:gd name="T43" fmla="*/ 53 h 88"/>
                <a:gd name="T44" fmla="*/ 4 w 87"/>
                <a:gd name="T45" fmla="*/ 62 h 88"/>
                <a:gd name="T46" fmla="*/ 13 w 87"/>
                <a:gd name="T47" fmla="*/ 65 h 88"/>
                <a:gd name="T48" fmla="*/ 64 w 87"/>
                <a:gd name="T49" fmla="*/ 65 h 88"/>
                <a:gd name="T50" fmla="*/ 86 w 87"/>
                <a:gd name="T51" fmla="*/ 88 h 88"/>
                <a:gd name="T52" fmla="*/ 86 w 87"/>
                <a:gd name="T53" fmla="*/ 64 h 88"/>
                <a:gd name="T54" fmla="*/ 83 w 87"/>
                <a:gd name="T55" fmla="*/ 64 h 88"/>
                <a:gd name="T56" fmla="*/ 83 w 87"/>
                <a:gd name="T57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88">
                  <a:moveTo>
                    <a:pt x="83" y="80"/>
                  </a:moveTo>
                  <a:cubicBezTo>
                    <a:pt x="65" y="62"/>
                    <a:pt x="65" y="62"/>
                    <a:pt x="65" y="62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0" y="62"/>
                    <a:pt x="8" y="61"/>
                    <a:pt x="6" y="59"/>
                  </a:cubicBezTo>
                  <a:cubicBezTo>
                    <a:pt x="4" y="57"/>
                    <a:pt x="4" y="53"/>
                    <a:pt x="4" y="5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0"/>
                    <a:pt x="5" y="8"/>
                    <a:pt x="7" y="6"/>
                  </a:cubicBezTo>
                  <a:cubicBezTo>
                    <a:pt x="9" y="4"/>
                    <a:pt x="14" y="4"/>
                    <a:pt x="14" y="4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79" y="5"/>
                    <a:pt x="81" y="6"/>
                  </a:cubicBezTo>
                  <a:cubicBezTo>
                    <a:pt x="83" y="9"/>
                    <a:pt x="83" y="13"/>
                    <a:pt x="83" y="13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6" y="13"/>
                    <a:pt x="87" y="8"/>
                    <a:pt x="83" y="4"/>
                  </a:cubicBezTo>
                  <a:cubicBezTo>
                    <a:pt x="81" y="2"/>
                    <a:pt x="78" y="0"/>
                    <a:pt x="7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8" y="0"/>
                    <a:pt x="4" y="4"/>
                  </a:cubicBezTo>
                  <a:cubicBezTo>
                    <a:pt x="2" y="6"/>
                    <a:pt x="1" y="9"/>
                    <a:pt x="1" y="1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0" y="58"/>
                    <a:pt x="4" y="62"/>
                  </a:cubicBezTo>
                  <a:cubicBezTo>
                    <a:pt x="6" y="64"/>
                    <a:pt x="9" y="65"/>
                    <a:pt x="13" y="65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83" y="64"/>
                    <a:pt x="83" y="64"/>
                    <a:pt x="83" y="64"/>
                  </a:cubicBezTo>
                  <a:lnTo>
                    <a:pt x="83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39"/>
            <p:cNvSpPr>
              <a:spLocks noEditPoints="1"/>
            </p:cNvSpPr>
            <p:nvPr/>
          </p:nvSpPr>
          <p:spPr bwMode="auto">
            <a:xfrm>
              <a:off x="4297363" y="4295775"/>
              <a:ext cx="55563" cy="55563"/>
            </a:xfrm>
            <a:custGeom>
              <a:avLst/>
              <a:gdLst>
                <a:gd name="T0" fmla="*/ 13 w 13"/>
                <a:gd name="T1" fmla="*/ 6 h 13"/>
                <a:gd name="T2" fmla="*/ 6 w 13"/>
                <a:gd name="T3" fmla="*/ 0 h 13"/>
                <a:gd name="T4" fmla="*/ 0 w 13"/>
                <a:gd name="T5" fmla="*/ 6 h 13"/>
                <a:gd name="T6" fmla="*/ 6 w 13"/>
                <a:gd name="T7" fmla="*/ 13 h 13"/>
                <a:gd name="T8" fmla="*/ 13 w 13"/>
                <a:gd name="T9" fmla="*/ 6 h 13"/>
                <a:gd name="T10" fmla="*/ 4 w 13"/>
                <a:gd name="T11" fmla="*/ 6 h 13"/>
                <a:gd name="T12" fmla="*/ 6 w 13"/>
                <a:gd name="T13" fmla="*/ 4 h 13"/>
                <a:gd name="T14" fmla="*/ 9 w 13"/>
                <a:gd name="T15" fmla="*/ 6 h 13"/>
                <a:gd name="T16" fmla="*/ 6 w 13"/>
                <a:gd name="T17" fmla="*/ 9 h 13"/>
                <a:gd name="T18" fmla="*/ 4 w 13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3">
                  <a:moveTo>
                    <a:pt x="13" y="6"/>
                  </a:moveTo>
                  <a:cubicBezTo>
                    <a:pt x="13" y="3"/>
                    <a:pt x="1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10" y="13"/>
                    <a:pt x="13" y="10"/>
                    <a:pt x="13" y="6"/>
                  </a:cubicBez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9" y="5"/>
                    <a:pt x="9" y="6"/>
                  </a:cubicBezTo>
                  <a:cubicBezTo>
                    <a:pt x="9" y="8"/>
                    <a:pt x="8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40"/>
            <p:cNvSpPr>
              <a:spLocks noEditPoints="1"/>
            </p:cNvSpPr>
            <p:nvPr/>
          </p:nvSpPr>
          <p:spPr bwMode="auto">
            <a:xfrm>
              <a:off x="4470400" y="4295775"/>
              <a:ext cx="50800" cy="55563"/>
            </a:xfrm>
            <a:custGeom>
              <a:avLst/>
              <a:gdLst>
                <a:gd name="T0" fmla="*/ 12 w 12"/>
                <a:gd name="T1" fmla="*/ 6 h 13"/>
                <a:gd name="T2" fmla="*/ 6 w 12"/>
                <a:gd name="T3" fmla="*/ 0 h 13"/>
                <a:gd name="T4" fmla="*/ 0 w 12"/>
                <a:gd name="T5" fmla="*/ 6 h 13"/>
                <a:gd name="T6" fmla="*/ 6 w 12"/>
                <a:gd name="T7" fmla="*/ 13 h 13"/>
                <a:gd name="T8" fmla="*/ 12 w 12"/>
                <a:gd name="T9" fmla="*/ 6 h 13"/>
                <a:gd name="T10" fmla="*/ 6 w 12"/>
                <a:gd name="T11" fmla="*/ 9 h 13"/>
                <a:gd name="T12" fmla="*/ 3 w 12"/>
                <a:gd name="T13" fmla="*/ 6 h 13"/>
                <a:gd name="T14" fmla="*/ 6 w 12"/>
                <a:gd name="T15" fmla="*/ 4 h 13"/>
                <a:gd name="T16" fmla="*/ 9 w 12"/>
                <a:gd name="T17" fmla="*/ 6 h 13"/>
                <a:gd name="T18" fmla="*/ 6 w 12"/>
                <a:gd name="T1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3">
                  <a:moveTo>
                    <a:pt x="12" y="6"/>
                  </a:moveTo>
                  <a:cubicBezTo>
                    <a:pt x="12" y="3"/>
                    <a:pt x="9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0"/>
                    <a:pt x="2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close/>
                  <a:moveTo>
                    <a:pt x="6" y="9"/>
                  </a:moveTo>
                  <a:cubicBezTo>
                    <a:pt x="4" y="9"/>
                    <a:pt x="3" y="8"/>
                    <a:pt x="3" y="6"/>
                  </a:cubicBezTo>
                  <a:cubicBezTo>
                    <a:pt x="3" y="5"/>
                    <a:pt x="4" y="4"/>
                    <a:pt x="6" y="4"/>
                  </a:cubicBezTo>
                  <a:cubicBezTo>
                    <a:pt x="8" y="4"/>
                    <a:pt x="9" y="5"/>
                    <a:pt x="9" y="6"/>
                  </a:cubicBezTo>
                  <a:cubicBezTo>
                    <a:pt x="9" y="8"/>
                    <a:pt x="8" y="9"/>
                    <a:pt x="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41"/>
            <p:cNvSpPr/>
            <p:nvPr/>
          </p:nvSpPr>
          <p:spPr bwMode="auto">
            <a:xfrm>
              <a:off x="4318000" y="4406900"/>
              <a:ext cx="187325" cy="53975"/>
            </a:xfrm>
            <a:custGeom>
              <a:avLst/>
              <a:gdLst>
                <a:gd name="T0" fmla="*/ 21 w 44"/>
                <a:gd name="T1" fmla="*/ 13 h 13"/>
                <a:gd name="T2" fmla="*/ 44 w 44"/>
                <a:gd name="T3" fmla="*/ 0 h 13"/>
                <a:gd name="T4" fmla="*/ 40 w 44"/>
                <a:gd name="T5" fmla="*/ 0 h 13"/>
                <a:gd name="T6" fmla="*/ 21 w 44"/>
                <a:gd name="T7" fmla="*/ 10 h 13"/>
                <a:gd name="T8" fmla="*/ 3 w 44"/>
                <a:gd name="T9" fmla="*/ 0 h 13"/>
                <a:gd name="T10" fmla="*/ 1 w 44"/>
                <a:gd name="T11" fmla="*/ 0 h 13"/>
                <a:gd name="T12" fmla="*/ 0 w 44"/>
                <a:gd name="T13" fmla="*/ 0 h 13"/>
                <a:gd name="T14" fmla="*/ 21 w 44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3">
                  <a:moveTo>
                    <a:pt x="21" y="13"/>
                  </a:moveTo>
                  <a:cubicBezTo>
                    <a:pt x="41" y="13"/>
                    <a:pt x="43" y="1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8" y="10"/>
                    <a:pt x="21" y="10"/>
                  </a:cubicBezTo>
                  <a:cubicBezTo>
                    <a:pt x="5" y="1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13"/>
                    <a:pt x="2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8" name="文本框 127"/>
          <p:cNvSpPr txBox="1"/>
          <p:nvPr/>
        </p:nvSpPr>
        <p:spPr>
          <a:xfrm>
            <a:off x="1956596" y="2430078"/>
            <a:ext cx="2909092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2709231" y="1998885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2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8129588" y="5253542"/>
            <a:ext cx="2894938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8221558" y="4791869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4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1284097" y="4931137"/>
            <a:ext cx="290909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 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1953063" y="4438984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7643918" y="3149713"/>
            <a:ext cx="2894938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请替换文字内容，修改文字内容，也可以直接复制你的内容到此。</a:t>
            </a:r>
            <a:endParaRPr sz="16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7659688" y="2767013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2400" b="1" dirty="0">
              <a:solidFill>
                <a:schemeClr val="accent3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2117574" y="5667153"/>
            <a:ext cx="0" cy="1094013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835656" y="6781290"/>
            <a:ext cx="3260796" cy="0"/>
          </a:xfrm>
          <a:prstGeom prst="line">
            <a:avLst/>
          </a:prstGeom>
          <a:ln>
            <a:solidFill>
              <a:srgbClr val="F26C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H_Number_1"/>
          <p:cNvSpPr/>
          <p:nvPr>
            <p:custDataLst>
              <p:tags r:id="rId1"/>
            </p:custDataLst>
          </p:nvPr>
        </p:nvSpPr>
        <p:spPr>
          <a:xfrm>
            <a:off x="143666" y="149549"/>
            <a:ext cx="498951" cy="49861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757772" y="149549"/>
            <a:ext cx="3611028" cy="498614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zh-CN" altLang="en-US" sz="24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1987731" y="6653642"/>
            <a:ext cx="151253" cy="151253"/>
          </a:xfrm>
          <a:prstGeom prst="roundRect">
            <a:avLst/>
          </a:prstGeom>
          <a:solidFill>
            <a:srgbClr val="E64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 dirty="0">
              <a:solidFill>
                <a:srgbClr val="2E31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2904" y="6653641"/>
            <a:ext cx="401063" cy="1512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15DC01DB-9276-43C4-9F6A-26192206E6DF}" type="slidenum">
              <a:rPr lang="en-US" altLang="zh-CN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24929" y="1336453"/>
            <a:ext cx="7307711" cy="704850"/>
            <a:chOff x="3624929" y="1336453"/>
            <a:chExt cx="7307711" cy="704850"/>
          </a:xfrm>
        </p:grpSpPr>
        <p:sp>
          <p:nvSpPr>
            <p:cNvPr id="11" name="Freeform 14"/>
            <p:cNvSpPr/>
            <p:nvPr/>
          </p:nvSpPr>
          <p:spPr bwMode="auto">
            <a:xfrm>
              <a:off x="10718328" y="1336453"/>
              <a:ext cx="214312" cy="704850"/>
            </a:xfrm>
            <a:custGeom>
              <a:avLst/>
              <a:gdLst>
                <a:gd name="T0" fmla="*/ 135 w 135"/>
                <a:gd name="T1" fmla="*/ 444 h 444"/>
                <a:gd name="T2" fmla="*/ 0 w 135"/>
                <a:gd name="T3" fmla="*/ 444 h 444"/>
                <a:gd name="T4" fmla="*/ 0 w 135"/>
                <a:gd name="T5" fmla="*/ 0 h 444"/>
                <a:gd name="T6" fmla="*/ 135 w 135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444">
                  <a:moveTo>
                    <a:pt x="135" y="444"/>
                  </a:moveTo>
                  <a:lnTo>
                    <a:pt x="0" y="444"/>
                  </a:lnTo>
                  <a:lnTo>
                    <a:pt x="0" y="0"/>
                  </a:lnTo>
                  <a:lnTo>
                    <a:pt x="135" y="4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3624929" y="1336453"/>
              <a:ext cx="7093400" cy="70485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04880" y="3449415"/>
            <a:ext cx="7040530" cy="696912"/>
            <a:chOff x="3804880" y="3449415"/>
            <a:chExt cx="7040530" cy="696912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3804880" y="3449415"/>
              <a:ext cx="6841440" cy="69691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10635860" y="3449415"/>
              <a:ext cx="209550" cy="696912"/>
            </a:xfrm>
            <a:custGeom>
              <a:avLst/>
              <a:gdLst>
                <a:gd name="T0" fmla="*/ 132 w 132"/>
                <a:gd name="T1" fmla="*/ 439 h 439"/>
                <a:gd name="T2" fmla="*/ 0 w 132"/>
                <a:gd name="T3" fmla="*/ 439 h 439"/>
                <a:gd name="T4" fmla="*/ 0 w 132"/>
                <a:gd name="T5" fmla="*/ 0 h 439"/>
                <a:gd name="T6" fmla="*/ 132 w 132"/>
                <a:gd name="T7" fmla="*/ 439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439">
                  <a:moveTo>
                    <a:pt x="132" y="439"/>
                  </a:moveTo>
                  <a:lnTo>
                    <a:pt x="0" y="439"/>
                  </a:lnTo>
                  <a:lnTo>
                    <a:pt x="0" y="0"/>
                  </a:lnTo>
                  <a:lnTo>
                    <a:pt x="132" y="4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20790" y="2744565"/>
            <a:ext cx="7523112" cy="704850"/>
            <a:chOff x="3620790" y="2744565"/>
            <a:chExt cx="7523112" cy="704850"/>
          </a:xfrm>
        </p:grpSpPr>
        <p:sp>
          <p:nvSpPr>
            <p:cNvPr id="17" name="Rectangle 7"/>
            <p:cNvSpPr>
              <a:spLocks noChangeArrowheads="1"/>
            </p:cNvSpPr>
            <p:nvPr/>
          </p:nvSpPr>
          <p:spPr bwMode="auto">
            <a:xfrm>
              <a:off x="3620790" y="2744565"/>
              <a:ext cx="7311850" cy="70485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10934352" y="2744565"/>
              <a:ext cx="209550" cy="704850"/>
            </a:xfrm>
            <a:custGeom>
              <a:avLst/>
              <a:gdLst>
                <a:gd name="T0" fmla="*/ 132 w 132"/>
                <a:gd name="T1" fmla="*/ 444 h 444"/>
                <a:gd name="T2" fmla="*/ 0 w 132"/>
                <a:gd name="T3" fmla="*/ 444 h 444"/>
                <a:gd name="T4" fmla="*/ 0 w 132"/>
                <a:gd name="T5" fmla="*/ 0 h 444"/>
                <a:gd name="T6" fmla="*/ 132 w 132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444">
                  <a:moveTo>
                    <a:pt x="132" y="444"/>
                  </a:moveTo>
                  <a:lnTo>
                    <a:pt x="0" y="444"/>
                  </a:lnTo>
                  <a:lnTo>
                    <a:pt x="0" y="0"/>
                  </a:lnTo>
                  <a:lnTo>
                    <a:pt x="132" y="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725440" y="2041303"/>
            <a:ext cx="520541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587452" y="2041303"/>
            <a:ext cx="7694278" cy="703262"/>
            <a:chOff x="3587452" y="2041303"/>
            <a:chExt cx="7694278" cy="703262"/>
          </a:xfrm>
        </p:grpSpPr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3587452" y="2041303"/>
              <a:ext cx="7490916" cy="70326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11073768" y="2041303"/>
              <a:ext cx="207962" cy="703262"/>
            </a:xfrm>
            <a:custGeom>
              <a:avLst/>
              <a:gdLst>
                <a:gd name="T0" fmla="*/ 131 w 131"/>
                <a:gd name="T1" fmla="*/ 443 h 443"/>
                <a:gd name="T2" fmla="*/ 0 w 131"/>
                <a:gd name="T3" fmla="*/ 443 h 443"/>
                <a:gd name="T4" fmla="*/ 0 w 131"/>
                <a:gd name="T5" fmla="*/ 0 h 443"/>
                <a:gd name="T6" fmla="*/ 131 w 131"/>
                <a:gd name="T7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443">
                  <a:moveTo>
                    <a:pt x="131" y="443"/>
                  </a:moveTo>
                  <a:lnTo>
                    <a:pt x="0" y="443"/>
                  </a:lnTo>
                  <a:lnTo>
                    <a:pt x="0" y="0"/>
                  </a:lnTo>
                  <a:lnTo>
                    <a:pt x="131" y="4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2725440" y="1336453"/>
            <a:ext cx="4229099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960140" y="1028478"/>
            <a:ext cx="3487737" cy="3497262"/>
            <a:chOff x="2640013" y="1693863"/>
            <a:chExt cx="3487737" cy="3497262"/>
          </a:xfrm>
        </p:grpSpPr>
        <p:sp>
          <p:nvSpPr>
            <p:cNvPr id="25" name="Freeform 15"/>
            <p:cNvSpPr/>
            <p:nvPr/>
          </p:nvSpPr>
          <p:spPr bwMode="auto">
            <a:xfrm>
              <a:off x="2892425" y="2470150"/>
              <a:ext cx="49212" cy="76200"/>
            </a:xfrm>
            <a:custGeom>
              <a:avLst/>
              <a:gdLst>
                <a:gd name="T0" fmla="*/ 0 w 9"/>
                <a:gd name="T1" fmla="*/ 14 h 14"/>
                <a:gd name="T2" fmla="*/ 1 w 9"/>
                <a:gd name="T3" fmla="*/ 12 h 14"/>
                <a:gd name="T4" fmla="*/ 3 w 9"/>
                <a:gd name="T5" fmla="*/ 9 h 14"/>
                <a:gd name="T6" fmla="*/ 5 w 9"/>
                <a:gd name="T7" fmla="*/ 5 h 14"/>
                <a:gd name="T8" fmla="*/ 9 w 9"/>
                <a:gd name="T9" fmla="*/ 0 h 14"/>
                <a:gd name="T10" fmla="*/ 0 w 9"/>
                <a:gd name="T11" fmla="*/ 14 h 14"/>
                <a:gd name="T12" fmla="*/ 0 w 9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0" y="14"/>
                  </a:moveTo>
                  <a:cubicBezTo>
                    <a:pt x="0" y="14"/>
                    <a:pt x="0" y="13"/>
                    <a:pt x="1" y="12"/>
                  </a:cubicBezTo>
                  <a:cubicBezTo>
                    <a:pt x="1" y="12"/>
                    <a:pt x="3" y="10"/>
                    <a:pt x="3" y="9"/>
                  </a:cubicBezTo>
                  <a:cubicBezTo>
                    <a:pt x="3" y="9"/>
                    <a:pt x="5" y="6"/>
                    <a:pt x="5" y="5"/>
                  </a:cubicBezTo>
                  <a:cubicBezTo>
                    <a:pt x="5" y="5"/>
                    <a:pt x="8" y="1"/>
                    <a:pt x="9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</a:path>
              </a:pathLst>
            </a:cu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6"/>
            <p:cNvSpPr/>
            <p:nvPr/>
          </p:nvSpPr>
          <p:spPr bwMode="auto">
            <a:xfrm>
              <a:off x="2854325" y="2557463"/>
              <a:ext cx="31750" cy="55562"/>
            </a:xfrm>
            <a:custGeom>
              <a:avLst/>
              <a:gdLst>
                <a:gd name="T0" fmla="*/ 0 w 6"/>
                <a:gd name="T1" fmla="*/ 9 h 10"/>
                <a:gd name="T2" fmla="*/ 0 w 6"/>
                <a:gd name="T3" fmla="*/ 9 h 10"/>
                <a:gd name="T4" fmla="*/ 1 w 6"/>
                <a:gd name="T5" fmla="*/ 8 h 10"/>
                <a:gd name="T6" fmla="*/ 0 w 6"/>
                <a:gd name="T7" fmla="*/ 10 h 10"/>
                <a:gd name="T8" fmla="*/ 5 w 6"/>
                <a:gd name="T9" fmla="*/ 2 h 10"/>
                <a:gd name="T10" fmla="*/ 5 w 6"/>
                <a:gd name="T11" fmla="*/ 2 h 10"/>
                <a:gd name="T12" fmla="*/ 5 w 6"/>
                <a:gd name="T13" fmla="*/ 2 h 10"/>
                <a:gd name="T14" fmla="*/ 6 w 6"/>
                <a:gd name="T15" fmla="*/ 0 h 10"/>
                <a:gd name="T16" fmla="*/ 5 w 6"/>
                <a:gd name="T17" fmla="*/ 1 h 10"/>
                <a:gd name="T18" fmla="*/ 4 w 6"/>
                <a:gd name="T19" fmla="*/ 2 h 10"/>
                <a:gd name="T20" fmla="*/ 5 w 6"/>
                <a:gd name="T21" fmla="*/ 2 h 10"/>
                <a:gd name="T22" fmla="*/ 4 w 6"/>
                <a:gd name="T23" fmla="*/ 2 h 10"/>
                <a:gd name="T24" fmla="*/ 1 w 6"/>
                <a:gd name="T25" fmla="*/ 9 h 10"/>
                <a:gd name="T26" fmla="*/ 0 w 6"/>
                <a:gd name="T2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10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0" y="9"/>
                    <a:pt x="0" y="10"/>
                  </a:cubicBezTo>
                  <a:cubicBezTo>
                    <a:pt x="1" y="9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6" y="0"/>
                  </a:cubicBezTo>
                  <a:cubicBezTo>
                    <a:pt x="6" y="0"/>
                    <a:pt x="6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</a:path>
              </a:pathLst>
            </a:cu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7"/>
            <p:cNvSpPr/>
            <p:nvPr/>
          </p:nvSpPr>
          <p:spPr bwMode="auto">
            <a:xfrm>
              <a:off x="2794000" y="2635250"/>
              <a:ext cx="49212" cy="104775"/>
            </a:xfrm>
            <a:custGeom>
              <a:avLst/>
              <a:gdLst>
                <a:gd name="T0" fmla="*/ 0 w 9"/>
                <a:gd name="T1" fmla="*/ 19 h 19"/>
                <a:gd name="T2" fmla="*/ 9 w 9"/>
                <a:gd name="T3" fmla="*/ 0 h 19"/>
                <a:gd name="T4" fmla="*/ 8 w 9"/>
                <a:gd name="T5" fmla="*/ 1 h 19"/>
                <a:gd name="T6" fmla="*/ 0 w 9"/>
                <a:gd name="T7" fmla="*/ 19 h 19"/>
                <a:gd name="T8" fmla="*/ 0 w 9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0" y="19"/>
                  </a:moveTo>
                  <a:cubicBezTo>
                    <a:pt x="3" y="12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8"/>
            <p:cNvSpPr/>
            <p:nvPr/>
          </p:nvSpPr>
          <p:spPr bwMode="auto">
            <a:xfrm>
              <a:off x="2743200" y="2816225"/>
              <a:ext cx="17462" cy="38100"/>
            </a:xfrm>
            <a:custGeom>
              <a:avLst/>
              <a:gdLst>
                <a:gd name="T0" fmla="*/ 1 w 3"/>
                <a:gd name="T1" fmla="*/ 4 h 7"/>
                <a:gd name="T2" fmla="*/ 0 w 3"/>
                <a:gd name="T3" fmla="*/ 7 h 7"/>
                <a:gd name="T4" fmla="*/ 3 w 3"/>
                <a:gd name="T5" fmla="*/ 0 h 7"/>
                <a:gd name="T6" fmla="*/ 1 w 3"/>
                <a:gd name="T7" fmla="*/ 4 h 7"/>
                <a:gd name="T8" fmla="*/ 1 w 3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1" y="4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" y="5"/>
                    <a:pt x="2" y="2"/>
                    <a:pt x="3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2738438" y="2854325"/>
              <a:ext cx="11112" cy="28575"/>
            </a:xfrm>
            <a:custGeom>
              <a:avLst/>
              <a:gdLst>
                <a:gd name="T0" fmla="*/ 1 w 2"/>
                <a:gd name="T1" fmla="*/ 2 h 5"/>
                <a:gd name="T2" fmla="*/ 0 w 2"/>
                <a:gd name="T3" fmla="*/ 5 h 5"/>
                <a:gd name="T4" fmla="*/ 1 w 2"/>
                <a:gd name="T5" fmla="*/ 2 h 5"/>
                <a:gd name="T6" fmla="*/ 1 w 2"/>
                <a:gd name="T7" fmla="*/ 2 h 5"/>
                <a:gd name="T8" fmla="*/ 2 w 2"/>
                <a:gd name="T9" fmla="*/ 0 h 5"/>
                <a:gd name="T10" fmla="*/ 2 w 2"/>
                <a:gd name="T11" fmla="*/ 0 h 5"/>
                <a:gd name="T12" fmla="*/ 1 w 2"/>
                <a:gd name="T13" fmla="*/ 1 h 5"/>
                <a:gd name="T14" fmla="*/ 1 w 2"/>
                <a:gd name="T15" fmla="*/ 1 h 5"/>
                <a:gd name="T16" fmla="*/ 1 w 2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</a:path>
              </a:pathLst>
            </a:cu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0"/>
            <p:cNvSpPr/>
            <p:nvPr/>
          </p:nvSpPr>
          <p:spPr bwMode="auto">
            <a:xfrm>
              <a:off x="2640013" y="1700213"/>
              <a:ext cx="3487737" cy="3490912"/>
            </a:xfrm>
            <a:custGeom>
              <a:avLst/>
              <a:gdLst>
                <a:gd name="T0" fmla="*/ 636 w 636"/>
                <a:gd name="T1" fmla="*/ 318 h 635"/>
                <a:gd name="T2" fmla="*/ 635 w 636"/>
                <a:gd name="T3" fmla="*/ 344 h 635"/>
                <a:gd name="T4" fmla="*/ 628 w 636"/>
                <a:gd name="T5" fmla="*/ 387 h 635"/>
                <a:gd name="T6" fmla="*/ 614 w 636"/>
                <a:gd name="T7" fmla="*/ 435 h 635"/>
                <a:gd name="T8" fmla="*/ 592 w 636"/>
                <a:gd name="T9" fmla="*/ 479 h 635"/>
                <a:gd name="T10" fmla="*/ 579 w 636"/>
                <a:gd name="T11" fmla="*/ 500 h 635"/>
                <a:gd name="T12" fmla="*/ 564 w 636"/>
                <a:gd name="T13" fmla="*/ 519 h 635"/>
                <a:gd name="T14" fmla="*/ 548 w 636"/>
                <a:gd name="T15" fmla="*/ 537 h 635"/>
                <a:gd name="T16" fmla="*/ 636 w 636"/>
                <a:gd name="T17" fmla="*/ 318 h 635"/>
                <a:gd name="T18" fmla="*/ 319 w 636"/>
                <a:gd name="T19" fmla="*/ 0 h 635"/>
                <a:gd name="T20" fmla="*/ 636 w 636"/>
                <a:gd name="T21" fmla="*/ 318 h 635"/>
                <a:gd name="T22" fmla="*/ 548 w 636"/>
                <a:gd name="T23" fmla="*/ 537 h 635"/>
                <a:gd name="T24" fmla="*/ 512 w 636"/>
                <a:gd name="T25" fmla="*/ 569 h 635"/>
                <a:gd name="T26" fmla="*/ 472 w 636"/>
                <a:gd name="T27" fmla="*/ 596 h 635"/>
                <a:gd name="T28" fmla="*/ 428 w 636"/>
                <a:gd name="T29" fmla="*/ 616 h 635"/>
                <a:gd name="T30" fmla="*/ 381 w 636"/>
                <a:gd name="T31" fmla="*/ 629 h 635"/>
                <a:gd name="T32" fmla="*/ 360 w 636"/>
                <a:gd name="T33" fmla="*/ 633 h 635"/>
                <a:gd name="T34" fmla="*/ 332 w 636"/>
                <a:gd name="T35" fmla="*/ 635 h 635"/>
                <a:gd name="T36" fmla="*/ 307 w 636"/>
                <a:gd name="T37" fmla="*/ 635 h 635"/>
                <a:gd name="T38" fmla="*/ 294 w 636"/>
                <a:gd name="T39" fmla="*/ 634 h 635"/>
                <a:gd name="T40" fmla="*/ 283 w 636"/>
                <a:gd name="T41" fmla="*/ 633 h 635"/>
                <a:gd name="T42" fmla="*/ 269 w 636"/>
                <a:gd name="T43" fmla="*/ 632 h 635"/>
                <a:gd name="T44" fmla="*/ 245 w 636"/>
                <a:gd name="T45" fmla="*/ 627 h 635"/>
                <a:gd name="T46" fmla="*/ 198 w 636"/>
                <a:gd name="T47" fmla="*/ 612 h 635"/>
                <a:gd name="T48" fmla="*/ 154 w 636"/>
                <a:gd name="T49" fmla="*/ 590 h 635"/>
                <a:gd name="T50" fmla="*/ 115 w 636"/>
                <a:gd name="T51" fmla="*/ 561 h 635"/>
                <a:gd name="T52" fmla="*/ 51 w 636"/>
                <a:gd name="T53" fmla="*/ 488 h 635"/>
                <a:gd name="T54" fmla="*/ 11 w 636"/>
                <a:gd name="T55" fmla="*/ 398 h 635"/>
                <a:gd name="T56" fmla="*/ 2 w 636"/>
                <a:gd name="T57" fmla="*/ 348 h 635"/>
                <a:gd name="T58" fmla="*/ 0 w 636"/>
                <a:gd name="T59" fmla="*/ 317 h 635"/>
                <a:gd name="T60" fmla="*/ 2 w 636"/>
                <a:gd name="T61" fmla="*/ 291 h 635"/>
                <a:gd name="T62" fmla="*/ 5 w 636"/>
                <a:gd name="T63" fmla="*/ 266 h 635"/>
                <a:gd name="T64" fmla="*/ 10 w 636"/>
                <a:gd name="T65" fmla="*/ 241 h 635"/>
                <a:gd name="T66" fmla="*/ 48 w 636"/>
                <a:gd name="T67" fmla="*/ 150 h 635"/>
                <a:gd name="T68" fmla="*/ 106 w 636"/>
                <a:gd name="T69" fmla="*/ 81 h 635"/>
                <a:gd name="T70" fmla="*/ 144 w 636"/>
                <a:gd name="T71" fmla="*/ 52 h 635"/>
                <a:gd name="T72" fmla="*/ 186 w 636"/>
                <a:gd name="T73" fmla="*/ 29 h 635"/>
                <a:gd name="T74" fmla="*/ 232 w 636"/>
                <a:gd name="T75" fmla="*/ 12 h 635"/>
                <a:gd name="T76" fmla="*/ 276 w 636"/>
                <a:gd name="T77" fmla="*/ 3 h 635"/>
                <a:gd name="T78" fmla="*/ 300 w 636"/>
                <a:gd name="T79" fmla="*/ 1 h 635"/>
                <a:gd name="T80" fmla="*/ 322 w 636"/>
                <a:gd name="T81" fmla="*/ 0 h 635"/>
                <a:gd name="T82" fmla="*/ 343 w 636"/>
                <a:gd name="T83" fmla="*/ 1 h 635"/>
                <a:gd name="T84" fmla="*/ 354 w 636"/>
                <a:gd name="T85" fmla="*/ 2 h 635"/>
                <a:gd name="T86" fmla="*/ 367 w 636"/>
                <a:gd name="T87" fmla="*/ 4 h 635"/>
                <a:gd name="T88" fmla="*/ 415 w 636"/>
                <a:gd name="T89" fmla="*/ 15 h 635"/>
                <a:gd name="T90" fmla="*/ 461 w 636"/>
                <a:gd name="T91" fmla="*/ 34 h 635"/>
                <a:gd name="T92" fmla="*/ 540 w 636"/>
                <a:gd name="T93" fmla="*/ 90 h 635"/>
                <a:gd name="T94" fmla="*/ 572 w 636"/>
                <a:gd name="T95" fmla="*/ 127 h 635"/>
                <a:gd name="T96" fmla="*/ 586 w 636"/>
                <a:gd name="T97" fmla="*/ 147 h 635"/>
                <a:gd name="T98" fmla="*/ 609 w 636"/>
                <a:gd name="T99" fmla="*/ 190 h 635"/>
                <a:gd name="T100" fmla="*/ 631 w 636"/>
                <a:gd name="T101" fmla="*/ 262 h 635"/>
                <a:gd name="T102" fmla="*/ 634 w 636"/>
                <a:gd name="T103" fmla="*/ 287 h 635"/>
                <a:gd name="T104" fmla="*/ 636 w 636"/>
                <a:gd name="T105" fmla="*/ 318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6" h="635">
                  <a:moveTo>
                    <a:pt x="636" y="318"/>
                  </a:moveTo>
                  <a:cubicBezTo>
                    <a:pt x="636" y="326"/>
                    <a:pt x="636" y="336"/>
                    <a:pt x="635" y="344"/>
                  </a:cubicBezTo>
                  <a:cubicBezTo>
                    <a:pt x="633" y="357"/>
                    <a:pt x="631" y="374"/>
                    <a:pt x="628" y="387"/>
                  </a:cubicBezTo>
                  <a:cubicBezTo>
                    <a:pt x="628" y="387"/>
                    <a:pt x="623" y="410"/>
                    <a:pt x="614" y="435"/>
                  </a:cubicBezTo>
                  <a:cubicBezTo>
                    <a:pt x="602" y="463"/>
                    <a:pt x="592" y="479"/>
                    <a:pt x="592" y="479"/>
                  </a:cubicBezTo>
                  <a:cubicBezTo>
                    <a:pt x="588" y="485"/>
                    <a:pt x="583" y="494"/>
                    <a:pt x="579" y="500"/>
                  </a:cubicBezTo>
                  <a:cubicBezTo>
                    <a:pt x="574" y="506"/>
                    <a:pt x="568" y="513"/>
                    <a:pt x="564" y="519"/>
                  </a:cubicBezTo>
                  <a:cubicBezTo>
                    <a:pt x="559" y="525"/>
                    <a:pt x="553" y="532"/>
                    <a:pt x="548" y="537"/>
                  </a:cubicBezTo>
                  <a:cubicBezTo>
                    <a:pt x="602" y="481"/>
                    <a:pt x="636" y="403"/>
                    <a:pt x="636" y="318"/>
                  </a:cubicBezTo>
                  <a:cubicBezTo>
                    <a:pt x="636" y="143"/>
                    <a:pt x="494" y="0"/>
                    <a:pt x="319" y="0"/>
                  </a:cubicBezTo>
                  <a:cubicBezTo>
                    <a:pt x="494" y="0"/>
                    <a:pt x="636" y="143"/>
                    <a:pt x="636" y="318"/>
                  </a:cubicBezTo>
                  <a:cubicBezTo>
                    <a:pt x="636" y="403"/>
                    <a:pt x="602" y="481"/>
                    <a:pt x="548" y="537"/>
                  </a:cubicBezTo>
                  <a:cubicBezTo>
                    <a:pt x="537" y="547"/>
                    <a:pt x="523" y="561"/>
                    <a:pt x="512" y="569"/>
                  </a:cubicBezTo>
                  <a:cubicBezTo>
                    <a:pt x="501" y="578"/>
                    <a:pt x="484" y="589"/>
                    <a:pt x="472" y="596"/>
                  </a:cubicBezTo>
                  <a:cubicBezTo>
                    <a:pt x="459" y="603"/>
                    <a:pt x="442" y="611"/>
                    <a:pt x="428" y="616"/>
                  </a:cubicBezTo>
                  <a:cubicBezTo>
                    <a:pt x="414" y="621"/>
                    <a:pt x="395" y="626"/>
                    <a:pt x="381" y="629"/>
                  </a:cubicBezTo>
                  <a:cubicBezTo>
                    <a:pt x="375" y="630"/>
                    <a:pt x="366" y="632"/>
                    <a:pt x="360" y="633"/>
                  </a:cubicBezTo>
                  <a:cubicBezTo>
                    <a:pt x="352" y="634"/>
                    <a:pt x="344" y="635"/>
                    <a:pt x="332" y="635"/>
                  </a:cubicBezTo>
                  <a:cubicBezTo>
                    <a:pt x="324" y="635"/>
                    <a:pt x="315" y="635"/>
                    <a:pt x="307" y="635"/>
                  </a:cubicBezTo>
                  <a:cubicBezTo>
                    <a:pt x="303" y="635"/>
                    <a:pt x="299" y="635"/>
                    <a:pt x="294" y="634"/>
                  </a:cubicBezTo>
                  <a:cubicBezTo>
                    <a:pt x="290" y="634"/>
                    <a:pt x="286" y="634"/>
                    <a:pt x="283" y="633"/>
                  </a:cubicBezTo>
                  <a:cubicBezTo>
                    <a:pt x="279" y="633"/>
                    <a:pt x="273" y="632"/>
                    <a:pt x="269" y="632"/>
                  </a:cubicBezTo>
                  <a:cubicBezTo>
                    <a:pt x="262" y="630"/>
                    <a:pt x="252" y="629"/>
                    <a:pt x="245" y="627"/>
                  </a:cubicBezTo>
                  <a:cubicBezTo>
                    <a:pt x="230" y="623"/>
                    <a:pt x="212" y="617"/>
                    <a:pt x="198" y="612"/>
                  </a:cubicBezTo>
                  <a:cubicBezTo>
                    <a:pt x="184" y="606"/>
                    <a:pt x="167" y="597"/>
                    <a:pt x="154" y="590"/>
                  </a:cubicBezTo>
                  <a:cubicBezTo>
                    <a:pt x="142" y="582"/>
                    <a:pt x="126" y="571"/>
                    <a:pt x="115" y="561"/>
                  </a:cubicBezTo>
                  <a:cubicBezTo>
                    <a:pt x="90" y="540"/>
                    <a:pt x="68" y="516"/>
                    <a:pt x="51" y="488"/>
                  </a:cubicBezTo>
                  <a:cubicBezTo>
                    <a:pt x="33" y="460"/>
                    <a:pt x="19" y="430"/>
                    <a:pt x="11" y="398"/>
                  </a:cubicBezTo>
                  <a:cubicBezTo>
                    <a:pt x="7" y="384"/>
                    <a:pt x="4" y="364"/>
                    <a:pt x="2" y="348"/>
                  </a:cubicBezTo>
                  <a:cubicBezTo>
                    <a:pt x="1" y="339"/>
                    <a:pt x="0" y="327"/>
                    <a:pt x="0" y="317"/>
                  </a:cubicBezTo>
                  <a:cubicBezTo>
                    <a:pt x="1" y="309"/>
                    <a:pt x="1" y="299"/>
                    <a:pt x="2" y="291"/>
                  </a:cubicBezTo>
                  <a:cubicBezTo>
                    <a:pt x="3" y="284"/>
                    <a:pt x="4" y="273"/>
                    <a:pt x="5" y="266"/>
                  </a:cubicBezTo>
                  <a:cubicBezTo>
                    <a:pt x="6" y="258"/>
                    <a:pt x="8" y="248"/>
                    <a:pt x="10" y="241"/>
                  </a:cubicBezTo>
                  <a:cubicBezTo>
                    <a:pt x="20" y="199"/>
                    <a:pt x="37" y="168"/>
                    <a:pt x="48" y="150"/>
                  </a:cubicBezTo>
                  <a:cubicBezTo>
                    <a:pt x="64" y="124"/>
                    <a:pt x="84" y="101"/>
                    <a:pt x="106" y="81"/>
                  </a:cubicBezTo>
                  <a:cubicBezTo>
                    <a:pt x="117" y="72"/>
                    <a:pt x="132" y="60"/>
                    <a:pt x="144" y="52"/>
                  </a:cubicBezTo>
                  <a:cubicBezTo>
                    <a:pt x="156" y="44"/>
                    <a:pt x="173" y="34"/>
                    <a:pt x="186" y="29"/>
                  </a:cubicBezTo>
                  <a:cubicBezTo>
                    <a:pt x="199" y="23"/>
                    <a:pt x="218" y="16"/>
                    <a:pt x="232" y="12"/>
                  </a:cubicBezTo>
                  <a:cubicBezTo>
                    <a:pt x="245" y="8"/>
                    <a:pt x="263" y="5"/>
                    <a:pt x="276" y="3"/>
                  </a:cubicBezTo>
                  <a:cubicBezTo>
                    <a:pt x="279" y="2"/>
                    <a:pt x="288" y="1"/>
                    <a:pt x="300" y="1"/>
                  </a:cubicBezTo>
                  <a:cubicBezTo>
                    <a:pt x="304" y="0"/>
                    <a:pt x="312" y="0"/>
                    <a:pt x="322" y="0"/>
                  </a:cubicBezTo>
                  <a:cubicBezTo>
                    <a:pt x="333" y="0"/>
                    <a:pt x="342" y="1"/>
                    <a:pt x="343" y="1"/>
                  </a:cubicBezTo>
                  <a:cubicBezTo>
                    <a:pt x="346" y="1"/>
                    <a:pt x="350" y="2"/>
                    <a:pt x="354" y="2"/>
                  </a:cubicBezTo>
                  <a:cubicBezTo>
                    <a:pt x="358" y="2"/>
                    <a:pt x="363" y="3"/>
                    <a:pt x="367" y="4"/>
                  </a:cubicBezTo>
                  <a:cubicBezTo>
                    <a:pt x="382" y="6"/>
                    <a:pt x="401" y="11"/>
                    <a:pt x="415" y="15"/>
                  </a:cubicBezTo>
                  <a:cubicBezTo>
                    <a:pt x="429" y="20"/>
                    <a:pt x="448" y="27"/>
                    <a:pt x="461" y="34"/>
                  </a:cubicBezTo>
                  <a:cubicBezTo>
                    <a:pt x="490" y="49"/>
                    <a:pt x="516" y="68"/>
                    <a:pt x="540" y="90"/>
                  </a:cubicBezTo>
                  <a:cubicBezTo>
                    <a:pt x="550" y="101"/>
                    <a:pt x="563" y="116"/>
                    <a:pt x="572" y="127"/>
                  </a:cubicBezTo>
                  <a:cubicBezTo>
                    <a:pt x="577" y="133"/>
                    <a:pt x="582" y="141"/>
                    <a:pt x="586" y="147"/>
                  </a:cubicBezTo>
                  <a:cubicBezTo>
                    <a:pt x="594" y="159"/>
                    <a:pt x="603" y="177"/>
                    <a:pt x="609" y="190"/>
                  </a:cubicBezTo>
                  <a:cubicBezTo>
                    <a:pt x="619" y="213"/>
                    <a:pt x="627" y="237"/>
                    <a:pt x="631" y="262"/>
                  </a:cubicBezTo>
                  <a:cubicBezTo>
                    <a:pt x="632" y="269"/>
                    <a:pt x="634" y="279"/>
                    <a:pt x="634" y="287"/>
                  </a:cubicBezTo>
                  <a:cubicBezTo>
                    <a:pt x="635" y="296"/>
                    <a:pt x="636" y="309"/>
                    <a:pt x="636" y="318"/>
                  </a:cubicBezTo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1"/>
            <p:cNvSpPr/>
            <p:nvPr/>
          </p:nvSpPr>
          <p:spPr bwMode="auto">
            <a:xfrm>
              <a:off x="4164013" y="2195513"/>
              <a:ext cx="1920875" cy="2232025"/>
            </a:xfrm>
            <a:custGeom>
              <a:avLst/>
              <a:gdLst>
                <a:gd name="T0" fmla="*/ 323 w 350"/>
                <a:gd name="T1" fmla="*/ 241 h 406"/>
                <a:gd name="T2" fmla="*/ 337 w 350"/>
                <a:gd name="T3" fmla="*/ 258 h 406"/>
                <a:gd name="T4" fmla="*/ 349 w 350"/>
                <a:gd name="T5" fmla="*/ 207 h 406"/>
                <a:gd name="T6" fmla="*/ 350 w 350"/>
                <a:gd name="T7" fmla="*/ 175 h 406"/>
                <a:gd name="T8" fmla="*/ 330 w 350"/>
                <a:gd name="T9" fmla="*/ 99 h 406"/>
                <a:gd name="T10" fmla="*/ 286 w 350"/>
                <a:gd name="T11" fmla="*/ 27 h 406"/>
                <a:gd name="T12" fmla="*/ 274 w 350"/>
                <a:gd name="T13" fmla="*/ 19 h 406"/>
                <a:gd name="T14" fmla="*/ 241 w 350"/>
                <a:gd name="T15" fmla="*/ 1 h 406"/>
                <a:gd name="T16" fmla="*/ 234 w 350"/>
                <a:gd name="T17" fmla="*/ 13 h 406"/>
                <a:gd name="T18" fmla="*/ 236 w 350"/>
                <a:gd name="T19" fmla="*/ 27 h 406"/>
                <a:gd name="T20" fmla="*/ 229 w 350"/>
                <a:gd name="T21" fmla="*/ 32 h 406"/>
                <a:gd name="T22" fmla="*/ 224 w 350"/>
                <a:gd name="T23" fmla="*/ 28 h 406"/>
                <a:gd name="T24" fmla="*/ 240 w 350"/>
                <a:gd name="T25" fmla="*/ 46 h 406"/>
                <a:gd name="T26" fmla="*/ 236 w 350"/>
                <a:gd name="T27" fmla="*/ 53 h 406"/>
                <a:gd name="T28" fmla="*/ 205 w 350"/>
                <a:gd name="T29" fmla="*/ 38 h 406"/>
                <a:gd name="T30" fmla="*/ 201 w 350"/>
                <a:gd name="T31" fmla="*/ 43 h 406"/>
                <a:gd name="T32" fmla="*/ 183 w 350"/>
                <a:gd name="T33" fmla="*/ 51 h 406"/>
                <a:gd name="T34" fmla="*/ 175 w 350"/>
                <a:gd name="T35" fmla="*/ 52 h 406"/>
                <a:gd name="T36" fmla="*/ 166 w 350"/>
                <a:gd name="T37" fmla="*/ 62 h 406"/>
                <a:gd name="T38" fmla="*/ 146 w 350"/>
                <a:gd name="T39" fmla="*/ 51 h 406"/>
                <a:gd name="T40" fmla="*/ 89 w 350"/>
                <a:gd name="T41" fmla="*/ 63 h 406"/>
                <a:gd name="T42" fmla="*/ 91 w 350"/>
                <a:gd name="T43" fmla="*/ 84 h 406"/>
                <a:gd name="T44" fmla="*/ 114 w 350"/>
                <a:gd name="T45" fmla="*/ 69 h 406"/>
                <a:gd name="T46" fmla="*/ 136 w 350"/>
                <a:gd name="T47" fmla="*/ 81 h 406"/>
                <a:gd name="T48" fmla="*/ 144 w 350"/>
                <a:gd name="T49" fmla="*/ 82 h 406"/>
                <a:gd name="T50" fmla="*/ 132 w 350"/>
                <a:gd name="T51" fmla="*/ 97 h 406"/>
                <a:gd name="T52" fmla="*/ 89 w 350"/>
                <a:gd name="T53" fmla="*/ 99 h 406"/>
                <a:gd name="T54" fmla="*/ 69 w 350"/>
                <a:gd name="T55" fmla="*/ 118 h 406"/>
                <a:gd name="T56" fmla="*/ 54 w 350"/>
                <a:gd name="T57" fmla="*/ 127 h 406"/>
                <a:gd name="T58" fmla="*/ 54 w 350"/>
                <a:gd name="T59" fmla="*/ 137 h 406"/>
                <a:gd name="T60" fmla="*/ 58 w 350"/>
                <a:gd name="T61" fmla="*/ 164 h 406"/>
                <a:gd name="T62" fmla="*/ 72 w 350"/>
                <a:gd name="T63" fmla="*/ 149 h 406"/>
                <a:gd name="T64" fmla="*/ 94 w 350"/>
                <a:gd name="T65" fmla="*/ 150 h 406"/>
                <a:gd name="T66" fmla="*/ 117 w 350"/>
                <a:gd name="T67" fmla="*/ 165 h 406"/>
                <a:gd name="T68" fmla="*/ 120 w 350"/>
                <a:gd name="T69" fmla="*/ 159 h 406"/>
                <a:gd name="T70" fmla="*/ 136 w 350"/>
                <a:gd name="T71" fmla="*/ 158 h 406"/>
                <a:gd name="T72" fmla="*/ 178 w 350"/>
                <a:gd name="T73" fmla="*/ 177 h 406"/>
                <a:gd name="T74" fmla="*/ 148 w 350"/>
                <a:gd name="T75" fmla="*/ 193 h 406"/>
                <a:gd name="T76" fmla="*/ 124 w 350"/>
                <a:gd name="T77" fmla="*/ 198 h 406"/>
                <a:gd name="T78" fmla="*/ 53 w 350"/>
                <a:gd name="T79" fmla="*/ 180 h 406"/>
                <a:gd name="T80" fmla="*/ 53 w 350"/>
                <a:gd name="T81" fmla="*/ 180 h 406"/>
                <a:gd name="T82" fmla="*/ 34 w 350"/>
                <a:gd name="T83" fmla="*/ 288 h 406"/>
                <a:gd name="T84" fmla="*/ 104 w 350"/>
                <a:gd name="T85" fmla="*/ 366 h 406"/>
                <a:gd name="T86" fmla="*/ 153 w 350"/>
                <a:gd name="T87" fmla="*/ 381 h 406"/>
                <a:gd name="T88" fmla="*/ 181 w 350"/>
                <a:gd name="T89" fmla="*/ 319 h 406"/>
                <a:gd name="T90" fmla="*/ 194 w 350"/>
                <a:gd name="T91" fmla="*/ 254 h 406"/>
                <a:gd name="T92" fmla="*/ 174 w 350"/>
                <a:gd name="T93" fmla="*/ 203 h 406"/>
                <a:gd name="T94" fmla="*/ 234 w 350"/>
                <a:gd name="T95" fmla="*/ 213 h 406"/>
                <a:gd name="T96" fmla="*/ 221 w 350"/>
                <a:gd name="T97" fmla="*/ 213 h 406"/>
                <a:gd name="T98" fmla="*/ 230 w 350"/>
                <a:gd name="T99" fmla="*/ 209 h 406"/>
                <a:gd name="T100" fmla="*/ 239 w 350"/>
                <a:gd name="T101" fmla="*/ 212 h 406"/>
                <a:gd name="T102" fmla="*/ 273 w 350"/>
                <a:gd name="T103" fmla="*/ 227 h 406"/>
                <a:gd name="T104" fmla="*/ 312 w 350"/>
                <a:gd name="T105" fmla="*/ 22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0" h="406">
                  <a:moveTo>
                    <a:pt x="312" y="221"/>
                  </a:moveTo>
                  <a:cubicBezTo>
                    <a:pt x="316" y="227"/>
                    <a:pt x="312" y="236"/>
                    <a:pt x="317" y="242"/>
                  </a:cubicBezTo>
                  <a:cubicBezTo>
                    <a:pt x="318" y="241"/>
                    <a:pt x="320" y="241"/>
                    <a:pt x="321" y="240"/>
                  </a:cubicBezTo>
                  <a:cubicBezTo>
                    <a:pt x="321" y="240"/>
                    <a:pt x="322" y="241"/>
                    <a:pt x="323" y="241"/>
                  </a:cubicBezTo>
                  <a:cubicBezTo>
                    <a:pt x="326" y="258"/>
                    <a:pt x="314" y="276"/>
                    <a:pt x="326" y="293"/>
                  </a:cubicBezTo>
                  <a:cubicBezTo>
                    <a:pt x="336" y="280"/>
                    <a:pt x="321" y="267"/>
                    <a:pt x="327" y="254"/>
                  </a:cubicBezTo>
                  <a:cubicBezTo>
                    <a:pt x="331" y="258"/>
                    <a:pt x="329" y="264"/>
                    <a:pt x="332" y="269"/>
                  </a:cubicBezTo>
                  <a:cubicBezTo>
                    <a:pt x="335" y="265"/>
                    <a:pt x="337" y="258"/>
                    <a:pt x="337" y="258"/>
                  </a:cubicBezTo>
                  <a:cubicBezTo>
                    <a:pt x="337" y="257"/>
                    <a:pt x="338" y="255"/>
                    <a:pt x="338" y="254"/>
                  </a:cubicBezTo>
                  <a:cubicBezTo>
                    <a:pt x="340" y="245"/>
                    <a:pt x="333" y="237"/>
                    <a:pt x="335" y="228"/>
                  </a:cubicBezTo>
                  <a:cubicBezTo>
                    <a:pt x="335" y="225"/>
                    <a:pt x="336" y="224"/>
                    <a:pt x="340" y="224"/>
                  </a:cubicBezTo>
                  <a:cubicBezTo>
                    <a:pt x="342" y="224"/>
                    <a:pt x="348" y="214"/>
                    <a:pt x="349" y="207"/>
                  </a:cubicBezTo>
                  <a:cubicBezTo>
                    <a:pt x="350" y="200"/>
                    <a:pt x="347" y="182"/>
                    <a:pt x="346" y="179"/>
                  </a:cubicBezTo>
                  <a:cubicBezTo>
                    <a:pt x="343" y="173"/>
                    <a:pt x="337" y="158"/>
                    <a:pt x="341" y="151"/>
                  </a:cubicBezTo>
                  <a:cubicBezTo>
                    <a:pt x="341" y="152"/>
                    <a:pt x="342" y="154"/>
                    <a:pt x="342" y="156"/>
                  </a:cubicBezTo>
                  <a:cubicBezTo>
                    <a:pt x="349" y="160"/>
                    <a:pt x="346" y="169"/>
                    <a:pt x="350" y="175"/>
                  </a:cubicBezTo>
                  <a:cubicBezTo>
                    <a:pt x="350" y="175"/>
                    <a:pt x="349" y="151"/>
                    <a:pt x="340" y="124"/>
                  </a:cubicBezTo>
                  <a:cubicBezTo>
                    <a:pt x="337" y="116"/>
                    <a:pt x="334" y="108"/>
                    <a:pt x="331" y="100"/>
                  </a:cubicBezTo>
                  <a:cubicBezTo>
                    <a:pt x="331" y="100"/>
                    <a:pt x="331" y="101"/>
                    <a:pt x="332" y="102"/>
                  </a:cubicBezTo>
                  <a:cubicBezTo>
                    <a:pt x="331" y="101"/>
                    <a:pt x="330" y="100"/>
                    <a:pt x="330" y="99"/>
                  </a:cubicBezTo>
                  <a:cubicBezTo>
                    <a:pt x="330" y="99"/>
                    <a:pt x="330" y="99"/>
                    <a:pt x="330" y="99"/>
                  </a:cubicBezTo>
                  <a:cubicBezTo>
                    <a:pt x="328" y="96"/>
                    <a:pt x="328" y="96"/>
                    <a:pt x="325" y="86"/>
                  </a:cubicBezTo>
                  <a:cubicBezTo>
                    <a:pt x="314" y="64"/>
                    <a:pt x="300" y="43"/>
                    <a:pt x="284" y="25"/>
                  </a:cubicBezTo>
                  <a:cubicBezTo>
                    <a:pt x="285" y="25"/>
                    <a:pt x="285" y="26"/>
                    <a:pt x="286" y="27"/>
                  </a:cubicBezTo>
                  <a:cubicBezTo>
                    <a:pt x="285" y="26"/>
                    <a:pt x="284" y="26"/>
                    <a:pt x="284" y="26"/>
                  </a:cubicBezTo>
                  <a:cubicBezTo>
                    <a:pt x="284" y="26"/>
                    <a:pt x="284" y="27"/>
                    <a:pt x="285" y="28"/>
                  </a:cubicBezTo>
                  <a:cubicBezTo>
                    <a:pt x="284" y="27"/>
                    <a:pt x="284" y="27"/>
                    <a:pt x="276" y="19"/>
                  </a:cubicBezTo>
                  <a:cubicBezTo>
                    <a:pt x="275" y="19"/>
                    <a:pt x="274" y="19"/>
                    <a:pt x="274" y="19"/>
                  </a:cubicBezTo>
                  <a:cubicBezTo>
                    <a:pt x="274" y="19"/>
                    <a:pt x="274" y="20"/>
                    <a:pt x="274" y="21"/>
                  </a:cubicBezTo>
                  <a:cubicBezTo>
                    <a:pt x="271" y="19"/>
                    <a:pt x="271" y="19"/>
                    <a:pt x="254" y="5"/>
                  </a:cubicBezTo>
                  <a:cubicBezTo>
                    <a:pt x="253" y="5"/>
                    <a:pt x="253" y="5"/>
                    <a:pt x="241" y="0"/>
                  </a:cubicBezTo>
                  <a:cubicBezTo>
                    <a:pt x="241" y="0"/>
                    <a:pt x="241" y="1"/>
                    <a:pt x="241" y="1"/>
                  </a:cubicBezTo>
                  <a:cubicBezTo>
                    <a:pt x="243" y="7"/>
                    <a:pt x="243" y="7"/>
                    <a:pt x="243" y="7"/>
                  </a:cubicBezTo>
                  <a:cubicBezTo>
                    <a:pt x="243" y="7"/>
                    <a:pt x="242" y="8"/>
                    <a:pt x="242" y="9"/>
                  </a:cubicBezTo>
                  <a:cubicBezTo>
                    <a:pt x="241" y="8"/>
                    <a:pt x="239" y="8"/>
                    <a:pt x="238" y="8"/>
                  </a:cubicBezTo>
                  <a:cubicBezTo>
                    <a:pt x="236" y="11"/>
                    <a:pt x="236" y="11"/>
                    <a:pt x="234" y="13"/>
                  </a:cubicBezTo>
                  <a:cubicBezTo>
                    <a:pt x="234" y="15"/>
                    <a:pt x="236" y="17"/>
                    <a:pt x="236" y="19"/>
                  </a:cubicBezTo>
                  <a:cubicBezTo>
                    <a:pt x="235" y="19"/>
                    <a:pt x="234" y="19"/>
                    <a:pt x="232" y="19"/>
                  </a:cubicBezTo>
                  <a:cubicBezTo>
                    <a:pt x="232" y="20"/>
                    <a:pt x="231" y="21"/>
                    <a:pt x="230" y="22"/>
                  </a:cubicBezTo>
                  <a:cubicBezTo>
                    <a:pt x="232" y="24"/>
                    <a:pt x="232" y="24"/>
                    <a:pt x="236" y="27"/>
                  </a:cubicBezTo>
                  <a:cubicBezTo>
                    <a:pt x="236" y="28"/>
                    <a:pt x="236" y="28"/>
                    <a:pt x="236" y="29"/>
                  </a:cubicBezTo>
                  <a:cubicBezTo>
                    <a:pt x="231" y="27"/>
                    <a:pt x="231" y="27"/>
                    <a:pt x="229" y="28"/>
                  </a:cubicBezTo>
                  <a:cubicBezTo>
                    <a:pt x="229" y="29"/>
                    <a:pt x="229" y="31"/>
                    <a:pt x="230" y="32"/>
                  </a:cubicBezTo>
                  <a:cubicBezTo>
                    <a:pt x="230" y="32"/>
                    <a:pt x="230" y="32"/>
                    <a:pt x="229" y="32"/>
                  </a:cubicBezTo>
                  <a:cubicBezTo>
                    <a:pt x="227" y="30"/>
                    <a:pt x="226" y="27"/>
                    <a:pt x="223" y="26"/>
                  </a:cubicBezTo>
                  <a:cubicBezTo>
                    <a:pt x="223" y="27"/>
                    <a:pt x="224" y="28"/>
                    <a:pt x="224" y="28"/>
                  </a:cubicBezTo>
                  <a:cubicBezTo>
                    <a:pt x="224" y="28"/>
                    <a:pt x="224" y="28"/>
                    <a:pt x="224" y="28"/>
                  </a:cubicBezTo>
                  <a:cubicBezTo>
                    <a:pt x="224" y="28"/>
                    <a:pt x="224" y="28"/>
                    <a:pt x="224" y="28"/>
                  </a:cubicBezTo>
                  <a:cubicBezTo>
                    <a:pt x="224" y="28"/>
                    <a:pt x="224" y="28"/>
                    <a:pt x="224" y="28"/>
                  </a:cubicBezTo>
                  <a:cubicBezTo>
                    <a:pt x="224" y="28"/>
                    <a:pt x="224" y="28"/>
                    <a:pt x="224" y="30"/>
                  </a:cubicBezTo>
                  <a:cubicBezTo>
                    <a:pt x="229" y="36"/>
                    <a:pt x="236" y="38"/>
                    <a:pt x="240" y="44"/>
                  </a:cubicBezTo>
                  <a:cubicBezTo>
                    <a:pt x="240" y="45"/>
                    <a:pt x="240" y="46"/>
                    <a:pt x="240" y="46"/>
                  </a:cubicBezTo>
                  <a:cubicBezTo>
                    <a:pt x="238" y="43"/>
                    <a:pt x="238" y="43"/>
                    <a:pt x="235" y="42"/>
                  </a:cubicBezTo>
                  <a:cubicBezTo>
                    <a:pt x="234" y="43"/>
                    <a:pt x="233" y="43"/>
                    <a:pt x="233" y="44"/>
                  </a:cubicBezTo>
                  <a:cubicBezTo>
                    <a:pt x="234" y="46"/>
                    <a:pt x="236" y="48"/>
                    <a:pt x="237" y="51"/>
                  </a:cubicBezTo>
                  <a:cubicBezTo>
                    <a:pt x="237" y="52"/>
                    <a:pt x="236" y="52"/>
                    <a:pt x="236" y="53"/>
                  </a:cubicBezTo>
                  <a:cubicBezTo>
                    <a:pt x="232" y="54"/>
                    <a:pt x="232" y="53"/>
                    <a:pt x="230" y="52"/>
                  </a:cubicBezTo>
                  <a:cubicBezTo>
                    <a:pt x="234" y="43"/>
                    <a:pt x="220" y="24"/>
                    <a:pt x="214" y="25"/>
                  </a:cubicBezTo>
                  <a:cubicBezTo>
                    <a:pt x="214" y="33"/>
                    <a:pt x="221" y="38"/>
                    <a:pt x="223" y="45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205" y="38"/>
                    <a:pt x="204" y="39"/>
                    <a:pt x="204" y="40"/>
                  </a:cubicBezTo>
                  <a:cubicBezTo>
                    <a:pt x="205" y="41"/>
                    <a:pt x="206" y="42"/>
                    <a:pt x="207" y="43"/>
                  </a:cubicBezTo>
                  <a:cubicBezTo>
                    <a:pt x="206" y="44"/>
                    <a:pt x="205" y="43"/>
                    <a:pt x="204" y="43"/>
                  </a:cubicBezTo>
                  <a:cubicBezTo>
                    <a:pt x="203" y="43"/>
                    <a:pt x="202" y="43"/>
                    <a:pt x="201" y="43"/>
                  </a:cubicBezTo>
                  <a:cubicBezTo>
                    <a:pt x="201" y="44"/>
                    <a:pt x="200" y="44"/>
                    <a:pt x="200" y="45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2" y="45"/>
                    <a:pt x="191" y="44"/>
                    <a:pt x="191" y="44"/>
                  </a:cubicBezTo>
                  <a:cubicBezTo>
                    <a:pt x="189" y="43"/>
                    <a:pt x="183" y="45"/>
                    <a:pt x="183" y="51"/>
                  </a:cubicBezTo>
                  <a:cubicBezTo>
                    <a:pt x="179" y="54"/>
                    <a:pt x="177" y="52"/>
                    <a:pt x="176" y="50"/>
                  </a:cubicBezTo>
                  <a:cubicBezTo>
                    <a:pt x="176" y="49"/>
                    <a:pt x="177" y="49"/>
                    <a:pt x="177" y="48"/>
                  </a:cubicBezTo>
                  <a:cubicBezTo>
                    <a:pt x="174" y="43"/>
                    <a:pt x="174" y="43"/>
                    <a:pt x="171" y="44"/>
                  </a:cubicBezTo>
                  <a:cubicBezTo>
                    <a:pt x="172" y="47"/>
                    <a:pt x="174" y="49"/>
                    <a:pt x="175" y="52"/>
                  </a:cubicBezTo>
                  <a:cubicBezTo>
                    <a:pt x="174" y="53"/>
                    <a:pt x="172" y="53"/>
                    <a:pt x="171" y="53"/>
                  </a:cubicBezTo>
                  <a:cubicBezTo>
                    <a:pt x="170" y="54"/>
                    <a:pt x="169" y="55"/>
                    <a:pt x="167" y="56"/>
                  </a:cubicBezTo>
                  <a:cubicBezTo>
                    <a:pt x="167" y="57"/>
                    <a:pt x="167" y="59"/>
                    <a:pt x="167" y="61"/>
                  </a:cubicBezTo>
                  <a:cubicBezTo>
                    <a:pt x="167" y="61"/>
                    <a:pt x="166" y="62"/>
                    <a:pt x="166" y="62"/>
                  </a:cubicBezTo>
                  <a:cubicBezTo>
                    <a:pt x="165" y="62"/>
                    <a:pt x="163" y="61"/>
                    <a:pt x="162" y="60"/>
                  </a:cubicBezTo>
                  <a:cubicBezTo>
                    <a:pt x="161" y="61"/>
                    <a:pt x="160" y="63"/>
                    <a:pt x="160" y="64"/>
                  </a:cubicBezTo>
                  <a:cubicBezTo>
                    <a:pt x="154" y="62"/>
                    <a:pt x="150" y="56"/>
                    <a:pt x="145" y="53"/>
                  </a:cubicBezTo>
                  <a:cubicBezTo>
                    <a:pt x="145" y="52"/>
                    <a:pt x="145" y="51"/>
                    <a:pt x="146" y="51"/>
                  </a:cubicBezTo>
                  <a:cubicBezTo>
                    <a:pt x="161" y="60"/>
                    <a:pt x="166" y="51"/>
                    <a:pt x="167" y="51"/>
                  </a:cubicBezTo>
                  <a:cubicBezTo>
                    <a:pt x="166" y="50"/>
                    <a:pt x="166" y="50"/>
                    <a:pt x="165" y="49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06" y="38"/>
                    <a:pt x="89" y="63"/>
                    <a:pt x="89" y="63"/>
                  </a:cubicBezTo>
                  <a:cubicBezTo>
                    <a:pt x="86" y="66"/>
                    <a:pt x="86" y="66"/>
                    <a:pt x="85" y="68"/>
                  </a:cubicBezTo>
                  <a:cubicBezTo>
                    <a:pt x="74" y="74"/>
                    <a:pt x="74" y="74"/>
                    <a:pt x="74" y="75"/>
                  </a:cubicBezTo>
                  <a:cubicBezTo>
                    <a:pt x="72" y="78"/>
                    <a:pt x="74" y="87"/>
                    <a:pt x="81" y="91"/>
                  </a:cubicBezTo>
                  <a:cubicBezTo>
                    <a:pt x="86" y="93"/>
                    <a:pt x="87" y="85"/>
                    <a:pt x="91" y="84"/>
                  </a:cubicBezTo>
                  <a:cubicBezTo>
                    <a:pt x="98" y="97"/>
                    <a:pt x="98" y="97"/>
                    <a:pt x="99" y="99"/>
                  </a:cubicBezTo>
                  <a:cubicBezTo>
                    <a:pt x="102" y="101"/>
                    <a:pt x="105" y="103"/>
                    <a:pt x="108" y="97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09" y="73"/>
                    <a:pt x="110" y="72"/>
                    <a:pt x="114" y="69"/>
                  </a:cubicBezTo>
                  <a:cubicBezTo>
                    <a:pt x="114" y="68"/>
                    <a:pt x="114" y="66"/>
                    <a:pt x="114" y="65"/>
                  </a:cubicBezTo>
                  <a:cubicBezTo>
                    <a:pt x="124" y="57"/>
                    <a:pt x="124" y="57"/>
                    <a:pt x="128" y="60"/>
                  </a:cubicBezTo>
                  <a:cubicBezTo>
                    <a:pt x="129" y="67"/>
                    <a:pt x="121" y="71"/>
                    <a:pt x="120" y="77"/>
                  </a:cubicBezTo>
                  <a:cubicBezTo>
                    <a:pt x="121" y="78"/>
                    <a:pt x="121" y="78"/>
                    <a:pt x="136" y="81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36" y="81"/>
                    <a:pt x="136" y="81"/>
                    <a:pt x="137" y="80"/>
                  </a:cubicBezTo>
                  <a:cubicBezTo>
                    <a:pt x="141" y="80"/>
                    <a:pt x="141" y="80"/>
                    <a:pt x="144" y="82"/>
                  </a:cubicBezTo>
                  <a:cubicBezTo>
                    <a:pt x="144" y="82"/>
                    <a:pt x="144" y="83"/>
                    <a:pt x="144" y="84"/>
                  </a:cubicBezTo>
                  <a:cubicBezTo>
                    <a:pt x="142" y="86"/>
                    <a:pt x="139" y="85"/>
                    <a:pt x="136" y="85"/>
                  </a:cubicBezTo>
                  <a:cubicBezTo>
                    <a:pt x="134" y="85"/>
                    <a:pt x="131" y="84"/>
                    <a:pt x="129" y="86"/>
                  </a:cubicBezTo>
                  <a:cubicBezTo>
                    <a:pt x="133" y="96"/>
                    <a:pt x="133" y="96"/>
                    <a:pt x="132" y="97"/>
                  </a:cubicBezTo>
                  <a:cubicBezTo>
                    <a:pt x="130" y="97"/>
                    <a:pt x="130" y="97"/>
                    <a:pt x="127" y="92"/>
                  </a:cubicBezTo>
                  <a:cubicBezTo>
                    <a:pt x="126" y="92"/>
                    <a:pt x="125" y="92"/>
                    <a:pt x="124" y="92"/>
                  </a:cubicBezTo>
                  <a:cubicBezTo>
                    <a:pt x="123" y="95"/>
                    <a:pt x="125" y="98"/>
                    <a:pt x="124" y="101"/>
                  </a:cubicBezTo>
                  <a:cubicBezTo>
                    <a:pt x="124" y="101"/>
                    <a:pt x="95" y="121"/>
                    <a:pt x="89" y="99"/>
                  </a:cubicBezTo>
                  <a:cubicBezTo>
                    <a:pt x="89" y="99"/>
                    <a:pt x="88" y="99"/>
                    <a:pt x="87" y="99"/>
                  </a:cubicBezTo>
                  <a:cubicBezTo>
                    <a:pt x="85" y="103"/>
                    <a:pt x="85" y="103"/>
                    <a:pt x="85" y="108"/>
                  </a:cubicBezTo>
                  <a:cubicBezTo>
                    <a:pt x="85" y="109"/>
                    <a:pt x="83" y="110"/>
                    <a:pt x="83" y="111"/>
                  </a:cubicBezTo>
                  <a:cubicBezTo>
                    <a:pt x="77" y="111"/>
                    <a:pt x="73" y="114"/>
                    <a:pt x="69" y="118"/>
                  </a:cubicBezTo>
                  <a:cubicBezTo>
                    <a:pt x="66" y="122"/>
                    <a:pt x="62" y="126"/>
                    <a:pt x="56" y="126"/>
                  </a:cubicBezTo>
                  <a:cubicBezTo>
                    <a:pt x="56" y="125"/>
                    <a:pt x="56" y="124"/>
                    <a:pt x="55" y="124"/>
                  </a:cubicBezTo>
                  <a:cubicBezTo>
                    <a:pt x="55" y="124"/>
                    <a:pt x="54" y="124"/>
                    <a:pt x="54" y="125"/>
                  </a:cubicBezTo>
                  <a:cubicBezTo>
                    <a:pt x="54" y="125"/>
                    <a:pt x="54" y="127"/>
                    <a:pt x="54" y="127"/>
                  </a:cubicBezTo>
                  <a:cubicBezTo>
                    <a:pt x="53" y="128"/>
                    <a:pt x="52" y="128"/>
                    <a:pt x="52" y="129"/>
                  </a:cubicBezTo>
                  <a:cubicBezTo>
                    <a:pt x="49" y="128"/>
                    <a:pt x="49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6" y="133"/>
                    <a:pt x="51" y="134"/>
                    <a:pt x="54" y="137"/>
                  </a:cubicBezTo>
                  <a:cubicBezTo>
                    <a:pt x="60" y="146"/>
                    <a:pt x="32" y="148"/>
                    <a:pt x="32" y="149"/>
                  </a:cubicBezTo>
                  <a:cubicBezTo>
                    <a:pt x="30" y="152"/>
                    <a:pt x="30" y="171"/>
                    <a:pt x="30" y="171"/>
                  </a:cubicBezTo>
                  <a:cubicBezTo>
                    <a:pt x="33" y="173"/>
                    <a:pt x="36" y="173"/>
                    <a:pt x="38" y="173"/>
                  </a:cubicBezTo>
                  <a:cubicBezTo>
                    <a:pt x="39" y="173"/>
                    <a:pt x="64" y="173"/>
                    <a:pt x="58" y="164"/>
                  </a:cubicBezTo>
                  <a:cubicBezTo>
                    <a:pt x="59" y="163"/>
                    <a:pt x="59" y="162"/>
                    <a:pt x="60" y="161"/>
                  </a:cubicBezTo>
                  <a:cubicBezTo>
                    <a:pt x="63" y="160"/>
                    <a:pt x="66" y="156"/>
                    <a:pt x="70" y="154"/>
                  </a:cubicBezTo>
                  <a:cubicBezTo>
                    <a:pt x="70" y="153"/>
                    <a:pt x="70" y="151"/>
                    <a:pt x="69" y="149"/>
                  </a:cubicBezTo>
                  <a:cubicBezTo>
                    <a:pt x="70" y="149"/>
                    <a:pt x="71" y="149"/>
                    <a:pt x="72" y="149"/>
                  </a:cubicBezTo>
                  <a:cubicBezTo>
                    <a:pt x="72" y="149"/>
                    <a:pt x="72" y="149"/>
                    <a:pt x="73" y="149"/>
                  </a:cubicBezTo>
                  <a:cubicBezTo>
                    <a:pt x="74" y="149"/>
                    <a:pt x="75" y="150"/>
                    <a:pt x="75" y="150"/>
                  </a:cubicBezTo>
                  <a:cubicBezTo>
                    <a:pt x="75" y="150"/>
                    <a:pt x="75" y="150"/>
                    <a:pt x="76" y="150"/>
                  </a:cubicBezTo>
                  <a:cubicBezTo>
                    <a:pt x="91" y="141"/>
                    <a:pt x="93" y="146"/>
                    <a:pt x="94" y="150"/>
                  </a:cubicBezTo>
                  <a:cubicBezTo>
                    <a:pt x="99" y="152"/>
                    <a:pt x="103" y="156"/>
                    <a:pt x="108" y="158"/>
                  </a:cubicBezTo>
                  <a:cubicBezTo>
                    <a:pt x="109" y="162"/>
                    <a:pt x="115" y="164"/>
                    <a:pt x="114" y="169"/>
                  </a:cubicBezTo>
                  <a:cubicBezTo>
                    <a:pt x="114" y="169"/>
                    <a:pt x="115" y="170"/>
                    <a:pt x="115" y="170"/>
                  </a:cubicBezTo>
                  <a:cubicBezTo>
                    <a:pt x="118" y="168"/>
                    <a:pt x="118" y="167"/>
                    <a:pt x="117" y="165"/>
                  </a:cubicBezTo>
                  <a:cubicBezTo>
                    <a:pt x="117" y="165"/>
                    <a:pt x="116" y="164"/>
                    <a:pt x="116" y="164"/>
                  </a:cubicBezTo>
                  <a:cubicBezTo>
                    <a:pt x="115" y="163"/>
                    <a:pt x="115" y="162"/>
                    <a:pt x="115" y="161"/>
                  </a:cubicBezTo>
                  <a:cubicBezTo>
                    <a:pt x="116" y="161"/>
                    <a:pt x="118" y="161"/>
                    <a:pt x="119" y="161"/>
                  </a:cubicBezTo>
                  <a:cubicBezTo>
                    <a:pt x="120" y="161"/>
                    <a:pt x="120" y="160"/>
                    <a:pt x="120" y="159"/>
                  </a:cubicBezTo>
                  <a:cubicBezTo>
                    <a:pt x="116" y="156"/>
                    <a:pt x="111" y="156"/>
                    <a:pt x="107" y="154"/>
                  </a:cubicBezTo>
                  <a:cubicBezTo>
                    <a:pt x="106" y="149"/>
                    <a:pt x="99" y="147"/>
                    <a:pt x="101" y="140"/>
                  </a:cubicBezTo>
                  <a:cubicBezTo>
                    <a:pt x="123" y="134"/>
                    <a:pt x="116" y="171"/>
                    <a:pt x="136" y="174"/>
                  </a:cubicBezTo>
                  <a:cubicBezTo>
                    <a:pt x="139" y="168"/>
                    <a:pt x="136" y="163"/>
                    <a:pt x="136" y="158"/>
                  </a:cubicBezTo>
                  <a:cubicBezTo>
                    <a:pt x="137" y="158"/>
                    <a:pt x="138" y="157"/>
                    <a:pt x="138" y="157"/>
                  </a:cubicBezTo>
                  <a:cubicBezTo>
                    <a:pt x="144" y="159"/>
                    <a:pt x="147" y="160"/>
                    <a:pt x="148" y="171"/>
                  </a:cubicBezTo>
                  <a:cubicBezTo>
                    <a:pt x="156" y="174"/>
                    <a:pt x="171" y="176"/>
                    <a:pt x="177" y="175"/>
                  </a:cubicBezTo>
                  <a:cubicBezTo>
                    <a:pt x="177" y="176"/>
                    <a:pt x="178" y="177"/>
                    <a:pt x="178" y="177"/>
                  </a:cubicBezTo>
                  <a:cubicBezTo>
                    <a:pt x="173" y="195"/>
                    <a:pt x="173" y="195"/>
                    <a:pt x="171" y="195"/>
                  </a:cubicBezTo>
                  <a:cubicBezTo>
                    <a:pt x="167" y="193"/>
                    <a:pt x="162" y="193"/>
                    <a:pt x="157" y="193"/>
                  </a:cubicBezTo>
                  <a:cubicBezTo>
                    <a:pt x="154" y="193"/>
                    <a:pt x="151" y="193"/>
                    <a:pt x="148" y="193"/>
                  </a:cubicBezTo>
                  <a:cubicBezTo>
                    <a:pt x="148" y="193"/>
                    <a:pt x="148" y="193"/>
                    <a:pt x="148" y="193"/>
                  </a:cubicBezTo>
                  <a:cubicBezTo>
                    <a:pt x="143" y="194"/>
                    <a:pt x="140" y="188"/>
                    <a:pt x="135" y="188"/>
                  </a:cubicBezTo>
                  <a:cubicBezTo>
                    <a:pt x="128" y="188"/>
                    <a:pt x="130" y="197"/>
                    <a:pt x="124" y="198"/>
                  </a:cubicBezTo>
                  <a:cubicBezTo>
                    <a:pt x="124" y="198"/>
                    <a:pt x="124" y="198"/>
                    <a:pt x="124" y="198"/>
                  </a:cubicBezTo>
                  <a:cubicBezTo>
                    <a:pt x="124" y="198"/>
                    <a:pt x="124" y="198"/>
                    <a:pt x="124" y="198"/>
                  </a:cubicBezTo>
                  <a:cubicBezTo>
                    <a:pt x="124" y="198"/>
                    <a:pt x="103" y="192"/>
                    <a:pt x="93" y="185"/>
                  </a:cubicBezTo>
                  <a:cubicBezTo>
                    <a:pt x="97" y="178"/>
                    <a:pt x="97" y="178"/>
                    <a:pt x="95" y="173"/>
                  </a:cubicBezTo>
                  <a:cubicBezTo>
                    <a:pt x="63" y="175"/>
                    <a:pt x="63" y="175"/>
                    <a:pt x="63" y="175"/>
                  </a:cubicBezTo>
                  <a:cubicBezTo>
                    <a:pt x="61" y="179"/>
                    <a:pt x="61" y="179"/>
                    <a:pt x="53" y="180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41" y="177"/>
                    <a:pt x="41" y="177"/>
                    <a:pt x="40" y="177"/>
                  </a:cubicBezTo>
                  <a:cubicBezTo>
                    <a:pt x="19" y="206"/>
                    <a:pt x="19" y="206"/>
                    <a:pt x="16" y="206"/>
                  </a:cubicBezTo>
                  <a:cubicBezTo>
                    <a:pt x="0" y="210"/>
                    <a:pt x="0" y="255"/>
                    <a:pt x="0" y="255"/>
                  </a:cubicBezTo>
                  <a:cubicBezTo>
                    <a:pt x="3" y="270"/>
                    <a:pt x="17" y="278"/>
                    <a:pt x="34" y="288"/>
                  </a:cubicBezTo>
                  <a:cubicBezTo>
                    <a:pt x="97" y="269"/>
                    <a:pt x="93" y="297"/>
                    <a:pt x="93" y="297"/>
                  </a:cubicBezTo>
                  <a:cubicBezTo>
                    <a:pt x="88" y="309"/>
                    <a:pt x="100" y="314"/>
                    <a:pt x="103" y="324"/>
                  </a:cubicBezTo>
                  <a:cubicBezTo>
                    <a:pt x="106" y="335"/>
                    <a:pt x="94" y="343"/>
                    <a:pt x="96" y="353"/>
                  </a:cubicBezTo>
                  <a:cubicBezTo>
                    <a:pt x="97" y="362"/>
                    <a:pt x="98" y="363"/>
                    <a:pt x="104" y="366"/>
                  </a:cubicBezTo>
                  <a:cubicBezTo>
                    <a:pt x="105" y="386"/>
                    <a:pt x="105" y="386"/>
                    <a:pt x="105" y="386"/>
                  </a:cubicBezTo>
                  <a:cubicBezTo>
                    <a:pt x="112" y="406"/>
                    <a:pt x="112" y="406"/>
                    <a:pt x="114" y="406"/>
                  </a:cubicBezTo>
                  <a:cubicBezTo>
                    <a:pt x="136" y="406"/>
                    <a:pt x="144" y="397"/>
                    <a:pt x="154" y="385"/>
                  </a:cubicBezTo>
                  <a:cubicBezTo>
                    <a:pt x="154" y="384"/>
                    <a:pt x="154" y="382"/>
                    <a:pt x="153" y="381"/>
                  </a:cubicBezTo>
                  <a:cubicBezTo>
                    <a:pt x="156" y="378"/>
                    <a:pt x="161" y="377"/>
                    <a:pt x="163" y="373"/>
                  </a:cubicBezTo>
                  <a:cubicBezTo>
                    <a:pt x="162" y="369"/>
                    <a:pt x="164" y="365"/>
                    <a:pt x="164" y="362"/>
                  </a:cubicBezTo>
                  <a:cubicBezTo>
                    <a:pt x="170" y="355"/>
                    <a:pt x="180" y="353"/>
                    <a:pt x="184" y="344"/>
                  </a:cubicBezTo>
                  <a:cubicBezTo>
                    <a:pt x="184" y="344"/>
                    <a:pt x="187" y="325"/>
                    <a:pt x="181" y="319"/>
                  </a:cubicBezTo>
                  <a:cubicBezTo>
                    <a:pt x="193" y="299"/>
                    <a:pt x="217" y="287"/>
                    <a:pt x="222" y="262"/>
                  </a:cubicBezTo>
                  <a:cubicBezTo>
                    <a:pt x="221" y="262"/>
                    <a:pt x="220" y="262"/>
                    <a:pt x="220" y="261"/>
                  </a:cubicBezTo>
                  <a:cubicBezTo>
                    <a:pt x="216" y="263"/>
                    <a:pt x="205" y="266"/>
                    <a:pt x="205" y="266"/>
                  </a:cubicBezTo>
                  <a:cubicBezTo>
                    <a:pt x="199" y="264"/>
                    <a:pt x="200" y="256"/>
                    <a:pt x="194" y="254"/>
                  </a:cubicBezTo>
                  <a:cubicBezTo>
                    <a:pt x="192" y="251"/>
                    <a:pt x="189" y="249"/>
                    <a:pt x="189" y="245"/>
                  </a:cubicBezTo>
                  <a:cubicBezTo>
                    <a:pt x="186" y="243"/>
                    <a:pt x="186" y="243"/>
                    <a:pt x="185" y="238"/>
                  </a:cubicBezTo>
                  <a:cubicBezTo>
                    <a:pt x="180" y="235"/>
                    <a:pt x="169" y="207"/>
                    <a:pt x="170" y="204"/>
                  </a:cubicBezTo>
                  <a:cubicBezTo>
                    <a:pt x="171" y="203"/>
                    <a:pt x="173" y="203"/>
                    <a:pt x="174" y="203"/>
                  </a:cubicBezTo>
                  <a:cubicBezTo>
                    <a:pt x="174" y="203"/>
                    <a:pt x="200" y="240"/>
                    <a:pt x="200" y="254"/>
                  </a:cubicBezTo>
                  <a:cubicBezTo>
                    <a:pt x="200" y="254"/>
                    <a:pt x="200" y="256"/>
                    <a:pt x="201" y="256"/>
                  </a:cubicBezTo>
                  <a:cubicBezTo>
                    <a:pt x="214" y="265"/>
                    <a:pt x="220" y="245"/>
                    <a:pt x="231" y="243"/>
                  </a:cubicBezTo>
                  <a:cubicBezTo>
                    <a:pt x="247" y="238"/>
                    <a:pt x="249" y="222"/>
                    <a:pt x="234" y="213"/>
                  </a:cubicBezTo>
                  <a:cubicBezTo>
                    <a:pt x="234" y="213"/>
                    <a:pt x="234" y="213"/>
                    <a:pt x="234" y="213"/>
                  </a:cubicBezTo>
                  <a:cubicBezTo>
                    <a:pt x="234" y="213"/>
                    <a:pt x="234" y="213"/>
                    <a:pt x="233" y="214"/>
                  </a:cubicBezTo>
                  <a:cubicBezTo>
                    <a:pt x="229" y="217"/>
                    <a:pt x="229" y="217"/>
                    <a:pt x="227" y="218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21" y="212"/>
                    <a:pt x="221" y="212"/>
                    <a:pt x="212" y="198"/>
                  </a:cubicBezTo>
                  <a:cubicBezTo>
                    <a:pt x="212" y="197"/>
                    <a:pt x="213" y="197"/>
                    <a:pt x="213" y="196"/>
                  </a:cubicBezTo>
                  <a:cubicBezTo>
                    <a:pt x="222" y="195"/>
                    <a:pt x="224" y="205"/>
                    <a:pt x="230" y="209"/>
                  </a:cubicBezTo>
                  <a:cubicBezTo>
                    <a:pt x="230" y="209"/>
                    <a:pt x="230" y="209"/>
                    <a:pt x="230" y="209"/>
                  </a:cubicBezTo>
                  <a:cubicBezTo>
                    <a:pt x="230" y="209"/>
                    <a:pt x="230" y="209"/>
                    <a:pt x="230" y="209"/>
                  </a:cubicBezTo>
                  <a:cubicBezTo>
                    <a:pt x="230" y="209"/>
                    <a:pt x="230" y="209"/>
                    <a:pt x="230" y="209"/>
                  </a:cubicBezTo>
                  <a:cubicBezTo>
                    <a:pt x="234" y="208"/>
                    <a:pt x="234" y="208"/>
                    <a:pt x="236" y="208"/>
                  </a:cubicBezTo>
                  <a:cubicBezTo>
                    <a:pt x="237" y="209"/>
                    <a:pt x="238" y="211"/>
                    <a:pt x="239" y="212"/>
                  </a:cubicBezTo>
                  <a:cubicBezTo>
                    <a:pt x="242" y="213"/>
                    <a:pt x="245" y="213"/>
                    <a:pt x="249" y="212"/>
                  </a:cubicBezTo>
                  <a:cubicBezTo>
                    <a:pt x="252" y="212"/>
                    <a:pt x="256" y="212"/>
                    <a:pt x="260" y="213"/>
                  </a:cubicBezTo>
                  <a:cubicBezTo>
                    <a:pt x="260" y="213"/>
                    <a:pt x="267" y="220"/>
                    <a:pt x="267" y="221"/>
                  </a:cubicBezTo>
                  <a:cubicBezTo>
                    <a:pt x="267" y="227"/>
                    <a:pt x="271" y="227"/>
                    <a:pt x="273" y="227"/>
                  </a:cubicBezTo>
                  <a:cubicBezTo>
                    <a:pt x="273" y="226"/>
                    <a:pt x="274" y="225"/>
                    <a:pt x="274" y="225"/>
                  </a:cubicBezTo>
                  <a:cubicBezTo>
                    <a:pt x="274" y="225"/>
                    <a:pt x="278" y="246"/>
                    <a:pt x="280" y="255"/>
                  </a:cubicBezTo>
                  <a:cubicBezTo>
                    <a:pt x="282" y="267"/>
                    <a:pt x="284" y="268"/>
                    <a:pt x="286" y="269"/>
                  </a:cubicBezTo>
                  <a:cubicBezTo>
                    <a:pt x="297" y="255"/>
                    <a:pt x="296" y="234"/>
                    <a:pt x="312" y="221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5995988" y="3690938"/>
              <a:ext cx="60325" cy="120650"/>
            </a:xfrm>
            <a:custGeom>
              <a:avLst/>
              <a:gdLst>
                <a:gd name="T0" fmla="*/ 10 w 11"/>
                <a:gd name="T1" fmla="*/ 0 h 22"/>
                <a:gd name="T2" fmla="*/ 10 w 11"/>
                <a:gd name="T3" fmla="*/ 0 h 22"/>
                <a:gd name="T4" fmla="*/ 9 w 11"/>
                <a:gd name="T5" fmla="*/ 3 h 22"/>
                <a:gd name="T6" fmla="*/ 7 w 11"/>
                <a:gd name="T7" fmla="*/ 7 h 22"/>
                <a:gd name="T8" fmla="*/ 7 w 11"/>
                <a:gd name="T9" fmla="*/ 8 h 22"/>
                <a:gd name="T10" fmla="*/ 6 w 11"/>
                <a:gd name="T11" fmla="*/ 10 h 22"/>
                <a:gd name="T12" fmla="*/ 5 w 11"/>
                <a:gd name="T13" fmla="*/ 12 h 22"/>
                <a:gd name="T14" fmla="*/ 4 w 11"/>
                <a:gd name="T15" fmla="*/ 13 h 22"/>
                <a:gd name="T16" fmla="*/ 4 w 11"/>
                <a:gd name="T17" fmla="*/ 14 h 22"/>
                <a:gd name="T18" fmla="*/ 3 w 11"/>
                <a:gd name="T19" fmla="*/ 14 h 22"/>
                <a:gd name="T20" fmla="*/ 2 w 11"/>
                <a:gd name="T21" fmla="*/ 16 h 22"/>
                <a:gd name="T22" fmla="*/ 0 w 11"/>
                <a:gd name="T23" fmla="*/ 19 h 22"/>
                <a:gd name="T24" fmla="*/ 0 w 11"/>
                <a:gd name="T25" fmla="*/ 21 h 22"/>
                <a:gd name="T26" fmla="*/ 3 w 11"/>
                <a:gd name="T27" fmla="*/ 20 h 22"/>
                <a:gd name="T28" fmla="*/ 3 w 11"/>
                <a:gd name="T29" fmla="*/ 20 h 22"/>
                <a:gd name="T30" fmla="*/ 4 w 11"/>
                <a:gd name="T31" fmla="*/ 20 h 22"/>
                <a:gd name="T32" fmla="*/ 6 w 11"/>
                <a:gd name="T33" fmla="*/ 13 h 22"/>
                <a:gd name="T34" fmla="*/ 7 w 11"/>
                <a:gd name="T35" fmla="*/ 11 h 22"/>
                <a:gd name="T36" fmla="*/ 8 w 11"/>
                <a:gd name="T37" fmla="*/ 11 h 22"/>
                <a:gd name="T38" fmla="*/ 10 w 11"/>
                <a:gd name="T39" fmla="*/ 8 h 22"/>
                <a:gd name="T40" fmla="*/ 11 w 11"/>
                <a:gd name="T41" fmla="*/ 6 h 22"/>
                <a:gd name="T42" fmla="*/ 11 w 11"/>
                <a:gd name="T43" fmla="*/ 5 h 22"/>
                <a:gd name="T44" fmla="*/ 10 w 11"/>
                <a:gd name="T45" fmla="*/ 4 h 22"/>
                <a:gd name="T46" fmla="*/ 10 w 11"/>
                <a:gd name="T47" fmla="*/ 1 h 22"/>
                <a:gd name="T48" fmla="*/ 10 w 11"/>
                <a:gd name="T4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" h="22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8" y="6"/>
                    <a:pt x="8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5" y="11"/>
                    <a:pt x="5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1" y="17"/>
                    <a:pt x="1" y="17"/>
                    <a:pt x="0" y="19"/>
                  </a:cubicBezTo>
                  <a:cubicBezTo>
                    <a:pt x="0" y="19"/>
                    <a:pt x="0" y="21"/>
                    <a:pt x="0" y="21"/>
                  </a:cubicBezTo>
                  <a:cubicBezTo>
                    <a:pt x="1" y="22"/>
                    <a:pt x="2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18"/>
                    <a:pt x="5" y="16"/>
                    <a:pt x="6" y="13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8"/>
                    <a:pt x="10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"/>
                    <a:pt x="10" y="4"/>
                    <a:pt x="10" y="4"/>
                  </a:cubicBezTo>
                  <a:cubicBezTo>
                    <a:pt x="10" y="3"/>
                    <a:pt x="11" y="2"/>
                    <a:pt x="10" y="1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6078538" y="3344863"/>
              <a:ext cx="6350" cy="71437"/>
            </a:xfrm>
            <a:custGeom>
              <a:avLst/>
              <a:gdLst>
                <a:gd name="T0" fmla="*/ 1 w 1"/>
                <a:gd name="T1" fmla="*/ 1 h 13"/>
                <a:gd name="T2" fmla="*/ 1 w 1"/>
                <a:gd name="T3" fmla="*/ 1 h 13"/>
                <a:gd name="T4" fmla="*/ 1 w 1"/>
                <a:gd name="T5" fmla="*/ 13 h 13"/>
                <a:gd name="T6" fmla="*/ 1 w 1"/>
                <a:gd name="T7" fmla="*/ 10 h 13"/>
                <a:gd name="T8" fmla="*/ 1 w 1"/>
                <a:gd name="T9" fmla="*/ 6 h 13"/>
                <a:gd name="T10" fmla="*/ 1 w 1"/>
                <a:gd name="T11" fmla="*/ 3 h 13"/>
                <a:gd name="T12" fmla="*/ 1 w 1"/>
                <a:gd name="T13" fmla="*/ 3 h 13"/>
                <a:gd name="T14" fmla="*/ 1 w 1"/>
                <a:gd name="T15" fmla="*/ 0 h 13"/>
                <a:gd name="T16" fmla="*/ 1 w 1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13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5"/>
                    <a:pt x="0" y="12"/>
                    <a:pt x="1" y="13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6078538" y="3470275"/>
              <a:ext cx="15875" cy="120650"/>
            </a:xfrm>
            <a:custGeom>
              <a:avLst/>
              <a:gdLst>
                <a:gd name="T0" fmla="*/ 2 w 3"/>
                <a:gd name="T1" fmla="*/ 5 h 22"/>
                <a:gd name="T2" fmla="*/ 2 w 3"/>
                <a:gd name="T3" fmla="*/ 2 h 22"/>
                <a:gd name="T4" fmla="*/ 1 w 3"/>
                <a:gd name="T5" fmla="*/ 0 h 22"/>
                <a:gd name="T6" fmla="*/ 1 w 3"/>
                <a:gd name="T7" fmla="*/ 0 h 22"/>
                <a:gd name="T8" fmla="*/ 1 w 3"/>
                <a:gd name="T9" fmla="*/ 0 h 22"/>
                <a:gd name="T10" fmla="*/ 1 w 3"/>
                <a:gd name="T11" fmla="*/ 1 h 22"/>
                <a:gd name="T12" fmla="*/ 0 w 3"/>
                <a:gd name="T13" fmla="*/ 8 h 22"/>
                <a:gd name="T14" fmla="*/ 0 w 3"/>
                <a:gd name="T15" fmla="*/ 11 h 22"/>
                <a:gd name="T16" fmla="*/ 0 w 3"/>
                <a:gd name="T17" fmla="*/ 13 h 22"/>
                <a:gd name="T18" fmla="*/ 0 w 3"/>
                <a:gd name="T19" fmla="*/ 13 h 22"/>
                <a:gd name="T20" fmla="*/ 0 w 3"/>
                <a:gd name="T21" fmla="*/ 21 h 22"/>
                <a:gd name="T22" fmla="*/ 0 w 3"/>
                <a:gd name="T23" fmla="*/ 22 h 22"/>
                <a:gd name="T24" fmla="*/ 1 w 3"/>
                <a:gd name="T25" fmla="*/ 22 h 22"/>
                <a:gd name="T26" fmla="*/ 1 w 3"/>
                <a:gd name="T27" fmla="*/ 21 h 22"/>
                <a:gd name="T28" fmla="*/ 2 w 3"/>
                <a:gd name="T29" fmla="*/ 19 h 22"/>
                <a:gd name="T30" fmla="*/ 2 w 3"/>
                <a:gd name="T31" fmla="*/ 22 h 22"/>
                <a:gd name="T32" fmla="*/ 2 w 3"/>
                <a:gd name="T33" fmla="*/ 22 h 22"/>
                <a:gd name="T34" fmla="*/ 2 w 3"/>
                <a:gd name="T35" fmla="*/ 21 h 22"/>
                <a:gd name="T36" fmla="*/ 3 w 3"/>
                <a:gd name="T37" fmla="*/ 20 h 22"/>
                <a:gd name="T38" fmla="*/ 2 w 3"/>
                <a:gd name="T39" fmla="*/ 17 h 22"/>
                <a:gd name="T40" fmla="*/ 2 w 3"/>
                <a:gd name="T41" fmla="*/ 14 h 22"/>
                <a:gd name="T42" fmla="*/ 1 w 3"/>
                <a:gd name="T43" fmla="*/ 10 h 22"/>
                <a:gd name="T44" fmla="*/ 2 w 3"/>
                <a:gd name="T4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" h="22">
                  <a:moveTo>
                    <a:pt x="2" y="5"/>
                  </a:moveTo>
                  <a:cubicBezTo>
                    <a:pt x="2" y="4"/>
                    <a:pt x="2" y="3"/>
                    <a:pt x="2" y="2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4"/>
                    <a:pt x="1" y="4"/>
                    <a:pt x="0" y="8"/>
                  </a:cubicBezTo>
                  <a:cubicBezTo>
                    <a:pt x="0" y="9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0"/>
                    <a:pt x="1" y="19"/>
                    <a:pt x="2" y="19"/>
                  </a:cubicBezTo>
                  <a:cubicBezTo>
                    <a:pt x="2" y="20"/>
                    <a:pt x="2" y="21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2" y="17"/>
                    <a:pt x="2" y="17"/>
                    <a:pt x="2" y="14"/>
                  </a:cubicBezTo>
                  <a:cubicBezTo>
                    <a:pt x="1" y="11"/>
                    <a:pt x="1" y="11"/>
                    <a:pt x="1" y="10"/>
                  </a:cubicBezTo>
                  <a:cubicBezTo>
                    <a:pt x="2" y="9"/>
                    <a:pt x="2" y="7"/>
                    <a:pt x="2" y="5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6073775" y="3608388"/>
              <a:ext cx="20637" cy="109537"/>
            </a:xfrm>
            <a:custGeom>
              <a:avLst/>
              <a:gdLst>
                <a:gd name="T0" fmla="*/ 3 w 4"/>
                <a:gd name="T1" fmla="*/ 8 h 20"/>
                <a:gd name="T2" fmla="*/ 2 w 4"/>
                <a:gd name="T3" fmla="*/ 10 h 20"/>
                <a:gd name="T4" fmla="*/ 2 w 4"/>
                <a:gd name="T5" fmla="*/ 10 h 20"/>
                <a:gd name="T6" fmla="*/ 2 w 4"/>
                <a:gd name="T7" fmla="*/ 4 h 20"/>
                <a:gd name="T8" fmla="*/ 2 w 4"/>
                <a:gd name="T9" fmla="*/ 3 h 20"/>
                <a:gd name="T10" fmla="*/ 2 w 4"/>
                <a:gd name="T11" fmla="*/ 0 h 20"/>
                <a:gd name="T12" fmla="*/ 1 w 4"/>
                <a:gd name="T13" fmla="*/ 0 h 20"/>
                <a:gd name="T14" fmla="*/ 1 w 4"/>
                <a:gd name="T15" fmla="*/ 8 h 20"/>
                <a:gd name="T16" fmla="*/ 1 w 4"/>
                <a:gd name="T17" fmla="*/ 12 h 20"/>
                <a:gd name="T18" fmla="*/ 0 w 4"/>
                <a:gd name="T19" fmla="*/ 16 h 20"/>
                <a:gd name="T20" fmla="*/ 1 w 4"/>
                <a:gd name="T21" fmla="*/ 14 h 20"/>
                <a:gd name="T22" fmla="*/ 1 w 4"/>
                <a:gd name="T23" fmla="*/ 13 h 20"/>
                <a:gd name="T24" fmla="*/ 2 w 4"/>
                <a:gd name="T25" fmla="*/ 20 h 20"/>
                <a:gd name="T26" fmla="*/ 3 w 4"/>
                <a:gd name="T27" fmla="*/ 13 h 20"/>
                <a:gd name="T28" fmla="*/ 3 w 4"/>
                <a:gd name="T29" fmla="*/ 8 h 20"/>
                <a:gd name="T30" fmla="*/ 3 w 4"/>
                <a:gd name="T31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20">
                  <a:moveTo>
                    <a:pt x="3" y="8"/>
                  </a:moveTo>
                  <a:cubicBezTo>
                    <a:pt x="2" y="8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9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6"/>
                    <a:pt x="1" y="8"/>
                  </a:cubicBezTo>
                  <a:cubicBezTo>
                    <a:pt x="2" y="9"/>
                    <a:pt x="1" y="11"/>
                    <a:pt x="1" y="12"/>
                  </a:cubicBezTo>
                  <a:cubicBezTo>
                    <a:pt x="0" y="13"/>
                    <a:pt x="0" y="15"/>
                    <a:pt x="0" y="16"/>
                  </a:cubicBezTo>
                  <a:cubicBezTo>
                    <a:pt x="0" y="16"/>
                    <a:pt x="0" y="16"/>
                    <a:pt x="1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5"/>
                    <a:pt x="0" y="18"/>
                    <a:pt x="2" y="20"/>
                  </a:cubicBezTo>
                  <a:cubicBezTo>
                    <a:pt x="2" y="20"/>
                    <a:pt x="3" y="16"/>
                    <a:pt x="3" y="13"/>
                  </a:cubicBezTo>
                  <a:cubicBezTo>
                    <a:pt x="3" y="12"/>
                    <a:pt x="4" y="9"/>
                    <a:pt x="3" y="8"/>
                  </a:cubicBezTo>
                  <a:cubicBezTo>
                    <a:pt x="3" y="8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Rectangle 26"/>
            <p:cNvSpPr>
              <a:spLocks noChangeArrowheads="1"/>
            </p:cNvSpPr>
            <p:nvPr/>
          </p:nvSpPr>
          <p:spPr bwMode="auto">
            <a:xfrm>
              <a:off x="6078538" y="3608388"/>
              <a:ext cx="1587" cy="4762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5964238" y="3849688"/>
              <a:ext cx="26987" cy="198437"/>
            </a:xfrm>
            <a:custGeom>
              <a:avLst/>
              <a:gdLst>
                <a:gd name="T0" fmla="*/ 5 w 5"/>
                <a:gd name="T1" fmla="*/ 15 h 36"/>
                <a:gd name="T2" fmla="*/ 4 w 5"/>
                <a:gd name="T3" fmla="*/ 13 h 36"/>
                <a:gd name="T4" fmla="*/ 5 w 5"/>
                <a:gd name="T5" fmla="*/ 8 h 36"/>
                <a:gd name="T6" fmla="*/ 4 w 5"/>
                <a:gd name="T7" fmla="*/ 5 h 36"/>
                <a:gd name="T8" fmla="*/ 4 w 5"/>
                <a:gd name="T9" fmla="*/ 3 h 36"/>
                <a:gd name="T10" fmla="*/ 2 w 5"/>
                <a:gd name="T11" fmla="*/ 0 h 36"/>
                <a:gd name="T12" fmla="*/ 1 w 5"/>
                <a:gd name="T13" fmla="*/ 0 h 36"/>
                <a:gd name="T14" fmla="*/ 0 w 5"/>
                <a:gd name="T15" fmla="*/ 3 h 36"/>
                <a:gd name="T16" fmla="*/ 1 w 5"/>
                <a:gd name="T17" fmla="*/ 6 h 36"/>
                <a:gd name="T18" fmla="*/ 1 w 5"/>
                <a:gd name="T19" fmla="*/ 6 h 36"/>
                <a:gd name="T20" fmla="*/ 1 w 5"/>
                <a:gd name="T21" fmla="*/ 10 h 36"/>
                <a:gd name="T22" fmla="*/ 1 w 5"/>
                <a:gd name="T23" fmla="*/ 17 h 36"/>
                <a:gd name="T24" fmla="*/ 0 w 5"/>
                <a:gd name="T25" fmla="*/ 24 h 36"/>
                <a:gd name="T26" fmla="*/ 0 w 5"/>
                <a:gd name="T27" fmla="*/ 35 h 36"/>
                <a:gd name="T28" fmla="*/ 0 w 5"/>
                <a:gd name="T29" fmla="*/ 36 h 36"/>
                <a:gd name="T30" fmla="*/ 5 w 5"/>
                <a:gd name="T31" fmla="*/ 26 h 36"/>
                <a:gd name="T32" fmla="*/ 5 w 5"/>
                <a:gd name="T33" fmla="*/ 24 h 36"/>
                <a:gd name="T34" fmla="*/ 4 w 5"/>
                <a:gd name="T35" fmla="*/ 22 h 36"/>
                <a:gd name="T36" fmla="*/ 5 w 5"/>
                <a:gd name="T37" fmla="*/ 16 h 36"/>
                <a:gd name="T38" fmla="*/ 5 w 5"/>
                <a:gd name="T3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36">
                  <a:moveTo>
                    <a:pt x="5" y="15"/>
                  </a:moveTo>
                  <a:cubicBezTo>
                    <a:pt x="5" y="14"/>
                    <a:pt x="5" y="14"/>
                    <a:pt x="4" y="13"/>
                  </a:cubicBezTo>
                  <a:cubicBezTo>
                    <a:pt x="4" y="11"/>
                    <a:pt x="5" y="10"/>
                    <a:pt x="5" y="8"/>
                  </a:cubicBezTo>
                  <a:cubicBezTo>
                    <a:pt x="5" y="7"/>
                    <a:pt x="4" y="6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8"/>
                    <a:pt x="1" y="8"/>
                    <a:pt x="1" y="10"/>
                  </a:cubicBezTo>
                  <a:cubicBezTo>
                    <a:pt x="2" y="12"/>
                    <a:pt x="2" y="12"/>
                    <a:pt x="1" y="17"/>
                  </a:cubicBezTo>
                  <a:cubicBezTo>
                    <a:pt x="1" y="19"/>
                    <a:pt x="1" y="22"/>
                    <a:pt x="0" y="2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6"/>
                    <a:pt x="1" y="36"/>
                    <a:pt x="5" y="26"/>
                  </a:cubicBezTo>
                  <a:cubicBezTo>
                    <a:pt x="5" y="25"/>
                    <a:pt x="5" y="24"/>
                    <a:pt x="5" y="24"/>
                  </a:cubicBezTo>
                  <a:cubicBezTo>
                    <a:pt x="5" y="23"/>
                    <a:pt x="4" y="22"/>
                    <a:pt x="4" y="22"/>
                  </a:cubicBezTo>
                  <a:cubicBezTo>
                    <a:pt x="4" y="20"/>
                    <a:pt x="5" y="18"/>
                    <a:pt x="5" y="16"/>
                  </a:cubicBezTo>
                  <a:lnTo>
                    <a:pt x="5" y="15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964238" y="4037013"/>
              <a:ext cx="49212" cy="77787"/>
            </a:xfrm>
            <a:custGeom>
              <a:avLst/>
              <a:gdLst>
                <a:gd name="T0" fmla="*/ 7 w 9"/>
                <a:gd name="T1" fmla="*/ 7 h 14"/>
                <a:gd name="T2" fmla="*/ 6 w 9"/>
                <a:gd name="T3" fmla="*/ 8 h 14"/>
                <a:gd name="T4" fmla="*/ 5 w 9"/>
                <a:gd name="T5" fmla="*/ 7 h 14"/>
                <a:gd name="T6" fmla="*/ 5 w 9"/>
                <a:gd name="T7" fmla="*/ 5 h 14"/>
                <a:gd name="T8" fmla="*/ 5 w 9"/>
                <a:gd name="T9" fmla="*/ 5 h 14"/>
                <a:gd name="T10" fmla="*/ 5 w 9"/>
                <a:gd name="T11" fmla="*/ 4 h 14"/>
                <a:gd name="T12" fmla="*/ 4 w 9"/>
                <a:gd name="T13" fmla="*/ 3 h 14"/>
                <a:gd name="T14" fmla="*/ 3 w 9"/>
                <a:gd name="T15" fmla="*/ 3 h 14"/>
                <a:gd name="T16" fmla="*/ 3 w 9"/>
                <a:gd name="T17" fmla="*/ 0 h 14"/>
                <a:gd name="T18" fmla="*/ 2 w 9"/>
                <a:gd name="T19" fmla="*/ 1 h 14"/>
                <a:gd name="T20" fmla="*/ 2 w 9"/>
                <a:gd name="T21" fmla="*/ 1 h 14"/>
                <a:gd name="T22" fmla="*/ 2 w 9"/>
                <a:gd name="T23" fmla="*/ 1 h 14"/>
                <a:gd name="T24" fmla="*/ 0 w 9"/>
                <a:gd name="T25" fmla="*/ 5 h 14"/>
                <a:gd name="T26" fmla="*/ 2 w 9"/>
                <a:gd name="T27" fmla="*/ 5 h 14"/>
                <a:gd name="T28" fmla="*/ 3 w 9"/>
                <a:gd name="T29" fmla="*/ 5 h 14"/>
                <a:gd name="T30" fmla="*/ 3 w 9"/>
                <a:gd name="T31" fmla="*/ 6 h 14"/>
                <a:gd name="T32" fmla="*/ 3 w 9"/>
                <a:gd name="T33" fmla="*/ 8 h 14"/>
                <a:gd name="T34" fmla="*/ 4 w 9"/>
                <a:gd name="T35" fmla="*/ 10 h 14"/>
                <a:gd name="T36" fmla="*/ 4 w 9"/>
                <a:gd name="T37" fmla="*/ 9 h 14"/>
                <a:gd name="T38" fmla="*/ 4 w 9"/>
                <a:gd name="T39" fmla="*/ 11 h 14"/>
                <a:gd name="T40" fmla="*/ 5 w 9"/>
                <a:gd name="T41" fmla="*/ 10 h 14"/>
                <a:gd name="T42" fmla="*/ 5 w 9"/>
                <a:gd name="T43" fmla="*/ 12 h 14"/>
                <a:gd name="T44" fmla="*/ 5 w 9"/>
                <a:gd name="T45" fmla="*/ 14 h 14"/>
                <a:gd name="T46" fmla="*/ 6 w 9"/>
                <a:gd name="T47" fmla="*/ 12 h 14"/>
                <a:gd name="T48" fmla="*/ 6 w 9"/>
                <a:gd name="T49" fmla="*/ 10 h 14"/>
                <a:gd name="T50" fmla="*/ 7 w 9"/>
                <a:gd name="T51" fmla="*/ 8 h 14"/>
                <a:gd name="T52" fmla="*/ 8 w 9"/>
                <a:gd name="T53" fmla="*/ 6 h 14"/>
                <a:gd name="T54" fmla="*/ 9 w 9"/>
                <a:gd name="T55" fmla="*/ 5 h 14"/>
                <a:gd name="T56" fmla="*/ 8 w 9"/>
                <a:gd name="T57" fmla="*/ 5 h 14"/>
                <a:gd name="T58" fmla="*/ 7 w 9"/>
                <a:gd name="T5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14">
                  <a:moveTo>
                    <a:pt x="7" y="7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7"/>
                    <a:pt x="5" y="7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5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4" y="1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5"/>
                    <a:pt x="0" y="5"/>
                  </a:cubicBezTo>
                  <a:cubicBezTo>
                    <a:pt x="0" y="6"/>
                    <a:pt x="1" y="6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3"/>
                    <a:pt x="4" y="14"/>
                    <a:pt x="5" y="14"/>
                  </a:cubicBezTo>
                  <a:cubicBezTo>
                    <a:pt x="5" y="14"/>
                    <a:pt x="5" y="13"/>
                    <a:pt x="6" y="12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7" y="9"/>
                    <a:pt x="7" y="9"/>
                    <a:pt x="7" y="8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6"/>
                    <a:pt x="9" y="6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6"/>
                    <a:pt x="7" y="7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9"/>
            <p:cNvSpPr/>
            <p:nvPr/>
          </p:nvSpPr>
          <p:spPr bwMode="auto">
            <a:xfrm>
              <a:off x="6002338" y="3867150"/>
              <a:ext cx="60325" cy="136525"/>
            </a:xfrm>
            <a:custGeom>
              <a:avLst/>
              <a:gdLst>
                <a:gd name="T0" fmla="*/ 6 w 11"/>
                <a:gd name="T1" fmla="*/ 17 h 25"/>
                <a:gd name="T2" fmla="*/ 9 w 11"/>
                <a:gd name="T3" fmla="*/ 11 h 25"/>
                <a:gd name="T4" fmla="*/ 11 w 11"/>
                <a:gd name="T5" fmla="*/ 1 h 25"/>
                <a:gd name="T6" fmla="*/ 11 w 11"/>
                <a:gd name="T7" fmla="*/ 0 h 25"/>
                <a:gd name="T8" fmla="*/ 9 w 11"/>
                <a:gd name="T9" fmla="*/ 5 h 25"/>
                <a:gd name="T10" fmla="*/ 6 w 11"/>
                <a:gd name="T11" fmla="*/ 10 h 25"/>
                <a:gd name="T12" fmla="*/ 6 w 11"/>
                <a:gd name="T13" fmla="*/ 10 h 25"/>
                <a:gd name="T14" fmla="*/ 6 w 11"/>
                <a:gd name="T15" fmla="*/ 9 h 25"/>
                <a:gd name="T16" fmla="*/ 5 w 11"/>
                <a:gd name="T17" fmla="*/ 10 h 25"/>
                <a:gd name="T18" fmla="*/ 5 w 11"/>
                <a:gd name="T19" fmla="*/ 9 h 25"/>
                <a:gd name="T20" fmla="*/ 5 w 11"/>
                <a:gd name="T21" fmla="*/ 10 h 25"/>
                <a:gd name="T22" fmla="*/ 5 w 11"/>
                <a:gd name="T23" fmla="*/ 8 h 25"/>
                <a:gd name="T24" fmla="*/ 3 w 11"/>
                <a:gd name="T25" fmla="*/ 12 h 25"/>
                <a:gd name="T26" fmla="*/ 2 w 11"/>
                <a:gd name="T27" fmla="*/ 18 h 25"/>
                <a:gd name="T28" fmla="*/ 1 w 11"/>
                <a:gd name="T29" fmla="*/ 23 h 25"/>
                <a:gd name="T30" fmla="*/ 1 w 11"/>
                <a:gd name="T31" fmla="*/ 24 h 25"/>
                <a:gd name="T32" fmla="*/ 2 w 11"/>
                <a:gd name="T33" fmla="*/ 23 h 25"/>
                <a:gd name="T34" fmla="*/ 3 w 11"/>
                <a:gd name="T35" fmla="*/ 25 h 25"/>
                <a:gd name="T36" fmla="*/ 5 w 11"/>
                <a:gd name="T37" fmla="*/ 21 h 25"/>
                <a:gd name="T38" fmla="*/ 6 w 11"/>
                <a:gd name="T3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" h="25">
                  <a:moveTo>
                    <a:pt x="6" y="17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1"/>
                    <a:pt x="9" y="5"/>
                  </a:cubicBezTo>
                  <a:cubicBezTo>
                    <a:pt x="8" y="8"/>
                    <a:pt x="8" y="8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6" y="10"/>
                    <a:pt x="5" y="10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4" y="9"/>
                    <a:pt x="3" y="11"/>
                    <a:pt x="3" y="12"/>
                  </a:cubicBezTo>
                  <a:cubicBezTo>
                    <a:pt x="2" y="14"/>
                    <a:pt x="2" y="16"/>
                    <a:pt x="2" y="18"/>
                  </a:cubicBezTo>
                  <a:cubicBezTo>
                    <a:pt x="1" y="19"/>
                    <a:pt x="1" y="21"/>
                    <a:pt x="1" y="23"/>
                  </a:cubicBezTo>
                  <a:cubicBezTo>
                    <a:pt x="0" y="24"/>
                    <a:pt x="0" y="24"/>
                    <a:pt x="1" y="24"/>
                  </a:cubicBezTo>
                  <a:cubicBezTo>
                    <a:pt x="1" y="24"/>
                    <a:pt x="2" y="23"/>
                    <a:pt x="2" y="23"/>
                  </a:cubicBezTo>
                  <a:cubicBezTo>
                    <a:pt x="3" y="24"/>
                    <a:pt x="2" y="25"/>
                    <a:pt x="3" y="25"/>
                  </a:cubicBezTo>
                  <a:cubicBezTo>
                    <a:pt x="3" y="25"/>
                    <a:pt x="3" y="25"/>
                    <a:pt x="5" y="21"/>
                  </a:cubicBezTo>
                  <a:cubicBezTo>
                    <a:pt x="5" y="19"/>
                    <a:pt x="6" y="18"/>
                    <a:pt x="6" y="17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6018213" y="3910013"/>
              <a:ext cx="44450" cy="122237"/>
            </a:xfrm>
            <a:custGeom>
              <a:avLst/>
              <a:gdLst>
                <a:gd name="T0" fmla="*/ 8 w 8"/>
                <a:gd name="T1" fmla="*/ 0 h 22"/>
                <a:gd name="T2" fmla="*/ 7 w 8"/>
                <a:gd name="T3" fmla="*/ 2 h 22"/>
                <a:gd name="T4" fmla="*/ 7 w 8"/>
                <a:gd name="T5" fmla="*/ 1 h 22"/>
                <a:gd name="T6" fmla="*/ 7 w 8"/>
                <a:gd name="T7" fmla="*/ 1 h 22"/>
                <a:gd name="T8" fmla="*/ 7 w 8"/>
                <a:gd name="T9" fmla="*/ 2 h 22"/>
                <a:gd name="T10" fmla="*/ 7 w 8"/>
                <a:gd name="T11" fmla="*/ 1 h 22"/>
                <a:gd name="T12" fmla="*/ 0 w 8"/>
                <a:gd name="T13" fmla="*/ 22 h 22"/>
                <a:gd name="T14" fmla="*/ 2 w 8"/>
                <a:gd name="T15" fmla="*/ 16 h 22"/>
                <a:gd name="T16" fmla="*/ 3 w 8"/>
                <a:gd name="T17" fmla="*/ 14 h 22"/>
                <a:gd name="T18" fmla="*/ 2 w 8"/>
                <a:gd name="T19" fmla="*/ 18 h 22"/>
                <a:gd name="T20" fmla="*/ 2 w 8"/>
                <a:gd name="T21" fmla="*/ 18 h 22"/>
                <a:gd name="T22" fmla="*/ 3 w 8"/>
                <a:gd name="T23" fmla="*/ 16 h 22"/>
                <a:gd name="T24" fmla="*/ 5 w 8"/>
                <a:gd name="T25" fmla="*/ 10 h 22"/>
                <a:gd name="T26" fmla="*/ 7 w 8"/>
                <a:gd name="T27" fmla="*/ 4 h 22"/>
                <a:gd name="T28" fmla="*/ 8 w 8"/>
                <a:gd name="T29" fmla="*/ 2 h 22"/>
                <a:gd name="T30" fmla="*/ 8 w 8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22">
                  <a:moveTo>
                    <a:pt x="8" y="0"/>
                  </a:moveTo>
                  <a:cubicBezTo>
                    <a:pt x="8" y="1"/>
                    <a:pt x="8" y="1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0" y="21"/>
                    <a:pt x="0" y="22"/>
                  </a:cubicBezTo>
                  <a:cubicBezTo>
                    <a:pt x="1" y="21"/>
                    <a:pt x="2" y="16"/>
                    <a:pt x="2" y="16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3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3" y="16"/>
                  </a:cubicBezTo>
                  <a:cubicBezTo>
                    <a:pt x="4" y="14"/>
                    <a:pt x="4" y="12"/>
                    <a:pt x="5" y="10"/>
                  </a:cubicBezTo>
                  <a:cubicBezTo>
                    <a:pt x="5" y="8"/>
                    <a:pt x="6" y="6"/>
                    <a:pt x="7" y="4"/>
                  </a:cubicBezTo>
                  <a:cubicBezTo>
                    <a:pt x="7" y="4"/>
                    <a:pt x="7" y="3"/>
                    <a:pt x="8" y="2"/>
                  </a:cubicBezTo>
                  <a:cubicBezTo>
                    <a:pt x="8" y="2"/>
                    <a:pt x="8" y="1"/>
                    <a:pt x="8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1"/>
            <p:cNvSpPr/>
            <p:nvPr/>
          </p:nvSpPr>
          <p:spPr bwMode="auto">
            <a:xfrm>
              <a:off x="5991225" y="4075113"/>
              <a:ext cx="15875" cy="44450"/>
            </a:xfrm>
            <a:custGeom>
              <a:avLst/>
              <a:gdLst>
                <a:gd name="T0" fmla="*/ 0 w 3"/>
                <a:gd name="T1" fmla="*/ 8 h 8"/>
                <a:gd name="T2" fmla="*/ 1 w 3"/>
                <a:gd name="T3" fmla="*/ 6 h 8"/>
                <a:gd name="T4" fmla="*/ 2 w 3"/>
                <a:gd name="T5" fmla="*/ 4 h 8"/>
                <a:gd name="T6" fmla="*/ 2 w 3"/>
                <a:gd name="T7" fmla="*/ 4 h 8"/>
                <a:gd name="T8" fmla="*/ 2 w 3"/>
                <a:gd name="T9" fmla="*/ 4 h 8"/>
                <a:gd name="T10" fmla="*/ 3 w 3"/>
                <a:gd name="T11" fmla="*/ 2 h 8"/>
                <a:gd name="T12" fmla="*/ 3 w 3"/>
                <a:gd name="T13" fmla="*/ 0 h 8"/>
                <a:gd name="T14" fmla="*/ 3 w 3"/>
                <a:gd name="T15" fmla="*/ 0 h 8"/>
                <a:gd name="T16" fmla="*/ 3 w 3"/>
                <a:gd name="T17" fmla="*/ 0 h 8"/>
                <a:gd name="T18" fmla="*/ 0 w 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cubicBezTo>
                    <a:pt x="0" y="8"/>
                    <a:pt x="0" y="8"/>
                    <a:pt x="1" y="6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6034088" y="3981450"/>
              <a:ext cx="11112" cy="28575"/>
            </a:xfrm>
            <a:custGeom>
              <a:avLst/>
              <a:gdLst>
                <a:gd name="T0" fmla="*/ 0 w 2"/>
                <a:gd name="T1" fmla="*/ 4 h 5"/>
                <a:gd name="T2" fmla="*/ 2 w 2"/>
                <a:gd name="T3" fmla="*/ 0 h 5"/>
                <a:gd name="T4" fmla="*/ 0 w 2"/>
                <a:gd name="T5" fmla="*/ 5 h 5"/>
                <a:gd name="T6" fmla="*/ 0 w 2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1" y="3"/>
                    <a:pt x="1" y="2"/>
                    <a:pt x="2" y="0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3"/>
            <p:cNvSpPr/>
            <p:nvPr/>
          </p:nvSpPr>
          <p:spPr bwMode="auto">
            <a:xfrm>
              <a:off x="5754688" y="4168775"/>
              <a:ext cx="219075" cy="346075"/>
            </a:xfrm>
            <a:custGeom>
              <a:avLst/>
              <a:gdLst>
                <a:gd name="T0" fmla="*/ 35 w 40"/>
                <a:gd name="T1" fmla="*/ 9 h 63"/>
                <a:gd name="T2" fmla="*/ 35 w 40"/>
                <a:gd name="T3" fmla="*/ 9 h 63"/>
                <a:gd name="T4" fmla="*/ 31 w 40"/>
                <a:gd name="T5" fmla="*/ 16 h 63"/>
                <a:gd name="T6" fmla="*/ 23 w 40"/>
                <a:gd name="T7" fmla="*/ 26 h 63"/>
                <a:gd name="T8" fmla="*/ 15 w 40"/>
                <a:gd name="T9" fmla="*/ 39 h 63"/>
                <a:gd name="T10" fmla="*/ 14 w 40"/>
                <a:gd name="T11" fmla="*/ 40 h 63"/>
                <a:gd name="T12" fmla="*/ 8 w 40"/>
                <a:gd name="T13" fmla="*/ 51 h 63"/>
                <a:gd name="T14" fmla="*/ 0 w 40"/>
                <a:gd name="T15" fmla="*/ 63 h 63"/>
                <a:gd name="T16" fmla="*/ 10 w 40"/>
                <a:gd name="T17" fmla="*/ 52 h 63"/>
                <a:gd name="T18" fmla="*/ 39 w 40"/>
                <a:gd name="T19" fmla="*/ 1 h 63"/>
                <a:gd name="T20" fmla="*/ 40 w 40"/>
                <a:gd name="T21" fmla="*/ 0 h 63"/>
                <a:gd name="T22" fmla="*/ 33 w 40"/>
                <a:gd name="T23" fmla="*/ 12 h 63"/>
                <a:gd name="T24" fmla="*/ 35 w 40"/>
                <a:gd name="T25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63">
                  <a:moveTo>
                    <a:pt x="35" y="9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33" y="11"/>
                    <a:pt x="32" y="14"/>
                    <a:pt x="31" y="16"/>
                  </a:cubicBezTo>
                  <a:cubicBezTo>
                    <a:pt x="29" y="20"/>
                    <a:pt x="25" y="23"/>
                    <a:pt x="23" y="26"/>
                  </a:cubicBezTo>
                  <a:cubicBezTo>
                    <a:pt x="20" y="31"/>
                    <a:pt x="18" y="35"/>
                    <a:pt x="15" y="39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2" y="44"/>
                    <a:pt x="10" y="47"/>
                    <a:pt x="8" y="5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4" y="60"/>
                    <a:pt x="7" y="55"/>
                    <a:pt x="10" y="52"/>
                  </a:cubicBezTo>
                  <a:cubicBezTo>
                    <a:pt x="21" y="36"/>
                    <a:pt x="31" y="19"/>
                    <a:pt x="39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7" y="4"/>
                    <a:pt x="36" y="8"/>
                    <a:pt x="33" y="12"/>
                  </a:cubicBezTo>
                  <a:cubicBezTo>
                    <a:pt x="34" y="11"/>
                    <a:pt x="34" y="10"/>
                    <a:pt x="35" y="9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4"/>
            <p:cNvSpPr/>
            <p:nvPr/>
          </p:nvSpPr>
          <p:spPr bwMode="auto">
            <a:xfrm>
              <a:off x="5749925" y="3663950"/>
              <a:ext cx="33337" cy="65087"/>
            </a:xfrm>
            <a:custGeom>
              <a:avLst/>
              <a:gdLst>
                <a:gd name="T0" fmla="*/ 2 w 6"/>
                <a:gd name="T1" fmla="*/ 11 h 12"/>
                <a:gd name="T2" fmla="*/ 6 w 6"/>
                <a:gd name="T3" fmla="*/ 8 h 12"/>
                <a:gd name="T4" fmla="*/ 6 w 6"/>
                <a:gd name="T5" fmla="*/ 7 h 12"/>
                <a:gd name="T6" fmla="*/ 4 w 6"/>
                <a:gd name="T7" fmla="*/ 4 h 12"/>
                <a:gd name="T8" fmla="*/ 3 w 6"/>
                <a:gd name="T9" fmla="*/ 1 h 12"/>
                <a:gd name="T10" fmla="*/ 1 w 6"/>
                <a:gd name="T11" fmla="*/ 0 h 12"/>
                <a:gd name="T12" fmla="*/ 1 w 6"/>
                <a:gd name="T13" fmla="*/ 0 h 12"/>
                <a:gd name="T14" fmla="*/ 1 w 6"/>
                <a:gd name="T15" fmla="*/ 0 h 12"/>
                <a:gd name="T16" fmla="*/ 0 w 6"/>
                <a:gd name="T17" fmla="*/ 2 h 12"/>
                <a:gd name="T18" fmla="*/ 0 w 6"/>
                <a:gd name="T19" fmla="*/ 4 h 12"/>
                <a:gd name="T20" fmla="*/ 0 w 6"/>
                <a:gd name="T21" fmla="*/ 7 h 12"/>
                <a:gd name="T22" fmla="*/ 0 w 6"/>
                <a:gd name="T23" fmla="*/ 7 h 12"/>
                <a:gd name="T24" fmla="*/ 0 w 6"/>
                <a:gd name="T25" fmla="*/ 8 h 12"/>
                <a:gd name="T26" fmla="*/ 1 w 6"/>
                <a:gd name="T27" fmla="*/ 9 h 12"/>
                <a:gd name="T28" fmla="*/ 2 w 6"/>
                <a:gd name="T2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2">
                  <a:moveTo>
                    <a:pt x="2" y="11"/>
                  </a:moveTo>
                  <a:cubicBezTo>
                    <a:pt x="3" y="12"/>
                    <a:pt x="5" y="10"/>
                    <a:pt x="6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5"/>
                    <a:pt x="4" y="5"/>
                    <a:pt x="4" y="4"/>
                  </a:cubicBezTo>
                  <a:cubicBezTo>
                    <a:pt x="3" y="3"/>
                    <a:pt x="4" y="2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ubicBezTo>
                    <a:pt x="1" y="9"/>
                    <a:pt x="1" y="10"/>
                    <a:pt x="2" y="1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5"/>
            <p:cNvSpPr/>
            <p:nvPr/>
          </p:nvSpPr>
          <p:spPr bwMode="auto">
            <a:xfrm>
              <a:off x="5178425" y="4048125"/>
              <a:ext cx="127000" cy="236537"/>
            </a:xfrm>
            <a:custGeom>
              <a:avLst/>
              <a:gdLst>
                <a:gd name="T0" fmla="*/ 22 w 23"/>
                <a:gd name="T1" fmla="*/ 1 h 43"/>
                <a:gd name="T2" fmla="*/ 20 w 23"/>
                <a:gd name="T3" fmla="*/ 4 h 43"/>
                <a:gd name="T4" fmla="*/ 18 w 23"/>
                <a:gd name="T5" fmla="*/ 6 h 43"/>
                <a:gd name="T6" fmla="*/ 14 w 23"/>
                <a:gd name="T7" fmla="*/ 9 h 43"/>
                <a:gd name="T8" fmla="*/ 13 w 23"/>
                <a:gd name="T9" fmla="*/ 9 h 43"/>
                <a:gd name="T10" fmla="*/ 11 w 23"/>
                <a:gd name="T11" fmla="*/ 11 h 43"/>
                <a:gd name="T12" fmla="*/ 7 w 23"/>
                <a:gd name="T13" fmla="*/ 13 h 43"/>
                <a:gd name="T14" fmla="*/ 5 w 23"/>
                <a:gd name="T15" fmla="*/ 21 h 43"/>
                <a:gd name="T16" fmla="*/ 6 w 23"/>
                <a:gd name="T17" fmla="*/ 24 h 43"/>
                <a:gd name="T18" fmla="*/ 1 w 23"/>
                <a:gd name="T19" fmla="*/ 29 h 43"/>
                <a:gd name="T20" fmla="*/ 1 w 23"/>
                <a:gd name="T21" fmla="*/ 34 h 43"/>
                <a:gd name="T22" fmla="*/ 0 w 23"/>
                <a:gd name="T23" fmla="*/ 37 h 43"/>
                <a:gd name="T24" fmla="*/ 1 w 23"/>
                <a:gd name="T25" fmla="*/ 39 h 43"/>
                <a:gd name="T26" fmla="*/ 8 w 23"/>
                <a:gd name="T27" fmla="*/ 37 h 43"/>
                <a:gd name="T28" fmla="*/ 12 w 23"/>
                <a:gd name="T29" fmla="*/ 28 h 43"/>
                <a:gd name="T30" fmla="*/ 14 w 23"/>
                <a:gd name="T31" fmla="*/ 23 h 43"/>
                <a:gd name="T32" fmla="*/ 18 w 23"/>
                <a:gd name="T33" fmla="*/ 19 h 43"/>
                <a:gd name="T34" fmla="*/ 23 w 23"/>
                <a:gd name="T35" fmla="*/ 10 h 43"/>
                <a:gd name="T36" fmla="*/ 23 w 23"/>
                <a:gd name="T37" fmla="*/ 4 h 43"/>
                <a:gd name="T38" fmla="*/ 22 w 23"/>
                <a:gd name="T39" fmla="*/ 0 h 43"/>
                <a:gd name="T40" fmla="*/ 22 w 23"/>
                <a:gd name="T41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" h="43">
                  <a:moveTo>
                    <a:pt x="22" y="1"/>
                  </a:moveTo>
                  <a:cubicBezTo>
                    <a:pt x="21" y="0"/>
                    <a:pt x="21" y="1"/>
                    <a:pt x="20" y="4"/>
                  </a:cubicBezTo>
                  <a:cubicBezTo>
                    <a:pt x="19" y="4"/>
                    <a:pt x="19" y="5"/>
                    <a:pt x="18" y="6"/>
                  </a:cubicBezTo>
                  <a:cubicBezTo>
                    <a:pt x="17" y="7"/>
                    <a:pt x="15" y="7"/>
                    <a:pt x="14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11"/>
                    <a:pt x="12" y="11"/>
                    <a:pt x="11" y="11"/>
                  </a:cubicBezTo>
                  <a:cubicBezTo>
                    <a:pt x="8" y="12"/>
                    <a:pt x="8" y="12"/>
                    <a:pt x="7" y="13"/>
                  </a:cubicBezTo>
                  <a:cubicBezTo>
                    <a:pt x="5" y="15"/>
                    <a:pt x="3" y="17"/>
                    <a:pt x="5" y="21"/>
                  </a:cubicBezTo>
                  <a:cubicBezTo>
                    <a:pt x="6" y="22"/>
                    <a:pt x="7" y="23"/>
                    <a:pt x="6" y="24"/>
                  </a:cubicBezTo>
                  <a:cubicBezTo>
                    <a:pt x="5" y="26"/>
                    <a:pt x="2" y="26"/>
                    <a:pt x="1" y="29"/>
                  </a:cubicBezTo>
                  <a:cubicBezTo>
                    <a:pt x="0" y="30"/>
                    <a:pt x="2" y="32"/>
                    <a:pt x="1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37"/>
                    <a:pt x="1" y="38"/>
                    <a:pt x="1" y="39"/>
                  </a:cubicBezTo>
                  <a:cubicBezTo>
                    <a:pt x="3" y="43"/>
                    <a:pt x="6" y="39"/>
                    <a:pt x="8" y="37"/>
                  </a:cubicBezTo>
                  <a:cubicBezTo>
                    <a:pt x="11" y="34"/>
                    <a:pt x="11" y="32"/>
                    <a:pt x="12" y="28"/>
                  </a:cubicBezTo>
                  <a:cubicBezTo>
                    <a:pt x="13" y="24"/>
                    <a:pt x="13" y="24"/>
                    <a:pt x="14" y="23"/>
                  </a:cubicBezTo>
                  <a:cubicBezTo>
                    <a:pt x="15" y="22"/>
                    <a:pt x="17" y="20"/>
                    <a:pt x="18" y="19"/>
                  </a:cubicBezTo>
                  <a:cubicBezTo>
                    <a:pt x="20" y="16"/>
                    <a:pt x="23" y="10"/>
                    <a:pt x="23" y="1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1"/>
                    <a:pt x="22" y="1"/>
                    <a:pt x="22" y="0"/>
                  </a:cubicBezTo>
                  <a:lnTo>
                    <a:pt x="22" y="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6"/>
            <p:cNvSpPr/>
            <p:nvPr/>
          </p:nvSpPr>
          <p:spPr bwMode="auto">
            <a:xfrm>
              <a:off x="6084888" y="3074988"/>
              <a:ext cx="4762" cy="22225"/>
            </a:xfrm>
            <a:custGeom>
              <a:avLst/>
              <a:gdLst>
                <a:gd name="T0" fmla="*/ 1 w 1"/>
                <a:gd name="T1" fmla="*/ 4 h 4"/>
                <a:gd name="T2" fmla="*/ 0 w 1"/>
                <a:gd name="T3" fmla="*/ 0 h 4"/>
                <a:gd name="T4" fmla="*/ 1 w 1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3"/>
                    <a:pt x="1" y="2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7"/>
            <p:cNvSpPr/>
            <p:nvPr/>
          </p:nvSpPr>
          <p:spPr bwMode="auto">
            <a:xfrm>
              <a:off x="6089650" y="3097213"/>
              <a:ext cx="11112" cy="131762"/>
            </a:xfrm>
            <a:custGeom>
              <a:avLst/>
              <a:gdLst>
                <a:gd name="T0" fmla="*/ 2 w 2"/>
                <a:gd name="T1" fmla="*/ 16 h 24"/>
                <a:gd name="T2" fmla="*/ 2 w 2"/>
                <a:gd name="T3" fmla="*/ 16 h 24"/>
                <a:gd name="T4" fmla="*/ 2 w 2"/>
                <a:gd name="T5" fmla="*/ 12 h 24"/>
                <a:gd name="T6" fmla="*/ 2 w 2"/>
                <a:gd name="T7" fmla="*/ 12 h 24"/>
                <a:gd name="T8" fmla="*/ 2 w 2"/>
                <a:gd name="T9" fmla="*/ 13 h 24"/>
                <a:gd name="T10" fmla="*/ 2 w 2"/>
                <a:gd name="T11" fmla="*/ 9 h 24"/>
                <a:gd name="T12" fmla="*/ 0 w 2"/>
                <a:gd name="T13" fmla="*/ 0 h 24"/>
                <a:gd name="T14" fmla="*/ 0 w 2"/>
                <a:gd name="T15" fmla="*/ 2 h 24"/>
                <a:gd name="T16" fmla="*/ 0 w 2"/>
                <a:gd name="T17" fmla="*/ 0 h 24"/>
                <a:gd name="T18" fmla="*/ 0 w 2"/>
                <a:gd name="T19" fmla="*/ 3 h 24"/>
                <a:gd name="T20" fmla="*/ 1 w 2"/>
                <a:gd name="T21" fmla="*/ 6 h 24"/>
                <a:gd name="T22" fmla="*/ 1 w 2"/>
                <a:gd name="T23" fmla="*/ 8 h 24"/>
                <a:gd name="T24" fmla="*/ 1 w 2"/>
                <a:gd name="T25" fmla="*/ 8 h 24"/>
                <a:gd name="T26" fmla="*/ 2 w 2"/>
                <a:gd name="T27" fmla="*/ 23 h 24"/>
                <a:gd name="T28" fmla="*/ 2 w 2"/>
                <a:gd name="T29" fmla="*/ 24 h 24"/>
                <a:gd name="T30" fmla="*/ 2 w 2"/>
                <a:gd name="T31" fmla="*/ 19 h 24"/>
                <a:gd name="T32" fmla="*/ 2 w 2"/>
                <a:gd name="T33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" h="24"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1"/>
                    <a:pt x="2" y="9"/>
                  </a:cubicBezTo>
                  <a:cubicBezTo>
                    <a:pt x="2" y="6"/>
                    <a:pt x="1" y="3"/>
                    <a:pt x="0" y="0"/>
                  </a:cubicBezTo>
                  <a:cubicBezTo>
                    <a:pt x="0" y="1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19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1"/>
                    <a:pt x="2" y="19"/>
                  </a:cubicBezTo>
                  <a:cubicBezTo>
                    <a:pt x="1" y="17"/>
                    <a:pt x="2" y="16"/>
                    <a:pt x="2" y="16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8"/>
            <p:cNvSpPr/>
            <p:nvPr/>
          </p:nvSpPr>
          <p:spPr bwMode="auto">
            <a:xfrm>
              <a:off x="4597400" y="2135188"/>
              <a:ext cx="180975" cy="98425"/>
            </a:xfrm>
            <a:custGeom>
              <a:avLst/>
              <a:gdLst>
                <a:gd name="T0" fmla="*/ 3 w 33"/>
                <a:gd name="T1" fmla="*/ 9 h 18"/>
                <a:gd name="T2" fmla="*/ 4 w 33"/>
                <a:gd name="T3" fmla="*/ 11 h 18"/>
                <a:gd name="T4" fmla="*/ 8 w 33"/>
                <a:gd name="T5" fmla="*/ 10 h 18"/>
                <a:gd name="T6" fmla="*/ 10 w 33"/>
                <a:gd name="T7" fmla="*/ 9 h 18"/>
                <a:gd name="T8" fmla="*/ 13 w 33"/>
                <a:gd name="T9" fmla="*/ 11 h 18"/>
                <a:gd name="T10" fmla="*/ 9 w 33"/>
                <a:gd name="T11" fmla="*/ 12 h 18"/>
                <a:gd name="T12" fmla="*/ 9 w 33"/>
                <a:gd name="T13" fmla="*/ 13 h 18"/>
                <a:gd name="T14" fmla="*/ 10 w 33"/>
                <a:gd name="T15" fmla="*/ 14 h 18"/>
                <a:gd name="T16" fmla="*/ 11 w 33"/>
                <a:gd name="T17" fmla="*/ 16 h 18"/>
                <a:gd name="T18" fmla="*/ 11 w 33"/>
                <a:gd name="T19" fmla="*/ 16 h 18"/>
                <a:gd name="T20" fmla="*/ 15 w 33"/>
                <a:gd name="T21" fmla="*/ 18 h 18"/>
                <a:gd name="T22" fmla="*/ 15 w 33"/>
                <a:gd name="T23" fmla="*/ 18 h 18"/>
                <a:gd name="T24" fmla="*/ 18 w 33"/>
                <a:gd name="T25" fmla="*/ 13 h 18"/>
                <a:gd name="T26" fmla="*/ 22 w 33"/>
                <a:gd name="T27" fmla="*/ 10 h 18"/>
                <a:gd name="T28" fmla="*/ 22 w 33"/>
                <a:gd name="T29" fmla="*/ 8 h 18"/>
                <a:gd name="T30" fmla="*/ 19 w 33"/>
                <a:gd name="T31" fmla="*/ 7 h 18"/>
                <a:gd name="T32" fmla="*/ 21 w 33"/>
                <a:gd name="T33" fmla="*/ 5 h 18"/>
                <a:gd name="T34" fmla="*/ 23 w 33"/>
                <a:gd name="T35" fmla="*/ 6 h 18"/>
                <a:gd name="T36" fmla="*/ 27 w 33"/>
                <a:gd name="T37" fmla="*/ 7 h 18"/>
                <a:gd name="T38" fmla="*/ 27 w 33"/>
                <a:gd name="T39" fmla="*/ 7 h 18"/>
                <a:gd name="T40" fmla="*/ 33 w 33"/>
                <a:gd name="T41" fmla="*/ 5 h 18"/>
                <a:gd name="T42" fmla="*/ 33 w 33"/>
                <a:gd name="T43" fmla="*/ 4 h 18"/>
                <a:gd name="T44" fmla="*/ 30 w 33"/>
                <a:gd name="T45" fmla="*/ 1 h 18"/>
                <a:gd name="T46" fmla="*/ 25 w 33"/>
                <a:gd name="T47" fmla="*/ 1 h 18"/>
                <a:gd name="T48" fmla="*/ 18 w 33"/>
                <a:gd name="T49" fmla="*/ 1 h 18"/>
                <a:gd name="T50" fmla="*/ 16 w 33"/>
                <a:gd name="T51" fmla="*/ 3 h 18"/>
                <a:gd name="T52" fmla="*/ 16 w 33"/>
                <a:gd name="T53" fmla="*/ 5 h 18"/>
                <a:gd name="T54" fmla="*/ 15 w 33"/>
                <a:gd name="T55" fmla="*/ 6 h 18"/>
                <a:gd name="T56" fmla="*/ 15 w 33"/>
                <a:gd name="T57" fmla="*/ 4 h 18"/>
                <a:gd name="T58" fmla="*/ 14 w 33"/>
                <a:gd name="T59" fmla="*/ 3 h 18"/>
                <a:gd name="T60" fmla="*/ 13 w 33"/>
                <a:gd name="T61" fmla="*/ 3 h 18"/>
                <a:gd name="T62" fmla="*/ 11 w 33"/>
                <a:gd name="T63" fmla="*/ 3 h 18"/>
                <a:gd name="T64" fmla="*/ 11 w 33"/>
                <a:gd name="T65" fmla="*/ 5 h 18"/>
                <a:gd name="T66" fmla="*/ 10 w 33"/>
                <a:gd name="T67" fmla="*/ 6 h 18"/>
                <a:gd name="T68" fmla="*/ 9 w 33"/>
                <a:gd name="T69" fmla="*/ 4 h 18"/>
                <a:gd name="T70" fmla="*/ 8 w 33"/>
                <a:gd name="T71" fmla="*/ 3 h 18"/>
                <a:gd name="T72" fmla="*/ 6 w 33"/>
                <a:gd name="T73" fmla="*/ 5 h 18"/>
                <a:gd name="T74" fmla="*/ 4 w 33"/>
                <a:gd name="T75" fmla="*/ 3 h 18"/>
                <a:gd name="T76" fmla="*/ 1 w 33"/>
                <a:gd name="T77" fmla="*/ 4 h 18"/>
                <a:gd name="T78" fmla="*/ 2 w 33"/>
                <a:gd name="T79" fmla="*/ 8 h 18"/>
                <a:gd name="T80" fmla="*/ 3 w 33"/>
                <a:gd name="T8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8">
                  <a:moveTo>
                    <a:pt x="3" y="9"/>
                  </a:moveTo>
                  <a:cubicBezTo>
                    <a:pt x="4" y="10"/>
                    <a:pt x="4" y="10"/>
                    <a:pt x="4" y="11"/>
                  </a:cubicBezTo>
                  <a:cubicBezTo>
                    <a:pt x="4" y="11"/>
                    <a:pt x="7" y="11"/>
                    <a:pt x="8" y="10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2" y="9"/>
                    <a:pt x="13" y="10"/>
                    <a:pt x="13" y="11"/>
                  </a:cubicBezTo>
                  <a:cubicBezTo>
                    <a:pt x="12" y="12"/>
                    <a:pt x="10" y="11"/>
                    <a:pt x="9" y="12"/>
                  </a:cubicBezTo>
                  <a:cubicBezTo>
                    <a:pt x="8" y="12"/>
                    <a:pt x="9" y="12"/>
                    <a:pt x="9" y="13"/>
                  </a:cubicBezTo>
                  <a:cubicBezTo>
                    <a:pt x="9" y="13"/>
                    <a:pt x="10" y="13"/>
                    <a:pt x="10" y="14"/>
                  </a:cubicBezTo>
                  <a:cubicBezTo>
                    <a:pt x="10" y="14"/>
                    <a:pt x="10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8" y="14"/>
                    <a:pt x="18" y="13"/>
                  </a:cubicBezTo>
                  <a:cubicBezTo>
                    <a:pt x="19" y="12"/>
                    <a:pt x="21" y="12"/>
                    <a:pt x="22" y="10"/>
                  </a:cubicBezTo>
                  <a:cubicBezTo>
                    <a:pt x="22" y="9"/>
                    <a:pt x="22" y="8"/>
                    <a:pt x="22" y="8"/>
                  </a:cubicBezTo>
                  <a:cubicBezTo>
                    <a:pt x="21" y="8"/>
                    <a:pt x="20" y="8"/>
                    <a:pt x="19" y="7"/>
                  </a:cubicBezTo>
                  <a:cubicBezTo>
                    <a:pt x="17" y="6"/>
                    <a:pt x="19" y="6"/>
                    <a:pt x="21" y="5"/>
                  </a:cubicBezTo>
                  <a:cubicBezTo>
                    <a:pt x="22" y="5"/>
                    <a:pt x="23" y="6"/>
                    <a:pt x="23" y="6"/>
                  </a:cubicBezTo>
                  <a:cubicBezTo>
                    <a:pt x="23" y="7"/>
                    <a:pt x="23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9" y="7"/>
                    <a:pt x="33" y="5"/>
                    <a:pt x="33" y="5"/>
                  </a:cubicBezTo>
                  <a:cubicBezTo>
                    <a:pt x="33" y="5"/>
                    <a:pt x="33" y="4"/>
                    <a:pt x="33" y="4"/>
                  </a:cubicBezTo>
                  <a:cubicBezTo>
                    <a:pt x="33" y="3"/>
                    <a:pt x="31" y="1"/>
                    <a:pt x="30" y="1"/>
                  </a:cubicBezTo>
                  <a:cubicBezTo>
                    <a:pt x="28" y="0"/>
                    <a:pt x="27" y="1"/>
                    <a:pt x="25" y="1"/>
                  </a:cubicBezTo>
                  <a:cubicBezTo>
                    <a:pt x="23" y="0"/>
                    <a:pt x="20" y="1"/>
                    <a:pt x="18" y="1"/>
                  </a:cubicBezTo>
                  <a:cubicBezTo>
                    <a:pt x="16" y="1"/>
                    <a:pt x="16" y="1"/>
                    <a:pt x="16" y="3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6" y="5"/>
                    <a:pt x="16" y="5"/>
                    <a:pt x="15" y="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3"/>
                    <a:pt x="10" y="3"/>
                    <a:pt x="11" y="5"/>
                  </a:cubicBezTo>
                  <a:cubicBezTo>
                    <a:pt x="12" y="6"/>
                    <a:pt x="10" y="6"/>
                    <a:pt x="10" y="6"/>
                  </a:cubicBezTo>
                  <a:cubicBezTo>
                    <a:pt x="10" y="6"/>
                    <a:pt x="10" y="6"/>
                    <a:pt x="9" y="4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3"/>
                    <a:pt x="8" y="5"/>
                    <a:pt x="6" y="5"/>
                  </a:cubicBezTo>
                  <a:cubicBezTo>
                    <a:pt x="5" y="5"/>
                    <a:pt x="5" y="3"/>
                    <a:pt x="4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2" y="8"/>
                    <a:pt x="2" y="8"/>
                  </a:cubicBezTo>
                  <a:cubicBezTo>
                    <a:pt x="2" y="8"/>
                    <a:pt x="2" y="8"/>
                    <a:pt x="3" y="9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4302125" y="2751138"/>
              <a:ext cx="82550" cy="87312"/>
            </a:xfrm>
            <a:custGeom>
              <a:avLst/>
              <a:gdLst>
                <a:gd name="T0" fmla="*/ 2 w 15"/>
                <a:gd name="T1" fmla="*/ 11 h 16"/>
                <a:gd name="T2" fmla="*/ 2 w 15"/>
                <a:gd name="T3" fmla="*/ 14 h 16"/>
                <a:gd name="T4" fmla="*/ 14 w 15"/>
                <a:gd name="T5" fmla="*/ 7 h 16"/>
                <a:gd name="T6" fmla="*/ 13 w 15"/>
                <a:gd name="T7" fmla="*/ 6 h 16"/>
                <a:gd name="T8" fmla="*/ 13 w 15"/>
                <a:gd name="T9" fmla="*/ 5 h 16"/>
                <a:gd name="T10" fmla="*/ 14 w 15"/>
                <a:gd name="T11" fmla="*/ 3 h 16"/>
                <a:gd name="T12" fmla="*/ 14 w 15"/>
                <a:gd name="T13" fmla="*/ 2 h 16"/>
                <a:gd name="T14" fmla="*/ 12 w 15"/>
                <a:gd name="T15" fmla="*/ 0 h 16"/>
                <a:gd name="T16" fmla="*/ 11 w 15"/>
                <a:gd name="T17" fmla="*/ 0 h 16"/>
                <a:gd name="T18" fmla="*/ 12 w 15"/>
                <a:gd name="T19" fmla="*/ 0 h 16"/>
                <a:gd name="T20" fmla="*/ 7 w 15"/>
                <a:gd name="T21" fmla="*/ 1 h 16"/>
                <a:gd name="T22" fmla="*/ 5 w 15"/>
                <a:gd name="T23" fmla="*/ 4 h 16"/>
                <a:gd name="T24" fmla="*/ 3 w 15"/>
                <a:gd name="T25" fmla="*/ 4 h 16"/>
                <a:gd name="T26" fmla="*/ 2 w 15"/>
                <a:gd name="T27" fmla="*/ 4 h 16"/>
                <a:gd name="T28" fmla="*/ 2 w 15"/>
                <a:gd name="T29" fmla="*/ 4 h 16"/>
                <a:gd name="T30" fmla="*/ 1 w 15"/>
                <a:gd name="T31" fmla="*/ 4 h 16"/>
                <a:gd name="T32" fmla="*/ 1 w 15"/>
                <a:gd name="T33" fmla="*/ 7 h 16"/>
                <a:gd name="T34" fmla="*/ 0 w 15"/>
                <a:gd name="T35" fmla="*/ 9 h 16"/>
                <a:gd name="T36" fmla="*/ 2 w 15"/>
                <a:gd name="T3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16">
                  <a:moveTo>
                    <a:pt x="2" y="11"/>
                  </a:moveTo>
                  <a:cubicBezTo>
                    <a:pt x="3" y="13"/>
                    <a:pt x="2" y="13"/>
                    <a:pt x="2" y="14"/>
                  </a:cubicBezTo>
                  <a:cubicBezTo>
                    <a:pt x="7" y="16"/>
                    <a:pt x="13" y="12"/>
                    <a:pt x="14" y="7"/>
                  </a:cubicBezTo>
                  <a:cubicBezTo>
                    <a:pt x="15" y="6"/>
                    <a:pt x="13" y="6"/>
                    <a:pt x="13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7" y="1"/>
                    <a:pt x="7" y="1"/>
                  </a:cubicBezTo>
                  <a:cubicBezTo>
                    <a:pt x="5" y="2"/>
                    <a:pt x="6" y="4"/>
                    <a:pt x="5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8"/>
                    <a:pt x="1" y="9"/>
                    <a:pt x="0" y="9"/>
                  </a:cubicBezTo>
                  <a:cubicBezTo>
                    <a:pt x="0" y="11"/>
                    <a:pt x="2" y="11"/>
                    <a:pt x="2" y="1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4384675" y="2678113"/>
              <a:ext cx="125412" cy="187325"/>
            </a:xfrm>
            <a:custGeom>
              <a:avLst/>
              <a:gdLst>
                <a:gd name="T0" fmla="*/ 4 w 23"/>
                <a:gd name="T1" fmla="*/ 13 h 34"/>
                <a:gd name="T2" fmla="*/ 5 w 23"/>
                <a:gd name="T3" fmla="*/ 14 h 34"/>
                <a:gd name="T4" fmla="*/ 6 w 23"/>
                <a:gd name="T5" fmla="*/ 16 h 34"/>
                <a:gd name="T6" fmla="*/ 8 w 23"/>
                <a:gd name="T7" fmla="*/ 18 h 34"/>
                <a:gd name="T8" fmla="*/ 8 w 23"/>
                <a:gd name="T9" fmla="*/ 20 h 34"/>
                <a:gd name="T10" fmla="*/ 7 w 23"/>
                <a:gd name="T11" fmla="*/ 23 h 34"/>
                <a:gd name="T12" fmla="*/ 5 w 23"/>
                <a:gd name="T13" fmla="*/ 25 h 34"/>
                <a:gd name="T14" fmla="*/ 5 w 23"/>
                <a:gd name="T15" fmla="*/ 28 h 34"/>
                <a:gd name="T16" fmla="*/ 2 w 23"/>
                <a:gd name="T17" fmla="*/ 32 h 34"/>
                <a:gd name="T18" fmla="*/ 2 w 23"/>
                <a:gd name="T19" fmla="*/ 33 h 34"/>
                <a:gd name="T20" fmla="*/ 8 w 23"/>
                <a:gd name="T21" fmla="*/ 33 h 34"/>
                <a:gd name="T22" fmla="*/ 13 w 23"/>
                <a:gd name="T23" fmla="*/ 31 h 34"/>
                <a:gd name="T24" fmla="*/ 16 w 23"/>
                <a:gd name="T25" fmla="*/ 31 h 34"/>
                <a:gd name="T26" fmla="*/ 23 w 23"/>
                <a:gd name="T27" fmla="*/ 26 h 34"/>
                <a:gd name="T28" fmla="*/ 23 w 23"/>
                <a:gd name="T29" fmla="*/ 24 h 34"/>
                <a:gd name="T30" fmla="*/ 17 w 23"/>
                <a:gd name="T31" fmla="*/ 21 h 34"/>
                <a:gd name="T32" fmla="*/ 17 w 23"/>
                <a:gd name="T33" fmla="*/ 17 h 34"/>
                <a:gd name="T34" fmla="*/ 15 w 23"/>
                <a:gd name="T35" fmla="*/ 16 h 34"/>
                <a:gd name="T36" fmla="*/ 11 w 23"/>
                <a:gd name="T37" fmla="*/ 8 h 34"/>
                <a:gd name="T38" fmla="*/ 8 w 23"/>
                <a:gd name="T39" fmla="*/ 3 h 34"/>
                <a:gd name="T40" fmla="*/ 8 w 23"/>
                <a:gd name="T41" fmla="*/ 3 h 34"/>
                <a:gd name="T42" fmla="*/ 8 w 23"/>
                <a:gd name="T43" fmla="*/ 3 h 34"/>
                <a:gd name="T44" fmla="*/ 6 w 23"/>
                <a:gd name="T45" fmla="*/ 3 h 34"/>
                <a:gd name="T46" fmla="*/ 6 w 23"/>
                <a:gd name="T47" fmla="*/ 2 h 34"/>
                <a:gd name="T48" fmla="*/ 8 w 23"/>
                <a:gd name="T49" fmla="*/ 2 h 34"/>
                <a:gd name="T50" fmla="*/ 7 w 23"/>
                <a:gd name="T51" fmla="*/ 0 h 34"/>
                <a:gd name="T52" fmla="*/ 7 w 23"/>
                <a:gd name="T53" fmla="*/ 0 h 34"/>
                <a:gd name="T54" fmla="*/ 6 w 23"/>
                <a:gd name="T55" fmla="*/ 0 h 34"/>
                <a:gd name="T56" fmla="*/ 3 w 23"/>
                <a:gd name="T57" fmla="*/ 1 h 34"/>
                <a:gd name="T58" fmla="*/ 3 w 23"/>
                <a:gd name="T59" fmla="*/ 1 h 34"/>
                <a:gd name="T60" fmla="*/ 2 w 23"/>
                <a:gd name="T61" fmla="*/ 4 h 34"/>
                <a:gd name="T62" fmla="*/ 0 w 23"/>
                <a:gd name="T63" fmla="*/ 6 h 34"/>
                <a:gd name="T64" fmla="*/ 4 w 23"/>
                <a:gd name="T65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" h="34">
                  <a:moveTo>
                    <a:pt x="4" y="13"/>
                  </a:moveTo>
                  <a:cubicBezTo>
                    <a:pt x="4" y="13"/>
                    <a:pt x="5" y="13"/>
                    <a:pt x="5" y="14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7" y="17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2"/>
                    <a:pt x="8" y="22"/>
                    <a:pt x="7" y="23"/>
                  </a:cubicBezTo>
                  <a:cubicBezTo>
                    <a:pt x="6" y="24"/>
                    <a:pt x="5" y="25"/>
                    <a:pt x="5" y="25"/>
                  </a:cubicBezTo>
                  <a:cubicBezTo>
                    <a:pt x="5" y="26"/>
                    <a:pt x="5" y="27"/>
                    <a:pt x="5" y="28"/>
                  </a:cubicBezTo>
                  <a:cubicBezTo>
                    <a:pt x="5" y="30"/>
                    <a:pt x="2" y="30"/>
                    <a:pt x="2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4"/>
                    <a:pt x="6" y="33"/>
                    <a:pt x="8" y="33"/>
                  </a:cubicBezTo>
                  <a:cubicBezTo>
                    <a:pt x="9" y="33"/>
                    <a:pt x="9" y="33"/>
                    <a:pt x="13" y="31"/>
                  </a:cubicBezTo>
                  <a:cubicBezTo>
                    <a:pt x="14" y="31"/>
                    <a:pt x="15" y="31"/>
                    <a:pt x="16" y="31"/>
                  </a:cubicBezTo>
                  <a:cubicBezTo>
                    <a:pt x="16" y="30"/>
                    <a:pt x="23" y="28"/>
                    <a:pt x="23" y="26"/>
                  </a:cubicBezTo>
                  <a:cubicBezTo>
                    <a:pt x="23" y="25"/>
                    <a:pt x="23" y="25"/>
                    <a:pt x="23" y="24"/>
                  </a:cubicBezTo>
                  <a:cubicBezTo>
                    <a:pt x="22" y="22"/>
                    <a:pt x="19" y="23"/>
                    <a:pt x="17" y="21"/>
                  </a:cubicBezTo>
                  <a:cubicBezTo>
                    <a:pt x="17" y="20"/>
                    <a:pt x="18" y="18"/>
                    <a:pt x="17" y="17"/>
                  </a:cubicBezTo>
                  <a:cubicBezTo>
                    <a:pt x="16" y="17"/>
                    <a:pt x="16" y="16"/>
                    <a:pt x="15" y="16"/>
                  </a:cubicBezTo>
                  <a:cubicBezTo>
                    <a:pt x="7" y="12"/>
                    <a:pt x="10" y="9"/>
                    <a:pt x="11" y="8"/>
                  </a:cubicBezTo>
                  <a:cubicBezTo>
                    <a:pt x="15" y="4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4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7" y="2"/>
                    <a:pt x="8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3"/>
                    <a:pt x="2" y="4"/>
                  </a:cubicBezTo>
                  <a:cubicBezTo>
                    <a:pt x="2" y="5"/>
                    <a:pt x="0" y="5"/>
                    <a:pt x="0" y="6"/>
                  </a:cubicBezTo>
                  <a:cubicBezTo>
                    <a:pt x="0" y="9"/>
                    <a:pt x="3" y="12"/>
                    <a:pt x="4" y="1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Rectangle 42"/>
            <p:cNvSpPr>
              <a:spLocks noChangeArrowheads="1"/>
            </p:cNvSpPr>
            <p:nvPr/>
          </p:nvSpPr>
          <p:spPr bwMode="auto">
            <a:xfrm>
              <a:off x="4652963" y="3025775"/>
              <a:ext cx="1587" cy="1587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3"/>
            <p:cNvSpPr/>
            <p:nvPr/>
          </p:nvSpPr>
          <p:spPr bwMode="auto">
            <a:xfrm>
              <a:off x="4641850" y="3025775"/>
              <a:ext cx="38100" cy="82550"/>
            </a:xfrm>
            <a:custGeom>
              <a:avLst/>
              <a:gdLst>
                <a:gd name="T0" fmla="*/ 1 w 7"/>
                <a:gd name="T1" fmla="*/ 9 h 15"/>
                <a:gd name="T2" fmla="*/ 1 w 7"/>
                <a:gd name="T3" fmla="*/ 12 h 15"/>
                <a:gd name="T4" fmla="*/ 1 w 7"/>
                <a:gd name="T5" fmla="*/ 13 h 15"/>
                <a:gd name="T6" fmla="*/ 6 w 7"/>
                <a:gd name="T7" fmla="*/ 11 h 15"/>
                <a:gd name="T8" fmla="*/ 5 w 7"/>
                <a:gd name="T9" fmla="*/ 7 h 15"/>
                <a:gd name="T10" fmla="*/ 5 w 7"/>
                <a:gd name="T11" fmla="*/ 3 h 15"/>
                <a:gd name="T12" fmla="*/ 5 w 7"/>
                <a:gd name="T13" fmla="*/ 2 h 15"/>
                <a:gd name="T14" fmla="*/ 5 w 7"/>
                <a:gd name="T15" fmla="*/ 2 h 15"/>
                <a:gd name="T16" fmla="*/ 4 w 7"/>
                <a:gd name="T17" fmla="*/ 1 h 15"/>
                <a:gd name="T18" fmla="*/ 2 w 7"/>
                <a:gd name="T19" fmla="*/ 1 h 15"/>
                <a:gd name="T20" fmla="*/ 2 w 7"/>
                <a:gd name="T21" fmla="*/ 0 h 15"/>
                <a:gd name="T22" fmla="*/ 2 w 7"/>
                <a:gd name="T23" fmla="*/ 0 h 15"/>
                <a:gd name="T24" fmla="*/ 1 w 7"/>
                <a:gd name="T25" fmla="*/ 2 h 15"/>
                <a:gd name="T26" fmla="*/ 1 w 7"/>
                <a:gd name="T27" fmla="*/ 2 h 15"/>
                <a:gd name="T28" fmla="*/ 1 w 7"/>
                <a:gd name="T29" fmla="*/ 4 h 15"/>
                <a:gd name="T30" fmla="*/ 0 w 7"/>
                <a:gd name="T31" fmla="*/ 7 h 15"/>
                <a:gd name="T32" fmla="*/ 1 w 7"/>
                <a:gd name="T3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15">
                  <a:moveTo>
                    <a:pt x="1" y="9"/>
                  </a:moveTo>
                  <a:cubicBezTo>
                    <a:pt x="1" y="10"/>
                    <a:pt x="1" y="11"/>
                    <a:pt x="1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5"/>
                    <a:pt x="6" y="14"/>
                    <a:pt x="6" y="11"/>
                  </a:cubicBezTo>
                  <a:cubicBezTo>
                    <a:pt x="7" y="9"/>
                    <a:pt x="5" y="8"/>
                    <a:pt x="5" y="7"/>
                  </a:cubicBezTo>
                  <a:cubicBezTo>
                    <a:pt x="5" y="5"/>
                    <a:pt x="5" y="4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4"/>
            <p:cNvSpPr/>
            <p:nvPr/>
          </p:nvSpPr>
          <p:spPr bwMode="auto">
            <a:xfrm>
              <a:off x="4718050" y="3119438"/>
              <a:ext cx="49212" cy="31750"/>
            </a:xfrm>
            <a:custGeom>
              <a:avLst/>
              <a:gdLst>
                <a:gd name="T0" fmla="*/ 3 w 9"/>
                <a:gd name="T1" fmla="*/ 3 h 6"/>
                <a:gd name="T2" fmla="*/ 5 w 9"/>
                <a:gd name="T3" fmla="*/ 4 h 6"/>
                <a:gd name="T4" fmla="*/ 6 w 9"/>
                <a:gd name="T5" fmla="*/ 5 h 6"/>
                <a:gd name="T6" fmla="*/ 9 w 9"/>
                <a:gd name="T7" fmla="*/ 4 h 6"/>
                <a:gd name="T8" fmla="*/ 9 w 9"/>
                <a:gd name="T9" fmla="*/ 3 h 6"/>
                <a:gd name="T10" fmla="*/ 8 w 9"/>
                <a:gd name="T11" fmla="*/ 1 h 6"/>
                <a:gd name="T12" fmla="*/ 8 w 9"/>
                <a:gd name="T13" fmla="*/ 1 h 6"/>
                <a:gd name="T14" fmla="*/ 7 w 9"/>
                <a:gd name="T15" fmla="*/ 0 h 6"/>
                <a:gd name="T16" fmla="*/ 5 w 9"/>
                <a:gd name="T17" fmla="*/ 0 h 6"/>
                <a:gd name="T18" fmla="*/ 5 w 9"/>
                <a:gd name="T19" fmla="*/ 0 h 6"/>
                <a:gd name="T20" fmla="*/ 4 w 9"/>
                <a:gd name="T21" fmla="*/ 0 h 6"/>
                <a:gd name="T22" fmla="*/ 0 w 9"/>
                <a:gd name="T23" fmla="*/ 2 h 6"/>
                <a:gd name="T24" fmla="*/ 3 w 9"/>
                <a:gd name="T2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6">
                  <a:moveTo>
                    <a:pt x="3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6" y="5"/>
                  </a:cubicBezTo>
                  <a:cubicBezTo>
                    <a:pt x="6" y="6"/>
                    <a:pt x="9" y="6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1" y="4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5"/>
            <p:cNvSpPr/>
            <p:nvPr/>
          </p:nvSpPr>
          <p:spPr bwMode="auto">
            <a:xfrm>
              <a:off x="3698875" y="2101850"/>
              <a:ext cx="493712" cy="642937"/>
            </a:xfrm>
            <a:custGeom>
              <a:avLst/>
              <a:gdLst>
                <a:gd name="T0" fmla="*/ 78 w 90"/>
                <a:gd name="T1" fmla="*/ 59 h 117"/>
                <a:gd name="T2" fmla="*/ 87 w 90"/>
                <a:gd name="T3" fmla="*/ 52 h 117"/>
                <a:gd name="T4" fmla="*/ 89 w 90"/>
                <a:gd name="T5" fmla="*/ 48 h 117"/>
                <a:gd name="T6" fmla="*/ 86 w 90"/>
                <a:gd name="T7" fmla="*/ 47 h 117"/>
                <a:gd name="T8" fmla="*/ 82 w 90"/>
                <a:gd name="T9" fmla="*/ 47 h 117"/>
                <a:gd name="T10" fmla="*/ 88 w 90"/>
                <a:gd name="T11" fmla="*/ 43 h 117"/>
                <a:gd name="T12" fmla="*/ 80 w 90"/>
                <a:gd name="T13" fmla="*/ 39 h 117"/>
                <a:gd name="T14" fmla="*/ 77 w 90"/>
                <a:gd name="T15" fmla="*/ 36 h 117"/>
                <a:gd name="T16" fmla="*/ 82 w 90"/>
                <a:gd name="T17" fmla="*/ 33 h 117"/>
                <a:gd name="T18" fmla="*/ 81 w 90"/>
                <a:gd name="T19" fmla="*/ 28 h 117"/>
                <a:gd name="T20" fmla="*/ 79 w 90"/>
                <a:gd name="T21" fmla="*/ 24 h 117"/>
                <a:gd name="T22" fmla="*/ 73 w 90"/>
                <a:gd name="T23" fmla="*/ 21 h 117"/>
                <a:gd name="T24" fmla="*/ 77 w 90"/>
                <a:gd name="T25" fmla="*/ 17 h 117"/>
                <a:gd name="T26" fmla="*/ 72 w 90"/>
                <a:gd name="T27" fmla="*/ 15 h 117"/>
                <a:gd name="T28" fmla="*/ 69 w 90"/>
                <a:gd name="T29" fmla="*/ 9 h 117"/>
                <a:gd name="T30" fmla="*/ 68 w 90"/>
                <a:gd name="T31" fmla="*/ 5 h 117"/>
                <a:gd name="T32" fmla="*/ 70 w 90"/>
                <a:gd name="T33" fmla="*/ 1 h 117"/>
                <a:gd name="T34" fmla="*/ 69 w 90"/>
                <a:gd name="T35" fmla="*/ 1 h 117"/>
                <a:gd name="T36" fmla="*/ 69 w 90"/>
                <a:gd name="T37" fmla="*/ 1 h 117"/>
                <a:gd name="T38" fmla="*/ 63 w 90"/>
                <a:gd name="T39" fmla="*/ 4 h 117"/>
                <a:gd name="T40" fmla="*/ 58 w 90"/>
                <a:gd name="T41" fmla="*/ 1 h 117"/>
                <a:gd name="T42" fmla="*/ 55 w 90"/>
                <a:gd name="T43" fmla="*/ 1 h 117"/>
                <a:gd name="T44" fmla="*/ 55 w 90"/>
                <a:gd name="T45" fmla="*/ 1 h 117"/>
                <a:gd name="T46" fmla="*/ 52 w 90"/>
                <a:gd name="T47" fmla="*/ 0 h 117"/>
                <a:gd name="T48" fmla="*/ 48 w 90"/>
                <a:gd name="T49" fmla="*/ 3 h 117"/>
                <a:gd name="T50" fmla="*/ 34 w 90"/>
                <a:gd name="T51" fmla="*/ 7 h 117"/>
                <a:gd name="T52" fmla="*/ 17 w 90"/>
                <a:gd name="T53" fmla="*/ 15 h 117"/>
                <a:gd name="T54" fmla="*/ 17 w 90"/>
                <a:gd name="T55" fmla="*/ 16 h 117"/>
                <a:gd name="T56" fmla="*/ 18 w 90"/>
                <a:gd name="T57" fmla="*/ 17 h 117"/>
                <a:gd name="T58" fmla="*/ 6 w 90"/>
                <a:gd name="T59" fmla="*/ 21 h 117"/>
                <a:gd name="T60" fmla="*/ 4 w 90"/>
                <a:gd name="T61" fmla="*/ 22 h 117"/>
                <a:gd name="T62" fmla="*/ 4 w 90"/>
                <a:gd name="T63" fmla="*/ 26 h 117"/>
                <a:gd name="T64" fmla="*/ 1 w 90"/>
                <a:gd name="T65" fmla="*/ 29 h 117"/>
                <a:gd name="T66" fmla="*/ 0 w 90"/>
                <a:gd name="T67" fmla="*/ 30 h 117"/>
                <a:gd name="T68" fmla="*/ 0 w 90"/>
                <a:gd name="T69" fmla="*/ 30 h 117"/>
                <a:gd name="T70" fmla="*/ 5 w 90"/>
                <a:gd name="T71" fmla="*/ 32 h 117"/>
                <a:gd name="T72" fmla="*/ 8 w 90"/>
                <a:gd name="T73" fmla="*/ 32 h 117"/>
                <a:gd name="T74" fmla="*/ 13 w 90"/>
                <a:gd name="T75" fmla="*/ 42 h 117"/>
                <a:gd name="T76" fmla="*/ 12 w 90"/>
                <a:gd name="T77" fmla="*/ 48 h 117"/>
                <a:gd name="T78" fmla="*/ 9 w 90"/>
                <a:gd name="T79" fmla="*/ 52 h 117"/>
                <a:gd name="T80" fmla="*/ 9 w 90"/>
                <a:gd name="T81" fmla="*/ 54 h 117"/>
                <a:gd name="T82" fmla="*/ 12 w 90"/>
                <a:gd name="T83" fmla="*/ 53 h 117"/>
                <a:gd name="T84" fmla="*/ 17 w 90"/>
                <a:gd name="T85" fmla="*/ 59 h 117"/>
                <a:gd name="T86" fmla="*/ 14 w 90"/>
                <a:gd name="T87" fmla="*/ 68 h 117"/>
                <a:gd name="T88" fmla="*/ 11 w 90"/>
                <a:gd name="T89" fmla="*/ 69 h 117"/>
                <a:gd name="T90" fmla="*/ 8 w 90"/>
                <a:gd name="T91" fmla="*/ 73 h 117"/>
                <a:gd name="T92" fmla="*/ 6 w 90"/>
                <a:gd name="T93" fmla="*/ 79 h 117"/>
                <a:gd name="T94" fmla="*/ 8 w 90"/>
                <a:gd name="T95" fmla="*/ 89 h 117"/>
                <a:gd name="T96" fmla="*/ 8 w 90"/>
                <a:gd name="T97" fmla="*/ 90 h 117"/>
                <a:gd name="T98" fmla="*/ 13 w 90"/>
                <a:gd name="T99" fmla="*/ 87 h 117"/>
                <a:gd name="T100" fmla="*/ 10 w 90"/>
                <a:gd name="T101" fmla="*/ 91 h 117"/>
                <a:gd name="T102" fmla="*/ 8 w 90"/>
                <a:gd name="T103" fmla="*/ 94 h 117"/>
                <a:gd name="T104" fmla="*/ 13 w 90"/>
                <a:gd name="T105" fmla="*/ 99 h 117"/>
                <a:gd name="T106" fmla="*/ 23 w 90"/>
                <a:gd name="T107" fmla="*/ 105 h 117"/>
                <a:gd name="T108" fmla="*/ 29 w 90"/>
                <a:gd name="T109" fmla="*/ 109 h 117"/>
                <a:gd name="T110" fmla="*/ 43 w 90"/>
                <a:gd name="T111" fmla="*/ 93 h 117"/>
                <a:gd name="T112" fmla="*/ 45 w 90"/>
                <a:gd name="T113" fmla="*/ 87 h 117"/>
                <a:gd name="T114" fmla="*/ 49 w 90"/>
                <a:gd name="T115" fmla="*/ 80 h 117"/>
                <a:gd name="T116" fmla="*/ 55 w 90"/>
                <a:gd name="T117" fmla="*/ 74 h 117"/>
                <a:gd name="T118" fmla="*/ 58 w 90"/>
                <a:gd name="T119" fmla="*/ 74 h 117"/>
                <a:gd name="T120" fmla="*/ 62 w 90"/>
                <a:gd name="T121" fmla="*/ 72 h 117"/>
                <a:gd name="T122" fmla="*/ 69 w 90"/>
                <a:gd name="T123" fmla="*/ 64 h 117"/>
                <a:gd name="T124" fmla="*/ 78 w 90"/>
                <a:gd name="T125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" h="117">
                  <a:moveTo>
                    <a:pt x="78" y="59"/>
                  </a:moveTo>
                  <a:cubicBezTo>
                    <a:pt x="81" y="56"/>
                    <a:pt x="84" y="54"/>
                    <a:pt x="87" y="52"/>
                  </a:cubicBezTo>
                  <a:cubicBezTo>
                    <a:pt x="88" y="51"/>
                    <a:pt x="89" y="48"/>
                    <a:pt x="89" y="48"/>
                  </a:cubicBezTo>
                  <a:cubicBezTo>
                    <a:pt x="90" y="45"/>
                    <a:pt x="88" y="46"/>
                    <a:pt x="86" y="47"/>
                  </a:cubicBezTo>
                  <a:cubicBezTo>
                    <a:pt x="84" y="47"/>
                    <a:pt x="83" y="47"/>
                    <a:pt x="82" y="47"/>
                  </a:cubicBezTo>
                  <a:cubicBezTo>
                    <a:pt x="81" y="44"/>
                    <a:pt x="86" y="45"/>
                    <a:pt x="88" y="43"/>
                  </a:cubicBezTo>
                  <a:cubicBezTo>
                    <a:pt x="88" y="42"/>
                    <a:pt x="89" y="40"/>
                    <a:pt x="80" y="39"/>
                  </a:cubicBezTo>
                  <a:cubicBezTo>
                    <a:pt x="80" y="38"/>
                    <a:pt x="77" y="38"/>
                    <a:pt x="77" y="36"/>
                  </a:cubicBezTo>
                  <a:cubicBezTo>
                    <a:pt x="78" y="33"/>
                    <a:pt x="81" y="35"/>
                    <a:pt x="82" y="33"/>
                  </a:cubicBezTo>
                  <a:cubicBezTo>
                    <a:pt x="83" y="31"/>
                    <a:pt x="80" y="30"/>
                    <a:pt x="81" y="28"/>
                  </a:cubicBezTo>
                  <a:cubicBezTo>
                    <a:pt x="82" y="25"/>
                    <a:pt x="82" y="25"/>
                    <a:pt x="79" y="24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19"/>
                    <a:pt x="76" y="19"/>
                    <a:pt x="77" y="17"/>
                  </a:cubicBezTo>
                  <a:cubicBezTo>
                    <a:pt x="72" y="16"/>
                    <a:pt x="72" y="16"/>
                    <a:pt x="72" y="15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7"/>
                    <a:pt x="68" y="6"/>
                    <a:pt x="68" y="5"/>
                  </a:cubicBezTo>
                  <a:cubicBezTo>
                    <a:pt x="68" y="3"/>
                    <a:pt x="70" y="3"/>
                    <a:pt x="70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1"/>
                    <a:pt x="65" y="4"/>
                    <a:pt x="63" y="4"/>
                  </a:cubicBezTo>
                  <a:cubicBezTo>
                    <a:pt x="60" y="4"/>
                    <a:pt x="60" y="1"/>
                    <a:pt x="58" y="1"/>
                  </a:cubicBezTo>
                  <a:cubicBezTo>
                    <a:pt x="57" y="1"/>
                    <a:pt x="56" y="1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1"/>
                    <a:pt x="53" y="0"/>
                    <a:pt x="52" y="0"/>
                  </a:cubicBezTo>
                  <a:cubicBezTo>
                    <a:pt x="50" y="0"/>
                    <a:pt x="48" y="2"/>
                    <a:pt x="48" y="3"/>
                  </a:cubicBezTo>
                  <a:cubicBezTo>
                    <a:pt x="48" y="3"/>
                    <a:pt x="37" y="12"/>
                    <a:pt x="34" y="7"/>
                  </a:cubicBezTo>
                  <a:cubicBezTo>
                    <a:pt x="18" y="14"/>
                    <a:pt x="18" y="14"/>
                    <a:pt x="17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6" y="20"/>
                    <a:pt x="6" y="21"/>
                    <a:pt x="6" y="21"/>
                  </a:cubicBezTo>
                  <a:cubicBezTo>
                    <a:pt x="6" y="21"/>
                    <a:pt x="5" y="21"/>
                    <a:pt x="4" y="22"/>
                  </a:cubicBezTo>
                  <a:cubicBezTo>
                    <a:pt x="3" y="23"/>
                    <a:pt x="5" y="24"/>
                    <a:pt x="4" y="26"/>
                  </a:cubicBezTo>
                  <a:cubicBezTo>
                    <a:pt x="3" y="27"/>
                    <a:pt x="1" y="27"/>
                    <a:pt x="1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3" y="33"/>
                    <a:pt x="5" y="32"/>
                  </a:cubicBezTo>
                  <a:cubicBezTo>
                    <a:pt x="6" y="32"/>
                    <a:pt x="7" y="32"/>
                    <a:pt x="8" y="3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4"/>
                    <a:pt x="12" y="47"/>
                    <a:pt x="12" y="48"/>
                  </a:cubicBezTo>
                  <a:cubicBezTo>
                    <a:pt x="11" y="50"/>
                    <a:pt x="10" y="50"/>
                    <a:pt x="9" y="52"/>
                  </a:cubicBezTo>
                  <a:cubicBezTo>
                    <a:pt x="9" y="52"/>
                    <a:pt x="8" y="54"/>
                    <a:pt x="9" y="54"/>
                  </a:cubicBezTo>
                  <a:cubicBezTo>
                    <a:pt x="9" y="54"/>
                    <a:pt x="9" y="54"/>
                    <a:pt x="12" y="53"/>
                  </a:cubicBezTo>
                  <a:cubicBezTo>
                    <a:pt x="15" y="52"/>
                    <a:pt x="17" y="58"/>
                    <a:pt x="17" y="59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9"/>
                    <a:pt x="12" y="69"/>
                    <a:pt x="11" y="69"/>
                  </a:cubicBezTo>
                  <a:cubicBezTo>
                    <a:pt x="9" y="70"/>
                    <a:pt x="8" y="70"/>
                    <a:pt x="8" y="73"/>
                  </a:cubicBezTo>
                  <a:cubicBezTo>
                    <a:pt x="7" y="75"/>
                    <a:pt x="5" y="77"/>
                    <a:pt x="6" y="79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10" y="89"/>
                    <a:pt x="11" y="85"/>
                    <a:pt x="13" y="87"/>
                  </a:cubicBezTo>
                  <a:cubicBezTo>
                    <a:pt x="14" y="88"/>
                    <a:pt x="11" y="90"/>
                    <a:pt x="10" y="91"/>
                  </a:cubicBezTo>
                  <a:cubicBezTo>
                    <a:pt x="8" y="92"/>
                    <a:pt x="7" y="92"/>
                    <a:pt x="8" y="94"/>
                  </a:cubicBezTo>
                  <a:cubicBezTo>
                    <a:pt x="8" y="96"/>
                    <a:pt x="12" y="97"/>
                    <a:pt x="13" y="99"/>
                  </a:cubicBezTo>
                  <a:cubicBezTo>
                    <a:pt x="14" y="102"/>
                    <a:pt x="22" y="104"/>
                    <a:pt x="23" y="105"/>
                  </a:cubicBezTo>
                  <a:cubicBezTo>
                    <a:pt x="27" y="105"/>
                    <a:pt x="27" y="105"/>
                    <a:pt x="29" y="109"/>
                  </a:cubicBezTo>
                  <a:cubicBezTo>
                    <a:pt x="35" y="117"/>
                    <a:pt x="38" y="98"/>
                    <a:pt x="43" y="93"/>
                  </a:cubicBezTo>
                  <a:cubicBezTo>
                    <a:pt x="46" y="90"/>
                    <a:pt x="46" y="89"/>
                    <a:pt x="45" y="87"/>
                  </a:cubicBezTo>
                  <a:cubicBezTo>
                    <a:pt x="44" y="83"/>
                    <a:pt x="45" y="82"/>
                    <a:pt x="49" y="80"/>
                  </a:cubicBezTo>
                  <a:cubicBezTo>
                    <a:pt x="51" y="78"/>
                    <a:pt x="52" y="76"/>
                    <a:pt x="55" y="74"/>
                  </a:cubicBezTo>
                  <a:cubicBezTo>
                    <a:pt x="55" y="74"/>
                    <a:pt x="56" y="74"/>
                    <a:pt x="58" y="74"/>
                  </a:cubicBezTo>
                  <a:cubicBezTo>
                    <a:pt x="60" y="74"/>
                    <a:pt x="60" y="73"/>
                    <a:pt x="62" y="72"/>
                  </a:cubicBezTo>
                  <a:cubicBezTo>
                    <a:pt x="64" y="70"/>
                    <a:pt x="64" y="70"/>
                    <a:pt x="69" y="64"/>
                  </a:cubicBezTo>
                  <a:cubicBezTo>
                    <a:pt x="72" y="61"/>
                    <a:pt x="75" y="61"/>
                    <a:pt x="78" y="59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6"/>
            <p:cNvSpPr/>
            <p:nvPr/>
          </p:nvSpPr>
          <p:spPr bwMode="auto">
            <a:xfrm>
              <a:off x="4081463" y="2486025"/>
              <a:ext cx="176212" cy="82550"/>
            </a:xfrm>
            <a:custGeom>
              <a:avLst/>
              <a:gdLst>
                <a:gd name="T0" fmla="*/ 25 w 32"/>
                <a:gd name="T1" fmla="*/ 11 h 15"/>
                <a:gd name="T2" fmla="*/ 30 w 32"/>
                <a:gd name="T3" fmla="*/ 9 h 15"/>
                <a:gd name="T4" fmla="*/ 31 w 32"/>
                <a:gd name="T5" fmla="*/ 7 h 15"/>
                <a:gd name="T6" fmla="*/ 21 w 32"/>
                <a:gd name="T7" fmla="*/ 4 h 15"/>
                <a:gd name="T8" fmla="*/ 14 w 32"/>
                <a:gd name="T9" fmla="*/ 4 h 15"/>
                <a:gd name="T10" fmla="*/ 12 w 32"/>
                <a:gd name="T11" fmla="*/ 6 h 15"/>
                <a:gd name="T12" fmla="*/ 7 w 32"/>
                <a:gd name="T13" fmla="*/ 2 h 15"/>
                <a:gd name="T14" fmla="*/ 0 w 32"/>
                <a:gd name="T15" fmla="*/ 5 h 15"/>
                <a:gd name="T16" fmla="*/ 4 w 32"/>
                <a:gd name="T17" fmla="*/ 9 h 15"/>
                <a:gd name="T18" fmla="*/ 5 w 32"/>
                <a:gd name="T19" fmla="*/ 11 h 15"/>
                <a:gd name="T20" fmla="*/ 6 w 32"/>
                <a:gd name="T21" fmla="*/ 13 h 15"/>
                <a:gd name="T22" fmla="*/ 20 w 32"/>
                <a:gd name="T23" fmla="*/ 14 h 15"/>
                <a:gd name="T24" fmla="*/ 25 w 32"/>
                <a:gd name="T2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5">
                  <a:moveTo>
                    <a:pt x="25" y="11"/>
                  </a:moveTo>
                  <a:cubicBezTo>
                    <a:pt x="27" y="10"/>
                    <a:pt x="28" y="10"/>
                    <a:pt x="30" y="9"/>
                  </a:cubicBezTo>
                  <a:cubicBezTo>
                    <a:pt x="31" y="9"/>
                    <a:pt x="31" y="8"/>
                    <a:pt x="31" y="7"/>
                  </a:cubicBezTo>
                  <a:cubicBezTo>
                    <a:pt x="32" y="4"/>
                    <a:pt x="26" y="0"/>
                    <a:pt x="21" y="4"/>
                  </a:cubicBezTo>
                  <a:cubicBezTo>
                    <a:pt x="16" y="7"/>
                    <a:pt x="14" y="4"/>
                    <a:pt x="14" y="4"/>
                  </a:cubicBezTo>
                  <a:cubicBezTo>
                    <a:pt x="13" y="4"/>
                    <a:pt x="12" y="5"/>
                    <a:pt x="12" y="6"/>
                  </a:cubicBezTo>
                  <a:cubicBezTo>
                    <a:pt x="9" y="6"/>
                    <a:pt x="9" y="2"/>
                    <a:pt x="7" y="2"/>
                  </a:cubicBezTo>
                  <a:cubicBezTo>
                    <a:pt x="4" y="2"/>
                    <a:pt x="0" y="5"/>
                    <a:pt x="0" y="5"/>
                  </a:cubicBezTo>
                  <a:cubicBezTo>
                    <a:pt x="0" y="8"/>
                    <a:pt x="4" y="7"/>
                    <a:pt x="4" y="9"/>
                  </a:cubicBezTo>
                  <a:cubicBezTo>
                    <a:pt x="4" y="9"/>
                    <a:pt x="5" y="11"/>
                    <a:pt x="5" y="11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6" y="13"/>
                    <a:pt x="13" y="15"/>
                    <a:pt x="20" y="14"/>
                  </a:cubicBezTo>
                  <a:cubicBezTo>
                    <a:pt x="21" y="14"/>
                    <a:pt x="21" y="14"/>
                    <a:pt x="25" y="1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7"/>
            <p:cNvSpPr/>
            <p:nvPr/>
          </p:nvSpPr>
          <p:spPr bwMode="auto">
            <a:xfrm>
              <a:off x="3446463" y="2139950"/>
              <a:ext cx="366712" cy="192087"/>
            </a:xfrm>
            <a:custGeom>
              <a:avLst/>
              <a:gdLst>
                <a:gd name="T0" fmla="*/ 14 w 67"/>
                <a:gd name="T1" fmla="*/ 11 h 35"/>
                <a:gd name="T2" fmla="*/ 14 w 67"/>
                <a:gd name="T3" fmla="*/ 11 h 35"/>
                <a:gd name="T4" fmla="*/ 19 w 67"/>
                <a:gd name="T5" fmla="*/ 10 h 35"/>
                <a:gd name="T6" fmla="*/ 19 w 67"/>
                <a:gd name="T7" fmla="*/ 12 h 35"/>
                <a:gd name="T8" fmla="*/ 24 w 67"/>
                <a:gd name="T9" fmla="*/ 11 h 35"/>
                <a:gd name="T10" fmla="*/ 28 w 67"/>
                <a:gd name="T11" fmla="*/ 12 h 35"/>
                <a:gd name="T12" fmla="*/ 30 w 67"/>
                <a:gd name="T13" fmla="*/ 11 h 35"/>
                <a:gd name="T14" fmla="*/ 25 w 67"/>
                <a:gd name="T15" fmla="*/ 14 h 35"/>
                <a:gd name="T16" fmla="*/ 22 w 67"/>
                <a:gd name="T17" fmla="*/ 17 h 35"/>
                <a:gd name="T18" fmla="*/ 22 w 67"/>
                <a:gd name="T19" fmla="*/ 18 h 35"/>
                <a:gd name="T20" fmla="*/ 21 w 67"/>
                <a:gd name="T21" fmla="*/ 15 h 35"/>
                <a:gd name="T22" fmla="*/ 15 w 67"/>
                <a:gd name="T23" fmla="*/ 17 h 35"/>
                <a:gd name="T24" fmla="*/ 17 w 67"/>
                <a:gd name="T25" fmla="*/ 22 h 35"/>
                <a:gd name="T26" fmla="*/ 10 w 67"/>
                <a:gd name="T27" fmla="*/ 23 h 35"/>
                <a:gd name="T28" fmla="*/ 10 w 67"/>
                <a:gd name="T29" fmla="*/ 26 h 35"/>
                <a:gd name="T30" fmla="*/ 12 w 67"/>
                <a:gd name="T31" fmla="*/ 27 h 35"/>
                <a:gd name="T32" fmla="*/ 10 w 67"/>
                <a:gd name="T33" fmla="*/ 29 h 35"/>
                <a:gd name="T34" fmla="*/ 7 w 67"/>
                <a:gd name="T35" fmla="*/ 28 h 35"/>
                <a:gd name="T36" fmla="*/ 0 w 67"/>
                <a:gd name="T37" fmla="*/ 34 h 35"/>
                <a:gd name="T38" fmla="*/ 6 w 67"/>
                <a:gd name="T39" fmla="*/ 34 h 35"/>
                <a:gd name="T40" fmla="*/ 10 w 67"/>
                <a:gd name="T41" fmla="*/ 33 h 35"/>
                <a:gd name="T42" fmla="*/ 11 w 67"/>
                <a:gd name="T43" fmla="*/ 35 h 35"/>
                <a:gd name="T44" fmla="*/ 20 w 67"/>
                <a:gd name="T45" fmla="*/ 31 h 35"/>
                <a:gd name="T46" fmla="*/ 16 w 67"/>
                <a:gd name="T47" fmla="*/ 31 h 35"/>
                <a:gd name="T48" fmla="*/ 19 w 67"/>
                <a:gd name="T49" fmla="*/ 29 h 35"/>
                <a:gd name="T50" fmla="*/ 30 w 67"/>
                <a:gd name="T51" fmla="*/ 23 h 35"/>
                <a:gd name="T52" fmla="*/ 32 w 67"/>
                <a:gd name="T53" fmla="*/ 21 h 35"/>
                <a:gd name="T54" fmla="*/ 30 w 67"/>
                <a:gd name="T55" fmla="*/ 20 h 35"/>
                <a:gd name="T56" fmla="*/ 31 w 67"/>
                <a:gd name="T57" fmla="*/ 18 h 35"/>
                <a:gd name="T58" fmla="*/ 37 w 67"/>
                <a:gd name="T59" fmla="*/ 17 h 35"/>
                <a:gd name="T60" fmla="*/ 39 w 67"/>
                <a:gd name="T61" fmla="*/ 15 h 35"/>
                <a:gd name="T62" fmla="*/ 43 w 67"/>
                <a:gd name="T63" fmla="*/ 15 h 35"/>
                <a:gd name="T64" fmla="*/ 53 w 67"/>
                <a:gd name="T65" fmla="*/ 11 h 35"/>
                <a:gd name="T66" fmla="*/ 57 w 67"/>
                <a:gd name="T67" fmla="*/ 9 h 35"/>
                <a:gd name="T68" fmla="*/ 57 w 67"/>
                <a:gd name="T69" fmla="*/ 9 h 35"/>
                <a:gd name="T70" fmla="*/ 55 w 67"/>
                <a:gd name="T71" fmla="*/ 8 h 35"/>
                <a:gd name="T72" fmla="*/ 61 w 67"/>
                <a:gd name="T73" fmla="*/ 6 h 35"/>
                <a:gd name="T74" fmla="*/ 61 w 67"/>
                <a:gd name="T75" fmla="*/ 6 h 35"/>
                <a:gd name="T76" fmla="*/ 66 w 67"/>
                <a:gd name="T77" fmla="*/ 5 h 35"/>
                <a:gd name="T78" fmla="*/ 62 w 67"/>
                <a:gd name="T79" fmla="*/ 2 h 35"/>
                <a:gd name="T80" fmla="*/ 62 w 67"/>
                <a:gd name="T81" fmla="*/ 2 h 35"/>
                <a:gd name="T82" fmla="*/ 59 w 67"/>
                <a:gd name="T83" fmla="*/ 1 h 35"/>
                <a:gd name="T84" fmla="*/ 59 w 67"/>
                <a:gd name="T85" fmla="*/ 1 h 35"/>
                <a:gd name="T86" fmla="*/ 59 w 67"/>
                <a:gd name="T87" fmla="*/ 1 h 35"/>
                <a:gd name="T88" fmla="*/ 54 w 67"/>
                <a:gd name="T89" fmla="*/ 1 h 35"/>
                <a:gd name="T90" fmla="*/ 53 w 67"/>
                <a:gd name="T91" fmla="*/ 0 h 35"/>
                <a:gd name="T92" fmla="*/ 50 w 67"/>
                <a:gd name="T93" fmla="*/ 1 h 35"/>
                <a:gd name="T94" fmla="*/ 48 w 67"/>
                <a:gd name="T95" fmla="*/ 1 h 35"/>
                <a:gd name="T96" fmla="*/ 45 w 67"/>
                <a:gd name="T97" fmla="*/ 2 h 35"/>
                <a:gd name="T98" fmla="*/ 44 w 67"/>
                <a:gd name="T99" fmla="*/ 0 h 35"/>
                <a:gd name="T100" fmla="*/ 43 w 67"/>
                <a:gd name="T101" fmla="*/ 0 h 35"/>
                <a:gd name="T102" fmla="*/ 41 w 67"/>
                <a:gd name="T103" fmla="*/ 3 h 35"/>
                <a:gd name="T104" fmla="*/ 40 w 67"/>
                <a:gd name="T105" fmla="*/ 2 h 35"/>
                <a:gd name="T106" fmla="*/ 33 w 67"/>
                <a:gd name="T107" fmla="*/ 4 h 35"/>
                <a:gd name="T108" fmla="*/ 28 w 67"/>
                <a:gd name="T109" fmla="*/ 5 h 35"/>
                <a:gd name="T110" fmla="*/ 17 w 67"/>
                <a:gd name="T111" fmla="*/ 5 h 35"/>
                <a:gd name="T112" fmla="*/ 14 w 67"/>
                <a:gd name="T113" fmla="*/ 8 h 35"/>
                <a:gd name="T114" fmla="*/ 13 w 67"/>
                <a:gd name="T115" fmla="*/ 11 h 35"/>
                <a:gd name="T116" fmla="*/ 14 w 67"/>
                <a:gd name="T117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7" h="35">
                  <a:moveTo>
                    <a:pt x="14" y="11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6" y="11"/>
                    <a:pt x="17" y="8"/>
                    <a:pt x="19" y="10"/>
                  </a:cubicBezTo>
                  <a:cubicBezTo>
                    <a:pt x="19" y="10"/>
                    <a:pt x="19" y="11"/>
                    <a:pt x="19" y="12"/>
                  </a:cubicBezTo>
                  <a:cubicBezTo>
                    <a:pt x="21" y="12"/>
                    <a:pt x="22" y="11"/>
                    <a:pt x="24" y="11"/>
                  </a:cubicBezTo>
                  <a:cubicBezTo>
                    <a:pt x="25" y="11"/>
                    <a:pt x="26" y="12"/>
                    <a:pt x="28" y="12"/>
                  </a:cubicBezTo>
                  <a:cubicBezTo>
                    <a:pt x="29" y="12"/>
                    <a:pt x="29" y="11"/>
                    <a:pt x="30" y="11"/>
                  </a:cubicBezTo>
                  <a:cubicBezTo>
                    <a:pt x="29" y="13"/>
                    <a:pt x="27" y="13"/>
                    <a:pt x="25" y="14"/>
                  </a:cubicBezTo>
                  <a:cubicBezTo>
                    <a:pt x="24" y="15"/>
                    <a:pt x="24" y="16"/>
                    <a:pt x="22" y="17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2" y="16"/>
                    <a:pt x="21" y="15"/>
                  </a:cubicBezTo>
                  <a:cubicBezTo>
                    <a:pt x="16" y="15"/>
                    <a:pt x="16" y="16"/>
                    <a:pt x="15" y="17"/>
                  </a:cubicBezTo>
                  <a:cubicBezTo>
                    <a:pt x="14" y="19"/>
                    <a:pt x="18" y="20"/>
                    <a:pt x="17" y="22"/>
                  </a:cubicBezTo>
                  <a:cubicBezTo>
                    <a:pt x="15" y="23"/>
                    <a:pt x="13" y="21"/>
                    <a:pt x="10" y="23"/>
                  </a:cubicBezTo>
                  <a:cubicBezTo>
                    <a:pt x="10" y="23"/>
                    <a:pt x="8" y="25"/>
                    <a:pt x="10" y="26"/>
                  </a:cubicBezTo>
                  <a:cubicBezTo>
                    <a:pt x="11" y="26"/>
                    <a:pt x="11" y="26"/>
                    <a:pt x="12" y="27"/>
                  </a:cubicBezTo>
                  <a:cubicBezTo>
                    <a:pt x="12" y="27"/>
                    <a:pt x="10" y="29"/>
                    <a:pt x="10" y="29"/>
                  </a:cubicBezTo>
                  <a:cubicBezTo>
                    <a:pt x="10" y="30"/>
                    <a:pt x="10" y="30"/>
                    <a:pt x="7" y="28"/>
                  </a:cubicBezTo>
                  <a:cubicBezTo>
                    <a:pt x="7" y="27"/>
                    <a:pt x="0" y="31"/>
                    <a:pt x="0" y="34"/>
                  </a:cubicBezTo>
                  <a:cubicBezTo>
                    <a:pt x="1" y="35"/>
                    <a:pt x="4" y="34"/>
                    <a:pt x="6" y="34"/>
                  </a:cubicBezTo>
                  <a:cubicBezTo>
                    <a:pt x="7" y="34"/>
                    <a:pt x="8" y="33"/>
                    <a:pt x="10" y="33"/>
                  </a:cubicBezTo>
                  <a:cubicBezTo>
                    <a:pt x="11" y="33"/>
                    <a:pt x="11" y="35"/>
                    <a:pt x="11" y="35"/>
                  </a:cubicBezTo>
                  <a:cubicBezTo>
                    <a:pt x="11" y="35"/>
                    <a:pt x="20" y="34"/>
                    <a:pt x="20" y="31"/>
                  </a:cubicBezTo>
                  <a:cubicBezTo>
                    <a:pt x="20" y="31"/>
                    <a:pt x="20" y="31"/>
                    <a:pt x="16" y="31"/>
                  </a:cubicBezTo>
                  <a:cubicBezTo>
                    <a:pt x="16" y="30"/>
                    <a:pt x="17" y="29"/>
                    <a:pt x="19" y="29"/>
                  </a:cubicBezTo>
                  <a:cubicBezTo>
                    <a:pt x="20" y="29"/>
                    <a:pt x="30" y="23"/>
                    <a:pt x="30" y="23"/>
                  </a:cubicBezTo>
                  <a:cubicBezTo>
                    <a:pt x="31" y="22"/>
                    <a:pt x="31" y="22"/>
                    <a:pt x="32" y="21"/>
                  </a:cubicBezTo>
                  <a:cubicBezTo>
                    <a:pt x="31" y="20"/>
                    <a:pt x="31" y="20"/>
                    <a:pt x="30" y="20"/>
                  </a:cubicBezTo>
                  <a:cubicBezTo>
                    <a:pt x="30" y="19"/>
                    <a:pt x="30" y="19"/>
                    <a:pt x="31" y="18"/>
                  </a:cubicBezTo>
                  <a:cubicBezTo>
                    <a:pt x="33" y="17"/>
                    <a:pt x="35" y="18"/>
                    <a:pt x="37" y="17"/>
                  </a:cubicBezTo>
                  <a:cubicBezTo>
                    <a:pt x="38" y="17"/>
                    <a:pt x="38" y="15"/>
                    <a:pt x="39" y="15"/>
                  </a:cubicBezTo>
                  <a:cubicBezTo>
                    <a:pt x="41" y="14"/>
                    <a:pt x="42" y="15"/>
                    <a:pt x="43" y="15"/>
                  </a:cubicBezTo>
                  <a:cubicBezTo>
                    <a:pt x="47" y="14"/>
                    <a:pt x="49" y="12"/>
                    <a:pt x="53" y="11"/>
                  </a:cubicBezTo>
                  <a:cubicBezTo>
                    <a:pt x="56" y="11"/>
                    <a:pt x="56" y="10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5" y="9"/>
                    <a:pt x="55" y="9"/>
                    <a:pt x="55" y="8"/>
                  </a:cubicBezTo>
                  <a:cubicBezTo>
                    <a:pt x="55" y="6"/>
                    <a:pt x="60" y="6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3" y="6"/>
                    <a:pt x="65" y="6"/>
                    <a:pt x="66" y="5"/>
                  </a:cubicBezTo>
                  <a:cubicBezTo>
                    <a:pt x="67" y="3"/>
                    <a:pt x="67" y="3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0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4" y="2"/>
                    <a:pt x="54" y="2"/>
                    <a:pt x="54" y="1"/>
                  </a:cubicBezTo>
                  <a:cubicBezTo>
                    <a:pt x="54" y="0"/>
                    <a:pt x="54" y="0"/>
                    <a:pt x="53" y="0"/>
                  </a:cubicBezTo>
                  <a:cubicBezTo>
                    <a:pt x="52" y="0"/>
                    <a:pt x="51" y="1"/>
                    <a:pt x="50" y="1"/>
                  </a:cubicBezTo>
                  <a:cubicBezTo>
                    <a:pt x="50" y="1"/>
                    <a:pt x="49" y="1"/>
                    <a:pt x="48" y="1"/>
                  </a:cubicBezTo>
                  <a:cubicBezTo>
                    <a:pt x="47" y="1"/>
                    <a:pt x="46" y="2"/>
                    <a:pt x="45" y="2"/>
                  </a:cubicBezTo>
                  <a:cubicBezTo>
                    <a:pt x="44" y="2"/>
                    <a:pt x="45" y="0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1"/>
                    <a:pt x="42" y="2"/>
                    <a:pt x="41" y="3"/>
                  </a:cubicBezTo>
                  <a:cubicBezTo>
                    <a:pt x="40" y="3"/>
                    <a:pt x="40" y="3"/>
                    <a:pt x="40" y="2"/>
                  </a:cubicBezTo>
                  <a:cubicBezTo>
                    <a:pt x="39" y="2"/>
                    <a:pt x="34" y="2"/>
                    <a:pt x="33" y="4"/>
                  </a:cubicBezTo>
                  <a:cubicBezTo>
                    <a:pt x="30" y="7"/>
                    <a:pt x="30" y="7"/>
                    <a:pt x="2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5" y="6"/>
                    <a:pt x="14" y="8"/>
                  </a:cubicBezTo>
                  <a:cubicBezTo>
                    <a:pt x="14" y="8"/>
                    <a:pt x="14" y="8"/>
                    <a:pt x="13" y="11"/>
                  </a:cubicBezTo>
                  <a:lnTo>
                    <a:pt x="14" y="1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8"/>
            <p:cNvSpPr/>
            <p:nvPr/>
          </p:nvSpPr>
          <p:spPr bwMode="auto">
            <a:xfrm>
              <a:off x="3435350" y="2184400"/>
              <a:ext cx="82550" cy="98425"/>
            </a:xfrm>
            <a:custGeom>
              <a:avLst/>
              <a:gdLst>
                <a:gd name="T0" fmla="*/ 3 w 15"/>
                <a:gd name="T1" fmla="*/ 11 h 18"/>
                <a:gd name="T2" fmla="*/ 0 w 15"/>
                <a:gd name="T3" fmla="*/ 14 h 18"/>
                <a:gd name="T4" fmla="*/ 1 w 15"/>
                <a:gd name="T5" fmla="*/ 15 h 18"/>
                <a:gd name="T6" fmla="*/ 1 w 15"/>
                <a:gd name="T7" fmla="*/ 17 h 18"/>
                <a:gd name="T8" fmla="*/ 3 w 15"/>
                <a:gd name="T9" fmla="*/ 17 h 18"/>
                <a:gd name="T10" fmla="*/ 9 w 15"/>
                <a:gd name="T11" fmla="*/ 14 h 18"/>
                <a:gd name="T12" fmla="*/ 11 w 15"/>
                <a:gd name="T13" fmla="*/ 13 h 18"/>
                <a:gd name="T14" fmla="*/ 13 w 15"/>
                <a:gd name="T15" fmla="*/ 13 h 18"/>
                <a:gd name="T16" fmla="*/ 14 w 15"/>
                <a:gd name="T17" fmla="*/ 11 h 18"/>
                <a:gd name="T18" fmla="*/ 15 w 15"/>
                <a:gd name="T19" fmla="*/ 10 h 18"/>
                <a:gd name="T20" fmla="*/ 15 w 15"/>
                <a:gd name="T21" fmla="*/ 9 h 18"/>
                <a:gd name="T22" fmla="*/ 15 w 15"/>
                <a:gd name="T23" fmla="*/ 8 h 18"/>
                <a:gd name="T24" fmla="*/ 15 w 15"/>
                <a:gd name="T25" fmla="*/ 7 h 18"/>
                <a:gd name="T26" fmla="*/ 15 w 15"/>
                <a:gd name="T27" fmla="*/ 7 h 18"/>
                <a:gd name="T28" fmla="*/ 14 w 15"/>
                <a:gd name="T29" fmla="*/ 7 h 18"/>
                <a:gd name="T30" fmla="*/ 12 w 15"/>
                <a:gd name="T31" fmla="*/ 6 h 18"/>
                <a:gd name="T32" fmla="*/ 12 w 15"/>
                <a:gd name="T33" fmla="*/ 3 h 18"/>
                <a:gd name="T34" fmla="*/ 12 w 15"/>
                <a:gd name="T35" fmla="*/ 1 h 18"/>
                <a:gd name="T36" fmla="*/ 12 w 15"/>
                <a:gd name="T37" fmla="*/ 0 h 18"/>
                <a:gd name="T38" fmla="*/ 10 w 15"/>
                <a:gd name="T39" fmla="*/ 2 h 18"/>
                <a:gd name="T40" fmla="*/ 7 w 15"/>
                <a:gd name="T41" fmla="*/ 3 h 18"/>
                <a:gd name="T42" fmla="*/ 1 w 15"/>
                <a:gd name="T43" fmla="*/ 8 h 18"/>
                <a:gd name="T44" fmla="*/ 0 w 15"/>
                <a:gd name="T45" fmla="*/ 9 h 18"/>
                <a:gd name="T46" fmla="*/ 1 w 15"/>
                <a:gd name="T47" fmla="*/ 10 h 18"/>
                <a:gd name="T48" fmla="*/ 3 w 15"/>
                <a:gd name="T49" fmla="*/ 10 h 18"/>
                <a:gd name="T50" fmla="*/ 3 w 15"/>
                <a:gd name="T5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8">
                  <a:moveTo>
                    <a:pt x="3" y="11"/>
                  </a:moveTo>
                  <a:cubicBezTo>
                    <a:pt x="1" y="12"/>
                    <a:pt x="0" y="14"/>
                    <a:pt x="0" y="14"/>
                  </a:cubicBezTo>
                  <a:cubicBezTo>
                    <a:pt x="0" y="15"/>
                    <a:pt x="1" y="14"/>
                    <a:pt x="1" y="15"/>
                  </a:cubicBezTo>
                  <a:cubicBezTo>
                    <a:pt x="1" y="15"/>
                    <a:pt x="1" y="16"/>
                    <a:pt x="1" y="17"/>
                  </a:cubicBezTo>
                  <a:cubicBezTo>
                    <a:pt x="1" y="18"/>
                    <a:pt x="2" y="18"/>
                    <a:pt x="3" y="17"/>
                  </a:cubicBezTo>
                  <a:cubicBezTo>
                    <a:pt x="5" y="17"/>
                    <a:pt x="7" y="16"/>
                    <a:pt x="9" y="14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2" y="13"/>
                    <a:pt x="12" y="13"/>
                    <a:pt x="13" y="13"/>
                  </a:cubicBezTo>
                  <a:cubicBezTo>
                    <a:pt x="13" y="12"/>
                    <a:pt x="14" y="12"/>
                    <a:pt x="14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5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3" y="7"/>
                    <a:pt x="12" y="6"/>
                  </a:cubicBezTo>
                  <a:cubicBezTo>
                    <a:pt x="11" y="5"/>
                    <a:pt x="12" y="4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1" y="1"/>
                    <a:pt x="10" y="2"/>
                  </a:cubicBezTo>
                  <a:cubicBezTo>
                    <a:pt x="9" y="2"/>
                    <a:pt x="8" y="3"/>
                    <a:pt x="7" y="3"/>
                  </a:cubicBezTo>
                  <a:cubicBezTo>
                    <a:pt x="7" y="3"/>
                    <a:pt x="2" y="7"/>
                    <a:pt x="1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0"/>
                    <a:pt x="5" y="10"/>
                    <a:pt x="3" y="1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9"/>
            <p:cNvSpPr/>
            <p:nvPr/>
          </p:nvSpPr>
          <p:spPr bwMode="auto">
            <a:xfrm>
              <a:off x="3386138" y="2260600"/>
              <a:ext cx="31750" cy="28575"/>
            </a:xfrm>
            <a:custGeom>
              <a:avLst/>
              <a:gdLst>
                <a:gd name="T0" fmla="*/ 0 w 6"/>
                <a:gd name="T1" fmla="*/ 5 h 5"/>
                <a:gd name="T2" fmla="*/ 2 w 6"/>
                <a:gd name="T3" fmla="*/ 5 h 5"/>
                <a:gd name="T4" fmla="*/ 4 w 6"/>
                <a:gd name="T5" fmla="*/ 4 h 5"/>
                <a:gd name="T6" fmla="*/ 4 w 6"/>
                <a:gd name="T7" fmla="*/ 4 h 5"/>
                <a:gd name="T8" fmla="*/ 5 w 6"/>
                <a:gd name="T9" fmla="*/ 1 h 5"/>
                <a:gd name="T10" fmla="*/ 6 w 6"/>
                <a:gd name="T11" fmla="*/ 1 h 5"/>
                <a:gd name="T12" fmla="*/ 6 w 6"/>
                <a:gd name="T13" fmla="*/ 1 h 5"/>
                <a:gd name="T14" fmla="*/ 6 w 6"/>
                <a:gd name="T15" fmla="*/ 1 h 5"/>
                <a:gd name="T16" fmla="*/ 6 w 6"/>
                <a:gd name="T17" fmla="*/ 1 h 5"/>
                <a:gd name="T18" fmla="*/ 5 w 6"/>
                <a:gd name="T19" fmla="*/ 1 h 5"/>
                <a:gd name="T20" fmla="*/ 3 w 6"/>
                <a:gd name="T21" fmla="*/ 0 h 5"/>
                <a:gd name="T22" fmla="*/ 3 w 6"/>
                <a:gd name="T23" fmla="*/ 0 h 5"/>
                <a:gd name="T24" fmla="*/ 1 w 6"/>
                <a:gd name="T25" fmla="*/ 2 h 5"/>
                <a:gd name="T26" fmla="*/ 1 w 6"/>
                <a:gd name="T27" fmla="*/ 3 h 5"/>
                <a:gd name="T28" fmla="*/ 0 w 6"/>
                <a:gd name="T29" fmla="*/ 4 h 5"/>
                <a:gd name="T30" fmla="*/ 0 w 6"/>
                <a:gd name="T3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1" y="5"/>
                    <a:pt x="2" y="5"/>
                    <a:pt x="2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0"/>
            <p:cNvSpPr/>
            <p:nvPr/>
          </p:nvSpPr>
          <p:spPr bwMode="auto">
            <a:xfrm>
              <a:off x="3336925" y="2238375"/>
              <a:ext cx="49212" cy="50800"/>
            </a:xfrm>
            <a:custGeom>
              <a:avLst/>
              <a:gdLst>
                <a:gd name="T0" fmla="*/ 1 w 9"/>
                <a:gd name="T1" fmla="*/ 7 h 9"/>
                <a:gd name="T2" fmla="*/ 3 w 9"/>
                <a:gd name="T3" fmla="*/ 6 h 9"/>
                <a:gd name="T4" fmla="*/ 4 w 9"/>
                <a:gd name="T5" fmla="*/ 6 h 9"/>
                <a:gd name="T6" fmla="*/ 4 w 9"/>
                <a:gd name="T7" fmla="*/ 7 h 9"/>
                <a:gd name="T8" fmla="*/ 7 w 9"/>
                <a:gd name="T9" fmla="*/ 7 h 9"/>
                <a:gd name="T10" fmla="*/ 7 w 9"/>
                <a:gd name="T11" fmla="*/ 3 h 9"/>
                <a:gd name="T12" fmla="*/ 7 w 9"/>
                <a:gd name="T13" fmla="*/ 3 h 9"/>
                <a:gd name="T14" fmla="*/ 7 w 9"/>
                <a:gd name="T15" fmla="*/ 3 h 9"/>
                <a:gd name="T16" fmla="*/ 7 w 9"/>
                <a:gd name="T17" fmla="*/ 2 h 9"/>
                <a:gd name="T18" fmla="*/ 7 w 9"/>
                <a:gd name="T19" fmla="*/ 1 h 9"/>
                <a:gd name="T20" fmla="*/ 7 w 9"/>
                <a:gd name="T21" fmla="*/ 0 h 9"/>
                <a:gd name="T22" fmla="*/ 6 w 9"/>
                <a:gd name="T23" fmla="*/ 0 h 9"/>
                <a:gd name="T24" fmla="*/ 4 w 9"/>
                <a:gd name="T25" fmla="*/ 1 h 9"/>
                <a:gd name="T26" fmla="*/ 3 w 9"/>
                <a:gd name="T27" fmla="*/ 2 h 9"/>
                <a:gd name="T28" fmla="*/ 3 w 9"/>
                <a:gd name="T29" fmla="*/ 3 h 9"/>
                <a:gd name="T30" fmla="*/ 3 w 9"/>
                <a:gd name="T31" fmla="*/ 4 h 9"/>
                <a:gd name="T32" fmla="*/ 3 w 9"/>
                <a:gd name="T33" fmla="*/ 4 h 9"/>
                <a:gd name="T34" fmla="*/ 0 w 9"/>
                <a:gd name="T35" fmla="*/ 6 h 9"/>
                <a:gd name="T36" fmla="*/ 1 w 9"/>
                <a:gd name="T3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9">
                  <a:moveTo>
                    <a:pt x="1" y="7"/>
                  </a:moveTo>
                  <a:cubicBezTo>
                    <a:pt x="1" y="7"/>
                    <a:pt x="3" y="7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4" y="7"/>
                    <a:pt x="4" y="7"/>
                  </a:cubicBezTo>
                  <a:cubicBezTo>
                    <a:pt x="4" y="8"/>
                    <a:pt x="5" y="9"/>
                    <a:pt x="7" y="7"/>
                  </a:cubicBezTo>
                  <a:cubicBezTo>
                    <a:pt x="9" y="5"/>
                    <a:pt x="8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6"/>
                    <a:pt x="0" y="6"/>
                    <a:pt x="1" y="7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1"/>
            <p:cNvSpPr/>
            <p:nvPr/>
          </p:nvSpPr>
          <p:spPr bwMode="auto">
            <a:xfrm>
              <a:off x="3375025" y="2309813"/>
              <a:ext cx="26987" cy="22225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3 h 4"/>
                <a:gd name="T4" fmla="*/ 0 w 5"/>
                <a:gd name="T5" fmla="*/ 3 h 4"/>
                <a:gd name="T6" fmla="*/ 1 w 5"/>
                <a:gd name="T7" fmla="*/ 4 h 4"/>
                <a:gd name="T8" fmla="*/ 1 w 5"/>
                <a:gd name="T9" fmla="*/ 4 h 4"/>
                <a:gd name="T10" fmla="*/ 1 w 5"/>
                <a:gd name="T11" fmla="*/ 4 h 4"/>
                <a:gd name="T12" fmla="*/ 2 w 5"/>
                <a:gd name="T13" fmla="*/ 3 h 4"/>
                <a:gd name="T14" fmla="*/ 4 w 5"/>
                <a:gd name="T15" fmla="*/ 2 h 4"/>
                <a:gd name="T16" fmla="*/ 4 w 5"/>
                <a:gd name="T17" fmla="*/ 2 h 4"/>
                <a:gd name="T18" fmla="*/ 4 w 5"/>
                <a:gd name="T19" fmla="*/ 2 h 4"/>
                <a:gd name="T20" fmla="*/ 3 w 5"/>
                <a:gd name="T21" fmla="*/ 1 h 4"/>
                <a:gd name="T22" fmla="*/ 2 w 5"/>
                <a:gd name="T23" fmla="*/ 0 h 4"/>
                <a:gd name="T24" fmla="*/ 2 w 5"/>
                <a:gd name="T25" fmla="*/ 0 h 4"/>
                <a:gd name="T26" fmla="*/ 0 w 5"/>
                <a:gd name="T2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2"/>
            <p:cNvSpPr/>
            <p:nvPr/>
          </p:nvSpPr>
          <p:spPr bwMode="auto">
            <a:xfrm>
              <a:off x="3308350" y="2316163"/>
              <a:ext cx="55562" cy="55562"/>
            </a:xfrm>
            <a:custGeom>
              <a:avLst/>
              <a:gdLst>
                <a:gd name="T0" fmla="*/ 1 w 10"/>
                <a:gd name="T1" fmla="*/ 5 h 10"/>
                <a:gd name="T2" fmla="*/ 1 w 10"/>
                <a:gd name="T3" fmla="*/ 8 h 10"/>
                <a:gd name="T4" fmla="*/ 4 w 10"/>
                <a:gd name="T5" fmla="*/ 8 h 10"/>
                <a:gd name="T6" fmla="*/ 8 w 10"/>
                <a:gd name="T7" fmla="*/ 3 h 10"/>
                <a:gd name="T8" fmla="*/ 8 w 10"/>
                <a:gd name="T9" fmla="*/ 3 h 10"/>
                <a:gd name="T10" fmla="*/ 9 w 10"/>
                <a:gd name="T11" fmla="*/ 0 h 10"/>
                <a:gd name="T12" fmla="*/ 5 w 10"/>
                <a:gd name="T13" fmla="*/ 3 h 10"/>
                <a:gd name="T14" fmla="*/ 4 w 10"/>
                <a:gd name="T15" fmla="*/ 2 h 10"/>
                <a:gd name="T16" fmla="*/ 4 w 10"/>
                <a:gd name="T17" fmla="*/ 2 h 10"/>
                <a:gd name="T18" fmla="*/ 0 w 10"/>
                <a:gd name="T19" fmla="*/ 4 h 10"/>
                <a:gd name="T20" fmla="*/ 1 w 10"/>
                <a:gd name="T2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3" y="5"/>
                    <a:pt x="0" y="7"/>
                    <a:pt x="1" y="8"/>
                  </a:cubicBezTo>
                  <a:cubicBezTo>
                    <a:pt x="1" y="8"/>
                    <a:pt x="2" y="10"/>
                    <a:pt x="4" y="8"/>
                  </a:cubicBezTo>
                  <a:cubicBezTo>
                    <a:pt x="5" y="8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2"/>
                    <a:pt x="10" y="0"/>
                    <a:pt x="9" y="0"/>
                  </a:cubicBezTo>
                  <a:cubicBezTo>
                    <a:pt x="7" y="0"/>
                    <a:pt x="6" y="2"/>
                    <a:pt x="5" y="3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3"/>
            <p:cNvSpPr/>
            <p:nvPr/>
          </p:nvSpPr>
          <p:spPr bwMode="auto">
            <a:xfrm>
              <a:off x="3386138" y="2320925"/>
              <a:ext cx="125412" cy="60325"/>
            </a:xfrm>
            <a:custGeom>
              <a:avLst/>
              <a:gdLst>
                <a:gd name="T0" fmla="*/ 5 w 23"/>
                <a:gd name="T1" fmla="*/ 0 h 11"/>
                <a:gd name="T2" fmla="*/ 3 w 23"/>
                <a:gd name="T3" fmla="*/ 1 h 11"/>
                <a:gd name="T4" fmla="*/ 2 w 23"/>
                <a:gd name="T5" fmla="*/ 3 h 11"/>
                <a:gd name="T6" fmla="*/ 3 w 23"/>
                <a:gd name="T7" fmla="*/ 4 h 11"/>
                <a:gd name="T8" fmla="*/ 0 w 23"/>
                <a:gd name="T9" fmla="*/ 7 h 11"/>
                <a:gd name="T10" fmla="*/ 1 w 23"/>
                <a:gd name="T11" fmla="*/ 9 h 11"/>
                <a:gd name="T12" fmla="*/ 1 w 23"/>
                <a:gd name="T13" fmla="*/ 10 h 11"/>
                <a:gd name="T14" fmla="*/ 4 w 23"/>
                <a:gd name="T15" fmla="*/ 10 h 11"/>
                <a:gd name="T16" fmla="*/ 6 w 23"/>
                <a:gd name="T17" fmla="*/ 9 h 11"/>
                <a:gd name="T18" fmla="*/ 6 w 23"/>
                <a:gd name="T19" fmla="*/ 9 h 11"/>
                <a:gd name="T20" fmla="*/ 6 w 23"/>
                <a:gd name="T21" fmla="*/ 9 h 11"/>
                <a:gd name="T22" fmla="*/ 8 w 23"/>
                <a:gd name="T23" fmla="*/ 10 h 11"/>
                <a:gd name="T24" fmla="*/ 15 w 23"/>
                <a:gd name="T25" fmla="*/ 11 h 11"/>
                <a:gd name="T26" fmla="*/ 16 w 23"/>
                <a:gd name="T27" fmla="*/ 10 h 11"/>
                <a:gd name="T28" fmla="*/ 20 w 23"/>
                <a:gd name="T29" fmla="*/ 10 h 11"/>
                <a:gd name="T30" fmla="*/ 21 w 23"/>
                <a:gd name="T31" fmla="*/ 10 h 11"/>
                <a:gd name="T32" fmla="*/ 23 w 23"/>
                <a:gd name="T33" fmla="*/ 8 h 11"/>
                <a:gd name="T34" fmla="*/ 23 w 23"/>
                <a:gd name="T35" fmla="*/ 7 h 11"/>
                <a:gd name="T36" fmla="*/ 18 w 23"/>
                <a:gd name="T37" fmla="*/ 5 h 11"/>
                <a:gd name="T38" fmla="*/ 18 w 23"/>
                <a:gd name="T39" fmla="*/ 5 h 11"/>
                <a:gd name="T40" fmla="*/ 18 w 23"/>
                <a:gd name="T41" fmla="*/ 5 h 11"/>
                <a:gd name="T42" fmla="*/ 18 w 23"/>
                <a:gd name="T43" fmla="*/ 5 h 11"/>
                <a:gd name="T44" fmla="*/ 13 w 23"/>
                <a:gd name="T45" fmla="*/ 6 h 11"/>
                <a:gd name="T46" fmla="*/ 10 w 23"/>
                <a:gd name="T47" fmla="*/ 5 h 11"/>
                <a:gd name="T48" fmla="*/ 9 w 23"/>
                <a:gd name="T49" fmla="*/ 5 h 11"/>
                <a:gd name="T50" fmla="*/ 7 w 23"/>
                <a:gd name="T51" fmla="*/ 5 h 11"/>
                <a:gd name="T52" fmla="*/ 6 w 23"/>
                <a:gd name="T53" fmla="*/ 3 h 11"/>
                <a:gd name="T54" fmla="*/ 5 w 23"/>
                <a:gd name="T55" fmla="*/ 3 h 11"/>
                <a:gd name="T56" fmla="*/ 7 w 23"/>
                <a:gd name="T57" fmla="*/ 1 h 11"/>
                <a:gd name="T58" fmla="*/ 5 w 23"/>
                <a:gd name="T5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" h="11">
                  <a:moveTo>
                    <a:pt x="5" y="0"/>
                  </a:moveTo>
                  <a:cubicBezTo>
                    <a:pt x="4" y="0"/>
                    <a:pt x="3" y="1"/>
                    <a:pt x="3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1" y="6"/>
                    <a:pt x="0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9"/>
                    <a:pt x="8" y="10"/>
                  </a:cubicBezTo>
                  <a:cubicBezTo>
                    <a:pt x="9" y="11"/>
                    <a:pt x="14" y="11"/>
                    <a:pt x="15" y="11"/>
                  </a:cubicBezTo>
                  <a:cubicBezTo>
                    <a:pt x="15" y="11"/>
                    <a:pt x="16" y="11"/>
                    <a:pt x="16" y="10"/>
                  </a:cubicBezTo>
                  <a:cubicBezTo>
                    <a:pt x="18" y="10"/>
                    <a:pt x="19" y="10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5"/>
                    <a:pt x="14" y="6"/>
                    <a:pt x="13" y="6"/>
                  </a:cubicBezTo>
                  <a:cubicBezTo>
                    <a:pt x="12" y="6"/>
                    <a:pt x="11" y="5"/>
                    <a:pt x="10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8" y="6"/>
                    <a:pt x="7" y="6"/>
                    <a:pt x="7" y="5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4"/>
            <p:cNvSpPr/>
            <p:nvPr/>
          </p:nvSpPr>
          <p:spPr bwMode="auto">
            <a:xfrm>
              <a:off x="3254375" y="2392363"/>
              <a:ext cx="65087" cy="82550"/>
            </a:xfrm>
            <a:custGeom>
              <a:avLst/>
              <a:gdLst>
                <a:gd name="T0" fmla="*/ 5 w 12"/>
                <a:gd name="T1" fmla="*/ 3 h 15"/>
                <a:gd name="T2" fmla="*/ 3 w 12"/>
                <a:gd name="T3" fmla="*/ 5 h 15"/>
                <a:gd name="T4" fmla="*/ 3 w 12"/>
                <a:gd name="T5" fmla="*/ 4 h 15"/>
                <a:gd name="T6" fmla="*/ 3 w 12"/>
                <a:gd name="T7" fmla="*/ 3 h 15"/>
                <a:gd name="T8" fmla="*/ 0 w 12"/>
                <a:gd name="T9" fmla="*/ 6 h 15"/>
                <a:gd name="T10" fmla="*/ 0 w 12"/>
                <a:gd name="T11" fmla="*/ 7 h 15"/>
                <a:gd name="T12" fmla="*/ 3 w 12"/>
                <a:gd name="T13" fmla="*/ 9 h 15"/>
                <a:gd name="T14" fmla="*/ 1 w 12"/>
                <a:gd name="T15" fmla="*/ 13 h 15"/>
                <a:gd name="T16" fmla="*/ 7 w 12"/>
                <a:gd name="T17" fmla="*/ 10 h 15"/>
                <a:gd name="T18" fmla="*/ 7 w 12"/>
                <a:gd name="T19" fmla="*/ 9 h 15"/>
                <a:gd name="T20" fmla="*/ 7 w 12"/>
                <a:gd name="T21" fmla="*/ 9 h 15"/>
                <a:gd name="T22" fmla="*/ 9 w 12"/>
                <a:gd name="T23" fmla="*/ 6 h 15"/>
                <a:gd name="T24" fmla="*/ 8 w 12"/>
                <a:gd name="T25" fmla="*/ 5 h 15"/>
                <a:gd name="T26" fmla="*/ 9 w 12"/>
                <a:gd name="T27" fmla="*/ 3 h 15"/>
                <a:gd name="T28" fmla="*/ 10 w 12"/>
                <a:gd name="T29" fmla="*/ 3 h 15"/>
                <a:gd name="T30" fmla="*/ 10 w 12"/>
                <a:gd name="T31" fmla="*/ 0 h 15"/>
                <a:gd name="T32" fmla="*/ 9 w 12"/>
                <a:gd name="T33" fmla="*/ 0 h 15"/>
                <a:gd name="T34" fmla="*/ 9 w 12"/>
                <a:gd name="T35" fmla="*/ 0 h 15"/>
                <a:gd name="T36" fmla="*/ 9 w 12"/>
                <a:gd name="T37" fmla="*/ 0 h 15"/>
                <a:gd name="T38" fmla="*/ 9 w 12"/>
                <a:gd name="T39" fmla="*/ 0 h 15"/>
                <a:gd name="T40" fmla="*/ 9 w 12"/>
                <a:gd name="T41" fmla="*/ 0 h 15"/>
                <a:gd name="T42" fmla="*/ 7 w 12"/>
                <a:gd name="T43" fmla="*/ 0 h 15"/>
                <a:gd name="T44" fmla="*/ 5 w 12"/>
                <a:gd name="T4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5">
                  <a:moveTo>
                    <a:pt x="5" y="3"/>
                  </a:moveTo>
                  <a:cubicBezTo>
                    <a:pt x="4" y="4"/>
                    <a:pt x="4" y="4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1" y="5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2" y="8"/>
                    <a:pt x="3" y="9"/>
                  </a:cubicBezTo>
                  <a:cubicBezTo>
                    <a:pt x="3" y="11"/>
                    <a:pt x="1" y="11"/>
                    <a:pt x="1" y="13"/>
                  </a:cubicBezTo>
                  <a:cubicBezTo>
                    <a:pt x="2" y="15"/>
                    <a:pt x="5" y="13"/>
                    <a:pt x="7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8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6" y="0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5"/>
            <p:cNvSpPr/>
            <p:nvPr/>
          </p:nvSpPr>
          <p:spPr bwMode="auto">
            <a:xfrm>
              <a:off x="3314700" y="2387600"/>
              <a:ext cx="71437" cy="60325"/>
            </a:xfrm>
            <a:custGeom>
              <a:avLst/>
              <a:gdLst>
                <a:gd name="T0" fmla="*/ 5 w 13"/>
                <a:gd name="T1" fmla="*/ 1 h 11"/>
                <a:gd name="T2" fmla="*/ 3 w 13"/>
                <a:gd name="T3" fmla="*/ 3 h 11"/>
                <a:gd name="T4" fmla="*/ 1 w 13"/>
                <a:gd name="T5" fmla="*/ 6 h 11"/>
                <a:gd name="T6" fmla="*/ 1 w 13"/>
                <a:gd name="T7" fmla="*/ 7 h 11"/>
                <a:gd name="T8" fmla="*/ 1 w 13"/>
                <a:gd name="T9" fmla="*/ 8 h 11"/>
                <a:gd name="T10" fmla="*/ 0 w 13"/>
                <a:gd name="T11" fmla="*/ 10 h 11"/>
                <a:gd name="T12" fmla="*/ 0 w 13"/>
                <a:gd name="T13" fmla="*/ 10 h 11"/>
                <a:gd name="T14" fmla="*/ 3 w 13"/>
                <a:gd name="T15" fmla="*/ 9 h 11"/>
                <a:gd name="T16" fmla="*/ 4 w 13"/>
                <a:gd name="T17" fmla="*/ 7 h 11"/>
                <a:gd name="T18" fmla="*/ 6 w 13"/>
                <a:gd name="T19" fmla="*/ 7 h 11"/>
                <a:gd name="T20" fmla="*/ 7 w 13"/>
                <a:gd name="T21" fmla="*/ 7 h 11"/>
                <a:gd name="T22" fmla="*/ 7 w 13"/>
                <a:gd name="T23" fmla="*/ 7 h 11"/>
                <a:gd name="T24" fmla="*/ 8 w 13"/>
                <a:gd name="T25" fmla="*/ 6 h 11"/>
                <a:gd name="T26" fmla="*/ 10 w 13"/>
                <a:gd name="T27" fmla="*/ 4 h 11"/>
                <a:gd name="T28" fmla="*/ 11 w 13"/>
                <a:gd name="T29" fmla="*/ 3 h 11"/>
                <a:gd name="T30" fmla="*/ 12 w 13"/>
                <a:gd name="T31" fmla="*/ 1 h 11"/>
                <a:gd name="T32" fmla="*/ 9 w 13"/>
                <a:gd name="T33" fmla="*/ 1 h 11"/>
                <a:gd name="T34" fmla="*/ 7 w 13"/>
                <a:gd name="T35" fmla="*/ 0 h 11"/>
                <a:gd name="T36" fmla="*/ 8 w 13"/>
                <a:gd name="T37" fmla="*/ 0 h 11"/>
                <a:gd name="T38" fmla="*/ 5 w 13"/>
                <a:gd name="T3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" h="11">
                  <a:moveTo>
                    <a:pt x="5" y="1"/>
                  </a:moveTo>
                  <a:cubicBezTo>
                    <a:pt x="5" y="1"/>
                    <a:pt x="4" y="2"/>
                    <a:pt x="3" y="3"/>
                  </a:cubicBezTo>
                  <a:cubicBezTo>
                    <a:pt x="2" y="4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1"/>
                    <a:pt x="3" y="9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5"/>
                    <a:pt x="10" y="4"/>
                  </a:cubicBezTo>
                  <a:cubicBezTo>
                    <a:pt x="10" y="4"/>
                    <a:pt x="11" y="3"/>
                    <a:pt x="11" y="3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2" y="1"/>
                    <a:pt x="9" y="1"/>
                  </a:cubicBezTo>
                  <a:cubicBezTo>
                    <a:pt x="8" y="1"/>
                    <a:pt x="8" y="1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6"/>
            <p:cNvSpPr/>
            <p:nvPr/>
          </p:nvSpPr>
          <p:spPr bwMode="auto">
            <a:xfrm>
              <a:off x="3352800" y="2398713"/>
              <a:ext cx="285750" cy="319087"/>
            </a:xfrm>
            <a:custGeom>
              <a:avLst/>
              <a:gdLst>
                <a:gd name="T0" fmla="*/ 52 w 52"/>
                <a:gd name="T1" fmla="*/ 35 h 58"/>
                <a:gd name="T2" fmla="*/ 44 w 52"/>
                <a:gd name="T3" fmla="*/ 30 h 58"/>
                <a:gd name="T4" fmla="*/ 43 w 52"/>
                <a:gd name="T5" fmla="*/ 28 h 58"/>
                <a:gd name="T6" fmla="*/ 40 w 52"/>
                <a:gd name="T7" fmla="*/ 26 h 58"/>
                <a:gd name="T8" fmla="*/ 42 w 52"/>
                <a:gd name="T9" fmla="*/ 20 h 58"/>
                <a:gd name="T10" fmla="*/ 41 w 52"/>
                <a:gd name="T11" fmla="*/ 17 h 58"/>
                <a:gd name="T12" fmla="*/ 38 w 52"/>
                <a:gd name="T13" fmla="*/ 14 h 58"/>
                <a:gd name="T14" fmla="*/ 34 w 52"/>
                <a:gd name="T15" fmla="*/ 13 h 58"/>
                <a:gd name="T16" fmla="*/ 34 w 52"/>
                <a:gd name="T17" fmla="*/ 13 h 58"/>
                <a:gd name="T18" fmla="*/ 34 w 52"/>
                <a:gd name="T19" fmla="*/ 13 h 58"/>
                <a:gd name="T20" fmla="*/ 34 w 52"/>
                <a:gd name="T21" fmla="*/ 13 h 58"/>
                <a:gd name="T22" fmla="*/ 27 w 52"/>
                <a:gd name="T23" fmla="*/ 6 h 58"/>
                <a:gd name="T24" fmla="*/ 22 w 52"/>
                <a:gd name="T25" fmla="*/ 9 h 58"/>
                <a:gd name="T26" fmla="*/ 23 w 52"/>
                <a:gd name="T27" fmla="*/ 5 h 58"/>
                <a:gd name="T28" fmla="*/ 22 w 52"/>
                <a:gd name="T29" fmla="*/ 1 h 58"/>
                <a:gd name="T30" fmla="*/ 10 w 52"/>
                <a:gd name="T31" fmla="*/ 10 h 58"/>
                <a:gd name="T32" fmla="*/ 8 w 52"/>
                <a:gd name="T33" fmla="*/ 9 h 58"/>
                <a:gd name="T34" fmla="*/ 14 w 52"/>
                <a:gd name="T35" fmla="*/ 0 h 58"/>
                <a:gd name="T36" fmla="*/ 14 w 52"/>
                <a:gd name="T37" fmla="*/ 0 h 58"/>
                <a:gd name="T38" fmla="*/ 2 w 52"/>
                <a:gd name="T39" fmla="*/ 9 h 58"/>
                <a:gd name="T40" fmla="*/ 3 w 52"/>
                <a:gd name="T41" fmla="*/ 15 h 58"/>
                <a:gd name="T42" fmla="*/ 5 w 52"/>
                <a:gd name="T43" fmla="*/ 18 h 58"/>
                <a:gd name="T44" fmla="*/ 8 w 52"/>
                <a:gd name="T45" fmla="*/ 19 h 58"/>
                <a:gd name="T46" fmla="*/ 17 w 52"/>
                <a:gd name="T47" fmla="*/ 20 h 58"/>
                <a:gd name="T48" fmla="*/ 21 w 52"/>
                <a:gd name="T49" fmla="*/ 17 h 58"/>
                <a:gd name="T50" fmla="*/ 23 w 52"/>
                <a:gd name="T51" fmla="*/ 19 h 58"/>
                <a:gd name="T52" fmla="*/ 26 w 52"/>
                <a:gd name="T53" fmla="*/ 24 h 58"/>
                <a:gd name="T54" fmla="*/ 28 w 52"/>
                <a:gd name="T55" fmla="*/ 33 h 58"/>
                <a:gd name="T56" fmla="*/ 21 w 52"/>
                <a:gd name="T57" fmla="*/ 41 h 58"/>
                <a:gd name="T58" fmla="*/ 13 w 52"/>
                <a:gd name="T59" fmla="*/ 42 h 58"/>
                <a:gd name="T60" fmla="*/ 12 w 52"/>
                <a:gd name="T61" fmla="*/ 47 h 58"/>
                <a:gd name="T62" fmla="*/ 23 w 52"/>
                <a:gd name="T63" fmla="*/ 49 h 58"/>
                <a:gd name="T64" fmla="*/ 30 w 52"/>
                <a:gd name="T65" fmla="*/ 51 h 58"/>
                <a:gd name="T66" fmla="*/ 35 w 52"/>
                <a:gd name="T67" fmla="*/ 58 h 58"/>
                <a:gd name="T68" fmla="*/ 34 w 52"/>
                <a:gd name="T69" fmla="*/ 53 h 58"/>
                <a:gd name="T70" fmla="*/ 33 w 52"/>
                <a:gd name="T71" fmla="*/ 50 h 58"/>
                <a:gd name="T72" fmla="*/ 32 w 52"/>
                <a:gd name="T73" fmla="*/ 49 h 58"/>
                <a:gd name="T74" fmla="*/ 39 w 52"/>
                <a:gd name="T75" fmla="*/ 52 h 58"/>
                <a:gd name="T76" fmla="*/ 42 w 52"/>
                <a:gd name="T77" fmla="*/ 48 h 58"/>
                <a:gd name="T78" fmla="*/ 39 w 52"/>
                <a:gd name="T79" fmla="*/ 46 h 58"/>
                <a:gd name="T80" fmla="*/ 39 w 52"/>
                <a:gd name="T81" fmla="*/ 43 h 58"/>
                <a:gd name="T82" fmla="*/ 37 w 52"/>
                <a:gd name="T83" fmla="*/ 40 h 58"/>
                <a:gd name="T84" fmla="*/ 41 w 52"/>
                <a:gd name="T85" fmla="*/ 39 h 58"/>
                <a:gd name="T86" fmla="*/ 44 w 52"/>
                <a:gd name="T87" fmla="*/ 40 h 58"/>
                <a:gd name="T88" fmla="*/ 46 w 52"/>
                <a:gd name="T89" fmla="*/ 4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" h="58">
                  <a:moveTo>
                    <a:pt x="51" y="38"/>
                  </a:moveTo>
                  <a:cubicBezTo>
                    <a:pt x="52" y="36"/>
                    <a:pt x="52" y="36"/>
                    <a:pt x="52" y="35"/>
                  </a:cubicBezTo>
                  <a:cubicBezTo>
                    <a:pt x="50" y="34"/>
                    <a:pt x="49" y="31"/>
                    <a:pt x="47" y="30"/>
                  </a:cubicBezTo>
                  <a:cubicBezTo>
                    <a:pt x="46" y="29"/>
                    <a:pt x="45" y="30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3" y="30"/>
                    <a:pt x="43" y="29"/>
                    <a:pt x="43" y="28"/>
                  </a:cubicBezTo>
                  <a:cubicBezTo>
                    <a:pt x="42" y="27"/>
                    <a:pt x="41" y="28"/>
                    <a:pt x="41" y="27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3" y="24"/>
                  </a:cubicBezTo>
                  <a:cubicBezTo>
                    <a:pt x="44" y="23"/>
                    <a:pt x="45" y="21"/>
                    <a:pt x="42" y="20"/>
                  </a:cubicBezTo>
                  <a:cubicBezTo>
                    <a:pt x="43" y="19"/>
                    <a:pt x="43" y="18"/>
                    <a:pt x="42" y="18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0" y="17"/>
                    <a:pt x="40" y="17"/>
                    <a:pt x="39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0" y="13"/>
                    <a:pt x="32" y="10"/>
                  </a:cubicBezTo>
                  <a:cubicBezTo>
                    <a:pt x="32" y="9"/>
                    <a:pt x="33" y="8"/>
                    <a:pt x="27" y="6"/>
                  </a:cubicBezTo>
                  <a:cubicBezTo>
                    <a:pt x="25" y="9"/>
                    <a:pt x="23" y="10"/>
                    <a:pt x="23" y="10"/>
                  </a:cubicBezTo>
                  <a:cubicBezTo>
                    <a:pt x="23" y="10"/>
                    <a:pt x="23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1" y="9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3" y="2"/>
                    <a:pt x="22" y="1"/>
                  </a:cubicBezTo>
                  <a:cubicBezTo>
                    <a:pt x="19" y="0"/>
                    <a:pt x="17" y="1"/>
                    <a:pt x="16" y="2"/>
                  </a:cubicBezTo>
                  <a:cubicBezTo>
                    <a:pt x="11" y="6"/>
                    <a:pt x="11" y="9"/>
                    <a:pt x="10" y="10"/>
                  </a:cubicBezTo>
                  <a:cubicBezTo>
                    <a:pt x="10" y="12"/>
                    <a:pt x="9" y="14"/>
                    <a:pt x="8" y="15"/>
                  </a:cubicBezTo>
                  <a:cubicBezTo>
                    <a:pt x="7" y="14"/>
                    <a:pt x="8" y="11"/>
                    <a:pt x="8" y="9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9" y="4"/>
                    <a:pt x="14" y="4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0"/>
                    <a:pt x="7" y="3"/>
                    <a:pt x="6" y="3"/>
                  </a:cubicBezTo>
                  <a:cubicBezTo>
                    <a:pt x="4" y="6"/>
                    <a:pt x="2" y="9"/>
                    <a:pt x="2" y="9"/>
                  </a:cubicBezTo>
                  <a:cubicBezTo>
                    <a:pt x="1" y="10"/>
                    <a:pt x="1" y="12"/>
                    <a:pt x="1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6"/>
                    <a:pt x="0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9" y="20"/>
                    <a:pt x="12" y="19"/>
                  </a:cubicBezTo>
                  <a:cubicBezTo>
                    <a:pt x="14" y="18"/>
                    <a:pt x="15" y="20"/>
                    <a:pt x="17" y="20"/>
                  </a:cubicBezTo>
                  <a:cubicBezTo>
                    <a:pt x="18" y="19"/>
                    <a:pt x="18" y="18"/>
                    <a:pt x="18" y="17"/>
                  </a:cubicBezTo>
                  <a:cubicBezTo>
                    <a:pt x="18" y="16"/>
                    <a:pt x="19" y="15"/>
                    <a:pt x="21" y="17"/>
                  </a:cubicBezTo>
                  <a:cubicBezTo>
                    <a:pt x="22" y="18"/>
                    <a:pt x="21" y="18"/>
                    <a:pt x="21" y="19"/>
                  </a:cubicBezTo>
                  <a:cubicBezTo>
                    <a:pt x="22" y="19"/>
                    <a:pt x="22" y="19"/>
                    <a:pt x="23" y="19"/>
                  </a:cubicBezTo>
                  <a:cubicBezTo>
                    <a:pt x="23" y="20"/>
                    <a:pt x="22" y="21"/>
                    <a:pt x="23" y="22"/>
                  </a:cubicBezTo>
                  <a:cubicBezTo>
                    <a:pt x="24" y="23"/>
                    <a:pt x="26" y="23"/>
                    <a:pt x="26" y="24"/>
                  </a:cubicBezTo>
                  <a:cubicBezTo>
                    <a:pt x="26" y="27"/>
                    <a:pt x="28" y="28"/>
                    <a:pt x="28" y="31"/>
                  </a:cubicBezTo>
                  <a:cubicBezTo>
                    <a:pt x="29" y="31"/>
                    <a:pt x="28" y="33"/>
                    <a:pt x="28" y="33"/>
                  </a:cubicBezTo>
                  <a:cubicBezTo>
                    <a:pt x="23" y="34"/>
                    <a:pt x="21" y="37"/>
                    <a:pt x="23" y="39"/>
                  </a:cubicBezTo>
                  <a:cubicBezTo>
                    <a:pt x="24" y="40"/>
                    <a:pt x="23" y="41"/>
                    <a:pt x="21" y="41"/>
                  </a:cubicBezTo>
                  <a:cubicBezTo>
                    <a:pt x="20" y="41"/>
                    <a:pt x="19" y="41"/>
                    <a:pt x="18" y="41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2" y="43"/>
                    <a:pt x="10" y="46"/>
                    <a:pt x="12" y="47"/>
                  </a:cubicBezTo>
                  <a:cubicBezTo>
                    <a:pt x="15" y="48"/>
                    <a:pt x="17" y="45"/>
                    <a:pt x="20" y="44"/>
                  </a:cubicBezTo>
                  <a:cubicBezTo>
                    <a:pt x="20" y="46"/>
                    <a:pt x="22" y="47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30" y="51"/>
                  </a:cubicBezTo>
                  <a:cubicBezTo>
                    <a:pt x="31" y="51"/>
                    <a:pt x="31" y="52"/>
                    <a:pt x="31" y="54"/>
                  </a:cubicBezTo>
                  <a:cubicBezTo>
                    <a:pt x="30" y="58"/>
                    <a:pt x="35" y="58"/>
                    <a:pt x="35" y="58"/>
                  </a:cubicBezTo>
                  <a:cubicBezTo>
                    <a:pt x="36" y="58"/>
                    <a:pt x="37" y="57"/>
                    <a:pt x="37" y="55"/>
                  </a:cubicBezTo>
                  <a:cubicBezTo>
                    <a:pt x="36" y="54"/>
                    <a:pt x="35" y="54"/>
                    <a:pt x="34" y="53"/>
                  </a:cubicBezTo>
                  <a:cubicBezTo>
                    <a:pt x="34" y="52"/>
                    <a:pt x="34" y="51"/>
                    <a:pt x="33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5" y="49"/>
                    <a:pt x="36" y="49"/>
                    <a:pt x="36" y="50"/>
                  </a:cubicBezTo>
                  <a:cubicBezTo>
                    <a:pt x="38" y="52"/>
                    <a:pt x="38" y="52"/>
                    <a:pt x="39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49"/>
                    <a:pt x="42" y="48"/>
                  </a:cubicBezTo>
                  <a:cubicBezTo>
                    <a:pt x="42" y="47"/>
                    <a:pt x="41" y="47"/>
                    <a:pt x="41" y="47"/>
                  </a:cubicBezTo>
                  <a:cubicBezTo>
                    <a:pt x="40" y="46"/>
                    <a:pt x="39" y="46"/>
                    <a:pt x="39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3"/>
                    <a:pt x="39" y="43"/>
                  </a:cubicBezTo>
                  <a:cubicBezTo>
                    <a:pt x="38" y="42"/>
                    <a:pt x="37" y="42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6" y="39"/>
                    <a:pt x="37" y="37"/>
                    <a:pt x="39" y="37"/>
                  </a:cubicBezTo>
                  <a:cubicBezTo>
                    <a:pt x="40" y="37"/>
                    <a:pt x="41" y="38"/>
                    <a:pt x="41" y="39"/>
                  </a:cubicBezTo>
                  <a:cubicBezTo>
                    <a:pt x="42" y="39"/>
                    <a:pt x="42" y="40"/>
                    <a:pt x="42" y="40"/>
                  </a:cubicBezTo>
                  <a:cubicBezTo>
                    <a:pt x="43" y="40"/>
                    <a:pt x="44" y="40"/>
                    <a:pt x="44" y="40"/>
                  </a:cubicBezTo>
                  <a:cubicBezTo>
                    <a:pt x="45" y="41"/>
                    <a:pt x="45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8" y="44"/>
                    <a:pt x="51" y="38"/>
                    <a:pt x="51" y="38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7"/>
            <p:cNvSpPr/>
            <p:nvPr/>
          </p:nvSpPr>
          <p:spPr bwMode="auto">
            <a:xfrm>
              <a:off x="3451225" y="2546350"/>
              <a:ext cx="26987" cy="33337"/>
            </a:xfrm>
            <a:custGeom>
              <a:avLst/>
              <a:gdLst>
                <a:gd name="T0" fmla="*/ 1 w 5"/>
                <a:gd name="T1" fmla="*/ 5 h 6"/>
                <a:gd name="T2" fmla="*/ 5 w 5"/>
                <a:gd name="T3" fmla="*/ 4 h 6"/>
                <a:gd name="T4" fmla="*/ 4 w 5"/>
                <a:gd name="T5" fmla="*/ 0 h 6"/>
                <a:gd name="T6" fmla="*/ 4 w 5"/>
                <a:gd name="T7" fmla="*/ 0 h 6"/>
                <a:gd name="T8" fmla="*/ 1 w 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5"/>
                  </a:moveTo>
                  <a:cubicBezTo>
                    <a:pt x="1" y="6"/>
                    <a:pt x="4" y="6"/>
                    <a:pt x="5" y="4"/>
                  </a:cubicBezTo>
                  <a:cubicBezTo>
                    <a:pt x="5" y="3"/>
                    <a:pt x="5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3"/>
                    <a:pt x="1" y="5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8"/>
            <p:cNvSpPr/>
            <p:nvPr/>
          </p:nvSpPr>
          <p:spPr bwMode="auto">
            <a:xfrm>
              <a:off x="3297238" y="2613025"/>
              <a:ext cx="77787" cy="60325"/>
            </a:xfrm>
            <a:custGeom>
              <a:avLst/>
              <a:gdLst>
                <a:gd name="T0" fmla="*/ 8 w 14"/>
                <a:gd name="T1" fmla="*/ 0 h 11"/>
                <a:gd name="T2" fmla="*/ 7 w 14"/>
                <a:gd name="T3" fmla="*/ 0 h 11"/>
                <a:gd name="T4" fmla="*/ 6 w 14"/>
                <a:gd name="T5" fmla="*/ 0 h 11"/>
                <a:gd name="T6" fmla="*/ 4 w 14"/>
                <a:gd name="T7" fmla="*/ 4 h 11"/>
                <a:gd name="T8" fmla="*/ 2 w 14"/>
                <a:gd name="T9" fmla="*/ 6 h 11"/>
                <a:gd name="T10" fmla="*/ 2 w 14"/>
                <a:gd name="T11" fmla="*/ 6 h 11"/>
                <a:gd name="T12" fmla="*/ 1 w 14"/>
                <a:gd name="T13" fmla="*/ 7 h 11"/>
                <a:gd name="T14" fmla="*/ 0 w 14"/>
                <a:gd name="T15" fmla="*/ 9 h 11"/>
                <a:gd name="T16" fmla="*/ 0 w 14"/>
                <a:gd name="T17" fmla="*/ 10 h 11"/>
                <a:gd name="T18" fmla="*/ 3 w 14"/>
                <a:gd name="T19" fmla="*/ 10 h 11"/>
                <a:gd name="T20" fmla="*/ 3 w 14"/>
                <a:gd name="T21" fmla="*/ 10 h 11"/>
                <a:gd name="T22" fmla="*/ 5 w 14"/>
                <a:gd name="T23" fmla="*/ 11 h 11"/>
                <a:gd name="T24" fmla="*/ 8 w 14"/>
                <a:gd name="T25" fmla="*/ 9 h 11"/>
                <a:gd name="T26" fmla="*/ 10 w 14"/>
                <a:gd name="T27" fmla="*/ 9 h 11"/>
                <a:gd name="T28" fmla="*/ 11 w 14"/>
                <a:gd name="T29" fmla="*/ 10 h 11"/>
                <a:gd name="T30" fmla="*/ 14 w 14"/>
                <a:gd name="T31" fmla="*/ 10 h 11"/>
                <a:gd name="T32" fmla="*/ 14 w 14"/>
                <a:gd name="T33" fmla="*/ 7 h 11"/>
                <a:gd name="T34" fmla="*/ 12 w 14"/>
                <a:gd name="T35" fmla="*/ 5 h 11"/>
                <a:gd name="T36" fmla="*/ 11 w 14"/>
                <a:gd name="T37" fmla="*/ 2 h 11"/>
                <a:gd name="T38" fmla="*/ 9 w 14"/>
                <a:gd name="T39" fmla="*/ 2 h 11"/>
                <a:gd name="T40" fmla="*/ 8 w 14"/>
                <a:gd name="T41" fmla="*/ 1 h 11"/>
                <a:gd name="T42" fmla="*/ 8 w 14"/>
                <a:gd name="T4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1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3"/>
                    <a:pt x="4" y="4"/>
                  </a:cubicBezTo>
                  <a:cubicBezTo>
                    <a:pt x="4" y="5"/>
                    <a:pt x="3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8"/>
                    <a:pt x="1" y="8"/>
                    <a:pt x="0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10"/>
                    <a:pt x="4" y="11"/>
                    <a:pt x="5" y="11"/>
                  </a:cubicBezTo>
                  <a:cubicBezTo>
                    <a:pt x="5" y="11"/>
                    <a:pt x="5" y="11"/>
                    <a:pt x="8" y="9"/>
                  </a:cubicBezTo>
                  <a:cubicBezTo>
                    <a:pt x="9" y="7"/>
                    <a:pt x="10" y="8"/>
                    <a:pt x="10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1"/>
                    <a:pt x="13" y="11"/>
                    <a:pt x="14" y="10"/>
                  </a:cubicBezTo>
                  <a:cubicBezTo>
                    <a:pt x="14" y="9"/>
                    <a:pt x="14" y="8"/>
                    <a:pt x="14" y="7"/>
                  </a:cubicBezTo>
                  <a:cubicBezTo>
                    <a:pt x="13" y="6"/>
                    <a:pt x="12" y="6"/>
                    <a:pt x="12" y="5"/>
                  </a:cubicBezTo>
                  <a:cubicBezTo>
                    <a:pt x="11" y="5"/>
                    <a:pt x="12" y="3"/>
                    <a:pt x="11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8" y="1"/>
                    <a:pt x="8" y="1"/>
                    <a:pt x="8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9"/>
            <p:cNvSpPr>
              <a:spLocks noEditPoints="1"/>
            </p:cNvSpPr>
            <p:nvPr/>
          </p:nvSpPr>
          <p:spPr bwMode="auto">
            <a:xfrm>
              <a:off x="3194050" y="2305050"/>
              <a:ext cx="98425" cy="82550"/>
            </a:xfrm>
            <a:custGeom>
              <a:avLst/>
              <a:gdLst>
                <a:gd name="T0" fmla="*/ 8 w 18"/>
                <a:gd name="T1" fmla="*/ 5 h 15"/>
                <a:gd name="T2" fmla="*/ 7 w 18"/>
                <a:gd name="T3" fmla="*/ 3 h 15"/>
                <a:gd name="T4" fmla="*/ 0 w 18"/>
                <a:gd name="T5" fmla="*/ 7 h 15"/>
                <a:gd name="T6" fmla="*/ 0 w 18"/>
                <a:gd name="T7" fmla="*/ 7 h 15"/>
                <a:gd name="T8" fmla="*/ 0 w 18"/>
                <a:gd name="T9" fmla="*/ 9 h 15"/>
                <a:gd name="T10" fmla="*/ 3 w 18"/>
                <a:gd name="T11" fmla="*/ 8 h 15"/>
                <a:gd name="T12" fmla="*/ 6 w 18"/>
                <a:gd name="T13" fmla="*/ 7 h 15"/>
                <a:gd name="T14" fmla="*/ 6 w 18"/>
                <a:gd name="T15" fmla="*/ 8 h 15"/>
                <a:gd name="T16" fmla="*/ 4 w 18"/>
                <a:gd name="T17" fmla="*/ 9 h 15"/>
                <a:gd name="T18" fmla="*/ 3 w 18"/>
                <a:gd name="T19" fmla="*/ 10 h 15"/>
                <a:gd name="T20" fmla="*/ 5 w 18"/>
                <a:gd name="T21" fmla="*/ 12 h 15"/>
                <a:gd name="T22" fmla="*/ 10 w 18"/>
                <a:gd name="T23" fmla="*/ 10 h 15"/>
                <a:gd name="T24" fmla="*/ 10 w 18"/>
                <a:gd name="T25" fmla="*/ 10 h 15"/>
                <a:gd name="T26" fmla="*/ 15 w 18"/>
                <a:gd name="T27" fmla="*/ 8 h 15"/>
                <a:gd name="T28" fmla="*/ 17 w 18"/>
                <a:gd name="T29" fmla="*/ 5 h 15"/>
                <a:gd name="T30" fmla="*/ 17 w 18"/>
                <a:gd name="T31" fmla="*/ 5 h 15"/>
                <a:gd name="T32" fmla="*/ 17 w 18"/>
                <a:gd name="T33" fmla="*/ 5 h 15"/>
                <a:gd name="T34" fmla="*/ 17 w 18"/>
                <a:gd name="T35" fmla="*/ 5 h 15"/>
                <a:gd name="T36" fmla="*/ 17 w 18"/>
                <a:gd name="T37" fmla="*/ 5 h 15"/>
                <a:gd name="T38" fmla="*/ 17 w 18"/>
                <a:gd name="T39" fmla="*/ 5 h 15"/>
                <a:gd name="T40" fmla="*/ 18 w 18"/>
                <a:gd name="T41" fmla="*/ 3 h 15"/>
                <a:gd name="T42" fmla="*/ 15 w 18"/>
                <a:gd name="T43" fmla="*/ 2 h 15"/>
                <a:gd name="T44" fmla="*/ 16 w 18"/>
                <a:gd name="T45" fmla="*/ 0 h 15"/>
                <a:gd name="T46" fmla="*/ 11 w 18"/>
                <a:gd name="T47" fmla="*/ 4 h 15"/>
                <a:gd name="T48" fmla="*/ 10 w 18"/>
                <a:gd name="T49" fmla="*/ 6 h 15"/>
                <a:gd name="T50" fmla="*/ 8 w 18"/>
                <a:gd name="T51" fmla="*/ 5 h 15"/>
                <a:gd name="T52" fmla="*/ 17 w 18"/>
                <a:gd name="T53" fmla="*/ 5 h 15"/>
                <a:gd name="T54" fmla="*/ 17 w 18"/>
                <a:gd name="T55" fmla="*/ 5 h 15"/>
                <a:gd name="T56" fmla="*/ 17 w 18"/>
                <a:gd name="T57" fmla="*/ 5 h 15"/>
                <a:gd name="T58" fmla="*/ 17 w 18"/>
                <a:gd name="T59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15">
                  <a:moveTo>
                    <a:pt x="8" y="5"/>
                  </a:moveTo>
                  <a:cubicBezTo>
                    <a:pt x="8" y="5"/>
                    <a:pt x="8" y="5"/>
                    <a:pt x="7" y="3"/>
                  </a:cubicBezTo>
                  <a:cubicBezTo>
                    <a:pt x="6" y="1"/>
                    <a:pt x="1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3" y="8"/>
                    <a:pt x="5" y="7"/>
                    <a:pt x="6" y="7"/>
                  </a:cubicBezTo>
                  <a:cubicBezTo>
                    <a:pt x="7" y="7"/>
                    <a:pt x="6" y="8"/>
                    <a:pt x="6" y="8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4" y="9"/>
                    <a:pt x="3" y="9"/>
                    <a:pt x="3" y="10"/>
                  </a:cubicBezTo>
                  <a:cubicBezTo>
                    <a:pt x="2" y="11"/>
                    <a:pt x="1" y="15"/>
                    <a:pt x="5" y="12"/>
                  </a:cubicBezTo>
                  <a:cubicBezTo>
                    <a:pt x="8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" y="10"/>
                    <a:pt x="13" y="10"/>
                    <a:pt x="15" y="8"/>
                  </a:cubicBezTo>
                  <a:cubicBezTo>
                    <a:pt x="16" y="7"/>
                    <a:pt x="16" y="6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4"/>
                    <a:pt x="18" y="4"/>
                    <a:pt x="18" y="3"/>
                  </a:cubicBezTo>
                  <a:cubicBezTo>
                    <a:pt x="17" y="4"/>
                    <a:pt x="13" y="6"/>
                    <a:pt x="15" y="2"/>
                  </a:cubicBezTo>
                  <a:cubicBezTo>
                    <a:pt x="16" y="2"/>
                    <a:pt x="17" y="0"/>
                    <a:pt x="16" y="0"/>
                  </a:cubicBezTo>
                  <a:cubicBezTo>
                    <a:pt x="14" y="0"/>
                    <a:pt x="12" y="2"/>
                    <a:pt x="11" y="4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6"/>
                    <a:pt x="9" y="6"/>
                    <a:pt x="8" y="5"/>
                  </a:cubicBezTo>
                  <a:moveTo>
                    <a:pt x="17" y="5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0"/>
            <p:cNvSpPr/>
            <p:nvPr/>
          </p:nvSpPr>
          <p:spPr bwMode="auto">
            <a:xfrm>
              <a:off x="3287713" y="2332038"/>
              <a:ext cx="0" cy="6350"/>
            </a:xfrm>
            <a:custGeom>
              <a:avLst/>
              <a:gdLst>
                <a:gd name="T0" fmla="*/ 4 h 4"/>
                <a:gd name="T1" fmla="*/ 0 h 4"/>
                <a:gd name="T2" fmla="*/ 4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1"/>
            <p:cNvSpPr/>
            <p:nvPr/>
          </p:nvSpPr>
          <p:spPr bwMode="auto">
            <a:xfrm>
              <a:off x="3287713" y="2332038"/>
              <a:ext cx="0" cy="6350"/>
            </a:xfrm>
            <a:custGeom>
              <a:avLst/>
              <a:gdLst>
                <a:gd name="T0" fmla="*/ 4 h 4"/>
                <a:gd name="T1" fmla="*/ 0 h 4"/>
                <a:gd name="T2" fmla="*/ 4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2"/>
            <p:cNvSpPr/>
            <p:nvPr/>
          </p:nvSpPr>
          <p:spPr bwMode="auto">
            <a:xfrm>
              <a:off x="3265488" y="2278063"/>
              <a:ext cx="26987" cy="15875"/>
            </a:xfrm>
            <a:custGeom>
              <a:avLst/>
              <a:gdLst>
                <a:gd name="T0" fmla="*/ 4 w 5"/>
                <a:gd name="T1" fmla="*/ 2 h 3"/>
                <a:gd name="T2" fmla="*/ 5 w 5"/>
                <a:gd name="T3" fmla="*/ 0 h 3"/>
                <a:gd name="T4" fmla="*/ 5 w 5"/>
                <a:gd name="T5" fmla="*/ 0 h 3"/>
                <a:gd name="T6" fmla="*/ 4 w 5"/>
                <a:gd name="T7" fmla="*/ 0 h 3"/>
                <a:gd name="T8" fmla="*/ 0 w 5"/>
                <a:gd name="T9" fmla="*/ 2 h 3"/>
                <a:gd name="T10" fmla="*/ 4 w 5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4" y="2"/>
                  </a:move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0" y="3"/>
                    <a:pt x="2" y="3"/>
                    <a:pt x="4" y="2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3"/>
            <p:cNvSpPr/>
            <p:nvPr/>
          </p:nvSpPr>
          <p:spPr bwMode="auto">
            <a:xfrm>
              <a:off x="3176588" y="2282825"/>
              <a:ext cx="71437" cy="49212"/>
            </a:xfrm>
            <a:custGeom>
              <a:avLst/>
              <a:gdLst>
                <a:gd name="T0" fmla="*/ 0 w 13"/>
                <a:gd name="T1" fmla="*/ 9 h 9"/>
                <a:gd name="T2" fmla="*/ 1 w 13"/>
                <a:gd name="T3" fmla="*/ 9 h 9"/>
                <a:gd name="T4" fmla="*/ 4 w 13"/>
                <a:gd name="T5" fmla="*/ 6 h 9"/>
                <a:gd name="T6" fmla="*/ 6 w 13"/>
                <a:gd name="T7" fmla="*/ 5 h 9"/>
                <a:gd name="T8" fmla="*/ 6 w 13"/>
                <a:gd name="T9" fmla="*/ 5 h 9"/>
                <a:gd name="T10" fmla="*/ 6 w 13"/>
                <a:gd name="T11" fmla="*/ 7 h 9"/>
                <a:gd name="T12" fmla="*/ 6 w 13"/>
                <a:gd name="T13" fmla="*/ 7 h 9"/>
                <a:gd name="T14" fmla="*/ 11 w 13"/>
                <a:gd name="T15" fmla="*/ 2 h 9"/>
                <a:gd name="T16" fmla="*/ 12 w 13"/>
                <a:gd name="T17" fmla="*/ 0 h 9"/>
                <a:gd name="T18" fmla="*/ 11 w 13"/>
                <a:gd name="T19" fmla="*/ 1 h 9"/>
                <a:gd name="T20" fmla="*/ 9 w 13"/>
                <a:gd name="T21" fmla="*/ 2 h 9"/>
                <a:gd name="T22" fmla="*/ 7 w 13"/>
                <a:gd name="T23" fmla="*/ 2 h 9"/>
                <a:gd name="T24" fmla="*/ 4 w 13"/>
                <a:gd name="T25" fmla="*/ 5 h 9"/>
                <a:gd name="T26" fmla="*/ 1 w 13"/>
                <a:gd name="T27" fmla="*/ 6 h 9"/>
                <a:gd name="T28" fmla="*/ 0 w 13"/>
                <a:gd name="T29" fmla="*/ 8 h 9"/>
                <a:gd name="T30" fmla="*/ 1 w 13"/>
                <a:gd name="T31" fmla="*/ 8 h 9"/>
                <a:gd name="T32" fmla="*/ 0 w 13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9"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2" y="8"/>
                    <a:pt x="3" y="7"/>
                    <a:pt x="4" y="6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1"/>
                    <a:pt x="13" y="0"/>
                    <a:pt x="12" y="0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1" y="1"/>
                    <a:pt x="11" y="1"/>
                    <a:pt x="9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3"/>
                    <a:pt x="5" y="4"/>
                    <a:pt x="4" y="5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0" y="9"/>
                    <a:pt x="0" y="9"/>
                    <a:pt x="0" y="9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4"/>
            <p:cNvSpPr/>
            <p:nvPr/>
          </p:nvSpPr>
          <p:spPr bwMode="auto">
            <a:xfrm>
              <a:off x="3078163" y="2371725"/>
              <a:ext cx="98425" cy="87312"/>
            </a:xfrm>
            <a:custGeom>
              <a:avLst/>
              <a:gdLst>
                <a:gd name="T0" fmla="*/ 5 w 18"/>
                <a:gd name="T1" fmla="*/ 12 h 16"/>
                <a:gd name="T2" fmla="*/ 7 w 18"/>
                <a:gd name="T3" fmla="*/ 10 h 16"/>
                <a:gd name="T4" fmla="*/ 13 w 18"/>
                <a:gd name="T5" fmla="*/ 5 h 16"/>
                <a:gd name="T6" fmla="*/ 16 w 18"/>
                <a:gd name="T7" fmla="*/ 4 h 16"/>
                <a:gd name="T8" fmla="*/ 16 w 18"/>
                <a:gd name="T9" fmla="*/ 3 h 16"/>
                <a:gd name="T10" fmla="*/ 14 w 18"/>
                <a:gd name="T11" fmla="*/ 1 h 16"/>
                <a:gd name="T12" fmla="*/ 13 w 18"/>
                <a:gd name="T13" fmla="*/ 0 h 16"/>
                <a:gd name="T14" fmla="*/ 13 w 18"/>
                <a:gd name="T15" fmla="*/ 0 h 16"/>
                <a:gd name="T16" fmla="*/ 13 w 18"/>
                <a:gd name="T17" fmla="*/ 0 h 16"/>
                <a:gd name="T18" fmla="*/ 11 w 18"/>
                <a:gd name="T19" fmla="*/ 0 h 16"/>
                <a:gd name="T20" fmla="*/ 10 w 18"/>
                <a:gd name="T21" fmla="*/ 0 h 16"/>
                <a:gd name="T22" fmla="*/ 10 w 18"/>
                <a:gd name="T23" fmla="*/ 0 h 16"/>
                <a:gd name="T24" fmla="*/ 10 w 18"/>
                <a:gd name="T25" fmla="*/ 0 h 16"/>
                <a:gd name="T26" fmla="*/ 8 w 18"/>
                <a:gd name="T27" fmla="*/ 1 h 16"/>
                <a:gd name="T28" fmla="*/ 5 w 18"/>
                <a:gd name="T29" fmla="*/ 5 h 16"/>
                <a:gd name="T30" fmla="*/ 0 w 18"/>
                <a:gd name="T31" fmla="*/ 11 h 16"/>
                <a:gd name="T32" fmla="*/ 0 w 18"/>
                <a:gd name="T33" fmla="*/ 13 h 16"/>
                <a:gd name="T34" fmla="*/ 0 w 18"/>
                <a:gd name="T35" fmla="*/ 15 h 16"/>
                <a:gd name="T36" fmla="*/ 0 w 18"/>
                <a:gd name="T37" fmla="*/ 16 h 16"/>
                <a:gd name="T38" fmla="*/ 5 w 18"/>
                <a:gd name="T3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16">
                  <a:moveTo>
                    <a:pt x="5" y="12"/>
                  </a:moveTo>
                  <a:cubicBezTo>
                    <a:pt x="5" y="12"/>
                    <a:pt x="5" y="12"/>
                    <a:pt x="7" y="10"/>
                  </a:cubicBezTo>
                  <a:cubicBezTo>
                    <a:pt x="9" y="8"/>
                    <a:pt x="11" y="6"/>
                    <a:pt x="13" y="5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1"/>
                    <a:pt x="17" y="0"/>
                    <a:pt x="14" y="1"/>
                  </a:cubicBezTo>
                  <a:cubicBezTo>
                    <a:pt x="13" y="1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6" y="4"/>
                    <a:pt x="5" y="5"/>
                  </a:cubicBezTo>
                  <a:cubicBezTo>
                    <a:pt x="2" y="9"/>
                    <a:pt x="0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4" y="14"/>
                    <a:pt x="5" y="12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5"/>
            <p:cNvSpPr/>
            <p:nvPr/>
          </p:nvSpPr>
          <p:spPr bwMode="auto">
            <a:xfrm>
              <a:off x="3160713" y="2403475"/>
              <a:ext cx="0" cy="6350"/>
            </a:xfrm>
            <a:custGeom>
              <a:avLst/>
              <a:gdLst>
                <a:gd name="T0" fmla="*/ 0 h 4"/>
                <a:gd name="T1" fmla="*/ 4 h 4"/>
                <a:gd name="T2" fmla="*/ 0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6"/>
            <p:cNvSpPr/>
            <p:nvPr/>
          </p:nvSpPr>
          <p:spPr bwMode="auto">
            <a:xfrm>
              <a:off x="3160713" y="2403475"/>
              <a:ext cx="0" cy="6350"/>
            </a:xfrm>
            <a:custGeom>
              <a:avLst/>
              <a:gdLst>
                <a:gd name="T0" fmla="*/ 0 h 4"/>
                <a:gd name="T1" fmla="*/ 4 h 4"/>
                <a:gd name="T2" fmla="*/ 0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7"/>
            <p:cNvSpPr/>
            <p:nvPr/>
          </p:nvSpPr>
          <p:spPr bwMode="auto">
            <a:xfrm>
              <a:off x="3095625" y="2398713"/>
              <a:ext cx="136525" cy="131762"/>
            </a:xfrm>
            <a:custGeom>
              <a:avLst/>
              <a:gdLst>
                <a:gd name="T0" fmla="*/ 14 w 25"/>
                <a:gd name="T1" fmla="*/ 3 h 24"/>
                <a:gd name="T2" fmla="*/ 13 w 25"/>
                <a:gd name="T3" fmla="*/ 3 h 24"/>
                <a:gd name="T4" fmla="*/ 12 w 25"/>
                <a:gd name="T5" fmla="*/ 4 h 24"/>
                <a:gd name="T6" fmla="*/ 13 w 25"/>
                <a:gd name="T7" fmla="*/ 1 h 24"/>
                <a:gd name="T8" fmla="*/ 12 w 25"/>
                <a:gd name="T9" fmla="*/ 2 h 24"/>
                <a:gd name="T10" fmla="*/ 12 w 25"/>
                <a:gd name="T11" fmla="*/ 2 h 24"/>
                <a:gd name="T12" fmla="*/ 9 w 25"/>
                <a:gd name="T13" fmla="*/ 2 h 24"/>
                <a:gd name="T14" fmla="*/ 4 w 25"/>
                <a:gd name="T15" fmla="*/ 8 h 24"/>
                <a:gd name="T16" fmla="*/ 5 w 25"/>
                <a:gd name="T17" fmla="*/ 9 h 24"/>
                <a:gd name="T18" fmla="*/ 7 w 25"/>
                <a:gd name="T19" fmla="*/ 9 h 24"/>
                <a:gd name="T20" fmla="*/ 4 w 25"/>
                <a:gd name="T21" fmla="*/ 11 h 24"/>
                <a:gd name="T22" fmla="*/ 1 w 25"/>
                <a:gd name="T23" fmla="*/ 14 h 24"/>
                <a:gd name="T24" fmla="*/ 3 w 25"/>
                <a:gd name="T25" fmla="*/ 14 h 24"/>
                <a:gd name="T26" fmla="*/ 8 w 25"/>
                <a:gd name="T27" fmla="*/ 15 h 24"/>
                <a:gd name="T28" fmla="*/ 5 w 25"/>
                <a:gd name="T29" fmla="*/ 16 h 24"/>
                <a:gd name="T30" fmla="*/ 1 w 25"/>
                <a:gd name="T31" fmla="*/ 17 h 24"/>
                <a:gd name="T32" fmla="*/ 1 w 25"/>
                <a:gd name="T33" fmla="*/ 19 h 24"/>
                <a:gd name="T34" fmla="*/ 2 w 25"/>
                <a:gd name="T35" fmla="*/ 20 h 24"/>
                <a:gd name="T36" fmla="*/ 2 w 25"/>
                <a:gd name="T37" fmla="*/ 22 h 24"/>
                <a:gd name="T38" fmla="*/ 5 w 25"/>
                <a:gd name="T39" fmla="*/ 23 h 24"/>
                <a:gd name="T40" fmla="*/ 10 w 25"/>
                <a:gd name="T41" fmla="*/ 22 h 24"/>
                <a:gd name="T42" fmla="*/ 11 w 25"/>
                <a:gd name="T43" fmla="*/ 21 h 24"/>
                <a:gd name="T44" fmla="*/ 12 w 25"/>
                <a:gd name="T45" fmla="*/ 22 h 24"/>
                <a:gd name="T46" fmla="*/ 14 w 25"/>
                <a:gd name="T47" fmla="*/ 21 h 24"/>
                <a:gd name="T48" fmla="*/ 15 w 25"/>
                <a:gd name="T49" fmla="*/ 22 h 24"/>
                <a:gd name="T50" fmla="*/ 15 w 25"/>
                <a:gd name="T51" fmla="*/ 22 h 24"/>
                <a:gd name="T52" fmla="*/ 15 w 25"/>
                <a:gd name="T53" fmla="*/ 22 h 24"/>
                <a:gd name="T54" fmla="*/ 16 w 25"/>
                <a:gd name="T55" fmla="*/ 22 h 24"/>
                <a:gd name="T56" fmla="*/ 17 w 25"/>
                <a:gd name="T57" fmla="*/ 24 h 24"/>
                <a:gd name="T58" fmla="*/ 18 w 25"/>
                <a:gd name="T59" fmla="*/ 24 h 24"/>
                <a:gd name="T60" fmla="*/ 20 w 25"/>
                <a:gd name="T61" fmla="*/ 21 h 24"/>
                <a:gd name="T62" fmla="*/ 20 w 25"/>
                <a:gd name="T63" fmla="*/ 19 h 24"/>
                <a:gd name="T64" fmla="*/ 24 w 25"/>
                <a:gd name="T65" fmla="*/ 18 h 24"/>
                <a:gd name="T66" fmla="*/ 23 w 25"/>
                <a:gd name="T67" fmla="*/ 15 h 24"/>
                <a:gd name="T68" fmla="*/ 21 w 25"/>
                <a:gd name="T69" fmla="*/ 12 h 24"/>
                <a:gd name="T70" fmla="*/ 23 w 25"/>
                <a:gd name="T71" fmla="*/ 8 h 24"/>
                <a:gd name="T72" fmla="*/ 24 w 25"/>
                <a:gd name="T73" fmla="*/ 5 h 24"/>
                <a:gd name="T74" fmla="*/ 24 w 25"/>
                <a:gd name="T75" fmla="*/ 5 h 24"/>
                <a:gd name="T76" fmla="*/ 25 w 25"/>
                <a:gd name="T77" fmla="*/ 3 h 24"/>
                <a:gd name="T78" fmla="*/ 24 w 25"/>
                <a:gd name="T79" fmla="*/ 1 h 24"/>
                <a:gd name="T80" fmla="*/ 23 w 25"/>
                <a:gd name="T81" fmla="*/ 2 h 24"/>
                <a:gd name="T82" fmla="*/ 21 w 25"/>
                <a:gd name="T83" fmla="*/ 5 h 24"/>
                <a:gd name="T84" fmla="*/ 18 w 25"/>
                <a:gd name="T85" fmla="*/ 8 h 24"/>
                <a:gd name="T86" fmla="*/ 18 w 25"/>
                <a:gd name="T87" fmla="*/ 8 h 24"/>
                <a:gd name="T88" fmla="*/ 19 w 25"/>
                <a:gd name="T89" fmla="*/ 3 h 24"/>
                <a:gd name="T90" fmla="*/ 15 w 25"/>
                <a:gd name="T91" fmla="*/ 7 h 24"/>
                <a:gd name="T92" fmla="*/ 14 w 25"/>
                <a:gd name="T93" fmla="*/ 7 h 24"/>
                <a:gd name="T94" fmla="*/ 15 w 25"/>
                <a:gd name="T95" fmla="*/ 4 h 24"/>
                <a:gd name="T96" fmla="*/ 14 w 25"/>
                <a:gd name="T97" fmla="*/ 4 h 24"/>
                <a:gd name="T98" fmla="*/ 14 w 25"/>
                <a:gd name="T99" fmla="*/ 3 h 24"/>
                <a:gd name="T100" fmla="*/ 14 w 25"/>
                <a:gd name="T101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24"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4"/>
                    <a:pt x="12" y="4"/>
                  </a:cubicBezTo>
                  <a:cubicBezTo>
                    <a:pt x="12" y="3"/>
                    <a:pt x="13" y="2"/>
                    <a:pt x="13" y="1"/>
                  </a:cubicBezTo>
                  <a:cubicBezTo>
                    <a:pt x="13" y="1"/>
                    <a:pt x="13" y="0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3"/>
                    <a:pt x="5" y="6"/>
                    <a:pt x="4" y="8"/>
                  </a:cubicBezTo>
                  <a:cubicBezTo>
                    <a:pt x="4" y="9"/>
                    <a:pt x="3" y="10"/>
                    <a:pt x="5" y="9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11"/>
                    <a:pt x="4" y="11"/>
                  </a:cubicBezTo>
                  <a:cubicBezTo>
                    <a:pt x="3" y="11"/>
                    <a:pt x="1" y="13"/>
                    <a:pt x="1" y="14"/>
                  </a:cubicBezTo>
                  <a:cubicBezTo>
                    <a:pt x="2" y="14"/>
                    <a:pt x="2" y="15"/>
                    <a:pt x="3" y="14"/>
                  </a:cubicBezTo>
                  <a:cubicBezTo>
                    <a:pt x="4" y="14"/>
                    <a:pt x="9" y="13"/>
                    <a:pt x="8" y="15"/>
                  </a:cubicBezTo>
                  <a:cubicBezTo>
                    <a:pt x="7" y="15"/>
                    <a:pt x="6" y="16"/>
                    <a:pt x="5" y="16"/>
                  </a:cubicBezTo>
                  <a:cubicBezTo>
                    <a:pt x="2" y="16"/>
                    <a:pt x="1" y="16"/>
                    <a:pt x="1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2" y="24"/>
                    <a:pt x="3" y="24"/>
                    <a:pt x="5" y="23"/>
                  </a:cubicBezTo>
                  <a:cubicBezTo>
                    <a:pt x="5" y="23"/>
                    <a:pt x="7" y="23"/>
                    <a:pt x="10" y="22"/>
                  </a:cubicBezTo>
                  <a:cubicBezTo>
                    <a:pt x="10" y="22"/>
                    <a:pt x="11" y="21"/>
                    <a:pt x="11" y="21"/>
                  </a:cubicBezTo>
                  <a:cubicBezTo>
                    <a:pt x="12" y="21"/>
                    <a:pt x="12" y="22"/>
                    <a:pt x="12" y="22"/>
                  </a:cubicBezTo>
                  <a:cubicBezTo>
                    <a:pt x="13" y="22"/>
                    <a:pt x="13" y="22"/>
                    <a:pt x="14" y="21"/>
                  </a:cubicBezTo>
                  <a:cubicBezTo>
                    <a:pt x="14" y="21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20" y="22"/>
                    <a:pt x="20" y="21"/>
                  </a:cubicBezTo>
                  <a:cubicBezTo>
                    <a:pt x="20" y="20"/>
                    <a:pt x="20" y="19"/>
                    <a:pt x="20" y="19"/>
                  </a:cubicBezTo>
                  <a:cubicBezTo>
                    <a:pt x="23" y="19"/>
                    <a:pt x="23" y="19"/>
                    <a:pt x="24" y="18"/>
                  </a:cubicBezTo>
                  <a:cubicBezTo>
                    <a:pt x="24" y="17"/>
                    <a:pt x="24" y="15"/>
                    <a:pt x="23" y="15"/>
                  </a:cubicBezTo>
                  <a:cubicBezTo>
                    <a:pt x="22" y="15"/>
                    <a:pt x="21" y="13"/>
                    <a:pt x="21" y="12"/>
                  </a:cubicBezTo>
                  <a:cubicBezTo>
                    <a:pt x="21" y="10"/>
                    <a:pt x="23" y="9"/>
                    <a:pt x="23" y="8"/>
                  </a:cubicBezTo>
                  <a:cubicBezTo>
                    <a:pt x="23" y="7"/>
                    <a:pt x="23" y="6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2"/>
                    <a:pt x="24" y="1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21" y="4"/>
                    <a:pt x="19" y="3"/>
                  </a:cubicBezTo>
                  <a:cubicBezTo>
                    <a:pt x="16" y="2"/>
                    <a:pt x="17" y="7"/>
                    <a:pt x="15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5" y="5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8"/>
            <p:cNvSpPr/>
            <p:nvPr/>
          </p:nvSpPr>
          <p:spPr bwMode="auto">
            <a:xfrm>
              <a:off x="3741738" y="2414588"/>
              <a:ext cx="33337" cy="44450"/>
            </a:xfrm>
            <a:custGeom>
              <a:avLst/>
              <a:gdLst>
                <a:gd name="T0" fmla="*/ 0 w 6"/>
                <a:gd name="T1" fmla="*/ 4 h 8"/>
                <a:gd name="T2" fmla="*/ 0 w 6"/>
                <a:gd name="T3" fmla="*/ 5 h 8"/>
                <a:gd name="T4" fmla="*/ 0 w 6"/>
                <a:gd name="T5" fmla="*/ 6 h 8"/>
                <a:gd name="T6" fmla="*/ 0 w 6"/>
                <a:gd name="T7" fmla="*/ 7 h 8"/>
                <a:gd name="T8" fmla="*/ 2 w 6"/>
                <a:gd name="T9" fmla="*/ 8 h 8"/>
                <a:gd name="T10" fmla="*/ 3 w 6"/>
                <a:gd name="T11" fmla="*/ 7 h 8"/>
                <a:gd name="T12" fmla="*/ 4 w 6"/>
                <a:gd name="T13" fmla="*/ 7 h 8"/>
                <a:gd name="T14" fmla="*/ 4 w 6"/>
                <a:gd name="T15" fmla="*/ 7 h 8"/>
                <a:gd name="T16" fmla="*/ 5 w 6"/>
                <a:gd name="T17" fmla="*/ 6 h 8"/>
                <a:gd name="T18" fmla="*/ 5 w 6"/>
                <a:gd name="T19" fmla="*/ 5 h 8"/>
                <a:gd name="T20" fmla="*/ 6 w 6"/>
                <a:gd name="T21" fmla="*/ 4 h 8"/>
                <a:gd name="T22" fmla="*/ 6 w 6"/>
                <a:gd name="T23" fmla="*/ 3 h 8"/>
                <a:gd name="T24" fmla="*/ 5 w 6"/>
                <a:gd name="T25" fmla="*/ 2 h 8"/>
                <a:gd name="T26" fmla="*/ 5 w 6"/>
                <a:gd name="T27" fmla="*/ 1 h 8"/>
                <a:gd name="T28" fmla="*/ 5 w 6"/>
                <a:gd name="T29" fmla="*/ 1 h 8"/>
                <a:gd name="T30" fmla="*/ 3 w 6"/>
                <a:gd name="T31" fmla="*/ 0 h 8"/>
                <a:gd name="T32" fmla="*/ 3 w 6"/>
                <a:gd name="T33" fmla="*/ 1 h 8"/>
                <a:gd name="T34" fmla="*/ 2 w 6"/>
                <a:gd name="T35" fmla="*/ 0 h 8"/>
                <a:gd name="T36" fmla="*/ 1 w 6"/>
                <a:gd name="T37" fmla="*/ 1 h 8"/>
                <a:gd name="T38" fmla="*/ 1 w 6"/>
                <a:gd name="T39" fmla="*/ 2 h 8"/>
                <a:gd name="T40" fmla="*/ 1 w 6"/>
                <a:gd name="T41" fmla="*/ 3 h 8"/>
                <a:gd name="T42" fmla="*/ 0 w 6"/>
                <a:gd name="T4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8">
                  <a:moveTo>
                    <a:pt x="0" y="4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2" y="1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Rectangle 69"/>
            <p:cNvSpPr>
              <a:spLocks noChangeArrowheads="1"/>
            </p:cNvSpPr>
            <p:nvPr/>
          </p:nvSpPr>
          <p:spPr bwMode="auto">
            <a:xfrm>
              <a:off x="2782888" y="2778125"/>
              <a:ext cx="1587" cy="1587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0"/>
            <p:cNvSpPr/>
            <p:nvPr/>
          </p:nvSpPr>
          <p:spPr bwMode="auto">
            <a:xfrm>
              <a:off x="2782888" y="27781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71"/>
            <p:cNvSpPr/>
            <p:nvPr/>
          </p:nvSpPr>
          <p:spPr bwMode="auto">
            <a:xfrm>
              <a:off x="2771775" y="2778125"/>
              <a:ext cx="11112" cy="22225"/>
            </a:xfrm>
            <a:custGeom>
              <a:avLst/>
              <a:gdLst>
                <a:gd name="T0" fmla="*/ 1 w 2"/>
                <a:gd name="T1" fmla="*/ 1 h 4"/>
                <a:gd name="T2" fmla="*/ 0 w 2"/>
                <a:gd name="T3" fmla="*/ 4 h 4"/>
                <a:gd name="T4" fmla="*/ 0 w 2"/>
                <a:gd name="T5" fmla="*/ 4 h 4"/>
                <a:gd name="T6" fmla="*/ 1 w 2"/>
                <a:gd name="T7" fmla="*/ 3 h 4"/>
                <a:gd name="T8" fmla="*/ 1 w 2"/>
                <a:gd name="T9" fmla="*/ 3 h 4"/>
                <a:gd name="T10" fmla="*/ 1 w 2"/>
                <a:gd name="T11" fmla="*/ 2 h 4"/>
                <a:gd name="T12" fmla="*/ 2 w 2"/>
                <a:gd name="T13" fmla="*/ 2 h 4"/>
                <a:gd name="T14" fmla="*/ 2 w 2"/>
                <a:gd name="T15" fmla="*/ 0 h 4"/>
                <a:gd name="T16" fmla="*/ 2 w 2"/>
                <a:gd name="T17" fmla="*/ 0 h 4"/>
                <a:gd name="T18" fmla="*/ 2 w 2"/>
                <a:gd name="T19" fmla="*/ 1 h 4"/>
                <a:gd name="T20" fmla="*/ 1 w 2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4">
                  <a:moveTo>
                    <a:pt x="1" y="1"/>
                  </a:moveTo>
                  <a:cubicBezTo>
                    <a:pt x="1" y="2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2"/>
            <p:cNvSpPr/>
            <p:nvPr/>
          </p:nvSpPr>
          <p:spPr bwMode="auto">
            <a:xfrm>
              <a:off x="2782888" y="2771775"/>
              <a:ext cx="0" cy="6350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3"/>
            <p:cNvSpPr/>
            <p:nvPr/>
          </p:nvSpPr>
          <p:spPr bwMode="auto">
            <a:xfrm>
              <a:off x="2782888" y="2771775"/>
              <a:ext cx="0" cy="6350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74"/>
            <p:cNvSpPr/>
            <p:nvPr/>
          </p:nvSpPr>
          <p:spPr bwMode="auto">
            <a:xfrm>
              <a:off x="2825750" y="2778125"/>
              <a:ext cx="11112" cy="38100"/>
            </a:xfrm>
            <a:custGeom>
              <a:avLst/>
              <a:gdLst>
                <a:gd name="T0" fmla="*/ 1 w 2"/>
                <a:gd name="T1" fmla="*/ 3 h 7"/>
                <a:gd name="T2" fmla="*/ 1 w 2"/>
                <a:gd name="T3" fmla="*/ 5 h 7"/>
                <a:gd name="T4" fmla="*/ 1 w 2"/>
                <a:gd name="T5" fmla="*/ 5 h 7"/>
                <a:gd name="T6" fmla="*/ 0 w 2"/>
                <a:gd name="T7" fmla="*/ 6 h 7"/>
                <a:gd name="T8" fmla="*/ 1 w 2"/>
                <a:gd name="T9" fmla="*/ 5 h 7"/>
                <a:gd name="T10" fmla="*/ 2 w 2"/>
                <a:gd name="T11" fmla="*/ 4 h 7"/>
                <a:gd name="T12" fmla="*/ 2 w 2"/>
                <a:gd name="T13" fmla="*/ 2 h 7"/>
                <a:gd name="T14" fmla="*/ 2 w 2"/>
                <a:gd name="T15" fmla="*/ 1 h 7"/>
                <a:gd name="T16" fmla="*/ 2 w 2"/>
                <a:gd name="T17" fmla="*/ 0 h 7"/>
                <a:gd name="T18" fmla="*/ 2 w 2"/>
                <a:gd name="T19" fmla="*/ 1 h 7"/>
                <a:gd name="T20" fmla="*/ 2 w 2"/>
                <a:gd name="T21" fmla="*/ 0 h 7"/>
                <a:gd name="T22" fmla="*/ 1 w 2"/>
                <a:gd name="T2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7">
                  <a:moveTo>
                    <a:pt x="1" y="3"/>
                  </a:moveTo>
                  <a:cubicBezTo>
                    <a:pt x="1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1" y="3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5"/>
            <p:cNvSpPr/>
            <p:nvPr/>
          </p:nvSpPr>
          <p:spPr bwMode="auto">
            <a:xfrm>
              <a:off x="2825750" y="2822575"/>
              <a:ext cx="11112" cy="31750"/>
            </a:xfrm>
            <a:custGeom>
              <a:avLst/>
              <a:gdLst>
                <a:gd name="T0" fmla="*/ 0 w 2"/>
                <a:gd name="T1" fmla="*/ 6 h 6"/>
                <a:gd name="T2" fmla="*/ 1 w 2"/>
                <a:gd name="T3" fmla="*/ 5 h 6"/>
                <a:gd name="T4" fmla="*/ 1 w 2"/>
                <a:gd name="T5" fmla="*/ 4 h 6"/>
                <a:gd name="T6" fmla="*/ 1 w 2"/>
                <a:gd name="T7" fmla="*/ 4 h 6"/>
                <a:gd name="T8" fmla="*/ 2 w 2"/>
                <a:gd name="T9" fmla="*/ 2 h 6"/>
                <a:gd name="T10" fmla="*/ 2 w 2"/>
                <a:gd name="T11" fmla="*/ 0 h 6"/>
                <a:gd name="T12" fmla="*/ 2 w 2"/>
                <a:gd name="T13" fmla="*/ 0 h 6"/>
                <a:gd name="T14" fmla="*/ 1 w 2"/>
                <a:gd name="T15" fmla="*/ 1 h 6"/>
                <a:gd name="T16" fmla="*/ 1 w 2"/>
                <a:gd name="T17" fmla="*/ 1 h 6"/>
                <a:gd name="T18" fmla="*/ 1 w 2"/>
                <a:gd name="T19" fmla="*/ 3 h 6"/>
                <a:gd name="T20" fmla="*/ 0 w 2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6">
                  <a:moveTo>
                    <a:pt x="0" y="6"/>
                  </a:moveTo>
                  <a:cubicBezTo>
                    <a:pt x="0" y="6"/>
                    <a:pt x="0" y="6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5"/>
                    <a:pt x="0" y="6"/>
                    <a:pt x="0" y="6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6"/>
            <p:cNvSpPr/>
            <p:nvPr/>
          </p:nvSpPr>
          <p:spPr bwMode="auto">
            <a:xfrm>
              <a:off x="2814638" y="2871788"/>
              <a:ext cx="11112" cy="26987"/>
            </a:xfrm>
            <a:custGeom>
              <a:avLst/>
              <a:gdLst>
                <a:gd name="T0" fmla="*/ 0 w 2"/>
                <a:gd name="T1" fmla="*/ 4 h 5"/>
                <a:gd name="T2" fmla="*/ 1 w 2"/>
                <a:gd name="T3" fmla="*/ 3 h 5"/>
                <a:gd name="T4" fmla="*/ 1 w 2"/>
                <a:gd name="T5" fmla="*/ 0 h 5"/>
                <a:gd name="T6" fmla="*/ 1 w 2"/>
                <a:gd name="T7" fmla="*/ 0 h 5"/>
                <a:gd name="T8" fmla="*/ 0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0" y="5"/>
                    <a:pt x="1" y="3"/>
                    <a:pt x="1" y="3"/>
                  </a:cubicBezTo>
                  <a:cubicBezTo>
                    <a:pt x="2" y="2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4"/>
                    <a:pt x="0" y="4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Rectangle 77"/>
            <p:cNvSpPr>
              <a:spLocks noChangeArrowheads="1"/>
            </p:cNvSpPr>
            <p:nvPr/>
          </p:nvSpPr>
          <p:spPr bwMode="auto">
            <a:xfrm>
              <a:off x="2820988" y="2871788"/>
              <a:ext cx="1587" cy="1587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8"/>
            <p:cNvSpPr/>
            <p:nvPr/>
          </p:nvSpPr>
          <p:spPr bwMode="auto">
            <a:xfrm>
              <a:off x="2820988" y="2871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Rectangle 79"/>
            <p:cNvSpPr>
              <a:spLocks noChangeArrowheads="1"/>
            </p:cNvSpPr>
            <p:nvPr/>
          </p:nvSpPr>
          <p:spPr bwMode="auto">
            <a:xfrm>
              <a:off x="2820988" y="2871788"/>
              <a:ext cx="1587" cy="1587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0"/>
            <p:cNvSpPr/>
            <p:nvPr/>
          </p:nvSpPr>
          <p:spPr bwMode="auto">
            <a:xfrm>
              <a:off x="2820988" y="2871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81"/>
            <p:cNvSpPr>
              <a:spLocks noChangeArrowheads="1"/>
            </p:cNvSpPr>
            <p:nvPr/>
          </p:nvSpPr>
          <p:spPr bwMode="auto">
            <a:xfrm>
              <a:off x="2820988" y="2871788"/>
              <a:ext cx="1587" cy="1587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82"/>
            <p:cNvSpPr/>
            <p:nvPr/>
          </p:nvSpPr>
          <p:spPr bwMode="auto">
            <a:xfrm>
              <a:off x="2820988" y="2871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83"/>
            <p:cNvSpPr/>
            <p:nvPr/>
          </p:nvSpPr>
          <p:spPr bwMode="auto">
            <a:xfrm>
              <a:off x="3182938" y="3541713"/>
              <a:ext cx="142875" cy="66675"/>
            </a:xfrm>
            <a:custGeom>
              <a:avLst/>
              <a:gdLst>
                <a:gd name="T0" fmla="*/ 26 w 26"/>
                <a:gd name="T1" fmla="*/ 11 h 12"/>
                <a:gd name="T2" fmla="*/ 24 w 26"/>
                <a:gd name="T3" fmla="*/ 8 h 12"/>
                <a:gd name="T4" fmla="*/ 19 w 26"/>
                <a:gd name="T5" fmla="*/ 5 h 12"/>
                <a:gd name="T6" fmla="*/ 12 w 26"/>
                <a:gd name="T7" fmla="*/ 1 h 12"/>
                <a:gd name="T8" fmla="*/ 13 w 26"/>
                <a:gd name="T9" fmla="*/ 1 h 12"/>
                <a:gd name="T10" fmla="*/ 9 w 26"/>
                <a:gd name="T11" fmla="*/ 1 h 12"/>
                <a:gd name="T12" fmla="*/ 9 w 26"/>
                <a:gd name="T13" fmla="*/ 1 h 12"/>
                <a:gd name="T14" fmla="*/ 6 w 26"/>
                <a:gd name="T15" fmla="*/ 0 h 12"/>
                <a:gd name="T16" fmla="*/ 3 w 26"/>
                <a:gd name="T17" fmla="*/ 0 h 12"/>
                <a:gd name="T18" fmla="*/ 1 w 26"/>
                <a:gd name="T19" fmla="*/ 4 h 12"/>
                <a:gd name="T20" fmla="*/ 6 w 26"/>
                <a:gd name="T21" fmla="*/ 4 h 12"/>
                <a:gd name="T22" fmla="*/ 11 w 26"/>
                <a:gd name="T23" fmla="*/ 4 h 12"/>
                <a:gd name="T24" fmla="*/ 16 w 26"/>
                <a:gd name="T25" fmla="*/ 8 h 12"/>
                <a:gd name="T26" fmla="*/ 19 w 26"/>
                <a:gd name="T27" fmla="*/ 9 h 12"/>
                <a:gd name="T28" fmla="*/ 26 w 26"/>
                <a:gd name="T2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12">
                  <a:moveTo>
                    <a:pt x="26" y="11"/>
                  </a:moveTo>
                  <a:cubicBezTo>
                    <a:pt x="26" y="10"/>
                    <a:pt x="25" y="9"/>
                    <a:pt x="24" y="8"/>
                  </a:cubicBezTo>
                  <a:cubicBezTo>
                    <a:pt x="23" y="7"/>
                    <a:pt x="21" y="6"/>
                    <a:pt x="19" y="5"/>
                  </a:cubicBezTo>
                  <a:cubicBezTo>
                    <a:pt x="17" y="4"/>
                    <a:pt x="14" y="2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4" y="0"/>
                    <a:pt x="3" y="0"/>
                  </a:cubicBezTo>
                  <a:cubicBezTo>
                    <a:pt x="0" y="1"/>
                    <a:pt x="1" y="4"/>
                    <a:pt x="1" y="4"/>
                  </a:cubicBezTo>
                  <a:cubicBezTo>
                    <a:pt x="2" y="5"/>
                    <a:pt x="3" y="5"/>
                    <a:pt x="6" y="4"/>
                  </a:cubicBezTo>
                  <a:cubicBezTo>
                    <a:pt x="8" y="3"/>
                    <a:pt x="10" y="4"/>
                    <a:pt x="11" y="4"/>
                  </a:cubicBezTo>
                  <a:cubicBezTo>
                    <a:pt x="13" y="5"/>
                    <a:pt x="14" y="7"/>
                    <a:pt x="16" y="8"/>
                  </a:cubicBezTo>
                  <a:cubicBezTo>
                    <a:pt x="17" y="9"/>
                    <a:pt x="18" y="8"/>
                    <a:pt x="19" y="9"/>
                  </a:cubicBezTo>
                  <a:cubicBezTo>
                    <a:pt x="21" y="12"/>
                    <a:pt x="26" y="11"/>
                    <a:pt x="26" y="1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84"/>
            <p:cNvSpPr/>
            <p:nvPr/>
          </p:nvSpPr>
          <p:spPr bwMode="auto">
            <a:xfrm>
              <a:off x="3297238" y="3630613"/>
              <a:ext cx="6350" cy="4762"/>
            </a:xfrm>
            <a:custGeom>
              <a:avLst/>
              <a:gdLst>
                <a:gd name="T0" fmla="*/ 0 w 4"/>
                <a:gd name="T1" fmla="*/ 3 h 3"/>
                <a:gd name="T2" fmla="*/ 4 w 4"/>
                <a:gd name="T3" fmla="*/ 3 h 3"/>
                <a:gd name="T4" fmla="*/ 0 w 4"/>
                <a:gd name="T5" fmla="*/ 0 h 3"/>
                <a:gd name="T6" fmla="*/ 0 w 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4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85"/>
            <p:cNvSpPr/>
            <p:nvPr/>
          </p:nvSpPr>
          <p:spPr bwMode="auto">
            <a:xfrm>
              <a:off x="3270250" y="3630613"/>
              <a:ext cx="33337" cy="22225"/>
            </a:xfrm>
            <a:custGeom>
              <a:avLst/>
              <a:gdLst>
                <a:gd name="T0" fmla="*/ 1 w 6"/>
                <a:gd name="T1" fmla="*/ 3 h 4"/>
                <a:gd name="T2" fmla="*/ 3 w 6"/>
                <a:gd name="T3" fmla="*/ 3 h 4"/>
                <a:gd name="T4" fmla="*/ 5 w 6"/>
                <a:gd name="T5" fmla="*/ 2 h 4"/>
                <a:gd name="T6" fmla="*/ 6 w 6"/>
                <a:gd name="T7" fmla="*/ 2 h 4"/>
                <a:gd name="T8" fmla="*/ 6 w 6"/>
                <a:gd name="T9" fmla="*/ 1 h 4"/>
                <a:gd name="T10" fmla="*/ 4 w 6"/>
                <a:gd name="T11" fmla="*/ 0 h 4"/>
                <a:gd name="T12" fmla="*/ 1 w 6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1" y="3"/>
                  </a:moveTo>
                  <a:cubicBezTo>
                    <a:pt x="1" y="4"/>
                    <a:pt x="2" y="4"/>
                    <a:pt x="3" y="3"/>
                  </a:cubicBezTo>
                  <a:cubicBezTo>
                    <a:pt x="3" y="3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2"/>
                    <a:pt x="1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Rectangle 86"/>
            <p:cNvSpPr>
              <a:spLocks noChangeArrowheads="1"/>
            </p:cNvSpPr>
            <p:nvPr/>
          </p:nvSpPr>
          <p:spPr bwMode="auto">
            <a:xfrm>
              <a:off x="3303588" y="3635375"/>
              <a:ext cx="1587" cy="1587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87"/>
            <p:cNvSpPr/>
            <p:nvPr/>
          </p:nvSpPr>
          <p:spPr bwMode="auto">
            <a:xfrm>
              <a:off x="3325813" y="3608388"/>
              <a:ext cx="98425" cy="44450"/>
            </a:xfrm>
            <a:custGeom>
              <a:avLst/>
              <a:gdLst>
                <a:gd name="T0" fmla="*/ 3 w 18"/>
                <a:gd name="T1" fmla="*/ 8 h 8"/>
                <a:gd name="T2" fmla="*/ 4 w 18"/>
                <a:gd name="T3" fmla="*/ 8 h 8"/>
                <a:gd name="T4" fmla="*/ 7 w 18"/>
                <a:gd name="T5" fmla="*/ 6 h 8"/>
                <a:gd name="T6" fmla="*/ 9 w 18"/>
                <a:gd name="T7" fmla="*/ 7 h 8"/>
                <a:gd name="T8" fmla="*/ 11 w 18"/>
                <a:gd name="T9" fmla="*/ 8 h 8"/>
                <a:gd name="T10" fmla="*/ 11 w 18"/>
                <a:gd name="T11" fmla="*/ 8 h 8"/>
                <a:gd name="T12" fmla="*/ 15 w 18"/>
                <a:gd name="T13" fmla="*/ 7 h 8"/>
                <a:gd name="T14" fmla="*/ 16 w 18"/>
                <a:gd name="T15" fmla="*/ 7 h 8"/>
                <a:gd name="T16" fmla="*/ 16 w 18"/>
                <a:gd name="T17" fmla="*/ 7 h 8"/>
                <a:gd name="T18" fmla="*/ 17 w 18"/>
                <a:gd name="T19" fmla="*/ 6 h 8"/>
                <a:gd name="T20" fmla="*/ 13 w 18"/>
                <a:gd name="T21" fmla="*/ 2 h 8"/>
                <a:gd name="T22" fmla="*/ 12 w 18"/>
                <a:gd name="T23" fmla="*/ 2 h 8"/>
                <a:gd name="T24" fmla="*/ 13 w 18"/>
                <a:gd name="T25" fmla="*/ 2 h 8"/>
                <a:gd name="T26" fmla="*/ 10 w 18"/>
                <a:gd name="T27" fmla="*/ 0 h 8"/>
                <a:gd name="T28" fmla="*/ 4 w 18"/>
                <a:gd name="T29" fmla="*/ 2 h 8"/>
                <a:gd name="T30" fmla="*/ 5 w 18"/>
                <a:gd name="T31" fmla="*/ 4 h 8"/>
                <a:gd name="T32" fmla="*/ 3 w 18"/>
                <a:gd name="T33" fmla="*/ 5 h 8"/>
                <a:gd name="T34" fmla="*/ 3 w 18"/>
                <a:gd name="T3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8">
                  <a:moveTo>
                    <a:pt x="3" y="8"/>
                  </a:moveTo>
                  <a:cubicBezTo>
                    <a:pt x="3" y="8"/>
                    <a:pt x="4" y="8"/>
                    <a:pt x="4" y="8"/>
                  </a:cubicBezTo>
                  <a:cubicBezTo>
                    <a:pt x="5" y="8"/>
                    <a:pt x="6" y="7"/>
                    <a:pt x="7" y="6"/>
                  </a:cubicBezTo>
                  <a:cubicBezTo>
                    <a:pt x="8" y="5"/>
                    <a:pt x="9" y="6"/>
                    <a:pt x="9" y="7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3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8" y="5"/>
                    <a:pt x="15" y="3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1"/>
                    <a:pt x="10" y="0"/>
                  </a:cubicBezTo>
                  <a:cubicBezTo>
                    <a:pt x="8" y="0"/>
                    <a:pt x="6" y="1"/>
                    <a:pt x="4" y="2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4"/>
                    <a:pt x="4" y="4"/>
                    <a:pt x="3" y="5"/>
                  </a:cubicBezTo>
                  <a:cubicBezTo>
                    <a:pt x="0" y="6"/>
                    <a:pt x="2" y="8"/>
                    <a:pt x="3" y="8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0"/>
            <p:cNvSpPr/>
            <p:nvPr/>
          </p:nvSpPr>
          <p:spPr bwMode="auto">
            <a:xfrm>
              <a:off x="2749550" y="2436813"/>
              <a:ext cx="1190625" cy="2436812"/>
            </a:xfrm>
            <a:custGeom>
              <a:avLst/>
              <a:gdLst>
                <a:gd name="T0" fmla="*/ 187 w 217"/>
                <a:gd name="T1" fmla="*/ 297 h 443"/>
                <a:gd name="T2" fmla="*/ 167 w 217"/>
                <a:gd name="T3" fmla="*/ 290 h 443"/>
                <a:gd name="T4" fmla="*/ 159 w 217"/>
                <a:gd name="T5" fmla="*/ 274 h 443"/>
                <a:gd name="T6" fmla="*/ 147 w 217"/>
                <a:gd name="T7" fmla="*/ 269 h 443"/>
                <a:gd name="T8" fmla="*/ 130 w 217"/>
                <a:gd name="T9" fmla="*/ 257 h 443"/>
                <a:gd name="T10" fmla="*/ 107 w 217"/>
                <a:gd name="T11" fmla="*/ 260 h 443"/>
                <a:gd name="T12" fmla="*/ 102 w 217"/>
                <a:gd name="T13" fmla="*/ 251 h 443"/>
                <a:gd name="T14" fmla="*/ 72 w 217"/>
                <a:gd name="T15" fmla="*/ 227 h 443"/>
                <a:gd name="T16" fmla="*/ 67 w 217"/>
                <a:gd name="T17" fmla="*/ 180 h 443"/>
                <a:gd name="T18" fmla="*/ 84 w 217"/>
                <a:gd name="T19" fmla="*/ 178 h 443"/>
                <a:gd name="T20" fmla="*/ 92 w 217"/>
                <a:gd name="T21" fmla="*/ 194 h 443"/>
                <a:gd name="T22" fmla="*/ 108 w 217"/>
                <a:gd name="T23" fmla="*/ 140 h 443"/>
                <a:gd name="T24" fmla="*/ 123 w 217"/>
                <a:gd name="T25" fmla="*/ 127 h 443"/>
                <a:gd name="T26" fmla="*/ 133 w 217"/>
                <a:gd name="T27" fmla="*/ 125 h 443"/>
                <a:gd name="T28" fmla="*/ 139 w 217"/>
                <a:gd name="T29" fmla="*/ 106 h 443"/>
                <a:gd name="T30" fmla="*/ 160 w 217"/>
                <a:gd name="T31" fmla="*/ 98 h 443"/>
                <a:gd name="T32" fmla="*/ 163 w 217"/>
                <a:gd name="T33" fmla="*/ 91 h 443"/>
                <a:gd name="T34" fmla="*/ 159 w 217"/>
                <a:gd name="T35" fmla="*/ 82 h 443"/>
                <a:gd name="T36" fmla="*/ 152 w 217"/>
                <a:gd name="T37" fmla="*/ 72 h 443"/>
                <a:gd name="T38" fmla="*/ 137 w 217"/>
                <a:gd name="T39" fmla="*/ 67 h 443"/>
                <a:gd name="T40" fmla="*/ 134 w 217"/>
                <a:gd name="T41" fmla="*/ 53 h 443"/>
                <a:gd name="T42" fmla="*/ 116 w 217"/>
                <a:gd name="T43" fmla="*/ 48 h 443"/>
                <a:gd name="T44" fmla="*/ 106 w 217"/>
                <a:gd name="T45" fmla="*/ 82 h 443"/>
                <a:gd name="T46" fmla="*/ 95 w 217"/>
                <a:gd name="T47" fmla="*/ 77 h 443"/>
                <a:gd name="T48" fmla="*/ 101 w 217"/>
                <a:gd name="T49" fmla="*/ 35 h 443"/>
                <a:gd name="T50" fmla="*/ 100 w 217"/>
                <a:gd name="T51" fmla="*/ 30 h 443"/>
                <a:gd name="T52" fmla="*/ 113 w 217"/>
                <a:gd name="T53" fmla="*/ 27 h 443"/>
                <a:gd name="T54" fmla="*/ 121 w 217"/>
                <a:gd name="T55" fmla="*/ 18 h 443"/>
                <a:gd name="T56" fmla="*/ 108 w 217"/>
                <a:gd name="T57" fmla="*/ 18 h 443"/>
                <a:gd name="T58" fmla="*/ 104 w 217"/>
                <a:gd name="T59" fmla="*/ 10 h 443"/>
                <a:gd name="T60" fmla="*/ 98 w 217"/>
                <a:gd name="T61" fmla="*/ 13 h 443"/>
                <a:gd name="T62" fmla="*/ 89 w 217"/>
                <a:gd name="T63" fmla="*/ 23 h 443"/>
                <a:gd name="T64" fmla="*/ 88 w 217"/>
                <a:gd name="T65" fmla="*/ 17 h 443"/>
                <a:gd name="T66" fmla="*/ 80 w 217"/>
                <a:gd name="T67" fmla="*/ 22 h 443"/>
                <a:gd name="T68" fmla="*/ 69 w 217"/>
                <a:gd name="T69" fmla="*/ 25 h 443"/>
                <a:gd name="T70" fmla="*/ 68 w 217"/>
                <a:gd name="T71" fmla="*/ 22 h 443"/>
                <a:gd name="T72" fmla="*/ 61 w 217"/>
                <a:gd name="T73" fmla="*/ 21 h 443"/>
                <a:gd name="T74" fmla="*/ 59 w 217"/>
                <a:gd name="T75" fmla="*/ 15 h 443"/>
                <a:gd name="T76" fmla="*/ 51 w 217"/>
                <a:gd name="T77" fmla="*/ 12 h 443"/>
                <a:gd name="T78" fmla="*/ 42 w 217"/>
                <a:gd name="T79" fmla="*/ 12 h 443"/>
                <a:gd name="T80" fmla="*/ 39 w 217"/>
                <a:gd name="T81" fmla="*/ 2 h 443"/>
                <a:gd name="T82" fmla="*/ 26 w 217"/>
                <a:gd name="T83" fmla="*/ 20 h 443"/>
                <a:gd name="T84" fmla="*/ 17 w 217"/>
                <a:gd name="T85" fmla="*/ 36 h 443"/>
                <a:gd name="T86" fmla="*/ 0 w 217"/>
                <a:gd name="T87" fmla="*/ 73 h 443"/>
                <a:gd name="T88" fmla="*/ 13 w 217"/>
                <a:gd name="T89" fmla="*/ 52 h 443"/>
                <a:gd name="T90" fmla="*/ 16 w 217"/>
                <a:gd name="T91" fmla="*/ 61 h 443"/>
                <a:gd name="T92" fmla="*/ 16 w 217"/>
                <a:gd name="T93" fmla="*/ 83 h 443"/>
                <a:gd name="T94" fmla="*/ 15 w 217"/>
                <a:gd name="T95" fmla="*/ 164 h 443"/>
                <a:gd name="T96" fmla="*/ 31 w 217"/>
                <a:gd name="T97" fmla="*/ 192 h 443"/>
                <a:gd name="T98" fmla="*/ 94 w 217"/>
                <a:gd name="T99" fmla="*/ 252 h 443"/>
                <a:gd name="T100" fmla="*/ 92 w 217"/>
                <a:gd name="T101" fmla="*/ 265 h 443"/>
                <a:gd name="T102" fmla="*/ 108 w 217"/>
                <a:gd name="T103" fmla="*/ 324 h 443"/>
                <a:gd name="T104" fmla="*/ 145 w 217"/>
                <a:gd name="T105" fmla="*/ 391 h 443"/>
                <a:gd name="T106" fmla="*/ 158 w 217"/>
                <a:gd name="T107" fmla="*/ 418 h 443"/>
                <a:gd name="T108" fmla="*/ 181 w 217"/>
                <a:gd name="T109" fmla="*/ 439 h 443"/>
                <a:gd name="T110" fmla="*/ 180 w 217"/>
                <a:gd name="T111" fmla="*/ 436 h 443"/>
                <a:gd name="T112" fmla="*/ 169 w 217"/>
                <a:gd name="T113" fmla="*/ 417 h 443"/>
                <a:gd name="T114" fmla="*/ 170 w 217"/>
                <a:gd name="T115" fmla="*/ 405 h 443"/>
                <a:gd name="T116" fmla="*/ 174 w 217"/>
                <a:gd name="T117" fmla="*/ 387 h 443"/>
                <a:gd name="T118" fmla="*/ 189 w 217"/>
                <a:gd name="T119" fmla="*/ 365 h 443"/>
                <a:gd name="T120" fmla="*/ 208 w 217"/>
                <a:gd name="T121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7" h="443">
                  <a:moveTo>
                    <a:pt x="207" y="303"/>
                  </a:moveTo>
                  <a:cubicBezTo>
                    <a:pt x="206" y="300"/>
                    <a:pt x="206" y="300"/>
                    <a:pt x="190" y="296"/>
                  </a:cubicBezTo>
                  <a:cubicBezTo>
                    <a:pt x="190" y="296"/>
                    <a:pt x="190" y="296"/>
                    <a:pt x="190" y="296"/>
                  </a:cubicBezTo>
                  <a:cubicBezTo>
                    <a:pt x="187" y="297"/>
                    <a:pt x="187" y="297"/>
                    <a:pt x="187" y="297"/>
                  </a:cubicBezTo>
                  <a:cubicBezTo>
                    <a:pt x="186" y="296"/>
                    <a:pt x="186" y="295"/>
                    <a:pt x="186" y="294"/>
                  </a:cubicBezTo>
                  <a:cubicBezTo>
                    <a:pt x="186" y="294"/>
                    <a:pt x="178" y="287"/>
                    <a:pt x="175" y="294"/>
                  </a:cubicBezTo>
                  <a:cubicBezTo>
                    <a:pt x="173" y="294"/>
                    <a:pt x="173" y="294"/>
                    <a:pt x="173" y="294"/>
                  </a:cubicBezTo>
                  <a:cubicBezTo>
                    <a:pt x="171" y="288"/>
                    <a:pt x="171" y="288"/>
                    <a:pt x="167" y="290"/>
                  </a:cubicBezTo>
                  <a:cubicBezTo>
                    <a:pt x="167" y="293"/>
                    <a:pt x="167" y="294"/>
                    <a:pt x="166" y="294"/>
                  </a:cubicBezTo>
                  <a:cubicBezTo>
                    <a:pt x="162" y="295"/>
                    <a:pt x="163" y="293"/>
                    <a:pt x="167" y="289"/>
                  </a:cubicBezTo>
                  <a:cubicBezTo>
                    <a:pt x="169" y="286"/>
                    <a:pt x="163" y="276"/>
                    <a:pt x="162" y="275"/>
                  </a:cubicBezTo>
                  <a:cubicBezTo>
                    <a:pt x="161" y="275"/>
                    <a:pt x="160" y="274"/>
                    <a:pt x="159" y="274"/>
                  </a:cubicBezTo>
                  <a:cubicBezTo>
                    <a:pt x="158" y="273"/>
                    <a:pt x="157" y="273"/>
                    <a:pt x="156" y="274"/>
                  </a:cubicBezTo>
                  <a:cubicBezTo>
                    <a:pt x="155" y="274"/>
                    <a:pt x="154" y="274"/>
                    <a:pt x="153" y="274"/>
                  </a:cubicBezTo>
                  <a:cubicBezTo>
                    <a:pt x="151" y="273"/>
                    <a:pt x="150" y="270"/>
                    <a:pt x="148" y="269"/>
                  </a:cubicBezTo>
                  <a:cubicBezTo>
                    <a:pt x="148" y="269"/>
                    <a:pt x="147" y="269"/>
                    <a:pt x="147" y="269"/>
                  </a:cubicBezTo>
                  <a:cubicBezTo>
                    <a:pt x="146" y="269"/>
                    <a:pt x="146" y="269"/>
                    <a:pt x="146" y="269"/>
                  </a:cubicBezTo>
                  <a:cubicBezTo>
                    <a:pt x="143" y="270"/>
                    <a:pt x="142" y="268"/>
                    <a:pt x="140" y="266"/>
                  </a:cubicBezTo>
                  <a:cubicBezTo>
                    <a:pt x="138" y="264"/>
                    <a:pt x="137" y="263"/>
                    <a:pt x="135" y="263"/>
                  </a:cubicBezTo>
                  <a:cubicBezTo>
                    <a:pt x="133" y="261"/>
                    <a:pt x="133" y="258"/>
                    <a:pt x="130" y="257"/>
                  </a:cubicBezTo>
                  <a:cubicBezTo>
                    <a:pt x="130" y="257"/>
                    <a:pt x="121" y="256"/>
                    <a:pt x="119" y="256"/>
                  </a:cubicBezTo>
                  <a:cubicBezTo>
                    <a:pt x="110" y="252"/>
                    <a:pt x="110" y="252"/>
                    <a:pt x="110" y="252"/>
                  </a:cubicBezTo>
                  <a:cubicBezTo>
                    <a:pt x="107" y="252"/>
                    <a:pt x="107" y="252"/>
                    <a:pt x="108" y="260"/>
                  </a:cubicBezTo>
                  <a:cubicBezTo>
                    <a:pt x="107" y="260"/>
                    <a:pt x="107" y="260"/>
                    <a:pt x="107" y="260"/>
                  </a:cubicBezTo>
                  <a:cubicBezTo>
                    <a:pt x="106" y="258"/>
                    <a:pt x="106" y="256"/>
                    <a:pt x="105" y="254"/>
                  </a:cubicBezTo>
                  <a:cubicBezTo>
                    <a:pt x="104" y="253"/>
                    <a:pt x="104" y="253"/>
                    <a:pt x="103" y="253"/>
                  </a:cubicBezTo>
                  <a:cubicBezTo>
                    <a:pt x="103" y="253"/>
                    <a:pt x="104" y="253"/>
                    <a:pt x="104" y="253"/>
                  </a:cubicBezTo>
                  <a:cubicBezTo>
                    <a:pt x="104" y="253"/>
                    <a:pt x="103" y="252"/>
                    <a:pt x="102" y="251"/>
                  </a:cubicBezTo>
                  <a:cubicBezTo>
                    <a:pt x="101" y="248"/>
                    <a:pt x="98" y="248"/>
                    <a:pt x="95" y="248"/>
                  </a:cubicBezTo>
                  <a:cubicBezTo>
                    <a:pt x="92" y="248"/>
                    <a:pt x="89" y="249"/>
                    <a:pt x="88" y="247"/>
                  </a:cubicBezTo>
                  <a:cubicBezTo>
                    <a:pt x="84" y="241"/>
                    <a:pt x="90" y="234"/>
                    <a:pt x="84" y="229"/>
                  </a:cubicBezTo>
                  <a:cubicBezTo>
                    <a:pt x="80" y="225"/>
                    <a:pt x="75" y="227"/>
                    <a:pt x="72" y="227"/>
                  </a:cubicBezTo>
                  <a:cubicBezTo>
                    <a:pt x="67" y="220"/>
                    <a:pt x="75" y="215"/>
                    <a:pt x="75" y="208"/>
                  </a:cubicBezTo>
                  <a:cubicBezTo>
                    <a:pt x="74" y="202"/>
                    <a:pt x="74" y="202"/>
                    <a:pt x="66" y="216"/>
                  </a:cubicBezTo>
                  <a:cubicBezTo>
                    <a:pt x="51" y="216"/>
                    <a:pt x="51" y="214"/>
                    <a:pt x="51" y="190"/>
                  </a:cubicBezTo>
                  <a:cubicBezTo>
                    <a:pt x="51" y="176"/>
                    <a:pt x="62" y="175"/>
                    <a:pt x="67" y="180"/>
                  </a:cubicBezTo>
                  <a:cubicBezTo>
                    <a:pt x="67" y="180"/>
                    <a:pt x="68" y="179"/>
                    <a:pt x="68" y="179"/>
                  </a:cubicBezTo>
                  <a:cubicBezTo>
                    <a:pt x="68" y="178"/>
                    <a:pt x="67" y="176"/>
                    <a:pt x="67" y="175"/>
                  </a:cubicBezTo>
                  <a:cubicBezTo>
                    <a:pt x="74" y="173"/>
                    <a:pt x="74" y="173"/>
                    <a:pt x="79" y="174"/>
                  </a:cubicBezTo>
                  <a:cubicBezTo>
                    <a:pt x="80" y="176"/>
                    <a:pt x="83" y="176"/>
                    <a:pt x="84" y="178"/>
                  </a:cubicBezTo>
                  <a:cubicBezTo>
                    <a:pt x="86" y="182"/>
                    <a:pt x="85" y="186"/>
                    <a:pt x="87" y="190"/>
                  </a:cubicBezTo>
                  <a:cubicBezTo>
                    <a:pt x="87" y="191"/>
                    <a:pt x="88" y="191"/>
                    <a:pt x="88" y="192"/>
                  </a:cubicBezTo>
                  <a:cubicBezTo>
                    <a:pt x="88" y="193"/>
                    <a:pt x="90" y="194"/>
                    <a:pt x="90" y="194"/>
                  </a:cubicBezTo>
                  <a:cubicBezTo>
                    <a:pt x="91" y="194"/>
                    <a:pt x="92" y="194"/>
                    <a:pt x="92" y="194"/>
                  </a:cubicBezTo>
                  <a:cubicBezTo>
                    <a:pt x="95" y="188"/>
                    <a:pt x="89" y="184"/>
                    <a:pt x="89" y="179"/>
                  </a:cubicBezTo>
                  <a:cubicBezTo>
                    <a:pt x="89" y="176"/>
                    <a:pt x="89" y="176"/>
                    <a:pt x="93" y="167"/>
                  </a:cubicBezTo>
                  <a:cubicBezTo>
                    <a:pt x="97" y="159"/>
                    <a:pt x="104" y="152"/>
                    <a:pt x="107" y="143"/>
                  </a:cubicBezTo>
                  <a:cubicBezTo>
                    <a:pt x="107" y="142"/>
                    <a:pt x="108" y="141"/>
                    <a:pt x="108" y="140"/>
                  </a:cubicBezTo>
                  <a:cubicBezTo>
                    <a:pt x="108" y="140"/>
                    <a:pt x="111" y="137"/>
                    <a:pt x="113" y="135"/>
                  </a:cubicBezTo>
                  <a:cubicBezTo>
                    <a:pt x="114" y="134"/>
                    <a:pt x="115" y="134"/>
                    <a:pt x="117" y="134"/>
                  </a:cubicBezTo>
                  <a:cubicBezTo>
                    <a:pt x="118" y="135"/>
                    <a:pt x="119" y="135"/>
                    <a:pt x="120" y="134"/>
                  </a:cubicBezTo>
                  <a:cubicBezTo>
                    <a:pt x="122" y="132"/>
                    <a:pt x="121" y="129"/>
                    <a:pt x="123" y="127"/>
                  </a:cubicBezTo>
                  <a:cubicBezTo>
                    <a:pt x="123" y="126"/>
                    <a:pt x="124" y="126"/>
                    <a:pt x="125" y="125"/>
                  </a:cubicBezTo>
                  <a:cubicBezTo>
                    <a:pt x="125" y="125"/>
                    <a:pt x="132" y="121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3" y="123"/>
                    <a:pt x="133" y="123"/>
                    <a:pt x="133" y="125"/>
                  </a:cubicBezTo>
                  <a:cubicBezTo>
                    <a:pt x="136" y="128"/>
                    <a:pt x="139" y="123"/>
                    <a:pt x="143" y="122"/>
                  </a:cubicBezTo>
                  <a:cubicBezTo>
                    <a:pt x="148" y="121"/>
                    <a:pt x="154" y="115"/>
                    <a:pt x="150" y="112"/>
                  </a:cubicBezTo>
                  <a:cubicBezTo>
                    <a:pt x="149" y="114"/>
                    <a:pt x="148" y="116"/>
                    <a:pt x="146" y="117"/>
                  </a:cubicBezTo>
                  <a:cubicBezTo>
                    <a:pt x="146" y="117"/>
                    <a:pt x="135" y="120"/>
                    <a:pt x="139" y="106"/>
                  </a:cubicBezTo>
                  <a:cubicBezTo>
                    <a:pt x="141" y="98"/>
                    <a:pt x="133" y="104"/>
                    <a:pt x="120" y="112"/>
                  </a:cubicBezTo>
                  <a:cubicBezTo>
                    <a:pt x="135" y="98"/>
                    <a:pt x="135" y="98"/>
                    <a:pt x="135" y="98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6" y="108"/>
                    <a:pt x="156" y="108"/>
                    <a:pt x="156" y="110"/>
                  </a:cubicBezTo>
                  <a:cubicBezTo>
                    <a:pt x="172" y="115"/>
                    <a:pt x="172" y="115"/>
                    <a:pt x="173" y="112"/>
                  </a:cubicBezTo>
                  <a:cubicBezTo>
                    <a:pt x="173" y="112"/>
                    <a:pt x="175" y="101"/>
                    <a:pt x="166" y="100"/>
                  </a:cubicBezTo>
                  <a:cubicBezTo>
                    <a:pt x="165" y="97"/>
                    <a:pt x="166" y="93"/>
                    <a:pt x="163" y="91"/>
                  </a:cubicBezTo>
                  <a:cubicBezTo>
                    <a:pt x="164" y="90"/>
                    <a:pt x="164" y="88"/>
                    <a:pt x="164" y="88"/>
                  </a:cubicBezTo>
                  <a:cubicBezTo>
                    <a:pt x="161" y="85"/>
                    <a:pt x="161" y="85"/>
                    <a:pt x="155" y="87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6" y="84"/>
                    <a:pt x="156" y="84"/>
                    <a:pt x="159" y="82"/>
                  </a:cubicBezTo>
                  <a:cubicBezTo>
                    <a:pt x="159" y="81"/>
                    <a:pt x="159" y="80"/>
                    <a:pt x="159" y="80"/>
                  </a:cubicBezTo>
                  <a:cubicBezTo>
                    <a:pt x="158" y="78"/>
                    <a:pt x="156" y="77"/>
                    <a:pt x="155" y="75"/>
                  </a:cubicBezTo>
                  <a:cubicBezTo>
                    <a:pt x="155" y="75"/>
                    <a:pt x="154" y="74"/>
                    <a:pt x="153" y="73"/>
                  </a:cubicBezTo>
                  <a:cubicBezTo>
                    <a:pt x="152" y="72"/>
                    <a:pt x="152" y="72"/>
                    <a:pt x="152" y="72"/>
                  </a:cubicBezTo>
                  <a:cubicBezTo>
                    <a:pt x="153" y="72"/>
                    <a:pt x="153" y="71"/>
                    <a:pt x="154" y="70"/>
                  </a:cubicBezTo>
                  <a:cubicBezTo>
                    <a:pt x="154" y="70"/>
                    <a:pt x="152" y="62"/>
                    <a:pt x="148" y="58"/>
                  </a:cubicBezTo>
                  <a:cubicBezTo>
                    <a:pt x="143" y="59"/>
                    <a:pt x="142" y="66"/>
                    <a:pt x="137" y="67"/>
                  </a:cubicBezTo>
                  <a:cubicBezTo>
                    <a:pt x="137" y="67"/>
                    <a:pt x="137" y="67"/>
                    <a:pt x="137" y="67"/>
                  </a:cubicBezTo>
                  <a:cubicBezTo>
                    <a:pt x="137" y="67"/>
                    <a:pt x="137" y="67"/>
                    <a:pt x="136" y="66"/>
                  </a:cubicBezTo>
                  <a:cubicBezTo>
                    <a:pt x="136" y="66"/>
                    <a:pt x="135" y="65"/>
                    <a:pt x="134" y="64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4" y="55"/>
                    <a:pt x="134" y="55"/>
                    <a:pt x="134" y="53"/>
                  </a:cubicBezTo>
                  <a:cubicBezTo>
                    <a:pt x="129" y="50"/>
                    <a:pt x="129" y="50"/>
                    <a:pt x="130" y="48"/>
                  </a:cubicBezTo>
                  <a:cubicBezTo>
                    <a:pt x="129" y="48"/>
                    <a:pt x="128" y="48"/>
                    <a:pt x="127" y="48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17" y="47"/>
                    <a:pt x="117" y="47"/>
                    <a:pt x="116" y="48"/>
                  </a:cubicBezTo>
                  <a:cubicBezTo>
                    <a:pt x="116" y="48"/>
                    <a:pt x="114" y="61"/>
                    <a:pt x="114" y="64"/>
                  </a:cubicBezTo>
                  <a:cubicBezTo>
                    <a:pt x="114" y="65"/>
                    <a:pt x="114" y="66"/>
                    <a:pt x="115" y="68"/>
                  </a:cubicBezTo>
                  <a:cubicBezTo>
                    <a:pt x="115" y="71"/>
                    <a:pt x="113" y="74"/>
                    <a:pt x="113" y="74"/>
                  </a:cubicBezTo>
                  <a:cubicBezTo>
                    <a:pt x="111" y="78"/>
                    <a:pt x="107" y="78"/>
                    <a:pt x="106" y="82"/>
                  </a:cubicBezTo>
                  <a:cubicBezTo>
                    <a:pt x="104" y="85"/>
                    <a:pt x="106" y="90"/>
                    <a:pt x="104" y="93"/>
                  </a:cubicBezTo>
                  <a:cubicBezTo>
                    <a:pt x="103" y="95"/>
                    <a:pt x="101" y="95"/>
                    <a:pt x="100" y="95"/>
                  </a:cubicBezTo>
                  <a:cubicBezTo>
                    <a:pt x="97" y="91"/>
                    <a:pt x="97" y="91"/>
                    <a:pt x="99" y="77"/>
                  </a:cubicBezTo>
                  <a:cubicBezTo>
                    <a:pt x="98" y="77"/>
                    <a:pt x="98" y="77"/>
                    <a:pt x="95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89" y="76"/>
                    <a:pt x="86" y="69"/>
                    <a:pt x="80" y="70"/>
                  </a:cubicBezTo>
                  <a:cubicBezTo>
                    <a:pt x="80" y="65"/>
                    <a:pt x="80" y="65"/>
                    <a:pt x="77" y="61"/>
                  </a:cubicBezTo>
                  <a:cubicBezTo>
                    <a:pt x="82" y="50"/>
                    <a:pt x="89" y="44"/>
                    <a:pt x="101" y="35"/>
                  </a:cubicBezTo>
                  <a:cubicBezTo>
                    <a:pt x="101" y="35"/>
                    <a:pt x="101" y="34"/>
                    <a:pt x="101" y="34"/>
                  </a:cubicBezTo>
                  <a:cubicBezTo>
                    <a:pt x="100" y="34"/>
                    <a:pt x="100" y="34"/>
                    <a:pt x="98" y="31"/>
                  </a:cubicBezTo>
                  <a:cubicBezTo>
                    <a:pt x="98" y="31"/>
                    <a:pt x="98" y="30"/>
                    <a:pt x="98" y="30"/>
                  </a:cubicBezTo>
                  <a:cubicBezTo>
                    <a:pt x="99" y="30"/>
                    <a:pt x="99" y="30"/>
                    <a:pt x="100" y="30"/>
                  </a:cubicBezTo>
                  <a:cubicBezTo>
                    <a:pt x="102" y="35"/>
                    <a:pt x="105" y="30"/>
                    <a:pt x="107" y="27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9" y="27"/>
                    <a:pt x="109" y="27"/>
                    <a:pt x="111" y="28"/>
                  </a:cubicBezTo>
                  <a:cubicBezTo>
                    <a:pt x="112" y="28"/>
                    <a:pt x="113" y="28"/>
                    <a:pt x="113" y="27"/>
                  </a:cubicBezTo>
                  <a:cubicBezTo>
                    <a:pt x="114" y="28"/>
                    <a:pt x="114" y="28"/>
                    <a:pt x="114" y="28"/>
                  </a:cubicBezTo>
                  <a:cubicBezTo>
                    <a:pt x="118" y="27"/>
                    <a:pt x="118" y="27"/>
                    <a:pt x="118" y="20"/>
                  </a:cubicBezTo>
                  <a:cubicBezTo>
                    <a:pt x="118" y="19"/>
                    <a:pt x="120" y="19"/>
                    <a:pt x="120" y="19"/>
                  </a:cubicBezTo>
                  <a:cubicBezTo>
                    <a:pt x="121" y="19"/>
                    <a:pt x="121" y="18"/>
                    <a:pt x="121" y="18"/>
                  </a:cubicBezTo>
                  <a:cubicBezTo>
                    <a:pt x="121" y="18"/>
                    <a:pt x="121" y="18"/>
                    <a:pt x="120" y="14"/>
                  </a:cubicBezTo>
                  <a:cubicBezTo>
                    <a:pt x="112" y="13"/>
                    <a:pt x="112" y="22"/>
                    <a:pt x="107" y="24"/>
                  </a:cubicBezTo>
                  <a:cubicBezTo>
                    <a:pt x="106" y="23"/>
                    <a:pt x="105" y="22"/>
                    <a:pt x="105" y="22"/>
                  </a:cubicBezTo>
                  <a:cubicBezTo>
                    <a:pt x="106" y="20"/>
                    <a:pt x="107" y="19"/>
                    <a:pt x="108" y="18"/>
                  </a:cubicBezTo>
                  <a:cubicBezTo>
                    <a:pt x="107" y="17"/>
                    <a:pt x="106" y="17"/>
                    <a:pt x="106" y="16"/>
                  </a:cubicBezTo>
                  <a:cubicBezTo>
                    <a:pt x="105" y="16"/>
                    <a:pt x="104" y="18"/>
                    <a:pt x="102" y="18"/>
                  </a:cubicBezTo>
                  <a:cubicBezTo>
                    <a:pt x="102" y="16"/>
                    <a:pt x="103" y="14"/>
                    <a:pt x="102" y="12"/>
                  </a:cubicBezTo>
                  <a:cubicBezTo>
                    <a:pt x="103" y="12"/>
                    <a:pt x="103" y="11"/>
                    <a:pt x="104" y="10"/>
                  </a:cubicBezTo>
                  <a:cubicBezTo>
                    <a:pt x="104" y="10"/>
                    <a:pt x="104" y="7"/>
                    <a:pt x="103" y="4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99" y="3"/>
                    <a:pt x="96" y="8"/>
                    <a:pt x="96" y="11"/>
                  </a:cubicBezTo>
                  <a:cubicBezTo>
                    <a:pt x="96" y="11"/>
                    <a:pt x="97" y="12"/>
                    <a:pt x="98" y="13"/>
                  </a:cubicBezTo>
                  <a:cubicBezTo>
                    <a:pt x="98" y="13"/>
                    <a:pt x="98" y="13"/>
                    <a:pt x="99" y="13"/>
                  </a:cubicBezTo>
                  <a:cubicBezTo>
                    <a:pt x="99" y="13"/>
                    <a:pt x="99" y="14"/>
                    <a:pt x="99" y="14"/>
                  </a:cubicBezTo>
                  <a:cubicBezTo>
                    <a:pt x="92" y="23"/>
                    <a:pt x="91" y="24"/>
                    <a:pt x="90" y="2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0" y="20"/>
                    <a:pt x="93" y="18"/>
                    <a:pt x="94" y="15"/>
                  </a:cubicBezTo>
                  <a:cubicBezTo>
                    <a:pt x="93" y="14"/>
                    <a:pt x="93" y="14"/>
                    <a:pt x="93" y="14"/>
                  </a:cubicBezTo>
                  <a:cubicBezTo>
                    <a:pt x="92" y="13"/>
                    <a:pt x="92" y="13"/>
                    <a:pt x="92" y="12"/>
                  </a:cubicBezTo>
                  <a:cubicBezTo>
                    <a:pt x="90" y="12"/>
                    <a:pt x="89" y="14"/>
                    <a:pt x="88" y="17"/>
                  </a:cubicBezTo>
                  <a:cubicBezTo>
                    <a:pt x="88" y="17"/>
                    <a:pt x="89" y="18"/>
                    <a:pt x="89" y="18"/>
                  </a:cubicBezTo>
                  <a:cubicBezTo>
                    <a:pt x="88" y="19"/>
                    <a:pt x="88" y="19"/>
                    <a:pt x="83" y="22"/>
                  </a:cubicBezTo>
                  <a:cubicBezTo>
                    <a:pt x="82" y="22"/>
                    <a:pt x="82" y="22"/>
                    <a:pt x="81" y="22"/>
                  </a:cubicBezTo>
                  <a:cubicBezTo>
                    <a:pt x="81" y="22"/>
                    <a:pt x="81" y="22"/>
                    <a:pt x="80" y="22"/>
                  </a:cubicBezTo>
                  <a:cubicBezTo>
                    <a:pt x="79" y="22"/>
                    <a:pt x="78" y="22"/>
                    <a:pt x="78" y="21"/>
                  </a:cubicBezTo>
                  <a:cubicBezTo>
                    <a:pt x="78" y="21"/>
                    <a:pt x="77" y="21"/>
                    <a:pt x="77" y="20"/>
                  </a:cubicBezTo>
                  <a:cubicBezTo>
                    <a:pt x="76" y="20"/>
                    <a:pt x="75" y="20"/>
                    <a:pt x="75" y="19"/>
                  </a:cubicBezTo>
                  <a:cubicBezTo>
                    <a:pt x="72" y="20"/>
                    <a:pt x="72" y="20"/>
                    <a:pt x="69" y="25"/>
                  </a:cubicBezTo>
                  <a:cubicBezTo>
                    <a:pt x="69" y="25"/>
                    <a:pt x="68" y="25"/>
                    <a:pt x="68" y="25"/>
                  </a:cubicBezTo>
                  <a:cubicBezTo>
                    <a:pt x="68" y="25"/>
                    <a:pt x="69" y="23"/>
                    <a:pt x="69" y="23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22"/>
                    <a:pt x="68" y="22"/>
                    <a:pt x="67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4" y="21"/>
                    <a:pt x="62" y="21"/>
                    <a:pt x="61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1"/>
                    <a:pt x="61" y="21"/>
                    <a:pt x="60" y="21"/>
                  </a:cubicBezTo>
                  <a:cubicBezTo>
                    <a:pt x="61" y="19"/>
                    <a:pt x="62" y="18"/>
                    <a:pt x="63" y="16"/>
                  </a:cubicBezTo>
                  <a:cubicBezTo>
                    <a:pt x="63" y="16"/>
                    <a:pt x="63" y="16"/>
                    <a:pt x="59" y="15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4" y="12"/>
                    <a:pt x="54" y="12"/>
                    <a:pt x="53" y="13"/>
                  </a:cubicBezTo>
                  <a:cubicBezTo>
                    <a:pt x="53" y="12"/>
                    <a:pt x="52" y="12"/>
                    <a:pt x="52" y="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3" y="7"/>
                    <a:pt x="53" y="7"/>
                    <a:pt x="52" y="6"/>
                  </a:cubicBezTo>
                  <a:cubicBezTo>
                    <a:pt x="50" y="10"/>
                    <a:pt x="43" y="14"/>
                    <a:pt x="43" y="14"/>
                  </a:cubicBezTo>
                  <a:cubicBezTo>
                    <a:pt x="43" y="13"/>
                    <a:pt x="43" y="13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1" y="13"/>
                    <a:pt x="40" y="13"/>
                  </a:cubicBezTo>
                  <a:cubicBezTo>
                    <a:pt x="39" y="11"/>
                    <a:pt x="39" y="11"/>
                    <a:pt x="40" y="8"/>
                  </a:cubicBezTo>
                  <a:cubicBezTo>
                    <a:pt x="39" y="7"/>
                    <a:pt x="39" y="7"/>
                    <a:pt x="38" y="5"/>
                  </a:cubicBezTo>
                  <a:cubicBezTo>
                    <a:pt x="38" y="4"/>
                    <a:pt x="38" y="3"/>
                    <a:pt x="39" y="2"/>
                  </a:cubicBezTo>
                  <a:cubicBezTo>
                    <a:pt x="38" y="3"/>
                    <a:pt x="37" y="3"/>
                    <a:pt x="37" y="4"/>
                  </a:cubicBezTo>
                  <a:cubicBezTo>
                    <a:pt x="39" y="1"/>
                    <a:pt x="39" y="1"/>
                    <a:pt x="39" y="0"/>
                  </a:cubicBezTo>
                  <a:cubicBezTo>
                    <a:pt x="38" y="2"/>
                    <a:pt x="36" y="4"/>
                    <a:pt x="35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5" y="22"/>
                    <a:pt x="24" y="23"/>
                    <a:pt x="23" y="2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2"/>
                    <a:pt x="18" y="34"/>
                    <a:pt x="17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3" y="66"/>
                    <a:pt x="2" y="69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3" y="67"/>
                    <a:pt x="11" y="51"/>
                    <a:pt x="12" y="49"/>
                  </a:cubicBezTo>
                  <a:cubicBezTo>
                    <a:pt x="10" y="54"/>
                    <a:pt x="10" y="54"/>
                    <a:pt x="10" y="55"/>
                  </a:cubicBezTo>
                  <a:cubicBezTo>
                    <a:pt x="11" y="53"/>
                    <a:pt x="13" y="51"/>
                    <a:pt x="14" y="49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5" y="54"/>
                  </a:cubicBezTo>
                  <a:cubicBezTo>
                    <a:pt x="15" y="54"/>
                    <a:pt x="15" y="54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7" y="60"/>
                  </a:cubicBezTo>
                  <a:cubicBezTo>
                    <a:pt x="17" y="60"/>
                    <a:pt x="18" y="59"/>
                    <a:pt x="19" y="59"/>
                  </a:cubicBezTo>
                  <a:cubicBezTo>
                    <a:pt x="16" y="76"/>
                    <a:pt x="16" y="81"/>
                    <a:pt x="16" y="83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4" y="103"/>
                    <a:pt x="16" y="98"/>
                    <a:pt x="13" y="95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10" y="144"/>
                    <a:pt x="11" y="161"/>
                    <a:pt x="15" y="164"/>
                  </a:cubicBezTo>
                  <a:cubicBezTo>
                    <a:pt x="18" y="176"/>
                    <a:pt x="23" y="188"/>
                    <a:pt x="26" y="200"/>
                  </a:cubicBezTo>
                  <a:cubicBezTo>
                    <a:pt x="26" y="200"/>
                    <a:pt x="26" y="200"/>
                    <a:pt x="26" y="200"/>
                  </a:cubicBezTo>
                  <a:cubicBezTo>
                    <a:pt x="28" y="189"/>
                    <a:pt x="17" y="180"/>
                    <a:pt x="19" y="169"/>
                  </a:cubicBezTo>
                  <a:cubicBezTo>
                    <a:pt x="32" y="169"/>
                    <a:pt x="20" y="187"/>
                    <a:pt x="31" y="192"/>
                  </a:cubicBezTo>
                  <a:cubicBezTo>
                    <a:pt x="37" y="213"/>
                    <a:pt x="44" y="235"/>
                    <a:pt x="61" y="226"/>
                  </a:cubicBezTo>
                  <a:cubicBezTo>
                    <a:pt x="67" y="232"/>
                    <a:pt x="67" y="232"/>
                    <a:pt x="75" y="235"/>
                  </a:cubicBezTo>
                  <a:cubicBezTo>
                    <a:pt x="75" y="235"/>
                    <a:pt x="88" y="256"/>
                    <a:pt x="94" y="253"/>
                  </a:cubicBezTo>
                  <a:cubicBezTo>
                    <a:pt x="94" y="253"/>
                    <a:pt x="94" y="252"/>
                    <a:pt x="94" y="252"/>
                  </a:cubicBezTo>
                  <a:cubicBezTo>
                    <a:pt x="97" y="250"/>
                    <a:pt x="99" y="251"/>
                    <a:pt x="100" y="253"/>
                  </a:cubicBezTo>
                  <a:cubicBezTo>
                    <a:pt x="100" y="253"/>
                    <a:pt x="100" y="253"/>
                    <a:pt x="100" y="253"/>
                  </a:cubicBezTo>
                  <a:cubicBezTo>
                    <a:pt x="93" y="262"/>
                    <a:pt x="93" y="262"/>
                    <a:pt x="93" y="262"/>
                  </a:cubicBezTo>
                  <a:cubicBezTo>
                    <a:pt x="93" y="263"/>
                    <a:pt x="92" y="264"/>
                    <a:pt x="92" y="265"/>
                  </a:cubicBezTo>
                  <a:cubicBezTo>
                    <a:pt x="92" y="270"/>
                    <a:pt x="96" y="275"/>
                    <a:pt x="94" y="280"/>
                  </a:cubicBezTo>
                  <a:cubicBezTo>
                    <a:pt x="90" y="292"/>
                    <a:pt x="90" y="292"/>
                    <a:pt x="90" y="293"/>
                  </a:cubicBezTo>
                  <a:cubicBezTo>
                    <a:pt x="90" y="293"/>
                    <a:pt x="90" y="293"/>
                    <a:pt x="94" y="296"/>
                  </a:cubicBezTo>
                  <a:cubicBezTo>
                    <a:pt x="92" y="309"/>
                    <a:pt x="104" y="315"/>
                    <a:pt x="108" y="324"/>
                  </a:cubicBezTo>
                  <a:cubicBezTo>
                    <a:pt x="111" y="331"/>
                    <a:pt x="120" y="337"/>
                    <a:pt x="121" y="337"/>
                  </a:cubicBezTo>
                  <a:cubicBezTo>
                    <a:pt x="128" y="340"/>
                    <a:pt x="128" y="340"/>
                    <a:pt x="133" y="354"/>
                  </a:cubicBezTo>
                  <a:cubicBezTo>
                    <a:pt x="145" y="390"/>
                    <a:pt x="145" y="390"/>
                    <a:pt x="145" y="390"/>
                  </a:cubicBezTo>
                  <a:cubicBezTo>
                    <a:pt x="145" y="391"/>
                    <a:pt x="145" y="391"/>
                    <a:pt x="145" y="391"/>
                  </a:cubicBezTo>
                  <a:cubicBezTo>
                    <a:pt x="150" y="404"/>
                    <a:pt x="150" y="404"/>
                    <a:pt x="150" y="404"/>
                  </a:cubicBezTo>
                  <a:cubicBezTo>
                    <a:pt x="150" y="405"/>
                    <a:pt x="150" y="405"/>
                    <a:pt x="150" y="405"/>
                  </a:cubicBezTo>
                  <a:cubicBezTo>
                    <a:pt x="156" y="411"/>
                    <a:pt x="156" y="411"/>
                    <a:pt x="158" y="417"/>
                  </a:cubicBezTo>
                  <a:cubicBezTo>
                    <a:pt x="158" y="418"/>
                    <a:pt x="158" y="418"/>
                    <a:pt x="158" y="418"/>
                  </a:cubicBezTo>
                  <a:cubicBezTo>
                    <a:pt x="158" y="418"/>
                    <a:pt x="157" y="418"/>
                    <a:pt x="157" y="418"/>
                  </a:cubicBezTo>
                  <a:cubicBezTo>
                    <a:pt x="157" y="418"/>
                    <a:pt x="172" y="437"/>
                    <a:pt x="178" y="438"/>
                  </a:cubicBezTo>
                  <a:cubicBezTo>
                    <a:pt x="178" y="437"/>
                    <a:pt x="178" y="437"/>
                    <a:pt x="178" y="437"/>
                  </a:cubicBezTo>
                  <a:cubicBezTo>
                    <a:pt x="180" y="438"/>
                    <a:pt x="180" y="438"/>
                    <a:pt x="181" y="439"/>
                  </a:cubicBezTo>
                  <a:cubicBezTo>
                    <a:pt x="181" y="440"/>
                    <a:pt x="181" y="440"/>
                    <a:pt x="181" y="441"/>
                  </a:cubicBezTo>
                  <a:cubicBezTo>
                    <a:pt x="188" y="443"/>
                    <a:pt x="189" y="443"/>
                    <a:pt x="190" y="442"/>
                  </a:cubicBezTo>
                  <a:cubicBezTo>
                    <a:pt x="187" y="439"/>
                    <a:pt x="183" y="439"/>
                    <a:pt x="180" y="436"/>
                  </a:cubicBezTo>
                  <a:cubicBezTo>
                    <a:pt x="180" y="436"/>
                    <a:pt x="180" y="436"/>
                    <a:pt x="180" y="436"/>
                  </a:cubicBezTo>
                  <a:cubicBezTo>
                    <a:pt x="176" y="431"/>
                    <a:pt x="176" y="431"/>
                    <a:pt x="176" y="430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5" y="425"/>
                    <a:pt x="175" y="425"/>
                    <a:pt x="176" y="423"/>
                  </a:cubicBezTo>
                  <a:cubicBezTo>
                    <a:pt x="175" y="420"/>
                    <a:pt x="171" y="420"/>
                    <a:pt x="169" y="417"/>
                  </a:cubicBezTo>
                  <a:cubicBezTo>
                    <a:pt x="171" y="409"/>
                    <a:pt x="171" y="409"/>
                    <a:pt x="171" y="409"/>
                  </a:cubicBezTo>
                  <a:cubicBezTo>
                    <a:pt x="170" y="407"/>
                    <a:pt x="167" y="407"/>
                    <a:pt x="167" y="405"/>
                  </a:cubicBezTo>
                  <a:cubicBezTo>
                    <a:pt x="167" y="404"/>
                    <a:pt x="167" y="404"/>
                    <a:pt x="167" y="404"/>
                  </a:cubicBezTo>
                  <a:cubicBezTo>
                    <a:pt x="168" y="404"/>
                    <a:pt x="169" y="404"/>
                    <a:pt x="170" y="405"/>
                  </a:cubicBezTo>
                  <a:cubicBezTo>
                    <a:pt x="170" y="405"/>
                    <a:pt x="174" y="406"/>
                    <a:pt x="170" y="400"/>
                  </a:cubicBezTo>
                  <a:cubicBezTo>
                    <a:pt x="181" y="400"/>
                    <a:pt x="180" y="398"/>
                    <a:pt x="175" y="388"/>
                  </a:cubicBezTo>
                  <a:cubicBezTo>
                    <a:pt x="174" y="388"/>
                    <a:pt x="174" y="388"/>
                    <a:pt x="174" y="388"/>
                  </a:cubicBezTo>
                  <a:cubicBezTo>
                    <a:pt x="174" y="387"/>
                    <a:pt x="174" y="387"/>
                    <a:pt x="174" y="387"/>
                  </a:cubicBezTo>
                  <a:cubicBezTo>
                    <a:pt x="176" y="386"/>
                    <a:pt x="177" y="387"/>
                    <a:pt x="178" y="387"/>
                  </a:cubicBezTo>
                  <a:cubicBezTo>
                    <a:pt x="180" y="388"/>
                    <a:pt x="182" y="389"/>
                    <a:pt x="183" y="387"/>
                  </a:cubicBezTo>
                  <a:cubicBezTo>
                    <a:pt x="189" y="377"/>
                    <a:pt x="189" y="377"/>
                    <a:pt x="189" y="377"/>
                  </a:cubicBezTo>
                  <a:cubicBezTo>
                    <a:pt x="191" y="368"/>
                    <a:pt x="190" y="366"/>
                    <a:pt x="189" y="365"/>
                  </a:cubicBezTo>
                  <a:cubicBezTo>
                    <a:pt x="188" y="363"/>
                    <a:pt x="189" y="362"/>
                    <a:pt x="189" y="362"/>
                  </a:cubicBezTo>
                  <a:cubicBezTo>
                    <a:pt x="191" y="359"/>
                    <a:pt x="193" y="355"/>
                    <a:pt x="201" y="356"/>
                  </a:cubicBezTo>
                  <a:cubicBezTo>
                    <a:pt x="202" y="356"/>
                    <a:pt x="203" y="356"/>
                    <a:pt x="204" y="355"/>
                  </a:cubicBezTo>
                  <a:cubicBezTo>
                    <a:pt x="210" y="345"/>
                    <a:pt x="210" y="345"/>
                    <a:pt x="208" y="336"/>
                  </a:cubicBezTo>
                  <a:cubicBezTo>
                    <a:pt x="206" y="328"/>
                    <a:pt x="214" y="324"/>
                    <a:pt x="216" y="318"/>
                  </a:cubicBezTo>
                  <a:cubicBezTo>
                    <a:pt x="216" y="318"/>
                    <a:pt x="217" y="312"/>
                    <a:pt x="217" y="310"/>
                  </a:cubicBezTo>
                  <a:cubicBezTo>
                    <a:pt x="217" y="308"/>
                    <a:pt x="207" y="303"/>
                    <a:pt x="207" y="303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Rectangle 91"/>
            <p:cNvSpPr>
              <a:spLocks noChangeArrowheads="1"/>
            </p:cNvSpPr>
            <p:nvPr/>
          </p:nvSpPr>
          <p:spPr bwMode="auto">
            <a:xfrm>
              <a:off x="3578225" y="4691063"/>
              <a:ext cx="1587" cy="1587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92"/>
            <p:cNvSpPr/>
            <p:nvPr/>
          </p:nvSpPr>
          <p:spPr bwMode="auto">
            <a:xfrm>
              <a:off x="3578225" y="4691063"/>
              <a:ext cx="20637" cy="28575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1 w 4"/>
                <a:gd name="T5" fmla="*/ 1 h 5"/>
                <a:gd name="T6" fmla="*/ 1 w 4"/>
                <a:gd name="T7" fmla="*/ 2 h 5"/>
                <a:gd name="T8" fmla="*/ 1 w 4"/>
                <a:gd name="T9" fmla="*/ 3 h 5"/>
                <a:gd name="T10" fmla="*/ 2 w 4"/>
                <a:gd name="T11" fmla="*/ 3 h 5"/>
                <a:gd name="T12" fmla="*/ 3 w 4"/>
                <a:gd name="T13" fmla="*/ 4 h 5"/>
                <a:gd name="T14" fmla="*/ 3 w 4"/>
                <a:gd name="T15" fmla="*/ 4 h 5"/>
                <a:gd name="T16" fmla="*/ 3 w 4"/>
                <a:gd name="T17" fmla="*/ 5 h 5"/>
                <a:gd name="T18" fmla="*/ 3 w 4"/>
                <a:gd name="T19" fmla="*/ 2 h 5"/>
                <a:gd name="T20" fmla="*/ 0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3" y="2"/>
                  </a:cubicBezTo>
                  <a:cubicBezTo>
                    <a:pt x="2" y="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93"/>
            <p:cNvSpPr/>
            <p:nvPr/>
          </p:nvSpPr>
          <p:spPr bwMode="auto">
            <a:xfrm>
              <a:off x="2968625" y="1693863"/>
              <a:ext cx="1546225" cy="731837"/>
            </a:xfrm>
            <a:custGeom>
              <a:avLst/>
              <a:gdLst>
                <a:gd name="T0" fmla="*/ 259 w 282"/>
                <a:gd name="T1" fmla="*/ 0 h 133"/>
                <a:gd name="T2" fmla="*/ 241 w 282"/>
                <a:gd name="T3" fmla="*/ 1 h 133"/>
                <a:gd name="T4" fmla="*/ 217 w 282"/>
                <a:gd name="T5" fmla="*/ 3 h 133"/>
                <a:gd name="T6" fmla="*/ 172 w 282"/>
                <a:gd name="T7" fmla="*/ 12 h 133"/>
                <a:gd name="T8" fmla="*/ 126 w 282"/>
                <a:gd name="T9" fmla="*/ 29 h 133"/>
                <a:gd name="T10" fmla="*/ 84 w 282"/>
                <a:gd name="T11" fmla="*/ 53 h 133"/>
                <a:gd name="T12" fmla="*/ 46 w 282"/>
                <a:gd name="T13" fmla="*/ 82 h 133"/>
                <a:gd name="T14" fmla="*/ 0 w 282"/>
                <a:gd name="T15" fmla="*/ 133 h 133"/>
                <a:gd name="T16" fmla="*/ 46 w 282"/>
                <a:gd name="T17" fmla="*/ 82 h 133"/>
                <a:gd name="T18" fmla="*/ 84 w 282"/>
                <a:gd name="T19" fmla="*/ 53 h 133"/>
                <a:gd name="T20" fmla="*/ 126 w 282"/>
                <a:gd name="T21" fmla="*/ 30 h 133"/>
                <a:gd name="T22" fmla="*/ 172 w 282"/>
                <a:gd name="T23" fmla="*/ 13 h 133"/>
                <a:gd name="T24" fmla="*/ 216 w 282"/>
                <a:gd name="T25" fmla="*/ 4 h 133"/>
                <a:gd name="T26" fmla="*/ 240 w 282"/>
                <a:gd name="T27" fmla="*/ 2 h 133"/>
                <a:gd name="T28" fmla="*/ 259 w 282"/>
                <a:gd name="T29" fmla="*/ 1 h 133"/>
                <a:gd name="T30" fmla="*/ 262 w 282"/>
                <a:gd name="T31" fmla="*/ 1 h 133"/>
                <a:gd name="T32" fmla="*/ 279 w 282"/>
                <a:gd name="T33" fmla="*/ 2 h 133"/>
                <a:gd name="T34" fmla="*/ 281 w 282"/>
                <a:gd name="T35" fmla="*/ 1 h 133"/>
                <a:gd name="T36" fmla="*/ 281 w 282"/>
                <a:gd name="T37" fmla="*/ 1 h 133"/>
                <a:gd name="T38" fmla="*/ 282 w 282"/>
                <a:gd name="T39" fmla="*/ 1 h 133"/>
                <a:gd name="T40" fmla="*/ 262 w 282"/>
                <a:gd name="T41" fmla="*/ 0 h 133"/>
                <a:gd name="T42" fmla="*/ 259 w 282"/>
                <a:gd name="T4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2" h="133">
                  <a:moveTo>
                    <a:pt x="259" y="0"/>
                  </a:moveTo>
                  <a:cubicBezTo>
                    <a:pt x="251" y="0"/>
                    <a:pt x="244" y="1"/>
                    <a:pt x="241" y="1"/>
                  </a:cubicBezTo>
                  <a:cubicBezTo>
                    <a:pt x="228" y="2"/>
                    <a:pt x="220" y="3"/>
                    <a:pt x="217" y="3"/>
                  </a:cubicBezTo>
                  <a:cubicBezTo>
                    <a:pt x="203" y="5"/>
                    <a:pt x="185" y="9"/>
                    <a:pt x="172" y="12"/>
                  </a:cubicBezTo>
                  <a:cubicBezTo>
                    <a:pt x="158" y="17"/>
                    <a:pt x="140" y="24"/>
                    <a:pt x="126" y="29"/>
                  </a:cubicBezTo>
                  <a:cubicBezTo>
                    <a:pt x="113" y="35"/>
                    <a:pt x="96" y="45"/>
                    <a:pt x="84" y="53"/>
                  </a:cubicBezTo>
                  <a:cubicBezTo>
                    <a:pt x="72" y="60"/>
                    <a:pt x="57" y="72"/>
                    <a:pt x="46" y="82"/>
                  </a:cubicBezTo>
                  <a:cubicBezTo>
                    <a:pt x="29" y="97"/>
                    <a:pt x="14" y="114"/>
                    <a:pt x="0" y="133"/>
                  </a:cubicBezTo>
                  <a:cubicBezTo>
                    <a:pt x="14" y="114"/>
                    <a:pt x="29" y="98"/>
                    <a:pt x="46" y="82"/>
                  </a:cubicBezTo>
                  <a:cubicBezTo>
                    <a:pt x="57" y="73"/>
                    <a:pt x="72" y="61"/>
                    <a:pt x="84" y="53"/>
                  </a:cubicBezTo>
                  <a:cubicBezTo>
                    <a:pt x="96" y="45"/>
                    <a:pt x="113" y="35"/>
                    <a:pt x="126" y="30"/>
                  </a:cubicBezTo>
                  <a:cubicBezTo>
                    <a:pt x="139" y="24"/>
                    <a:pt x="158" y="17"/>
                    <a:pt x="172" y="13"/>
                  </a:cubicBezTo>
                  <a:cubicBezTo>
                    <a:pt x="185" y="9"/>
                    <a:pt x="203" y="6"/>
                    <a:pt x="216" y="4"/>
                  </a:cubicBezTo>
                  <a:cubicBezTo>
                    <a:pt x="219" y="3"/>
                    <a:pt x="228" y="2"/>
                    <a:pt x="240" y="2"/>
                  </a:cubicBezTo>
                  <a:cubicBezTo>
                    <a:pt x="244" y="1"/>
                    <a:pt x="250" y="1"/>
                    <a:pt x="259" y="1"/>
                  </a:cubicBezTo>
                  <a:cubicBezTo>
                    <a:pt x="260" y="1"/>
                    <a:pt x="261" y="1"/>
                    <a:pt x="262" y="1"/>
                  </a:cubicBezTo>
                  <a:cubicBezTo>
                    <a:pt x="269" y="1"/>
                    <a:pt x="275" y="1"/>
                    <a:pt x="279" y="2"/>
                  </a:cubicBezTo>
                  <a:cubicBezTo>
                    <a:pt x="279" y="2"/>
                    <a:pt x="280" y="1"/>
                    <a:pt x="281" y="1"/>
                  </a:cubicBezTo>
                  <a:cubicBezTo>
                    <a:pt x="281" y="1"/>
                    <a:pt x="281" y="1"/>
                    <a:pt x="281" y="1"/>
                  </a:cubicBezTo>
                  <a:cubicBezTo>
                    <a:pt x="282" y="1"/>
                    <a:pt x="282" y="1"/>
                    <a:pt x="282" y="1"/>
                  </a:cubicBezTo>
                  <a:cubicBezTo>
                    <a:pt x="280" y="1"/>
                    <a:pt x="272" y="1"/>
                    <a:pt x="262" y="0"/>
                  </a:cubicBezTo>
                  <a:cubicBezTo>
                    <a:pt x="261" y="0"/>
                    <a:pt x="260" y="0"/>
                    <a:pt x="25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94"/>
            <p:cNvSpPr>
              <a:spLocks noEditPoints="1"/>
            </p:cNvSpPr>
            <p:nvPr/>
          </p:nvSpPr>
          <p:spPr bwMode="auto">
            <a:xfrm>
              <a:off x="2644775" y="1700213"/>
              <a:ext cx="1870075" cy="3490912"/>
            </a:xfrm>
            <a:custGeom>
              <a:avLst/>
              <a:gdLst>
                <a:gd name="T0" fmla="*/ 32 w 341"/>
                <a:gd name="T1" fmla="*/ 213 h 635"/>
                <a:gd name="T2" fmla="*/ 32 w 341"/>
                <a:gd name="T3" fmla="*/ 213 h 635"/>
                <a:gd name="T4" fmla="*/ 32 w 341"/>
                <a:gd name="T5" fmla="*/ 213 h 635"/>
                <a:gd name="T6" fmla="*/ 35 w 341"/>
                <a:gd name="T7" fmla="*/ 206 h 635"/>
                <a:gd name="T8" fmla="*/ 34 w 341"/>
                <a:gd name="T9" fmla="*/ 207 h 635"/>
                <a:gd name="T10" fmla="*/ 35 w 341"/>
                <a:gd name="T11" fmla="*/ 198 h 635"/>
                <a:gd name="T12" fmla="*/ 34 w 341"/>
                <a:gd name="T13" fmla="*/ 201 h 635"/>
                <a:gd name="T14" fmla="*/ 25 w 341"/>
                <a:gd name="T15" fmla="*/ 196 h 635"/>
                <a:gd name="T16" fmla="*/ 24 w 341"/>
                <a:gd name="T17" fmla="*/ 199 h 635"/>
                <a:gd name="T18" fmla="*/ 25 w 341"/>
                <a:gd name="T19" fmla="*/ 196 h 635"/>
                <a:gd name="T20" fmla="*/ 25 w 341"/>
                <a:gd name="T21" fmla="*/ 196 h 635"/>
                <a:gd name="T22" fmla="*/ 9 w 341"/>
                <a:gd name="T23" fmla="*/ 240 h 635"/>
                <a:gd name="T24" fmla="*/ 50 w 341"/>
                <a:gd name="T25" fmla="*/ 488 h 635"/>
                <a:gd name="T26" fmla="*/ 282 w 341"/>
                <a:gd name="T27" fmla="*/ 633 h 635"/>
                <a:gd name="T28" fmla="*/ 340 w 341"/>
                <a:gd name="T29" fmla="*/ 634 h 635"/>
                <a:gd name="T30" fmla="*/ 161 w 341"/>
                <a:gd name="T31" fmla="*/ 561 h 635"/>
                <a:gd name="T32" fmla="*/ 45 w 341"/>
                <a:gd name="T33" fmla="*/ 334 h 635"/>
                <a:gd name="T34" fmla="*/ 35 w 341"/>
                <a:gd name="T35" fmla="*/ 217 h 635"/>
                <a:gd name="T36" fmla="*/ 33 w 341"/>
                <a:gd name="T37" fmla="*/ 187 h 635"/>
                <a:gd name="T38" fmla="*/ 34 w 341"/>
                <a:gd name="T39" fmla="*/ 174 h 635"/>
                <a:gd name="T40" fmla="*/ 117 w 341"/>
                <a:gd name="T41" fmla="*/ 115 h 635"/>
                <a:gd name="T42" fmla="*/ 117 w 341"/>
                <a:gd name="T43" fmla="*/ 115 h 635"/>
                <a:gd name="T44" fmla="*/ 94 w 341"/>
                <a:gd name="T45" fmla="*/ 128 h 635"/>
                <a:gd name="T46" fmla="*/ 93 w 341"/>
                <a:gd name="T47" fmla="*/ 123 h 635"/>
                <a:gd name="T48" fmla="*/ 86 w 341"/>
                <a:gd name="T49" fmla="*/ 132 h 635"/>
                <a:gd name="T50" fmla="*/ 79 w 341"/>
                <a:gd name="T51" fmla="*/ 133 h 635"/>
                <a:gd name="T52" fmla="*/ 89 w 341"/>
                <a:gd name="T53" fmla="*/ 122 h 635"/>
                <a:gd name="T54" fmla="*/ 115 w 341"/>
                <a:gd name="T55" fmla="*/ 112 h 635"/>
                <a:gd name="T56" fmla="*/ 117 w 341"/>
                <a:gd name="T57" fmla="*/ 116 h 635"/>
                <a:gd name="T58" fmla="*/ 110 w 341"/>
                <a:gd name="T59" fmla="*/ 120 h 635"/>
                <a:gd name="T60" fmla="*/ 104 w 341"/>
                <a:gd name="T61" fmla="*/ 119 h 635"/>
                <a:gd name="T62" fmla="*/ 100 w 341"/>
                <a:gd name="T63" fmla="*/ 119 h 635"/>
                <a:gd name="T64" fmla="*/ 108 w 341"/>
                <a:gd name="T65" fmla="*/ 115 h 635"/>
                <a:gd name="T66" fmla="*/ 98 w 341"/>
                <a:gd name="T67" fmla="*/ 112 h 635"/>
                <a:gd name="T68" fmla="*/ 108 w 341"/>
                <a:gd name="T69" fmla="*/ 108 h 635"/>
                <a:gd name="T70" fmla="*/ 101 w 341"/>
                <a:gd name="T71" fmla="*/ 112 h 635"/>
                <a:gd name="T72" fmla="*/ 118 w 341"/>
                <a:gd name="T73" fmla="*/ 105 h 635"/>
                <a:gd name="T74" fmla="*/ 231 w 341"/>
                <a:gd name="T75" fmla="*/ 12 h 635"/>
                <a:gd name="T76" fmla="*/ 58 w 341"/>
                <a:gd name="T77" fmla="*/ 134 h 635"/>
                <a:gd name="T78" fmla="*/ 61 w 341"/>
                <a:gd name="T79" fmla="*/ 146 h 635"/>
                <a:gd name="T80" fmla="*/ 72 w 341"/>
                <a:gd name="T81" fmla="*/ 147 h 635"/>
                <a:gd name="T82" fmla="*/ 80 w 341"/>
                <a:gd name="T83" fmla="*/ 155 h 635"/>
                <a:gd name="T84" fmla="*/ 88 w 341"/>
                <a:gd name="T85" fmla="*/ 157 h 635"/>
                <a:gd name="T86" fmla="*/ 94 w 341"/>
                <a:gd name="T87" fmla="*/ 149 h 635"/>
                <a:gd name="T88" fmla="*/ 86 w 341"/>
                <a:gd name="T89" fmla="*/ 151 h 635"/>
                <a:gd name="T90" fmla="*/ 90 w 341"/>
                <a:gd name="T91" fmla="*/ 142 h 635"/>
                <a:gd name="T92" fmla="*/ 86 w 341"/>
                <a:gd name="T93" fmla="*/ 138 h 635"/>
                <a:gd name="T94" fmla="*/ 86 w 341"/>
                <a:gd name="T95" fmla="*/ 135 h 635"/>
                <a:gd name="T96" fmla="*/ 94 w 341"/>
                <a:gd name="T97" fmla="*/ 131 h 635"/>
                <a:gd name="T98" fmla="*/ 97 w 341"/>
                <a:gd name="T99" fmla="*/ 131 h 635"/>
                <a:gd name="T100" fmla="*/ 100 w 341"/>
                <a:gd name="T101" fmla="*/ 135 h 635"/>
                <a:gd name="T102" fmla="*/ 106 w 341"/>
                <a:gd name="T103" fmla="*/ 132 h 635"/>
                <a:gd name="T104" fmla="*/ 129 w 341"/>
                <a:gd name="T105" fmla="*/ 102 h 635"/>
                <a:gd name="T106" fmla="*/ 132 w 341"/>
                <a:gd name="T107" fmla="*/ 98 h 635"/>
                <a:gd name="T108" fmla="*/ 232 w 341"/>
                <a:gd name="T109" fmla="*/ 28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1" h="635">
                  <a:moveTo>
                    <a:pt x="32" y="213"/>
                  </a:moveTo>
                  <a:cubicBezTo>
                    <a:pt x="32" y="213"/>
                    <a:pt x="32" y="213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moveTo>
                    <a:pt x="32" y="213"/>
                  </a:moveTo>
                  <a:cubicBezTo>
                    <a:pt x="32" y="213"/>
                    <a:pt x="32" y="213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moveTo>
                    <a:pt x="31" y="217"/>
                  </a:moveTo>
                  <a:cubicBezTo>
                    <a:pt x="31" y="217"/>
                    <a:pt x="31" y="217"/>
                    <a:pt x="31" y="217"/>
                  </a:cubicBezTo>
                  <a:cubicBezTo>
                    <a:pt x="31" y="217"/>
                    <a:pt x="31" y="214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cubicBezTo>
                    <a:pt x="33" y="213"/>
                    <a:pt x="33" y="215"/>
                    <a:pt x="32" y="216"/>
                  </a:cubicBezTo>
                  <a:cubicBezTo>
                    <a:pt x="32" y="216"/>
                    <a:pt x="32" y="217"/>
                    <a:pt x="31" y="217"/>
                  </a:cubicBezTo>
                  <a:moveTo>
                    <a:pt x="32" y="213"/>
                  </a:moveTo>
                  <a:cubicBezTo>
                    <a:pt x="32" y="213"/>
                    <a:pt x="32" y="213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cubicBezTo>
                    <a:pt x="32" y="213"/>
                    <a:pt x="32" y="213"/>
                    <a:pt x="32" y="213"/>
                  </a:cubicBezTo>
                  <a:moveTo>
                    <a:pt x="34" y="205"/>
                  </a:move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5"/>
                    <a:pt x="35" y="206"/>
                    <a:pt x="35" y="206"/>
                  </a:cubicBezTo>
                  <a:cubicBezTo>
                    <a:pt x="34" y="207"/>
                    <a:pt x="34" y="207"/>
                    <a:pt x="34" y="208"/>
                  </a:cubicBezTo>
                  <a:cubicBezTo>
                    <a:pt x="34" y="208"/>
                    <a:pt x="34" y="208"/>
                    <a:pt x="34" y="208"/>
                  </a:cubicBezTo>
                  <a:cubicBezTo>
                    <a:pt x="34" y="209"/>
                    <a:pt x="34" y="209"/>
                    <a:pt x="34" y="209"/>
                  </a:cubicBezTo>
                  <a:cubicBezTo>
                    <a:pt x="34" y="210"/>
                    <a:pt x="33" y="210"/>
                    <a:pt x="33" y="210"/>
                  </a:cubicBezTo>
                  <a:cubicBezTo>
                    <a:pt x="33" y="210"/>
                    <a:pt x="33" y="210"/>
                    <a:pt x="33" y="210"/>
                  </a:cubicBezTo>
                  <a:cubicBezTo>
                    <a:pt x="33" y="210"/>
                    <a:pt x="33" y="209"/>
                    <a:pt x="34" y="207"/>
                  </a:cubicBezTo>
                  <a:cubicBezTo>
                    <a:pt x="34" y="207"/>
                    <a:pt x="34" y="206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moveTo>
                    <a:pt x="35" y="197"/>
                  </a:moveTo>
                  <a:cubicBezTo>
                    <a:pt x="35" y="196"/>
                    <a:pt x="35" y="196"/>
                    <a:pt x="35" y="196"/>
                  </a:cubicBezTo>
                  <a:cubicBezTo>
                    <a:pt x="35" y="197"/>
                    <a:pt x="35" y="197"/>
                    <a:pt x="35" y="197"/>
                  </a:cubicBezTo>
                  <a:cubicBezTo>
                    <a:pt x="35" y="198"/>
                    <a:pt x="35" y="198"/>
                    <a:pt x="35" y="198"/>
                  </a:cubicBezTo>
                  <a:cubicBezTo>
                    <a:pt x="35" y="199"/>
                    <a:pt x="35" y="200"/>
                    <a:pt x="35" y="200"/>
                  </a:cubicBezTo>
                  <a:cubicBezTo>
                    <a:pt x="35" y="200"/>
                    <a:pt x="35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2"/>
                    <a:pt x="33" y="202"/>
                    <a:pt x="33" y="202"/>
                  </a:cubicBezTo>
                  <a:cubicBezTo>
                    <a:pt x="33" y="202"/>
                    <a:pt x="33" y="202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0"/>
                    <a:pt x="34" y="199"/>
                    <a:pt x="34" y="199"/>
                  </a:cubicBezTo>
                  <a:cubicBezTo>
                    <a:pt x="34" y="198"/>
                    <a:pt x="35" y="197"/>
                    <a:pt x="35" y="19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7"/>
                    <a:pt x="35" y="197"/>
                    <a:pt x="35" y="197"/>
                  </a:cubicBezTo>
                  <a:moveTo>
                    <a:pt x="25" y="196"/>
                  </a:moveTo>
                  <a:cubicBezTo>
                    <a:pt x="25" y="196"/>
                    <a:pt x="25" y="196"/>
                    <a:pt x="25" y="196"/>
                  </a:cubicBezTo>
                  <a:cubicBezTo>
                    <a:pt x="25" y="196"/>
                    <a:pt x="25" y="196"/>
                    <a:pt x="25" y="196"/>
                  </a:cubicBezTo>
                  <a:cubicBezTo>
                    <a:pt x="25" y="196"/>
                    <a:pt x="25" y="196"/>
                    <a:pt x="25" y="196"/>
                  </a:cubicBezTo>
                  <a:cubicBezTo>
                    <a:pt x="25" y="196"/>
                    <a:pt x="25" y="197"/>
                    <a:pt x="25" y="198"/>
                  </a:cubicBezTo>
                  <a:cubicBezTo>
                    <a:pt x="24" y="198"/>
                    <a:pt x="24" y="198"/>
                    <a:pt x="24" y="198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3" y="199"/>
                    <a:pt x="23" y="200"/>
                    <a:pt x="23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200"/>
                    <a:pt x="24" y="198"/>
                    <a:pt x="24" y="197"/>
                  </a:cubicBezTo>
                  <a:cubicBezTo>
                    <a:pt x="25" y="197"/>
                    <a:pt x="25" y="197"/>
                    <a:pt x="25" y="197"/>
                  </a:cubicBezTo>
                  <a:cubicBezTo>
                    <a:pt x="25" y="196"/>
                    <a:pt x="25" y="196"/>
                    <a:pt x="25" y="196"/>
                  </a:cubicBezTo>
                  <a:cubicBezTo>
                    <a:pt x="25" y="196"/>
                    <a:pt x="25" y="196"/>
                    <a:pt x="25" y="196"/>
                  </a:cubicBezTo>
                  <a:cubicBezTo>
                    <a:pt x="25" y="196"/>
                    <a:pt x="25" y="196"/>
                    <a:pt x="25" y="196"/>
                  </a:cubicBezTo>
                  <a:moveTo>
                    <a:pt x="25" y="195"/>
                  </a:moveTo>
                  <a:cubicBezTo>
                    <a:pt x="25" y="195"/>
                    <a:pt x="25" y="195"/>
                    <a:pt x="25" y="195"/>
                  </a:cubicBezTo>
                  <a:cubicBezTo>
                    <a:pt x="25" y="196"/>
                    <a:pt x="25" y="196"/>
                    <a:pt x="25" y="196"/>
                  </a:cubicBezTo>
                  <a:cubicBezTo>
                    <a:pt x="25" y="196"/>
                    <a:pt x="25" y="196"/>
                    <a:pt x="25" y="196"/>
                  </a:cubicBezTo>
                  <a:cubicBezTo>
                    <a:pt x="25" y="195"/>
                    <a:pt x="25" y="195"/>
                    <a:pt x="25" y="195"/>
                  </a:cubicBezTo>
                  <a:moveTo>
                    <a:pt x="33" y="183"/>
                  </a:moveTo>
                  <a:cubicBezTo>
                    <a:pt x="32" y="185"/>
                    <a:pt x="30" y="187"/>
                    <a:pt x="29" y="189"/>
                  </a:cubicBezTo>
                  <a:cubicBezTo>
                    <a:pt x="29" y="188"/>
                    <a:pt x="29" y="188"/>
                    <a:pt x="31" y="183"/>
                  </a:cubicBezTo>
                  <a:cubicBezTo>
                    <a:pt x="30" y="185"/>
                    <a:pt x="24" y="196"/>
                    <a:pt x="21" y="203"/>
                  </a:cubicBezTo>
                  <a:cubicBezTo>
                    <a:pt x="17" y="214"/>
                    <a:pt x="13" y="227"/>
                    <a:pt x="9" y="240"/>
                  </a:cubicBezTo>
                  <a:cubicBezTo>
                    <a:pt x="7" y="248"/>
                    <a:pt x="5" y="258"/>
                    <a:pt x="4" y="265"/>
                  </a:cubicBezTo>
                  <a:cubicBezTo>
                    <a:pt x="3" y="273"/>
                    <a:pt x="2" y="283"/>
                    <a:pt x="1" y="291"/>
                  </a:cubicBezTo>
                  <a:cubicBezTo>
                    <a:pt x="0" y="298"/>
                    <a:pt x="0" y="309"/>
                    <a:pt x="0" y="317"/>
                  </a:cubicBezTo>
                  <a:cubicBezTo>
                    <a:pt x="0" y="326"/>
                    <a:pt x="0" y="339"/>
                    <a:pt x="1" y="348"/>
                  </a:cubicBezTo>
                  <a:cubicBezTo>
                    <a:pt x="3" y="363"/>
                    <a:pt x="6" y="383"/>
                    <a:pt x="10" y="398"/>
                  </a:cubicBezTo>
                  <a:cubicBezTo>
                    <a:pt x="19" y="430"/>
                    <a:pt x="32" y="460"/>
                    <a:pt x="50" y="488"/>
                  </a:cubicBezTo>
                  <a:cubicBezTo>
                    <a:pt x="67" y="515"/>
                    <a:pt x="89" y="540"/>
                    <a:pt x="114" y="561"/>
                  </a:cubicBezTo>
                  <a:cubicBezTo>
                    <a:pt x="125" y="570"/>
                    <a:pt x="141" y="581"/>
                    <a:pt x="154" y="589"/>
                  </a:cubicBezTo>
                  <a:cubicBezTo>
                    <a:pt x="166" y="597"/>
                    <a:pt x="184" y="606"/>
                    <a:pt x="197" y="611"/>
                  </a:cubicBezTo>
                  <a:cubicBezTo>
                    <a:pt x="211" y="617"/>
                    <a:pt x="230" y="623"/>
                    <a:pt x="244" y="626"/>
                  </a:cubicBezTo>
                  <a:cubicBezTo>
                    <a:pt x="251" y="628"/>
                    <a:pt x="261" y="630"/>
                    <a:pt x="269" y="631"/>
                  </a:cubicBezTo>
                  <a:cubicBezTo>
                    <a:pt x="273" y="632"/>
                    <a:pt x="278" y="632"/>
                    <a:pt x="282" y="633"/>
                  </a:cubicBezTo>
                  <a:cubicBezTo>
                    <a:pt x="285" y="633"/>
                    <a:pt x="290" y="634"/>
                    <a:pt x="293" y="634"/>
                  </a:cubicBezTo>
                  <a:cubicBezTo>
                    <a:pt x="298" y="634"/>
                    <a:pt x="302" y="635"/>
                    <a:pt x="306" y="635"/>
                  </a:cubicBezTo>
                  <a:cubicBezTo>
                    <a:pt x="310" y="635"/>
                    <a:pt x="314" y="635"/>
                    <a:pt x="318" y="635"/>
                  </a:cubicBezTo>
                  <a:cubicBezTo>
                    <a:pt x="322" y="635"/>
                    <a:pt x="327" y="635"/>
                    <a:pt x="332" y="635"/>
                  </a:cubicBezTo>
                  <a:cubicBezTo>
                    <a:pt x="335" y="634"/>
                    <a:pt x="338" y="634"/>
                    <a:pt x="341" y="634"/>
                  </a:cubicBezTo>
                  <a:cubicBezTo>
                    <a:pt x="341" y="634"/>
                    <a:pt x="340" y="634"/>
                    <a:pt x="340" y="634"/>
                  </a:cubicBezTo>
                  <a:cubicBezTo>
                    <a:pt x="337" y="634"/>
                    <a:pt x="332" y="633"/>
                    <a:pt x="329" y="633"/>
                  </a:cubicBezTo>
                  <a:cubicBezTo>
                    <a:pt x="325" y="632"/>
                    <a:pt x="320" y="632"/>
                    <a:pt x="316" y="631"/>
                  </a:cubicBezTo>
                  <a:cubicBezTo>
                    <a:pt x="308" y="630"/>
                    <a:pt x="298" y="628"/>
                    <a:pt x="291" y="626"/>
                  </a:cubicBezTo>
                  <a:cubicBezTo>
                    <a:pt x="277" y="623"/>
                    <a:pt x="258" y="617"/>
                    <a:pt x="244" y="611"/>
                  </a:cubicBezTo>
                  <a:cubicBezTo>
                    <a:pt x="231" y="606"/>
                    <a:pt x="213" y="597"/>
                    <a:pt x="201" y="589"/>
                  </a:cubicBezTo>
                  <a:cubicBezTo>
                    <a:pt x="188" y="581"/>
                    <a:pt x="172" y="570"/>
                    <a:pt x="161" y="561"/>
                  </a:cubicBezTo>
                  <a:cubicBezTo>
                    <a:pt x="136" y="540"/>
                    <a:pt x="114" y="515"/>
                    <a:pt x="97" y="488"/>
                  </a:cubicBezTo>
                  <a:cubicBezTo>
                    <a:pt x="79" y="460"/>
                    <a:pt x="66" y="430"/>
                    <a:pt x="57" y="398"/>
                  </a:cubicBezTo>
                  <a:cubicBezTo>
                    <a:pt x="53" y="383"/>
                    <a:pt x="50" y="363"/>
                    <a:pt x="48" y="348"/>
                  </a:cubicBezTo>
                  <a:cubicBezTo>
                    <a:pt x="47" y="341"/>
                    <a:pt x="47" y="332"/>
                    <a:pt x="47" y="324"/>
                  </a:cubicBezTo>
                  <a:cubicBezTo>
                    <a:pt x="42" y="317"/>
                    <a:pt x="49" y="303"/>
                    <a:pt x="38" y="303"/>
                  </a:cubicBezTo>
                  <a:cubicBezTo>
                    <a:pt x="36" y="314"/>
                    <a:pt x="47" y="323"/>
                    <a:pt x="45" y="334"/>
                  </a:cubicBezTo>
                  <a:cubicBezTo>
                    <a:pt x="45" y="334"/>
                    <a:pt x="45" y="334"/>
                    <a:pt x="45" y="334"/>
                  </a:cubicBezTo>
                  <a:cubicBezTo>
                    <a:pt x="42" y="322"/>
                    <a:pt x="37" y="310"/>
                    <a:pt x="34" y="298"/>
                  </a:cubicBezTo>
                  <a:cubicBezTo>
                    <a:pt x="30" y="295"/>
                    <a:pt x="29" y="278"/>
                    <a:pt x="28" y="278"/>
                  </a:cubicBezTo>
                  <a:cubicBezTo>
                    <a:pt x="32" y="229"/>
                    <a:pt x="32" y="229"/>
                    <a:pt x="32" y="229"/>
                  </a:cubicBezTo>
                  <a:cubicBezTo>
                    <a:pt x="35" y="232"/>
                    <a:pt x="33" y="237"/>
                    <a:pt x="37" y="240"/>
                  </a:cubicBezTo>
                  <a:cubicBezTo>
                    <a:pt x="35" y="217"/>
                    <a:pt x="35" y="217"/>
                    <a:pt x="35" y="217"/>
                  </a:cubicBezTo>
                  <a:cubicBezTo>
                    <a:pt x="35" y="215"/>
                    <a:pt x="35" y="210"/>
                    <a:pt x="38" y="193"/>
                  </a:cubicBezTo>
                  <a:cubicBezTo>
                    <a:pt x="37" y="193"/>
                    <a:pt x="36" y="194"/>
                    <a:pt x="36" y="194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3" y="183"/>
                  </a:cubicBezTo>
                  <a:moveTo>
                    <a:pt x="34" y="174"/>
                  </a:moveTo>
                  <a:cubicBezTo>
                    <a:pt x="32" y="178"/>
                    <a:pt x="30" y="181"/>
                    <a:pt x="29" y="184"/>
                  </a:cubicBezTo>
                  <a:cubicBezTo>
                    <a:pt x="34" y="174"/>
                    <a:pt x="34" y="174"/>
                    <a:pt x="34" y="174"/>
                  </a:cubicBezTo>
                  <a:moveTo>
                    <a:pt x="54" y="140"/>
                  </a:moveTo>
                  <a:cubicBezTo>
                    <a:pt x="52" y="143"/>
                    <a:pt x="50" y="146"/>
                    <a:pt x="48" y="149"/>
                  </a:cubicBezTo>
                  <a:cubicBezTo>
                    <a:pt x="47" y="151"/>
                    <a:pt x="46" y="152"/>
                    <a:pt x="45" y="153"/>
                  </a:cubicBezTo>
                  <a:cubicBezTo>
                    <a:pt x="54" y="140"/>
                    <a:pt x="54" y="140"/>
                    <a:pt x="54" y="140"/>
                  </a:cubicBezTo>
                  <a:moveTo>
                    <a:pt x="117" y="115"/>
                  </a:moveTo>
                  <a:cubicBezTo>
                    <a:pt x="117" y="115"/>
                    <a:pt x="117" y="115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moveTo>
                    <a:pt x="117" y="115"/>
                  </a:moveTo>
                  <a:cubicBezTo>
                    <a:pt x="117" y="115"/>
                    <a:pt x="117" y="115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moveTo>
                    <a:pt x="94" y="128"/>
                  </a:moveTo>
                  <a:cubicBezTo>
                    <a:pt x="94" y="128"/>
                    <a:pt x="94" y="128"/>
                    <a:pt x="94" y="128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moveTo>
                    <a:pt x="90" y="122"/>
                  </a:moveTo>
                  <a:cubicBezTo>
                    <a:pt x="90" y="122"/>
                    <a:pt x="90" y="122"/>
                    <a:pt x="90" y="122"/>
                  </a:cubicBezTo>
                  <a:cubicBezTo>
                    <a:pt x="91" y="122"/>
                    <a:pt x="91" y="122"/>
                    <a:pt x="92" y="12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2" y="123"/>
                    <a:pt x="92" y="123"/>
                    <a:pt x="93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4" y="123"/>
                    <a:pt x="94" y="123"/>
                    <a:pt x="95" y="123"/>
                  </a:cubicBezTo>
                  <a:cubicBezTo>
                    <a:pt x="96" y="123"/>
                    <a:pt x="96" y="124"/>
                    <a:pt x="95" y="125"/>
                  </a:cubicBezTo>
                  <a:cubicBezTo>
                    <a:pt x="95" y="126"/>
                    <a:pt x="95" y="126"/>
                    <a:pt x="95" y="126"/>
                  </a:cubicBezTo>
                  <a:cubicBezTo>
                    <a:pt x="94" y="126"/>
                    <a:pt x="93" y="126"/>
                    <a:pt x="92" y="127"/>
                  </a:cubicBezTo>
                  <a:cubicBezTo>
                    <a:pt x="90" y="128"/>
                    <a:pt x="88" y="130"/>
                    <a:pt x="86" y="132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6"/>
                    <a:pt x="80" y="138"/>
                    <a:pt x="79" y="138"/>
                  </a:cubicBezTo>
                  <a:cubicBezTo>
                    <a:pt x="79" y="138"/>
                    <a:pt x="79" y="138"/>
                    <a:pt x="79" y="138"/>
                  </a:cubicBezTo>
                  <a:cubicBezTo>
                    <a:pt x="79" y="137"/>
                    <a:pt x="79" y="137"/>
                    <a:pt x="79" y="137"/>
                  </a:cubicBezTo>
                  <a:cubicBezTo>
                    <a:pt x="79" y="137"/>
                    <a:pt x="79" y="136"/>
                    <a:pt x="79" y="135"/>
                  </a:cubicBezTo>
                  <a:cubicBezTo>
                    <a:pt x="79" y="134"/>
                    <a:pt x="79" y="134"/>
                    <a:pt x="79" y="133"/>
                  </a:cubicBezTo>
                  <a:cubicBezTo>
                    <a:pt x="79" y="133"/>
                    <a:pt x="81" y="131"/>
                    <a:pt x="84" y="127"/>
                  </a:cubicBezTo>
                  <a:cubicBezTo>
                    <a:pt x="85" y="126"/>
                    <a:pt x="86" y="124"/>
                    <a:pt x="87" y="123"/>
                  </a:cubicBezTo>
                  <a:cubicBezTo>
                    <a:pt x="87" y="123"/>
                    <a:pt x="88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90" y="122"/>
                    <a:pt x="90" y="122"/>
                  </a:cubicBezTo>
                  <a:moveTo>
                    <a:pt x="109" y="116"/>
                  </a:moveTo>
                  <a:cubicBezTo>
                    <a:pt x="110" y="116"/>
                    <a:pt x="110" y="116"/>
                    <a:pt x="110" y="116"/>
                  </a:cubicBezTo>
                  <a:cubicBezTo>
                    <a:pt x="110" y="115"/>
                    <a:pt x="111" y="115"/>
                    <a:pt x="111" y="114"/>
                  </a:cubicBezTo>
                  <a:cubicBezTo>
                    <a:pt x="112" y="112"/>
                    <a:pt x="114" y="110"/>
                    <a:pt x="116" y="110"/>
                  </a:cubicBezTo>
                  <a:cubicBezTo>
                    <a:pt x="117" y="110"/>
                    <a:pt x="116" y="112"/>
                    <a:pt x="115" y="112"/>
                  </a:cubicBezTo>
                  <a:cubicBezTo>
                    <a:pt x="114" y="114"/>
                    <a:pt x="115" y="114"/>
                    <a:pt x="115" y="114"/>
                  </a:cubicBezTo>
                  <a:cubicBezTo>
                    <a:pt x="116" y="114"/>
                    <a:pt x="117" y="114"/>
                    <a:pt x="118" y="113"/>
                  </a:cubicBezTo>
                  <a:cubicBezTo>
                    <a:pt x="118" y="114"/>
                    <a:pt x="118" y="114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6"/>
                    <a:pt x="116" y="117"/>
                    <a:pt x="115" y="118"/>
                  </a:cubicBezTo>
                  <a:cubicBezTo>
                    <a:pt x="114" y="119"/>
                    <a:pt x="113" y="120"/>
                    <a:pt x="111" y="120"/>
                  </a:cubicBezTo>
                  <a:cubicBezTo>
                    <a:pt x="111" y="120"/>
                    <a:pt x="111" y="120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10" y="120"/>
                    <a:pt x="108" y="120"/>
                    <a:pt x="105" y="122"/>
                  </a:cubicBezTo>
                  <a:cubicBezTo>
                    <a:pt x="104" y="123"/>
                    <a:pt x="103" y="123"/>
                    <a:pt x="103" y="123"/>
                  </a:cubicBezTo>
                  <a:cubicBezTo>
                    <a:pt x="101" y="123"/>
                    <a:pt x="102" y="121"/>
                    <a:pt x="103" y="120"/>
                  </a:cubicBezTo>
                  <a:cubicBezTo>
                    <a:pt x="103" y="119"/>
                    <a:pt x="104" y="119"/>
                    <a:pt x="104" y="119"/>
                  </a:cubicBezTo>
                  <a:cubicBezTo>
                    <a:pt x="104" y="119"/>
                    <a:pt x="104" y="119"/>
                    <a:pt x="104" y="119"/>
                  </a:cubicBezTo>
                  <a:cubicBezTo>
                    <a:pt x="104" y="119"/>
                    <a:pt x="104" y="119"/>
                    <a:pt x="104" y="119"/>
                  </a:cubicBezTo>
                  <a:cubicBezTo>
                    <a:pt x="105" y="119"/>
                    <a:pt x="106" y="119"/>
                    <a:pt x="106" y="118"/>
                  </a:cubicBezTo>
                  <a:cubicBezTo>
                    <a:pt x="106" y="118"/>
                    <a:pt x="107" y="117"/>
                    <a:pt x="106" y="117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5" y="117"/>
                    <a:pt x="103" y="118"/>
                    <a:pt x="103" y="118"/>
                  </a:cubicBezTo>
                  <a:cubicBezTo>
                    <a:pt x="102" y="119"/>
                    <a:pt x="101" y="119"/>
                    <a:pt x="100" y="119"/>
                  </a:cubicBezTo>
                  <a:cubicBezTo>
                    <a:pt x="100" y="119"/>
                    <a:pt x="100" y="119"/>
                    <a:pt x="100" y="119"/>
                  </a:cubicBezTo>
                  <a:cubicBezTo>
                    <a:pt x="100" y="119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1" y="115"/>
                    <a:pt x="105" y="112"/>
                    <a:pt x="106" y="112"/>
                  </a:cubicBezTo>
                  <a:cubicBezTo>
                    <a:pt x="107" y="112"/>
                    <a:pt x="107" y="113"/>
                    <a:pt x="107" y="113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109" y="116"/>
                    <a:pt x="109" y="116"/>
                    <a:pt x="109" y="116"/>
                  </a:cubicBezTo>
                  <a:moveTo>
                    <a:pt x="98" y="115"/>
                  </a:moveTo>
                  <a:cubicBezTo>
                    <a:pt x="97" y="115"/>
                    <a:pt x="97" y="115"/>
                    <a:pt x="97" y="115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97" y="113"/>
                    <a:pt x="98" y="112"/>
                    <a:pt x="98" y="112"/>
                  </a:cubicBezTo>
                  <a:cubicBezTo>
                    <a:pt x="99" y="111"/>
                    <a:pt x="100" y="111"/>
                    <a:pt x="101" y="111"/>
                  </a:cubicBezTo>
                  <a:cubicBezTo>
                    <a:pt x="102" y="110"/>
                    <a:pt x="103" y="109"/>
                    <a:pt x="104" y="108"/>
                  </a:cubicBezTo>
                  <a:cubicBezTo>
                    <a:pt x="105" y="108"/>
                    <a:pt x="106" y="108"/>
                    <a:pt x="106" y="108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6"/>
                    <a:pt x="109" y="106"/>
                    <a:pt x="109" y="106"/>
                  </a:cubicBezTo>
                  <a:cubicBezTo>
                    <a:pt x="110" y="106"/>
                    <a:pt x="109" y="107"/>
                    <a:pt x="108" y="108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1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3" y="111"/>
                    <a:pt x="102" y="111"/>
                    <a:pt x="101" y="112"/>
                  </a:cubicBezTo>
                  <a:cubicBezTo>
                    <a:pt x="100" y="113"/>
                    <a:pt x="99" y="114"/>
                    <a:pt x="98" y="115"/>
                  </a:cubicBezTo>
                  <a:moveTo>
                    <a:pt x="114" y="108"/>
                  </a:moveTo>
                  <a:cubicBezTo>
                    <a:pt x="113" y="108"/>
                    <a:pt x="113" y="108"/>
                    <a:pt x="113" y="107"/>
                  </a:cubicBezTo>
                  <a:cubicBezTo>
                    <a:pt x="113" y="107"/>
                    <a:pt x="113" y="105"/>
                    <a:pt x="117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18" y="106"/>
                    <a:pt x="118" y="106"/>
                    <a:pt x="117" y="107"/>
                  </a:cubicBezTo>
                  <a:cubicBezTo>
                    <a:pt x="116" y="108"/>
                    <a:pt x="115" y="108"/>
                    <a:pt x="114" y="108"/>
                  </a:cubicBezTo>
                  <a:moveTo>
                    <a:pt x="318" y="0"/>
                  </a:moveTo>
                  <a:cubicBezTo>
                    <a:pt x="309" y="0"/>
                    <a:pt x="303" y="0"/>
                    <a:pt x="299" y="1"/>
                  </a:cubicBezTo>
                  <a:cubicBezTo>
                    <a:pt x="287" y="1"/>
                    <a:pt x="278" y="2"/>
                    <a:pt x="275" y="3"/>
                  </a:cubicBezTo>
                  <a:cubicBezTo>
                    <a:pt x="262" y="5"/>
                    <a:pt x="244" y="8"/>
                    <a:pt x="231" y="12"/>
                  </a:cubicBezTo>
                  <a:cubicBezTo>
                    <a:pt x="217" y="16"/>
                    <a:pt x="198" y="23"/>
                    <a:pt x="185" y="29"/>
                  </a:cubicBezTo>
                  <a:cubicBezTo>
                    <a:pt x="172" y="34"/>
                    <a:pt x="155" y="44"/>
                    <a:pt x="143" y="52"/>
                  </a:cubicBezTo>
                  <a:cubicBezTo>
                    <a:pt x="131" y="60"/>
                    <a:pt x="116" y="72"/>
                    <a:pt x="105" y="81"/>
                  </a:cubicBezTo>
                  <a:cubicBezTo>
                    <a:pt x="88" y="97"/>
                    <a:pt x="73" y="113"/>
                    <a:pt x="59" y="132"/>
                  </a:cubicBezTo>
                  <a:cubicBezTo>
                    <a:pt x="58" y="135"/>
                    <a:pt x="56" y="137"/>
                    <a:pt x="54" y="140"/>
                  </a:cubicBezTo>
                  <a:cubicBezTo>
                    <a:pt x="55" y="138"/>
                    <a:pt x="57" y="136"/>
                    <a:pt x="58" y="134"/>
                  </a:cubicBezTo>
                  <a:cubicBezTo>
                    <a:pt x="58" y="135"/>
                    <a:pt x="58" y="135"/>
                    <a:pt x="56" y="138"/>
                  </a:cubicBezTo>
                  <a:cubicBezTo>
                    <a:pt x="56" y="137"/>
                    <a:pt x="57" y="137"/>
                    <a:pt x="58" y="136"/>
                  </a:cubicBezTo>
                  <a:cubicBezTo>
                    <a:pt x="57" y="137"/>
                    <a:pt x="57" y="138"/>
                    <a:pt x="57" y="139"/>
                  </a:cubicBezTo>
                  <a:cubicBezTo>
                    <a:pt x="58" y="141"/>
                    <a:pt x="58" y="141"/>
                    <a:pt x="59" y="142"/>
                  </a:cubicBezTo>
                  <a:cubicBezTo>
                    <a:pt x="58" y="145"/>
                    <a:pt x="58" y="145"/>
                    <a:pt x="59" y="147"/>
                  </a:cubicBezTo>
                  <a:cubicBezTo>
                    <a:pt x="60" y="147"/>
                    <a:pt x="61" y="146"/>
                    <a:pt x="61" y="146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2" y="147"/>
                    <a:pt x="62" y="147"/>
                    <a:pt x="62" y="148"/>
                  </a:cubicBezTo>
                  <a:cubicBezTo>
                    <a:pt x="62" y="148"/>
                    <a:pt x="69" y="144"/>
                    <a:pt x="71" y="140"/>
                  </a:cubicBezTo>
                  <a:cubicBezTo>
                    <a:pt x="72" y="141"/>
                    <a:pt x="72" y="141"/>
                    <a:pt x="70" y="146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6"/>
                    <a:pt x="72" y="146"/>
                    <a:pt x="72" y="147"/>
                  </a:cubicBezTo>
                  <a:cubicBezTo>
                    <a:pt x="73" y="146"/>
                    <a:pt x="73" y="146"/>
                    <a:pt x="76" y="144"/>
                  </a:cubicBezTo>
                  <a:cubicBezTo>
                    <a:pt x="76" y="144"/>
                    <a:pt x="76" y="144"/>
                    <a:pt x="78" y="149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1" y="152"/>
                    <a:pt x="80" y="153"/>
                    <a:pt x="79" y="155"/>
                  </a:cubicBezTo>
                  <a:cubicBezTo>
                    <a:pt x="80" y="155"/>
                    <a:pt x="80" y="155"/>
                    <a:pt x="80" y="155"/>
                  </a:cubicBezTo>
                  <a:cubicBezTo>
                    <a:pt x="80" y="155"/>
                    <a:pt x="80" y="155"/>
                    <a:pt x="80" y="155"/>
                  </a:cubicBezTo>
                  <a:cubicBezTo>
                    <a:pt x="81" y="155"/>
                    <a:pt x="83" y="155"/>
                    <a:pt x="85" y="155"/>
                  </a:cubicBezTo>
                  <a:cubicBezTo>
                    <a:pt x="86" y="155"/>
                    <a:pt x="86" y="155"/>
                    <a:pt x="86" y="155"/>
                  </a:cubicBezTo>
                  <a:cubicBezTo>
                    <a:pt x="87" y="156"/>
                    <a:pt x="87" y="156"/>
                    <a:pt x="87" y="156"/>
                  </a:cubicBezTo>
                  <a:cubicBezTo>
                    <a:pt x="87" y="156"/>
                    <a:pt x="87" y="156"/>
                    <a:pt x="87" y="156"/>
                  </a:cubicBezTo>
                  <a:cubicBezTo>
                    <a:pt x="87" y="156"/>
                    <a:pt x="87" y="156"/>
                    <a:pt x="87" y="156"/>
                  </a:cubicBezTo>
                  <a:cubicBezTo>
                    <a:pt x="88" y="157"/>
                    <a:pt x="88" y="157"/>
                    <a:pt x="88" y="157"/>
                  </a:cubicBezTo>
                  <a:cubicBezTo>
                    <a:pt x="88" y="157"/>
                    <a:pt x="87" y="159"/>
                    <a:pt x="87" y="159"/>
                  </a:cubicBezTo>
                  <a:cubicBezTo>
                    <a:pt x="87" y="159"/>
                    <a:pt x="88" y="159"/>
                    <a:pt x="88" y="159"/>
                  </a:cubicBezTo>
                  <a:cubicBezTo>
                    <a:pt x="90" y="155"/>
                    <a:pt x="91" y="154"/>
                    <a:pt x="92" y="154"/>
                  </a:cubicBezTo>
                  <a:cubicBezTo>
                    <a:pt x="93" y="152"/>
                    <a:pt x="94" y="151"/>
                    <a:pt x="95" y="149"/>
                  </a:cubicBezTo>
                  <a:cubicBezTo>
                    <a:pt x="95" y="149"/>
                    <a:pt x="95" y="149"/>
                    <a:pt x="95" y="148"/>
                  </a:cubicBezTo>
                  <a:cubicBezTo>
                    <a:pt x="95" y="149"/>
                    <a:pt x="95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49"/>
                    <a:pt x="94" y="148"/>
                    <a:pt x="93" y="148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93" y="148"/>
                    <a:pt x="92" y="149"/>
                    <a:pt x="92" y="149"/>
                  </a:cubicBezTo>
                  <a:cubicBezTo>
                    <a:pt x="89" y="150"/>
                    <a:pt x="87" y="150"/>
                    <a:pt x="87" y="150"/>
                  </a:cubicBezTo>
                  <a:cubicBezTo>
                    <a:pt x="87" y="150"/>
                    <a:pt x="86" y="151"/>
                    <a:pt x="86" y="151"/>
                  </a:cubicBezTo>
                  <a:cubicBezTo>
                    <a:pt x="85" y="151"/>
                    <a:pt x="84" y="150"/>
                    <a:pt x="84" y="149"/>
                  </a:cubicBezTo>
                  <a:cubicBezTo>
                    <a:pt x="84" y="149"/>
                    <a:pt x="84" y="148"/>
                    <a:pt x="84" y="147"/>
                  </a:cubicBezTo>
                  <a:cubicBezTo>
                    <a:pt x="84" y="146"/>
                    <a:pt x="84" y="146"/>
                    <a:pt x="83" y="146"/>
                  </a:cubicBezTo>
                  <a:cubicBezTo>
                    <a:pt x="82" y="146"/>
                    <a:pt x="83" y="144"/>
                    <a:pt x="83" y="144"/>
                  </a:cubicBezTo>
                  <a:cubicBezTo>
                    <a:pt x="83" y="143"/>
                    <a:pt x="84" y="143"/>
                    <a:pt x="87" y="143"/>
                  </a:cubicBezTo>
                  <a:cubicBezTo>
                    <a:pt x="88" y="143"/>
                    <a:pt x="89" y="142"/>
                    <a:pt x="90" y="142"/>
                  </a:cubicBezTo>
                  <a:cubicBezTo>
                    <a:pt x="90" y="141"/>
                    <a:pt x="89" y="141"/>
                    <a:pt x="88" y="141"/>
                  </a:cubicBezTo>
                  <a:cubicBezTo>
                    <a:pt x="87" y="141"/>
                    <a:pt x="85" y="141"/>
                    <a:pt x="8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0"/>
                    <a:pt x="85" y="138"/>
                    <a:pt x="86" y="138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86" y="138"/>
                    <a:pt x="86" y="138"/>
                    <a:pt x="87" y="138"/>
                  </a:cubicBezTo>
                  <a:cubicBezTo>
                    <a:pt x="89" y="138"/>
                    <a:pt x="89" y="136"/>
                    <a:pt x="89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8" y="136"/>
                    <a:pt x="88" y="136"/>
                    <a:pt x="87" y="136"/>
                  </a:cubicBezTo>
                  <a:cubicBezTo>
                    <a:pt x="87" y="137"/>
                    <a:pt x="87" y="137"/>
                    <a:pt x="86" y="137"/>
                  </a:cubicBezTo>
                  <a:cubicBezTo>
                    <a:pt x="86" y="137"/>
                    <a:pt x="86" y="135"/>
                    <a:pt x="86" y="135"/>
                  </a:cubicBezTo>
                  <a:cubicBezTo>
                    <a:pt x="87" y="133"/>
                    <a:pt x="90" y="130"/>
                    <a:pt x="91" y="129"/>
                  </a:cubicBezTo>
                  <a:cubicBezTo>
                    <a:pt x="92" y="129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8"/>
                    <a:pt x="95" y="128"/>
                    <a:pt x="95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5" y="129"/>
                    <a:pt x="94" y="130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5" y="131"/>
                    <a:pt x="95" y="130"/>
                    <a:pt x="95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6" y="131"/>
                    <a:pt x="96" y="131"/>
                    <a:pt x="96" y="131"/>
                  </a:cubicBezTo>
                  <a:cubicBezTo>
                    <a:pt x="97" y="131"/>
                    <a:pt x="97" y="131"/>
                    <a:pt x="97" y="131"/>
                  </a:cubicBezTo>
                  <a:cubicBezTo>
                    <a:pt x="97" y="132"/>
                    <a:pt x="96" y="133"/>
                    <a:pt x="96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9" y="134"/>
                    <a:pt x="98" y="130"/>
                    <a:pt x="100" y="130"/>
                  </a:cubicBezTo>
                  <a:cubicBezTo>
                    <a:pt x="100" y="130"/>
                    <a:pt x="101" y="130"/>
                    <a:pt x="101" y="130"/>
                  </a:cubicBezTo>
                  <a:cubicBezTo>
                    <a:pt x="103" y="131"/>
                    <a:pt x="100" y="134"/>
                    <a:pt x="100" y="135"/>
                  </a:cubicBezTo>
                  <a:cubicBezTo>
                    <a:pt x="100" y="135"/>
                    <a:pt x="100" y="135"/>
                    <a:pt x="100" y="135"/>
                  </a:cubicBezTo>
                  <a:cubicBezTo>
                    <a:pt x="101" y="134"/>
                    <a:pt x="102" y="133"/>
                    <a:pt x="103" y="132"/>
                  </a:cubicBezTo>
                  <a:cubicBezTo>
                    <a:pt x="103" y="131"/>
                    <a:pt x="104" y="130"/>
                    <a:pt x="105" y="129"/>
                  </a:cubicBezTo>
                  <a:cubicBezTo>
                    <a:pt x="105" y="129"/>
                    <a:pt x="105" y="128"/>
                    <a:pt x="106" y="128"/>
                  </a:cubicBezTo>
                  <a:cubicBezTo>
                    <a:pt x="106" y="129"/>
                    <a:pt x="107" y="130"/>
                    <a:pt x="107" y="130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5" y="133"/>
                    <a:pt x="105" y="133"/>
                    <a:pt x="105" y="134"/>
                  </a:cubicBezTo>
                  <a:cubicBezTo>
                    <a:pt x="113" y="123"/>
                    <a:pt x="120" y="114"/>
                    <a:pt x="129" y="104"/>
                  </a:cubicBezTo>
                  <a:cubicBezTo>
                    <a:pt x="128" y="105"/>
                    <a:pt x="128" y="105"/>
                    <a:pt x="128" y="105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6" y="104"/>
                    <a:pt x="126" y="104"/>
                    <a:pt x="126" y="104"/>
                  </a:cubicBezTo>
                  <a:cubicBezTo>
                    <a:pt x="126" y="104"/>
                    <a:pt x="127" y="103"/>
                    <a:pt x="129" y="102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129" y="102"/>
                    <a:pt x="130" y="101"/>
                    <a:pt x="129" y="101"/>
                  </a:cubicBezTo>
                  <a:cubicBezTo>
                    <a:pt x="129" y="101"/>
                    <a:pt x="129" y="100"/>
                    <a:pt x="129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1" y="98"/>
                    <a:pt x="132" y="98"/>
                    <a:pt x="132" y="98"/>
                  </a:cubicBezTo>
                  <a:cubicBezTo>
                    <a:pt x="132" y="98"/>
                    <a:pt x="132" y="98"/>
                    <a:pt x="132" y="98"/>
                  </a:cubicBezTo>
                  <a:cubicBezTo>
                    <a:pt x="133" y="98"/>
                    <a:pt x="133" y="98"/>
                    <a:pt x="133" y="98"/>
                  </a:cubicBezTo>
                  <a:cubicBezTo>
                    <a:pt x="133" y="98"/>
                    <a:pt x="133" y="98"/>
                    <a:pt x="133" y="99"/>
                  </a:cubicBezTo>
                  <a:cubicBezTo>
                    <a:pt x="133" y="100"/>
                    <a:pt x="133" y="100"/>
                    <a:pt x="133" y="100"/>
                  </a:cubicBezTo>
                  <a:cubicBezTo>
                    <a:pt x="139" y="93"/>
                    <a:pt x="145" y="87"/>
                    <a:pt x="152" y="81"/>
                  </a:cubicBezTo>
                  <a:cubicBezTo>
                    <a:pt x="163" y="71"/>
                    <a:pt x="178" y="59"/>
                    <a:pt x="190" y="52"/>
                  </a:cubicBezTo>
                  <a:cubicBezTo>
                    <a:pt x="202" y="44"/>
                    <a:pt x="219" y="34"/>
                    <a:pt x="232" y="28"/>
                  </a:cubicBezTo>
                  <a:cubicBezTo>
                    <a:pt x="246" y="23"/>
                    <a:pt x="264" y="16"/>
                    <a:pt x="278" y="11"/>
                  </a:cubicBezTo>
                  <a:cubicBezTo>
                    <a:pt x="291" y="8"/>
                    <a:pt x="309" y="4"/>
                    <a:pt x="323" y="2"/>
                  </a:cubicBezTo>
                  <a:cubicBezTo>
                    <a:pt x="325" y="2"/>
                    <a:pt x="330" y="1"/>
                    <a:pt x="338" y="1"/>
                  </a:cubicBezTo>
                  <a:cubicBezTo>
                    <a:pt x="334" y="0"/>
                    <a:pt x="328" y="0"/>
                    <a:pt x="321" y="0"/>
                  </a:cubicBezTo>
                  <a:cubicBezTo>
                    <a:pt x="320" y="0"/>
                    <a:pt x="319" y="0"/>
                    <a:pt x="318" y="0"/>
                  </a:cubicBezTo>
                </a:path>
              </a:pathLst>
            </a:custGeom>
            <a:solidFill>
              <a:srgbClr val="F8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95"/>
            <p:cNvSpPr/>
            <p:nvPr/>
          </p:nvSpPr>
          <p:spPr bwMode="auto">
            <a:xfrm>
              <a:off x="3336925" y="2238375"/>
              <a:ext cx="38100" cy="39687"/>
            </a:xfrm>
            <a:custGeom>
              <a:avLst/>
              <a:gdLst>
                <a:gd name="T0" fmla="*/ 6 w 7"/>
                <a:gd name="T1" fmla="*/ 0 h 7"/>
                <a:gd name="T2" fmla="*/ 4 w 7"/>
                <a:gd name="T3" fmla="*/ 1 h 7"/>
                <a:gd name="T4" fmla="*/ 3 w 7"/>
                <a:gd name="T5" fmla="*/ 2 h 7"/>
                <a:gd name="T6" fmla="*/ 3 w 7"/>
                <a:gd name="T7" fmla="*/ 3 h 7"/>
                <a:gd name="T8" fmla="*/ 3 w 7"/>
                <a:gd name="T9" fmla="*/ 4 h 7"/>
                <a:gd name="T10" fmla="*/ 3 w 7"/>
                <a:gd name="T11" fmla="*/ 4 h 7"/>
                <a:gd name="T12" fmla="*/ 0 w 7"/>
                <a:gd name="T13" fmla="*/ 6 h 7"/>
                <a:gd name="T14" fmla="*/ 1 w 7"/>
                <a:gd name="T15" fmla="*/ 7 h 7"/>
                <a:gd name="T16" fmla="*/ 2 w 7"/>
                <a:gd name="T17" fmla="*/ 7 h 7"/>
                <a:gd name="T18" fmla="*/ 3 w 7"/>
                <a:gd name="T19" fmla="*/ 6 h 7"/>
                <a:gd name="T20" fmla="*/ 7 w 7"/>
                <a:gd name="T21" fmla="*/ 2 h 7"/>
                <a:gd name="T22" fmla="*/ 7 w 7"/>
                <a:gd name="T23" fmla="*/ 1 h 7"/>
                <a:gd name="T24" fmla="*/ 7 w 7"/>
                <a:gd name="T25" fmla="*/ 0 h 7"/>
                <a:gd name="T26" fmla="*/ 6 w 7"/>
                <a:gd name="T27" fmla="*/ 0 h 7"/>
                <a:gd name="T28" fmla="*/ 6 w 7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7">
                  <a:moveTo>
                    <a:pt x="6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4" y="5"/>
                    <a:pt x="5" y="4"/>
                    <a:pt x="7" y="2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96"/>
            <p:cNvSpPr>
              <a:spLocks noEditPoints="1"/>
            </p:cNvSpPr>
            <p:nvPr/>
          </p:nvSpPr>
          <p:spPr bwMode="auto">
            <a:xfrm>
              <a:off x="3194050" y="2305050"/>
              <a:ext cx="98425" cy="71437"/>
            </a:xfrm>
            <a:custGeom>
              <a:avLst/>
              <a:gdLst>
                <a:gd name="T0" fmla="*/ 17 w 18"/>
                <a:gd name="T1" fmla="*/ 5 h 13"/>
                <a:gd name="T2" fmla="*/ 17 w 18"/>
                <a:gd name="T3" fmla="*/ 5 h 13"/>
                <a:gd name="T4" fmla="*/ 17 w 18"/>
                <a:gd name="T5" fmla="*/ 5 h 13"/>
                <a:gd name="T6" fmla="*/ 17 w 18"/>
                <a:gd name="T7" fmla="*/ 5 h 13"/>
                <a:gd name="T8" fmla="*/ 16 w 18"/>
                <a:gd name="T9" fmla="*/ 0 h 13"/>
                <a:gd name="T10" fmla="*/ 11 w 18"/>
                <a:gd name="T11" fmla="*/ 4 h 13"/>
                <a:gd name="T12" fmla="*/ 10 w 18"/>
                <a:gd name="T13" fmla="*/ 6 h 13"/>
                <a:gd name="T14" fmla="*/ 9 w 18"/>
                <a:gd name="T15" fmla="*/ 6 h 13"/>
                <a:gd name="T16" fmla="*/ 8 w 18"/>
                <a:gd name="T17" fmla="*/ 5 h 13"/>
                <a:gd name="T18" fmla="*/ 7 w 18"/>
                <a:gd name="T19" fmla="*/ 3 h 13"/>
                <a:gd name="T20" fmla="*/ 6 w 18"/>
                <a:gd name="T21" fmla="*/ 2 h 13"/>
                <a:gd name="T22" fmla="*/ 0 w 18"/>
                <a:gd name="T23" fmla="*/ 7 h 13"/>
                <a:gd name="T24" fmla="*/ 0 w 18"/>
                <a:gd name="T25" fmla="*/ 7 h 13"/>
                <a:gd name="T26" fmla="*/ 0 w 18"/>
                <a:gd name="T27" fmla="*/ 9 h 13"/>
                <a:gd name="T28" fmla="*/ 0 w 18"/>
                <a:gd name="T29" fmla="*/ 9 h 13"/>
                <a:gd name="T30" fmla="*/ 3 w 18"/>
                <a:gd name="T31" fmla="*/ 8 h 13"/>
                <a:gd name="T32" fmla="*/ 6 w 18"/>
                <a:gd name="T33" fmla="*/ 7 h 13"/>
                <a:gd name="T34" fmla="*/ 6 w 18"/>
                <a:gd name="T35" fmla="*/ 7 h 13"/>
                <a:gd name="T36" fmla="*/ 6 w 18"/>
                <a:gd name="T37" fmla="*/ 8 h 13"/>
                <a:gd name="T38" fmla="*/ 4 w 18"/>
                <a:gd name="T39" fmla="*/ 9 h 13"/>
                <a:gd name="T40" fmla="*/ 4 w 18"/>
                <a:gd name="T41" fmla="*/ 9 h 13"/>
                <a:gd name="T42" fmla="*/ 4 w 18"/>
                <a:gd name="T43" fmla="*/ 9 h 13"/>
                <a:gd name="T44" fmla="*/ 3 w 18"/>
                <a:gd name="T45" fmla="*/ 10 h 13"/>
                <a:gd name="T46" fmla="*/ 3 w 18"/>
                <a:gd name="T47" fmla="*/ 13 h 13"/>
                <a:gd name="T48" fmla="*/ 5 w 18"/>
                <a:gd name="T49" fmla="*/ 12 h 13"/>
                <a:gd name="T50" fmla="*/ 10 w 18"/>
                <a:gd name="T51" fmla="*/ 10 h 13"/>
                <a:gd name="T52" fmla="*/ 10 w 18"/>
                <a:gd name="T53" fmla="*/ 10 h 13"/>
                <a:gd name="T54" fmla="*/ 11 w 18"/>
                <a:gd name="T55" fmla="*/ 10 h 13"/>
                <a:gd name="T56" fmla="*/ 15 w 18"/>
                <a:gd name="T57" fmla="*/ 8 h 13"/>
                <a:gd name="T58" fmla="*/ 17 w 18"/>
                <a:gd name="T59" fmla="*/ 5 h 13"/>
                <a:gd name="T60" fmla="*/ 17 w 18"/>
                <a:gd name="T61" fmla="*/ 5 h 13"/>
                <a:gd name="T62" fmla="*/ 17 w 18"/>
                <a:gd name="T63" fmla="*/ 5 h 13"/>
                <a:gd name="T64" fmla="*/ 17 w 18"/>
                <a:gd name="T65" fmla="*/ 5 h 13"/>
                <a:gd name="T66" fmla="*/ 17 w 18"/>
                <a:gd name="T67" fmla="*/ 5 h 13"/>
                <a:gd name="T68" fmla="*/ 17 w 18"/>
                <a:gd name="T69" fmla="*/ 5 h 13"/>
                <a:gd name="T70" fmla="*/ 17 w 18"/>
                <a:gd name="T71" fmla="*/ 5 h 13"/>
                <a:gd name="T72" fmla="*/ 18 w 18"/>
                <a:gd name="T73" fmla="*/ 3 h 13"/>
                <a:gd name="T74" fmla="*/ 15 w 18"/>
                <a:gd name="T75" fmla="*/ 4 h 13"/>
                <a:gd name="T76" fmla="*/ 15 w 18"/>
                <a:gd name="T77" fmla="*/ 2 h 13"/>
                <a:gd name="T78" fmla="*/ 16 w 18"/>
                <a:gd name="T7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13">
                  <a:moveTo>
                    <a:pt x="17" y="5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moveTo>
                    <a:pt x="16" y="0"/>
                  </a:moveTo>
                  <a:cubicBezTo>
                    <a:pt x="14" y="0"/>
                    <a:pt x="12" y="2"/>
                    <a:pt x="11" y="4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6"/>
                    <a:pt x="8" y="5"/>
                  </a:cubicBezTo>
                  <a:cubicBezTo>
                    <a:pt x="8" y="5"/>
                    <a:pt x="8" y="5"/>
                    <a:pt x="7" y="3"/>
                  </a:cubicBezTo>
                  <a:cubicBezTo>
                    <a:pt x="7" y="3"/>
                    <a:pt x="7" y="2"/>
                    <a:pt x="6" y="2"/>
                  </a:cubicBezTo>
                  <a:cubicBezTo>
                    <a:pt x="5" y="2"/>
                    <a:pt x="1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9"/>
                    <a:pt x="3" y="8"/>
                  </a:cubicBezTo>
                  <a:cubicBezTo>
                    <a:pt x="3" y="8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6" y="8"/>
                    <a:pt x="6" y="8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3" y="9"/>
                    <a:pt x="3" y="10"/>
                  </a:cubicBezTo>
                  <a:cubicBezTo>
                    <a:pt x="2" y="11"/>
                    <a:pt x="1" y="13"/>
                    <a:pt x="3" y="13"/>
                  </a:cubicBezTo>
                  <a:cubicBezTo>
                    <a:pt x="3" y="13"/>
                    <a:pt x="4" y="13"/>
                    <a:pt x="5" y="12"/>
                  </a:cubicBezTo>
                  <a:cubicBezTo>
                    <a:pt x="8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4" y="9"/>
                    <a:pt x="15" y="8"/>
                  </a:cubicBezTo>
                  <a:cubicBezTo>
                    <a:pt x="16" y="7"/>
                    <a:pt x="16" y="6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4"/>
                    <a:pt x="18" y="4"/>
                    <a:pt x="18" y="3"/>
                  </a:cubicBezTo>
                  <a:cubicBezTo>
                    <a:pt x="17" y="4"/>
                    <a:pt x="16" y="4"/>
                    <a:pt x="15" y="4"/>
                  </a:cubicBezTo>
                  <a:cubicBezTo>
                    <a:pt x="15" y="4"/>
                    <a:pt x="14" y="4"/>
                    <a:pt x="15" y="2"/>
                  </a:cubicBezTo>
                  <a:cubicBezTo>
                    <a:pt x="16" y="2"/>
                    <a:pt x="17" y="0"/>
                    <a:pt x="16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Rectangle 97"/>
            <p:cNvSpPr>
              <a:spLocks noChangeArrowheads="1"/>
            </p:cNvSpPr>
            <p:nvPr/>
          </p:nvSpPr>
          <p:spPr bwMode="auto">
            <a:xfrm>
              <a:off x="3287713" y="2332038"/>
              <a:ext cx="1587" cy="6350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Rectangle 98"/>
            <p:cNvSpPr>
              <a:spLocks noChangeArrowheads="1"/>
            </p:cNvSpPr>
            <p:nvPr/>
          </p:nvSpPr>
          <p:spPr bwMode="auto">
            <a:xfrm>
              <a:off x="3287713" y="2332038"/>
              <a:ext cx="1587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99"/>
            <p:cNvSpPr/>
            <p:nvPr/>
          </p:nvSpPr>
          <p:spPr bwMode="auto">
            <a:xfrm>
              <a:off x="3265488" y="2278063"/>
              <a:ext cx="26987" cy="15875"/>
            </a:xfrm>
            <a:custGeom>
              <a:avLst/>
              <a:gdLst>
                <a:gd name="T0" fmla="*/ 4 w 5"/>
                <a:gd name="T1" fmla="*/ 0 h 3"/>
                <a:gd name="T2" fmla="*/ 0 w 5"/>
                <a:gd name="T3" fmla="*/ 2 h 3"/>
                <a:gd name="T4" fmla="*/ 1 w 5"/>
                <a:gd name="T5" fmla="*/ 3 h 3"/>
                <a:gd name="T6" fmla="*/ 4 w 5"/>
                <a:gd name="T7" fmla="*/ 2 h 3"/>
                <a:gd name="T8" fmla="*/ 5 w 5"/>
                <a:gd name="T9" fmla="*/ 0 h 3"/>
                <a:gd name="T10" fmla="*/ 5 w 5"/>
                <a:gd name="T11" fmla="*/ 0 h 3"/>
                <a:gd name="T12" fmla="*/ 4 w 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0" y="0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" y="3"/>
                    <a:pt x="3" y="3"/>
                    <a:pt x="4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0"/>
            <p:cNvSpPr/>
            <p:nvPr/>
          </p:nvSpPr>
          <p:spPr bwMode="auto">
            <a:xfrm>
              <a:off x="3176588" y="2282825"/>
              <a:ext cx="71437" cy="49212"/>
            </a:xfrm>
            <a:custGeom>
              <a:avLst/>
              <a:gdLst>
                <a:gd name="T0" fmla="*/ 12 w 13"/>
                <a:gd name="T1" fmla="*/ 0 h 9"/>
                <a:gd name="T2" fmla="*/ 11 w 13"/>
                <a:gd name="T3" fmla="*/ 1 h 9"/>
                <a:gd name="T4" fmla="*/ 9 w 13"/>
                <a:gd name="T5" fmla="*/ 2 h 9"/>
                <a:gd name="T6" fmla="*/ 7 w 13"/>
                <a:gd name="T7" fmla="*/ 2 h 9"/>
                <a:gd name="T8" fmla="*/ 4 w 13"/>
                <a:gd name="T9" fmla="*/ 5 h 9"/>
                <a:gd name="T10" fmla="*/ 1 w 13"/>
                <a:gd name="T11" fmla="*/ 6 h 9"/>
                <a:gd name="T12" fmla="*/ 0 w 13"/>
                <a:gd name="T13" fmla="*/ 8 h 9"/>
                <a:gd name="T14" fmla="*/ 1 w 13"/>
                <a:gd name="T15" fmla="*/ 8 h 9"/>
                <a:gd name="T16" fmla="*/ 0 w 13"/>
                <a:gd name="T17" fmla="*/ 9 h 9"/>
                <a:gd name="T18" fmla="*/ 1 w 13"/>
                <a:gd name="T19" fmla="*/ 9 h 9"/>
                <a:gd name="T20" fmla="*/ 4 w 13"/>
                <a:gd name="T21" fmla="*/ 6 h 9"/>
                <a:gd name="T22" fmla="*/ 6 w 13"/>
                <a:gd name="T23" fmla="*/ 5 h 9"/>
                <a:gd name="T24" fmla="*/ 6 w 13"/>
                <a:gd name="T25" fmla="*/ 5 h 9"/>
                <a:gd name="T26" fmla="*/ 6 w 13"/>
                <a:gd name="T27" fmla="*/ 7 h 9"/>
                <a:gd name="T28" fmla="*/ 6 w 13"/>
                <a:gd name="T29" fmla="*/ 7 h 9"/>
                <a:gd name="T30" fmla="*/ 6 w 13"/>
                <a:gd name="T31" fmla="*/ 7 h 9"/>
                <a:gd name="T32" fmla="*/ 11 w 13"/>
                <a:gd name="T33" fmla="*/ 2 h 9"/>
                <a:gd name="T34" fmla="*/ 12 w 13"/>
                <a:gd name="T3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9">
                  <a:moveTo>
                    <a:pt x="12" y="0"/>
                  </a:moveTo>
                  <a:cubicBezTo>
                    <a:pt x="12" y="0"/>
                    <a:pt x="11" y="0"/>
                    <a:pt x="11" y="1"/>
                  </a:cubicBezTo>
                  <a:cubicBezTo>
                    <a:pt x="11" y="1"/>
                    <a:pt x="11" y="1"/>
                    <a:pt x="9" y="2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3"/>
                    <a:pt x="5" y="4"/>
                    <a:pt x="4" y="5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8"/>
                    <a:pt x="3" y="7"/>
                    <a:pt x="4" y="6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1"/>
                    <a:pt x="13" y="0"/>
                    <a:pt x="12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1"/>
            <p:cNvSpPr/>
            <p:nvPr/>
          </p:nvSpPr>
          <p:spPr bwMode="auto">
            <a:xfrm>
              <a:off x="3078163" y="2371725"/>
              <a:ext cx="93662" cy="87312"/>
            </a:xfrm>
            <a:custGeom>
              <a:avLst/>
              <a:gdLst>
                <a:gd name="T0" fmla="*/ 13 w 17"/>
                <a:gd name="T1" fmla="*/ 0 h 16"/>
                <a:gd name="T2" fmla="*/ 11 w 17"/>
                <a:gd name="T3" fmla="*/ 0 h 16"/>
                <a:gd name="T4" fmla="*/ 11 w 17"/>
                <a:gd name="T5" fmla="*/ 0 h 16"/>
                <a:gd name="T6" fmla="*/ 10 w 17"/>
                <a:gd name="T7" fmla="*/ 0 h 16"/>
                <a:gd name="T8" fmla="*/ 10 w 17"/>
                <a:gd name="T9" fmla="*/ 0 h 16"/>
                <a:gd name="T10" fmla="*/ 10 w 17"/>
                <a:gd name="T11" fmla="*/ 0 h 16"/>
                <a:gd name="T12" fmla="*/ 10 w 17"/>
                <a:gd name="T13" fmla="*/ 0 h 16"/>
                <a:gd name="T14" fmla="*/ 8 w 17"/>
                <a:gd name="T15" fmla="*/ 1 h 16"/>
                <a:gd name="T16" fmla="*/ 5 w 17"/>
                <a:gd name="T17" fmla="*/ 5 h 16"/>
                <a:gd name="T18" fmla="*/ 0 w 17"/>
                <a:gd name="T19" fmla="*/ 11 h 16"/>
                <a:gd name="T20" fmla="*/ 0 w 17"/>
                <a:gd name="T21" fmla="*/ 13 h 16"/>
                <a:gd name="T22" fmla="*/ 0 w 17"/>
                <a:gd name="T23" fmla="*/ 15 h 16"/>
                <a:gd name="T24" fmla="*/ 0 w 17"/>
                <a:gd name="T25" fmla="*/ 16 h 16"/>
                <a:gd name="T26" fmla="*/ 0 w 17"/>
                <a:gd name="T27" fmla="*/ 16 h 16"/>
                <a:gd name="T28" fmla="*/ 5 w 17"/>
                <a:gd name="T29" fmla="*/ 12 h 16"/>
                <a:gd name="T30" fmla="*/ 7 w 17"/>
                <a:gd name="T31" fmla="*/ 10 h 16"/>
                <a:gd name="T32" fmla="*/ 13 w 17"/>
                <a:gd name="T33" fmla="*/ 5 h 16"/>
                <a:gd name="T34" fmla="*/ 16 w 17"/>
                <a:gd name="T35" fmla="*/ 4 h 16"/>
                <a:gd name="T36" fmla="*/ 16 w 17"/>
                <a:gd name="T37" fmla="*/ 3 h 16"/>
                <a:gd name="T38" fmla="*/ 16 w 17"/>
                <a:gd name="T39" fmla="*/ 1 h 16"/>
                <a:gd name="T40" fmla="*/ 14 w 17"/>
                <a:gd name="T41" fmla="*/ 1 h 16"/>
                <a:gd name="T42" fmla="*/ 14 w 17"/>
                <a:gd name="T43" fmla="*/ 1 h 16"/>
                <a:gd name="T44" fmla="*/ 13 w 17"/>
                <a:gd name="T45" fmla="*/ 0 h 16"/>
                <a:gd name="T46" fmla="*/ 13 w 17"/>
                <a:gd name="T47" fmla="*/ 0 h 16"/>
                <a:gd name="T48" fmla="*/ 13 w 17"/>
                <a:gd name="T4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16">
                  <a:moveTo>
                    <a:pt x="13" y="0"/>
                  </a:move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7" y="2"/>
                    <a:pt x="6" y="4"/>
                    <a:pt x="5" y="5"/>
                  </a:cubicBezTo>
                  <a:cubicBezTo>
                    <a:pt x="2" y="9"/>
                    <a:pt x="0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4" y="14"/>
                    <a:pt x="5" y="12"/>
                  </a:cubicBezTo>
                  <a:cubicBezTo>
                    <a:pt x="5" y="12"/>
                    <a:pt x="5" y="12"/>
                    <a:pt x="7" y="10"/>
                  </a:cubicBezTo>
                  <a:cubicBezTo>
                    <a:pt x="9" y="8"/>
                    <a:pt x="11" y="6"/>
                    <a:pt x="13" y="5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2"/>
                    <a:pt x="17" y="1"/>
                    <a:pt x="16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2"/>
            <p:cNvSpPr/>
            <p:nvPr/>
          </p:nvSpPr>
          <p:spPr bwMode="auto">
            <a:xfrm>
              <a:off x="3160713" y="2403475"/>
              <a:ext cx="0" cy="6350"/>
            </a:xfrm>
            <a:custGeom>
              <a:avLst/>
              <a:gdLst>
                <a:gd name="T0" fmla="*/ 0 h 4"/>
                <a:gd name="T1" fmla="*/ 0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03"/>
            <p:cNvSpPr/>
            <p:nvPr/>
          </p:nvSpPr>
          <p:spPr bwMode="auto">
            <a:xfrm>
              <a:off x="3160713" y="2403475"/>
              <a:ext cx="0" cy="6350"/>
            </a:xfrm>
            <a:custGeom>
              <a:avLst/>
              <a:gdLst>
                <a:gd name="T0" fmla="*/ 0 h 4"/>
                <a:gd name="T1" fmla="*/ 0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04"/>
            <p:cNvSpPr/>
            <p:nvPr/>
          </p:nvSpPr>
          <p:spPr bwMode="auto">
            <a:xfrm>
              <a:off x="3095625" y="2403475"/>
              <a:ext cx="136525" cy="127000"/>
            </a:xfrm>
            <a:custGeom>
              <a:avLst/>
              <a:gdLst>
                <a:gd name="T0" fmla="*/ 13 w 25"/>
                <a:gd name="T1" fmla="*/ 0 h 23"/>
                <a:gd name="T2" fmla="*/ 12 w 25"/>
                <a:gd name="T3" fmla="*/ 1 h 23"/>
                <a:gd name="T4" fmla="*/ 12 w 25"/>
                <a:gd name="T5" fmla="*/ 1 h 23"/>
                <a:gd name="T6" fmla="*/ 9 w 25"/>
                <a:gd name="T7" fmla="*/ 1 h 23"/>
                <a:gd name="T8" fmla="*/ 4 w 25"/>
                <a:gd name="T9" fmla="*/ 7 h 23"/>
                <a:gd name="T10" fmla="*/ 4 w 25"/>
                <a:gd name="T11" fmla="*/ 9 h 23"/>
                <a:gd name="T12" fmla="*/ 5 w 25"/>
                <a:gd name="T13" fmla="*/ 8 h 23"/>
                <a:gd name="T14" fmla="*/ 7 w 25"/>
                <a:gd name="T15" fmla="*/ 8 h 23"/>
                <a:gd name="T16" fmla="*/ 7 w 25"/>
                <a:gd name="T17" fmla="*/ 8 h 23"/>
                <a:gd name="T18" fmla="*/ 5 w 25"/>
                <a:gd name="T19" fmla="*/ 10 h 23"/>
                <a:gd name="T20" fmla="*/ 4 w 25"/>
                <a:gd name="T21" fmla="*/ 10 h 23"/>
                <a:gd name="T22" fmla="*/ 4 w 25"/>
                <a:gd name="T23" fmla="*/ 10 h 23"/>
                <a:gd name="T24" fmla="*/ 1 w 25"/>
                <a:gd name="T25" fmla="*/ 13 h 23"/>
                <a:gd name="T26" fmla="*/ 2 w 25"/>
                <a:gd name="T27" fmla="*/ 13 h 23"/>
                <a:gd name="T28" fmla="*/ 3 w 25"/>
                <a:gd name="T29" fmla="*/ 13 h 23"/>
                <a:gd name="T30" fmla="*/ 6 w 25"/>
                <a:gd name="T31" fmla="*/ 13 h 23"/>
                <a:gd name="T32" fmla="*/ 8 w 25"/>
                <a:gd name="T33" fmla="*/ 14 h 23"/>
                <a:gd name="T34" fmla="*/ 5 w 25"/>
                <a:gd name="T35" fmla="*/ 15 h 23"/>
                <a:gd name="T36" fmla="*/ 1 w 25"/>
                <a:gd name="T37" fmla="*/ 16 h 23"/>
                <a:gd name="T38" fmla="*/ 1 w 25"/>
                <a:gd name="T39" fmla="*/ 18 h 23"/>
                <a:gd name="T40" fmla="*/ 2 w 25"/>
                <a:gd name="T41" fmla="*/ 19 h 23"/>
                <a:gd name="T42" fmla="*/ 2 w 25"/>
                <a:gd name="T43" fmla="*/ 21 h 23"/>
                <a:gd name="T44" fmla="*/ 4 w 25"/>
                <a:gd name="T45" fmla="*/ 23 h 23"/>
                <a:gd name="T46" fmla="*/ 5 w 25"/>
                <a:gd name="T47" fmla="*/ 22 h 23"/>
                <a:gd name="T48" fmla="*/ 10 w 25"/>
                <a:gd name="T49" fmla="*/ 21 h 23"/>
                <a:gd name="T50" fmla="*/ 11 w 25"/>
                <a:gd name="T51" fmla="*/ 20 h 23"/>
                <a:gd name="T52" fmla="*/ 11 w 25"/>
                <a:gd name="T53" fmla="*/ 20 h 23"/>
                <a:gd name="T54" fmla="*/ 12 w 25"/>
                <a:gd name="T55" fmla="*/ 21 h 23"/>
                <a:gd name="T56" fmla="*/ 12 w 25"/>
                <a:gd name="T57" fmla="*/ 21 h 23"/>
                <a:gd name="T58" fmla="*/ 13 w 25"/>
                <a:gd name="T59" fmla="*/ 20 h 23"/>
                <a:gd name="T60" fmla="*/ 23 w 25"/>
                <a:gd name="T61" fmla="*/ 6 h 23"/>
                <a:gd name="T62" fmla="*/ 24 w 25"/>
                <a:gd name="T63" fmla="*/ 4 h 23"/>
                <a:gd name="T64" fmla="*/ 24 w 25"/>
                <a:gd name="T65" fmla="*/ 4 h 23"/>
                <a:gd name="T66" fmla="*/ 25 w 25"/>
                <a:gd name="T67" fmla="*/ 2 h 23"/>
                <a:gd name="T68" fmla="*/ 24 w 25"/>
                <a:gd name="T69" fmla="*/ 0 h 23"/>
                <a:gd name="T70" fmla="*/ 23 w 25"/>
                <a:gd name="T71" fmla="*/ 1 h 23"/>
                <a:gd name="T72" fmla="*/ 21 w 25"/>
                <a:gd name="T73" fmla="*/ 4 h 23"/>
                <a:gd name="T74" fmla="*/ 18 w 25"/>
                <a:gd name="T75" fmla="*/ 7 h 23"/>
                <a:gd name="T76" fmla="*/ 18 w 25"/>
                <a:gd name="T77" fmla="*/ 7 h 23"/>
                <a:gd name="T78" fmla="*/ 19 w 25"/>
                <a:gd name="T79" fmla="*/ 2 h 23"/>
                <a:gd name="T80" fmla="*/ 18 w 25"/>
                <a:gd name="T81" fmla="*/ 2 h 23"/>
                <a:gd name="T82" fmla="*/ 15 w 25"/>
                <a:gd name="T83" fmla="*/ 6 h 23"/>
                <a:gd name="T84" fmla="*/ 14 w 25"/>
                <a:gd name="T85" fmla="*/ 6 h 23"/>
                <a:gd name="T86" fmla="*/ 15 w 25"/>
                <a:gd name="T87" fmla="*/ 3 h 23"/>
                <a:gd name="T88" fmla="*/ 14 w 25"/>
                <a:gd name="T89" fmla="*/ 3 h 23"/>
                <a:gd name="T90" fmla="*/ 14 w 25"/>
                <a:gd name="T91" fmla="*/ 2 h 23"/>
                <a:gd name="T92" fmla="*/ 14 w 25"/>
                <a:gd name="T93" fmla="*/ 2 h 23"/>
                <a:gd name="T94" fmla="*/ 13 w 25"/>
                <a:gd name="T95" fmla="*/ 2 h 23"/>
                <a:gd name="T96" fmla="*/ 12 w 25"/>
                <a:gd name="T97" fmla="*/ 3 h 23"/>
                <a:gd name="T98" fmla="*/ 12 w 25"/>
                <a:gd name="T99" fmla="*/ 3 h 23"/>
                <a:gd name="T100" fmla="*/ 13 w 25"/>
                <a:gd name="T101" fmla="*/ 0 h 23"/>
                <a:gd name="T102" fmla="*/ 13 w 25"/>
                <a:gd name="T10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cubicBezTo>
                    <a:pt x="13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2"/>
                    <a:pt x="5" y="5"/>
                    <a:pt x="4" y="7"/>
                  </a:cubicBezTo>
                  <a:cubicBezTo>
                    <a:pt x="4" y="7"/>
                    <a:pt x="4" y="9"/>
                    <a:pt x="4" y="9"/>
                  </a:cubicBezTo>
                  <a:cubicBezTo>
                    <a:pt x="5" y="9"/>
                    <a:pt x="5" y="9"/>
                    <a:pt x="5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10"/>
                    <a:pt x="5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1" y="12"/>
                    <a:pt x="1" y="13"/>
                  </a:cubicBezTo>
                  <a:cubicBezTo>
                    <a:pt x="1" y="13"/>
                    <a:pt x="1" y="13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3" y="13"/>
                    <a:pt x="5" y="13"/>
                    <a:pt x="6" y="13"/>
                  </a:cubicBezTo>
                  <a:cubicBezTo>
                    <a:pt x="7" y="13"/>
                    <a:pt x="8" y="13"/>
                    <a:pt x="8" y="14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2" y="15"/>
                    <a:pt x="1" y="15"/>
                    <a:pt x="1" y="16"/>
                  </a:cubicBezTo>
                  <a:cubicBezTo>
                    <a:pt x="1" y="16"/>
                    <a:pt x="0" y="18"/>
                    <a:pt x="1" y="18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2"/>
                    <a:pt x="3" y="23"/>
                    <a:pt x="4" y="23"/>
                  </a:cubicBezTo>
                  <a:cubicBezTo>
                    <a:pt x="4" y="23"/>
                    <a:pt x="5" y="22"/>
                    <a:pt x="5" y="22"/>
                  </a:cubicBezTo>
                  <a:cubicBezTo>
                    <a:pt x="5" y="22"/>
                    <a:pt x="7" y="22"/>
                    <a:pt x="10" y="21"/>
                  </a:cubicBezTo>
                  <a:cubicBezTo>
                    <a:pt x="10" y="21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2" y="20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7" y="15"/>
                    <a:pt x="20" y="10"/>
                    <a:pt x="23" y="6"/>
                  </a:cubicBezTo>
                  <a:cubicBezTo>
                    <a:pt x="23" y="5"/>
                    <a:pt x="23" y="5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4" y="1"/>
                    <a:pt x="24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2" y="2"/>
                    <a:pt x="21" y="3"/>
                    <a:pt x="21" y="4"/>
                  </a:cubicBezTo>
                  <a:cubicBezTo>
                    <a:pt x="20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21" y="3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6" y="2"/>
                    <a:pt x="17" y="6"/>
                    <a:pt x="15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5" y="4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Rectangle 105"/>
            <p:cNvSpPr>
              <a:spLocks noChangeArrowheads="1"/>
            </p:cNvSpPr>
            <p:nvPr/>
          </p:nvSpPr>
          <p:spPr bwMode="auto">
            <a:xfrm>
              <a:off x="2782888" y="2778125"/>
              <a:ext cx="1587" cy="1587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06"/>
            <p:cNvSpPr/>
            <p:nvPr/>
          </p:nvSpPr>
          <p:spPr bwMode="auto">
            <a:xfrm>
              <a:off x="2782888" y="27781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07"/>
            <p:cNvSpPr/>
            <p:nvPr/>
          </p:nvSpPr>
          <p:spPr bwMode="auto">
            <a:xfrm>
              <a:off x="2771775" y="2778125"/>
              <a:ext cx="11112" cy="22225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1 h 4"/>
                <a:gd name="T6" fmla="*/ 1 w 2"/>
                <a:gd name="T7" fmla="*/ 1 h 4"/>
                <a:gd name="T8" fmla="*/ 0 w 2"/>
                <a:gd name="T9" fmla="*/ 4 h 4"/>
                <a:gd name="T10" fmla="*/ 0 w 2"/>
                <a:gd name="T11" fmla="*/ 4 h 4"/>
                <a:gd name="T12" fmla="*/ 1 w 2"/>
                <a:gd name="T13" fmla="*/ 3 h 4"/>
                <a:gd name="T14" fmla="*/ 1 w 2"/>
                <a:gd name="T15" fmla="*/ 3 h 4"/>
                <a:gd name="T16" fmla="*/ 1 w 2"/>
                <a:gd name="T17" fmla="*/ 2 h 4"/>
                <a:gd name="T18" fmla="*/ 2 w 2"/>
                <a:gd name="T19" fmla="*/ 2 h 4"/>
                <a:gd name="T20" fmla="*/ 2 w 2"/>
                <a:gd name="T21" fmla="*/ 0 h 4"/>
                <a:gd name="T22" fmla="*/ 2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Rectangle 108"/>
            <p:cNvSpPr>
              <a:spLocks noChangeArrowheads="1"/>
            </p:cNvSpPr>
            <p:nvPr/>
          </p:nvSpPr>
          <p:spPr bwMode="auto">
            <a:xfrm>
              <a:off x="2782888" y="2771775"/>
              <a:ext cx="1587" cy="6350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09"/>
            <p:cNvSpPr/>
            <p:nvPr/>
          </p:nvSpPr>
          <p:spPr bwMode="auto">
            <a:xfrm>
              <a:off x="2782888" y="2771775"/>
              <a:ext cx="0" cy="6350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0"/>
            <p:cNvSpPr/>
            <p:nvPr/>
          </p:nvSpPr>
          <p:spPr bwMode="auto">
            <a:xfrm>
              <a:off x="2825750" y="2778125"/>
              <a:ext cx="11112" cy="33337"/>
            </a:xfrm>
            <a:custGeom>
              <a:avLst/>
              <a:gdLst>
                <a:gd name="T0" fmla="*/ 2 w 2"/>
                <a:gd name="T1" fmla="*/ 0 h 6"/>
                <a:gd name="T2" fmla="*/ 2 w 2"/>
                <a:gd name="T3" fmla="*/ 1 h 6"/>
                <a:gd name="T4" fmla="*/ 2 w 2"/>
                <a:gd name="T5" fmla="*/ 0 h 6"/>
                <a:gd name="T6" fmla="*/ 1 w 2"/>
                <a:gd name="T7" fmla="*/ 3 h 6"/>
                <a:gd name="T8" fmla="*/ 1 w 2"/>
                <a:gd name="T9" fmla="*/ 5 h 6"/>
                <a:gd name="T10" fmla="*/ 1 w 2"/>
                <a:gd name="T11" fmla="*/ 5 h 6"/>
                <a:gd name="T12" fmla="*/ 0 w 2"/>
                <a:gd name="T13" fmla="*/ 6 h 6"/>
                <a:gd name="T14" fmla="*/ 1 w 2"/>
                <a:gd name="T15" fmla="*/ 6 h 6"/>
                <a:gd name="T16" fmla="*/ 1 w 2"/>
                <a:gd name="T17" fmla="*/ 5 h 6"/>
                <a:gd name="T18" fmla="*/ 2 w 2"/>
                <a:gd name="T19" fmla="*/ 4 h 6"/>
                <a:gd name="T20" fmla="*/ 2 w 2"/>
                <a:gd name="T21" fmla="*/ 2 h 6"/>
                <a:gd name="T22" fmla="*/ 2 w 2"/>
                <a:gd name="T23" fmla="*/ 1 h 6"/>
                <a:gd name="T24" fmla="*/ 2 w 2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1"/>
            <p:cNvSpPr/>
            <p:nvPr/>
          </p:nvSpPr>
          <p:spPr bwMode="auto">
            <a:xfrm>
              <a:off x="2825750" y="2822575"/>
              <a:ext cx="11112" cy="31750"/>
            </a:xfrm>
            <a:custGeom>
              <a:avLst/>
              <a:gdLst>
                <a:gd name="T0" fmla="*/ 2 w 2"/>
                <a:gd name="T1" fmla="*/ 0 h 6"/>
                <a:gd name="T2" fmla="*/ 1 w 2"/>
                <a:gd name="T3" fmla="*/ 1 h 6"/>
                <a:gd name="T4" fmla="*/ 1 w 2"/>
                <a:gd name="T5" fmla="*/ 1 h 6"/>
                <a:gd name="T6" fmla="*/ 1 w 2"/>
                <a:gd name="T7" fmla="*/ 3 h 6"/>
                <a:gd name="T8" fmla="*/ 0 w 2"/>
                <a:gd name="T9" fmla="*/ 6 h 6"/>
                <a:gd name="T10" fmla="*/ 0 w 2"/>
                <a:gd name="T11" fmla="*/ 6 h 6"/>
                <a:gd name="T12" fmla="*/ 1 w 2"/>
                <a:gd name="T13" fmla="*/ 5 h 6"/>
                <a:gd name="T14" fmla="*/ 1 w 2"/>
                <a:gd name="T15" fmla="*/ 4 h 6"/>
                <a:gd name="T16" fmla="*/ 1 w 2"/>
                <a:gd name="T17" fmla="*/ 4 h 6"/>
                <a:gd name="T18" fmla="*/ 2 w 2"/>
                <a:gd name="T19" fmla="*/ 2 h 6"/>
                <a:gd name="T20" fmla="*/ 2 w 2"/>
                <a:gd name="T21" fmla="*/ 0 h 6"/>
                <a:gd name="T22" fmla="*/ 2 w 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6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6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12"/>
            <p:cNvSpPr/>
            <p:nvPr/>
          </p:nvSpPr>
          <p:spPr bwMode="auto">
            <a:xfrm>
              <a:off x="2814638" y="2871788"/>
              <a:ext cx="11112" cy="22225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0 w 2"/>
                <a:gd name="T5" fmla="*/ 4 h 4"/>
                <a:gd name="T6" fmla="*/ 0 w 2"/>
                <a:gd name="T7" fmla="*/ 4 h 4"/>
                <a:gd name="T8" fmla="*/ 1 w 2"/>
                <a:gd name="T9" fmla="*/ 3 h 4"/>
                <a:gd name="T10" fmla="*/ 1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2"/>
                    <a:pt x="2" y="0"/>
                    <a:pt x="1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Rectangle 113"/>
            <p:cNvSpPr>
              <a:spLocks noChangeArrowheads="1"/>
            </p:cNvSpPr>
            <p:nvPr/>
          </p:nvSpPr>
          <p:spPr bwMode="auto">
            <a:xfrm>
              <a:off x="2820988" y="2871788"/>
              <a:ext cx="1587" cy="1587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14"/>
            <p:cNvSpPr/>
            <p:nvPr/>
          </p:nvSpPr>
          <p:spPr bwMode="auto">
            <a:xfrm>
              <a:off x="2820988" y="2871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Rectangle 115"/>
            <p:cNvSpPr>
              <a:spLocks noChangeArrowheads="1"/>
            </p:cNvSpPr>
            <p:nvPr/>
          </p:nvSpPr>
          <p:spPr bwMode="auto">
            <a:xfrm>
              <a:off x="2820988" y="2871788"/>
              <a:ext cx="1587" cy="1587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16"/>
            <p:cNvSpPr/>
            <p:nvPr/>
          </p:nvSpPr>
          <p:spPr bwMode="auto">
            <a:xfrm>
              <a:off x="2820988" y="2871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Rectangle 117"/>
            <p:cNvSpPr>
              <a:spLocks noChangeArrowheads="1"/>
            </p:cNvSpPr>
            <p:nvPr/>
          </p:nvSpPr>
          <p:spPr bwMode="auto">
            <a:xfrm>
              <a:off x="2820988" y="2871788"/>
              <a:ext cx="1587" cy="1587"/>
            </a:xfrm>
            <a:prstGeom prst="rect">
              <a:avLst/>
            </a:pr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18"/>
            <p:cNvSpPr/>
            <p:nvPr/>
          </p:nvSpPr>
          <p:spPr bwMode="auto">
            <a:xfrm>
              <a:off x="2820988" y="2871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19"/>
            <p:cNvSpPr/>
            <p:nvPr/>
          </p:nvSpPr>
          <p:spPr bwMode="auto">
            <a:xfrm>
              <a:off x="2760663" y="2436813"/>
              <a:ext cx="388937" cy="1100137"/>
            </a:xfrm>
            <a:custGeom>
              <a:avLst/>
              <a:gdLst>
                <a:gd name="T0" fmla="*/ 37 w 71"/>
                <a:gd name="T1" fmla="*/ 0 h 200"/>
                <a:gd name="T2" fmla="*/ 33 w 71"/>
                <a:gd name="T3" fmla="*/ 6 h 200"/>
                <a:gd name="T4" fmla="*/ 33 w 71"/>
                <a:gd name="T5" fmla="*/ 6 h 200"/>
                <a:gd name="T6" fmla="*/ 24 w 71"/>
                <a:gd name="T7" fmla="*/ 19 h 200"/>
                <a:gd name="T8" fmla="*/ 13 w 71"/>
                <a:gd name="T9" fmla="*/ 40 h 200"/>
                <a:gd name="T10" fmla="*/ 8 w 71"/>
                <a:gd name="T11" fmla="*/ 50 h 200"/>
                <a:gd name="T12" fmla="*/ 0 w 71"/>
                <a:gd name="T13" fmla="*/ 69 h 200"/>
                <a:gd name="T14" fmla="*/ 10 w 71"/>
                <a:gd name="T15" fmla="*/ 49 h 200"/>
                <a:gd name="T16" fmla="*/ 8 w 71"/>
                <a:gd name="T17" fmla="*/ 55 h 200"/>
                <a:gd name="T18" fmla="*/ 12 w 71"/>
                <a:gd name="T19" fmla="*/ 49 h 200"/>
                <a:gd name="T20" fmla="*/ 11 w 71"/>
                <a:gd name="T21" fmla="*/ 52 h 200"/>
                <a:gd name="T22" fmla="*/ 12 w 71"/>
                <a:gd name="T23" fmla="*/ 53 h 200"/>
                <a:gd name="T24" fmla="*/ 12 w 71"/>
                <a:gd name="T25" fmla="*/ 53 h 200"/>
                <a:gd name="T26" fmla="*/ 13 w 71"/>
                <a:gd name="T27" fmla="*/ 54 h 200"/>
                <a:gd name="T28" fmla="*/ 14 w 71"/>
                <a:gd name="T29" fmla="*/ 61 h 200"/>
                <a:gd name="T30" fmla="*/ 14 w 71"/>
                <a:gd name="T31" fmla="*/ 61 h 200"/>
                <a:gd name="T32" fmla="*/ 15 w 71"/>
                <a:gd name="T33" fmla="*/ 60 h 200"/>
                <a:gd name="T34" fmla="*/ 17 w 71"/>
                <a:gd name="T35" fmla="*/ 59 h 200"/>
                <a:gd name="T36" fmla="*/ 14 w 71"/>
                <a:gd name="T37" fmla="*/ 83 h 200"/>
                <a:gd name="T38" fmla="*/ 16 w 71"/>
                <a:gd name="T39" fmla="*/ 106 h 200"/>
                <a:gd name="T40" fmla="*/ 11 w 71"/>
                <a:gd name="T41" fmla="*/ 95 h 200"/>
                <a:gd name="T42" fmla="*/ 7 w 71"/>
                <a:gd name="T43" fmla="*/ 144 h 200"/>
                <a:gd name="T44" fmla="*/ 13 w 71"/>
                <a:gd name="T45" fmla="*/ 164 h 200"/>
                <a:gd name="T46" fmla="*/ 24 w 71"/>
                <a:gd name="T47" fmla="*/ 200 h 200"/>
                <a:gd name="T48" fmla="*/ 24 w 71"/>
                <a:gd name="T49" fmla="*/ 200 h 200"/>
                <a:gd name="T50" fmla="*/ 17 w 71"/>
                <a:gd name="T51" fmla="*/ 169 h 200"/>
                <a:gd name="T52" fmla="*/ 26 w 71"/>
                <a:gd name="T53" fmla="*/ 190 h 200"/>
                <a:gd name="T54" fmla="*/ 26 w 71"/>
                <a:gd name="T55" fmla="*/ 183 h 200"/>
                <a:gd name="T56" fmla="*/ 27 w 71"/>
                <a:gd name="T57" fmla="*/ 157 h 200"/>
                <a:gd name="T58" fmla="*/ 30 w 71"/>
                <a:gd name="T59" fmla="*/ 131 h 200"/>
                <a:gd name="T60" fmla="*/ 35 w 71"/>
                <a:gd name="T61" fmla="*/ 106 h 200"/>
                <a:gd name="T62" fmla="*/ 71 w 71"/>
                <a:gd name="T63" fmla="*/ 20 h 200"/>
                <a:gd name="T64" fmla="*/ 67 w 71"/>
                <a:gd name="T65" fmla="*/ 25 h 200"/>
                <a:gd name="T66" fmla="*/ 66 w 71"/>
                <a:gd name="T67" fmla="*/ 25 h 200"/>
                <a:gd name="T68" fmla="*/ 67 w 71"/>
                <a:gd name="T69" fmla="*/ 23 h 200"/>
                <a:gd name="T70" fmla="*/ 66 w 71"/>
                <a:gd name="T71" fmla="*/ 22 h 200"/>
                <a:gd name="T72" fmla="*/ 66 w 71"/>
                <a:gd name="T73" fmla="*/ 22 h 200"/>
                <a:gd name="T74" fmla="*/ 66 w 71"/>
                <a:gd name="T75" fmla="*/ 22 h 200"/>
                <a:gd name="T76" fmla="*/ 65 w 71"/>
                <a:gd name="T77" fmla="*/ 21 h 200"/>
                <a:gd name="T78" fmla="*/ 64 w 71"/>
                <a:gd name="T79" fmla="*/ 21 h 200"/>
                <a:gd name="T80" fmla="*/ 59 w 71"/>
                <a:gd name="T81" fmla="*/ 21 h 200"/>
                <a:gd name="T82" fmla="*/ 59 w 71"/>
                <a:gd name="T83" fmla="*/ 21 h 200"/>
                <a:gd name="T84" fmla="*/ 58 w 71"/>
                <a:gd name="T85" fmla="*/ 21 h 200"/>
                <a:gd name="T86" fmla="*/ 61 w 71"/>
                <a:gd name="T87" fmla="*/ 16 h 200"/>
                <a:gd name="T88" fmla="*/ 57 w 71"/>
                <a:gd name="T89" fmla="*/ 15 h 200"/>
                <a:gd name="T90" fmla="*/ 55 w 71"/>
                <a:gd name="T91" fmla="*/ 10 h 200"/>
                <a:gd name="T92" fmla="*/ 51 w 71"/>
                <a:gd name="T93" fmla="*/ 13 h 200"/>
                <a:gd name="T94" fmla="*/ 50 w 71"/>
                <a:gd name="T95" fmla="*/ 11 h 200"/>
                <a:gd name="T96" fmla="*/ 49 w 71"/>
                <a:gd name="T97" fmla="*/ 12 h 200"/>
                <a:gd name="T98" fmla="*/ 50 w 71"/>
                <a:gd name="T99" fmla="*/ 6 h 200"/>
                <a:gd name="T100" fmla="*/ 41 w 71"/>
                <a:gd name="T101" fmla="*/ 14 h 200"/>
                <a:gd name="T102" fmla="*/ 41 w 71"/>
                <a:gd name="T103" fmla="*/ 12 h 200"/>
                <a:gd name="T104" fmla="*/ 40 w 71"/>
                <a:gd name="T105" fmla="*/ 12 h 200"/>
                <a:gd name="T106" fmla="*/ 38 w 71"/>
                <a:gd name="T107" fmla="*/ 13 h 200"/>
                <a:gd name="T108" fmla="*/ 38 w 71"/>
                <a:gd name="T109" fmla="*/ 8 h 200"/>
                <a:gd name="T110" fmla="*/ 36 w 71"/>
                <a:gd name="T111" fmla="*/ 5 h 200"/>
                <a:gd name="T112" fmla="*/ 37 w 71"/>
                <a:gd name="T113" fmla="*/ 2 h 200"/>
                <a:gd name="T114" fmla="*/ 35 w 71"/>
                <a:gd name="T115" fmla="*/ 4 h 200"/>
                <a:gd name="T116" fmla="*/ 37 w 71"/>
                <a:gd name="T11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1" h="200">
                  <a:moveTo>
                    <a:pt x="37" y="0"/>
                  </a:moveTo>
                  <a:cubicBezTo>
                    <a:pt x="36" y="2"/>
                    <a:pt x="34" y="4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1" y="25"/>
                    <a:pt x="17" y="32"/>
                    <a:pt x="13" y="4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5" y="56"/>
                    <a:pt x="3" y="62"/>
                    <a:pt x="0" y="69"/>
                  </a:cubicBezTo>
                  <a:cubicBezTo>
                    <a:pt x="3" y="62"/>
                    <a:pt x="9" y="51"/>
                    <a:pt x="10" y="49"/>
                  </a:cubicBezTo>
                  <a:cubicBezTo>
                    <a:pt x="8" y="54"/>
                    <a:pt x="8" y="54"/>
                    <a:pt x="8" y="55"/>
                  </a:cubicBezTo>
                  <a:cubicBezTo>
                    <a:pt x="9" y="53"/>
                    <a:pt x="11" y="51"/>
                    <a:pt x="12" y="49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12" y="53"/>
                    <a:pt x="13" y="54"/>
                  </a:cubicBezTo>
                  <a:cubicBezTo>
                    <a:pt x="13" y="54"/>
                    <a:pt x="13" y="54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5" y="60"/>
                  </a:cubicBezTo>
                  <a:cubicBezTo>
                    <a:pt x="15" y="60"/>
                    <a:pt x="16" y="59"/>
                    <a:pt x="17" y="59"/>
                  </a:cubicBezTo>
                  <a:cubicBezTo>
                    <a:pt x="14" y="76"/>
                    <a:pt x="14" y="81"/>
                    <a:pt x="14" y="83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2" y="103"/>
                    <a:pt x="14" y="98"/>
                    <a:pt x="11" y="95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9" y="161"/>
                    <a:pt x="13" y="164"/>
                  </a:cubicBezTo>
                  <a:cubicBezTo>
                    <a:pt x="16" y="176"/>
                    <a:pt x="21" y="188"/>
                    <a:pt x="24" y="200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26" y="189"/>
                    <a:pt x="15" y="180"/>
                    <a:pt x="17" y="169"/>
                  </a:cubicBezTo>
                  <a:cubicBezTo>
                    <a:pt x="28" y="169"/>
                    <a:pt x="21" y="183"/>
                    <a:pt x="26" y="190"/>
                  </a:cubicBezTo>
                  <a:cubicBezTo>
                    <a:pt x="26" y="187"/>
                    <a:pt x="26" y="185"/>
                    <a:pt x="26" y="183"/>
                  </a:cubicBezTo>
                  <a:cubicBezTo>
                    <a:pt x="26" y="175"/>
                    <a:pt x="26" y="164"/>
                    <a:pt x="27" y="157"/>
                  </a:cubicBezTo>
                  <a:cubicBezTo>
                    <a:pt x="28" y="149"/>
                    <a:pt x="29" y="139"/>
                    <a:pt x="30" y="131"/>
                  </a:cubicBezTo>
                  <a:cubicBezTo>
                    <a:pt x="31" y="124"/>
                    <a:pt x="33" y="114"/>
                    <a:pt x="35" y="106"/>
                  </a:cubicBezTo>
                  <a:cubicBezTo>
                    <a:pt x="45" y="68"/>
                    <a:pt x="60" y="38"/>
                    <a:pt x="71" y="20"/>
                  </a:cubicBezTo>
                  <a:cubicBezTo>
                    <a:pt x="70" y="20"/>
                    <a:pt x="69" y="21"/>
                    <a:pt x="67" y="25"/>
                  </a:cubicBezTo>
                  <a:cubicBezTo>
                    <a:pt x="67" y="25"/>
                    <a:pt x="66" y="25"/>
                    <a:pt x="66" y="25"/>
                  </a:cubicBezTo>
                  <a:cubicBezTo>
                    <a:pt x="66" y="25"/>
                    <a:pt x="67" y="23"/>
                    <a:pt x="67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2"/>
                    <a:pt x="65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2" y="21"/>
                    <a:pt x="60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8" y="21"/>
                  </a:cubicBezTo>
                  <a:cubicBezTo>
                    <a:pt x="59" y="19"/>
                    <a:pt x="60" y="18"/>
                    <a:pt x="61" y="16"/>
                  </a:cubicBezTo>
                  <a:cubicBezTo>
                    <a:pt x="61" y="16"/>
                    <a:pt x="61" y="16"/>
                    <a:pt x="57" y="15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2" y="12"/>
                    <a:pt x="52" y="12"/>
                    <a:pt x="51" y="13"/>
                  </a:cubicBezTo>
                  <a:cubicBezTo>
                    <a:pt x="51" y="12"/>
                    <a:pt x="50" y="12"/>
                    <a:pt x="50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1" y="7"/>
                    <a:pt x="51" y="7"/>
                    <a:pt x="50" y="6"/>
                  </a:cubicBezTo>
                  <a:cubicBezTo>
                    <a:pt x="48" y="10"/>
                    <a:pt x="41" y="14"/>
                    <a:pt x="41" y="14"/>
                  </a:cubicBezTo>
                  <a:cubicBezTo>
                    <a:pt x="41" y="13"/>
                    <a:pt x="41" y="13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3"/>
                    <a:pt x="38" y="13"/>
                  </a:cubicBezTo>
                  <a:cubicBezTo>
                    <a:pt x="37" y="11"/>
                    <a:pt x="37" y="11"/>
                    <a:pt x="38" y="8"/>
                  </a:cubicBezTo>
                  <a:cubicBezTo>
                    <a:pt x="37" y="7"/>
                    <a:pt x="37" y="7"/>
                    <a:pt x="36" y="5"/>
                  </a:cubicBezTo>
                  <a:cubicBezTo>
                    <a:pt x="36" y="4"/>
                    <a:pt x="36" y="3"/>
                    <a:pt x="37" y="2"/>
                  </a:cubicBezTo>
                  <a:cubicBezTo>
                    <a:pt x="36" y="3"/>
                    <a:pt x="35" y="3"/>
                    <a:pt x="35" y="4"/>
                  </a:cubicBezTo>
                  <a:cubicBezTo>
                    <a:pt x="37" y="1"/>
                    <a:pt x="37" y="1"/>
                    <a:pt x="37" y="0"/>
                  </a:cubicBezTo>
                </a:path>
              </a:pathLst>
            </a:custGeom>
            <a:solidFill>
              <a:srgbClr val="E8E9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7" name="Freeform 200"/>
          <p:cNvSpPr>
            <a:spLocks noEditPoints="1"/>
          </p:cNvSpPr>
          <p:nvPr/>
        </p:nvSpPr>
        <p:spPr bwMode="auto">
          <a:xfrm>
            <a:off x="4270930" y="1507903"/>
            <a:ext cx="422275" cy="384175"/>
          </a:xfrm>
          <a:custGeom>
            <a:avLst/>
            <a:gdLst>
              <a:gd name="T0" fmla="*/ 68 w 77"/>
              <a:gd name="T1" fmla="*/ 26 h 70"/>
              <a:gd name="T2" fmla="*/ 63 w 77"/>
              <a:gd name="T3" fmla="*/ 0 h 70"/>
              <a:gd name="T4" fmla="*/ 0 w 77"/>
              <a:gd name="T5" fmla="*/ 5 h 70"/>
              <a:gd name="T6" fmla="*/ 0 w 77"/>
              <a:gd name="T7" fmla="*/ 40 h 70"/>
              <a:gd name="T8" fmla="*/ 4 w 77"/>
              <a:gd name="T9" fmla="*/ 52 h 70"/>
              <a:gd name="T10" fmla="*/ 25 w 77"/>
              <a:gd name="T11" fmla="*/ 67 h 70"/>
              <a:gd name="T12" fmla="*/ 21 w 77"/>
              <a:gd name="T13" fmla="*/ 68 h 70"/>
              <a:gd name="T14" fmla="*/ 46 w 77"/>
              <a:gd name="T15" fmla="*/ 69 h 70"/>
              <a:gd name="T16" fmla="*/ 46 w 77"/>
              <a:gd name="T17" fmla="*/ 67 h 70"/>
              <a:gd name="T18" fmla="*/ 43 w 77"/>
              <a:gd name="T19" fmla="*/ 52 h 70"/>
              <a:gd name="T20" fmla="*/ 51 w 77"/>
              <a:gd name="T21" fmla="*/ 59 h 70"/>
              <a:gd name="T22" fmla="*/ 51 w 77"/>
              <a:gd name="T23" fmla="*/ 66 h 70"/>
              <a:gd name="T24" fmla="*/ 74 w 77"/>
              <a:gd name="T25" fmla="*/ 70 h 70"/>
              <a:gd name="T26" fmla="*/ 77 w 77"/>
              <a:gd name="T27" fmla="*/ 61 h 70"/>
              <a:gd name="T28" fmla="*/ 77 w 77"/>
              <a:gd name="T29" fmla="*/ 36 h 70"/>
              <a:gd name="T30" fmla="*/ 77 w 77"/>
              <a:gd name="T31" fmla="*/ 30 h 70"/>
              <a:gd name="T32" fmla="*/ 41 w 77"/>
              <a:gd name="T33" fmla="*/ 67 h 70"/>
              <a:gd name="T34" fmla="*/ 27 w 77"/>
              <a:gd name="T35" fmla="*/ 52 h 70"/>
              <a:gd name="T36" fmla="*/ 41 w 77"/>
              <a:gd name="T37" fmla="*/ 67 h 70"/>
              <a:gd name="T38" fmla="*/ 42 w 77"/>
              <a:gd name="T39" fmla="*/ 50 h 70"/>
              <a:gd name="T40" fmla="*/ 4 w 77"/>
              <a:gd name="T41" fmla="*/ 50 h 70"/>
              <a:gd name="T42" fmla="*/ 2 w 77"/>
              <a:gd name="T43" fmla="*/ 40 h 70"/>
              <a:gd name="T44" fmla="*/ 51 w 77"/>
              <a:gd name="T45" fmla="*/ 50 h 70"/>
              <a:gd name="T46" fmla="*/ 51 w 77"/>
              <a:gd name="T47" fmla="*/ 34 h 70"/>
              <a:gd name="T48" fmla="*/ 51 w 77"/>
              <a:gd name="T49" fmla="*/ 38 h 70"/>
              <a:gd name="T50" fmla="*/ 2 w 77"/>
              <a:gd name="T51" fmla="*/ 5 h 70"/>
              <a:gd name="T52" fmla="*/ 63 w 77"/>
              <a:gd name="T53" fmla="*/ 2 h 70"/>
              <a:gd name="T54" fmla="*/ 66 w 77"/>
              <a:gd name="T55" fmla="*/ 26 h 70"/>
              <a:gd name="T56" fmla="*/ 51 w 77"/>
              <a:gd name="T57" fmla="*/ 30 h 70"/>
              <a:gd name="T58" fmla="*/ 74 w 77"/>
              <a:gd name="T59" fmla="*/ 68 h 70"/>
              <a:gd name="T60" fmla="*/ 53 w 77"/>
              <a:gd name="T61" fmla="*/ 66 h 70"/>
              <a:gd name="T62" fmla="*/ 75 w 77"/>
              <a:gd name="T63" fmla="*/ 61 h 70"/>
              <a:gd name="T64" fmla="*/ 75 w 77"/>
              <a:gd name="T65" fmla="*/ 59 h 70"/>
              <a:gd name="T66" fmla="*/ 53 w 77"/>
              <a:gd name="T67" fmla="*/ 52 h 70"/>
              <a:gd name="T68" fmla="*/ 53 w 77"/>
              <a:gd name="T69" fmla="*/ 38 h 70"/>
              <a:gd name="T70" fmla="*/ 75 w 77"/>
              <a:gd name="T71" fmla="*/ 36 h 70"/>
              <a:gd name="T72" fmla="*/ 75 w 77"/>
              <a:gd name="T73" fmla="*/ 34 h 70"/>
              <a:gd name="T74" fmla="*/ 53 w 77"/>
              <a:gd name="T75" fmla="*/ 30 h 70"/>
              <a:gd name="T76" fmla="*/ 68 w 77"/>
              <a:gd name="T77" fmla="*/ 29 h 70"/>
              <a:gd name="T78" fmla="*/ 75 w 77"/>
              <a:gd name="T79" fmla="*/ 3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7" h="70">
                <a:moveTo>
                  <a:pt x="74" y="26"/>
                </a:moveTo>
                <a:cubicBezTo>
                  <a:pt x="68" y="26"/>
                  <a:pt x="68" y="26"/>
                  <a:pt x="68" y="26"/>
                </a:cubicBezTo>
                <a:cubicBezTo>
                  <a:pt x="68" y="5"/>
                  <a:pt x="68" y="5"/>
                  <a:pt x="68" y="5"/>
                </a:cubicBezTo>
                <a:cubicBezTo>
                  <a:pt x="68" y="3"/>
                  <a:pt x="66" y="0"/>
                  <a:pt x="63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3"/>
                  <a:pt x="0" y="5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0"/>
                  <a:pt x="2" y="52"/>
                  <a:pt x="4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67"/>
                  <a:pt x="25" y="67"/>
                  <a:pt x="25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21" y="67"/>
                  <a:pt x="21" y="67"/>
                  <a:pt x="21" y="68"/>
                </a:cubicBezTo>
                <a:cubicBezTo>
                  <a:pt x="21" y="68"/>
                  <a:pt x="21" y="69"/>
                  <a:pt x="22" y="69"/>
                </a:cubicBezTo>
                <a:cubicBezTo>
                  <a:pt x="46" y="69"/>
                  <a:pt x="46" y="69"/>
                  <a:pt x="46" y="69"/>
                </a:cubicBezTo>
                <a:cubicBezTo>
                  <a:pt x="47" y="69"/>
                  <a:pt x="47" y="68"/>
                  <a:pt x="47" y="68"/>
                </a:cubicBezTo>
                <a:cubicBezTo>
                  <a:pt x="47" y="67"/>
                  <a:pt x="47" y="67"/>
                  <a:pt x="46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52"/>
                  <a:pt x="43" y="52"/>
                  <a:pt x="43" y="52"/>
                </a:cubicBezTo>
                <a:cubicBezTo>
                  <a:pt x="51" y="52"/>
                  <a:pt x="51" y="52"/>
                  <a:pt x="51" y="52"/>
                </a:cubicBezTo>
                <a:cubicBezTo>
                  <a:pt x="51" y="59"/>
                  <a:pt x="51" y="59"/>
                  <a:pt x="51" y="59"/>
                </a:cubicBezTo>
                <a:cubicBezTo>
                  <a:pt x="51" y="61"/>
                  <a:pt x="51" y="61"/>
                  <a:pt x="51" y="61"/>
                </a:cubicBezTo>
                <a:cubicBezTo>
                  <a:pt x="51" y="66"/>
                  <a:pt x="51" y="66"/>
                  <a:pt x="51" y="66"/>
                </a:cubicBezTo>
                <a:cubicBezTo>
                  <a:pt x="51" y="68"/>
                  <a:pt x="53" y="70"/>
                  <a:pt x="5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6" y="70"/>
                  <a:pt x="77" y="68"/>
                  <a:pt x="77" y="66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59"/>
                  <a:pt x="77" y="59"/>
                  <a:pt x="77" y="59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0"/>
                  <a:pt x="77" y="30"/>
                  <a:pt x="77" y="30"/>
                </a:cubicBezTo>
                <a:cubicBezTo>
                  <a:pt x="77" y="28"/>
                  <a:pt x="76" y="26"/>
                  <a:pt x="74" y="26"/>
                </a:cubicBezTo>
                <a:close/>
                <a:moveTo>
                  <a:pt x="41" y="67"/>
                </a:moveTo>
                <a:cubicBezTo>
                  <a:pt x="27" y="67"/>
                  <a:pt x="27" y="67"/>
                  <a:pt x="27" y="67"/>
                </a:cubicBezTo>
                <a:cubicBezTo>
                  <a:pt x="27" y="52"/>
                  <a:pt x="27" y="52"/>
                  <a:pt x="27" y="52"/>
                </a:cubicBezTo>
                <a:cubicBezTo>
                  <a:pt x="41" y="52"/>
                  <a:pt x="41" y="52"/>
                  <a:pt x="41" y="52"/>
                </a:cubicBezTo>
                <a:lnTo>
                  <a:pt x="41" y="67"/>
                </a:lnTo>
                <a:close/>
                <a:moveTo>
                  <a:pt x="51" y="50"/>
                </a:moveTo>
                <a:cubicBezTo>
                  <a:pt x="42" y="50"/>
                  <a:pt x="42" y="50"/>
                  <a:pt x="42" y="50"/>
                </a:cubicBezTo>
                <a:cubicBezTo>
                  <a:pt x="26" y="50"/>
                  <a:pt x="26" y="50"/>
                  <a:pt x="26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3" y="50"/>
                  <a:pt x="2" y="49"/>
                  <a:pt x="2" y="47"/>
                </a:cubicBezTo>
                <a:cubicBezTo>
                  <a:pt x="2" y="40"/>
                  <a:pt x="2" y="40"/>
                  <a:pt x="2" y="40"/>
                </a:cubicBezTo>
                <a:cubicBezTo>
                  <a:pt x="51" y="40"/>
                  <a:pt x="51" y="40"/>
                  <a:pt x="51" y="40"/>
                </a:cubicBezTo>
                <a:lnTo>
                  <a:pt x="51" y="50"/>
                </a:lnTo>
                <a:close/>
                <a:moveTo>
                  <a:pt x="51" y="30"/>
                </a:moveTo>
                <a:cubicBezTo>
                  <a:pt x="51" y="34"/>
                  <a:pt x="51" y="34"/>
                  <a:pt x="51" y="34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8"/>
                  <a:pt x="51" y="38"/>
                  <a:pt x="51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2" y="5"/>
                  <a:pt x="2" y="5"/>
                  <a:pt x="2" y="5"/>
                </a:cubicBezTo>
                <a:cubicBezTo>
                  <a:pt x="2" y="4"/>
                  <a:pt x="3" y="2"/>
                  <a:pt x="4" y="2"/>
                </a:cubicBezTo>
                <a:cubicBezTo>
                  <a:pt x="63" y="2"/>
                  <a:pt x="63" y="2"/>
                  <a:pt x="63" y="2"/>
                </a:cubicBezTo>
                <a:cubicBezTo>
                  <a:pt x="65" y="2"/>
                  <a:pt x="66" y="4"/>
                  <a:pt x="66" y="5"/>
                </a:cubicBezTo>
                <a:cubicBezTo>
                  <a:pt x="66" y="26"/>
                  <a:pt x="66" y="26"/>
                  <a:pt x="66" y="26"/>
                </a:cubicBezTo>
                <a:cubicBezTo>
                  <a:pt x="55" y="26"/>
                  <a:pt x="55" y="26"/>
                  <a:pt x="55" y="26"/>
                </a:cubicBezTo>
                <a:cubicBezTo>
                  <a:pt x="53" y="26"/>
                  <a:pt x="51" y="28"/>
                  <a:pt x="51" y="30"/>
                </a:cubicBezTo>
                <a:close/>
                <a:moveTo>
                  <a:pt x="75" y="66"/>
                </a:moveTo>
                <a:cubicBezTo>
                  <a:pt x="75" y="67"/>
                  <a:pt x="75" y="68"/>
                  <a:pt x="74" y="68"/>
                </a:cubicBezTo>
                <a:cubicBezTo>
                  <a:pt x="55" y="68"/>
                  <a:pt x="55" y="68"/>
                  <a:pt x="55" y="68"/>
                </a:cubicBezTo>
                <a:cubicBezTo>
                  <a:pt x="54" y="68"/>
                  <a:pt x="53" y="67"/>
                  <a:pt x="53" y="66"/>
                </a:cubicBezTo>
                <a:cubicBezTo>
                  <a:pt x="53" y="61"/>
                  <a:pt x="53" y="61"/>
                  <a:pt x="53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66"/>
                </a:lnTo>
                <a:close/>
                <a:moveTo>
                  <a:pt x="75" y="59"/>
                </a:moveTo>
                <a:cubicBezTo>
                  <a:pt x="53" y="59"/>
                  <a:pt x="53" y="59"/>
                  <a:pt x="53" y="59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6"/>
                  <a:pt x="53" y="36"/>
                  <a:pt x="53" y="36"/>
                </a:cubicBezTo>
                <a:cubicBezTo>
                  <a:pt x="75" y="36"/>
                  <a:pt x="75" y="36"/>
                  <a:pt x="75" y="36"/>
                </a:cubicBezTo>
                <a:lnTo>
                  <a:pt x="75" y="59"/>
                </a:lnTo>
                <a:close/>
                <a:moveTo>
                  <a:pt x="75" y="34"/>
                </a:moveTo>
                <a:cubicBezTo>
                  <a:pt x="53" y="34"/>
                  <a:pt x="53" y="34"/>
                  <a:pt x="53" y="34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29"/>
                  <a:pt x="54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5" y="29"/>
                  <a:pt x="75" y="29"/>
                  <a:pt x="75" y="30"/>
                </a:cubicBezTo>
                <a:lnTo>
                  <a:pt x="75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8" name="Freeform 201"/>
          <p:cNvSpPr>
            <a:spLocks noEditPoints="1"/>
          </p:cNvSpPr>
          <p:nvPr/>
        </p:nvSpPr>
        <p:spPr bwMode="auto">
          <a:xfrm>
            <a:off x="4589181" y="2200053"/>
            <a:ext cx="388937" cy="390525"/>
          </a:xfrm>
          <a:custGeom>
            <a:avLst/>
            <a:gdLst>
              <a:gd name="T0" fmla="*/ 69 w 71"/>
              <a:gd name="T1" fmla="*/ 34 h 71"/>
              <a:gd name="T2" fmla="*/ 64 w 71"/>
              <a:gd name="T3" fmla="*/ 28 h 71"/>
              <a:gd name="T4" fmla="*/ 64 w 71"/>
              <a:gd name="T5" fmla="*/ 27 h 71"/>
              <a:gd name="T6" fmla="*/ 64 w 71"/>
              <a:gd name="T7" fmla="*/ 7 h 71"/>
              <a:gd name="T8" fmla="*/ 54 w 71"/>
              <a:gd name="T9" fmla="*/ 3 h 71"/>
              <a:gd name="T10" fmla="*/ 44 w 71"/>
              <a:gd name="T11" fmla="*/ 7 h 71"/>
              <a:gd name="T12" fmla="*/ 44 w 71"/>
              <a:gd name="T13" fmla="*/ 8 h 71"/>
              <a:gd name="T14" fmla="*/ 37 w 71"/>
              <a:gd name="T15" fmla="*/ 2 h 71"/>
              <a:gd name="T16" fmla="*/ 32 w 71"/>
              <a:gd name="T17" fmla="*/ 2 h 71"/>
              <a:gd name="T18" fmla="*/ 25 w 71"/>
              <a:gd name="T19" fmla="*/ 8 h 71"/>
              <a:gd name="T20" fmla="*/ 26 w 71"/>
              <a:gd name="T21" fmla="*/ 9 h 71"/>
              <a:gd name="T22" fmla="*/ 30 w 71"/>
              <a:gd name="T23" fmla="*/ 18 h 71"/>
              <a:gd name="T24" fmla="*/ 26 w 71"/>
              <a:gd name="T25" fmla="*/ 26 h 71"/>
              <a:gd name="T26" fmla="*/ 17 w 71"/>
              <a:gd name="T27" fmla="*/ 30 h 71"/>
              <a:gd name="T28" fmla="*/ 9 w 71"/>
              <a:gd name="T29" fmla="*/ 26 h 71"/>
              <a:gd name="T30" fmla="*/ 8 w 71"/>
              <a:gd name="T31" fmla="*/ 25 h 71"/>
              <a:gd name="T32" fmla="*/ 1 w 71"/>
              <a:gd name="T33" fmla="*/ 32 h 71"/>
              <a:gd name="T34" fmla="*/ 1 w 71"/>
              <a:gd name="T35" fmla="*/ 38 h 71"/>
              <a:gd name="T36" fmla="*/ 33 w 71"/>
              <a:gd name="T37" fmla="*/ 70 h 71"/>
              <a:gd name="T38" fmla="*/ 36 w 71"/>
              <a:gd name="T39" fmla="*/ 71 h 71"/>
              <a:gd name="T40" fmla="*/ 39 w 71"/>
              <a:gd name="T41" fmla="*/ 70 h 71"/>
              <a:gd name="T42" fmla="*/ 46 w 71"/>
              <a:gd name="T43" fmla="*/ 63 h 71"/>
              <a:gd name="T44" fmla="*/ 55 w 71"/>
              <a:gd name="T45" fmla="*/ 66 h 71"/>
              <a:gd name="T46" fmla="*/ 64 w 71"/>
              <a:gd name="T47" fmla="*/ 62 h 71"/>
              <a:gd name="T48" fmla="*/ 68 w 71"/>
              <a:gd name="T49" fmla="*/ 53 h 71"/>
              <a:gd name="T50" fmla="*/ 64 w 71"/>
              <a:gd name="T51" fmla="*/ 44 h 71"/>
              <a:gd name="T52" fmla="*/ 69 w 71"/>
              <a:gd name="T53" fmla="*/ 39 h 71"/>
              <a:gd name="T54" fmla="*/ 69 w 71"/>
              <a:gd name="T55" fmla="*/ 34 h 71"/>
              <a:gd name="T56" fmla="*/ 68 w 71"/>
              <a:gd name="T57" fmla="*/ 37 h 71"/>
              <a:gd name="T58" fmla="*/ 62 w 71"/>
              <a:gd name="T59" fmla="*/ 43 h 71"/>
              <a:gd name="T60" fmla="*/ 62 w 71"/>
              <a:gd name="T61" fmla="*/ 44 h 71"/>
              <a:gd name="T62" fmla="*/ 63 w 71"/>
              <a:gd name="T63" fmla="*/ 45 h 71"/>
              <a:gd name="T64" fmla="*/ 66 w 71"/>
              <a:gd name="T65" fmla="*/ 53 h 71"/>
              <a:gd name="T66" fmla="*/ 63 w 71"/>
              <a:gd name="T67" fmla="*/ 61 h 71"/>
              <a:gd name="T68" fmla="*/ 55 w 71"/>
              <a:gd name="T69" fmla="*/ 64 h 71"/>
              <a:gd name="T70" fmla="*/ 47 w 71"/>
              <a:gd name="T71" fmla="*/ 61 h 71"/>
              <a:gd name="T72" fmla="*/ 46 w 71"/>
              <a:gd name="T73" fmla="*/ 60 h 71"/>
              <a:gd name="T74" fmla="*/ 37 w 71"/>
              <a:gd name="T75" fmla="*/ 68 h 71"/>
              <a:gd name="T76" fmla="*/ 35 w 71"/>
              <a:gd name="T77" fmla="*/ 68 h 71"/>
              <a:gd name="T78" fmla="*/ 3 w 71"/>
              <a:gd name="T79" fmla="*/ 36 h 71"/>
              <a:gd name="T80" fmla="*/ 3 w 71"/>
              <a:gd name="T81" fmla="*/ 34 h 71"/>
              <a:gd name="T82" fmla="*/ 8 w 71"/>
              <a:gd name="T83" fmla="*/ 28 h 71"/>
              <a:gd name="T84" fmla="*/ 17 w 71"/>
              <a:gd name="T85" fmla="*/ 32 h 71"/>
              <a:gd name="T86" fmla="*/ 27 w 71"/>
              <a:gd name="T87" fmla="*/ 28 h 71"/>
              <a:gd name="T88" fmla="*/ 32 w 71"/>
              <a:gd name="T89" fmla="*/ 18 h 71"/>
              <a:gd name="T90" fmla="*/ 28 w 71"/>
              <a:gd name="T91" fmla="*/ 8 h 71"/>
              <a:gd name="T92" fmla="*/ 33 w 71"/>
              <a:gd name="T93" fmla="*/ 3 h 71"/>
              <a:gd name="T94" fmla="*/ 36 w 71"/>
              <a:gd name="T95" fmla="*/ 3 h 71"/>
              <a:gd name="T96" fmla="*/ 44 w 71"/>
              <a:gd name="T97" fmla="*/ 11 h 71"/>
              <a:gd name="T98" fmla="*/ 45 w 71"/>
              <a:gd name="T99" fmla="*/ 10 h 71"/>
              <a:gd name="T100" fmla="*/ 45 w 71"/>
              <a:gd name="T101" fmla="*/ 9 h 71"/>
              <a:gd name="T102" fmla="*/ 54 w 71"/>
              <a:gd name="T103" fmla="*/ 5 h 71"/>
              <a:gd name="T104" fmla="*/ 63 w 71"/>
              <a:gd name="T105" fmla="*/ 9 h 71"/>
              <a:gd name="T106" fmla="*/ 63 w 71"/>
              <a:gd name="T107" fmla="*/ 26 h 71"/>
              <a:gd name="T108" fmla="*/ 62 w 71"/>
              <a:gd name="T109" fmla="*/ 27 h 71"/>
              <a:gd name="T110" fmla="*/ 61 w 71"/>
              <a:gd name="T111" fmla="*/ 28 h 71"/>
              <a:gd name="T112" fmla="*/ 68 w 71"/>
              <a:gd name="T113" fmla="*/ 35 h 71"/>
              <a:gd name="T114" fmla="*/ 68 w 71"/>
              <a:gd name="T115" fmla="*/ 3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" h="71">
                <a:moveTo>
                  <a:pt x="69" y="34"/>
                </a:moveTo>
                <a:cubicBezTo>
                  <a:pt x="64" y="28"/>
                  <a:pt x="64" y="28"/>
                  <a:pt x="64" y="28"/>
                </a:cubicBezTo>
                <a:cubicBezTo>
                  <a:pt x="64" y="27"/>
                  <a:pt x="64" y="27"/>
                  <a:pt x="64" y="27"/>
                </a:cubicBezTo>
                <a:cubicBezTo>
                  <a:pt x="70" y="22"/>
                  <a:pt x="70" y="13"/>
                  <a:pt x="64" y="7"/>
                </a:cubicBezTo>
                <a:cubicBezTo>
                  <a:pt x="61" y="5"/>
                  <a:pt x="58" y="3"/>
                  <a:pt x="54" y="3"/>
                </a:cubicBezTo>
                <a:cubicBezTo>
                  <a:pt x="50" y="3"/>
                  <a:pt x="47" y="5"/>
                  <a:pt x="44" y="7"/>
                </a:cubicBezTo>
                <a:cubicBezTo>
                  <a:pt x="44" y="8"/>
                  <a:pt x="44" y="8"/>
                  <a:pt x="44" y="8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0"/>
                  <a:pt x="33" y="0"/>
                  <a:pt x="32" y="2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9"/>
                  <a:pt x="26" y="9"/>
                  <a:pt x="26" y="9"/>
                </a:cubicBezTo>
                <a:cubicBezTo>
                  <a:pt x="28" y="11"/>
                  <a:pt x="30" y="14"/>
                  <a:pt x="30" y="18"/>
                </a:cubicBezTo>
                <a:cubicBezTo>
                  <a:pt x="30" y="21"/>
                  <a:pt x="28" y="24"/>
                  <a:pt x="26" y="26"/>
                </a:cubicBezTo>
                <a:cubicBezTo>
                  <a:pt x="24" y="28"/>
                  <a:pt x="21" y="30"/>
                  <a:pt x="17" y="30"/>
                </a:cubicBezTo>
                <a:cubicBezTo>
                  <a:pt x="14" y="30"/>
                  <a:pt x="11" y="28"/>
                  <a:pt x="9" y="26"/>
                </a:cubicBezTo>
                <a:cubicBezTo>
                  <a:pt x="8" y="25"/>
                  <a:pt x="8" y="25"/>
                  <a:pt x="8" y="25"/>
                </a:cubicBezTo>
                <a:cubicBezTo>
                  <a:pt x="1" y="32"/>
                  <a:pt x="1" y="32"/>
                  <a:pt x="1" y="32"/>
                </a:cubicBezTo>
                <a:cubicBezTo>
                  <a:pt x="0" y="34"/>
                  <a:pt x="0" y="36"/>
                  <a:pt x="1" y="38"/>
                </a:cubicBezTo>
                <a:cubicBezTo>
                  <a:pt x="33" y="70"/>
                  <a:pt x="33" y="70"/>
                  <a:pt x="33" y="70"/>
                </a:cubicBezTo>
                <a:cubicBezTo>
                  <a:pt x="34" y="70"/>
                  <a:pt x="35" y="71"/>
                  <a:pt x="36" y="71"/>
                </a:cubicBezTo>
                <a:cubicBezTo>
                  <a:pt x="37" y="71"/>
                  <a:pt x="38" y="70"/>
                  <a:pt x="39" y="70"/>
                </a:cubicBezTo>
                <a:cubicBezTo>
                  <a:pt x="46" y="63"/>
                  <a:pt x="46" y="63"/>
                  <a:pt x="46" y="63"/>
                </a:cubicBezTo>
                <a:cubicBezTo>
                  <a:pt x="48" y="65"/>
                  <a:pt x="51" y="66"/>
                  <a:pt x="55" y="66"/>
                </a:cubicBezTo>
                <a:cubicBezTo>
                  <a:pt x="58" y="66"/>
                  <a:pt x="62" y="65"/>
                  <a:pt x="64" y="62"/>
                </a:cubicBezTo>
                <a:cubicBezTo>
                  <a:pt x="67" y="60"/>
                  <a:pt x="68" y="56"/>
                  <a:pt x="68" y="53"/>
                </a:cubicBezTo>
                <a:cubicBezTo>
                  <a:pt x="68" y="49"/>
                  <a:pt x="67" y="46"/>
                  <a:pt x="64" y="44"/>
                </a:cubicBezTo>
                <a:cubicBezTo>
                  <a:pt x="69" y="39"/>
                  <a:pt x="69" y="39"/>
                  <a:pt x="69" y="39"/>
                </a:cubicBezTo>
                <a:cubicBezTo>
                  <a:pt x="71" y="37"/>
                  <a:pt x="71" y="35"/>
                  <a:pt x="69" y="34"/>
                </a:cubicBezTo>
                <a:close/>
                <a:moveTo>
                  <a:pt x="68" y="37"/>
                </a:moveTo>
                <a:cubicBezTo>
                  <a:pt x="62" y="43"/>
                  <a:pt x="62" y="43"/>
                  <a:pt x="62" y="43"/>
                </a:cubicBezTo>
                <a:cubicBezTo>
                  <a:pt x="62" y="44"/>
                  <a:pt x="62" y="44"/>
                  <a:pt x="62" y="44"/>
                </a:cubicBezTo>
                <a:cubicBezTo>
                  <a:pt x="63" y="45"/>
                  <a:pt x="63" y="45"/>
                  <a:pt x="63" y="45"/>
                </a:cubicBezTo>
                <a:cubicBezTo>
                  <a:pt x="65" y="47"/>
                  <a:pt x="66" y="50"/>
                  <a:pt x="66" y="53"/>
                </a:cubicBezTo>
                <a:cubicBezTo>
                  <a:pt x="66" y="56"/>
                  <a:pt x="65" y="59"/>
                  <a:pt x="63" y="61"/>
                </a:cubicBezTo>
                <a:cubicBezTo>
                  <a:pt x="61" y="63"/>
                  <a:pt x="58" y="64"/>
                  <a:pt x="55" y="64"/>
                </a:cubicBezTo>
                <a:cubicBezTo>
                  <a:pt x="52" y="64"/>
                  <a:pt x="49" y="63"/>
                  <a:pt x="47" y="61"/>
                </a:cubicBezTo>
                <a:cubicBezTo>
                  <a:pt x="46" y="60"/>
                  <a:pt x="46" y="60"/>
                  <a:pt x="46" y="60"/>
                </a:cubicBezTo>
                <a:cubicBezTo>
                  <a:pt x="37" y="68"/>
                  <a:pt x="37" y="68"/>
                  <a:pt x="37" y="68"/>
                </a:cubicBezTo>
                <a:cubicBezTo>
                  <a:pt x="37" y="69"/>
                  <a:pt x="35" y="69"/>
                  <a:pt x="35" y="68"/>
                </a:cubicBezTo>
                <a:cubicBezTo>
                  <a:pt x="3" y="36"/>
                  <a:pt x="3" y="36"/>
                  <a:pt x="3" y="36"/>
                </a:cubicBezTo>
                <a:cubicBezTo>
                  <a:pt x="2" y="35"/>
                  <a:pt x="2" y="34"/>
                  <a:pt x="3" y="34"/>
                </a:cubicBezTo>
                <a:cubicBezTo>
                  <a:pt x="8" y="28"/>
                  <a:pt x="8" y="28"/>
                  <a:pt x="8" y="28"/>
                </a:cubicBezTo>
                <a:cubicBezTo>
                  <a:pt x="11" y="31"/>
                  <a:pt x="14" y="32"/>
                  <a:pt x="17" y="32"/>
                </a:cubicBezTo>
                <a:cubicBezTo>
                  <a:pt x="21" y="32"/>
                  <a:pt x="25" y="30"/>
                  <a:pt x="27" y="28"/>
                </a:cubicBezTo>
                <a:cubicBezTo>
                  <a:pt x="30" y="25"/>
                  <a:pt x="32" y="21"/>
                  <a:pt x="32" y="18"/>
                </a:cubicBezTo>
                <a:cubicBezTo>
                  <a:pt x="32" y="14"/>
                  <a:pt x="30" y="11"/>
                  <a:pt x="28" y="8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2"/>
                  <a:pt x="35" y="2"/>
                  <a:pt x="36" y="3"/>
                </a:cubicBezTo>
                <a:cubicBezTo>
                  <a:pt x="44" y="11"/>
                  <a:pt x="44" y="11"/>
                  <a:pt x="44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9"/>
                  <a:pt x="45" y="9"/>
                </a:cubicBezTo>
                <a:cubicBezTo>
                  <a:pt x="48" y="7"/>
                  <a:pt x="51" y="5"/>
                  <a:pt x="54" y="5"/>
                </a:cubicBezTo>
                <a:cubicBezTo>
                  <a:pt x="57" y="5"/>
                  <a:pt x="60" y="7"/>
                  <a:pt x="63" y="9"/>
                </a:cubicBezTo>
                <a:cubicBezTo>
                  <a:pt x="67" y="14"/>
                  <a:pt x="67" y="21"/>
                  <a:pt x="63" y="26"/>
                </a:cubicBezTo>
                <a:cubicBezTo>
                  <a:pt x="62" y="26"/>
                  <a:pt x="62" y="27"/>
                  <a:pt x="62" y="27"/>
                </a:cubicBezTo>
                <a:cubicBezTo>
                  <a:pt x="61" y="28"/>
                  <a:pt x="61" y="28"/>
                  <a:pt x="61" y="28"/>
                </a:cubicBezTo>
                <a:cubicBezTo>
                  <a:pt x="68" y="35"/>
                  <a:pt x="68" y="35"/>
                  <a:pt x="68" y="35"/>
                </a:cubicBezTo>
                <a:cubicBezTo>
                  <a:pt x="69" y="36"/>
                  <a:pt x="69" y="37"/>
                  <a:pt x="68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9" name="组合 128"/>
          <p:cNvGrpSpPr/>
          <p:nvPr/>
        </p:nvGrpSpPr>
        <p:grpSpPr>
          <a:xfrm>
            <a:off x="4597648" y="2893790"/>
            <a:ext cx="384175" cy="346075"/>
            <a:chOff x="7065962" y="3559175"/>
            <a:chExt cx="384175" cy="346075"/>
          </a:xfrm>
          <a:solidFill>
            <a:schemeClr val="bg1"/>
          </a:solidFill>
        </p:grpSpPr>
        <p:sp>
          <p:nvSpPr>
            <p:cNvPr id="130" name="Freeform 202"/>
            <p:cNvSpPr>
              <a:spLocks noEditPoints="1"/>
            </p:cNvSpPr>
            <p:nvPr/>
          </p:nvSpPr>
          <p:spPr bwMode="auto">
            <a:xfrm>
              <a:off x="7065962" y="3559175"/>
              <a:ext cx="384175" cy="346075"/>
            </a:xfrm>
            <a:custGeom>
              <a:avLst/>
              <a:gdLst>
                <a:gd name="T0" fmla="*/ 70 w 70"/>
                <a:gd name="T1" fmla="*/ 34 h 63"/>
                <a:gd name="T2" fmla="*/ 64 w 70"/>
                <a:gd name="T3" fmla="*/ 28 h 63"/>
                <a:gd name="T4" fmla="*/ 64 w 70"/>
                <a:gd name="T5" fmla="*/ 28 h 63"/>
                <a:gd name="T6" fmla="*/ 64 w 70"/>
                <a:gd name="T7" fmla="*/ 28 h 63"/>
                <a:gd name="T8" fmla="*/ 63 w 70"/>
                <a:gd name="T9" fmla="*/ 28 h 63"/>
                <a:gd name="T10" fmla="*/ 58 w 70"/>
                <a:gd name="T11" fmla="*/ 28 h 63"/>
                <a:gd name="T12" fmla="*/ 58 w 70"/>
                <a:gd name="T13" fmla="*/ 19 h 63"/>
                <a:gd name="T14" fmla="*/ 58 w 70"/>
                <a:gd name="T15" fmla="*/ 10 h 63"/>
                <a:gd name="T16" fmla="*/ 57 w 70"/>
                <a:gd name="T17" fmla="*/ 9 h 63"/>
                <a:gd name="T18" fmla="*/ 20 w 70"/>
                <a:gd name="T19" fmla="*/ 9 h 63"/>
                <a:gd name="T20" fmla="*/ 20 w 70"/>
                <a:gd name="T21" fmla="*/ 0 h 63"/>
                <a:gd name="T22" fmla="*/ 19 w 70"/>
                <a:gd name="T23" fmla="*/ 0 h 63"/>
                <a:gd name="T24" fmla="*/ 0 w 70"/>
                <a:gd name="T25" fmla="*/ 0 h 63"/>
                <a:gd name="T26" fmla="*/ 0 w 70"/>
                <a:gd name="T27" fmla="*/ 0 h 63"/>
                <a:gd name="T28" fmla="*/ 0 w 70"/>
                <a:gd name="T29" fmla="*/ 19 h 63"/>
                <a:gd name="T30" fmla="*/ 0 w 70"/>
                <a:gd name="T31" fmla="*/ 57 h 63"/>
                <a:gd name="T32" fmla="*/ 0 w 70"/>
                <a:gd name="T33" fmla="*/ 58 h 63"/>
                <a:gd name="T34" fmla="*/ 44 w 70"/>
                <a:gd name="T35" fmla="*/ 58 h 63"/>
                <a:gd name="T36" fmla="*/ 44 w 70"/>
                <a:gd name="T37" fmla="*/ 62 h 63"/>
                <a:gd name="T38" fmla="*/ 45 w 70"/>
                <a:gd name="T39" fmla="*/ 63 h 63"/>
                <a:gd name="T40" fmla="*/ 69 w 70"/>
                <a:gd name="T41" fmla="*/ 63 h 63"/>
                <a:gd name="T42" fmla="*/ 70 w 70"/>
                <a:gd name="T43" fmla="*/ 62 h 63"/>
                <a:gd name="T44" fmla="*/ 70 w 70"/>
                <a:gd name="T45" fmla="*/ 35 h 63"/>
                <a:gd name="T46" fmla="*/ 70 w 70"/>
                <a:gd name="T47" fmla="*/ 35 h 63"/>
                <a:gd name="T48" fmla="*/ 70 w 70"/>
                <a:gd name="T49" fmla="*/ 34 h 63"/>
                <a:gd name="T50" fmla="*/ 68 w 70"/>
                <a:gd name="T51" fmla="*/ 34 h 63"/>
                <a:gd name="T52" fmla="*/ 64 w 70"/>
                <a:gd name="T53" fmla="*/ 34 h 63"/>
                <a:gd name="T54" fmla="*/ 64 w 70"/>
                <a:gd name="T55" fmla="*/ 31 h 63"/>
                <a:gd name="T56" fmla="*/ 68 w 70"/>
                <a:gd name="T57" fmla="*/ 34 h 63"/>
                <a:gd name="T58" fmla="*/ 1 w 70"/>
                <a:gd name="T59" fmla="*/ 1 h 63"/>
                <a:gd name="T60" fmla="*/ 19 w 70"/>
                <a:gd name="T61" fmla="*/ 1 h 63"/>
                <a:gd name="T62" fmla="*/ 19 w 70"/>
                <a:gd name="T63" fmla="*/ 10 h 63"/>
                <a:gd name="T64" fmla="*/ 19 w 70"/>
                <a:gd name="T65" fmla="*/ 10 h 63"/>
                <a:gd name="T66" fmla="*/ 57 w 70"/>
                <a:gd name="T67" fmla="*/ 10 h 63"/>
                <a:gd name="T68" fmla="*/ 57 w 70"/>
                <a:gd name="T69" fmla="*/ 18 h 63"/>
                <a:gd name="T70" fmla="*/ 1 w 70"/>
                <a:gd name="T71" fmla="*/ 18 h 63"/>
                <a:gd name="T72" fmla="*/ 1 w 70"/>
                <a:gd name="T73" fmla="*/ 1 h 63"/>
                <a:gd name="T74" fmla="*/ 1 w 70"/>
                <a:gd name="T75" fmla="*/ 56 h 63"/>
                <a:gd name="T76" fmla="*/ 1 w 70"/>
                <a:gd name="T77" fmla="*/ 20 h 63"/>
                <a:gd name="T78" fmla="*/ 57 w 70"/>
                <a:gd name="T79" fmla="*/ 20 h 63"/>
                <a:gd name="T80" fmla="*/ 57 w 70"/>
                <a:gd name="T81" fmla="*/ 28 h 63"/>
                <a:gd name="T82" fmla="*/ 45 w 70"/>
                <a:gd name="T83" fmla="*/ 28 h 63"/>
                <a:gd name="T84" fmla="*/ 44 w 70"/>
                <a:gd name="T85" fmla="*/ 29 h 63"/>
                <a:gd name="T86" fmla="*/ 44 w 70"/>
                <a:gd name="T87" fmla="*/ 56 h 63"/>
                <a:gd name="T88" fmla="*/ 1 w 70"/>
                <a:gd name="T89" fmla="*/ 56 h 63"/>
                <a:gd name="T90" fmla="*/ 69 w 70"/>
                <a:gd name="T91" fmla="*/ 61 h 63"/>
                <a:gd name="T92" fmla="*/ 46 w 70"/>
                <a:gd name="T93" fmla="*/ 61 h 63"/>
                <a:gd name="T94" fmla="*/ 46 w 70"/>
                <a:gd name="T95" fmla="*/ 57 h 63"/>
                <a:gd name="T96" fmla="*/ 46 w 70"/>
                <a:gd name="T97" fmla="*/ 30 h 63"/>
                <a:gd name="T98" fmla="*/ 57 w 70"/>
                <a:gd name="T99" fmla="*/ 30 h 63"/>
                <a:gd name="T100" fmla="*/ 63 w 70"/>
                <a:gd name="T101" fmla="*/ 30 h 63"/>
                <a:gd name="T102" fmla="*/ 63 w 70"/>
                <a:gd name="T103" fmla="*/ 35 h 63"/>
                <a:gd name="T104" fmla="*/ 63 w 70"/>
                <a:gd name="T105" fmla="*/ 36 h 63"/>
                <a:gd name="T106" fmla="*/ 69 w 70"/>
                <a:gd name="T107" fmla="*/ 36 h 63"/>
                <a:gd name="T108" fmla="*/ 69 w 70"/>
                <a:gd name="T109" fmla="*/ 6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" h="63">
                  <a:moveTo>
                    <a:pt x="70" y="34"/>
                  </a:moveTo>
                  <a:cubicBezTo>
                    <a:pt x="64" y="28"/>
                    <a:pt x="64" y="28"/>
                    <a:pt x="64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9"/>
                    <a:pt x="58" y="9"/>
                    <a:pt x="5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3"/>
                    <a:pt x="45" y="63"/>
                    <a:pt x="45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70" y="63"/>
                    <a:pt x="70" y="63"/>
                    <a:pt x="70" y="62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lnTo>
                    <a:pt x="70" y="34"/>
                  </a:lnTo>
                  <a:close/>
                  <a:moveTo>
                    <a:pt x="68" y="34"/>
                  </a:moveTo>
                  <a:cubicBezTo>
                    <a:pt x="64" y="34"/>
                    <a:pt x="64" y="34"/>
                    <a:pt x="64" y="34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8" y="34"/>
                  </a:lnTo>
                  <a:close/>
                  <a:moveTo>
                    <a:pt x="1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  <a:moveTo>
                    <a:pt x="1" y="56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4" y="28"/>
                    <a:pt x="44" y="29"/>
                  </a:cubicBezTo>
                  <a:cubicBezTo>
                    <a:pt x="44" y="56"/>
                    <a:pt x="44" y="56"/>
                    <a:pt x="44" y="56"/>
                  </a:cubicBezTo>
                  <a:lnTo>
                    <a:pt x="1" y="56"/>
                  </a:lnTo>
                  <a:close/>
                  <a:moveTo>
                    <a:pt x="69" y="61"/>
                  </a:moveTo>
                  <a:cubicBezTo>
                    <a:pt x="46" y="61"/>
                    <a:pt x="46" y="61"/>
                    <a:pt x="46" y="61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9" y="36"/>
                    <a:pt x="69" y="36"/>
                    <a:pt x="69" y="36"/>
                  </a:cubicBezTo>
                  <a:lnTo>
                    <a:pt x="69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03"/>
            <p:cNvSpPr/>
            <p:nvPr/>
          </p:nvSpPr>
          <p:spPr bwMode="auto">
            <a:xfrm>
              <a:off x="7334250" y="3778250"/>
              <a:ext cx="93662" cy="6350"/>
            </a:xfrm>
            <a:custGeom>
              <a:avLst/>
              <a:gdLst>
                <a:gd name="T0" fmla="*/ 0 w 17"/>
                <a:gd name="T1" fmla="*/ 1 h 1"/>
                <a:gd name="T2" fmla="*/ 1 w 17"/>
                <a:gd name="T3" fmla="*/ 1 h 1"/>
                <a:gd name="T4" fmla="*/ 16 w 17"/>
                <a:gd name="T5" fmla="*/ 1 h 1"/>
                <a:gd name="T6" fmla="*/ 17 w 17"/>
                <a:gd name="T7" fmla="*/ 1 h 1"/>
                <a:gd name="T8" fmla="*/ 16 w 17"/>
                <a:gd name="T9" fmla="*/ 0 h 1"/>
                <a:gd name="T10" fmla="*/ 1 w 17"/>
                <a:gd name="T11" fmla="*/ 0 h 1"/>
                <a:gd name="T12" fmla="*/ 0 w 17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04"/>
            <p:cNvSpPr/>
            <p:nvPr/>
          </p:nvSpPr>
          <p:spPr bwMode="auto">
            <a:xfrm>
              <a:off x="7334250" y="3822700"/>
              <a:ext cx="93662" cy="11112"/>
            </a:xfrm>
            <a:custGeom>
              <a:avLst/>
              <a:gdLst>
                <a:gd name="T0" fmla="*/ 16 w 17"/>
                <a:gd name="T1" fmla="*/ 0 h 2"/>
                <a:gd name="T2" fmla="*/ 1 w 17"/>
                <a:gd name="T3" fmla="*/ 0 h 2"/>
                <a:gd name="T4" fmla="*/ 0 w 17"/>
                <a:gd name="T5" fmla="*/ 1 h 2"/>
                <a:gd name="T6" fmla="*/ 1 w 17"/>
                <a:gd name="T7" fmla="*/ 2 h 2"/>
                <a:gd name="T8" fmla="*/ 16 w 17"/>
                <a:gd name="T9" fmla="*/ 2 h 2"/>
                <a:gd name="T10" fmla="*/ 17 w 17"/>
                <a:gd name="T11" fmla="*/ 1 h 2"/>
                <a:gd name="T12" fmla="*/ 16 w 17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">
                  <a:moveTo>
                    <a:pt x="1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06"/>
            <p:cNvSpPr/>
            <p:nvPr/>
          </p:nvSpPr>
          <p:spPr bwMode="auto">
            <a:xfrm>
              <a:off x="7334250" y="3867150"/>
              <a:ext cx="93662" cy="4762"/>
            </a:xfrm>
            <a:custGeom>
              <a:avLst/>
              <a:gdLst>
                <a:gd name="T0" fmla="*/ 16 w 17"/>
                <a:gd name="T1" fmla="*/ 0 h 1"/>
                <a:gd name="T2" fmla="*/ 1 w 17"/>
                <a:gd name="T3" fmla="*/ 0 h 1"/>
                <a:gd name="T4" fmla="*/ 0 w 17"/>
                <a:gd name="T5" fmla="*/ 1 h 1"/>
                <a:gd name="T6" fmla="*/ 1 w 17"/>
                <a:gd name="T7" fmla="*/ 1 h 1"/>
                <a:gd name="T8" fmla="*/ 16 w 17"/>
                <a:gd name="T9" fmla="*/ 1 h 1"/>
                <a:gd name="T10" fmla="*/ 17 w 17"/>
                <a:gd name="T11" fmla="*/ 1 h 1"/>
                <a:gd name="T12" fmla="*/ 16 w 17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">
                  <a:moveTo>
                    <a:pt x="1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4309616" y="3585940"/>
            <a:ext cx="285750" cy="352425"/>
            <a:chOff x="6226175" y="4251325"/>
            <a:chExt cx="285750" cy="352425"/>
          </a:xfrm>
          <a:solidFill>
            <a:schemeClr val="bg1"/>
          </a:solidFill>
        </p:grpSpPr>
        <p:sp>
          <p:nvSpPr>
            <p:cNvPr id="135" name="Freeform 207"/>
            <p:cNvSpPr/>
            <p:nvPr/>
          </p:nvSpPr>
          <p:spPr bwMode="auto">
            <a:xfrm>
              <a:off x="6396038" y="4311650"/>
              <a:ext cx="55562" cy="60325"/>
            </a:xfrm>
            <a:custGeom>
              <a:avLst/>
              <a:gdLst>
                <a:gd name="T0" fmla="*/ 11 w 35"/>
                <a:gd name="T1" fmla="*/ 28 h 38"/>
                <a:gd name="T2" fmla="*/ 4 w 35"/>
                <a:gd name="T3" fmla="*/ 24 h 38"/>
                <a:gd name="T4" fmla="*/ 0 w 35"/>
                <a:gd name="T5" fmla="*/ 28 h 38"/>
                <a:gd name="T6" fmla="*/ 14 w 35"/>
                <a:gd name="T7" fmla="*/ 38 h 38"/>
                <a:gd name="T8" fmla="*/ 35 w 35"/>
                <a:gd name="T9" fmla="*/ 4 h 38"/>
                <a:gd name="T10" fmla="*/ 28 w 35"/>
                <a:gd name="T11" fmla="*/ 0 h 38"/>
                <a:gd name="T12" fmla="*/ 11 w 35"/>
                <a:gd name="T13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11" y="28"/>
                  </a:moveTo>
                  <a:lnTo>
                    <a:pt x="4" y="24"/>
                  </a:lnTo>
                  <a:lnTo>
                    <a:pt x="0" y="28"/>
                  </a:lnTo>
                  <a:lnTo>
                    <a:pt x="14" y="38"/>
                  </a:lnTo>
                  <a:lnTo>
                    <a:pt x="35" y="4"/>
                  </a:lnTo>
                  <a:lnTo>
                    <a:pt x="28" y="0"/>
                  </a:ln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Rectangle 208"/>
            <p:cNvSpPr>
              <a:spLocks noChangeArrowheads="1"/>
            </p:cNvSpPr>
            <p:nvPr/>
          </p:nvSpPr>
          <p:spPr bwMode="auto">
            <a:xfrm>
              <a:off x="6270625" y="4460875"/>
              <a:ext cx="136525" cy="111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Rectangle 209"/>
            <p:cNvSpPr>
              <a:spLocks noChangeArrowheads="1"/>
            </p:cNvSpPr>
            <p:nvPr/>
          </p:nvSpPr>
          <p:spPr bwMode="auto">
            <a:xfrm>
              <a:off x="6270625" y="4532313"/>
              <a:ext cx="136525" cy="111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10"/>
            <p:cNvSpPr>
              <a:spLocks noEditPoints="1"/>
            </p:cNvSpPr>
            <p:nvPr/>
          </p:nvSpPr>
          <p:spPr bwMode="auto">
            <a:xfrm>
              <a:off x="6226175" y="4251325"/>
              <a:ext cx="285750" cy="352425"/>
            </a:xfrm>
            <a:custGeom>
              <a:avLst/>
              <a:gdLst>
                <a:gd name="T0" fmla="*/ 52 w 52"/>
                <a:gd name="T1" fmla="*/ 16 h 64"/>
                <a:gd name="T2" fmla="*/ 36 w 52"/>
                <a:gd name="T3" fmla="*/ 0 h 64"/>
                <a:gd name="T4" fmla="*/ 20 w 52"/>
                <a:gd name="T5" fmla="*/ 14 h 64"/>
                <a:gd name="T6" fmla="*/ 3 w 52"/>
                <a:gd name="T7" fmla="*/ 14 h 64"/>
                <a:gd name="T8" fmla="*/ 0 w 52"/>
                <a:gd name="T9" fmla="*/ 18 h 64"/>
                <a:gd name="T10" fmla="*/ 0 w 52"/>
                <a:gd name="T11" fmla="*/ 60 h 64"/>
                <a:gd name="T12" fmla="*/ 3 w 52"/>
                <a:gd name="T13" fmla="*/ 64 h 64"/>
                <a:gd name="T14" fmla="*/ 38 w 52"/>
                <a:gd name="T15" fmla="*/ 64 h 64"/>
                <a:gd name="T16" fmla="*/ 41 w 52"/>
                <a:gd name="T17" fmla="*/ 60 h 64"/>
                <a:gd name="T18" fmla="*/ 41 w 52"/>
                <a:gd name="T19" fmla="*/ 31 h 64"/>
                <a:gd name="T20" fmla="*/ 52 w 52"/>
                <a:gd name="T21" fmla="*/ 16 h 64"/>
                <a:gd name="T22" fmla="*/ 39 w 52"/>
                <a:gd name="T23" fmla="*/ 60 h 64"/>
                <a:gd name="T24" fmla="*/ 38 w 52"/>
                <a:gd name="T25" fmla="*/ 62 h 64"/>
                <a:gd name="T26" fmla="*/ 3 w 52"/>
                <a:gd name="T27" fmla="*/ 62 h 64"/>
                <a:gd name="T28" fmla="*/ 2 w 52"/>
                <a:gd name="T29" fmla="*/ 60 h 64"/>
                <a:gd name="T30" fmla="*/ 2 w 52"/>
                <a:gd name="T31" fmla="*/ 18 h 64"/>
                <a:gd name="T32" fmla="*/ 3 w 52"/>
                <a:gd name="T33" fmla="*/ 16 h 64"/>
                <a:gd name="T34" fmla="*/ 19 w 52"/>
                <a:gd name="T35" fmla="*/ 16 h 64"/>
                <a:gd name="T36" fmla="*/ 19 w 52"/>
                <a:gd name="T37" fmla="*/ 16 h 64"/>
                <a:gd name="T38" fmla="*/ 36 w 52"/>
                <a:gd name="T39" fmla="*/ 32 h 64"/>
                <a:gd name="T40" fmla="*/ 38 w 52"/>
                <a:gd name="T41" fmla="*/ 32 h 64"/>
                <a:gd name="T42" fmla="*/ 39 w 52"/>
                <a:gd name="T43" fmla="*/ 32 h 64"/>
                <a:gd name="T44" fmla="*/ 39 w 52"/>
                <a:gd name="T45" fmla="*/ 32 h 64"/>
                <a:gd name="T46" fmla="*/ 39 w 52"/>
                <a:gd name="T47" fmla="*/ 60 h 64"/>
                <a:gd name="T48" fmla="*/ 40 w 52"/>
                <a:gd name="T49" fmla="*/ 30 h 64"/>
                <a:gd name="T50" fmla="*/ 36 w 52"/>
                <a:gd name="T51" fmla="*/ 30 h 64"/>
                <a:gd name="T52" fmla="*/ 21 w 52"/>
                <a:gd name="T53" fmla="*/ 16 h 64"/>
                <a:gd name="T54" fmla="*/ 21 w 52"/>
                <a:gd name="T55" fmla="*/ 15 h 64"/>
                <a:gd name="T56" fmla="*/ 36 w 52"/>
                <a:gd name="T57" fmla="*/ 2 h 64"/>
                <a:gd name="T58" fmla="*/ 50 w 52"/>
                <a:gd name="T59" fmla="*/ 16 h 64"/>
                <a:gd name="T60" fmla="*/ 40 w 52"/>
                <a:gd name="T61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64">
                  <a:moveTo>
                    <a:pt x="52" y="16"/>
                  </a:moveTo>
                  <a:cubicBezTo>
                    <a:pt x="52" y="7"/>
                    <a:pt x="45" y="0"/>
                    <a:pt x="36" y="0"/>
                  </a:cubicBezTo>
                  <a:cubicBezTo>
                    <a:pt x="28" y="0"/>
                    <a:pt x="21" y="6"/>
                    <a:pt x="20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4"/>
                    <a:pt x="0" y="16"/>
                    <a:pt x="0" y="1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4"/>
                    <a:pt x="3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0" y="64"/>
                    <a:pt x="41" y="62"/>
                    <a:pt x="41" y="6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8" y="29"/>
                    <a:pt x="52" y="23"/>
                    <a:pt x="52" y="16"/>
                  </a:cubicBezTo>
                  <a:close/>
                  <a:moveTo>
                    <a:pt x="39" y="60"/>
                  </a:moveTo>
                  <a:cubicBezTo>
                    <a:pt x="39" y="61"/>
                    <a:pt x="39" y="62"/>
                    <a:pt x="38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2"/>
                    <a:pt x="2" y="61"/>
                    <a:pt x="2" y="6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7"/>
                    <a:pt x="3" y="16"/>
                    <a:pt x="3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25"/>
                    <a:pt x="27" y="32"/>
                    <a:pt x="36" y="32"/>
                  </a:cubicBezTo>
                  <a:cubicBezTo>
                    <a:pt x="36" y="32"/>
                    <a:pt x="37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lnTo>
                    <a:pt x="39" y="60"/>
                  </a:lnTo>
                  <a:close/>
                  <a:moveTo>
                    <a:pt x="40" y="30"/>
                  </a:moveTo>
                  <a:cubicBezTo>
                    <a:pt x="39" y="30"/>
                    <a:pt x="37" y="30"/>
                    <a:pt x="36" y="30"/>
                  </a:cubicBezTo>
                  <a:cubicBezTo>
                    <a:pt x="28" y="30"/>
                    <a:pt x="21" y="24"/>
                    <a:pt x="21" y="16"/>
                  </a:cubicBezTo>
                  <a:cubicBezTo>
                    <a:pt x="21" y="16"/>
                    <a:pt x="21" y="16"/>
                    <a:pt x="21" y="15"/>
                  </a:cubicBezTo>
                  <a:cubicBezTo>
                    <a:pt x="22" y="8"/>
                    <a:pt x="28" y="2"/>
                    <a:pt x="36" y="2"/>
                  </a:cubicBezTo>
                  <a:cubicBezTo>
                    <a:pt x="43" y="2"/>
                    <a:pt x="50" y="8"/>
                    <a:pt x="50" y="16"/>
                  </a:cubicBezTo>
                  <a:cubicBezTo>
                    <a:pt x="50" y="22"/>
                    <a:pt x="46" y="28"/>
                    <a:pt x="4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Rectangle 211"/>
            <p:cNvSpPr>
              <a:spLocks noChangeArrowheads="1"/>
            </p:cNvSpPr>
            <p:nvPr/>
          </p:nvSpPr>
          <p:spPr bwMode="auto">
            <a:xfrm>
              <a:off x="6270625" y="4394200"/>
              <a:ext cx="55562" cy="111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0" name="矩形 324"/>
          <p:cNvSpPr>
            <a:spLocks noChangeArrowheads="1"/>
          </p:cNvSpPr>
          <p:nvPr/>
        </p:nvSpPr>
        <p:spPr bwMode="auto">
          <a:xfrm>
            <a:off x="4810835" y="1384872"/>
            <a:ext cx="6115050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sz="1600" dirty="0"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latin typeface="宋体" panose="02010600030101010101" pitchFamily="2" charset="-122"/>
            </a:endParaRPr>
          </a:p>
        </p:txBody>
      </p:sp>
      <p:sp>
        <p:nvSpPr>
          <p:cNvPr id="141" name="矩形 324"/>
          <p:cNvSpPr>
            <a:spLocks noChangeArrowheads="1"/>
          </p:cNvSpPr>
          <p:nvPr/>
        </p:nvSpPr>
        <p:spPr bwMode="auto">
          <a:xfrm>
            <a:off x="5035326" y="2087009"/>
            <a:ext cx="6115050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sz="1600" dirty="0"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latin typeface="宋体" panose="02010600030101010101" pitchFamily="2" charset="-122"/>
            </a:endParaRPr>
          </a:p>
        </p:txBody>
      </p:sp>
      <p:sp>
        <p:nvSpPr>
          <p:cNvPr id="142" name="矩形 324"/>
          <p:cNvSpPr>
            <a:spLocks noChangeArrowheads="1"/>
          </p:cNvSpPr>
          <p:nvPr/>
        </p:nvSpPr>
        <p:spPr bwMode="auto">
          <a:xfrm>
            <a:off x="5035326" y="2798540"/>
            <a:ext cx="6115050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sz="1600" dirty="0"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latin typeface="宋体" panose="02010600030101010101" pitchFamily="2" charset="-122"/>
            </a:endParaRPr>
          </a:p>
        </p:txBody>
      </p:sp>
      <p:sp>
        <p:nvSpPr>
          <p:cNvPr id="143" name="矩形 324"/>
          <p:cNvSpPr>
            <a:spLocks noChangeArrowheads="1"/>
          </p:cNvSpPr>
          <p:nvPr/>
        </p:nvSpPr>
        <p:spPr bwMode="auto">
          <a:xfrm>
            <a:off x="4655840" y="3501008"/>
            <a:ext cx="6115050" cy="57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sz="1600" dirty="0"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sz="1600" dirty="0">
              <a:latin typeface="宋体" panose="02010600030101010101" pitchFamily="2" charset="-122"/>
            </a:endParaRPr>
          </a:p>
        </p:txBody>
      </p:sp>
      <p:sp>
        <p:nvSpPr>
          <p:cNvPr id="144" name="矩形 124"/>
          <p:cNvSpPr>
            <a:spLocks noChangeArrowheads="1"/>
          </p:cNvSpPr>
          <p:nvPr/>
        </p:nvSpPr>
        <p:spPr bwMode="auto">
          <a:xfrm>
            <a:off x="1659966" y="4872062"/>
            <a:ext cx="8878370" cy="10668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sz="1600" dirty="0">
                <a:solidFill>
                  <a:srgbClr val="262423"/>
                </a:solidFill>
                <a:latin typeface="宋体" panose="02010600030101010101" pitchFamily="2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sz="1600" dirty="0">
              <a:solidFill>
                <a:srgbClr val="262423"/>
              </a:solidFill>
              <a:latin typeface="宋体" panose="02010600030101010101" pitchFamily="2" charset="-122"/>
            </a:endParaRPr>
          </a:p>
        </p:txBody>
      </p:sp>
      <p:cxnSp>
        <p:nvCxnSpPr>
          <p:cNvPr id="145" name="直接连接符 144"/>
          <p:cNvCxnSpPr/>
          <p:nvPr/>
        </p:nvCxnSpPr>
        <p:spPr>
          <a:xfrm>
            <a:off x="1709394" y="4834991"/>
            <a:ext cx="8828942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0" grpId="0"/>
      <p:bldP spid="141" grpId="0"/>
      <p:bldP spid="142" grpId="0"/>
      <p:bldP spid="143" grpId="0"/>
      <p:bldP spid="14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3088640" y="2537371"/>
            <a:ext cx="6893560" cy="1986457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3C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867697" y="2781342"/>
            <a:ext cx="3635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29164" y="3834747"/>
            <a:ext cx="3313043" cy="0"/>
          </a:xfrm>
          <a:prstGeom prst="line">
            <a:avLst/>
          </a:prstGeom>
          <a:ln>
            <a:solidFill>
              <a:srgbClr val="F3C0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948430" y="3836330"/>
            <a:ext cx="3474511" cy="701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+mn-ea"/>
              </a:rPr>
              <a:t>THANK YOU FOR LISTENING</a:t>
            </a:r>
            <a:endParaRPr lang="en-US" altLang="zh-CN" sz="2000" dirty="0">
              <a:latin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135" y="1813472"/>
            <a:ext cx="3594195" cy="2720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ags/tag1.xml><?xml version="1.0" encoding="utf-8"?>
<p:tagLst xmlns:p="http://schemas.openxmlformats.org/presentationml/2006/main">
  <p:tag name="MH" val="20150516230504"/>
  <p:tag name="MH_LIBRARY" val="CONTENTS"/>
  <p:tag name="MH_TYPE" val="OTHERS"/>
  <p:tag name="ID" val="545812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21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22.xml><?xml version="1.0" encoding="utf-8"?>
<p:tagLst xmlns:p="http://schemas.openxmlformats.org/presentationml/2006/main">
  <p:tag name="MH" val="20150811103336"/>
  <p:tag name="MH_LIBRARY" val="GRAPHIC"/>
  <p:tag name="MH_TYPE" val="SubTitle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0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ab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2D050"/>
      </a:accent1>
      <a:accent2>
        <a:srgbClr val="F26C4F"/>
      </a:accent2>
      <a:accent3>
        <a:srgbClr val="00B0F0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3715</Words>
  <Application>WPS 演示</Application>
  <PresentationFormat>宽屏</PresentationFormat>
  <Paragraphs>378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Calibri</vt:lpstr>
      <vt:lpstr>Times New Roman</vt:lpstr>
      <vt:lpstr>等线</vt:lpstr>
      <vt:lpstr>Arial Unicode MS</vt:lpstr>
      <vt:lpstr>等线 Light</vt:lpstr>
      <vt:lpstr>Century Gothic</vt:lpstr>
      <vt:lpstr>Impact</vt:lpstr>
      <vt:lpstr>Myriad Pro</vt:lpstr>
      <vt:lpstr>NumberOnly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2017-11-29T02:18:00Z</dcterms:created>
  <dcterms:modified xsi:type="dcterms:W3CDTF">2020-07-07T08:59:40Z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