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7"/>
  </p:notesMasterIdLst>
  <p:sldIdLst>
    <p:sldId id="330" r:id="rId2"/>
    <p:sldId id="292" r:id="rId3"/>
    <p:sldId id="322" r:id="rId4"/>
    <p:sldId id="257" r:id="rId5"/>
    <p:sldId id="303" r:id="rId6"/>
    <p:sldId id="304" r:id="rId7"/>
    <p:sldId id="269" r:id="rId8"/>
    <p:sldId id="323" r:id="rId9"/>
    <p:sldId id="273" r:id="rId10"/>
    <p:sldId id="324" r:id="rId11"/>
    <p:sldId id="275" r:id="rId12"/>
    <p:sldId id="325" r:id="rId13"/>
    <p:sldId id="277" r:id="rId14"/>
    <p:sldId id="278" r:id="rId15"/>
    <p:sldId id="279" r:id="rId16"/>
    <p:sldId id="280" r:id="rId17"/>
    <p:sldId id="281" r:id="rId18"/>
    <p:sldId id="282" r:id="rId19"/>
    <p:sldId id="283" r:id="rId20"/>
    <p:sldId id="284" r:id="rId21"/>
    <p:sldId id="326" r:id="rId22"/>
    <p:sldId id="286" r:id="rId23"/>
    <p:sldId id="327" r:id="rId24"/>
    <p:sldId id="309" r:id="rId25"/>
    <p:sldId id="289" r:id="rId26"/>
  </p:sldIdLst>
  <p:sldSz cx="12192000" cy="6858000"/>
  <p:notesSz cx="6858000" cy="9144000"/>
  <p:custDataLst>
    <p:tags r:id="rId28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微软雅黑 Light" panose="020B0502040204020203" pitchFamily="34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CB1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941" autoAdjust="0"/>
  </p:normalViewPr>
  <p:slideViewPr>
    <p:cSldViewPr snapToGrid="0">
      <p:cViewPr varScale="1">
        <p:scale>
          <a:sx n="110" d="100"/>
          <a:sy n="110" d="100"/>
        </p:scale>
        <p:origin x="630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A00F37AE-EC30-40EE-88FA-EE7C8CDAE944}" type="datetimeFigureOut">
              <a:rPr lang="zh-CN" altLang="en-US"/>
              <a:t>2020/2/20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8ECC0A60-0F6F-4034-85BB-D9CF48D04E36}" type="slidenum">
              <a:rPr lang="zh-CN" altLang="en-US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230690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27E8FEA-3AC9-4DE1-B0CA-FA2A2FC791B1}" type="slidenum">
              <a:rPr lang="zh-CN" altLang="en-US" smtClean="0"/>
              <a:t>1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29000"/>
          </a:xfrm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717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269C32-D93F-453D-B8DB-3CC0113CC4D8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2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C0A60-0F6F-4034-85BB-D9CF48D04E3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25374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126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576A631-124F-4FE1-A250-FCD16FD5878D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4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331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19C18417-B7CC-48A8-814B-10A4C0A416FF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5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536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A1A6AF1-B6B8-4C65-B5B5-9005BE268A61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6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1741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48AF3D7-DEC4-4BA4-9FE5-858C40515819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7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C0A60-0F6F-4034-85BB-D9CF48D04E3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718789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150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190E3CA-17EA-4801-9AD0-ED57B3282896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9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C0A60-0F6F-4034-85BB-D9CF48D04E3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4035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560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002301D-4D71-4D79-8033-F05BA87431B8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11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C0A60-0F6F-4034-85BB-D9CF48D04E3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7357987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297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58DA378C-4556-45DD-8843-ED251553579A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13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0CF7C9E-4673-4B1C-8CEC-9F02EF002A22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14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379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DFCBD27B-0C5E-422B-8F9C-8B45A157CFA5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15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5844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34366409-B315-4CFD-9EBC-B1B3F5753862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16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789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7BE3DB1-F95C-46DE-A842-DFFD26C3F740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17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993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994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CF5D78DC-2886-476A-9AA3-7AA00531D740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18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198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AFA9EE7-E69A-4E51-A931-D25188E7CCE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19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40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8EFABEA1-ADE7-462F-A4AD-22EC32AF313A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20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C0A60-0F6F-4034-85BB-D9CF48D04E36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780707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8131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48132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A5EEA28-ADF0-407E-8931-F5C519F27D2D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22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8ECC0A60-0F6F-4034-85BB-D9CF48D04E36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128606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222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222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E4374AE-E77E-49E9-8B66-92E5781869C3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24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427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5427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B439B3BA-8F58-42C6-896B-4FE576C86BDF}" type="slidenum">
              <a:rPr lang="zh-CN" altLang="en-US">
                <a:latin typeface="Calibri" panose="020F0502020204030204" pitchFamily="34" charset="0"/>
                <a:ea typeface="宋体" panose="02010600030101010101" pitchFamily="2" charset="-122"/>
              </a:rPr>
              <a:t>25</a:t>
            </a:fld>
            <a:endParaRPr lang="zh-CN" altLang="en-US">
              <a:latin typeface="Calibri" panose="020F050202020403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5B155A-6C3F-4654-B89E-25DB213E399B}" type="datetimeFigureOut">
              <a:rPr lang="zh-CN" altLang="en-US" smtClean="0"/>
              <a:t>2020/2/20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5CE2E0-6DDF-4FAE-9DBA-F1C48BF5C133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A29749F4-AF4C-423E-8C59-98FCBB9791B8}" type="datetimeFigureOut">
              <a:rPr lang="zh-CN" altLang="en-US"/>
              <a:t>2020/2/20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4C7AC0E1-C7A6-4354-8B81-73DBB9C5C11B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</p:sldLayoutIdLst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panose="020B0604020202020204" pitchFamily="34" charset="0"/>
          <a:ea typeface="微软雅黑 Light" panose="020B0502040204020203" pitchFamily="34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5" Type="http://schemas.openxmlformats.org/officeDocument/2006/relationships/tags" Target="../tags/tag6.xml"/><Relationship Id="rId10" Type="http://schemas.openxmlformats.org/officeDocument/2006/relationships/notesSlide" Target="../notesSlides/notesSlide9.xml"/><Relationship Id="rId4" Type="http://schemas.openxmlformats.org/officeDocument/2006/relationships/tags" Target="../tags/tag5.xml"/><Relationship Id="rId9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tags" Target="../tags/tag17.xml"/><Relationship Id="rId13" Type="http://schemas.openxmlformats.org/officeDocument/2006/relationships/image" Target="../media/image7.png"/><Relationship Id="rId3" Type="http://schemas.openxmlformats.org/officeDocument/2006/relationships/tags" Target="../tags/tag12.xml"/><Relationship Id="rId7" Type="http://schemas.openxmlformats.org/officeDocument/2006/relationships/tags" Target="../tags/tag16.xml"/><Relationship Id="rId12" Type="http://schemas.openxmlformats.org/officeDocument/2006/relationships/image" Target="../media/image6.png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6" Type="http://schemas.openxmlformats.org/officeDocument/2006/relationships/tags" Target="../tags/tag15.xml"/><Relationship Id="rId11" Type="http://schemas.openxmlformats.org/officeDocument/2006/relationships/notesSlide" Target="../notesSlides/notesSlide15.xml"/><Relationship Id="rId5" Type="http://schemas.openxmlformats.org/officeDocument/2006/relationships/tags" Target="../tags/tag14.xml"/><Relationship Id="rId10" Type="http://schemas.openxmlformats.org/officeDocument/2006/relationships/slideLayout" Target="../slideLayouts/slideLayout1.xml"/><Relationship Id="rId4" Type="http://schemas.openxmlformats.org/officeDocument/2006/relationships/tags" Target="../tags/tag13.xml"/><Relationship Id="rId9" Type="http://schemas.openxmlformats.org/officeDocument/2006/relationships/tags" Target="../tags/tag1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12" name="任意多边形 11"/>
          <p:cNvSpPr/>
          <p:nvPr/>
        </p:nvSpPr>
        <p:spPr>
          <a:xfrm>
            <a:off x="-1" y="0"/>
            <a:ext cx="7429502" cy="6858000"/>
          </a:xfrm>
          <a:custGeom>
            <a:avLst/>
            <a:gdLst>
              <a:gd name="connsiteX0" fmla="*/ 0 w 4434682"/>
              <a:gd name="connsiteY0" fmla="*/ 0 h 5143500"/>
              <a:gd name="connsiteX1" fmla="*/ 3803902 w 4434682"/>
              <a:gd name="connsiteY1" fmla="*/ 0 h 5143500"/>
              <a:gd name="connsiteX2" fmla="*/ 3808855 w 4434682"/>
              <a:gd name="connsiteY2" fmla="*/ 9671 h 5143500"/>
              <a:gd name="connsiteX3" fmla="*/ 3808855 w 4434682"/>
              <a:gd name="connsiteY3" fmla="*/ 0 h 5143500"/>
              <a:gd name="connsiteX4" fmla="*/ 3897319 w 4434682"/>
              <a:gd name="connsiteY4" fmla="*/ 175211 h 5143500"/>
              <a:gd name="connsiteX5" fmla="*/ 4434682 w 4434682"/>
              <a:gd name="connsiteY5" fmla="*/ 2571750 h 5143500"/>
              <a:gd name="connsiteX6" fmla="*/ 3897319 w 4434682"/>
              <a:gd name="connsiteY6" fmla="*/ 4968288 h 5143500"/>
              <a:gd name="connsiteX7" fmla="*/ 3808855 w 4434682"/>
              <a:gd name="connsiteY7" fmla="*/ 5143499 h 5143500"/>
              <a:gd name="connsiteX8" fmla="*/ 3808855 w 4434682"/>
              <a:gd name="connsiteY8" fmla="*/ 5133830 h 5143500"/>
              <a:gd name="connsiteX9" fmla="*/ 3803902 w 4434682"/>
              <a:gd name="connsiteY9" fmla="*/ 5143500 h 5143500"/>
              <a:gd name="connsiteX10" fmla="*/ 0 w 4434682"/>
              <a:gd name="connsiteY10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434682" h="5143500">
                <a:moveTo>
                  <a:pt x="0" y="0"/>
                </a:moveTo>
                <a:lnTo>
                  <a:pt x="3803902" y="0"/>
                </a:lnTo>
                <a:lnTo>
                  <a:pt x="3808855" y="9671"/>
                </a:lnTo>
                <a:lnTo>
                  <a:pt x="3808855" y="0"/>
                </a:lnTo>
                <a:lnTo>
                  <a:pt x="3897319" y="175211"/>
                </a:lnTo>
                <a:cubicBezTo>
                  <a:pt x="4241694" y="900200"/>
                  <a:pt x="4434682" y="1713113"/>
                  <a:pt x="4434682" y="2571750"/>
                </a:cubicBezTo>
                <a:cubicBezTo>
                  <a:pt x="4434682" y="3430386"/>
                  <a:pt x="4241694" y="4243299"/>
                  <a:pt x="3897319" y="4968288"/>
                </a:cubicBezTo>
                <a:lnTo>
                  <a:pt x="3808855" y="5143499"/>
                </a:lnTo>
                <a:lnTo>
                  <a:pt x="3808855" y="5133830"/>
                </a:lnTo>
                <a:lnTo>
                  <a:pt x="3803902" y="5143500"/>
                </a:lnTo>
                <a:lnTo>
                  <a:pt x="0" y="5143500"/>
                </a:lnTo>
                <a:close/>
              </a:path>
            </a:pathLst>
          </a:cu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9" name="任意多边形 8"/>
          <p:cNvSpPr/>
          <p:nvPr/>
        </p:nvSpPr>
        <p:spPr>
          <a:xfrm>
            <a:off x="5071872" y="2"/>
            <a:ext cx="24937" cy="48689"/>
          </a:xfrm>
          <a:custGeom>
            <a:avLst/>
            <a:gdLst>
              <a:gd name="connsiteX0" fmla="*/ 0 w 18703"/>
              <a:gd name="connsiteY0" fmla="*/ 0 h 36517"/>
              <a:gd name="connsiteX1" fmla="*/ 18703 w 18703"/>
              <a:gd name="connsiteY1" fmla="*/ 0 h 36517"/>
              <a:gd name="connsiteX2" fmla="*/ 18703 w 18703"/>
              <a:gd name="connsiteY2" fmla="*/ 36517 h 36517"/>
              <a:gd name="connsiteX3" fmla="*/ 0 w 18703"/>
              <a:gd name="connsiteY3" fmla="*/ 0 h 3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" h="36517">
                <a:moveTo>
                  <a:pt x="0" y="0"/>
                </a:moveTo>
                <a:lnTo>
                  <a:pt x="18703" y="0"/>
                </a:lnTo>
                <a:lnTo>
                  <a:pt x="18703" y="36517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7" name="任意多边形 6"/>
          <p:cNvSpPr/>
          <p:nvPr/>
        </p:nvSpPr>
        <p:spPr>
          <a:xfrm>
            <a:off x="5071872" y="6809313"/>
            <a:ext cx="24937" cy="48689"/>
          </a:xfrm>
          <a:custGeom>
            <a:avLst/>
            <a:gdLst>
              <a:gd name="connsiteX0" fmla="*/ 18703 w 18703"/>
              <a:gd name="connsiteY0" fmla="*/ 0 h 36517"/>
              <a:gd name="connsiteX1" fmla="*/ 18703 w 18703"/>
              <a:gd name="connsiteY1" fmla="*/ 36517 h 36517"/>
              <a:gd name="connsiteX2" fmla="*/ 0 w 18703"/>
              <a:gd name="connsiteY2" fmla="*/ 36517 h 36517"/>
              <a:gd name="connsiteX3" fmla="*/ 18703 w 18703"/>
              <a:gd name="connsiteY3" fmla="*/ 0 h 365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703" h="36517">
                <a:moveTo>
                  <a:pt x="18703" y="0"/>
                </a:moveTo>
                <a:lnTo>
                  <a:pt x="18703" y="36517"/>
                </a:lnTo>
                <a:lnTo>
                  <a:pt x="0" y="36517"/>
                </a:lnTo>
                <a:lnTo>
                  <a:pt x="18703" y="0"/>
                </a:lnTo>
                <a:close/>
              </a:path>
            </a:pathLst>
          </a:custGeom>
          <a:solidFill>
            <a:schemeClr val="accent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25" name="文本框 24"/>
          <p:cNvSpPr txBox="1"/>
          <p:nvPr/>
        </p:nvSpPr>
        <p:spPr>
          <a:xfrm>
            <a:off x="106120" y="202823"/>
            <a:ext cx="418012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135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LOGO</a:t>
            </a:r>
            <a:r>
              <a:rPr lang="en-US" altLang="zh-CN" sz="2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/ </a:t>
            </a:r>
            <a:r>
              <a:rPr lang="zh-CN" altLang="en-US" sz="2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添加教育机构名称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-2" y="2181833"/>
            <a:ext cx="738163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400" kern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信息化教学</a:t>
            </a:r>
            <a:r>
              <a:rPr lang="en-US" altLang="zh-CN" sz="5400" kern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5400" kern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910047" y="3233443"/>
            <a:ext cx="52934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| </a:t>
            </a:r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信息话教学  </a:t>
            </a:r>
            <a:r>
              <a:rPr lang="en-US" altLang="zh-CN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| </a:t>
            </a:r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公开课  </a:t>
            </a:r>
            <a:r>
              <a:rPr lang="en-US" altLang="zh-CN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|</a:t>
            </a:r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 示范课  </a:t>
            </a:r>
            <a:r>
              <a:rPr lang="en-US" altLang="zh-CN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| </a:t>
            </a:r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说课微课 </a:t>
            </a:r>
            <a:r>
              <a:rPr lang="en-US" altLang="zh-CN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|</a:t>
            </a:r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 </a:t>
            </a:r>
          </a:p>
        </p:txBody>
      </p:sp>
      <p:sp>
        <p:nvSpPr>
          <p:cNvPr id="13" name="文本框 12"/>
          <p:cNvSpPr txBox="1"/>
          <p:nvPr/>
        </p:nvSpPr>
        <p:spPr>
          <a:xfrm>
            <a:off x="2566751" y="4409241"/>
            <a:ext cx="198002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汇报人：代用名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2396158" y="4971033"/>
            <a:ext cx="23212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时间：</a:t>
            </a:r>
            <a:r>
              <a:rPr lang="en-US" altLang="zh-CN" sz="2000" dirty="0">
                <a:solidFill>
                  <a:schemeClr val="bg1"/>
                </a:solidFill>
                <a:latin typeface="方正兰亭黑简体" panose="02000000000000000000" pitchFamily="2" charset="-122"/>
                <a:ea typeface="方正兰亭黑简体" panose="02000000000000000000" pitchFamily="2" charset="-122"/>
              </a:rPr>
              <a:t>20XX.12.16</a:t>
            </a:r>
            <a:endParaRPr lang="zh-CN" altLang="en-US" sz="2000" dirty="0">
              <a:solidFill>
                <a:schemeClr val="bg1"/>
              </a:solidFill>
              <a:latin typeface="方正兰亭黑简体" panose="02000000000000000000" pitchFamily="2" charset="-122"/>
              <a:ea typeface="方正兰亭黑简体" panose="02000000000000000000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3" grpId="0"/>
      <p:bldP spid="1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46" name="组合 67"/>
          <p:cNvGrpSpPr/>
          <p:nvPr/>
        </p:nvGrpSpPr>
        <p:grpSpPr bwMode="auto">
          <a:xfrm>
            <a:off x="382588" y="1955800"/>
            <a:ext cx="3683000" cy="1247775"/>
            <a:chOff x="219753" y="1976522"/>
            <a:chExt cx="2765362" cy="936931"/>
          </a:xfrm>
        </p:grpSpPr>
        <p:sp>
          <p:nvSpPr>
            <p:cNvPr id="69" name="文本框 38"/>
            <p:cNvSpPr txBox="1"/>
            <p:nvPr/>
          </p:nvSpPr>
          <p:spPr>
            <a:xfrm>
              <a:off x="219753" y="2474788"/>
              <a:ext cx="2741523" cy="43866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195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lt"/>
                  <a:ea typeface="+mn-ea"/>
                  <a:cs typeface="Mongolian Baiti" panose="03000500000000000000" pitchFamily="66" charset="0"/>
                </a:rPr>
                <a:t>Lessons Process</a:t>
              </a:r>
              <a:endParaRPr lang="zh-CN" altLang="en-US" sz="3195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ea typeface="+mn-ea"/>
                <a:cs typeface="Mongolian Baiti" panose="03000500000000000000" pitchFamily="66" charset="0"/>
              </a:endParaRPr>
            </a:p>
          </p:txBody>
        </p:sp>
        <p:sp>
          <p:nvSpPr>
            <p:cNvPr id="70" name="文本框 11"/>
            <p:cNvSpPr txBox="1"/>
            <p:nvPr/>
          </p:nvSpPr>
          <p:spPr>
            <a:xfrm>
              <a:off x="832424" y="1976522"/>
              <a:ext cx="2152691" cy="561444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426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说课过程</a:t>
              </a:r>
            </a:p>
          </p:txBody>
        </p:sp>
      </p:grpSp>
      <p:sp>
        <p:nvSpPr>
          <p:cNvPr id="71" name="文本框 18"/>
          <p:cNvSpPr txBox="1"/>
          <p:nvPr/>
        </p:nvSpPr>
        <p:spPr>
          <a:xfrm>
            <a:off x="5403850" y="2138363"/>
            <a:ext cx="1865313" cy="501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教学背景</a:t>
            </a:r>
          </a:p>
        </p:txBody>
      </p:sp>
      <p:grpSp>
        <p:nvGrpSpPr>
          <p:cNvPr id="6148" name="组合 71"/>
          <p:cNvGrpSpPr/>
          <p:nvPr/>
        </p:nvGrpSpPr>
        <p:grpSpPr bwMode="auto">
          <a:xfrm>
            <a:off x="4851400" y="2049463"/>
            <a:ext cx="542925" cy="666750"/>
            <a:chOff x="3575577" y="2047768"/>
            <a:chExt cx="407510" cy="500226"/>
          </a:xfrm>
        </p:grpSpPr>
        <p:sp>
          <p:nvSpPr>
            <p:cNvPr id="73" name="文本框 16"/>
            <p:cNvSpPr txBox="1"/>
            <p:nvPr/>
          </p:nvSpPr>
          <p:spPr>
            <a:xfrm>
              <a:off x="3575577" y="2047768"/>
              <a:ext cx="277631" cy="5002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7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1</a:t>
              </a:r>
              <a:endParaRPr lang="zh-CN" altLang="en-US" sz="37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74" name="直接连接符 73"/>
            <p:cNvCxnSpPr/>
            <p:nvPr/>
          </p:nvCxnSpPr>
          <p:spPr>
            <a:xfrm flipH="1">
              <a:off x="3736437" y="2227611"/>
              <a:ext cx="246650" cy="24654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5" name="文本框 21"/>
          <p:cNvSpPr txBox="1"/>
          <p:nvPr/>
        </p:nvSpPr>
        <p:spPr>
          <a:xfrm>
            <a:off x="8848725" y="2171700"/>
            <a:ext cx="1889125" cy="501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教学过程</a:t>
            </a:r>
          </a:p>
        </p:txBody>
      </p:sp>
      <p:grpSp>
        <p:nvGrpSpPr>
          <p:cNvPr id="6150" name="组合 75"/>
          <p:cNvGrpSpPr/>
          <p:nvPr/>
        </p:nvGrpSpPr>
        <p:grpSpPr bwMode="auto">
          <a:xfrm>
            <a:off x="8212138" y="2063750"/>
            <a:ext cx="628650" cy="666750"/>
            <a:chOff x="6098178" y="2057986"/>
            <a:chExt cx="472548" cy="500226"/>
          </a:xfrm>
        </p:grpSpPr>
        <p:sp>
          <p:nvSpPr>
            <p:cNvPr id="77" name="文本框 20"/>
            <p:cNvSpPr txBox="1"/>
            <p:nvPr/>
          </p:nvSpPr>
          <p:spPr>
            <a:xfrm>
              <a:off x="6098178" y="2057986"/>
              <a:ext cx="344864" cy="5002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7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4</a:t>
              </a:r>
              <a:endParaRPr lang="zh-CN" altLang="en-US" sz="37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 flipH="1">
              <a:off x="6323712" y="2227110"/>
              <a:ext cx="247014" cy="24654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9" name="文本框 24"/>
          <p:cNvSpPr txBox="1"/>
          <p:nvPr/>
        </p:nvSpPr>
        <p:spPr>
          <a:xfrm>
            <a:off x="5403850" y="3225800"/>
            <a:ext cx="1865313" cy="501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教学分析</a:t>
            </a:r>
          </a:p>
        </p:txBody>
      </p:sp>
      <p:grpSp>
        <p:nvGrpSpPr>
          <p:cNvPr id="6152" name="组合 79"/>
          <p:cNvGrpSpPr/>
          <p:nvPr/>
        </p:nvGrpSpPr>
        <p:grpSpPr bwMode="auto">
          <a:xfrm>
            <a:off x="4810125" y="3136900"/>
            <a:ext cx="584200" cy="666750"/>
            <a:chOff x="3544885" y="2627150"/>
            <a:chExt cx="438202" cy="500226"/>
          </a:xfrm>
        </p:grpSpPr>
        <p:sp>
          <p:nvSpPr>
            <p:cNvPr id="81" name="文本框 23"/>
            <p:cNvSpPr txBox="1"/>
            <p:nvPr/>
          </p:nvSpPr>
          <p:spPr>
            <a:xfrm>
              <a:off x="3544885" y="2627150"/>
              <a:ext cx="338178" cy="5002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7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2</a:t>
              </a:r>
              <a:endParaRPr lang="zh-CN" altLang="en-US" sz="37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82" name="直接连接符 81"/>
            <p:cNvCxnSpPr/>
            <p:nvPr/>
          </p:nvCxnSpPr>
          <p:spPr>
            <a:xfrm flipH="1">
              <a:off x="3736599" y="2806994"/>
              <a:ext cx="246488" cy="24654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3" name="文本框 27"/>
          <p:cNvSpPr txBox="1"/>
          <p:nvPr/>
        </p:nvSpPr>
        <p:spPr>
          <a:xfrm>
            <a:off x="8848725" y="3257550"/>
            <a:ext cx="1889125" cy="5032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板书设计</a:t>
            </a:r>
          </a:p>
        </p:txBody>
      </p:sp>
      <p:grpSp>
        <p:nvGrpSpPr>
          <p:cNvPr id="6154" name="组合 83"/>
          <p:cNvGrpSpPr/>
          <p:nvPr/>
        </p:nvGrpSpPr>
        <p:grpSpPr bwMode="auto">
          <a:xfrm>
            <a:off x="8215313" y="3149600"/>
            <a:ext cx="625475" cy="666750"/>
            <a:chOff x="6101189" y="2637368"/>
            <a:chExt cx="469537" cy="500226"/>
          </a:xfrm>
        </p:grpSpPr>
        <p:sp>
          <p:nvSpPr>
            <p:cNvPr id="85" name="文本框 26"/>
            <p:cNvSpPr txBox="1"/>
            <p:nvPr/>
          </p:nvSpPr>
          <p:spPr>
            <a:xfrm>
              <a:off x="6101189" y="2637368"/>
              <a:ext cx="338448" cy="5002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7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5</a:t>
              </a:r>
              <a:endParaRPr lang="zh-CN" altLang="en-US" sz="37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86" name="直接连接符 85"/>
            <p:cNvCxnSpPr/>
            <p:nvPr/>
          </p:nvCxnSpPr>
          <p:spPr>
            <a:xfrm flipH="1">
              <a:off x="6324040" y="2806492"/>
              <a:ext cx="246686" cy="24654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5" name="直接连接符 94"/>
          <p:cNvCxnSpPr/>
          <p:nvPr/>
        </p:nvCxnSpPr>
        <p:spPr>
          <a:xfrm>
            <a:off x="4456113" y="2163763"/>
            <a:ext cx="0" cy="2732087"/>
          </a:xfrm>
          <a:prstGeom prst="line">
            <a:avLst/>
          </a:prstGeom>
          <a:ln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文本框 24"/>
          <p:cNvSpPr txBox="1"/>
          <p:nvPr/>
        </p:nvSpPr>
        <p:spPr>
          <a:xfrm>
            <a:off x="5403850" y="4237038"/>
            <a:ext cx="1865313" cy="501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学法分析</a:t>
            </a:r>
          </a:p>
        </p:txBody>
      </p:sp>
      <p:grpSp>
        <p:nvGrpSpPr>
          <p:cNvPr id="6157" name="组合 42"/>
          <p:cNvGrpSpPr/>
          <p:nvPr/>
        </p:nvGrpSpPr>
        <p:grpSpPr bwMode="auto">
          <a:xfrm>
            <a:off x="4810125" y="4148138"/>
            <a:ext cx="584200" cy="666750"/>
            <a:chOff x="3544885" y="2627150"/>
            <a:chExt cx="438202" cy="500226"/>
          </a:xfrm>
        </p:grpSpPr>
        <p:sp>
          <p:nvSpPr>
            <p:cNvPr id="44" name="文本框 23"/>
            <p:cNvSpPr txBox="1"/>
            <p:nvPr/>
          </p:nvSpPr>
          <p:spPr>
            <a:xfrm>
              <a:off x="3544885" y="2627150"/>
              <a:ext cx="338178" cy="5002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7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3</a:t>
              </a:r>
              <a:endParaRPr lang="zh-CN" altLang="en-US" sz="37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 flipH="1">
              <a:off x="3736599" y="2806993"/>
              <a:ext cx="246488" cy="246540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文本框 27"/>
          <p:cNvSpPr txBox="1"/>
          <p:nvPr/>
        </p:nvSpPr>
        <p:spPr>
          <a:xfrm>
            <a:off x="8848725" y="4270375"/>
            <a:ext cx="1889125" cy="5016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665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教学效果</a:t>
            </a:r>
          </a:p>
        </p:txBody>
      </p:sp>
      <p:grpSp>
        <p:nvGrpSpPr>
          <p:cNvPr id="6159" name="组合 46"/>
          <p:cNvGrpSpPr/>
          <p:nvPr/>
        </p:nvGrpSpPr>
        <p:grpSpPr bwMode="auto">
          <a:xfrm>
            <a:off x="8215313" y="4162425"/>
            <a:ext cx="625475" cy="665163"/>
            <a:chOff x="6101188" y="2637368"/>
            <a:chExt cx="469538" cy="500226"/>
          </a:xfrm>
        </p:grpSpPr>
        <p:sp>
          <p:nvSpPr>
            <p:cNvPr id="48" name="文本框 26"/>
            <p:cNvSpPr txBox="1"/>
            <p:nvPr/>
          </p:nvSpPr>
          <p:spPr>
            <a:xfrm>
              <a:off x="6101188" y="2637368"/>
              <a:ext cx="338449" cy="500226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373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+mn-ea"/>
                  <a:ea typeface="+mn-ea"/>
                </a:rPr>
                <a:t>6</a:t>
              </a:r>
              <a:endParaRPr lang="zh-CN" altLang="en-US" sz="373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endParaRPr>
            </a:p>
          </p:txBody>
        </p:sp>
        <p:cxnSp>
          <p:nvCxnSpPr>
            <p:cNvPr id="49" name="直接连接符 48"/>
            <p:cNvCxnSpPr/>
            <p:nvPr/>
          </p:nvCxnSpPr>
          <p:spPr>
            <a:xfrm flipH="1">
              <a:off x="6324039" y="2806896"/>
              <a:ext cx="246687" cy="245934"/>
            </a:xfrm>
            <a:prstGeom prst="line">
              <a:avLst/>
            </a:prstGeom>
            <a:ln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79185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4" name="直接连接符 3"/>
          <p:cNvCxnSpPr>
            <a:stCxn id="3" idx="1"/>
            <a:endCxn id="3" idx="3"/>
          </p:cNvCxnSpPr>
          <p:nvPr/>
        </p:nvCxnSpPr>
        <p:spPr>
          <a:xfrm>
            <a:off x="3779185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3" idx="0"/>
            <a:endCxn id="3" idx="2"/>
          </p:cNvCxnSpPr>
          <p:nvPr/>
        </p:nvCxnSpPr>
        <p:spPr>
          <a:xfrm>
            <a:off x="4280117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67819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教</a:t>
            </a:r>
          </a:p>
        </p:txBody>
      </p:sp>
      <p:sp>
        <p:nvSpPr>
          <p:cNvPr id="8" name="矩形 7"/>
          <p:cNvSpPr/>
          <p:nvPr/>
        </p:nvSpPr>
        <p:spPr>
          <a:xfrm>
            <a:off x="4996657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9" name="直接连接符 8"/>
          <p:cNvCxnSpPr>
            <a:stCxn id="8" idx="1"/>
            <a:endCxn id="8" idx="3"/>
          </p:cNvCxnSpPr>
          <p:nvPr/>
        </p:nvCxnSpPr>
        <p:spPr>
          <a:xfrm>
            <a:off x="4996657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8" idx="0"/>
            <a:endCxn id="8" idx="2"/>
          </p:cNvCxnSpPr>
          <p:nvPr/>
        </p:nvCxnSpPr>
        <p:spPr>
          <a:xfrm>
            <a:off x="5497589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88874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学</a:t>
            </a:r>
          </a:p>
        </p:txBody>
      </p:sp>
      <p:sp>
        <p:nvSpPr>
          <p:cNvPr id="13" name="矩形 12"/>
          <p:cNvSpPr/>
          <p:nvPr/>
        </p:nvSpPr>
        <p:spPr>
          <a:xfrm>
            <a:off x="6219448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4" name="直接连接符 13"/>
          <p:cNvCxnSpPr>
            <a:stCxn id="13" idx="1"/>
            <a:endCxn id="13" idx="3"/>
          </p:cNvCxnSpPr>
          <p:nvPr/>
        </p:nvCxnSpPr>
        <p:spPr>
          <a:xfrm>
            <a:off x="6219448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13" idx="0"/>
            <a:endCxn id="13" idx="2"/>
          </p:cNvCxnSpPr>
          <p:nvPr/>
        </p:nvCxnSpPr>
        <p:spPr>
          <a:xfrm>
            <a:off x="6720380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131119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背</a:t>
            </a:r>
          </a:p>
        </p:txBody>
      </p:sp>
      <p:sp>
        <p:nvSpPr>
          <p:cNvPr id="18" name="矩形 17"/>
          <p:cNvSpPr/>
          <p:nvPr/>
        </p:nvSpPr>
        <p:spPr>
          <a:xfrm>
            <a:off x="7449441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9" name="直接连接符 18"/>
          <p:cNvCxnSpPr>
            <a:stCxn id="18" idx="1"/>
            <a:endCxn id="18" idx="3"/>
          </p:cNvCxnSpPr>
          <p:nvPr/>
        </p:nvCxnSpPr>
        <p:spPr>
          <a:xfrm>
            <a:off x="7449441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8" idx="0"/>
            <a:endCxn id="18" idx="2"/>
          </p:cNvCxnSpPr>
          <p:nvPr/>
        </p:nvCxnSpPr>
        <p:spPr>
          <a:xfrm>
            <a:off x="7950373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341530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景</a:t>
            </a:r>
          </a:p>
        </p:txBody>
      </p:sp>
      <p:sp>
        <p:nvSpPr>
          <p:cNvPr id="33" name="矩形 32"/>
          <p:cNvSpPr/>
          <p:nvPr/>
        </p:nvSpPr>
        <p:spPr>
          <a:xfrm>
            <a:off x="3458126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6262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67117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71613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7610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8060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08509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689594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294089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2137662" y="3808961"/>
            <a:ext cx="7850908" cy="78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1.1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在教材中的地位和作用</a:t>
            </a:r>
          </a:p>
        </p:txBody>
      </p:sp>
      <p:sp>
        <p:nvSpPr>
          <p:cNvPr id="22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23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24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25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26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7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28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arrow_游标"/>
          <p:cNvGrpSpPr>
            <a:grpSpLocks noChangeAspect="1"/>
          </p:cNvGrpSpPr>
          <p:nvPr/>
        </p:nvGrpSpPr>
        <p:grpSpPr>
          <a:xfrm rot="10800000" flipH="1">
            <a:off x="1856669" y="2323641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31" name="椭圆 30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2" name="直接连接符 31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直接连接符 32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253" name="组合 34"/>
          <p:cNvGrpSpPr/>
          <p:nvPr/>
        </p:nvGrpSpPr>
        <p:grpSpPr bwMode="auto">
          <a:xfrm>
            <a:off x="5581650" y="3705225"/>
            <a:ext cx="2211388" cy="2095500"/>
            <a:chOff x="3065829" y="2668267"/>
            <a:chExt cx="1872107" cy="1761728"/>
          </a:xfrm>
        </p:grpSpPr>
        <p:sp>
          <p:nvSpPr>
            <p:cNvPr id="36" name="椭圆 35"/>
            <p:cNvSpPr/>
            <p:nvPr/>
          </p:nvSpPr>
          <p:spPr>
            <a:xfrm>
              <a:off x="3115555" y="2668267"/>
              <a:ext cx="1761903" cy="1761728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ea"/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4463525" y="2761692"/>
              <a:ext cx="119611" cy="1187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43" name="椭圆 42"/>
            <p:cNvSpPr/>
            <p:nvPr/>
          </p:nvSpPr>
          <p:spPr>
            <a:xfrm>
              <a:off x="3460947" y="2761692"/>
              <a:ext cx="119611" cy="1187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44" name="椭圆 43"/>
            <p:cNvSpPr/>
            <p:nvPr/>
          </p:nvSpPr>
          <p:spPr>
            <a:xfrm>
              <a:off x="3065829" y="3493076"/>
              <a:ext cx="119611" cy="1187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45" name="椭圆 44"/>
            <p:cNvSpPr/>
            <p:nvPr/>
          </p:nvSpPr>
          <p:spPr>
            <a:xfrm>
              <a:off x="4818325" y="3493076"/>
              <a:ext cx="119611" cy="1187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46" name="椭圆 45"/>
            <p:cNvSpPr/>
            <p:nvPr/>
          </p:nvSpPr>
          <p:spPr>
            <a:xfrm>
              <a:off x="4442022" y="4224460"/>
              <a:ext cx="119611" cy="11878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sp>
          <p:nvSpPr>
            <p:cNvPr id="47" name="椭圆 46"/>
            <p:cNvSpPr/>
            <p:nvPr/>
          </p:nvSpPr>
          <p:spPr>
            <a:xfrm>
              <a:off x="3439444" y="4201772"/>
              <a:ext cx="119611" cy="11878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endParaRPr>
            </a:p>
          </p:txBody>
        </p:sp>
        <p:grpSp>
          <p:nvGrpSpPr>
            <p:cNvPr id="10273" name="组合 47"/>
            <p:cNvGrpSpPr/>
            <p:nvPr/>
          </p:nvGrpSpPr>
          <p:grpSpPr bwMode="auto">
            <a:xfrm>
              <a:off x="3269293" y="2943616"/>
              <a:ext cx="1465545" cy="1202499"/>
              <a:chOff x="3269293" y="2943616"/>
              <a:chExt cx="1465545" cy="1202499"/>
            </a:xfrm>
          </p:grpSpPr>
          <p:sp>
            <p:nvSpPr>
              <p:cNvPr id="49" name="任意多边形 48"/>
              <p:cNvSpPr/>
              <p:nvPr/>
            </p:nvSpPr>
            <p:spPr>
              <a:xfrm>
                <a:off x="4007930" y="2955215"/>
                <a:ext cx="426028" cy="589912"/>
              </a:xfrm>
              <a:custGeom>
                <a:avLst/>
                <a:gdLst>
                  <a:gd name="connsiteX0" fmla="*/ 0 w 425885"/>
                  <a:gd name="connsiteY0" fmla="*/ 588724 h 588724"/>
                  <a:gd name="connsiteX1" fmla="*/ 425885 w 425885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88724">
                    <a:moveTo>
                      <a:pt x="0" y="588724"/>
                    </a:moveTo>
                    <a:lnTo>
                      <a:pt x="425885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ea"/>
                </a:endParaRPr>
              </a:p>
            </p:txBody>
          </p:sp>
          <p:sp>
            <p:nvSpPr>
              <p:cNvPr id="50" name="任意多边形 49"/>
              <p:cNvSpPr/>
              <p:nvPr/>
            </p:nvSpPr>
            <p:spPr>
              <a:xfrm>
                <a:off x="3995834" y="3545127"/>
                <a:ext cx="739166" cy="0"/>
              </a:xfrm>
              <a:custGeom>
                <a:avLst/>
                <a:gdLst>
                  <a:gd name="connsiteX0" fmla="*/ 0 w 739035"/>
                  <a:gd name="connsiteY0" fmla="*/ 0 h 0"/>
                  <a:gd name="connsiteX1" fmla="*/ 739035 w 739035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39035">
                    <a:moveTo>
                      <a:pt x="0" y="0"/>
                    </a:moveTo>
                    <a:lnTo>
                      <a:pt x="739035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ea"/>
                </a:endParaRPr>
              </a:p>
            </p:txBody>
          </p:sp>
          <p:sp>
            <p:nvSpPr>
              <p:cNvPr id="51" name="任意多边形 50"/>
              <p:cNvSpPr/>
              <p:nvPr/>
            </p:nvSpPr>
            <p:spPr>
              <a:xfrm>
                <a:off x="3593997" y="2943203"/>
                <a:ext cx="413933" cy="588578"/>
              </a:xfrm>
              <a:custGeom>
                <a:avLst/>
                <a:gdLst>
                  <a:gd name="connsiteX0" fmla="*/ 413359 w 413359"/>
                  <a:gd name="connsiteY0" fmla="*/ 588724 h 588724"/>
                  <a:gd name="connsiteX1" fmla="*/ 0 w 413359"/>
                  <a:gd name="connsiteY1" fmla="*/ 0 h 5887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13359" h="588724">
                    <a:moveTo>
                      <a:pt x="413359" y="588724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ea"/>
                </a:endParaRPr>
              </a:p>
            </p:txBody>
          </p:sp>
          <p:sp>
            <p:nvSpPr>
              <p:cNvPr id="52" name="任意多边形 51"/>
              <p:cNvSpPr/>
              <p:nvPr/>
            </p:nvSpPr>
            <p:spPr>
              <a:xfrm>
                <a:off x="3268764" y="3557139"/>
                <a:ext cx="727070" cy="0"/>
              </a:xfrm>
              <a:custGeom>
                <a:avLst/>
                <a:gdLst>
                  <a:gd name="connsiteX0" fmla="*/ 726510 w 726510"/>
                  <a:gd name="connsiteY0" fmla="*/ 0 h 0"/>
                  <a:gd name="connsiteX1" fmla="*/ 0 w 726510"/>
                  <a:gd name="connsiteY1" fmla="*/ 0 h 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726510">
                    <a:moveTo>
                      <a:pt x="726510" y="0"/>
                    </a:moveTo>
                    <a:lnTo>
                      <a:pt x="0" y="0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ea"/>
                </a:endParaRPr>
              </a:p>
            </p:txBody>
          </p:sp>
          <p:sp>
            <p:nvSpPr>
              <p:cNvPr id="53" name="任意多边形 52"/>
              <p:cNvSpPr/>
              <p:nvPr/>
            </p:nvSpPr>
            <p:spPr>
              <a:xfrm>
                <a:off x="3581901" y="3569151"/>
                <a:ext cx="426029" cy="576566"/>
              </a:xfrm>
              <a:custGeom>
                <a:avLst/>
                <a:gdLst>
                  <a:gd name="connsiteX0" fmla="*/ 425885 w 425885"/>
                  <a:gd name="connsiteY0" fmla="*/ 0 h 576197"/>
                  <a:gd name="connsiteX1" fmla="*/ 0 w 425885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25885" h="576197">
                    <a:moveTo>
                      <a:pt x="425885" y="0"/>
                    </a:moveTo>
                    <a:lnTo>
                      <a:pt x="0" y="576197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ea"/>
                </a:endParaRPr>
              </a:p>
            </p:txBody>
          </p:sp>
          <p:sp>
            <p:nvSpPr>
              <p:cNvPr id="54" name="任意多边形 53"/>
              <p:cNvSpPr/>
              <p:nvPr/>
            </p:nvSpPr>
            <p:spPr>
              <a:xfrm>
                <a:off x="4020025" y="3569151"/>
                <a:ext cx="389742" cy="576566"/>
              </a:xfrm>
              <a:custGeom>
                <a:avLst/>
                <a:gdLst>
                  <a:gd name="connsiteX0" fmla="*/ 0 w 388307"/>
                  <a:gd name="connsiteY0" fmla="*/ 0 h 576197"/>
                  <a:gd name="connsiteX1" fmla="*/ 388307 w 388307"/>
                  <a:gd name="connsiteY1" fmla="*/ 576197 h 5761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88307" h="576197">
                    <a:moveTo>
                      <a:pt x="0" y="0"/>
                    </a:moveTo>
                    <a:lnTo>
                      <a:pt x="388307" y="576197"/>
                    </a:lnTo>
                  </a:path>
                </a:pathLst>
              </a:custGeom>
              <a:noFill/>
              <a:ln w="38100">
                <a:solidFill>
                  <a:schemeClr val="accent1"/>
                </a:solidFill>
                <a:tailEnd type="stealt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latin typeface="+mn-ea"/>
                </a:endParaRPr>
              </a:p>
            </p:txBody>
          </p:sp>
        </p:grpSp>
      </p:grpSp>
      <p:grpSp>
        <p:nvGrpSpPr>
          <p:cNvPr id="10254" name="组合 54"/>
          <p:cNvGrpSpPr/>
          <p:nvPr/>
        </p:nvGrpSpPr>
        <p:grpSpPr bwMode="auto">
          <a:xfrm>
            <a:off x="2617788" y="1855788"/>
            <a:ext cx="9101137" cy="1376362"/>
            <a:chOff x="2954338" y="1279908"/>
            <a:chExt cx="7704887" cy="1156278"/>
          </a:xfrm>
        </p:grpSpPr>
        <p:sp>
          <p:nvSpPr>
            <p:cNvPr id="56" name="矩形 55"/>
            <p:cNvSpPr>
              <a:spLocks noChangeArrowheads="1"/>
            </p:cNvSpPr>
            <p:nvPr/>
          </p:nvSpPr>
          <p:spPr bwMode="auto">
            <a:xfrm>
              <a:off x="2954338" y="1574645"/>
              <a:ext cx="7704887" cy="8615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ysClr val="windowText" lastClr="000000"/>
                  </a:solidFill>
                  <a:latin typeface="+mn-ea"/>
                  <a:ea typeface="+mn-ea"/>
                </a:rPr>
  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</a:t>
              </a:r>
              <a:endParaRPr lang="en-US" altLang="zh-CN" sz="1400" dirty="0">
                <a:solidFill>
                  <a:sysClr val="windowText" lastClr="000000"/>
                </a:solidFill>
                <a:latin typeface="+mn-ea"/>
                <a:ea typeface="+mn-ea"/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2963745" y="1279908"/>
              <a:ext cx="1735045" cy="33608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latin typeface="+mn-ea"/>
                  <a:ea typeface="+mn-ea"/>
                </a:rPr>
                <a:t>地位与作用</a:t>
              </a:r>
            </a:p>
          </p:txBody>
        </p:sp>
      </p:grpSp>
      <p:grpSp>
        <p:nvGrpSpPr>
          <p:cNvPr id="10255" name="组合 57"/>
          <p:cNvGrpSpPr/>
          <p:nvPr/>
        </p:nvGrpSpPr>
        <p:grpSpPr bwMode="auto">
          <a:xfrm>
            <a:off x="6127750" y="4195763"/>
            <a:ext cx="1106488" cy="1114425"/>
            <a:chOff x="3254772" y="2872916"/>
            <a:chExt cx="936104" cy="936104"/>
          </a:xfrm>
        </p:grpSpPr>
        <p:sp>
          <p:nvSpPr>
            <p:cNvPr id="59" name="椭圆 58"/>
            <p:cNvSpPr/>
            <p:nvPr/>
          </p:nvSpPr>
          <p:spPr>
            <a:xfrm>
              <a:off x="3254772" y="2872916"/>
              <a:ext cx="936104" cy="9361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ea"/>
              </a:endParaRPr>
            </a:p>
          </p:txBody>
        </p:sp>
        <p:sp>
          <p:nvSpPr>
            <p:cNvPr id="60" name="矩形 59"/>
            <p:cNvSpPr/>
            <p:nvPr/>
          </p:nvSpPr>
          <p:spPr>
            <a:xfrm>
              <a:off x="3469659" y="3187618"/>
              <a:ext cx="580196" cy="29736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700" dirty="0">
                  <a:solidFill>
                    <a:schemeClr val="bg1"/>
                  </a:solidFill>
                  <a:latin typeface="+mn-ea"/>
                  <a:ea typeface="+mn-ea"/>
                </a:rPr>
                <a:t>标题</a:t>
              </a:r>
              <a:r>
                <a:rPr lang="en-US" altLang="zh-CN" sz="1700" dirty="0">
                  <a:solidFill>
                    <a:schemeClr val="bg1"/>
                  </a:solidFill>
                  <a:latin typeface="+mn-ea"/>
                  <a:ea typeface="+mn-ea"/>
                </a:rPr>
                <a:t> </a:t>
              </a:r>
              <a:endParaRPr lang="zh-CN" altLang="en-US" sz="1700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0256" name="组合 60"/>
          <p:cNvGrpSpPr/>
          <p:nvPr/>
        </p:nvGrpSpPr>
        <p:grpSpPr bwMode="auto">
          <a:xfrm>
            <a:off x="8026400" y="4183063"/>
            <a:ext cx="2346325" cy="1366837"/>
            <a:chOff x="789157" y="3505487"/>
            <a:chExt cx="1985951" cy="1148508"/>
          </a:xfrm>
        </p:grpSpPr>
        <p:sp>
          <p:nvSpPr>
            <p:cNvPr id="62" name="TextBox 35"/>
            <p:cNvSpPr txBox="1"/>
            <p:nvPr/>
          </p:nvSpPr>
          <p:spPr>
            <a:xfrm>
              <a:off x="789157" y="3505487"/>
              <a:ext cx="937885" cy="31080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atin typeface="+mn-ea"/>
                  <a:ea typeface="+mn-ea"/>
                </a:rPr>
                <a:t>添加标题</a:t>
              </a:r>
            </a:p>
          </p:txBody>
        </p:sp>
        <p:sp>
          <p:nvSpPr>
            <p:cNvPr id="63" name="矩形 62"/>
            <p:cNvSpPr/>
            <p:nvPr/>
          </p:nvSpPr>
          <p:spPr>
            <a:xfrm>
              <a:off x="812000" y="3800284"/>
              <a:ext cx="1963108" cy="85371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37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ysClr val="windowText" lastClr="000000"/>
                  </a:solidFill>
                  <a:latin typeface="+mn-ea"/>
                  <a:ea typeface="+mn-ea"/>
                </a:rPr>
                <a:t>您的内容打在这里，或者通过复制您的文本后，在此框中选择粘贴，并选择只保留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10257" name="组合 63"/>
          <p:cNvGrpSpPr/>
          <p:nvPr/>
        </p:nvGrpSpPr>
        <p:grpSpPr bwMode="auto">
          <a:xfrm>
            <a:off x="2919413" y="4194175"/>
            <a:ext cx="2319337" cy="1355725"/>
            <a:chOff x="812496" y="3514973"/>
            <a:chExt cx="1962612" cy="1139022"/>
          </a:xfrm>
        </p:grpSpPr>
        <p:sp>
          <p:nvSpPr>
            <p:cNvPr id="65" name="TextBox 38"/>
            <p:cNvSpPr txBox="1"/>
            <p:nvPr/>
          </p:nvSpPr>
          <p:spPr>
            <a:xfrm>
              <a:off x="864886" y="3514973"/>
              <a:ext cx="937648" cy="31076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dirty="0">
                  <a:latin typeface="+mn-ea"/>
                  <a:ea typeface="+mn-ea"/>
                </a:rPr>
                <a:t>添加标题</a:t>
              </a:r>
            </a:p>
          </p:txBody>
        </p:sp>
        <p:sp>
          <p:nvSpPr>
            <p:cNvPr id="66" name="矩形 65"/>
            <p:cNvSpPr/>
            <p:nvPr/>
          </p:nvSpPr>
          <p:spPr>
            <a:xfrm>
              <a:off x="812496" y="3800395"/>
              <a:ext cx="1962612" cy="85360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r" eaLnBrk="1" fontAlgn="auto" hangingPunct="1">
                <a:lnSpc>
                  <a:spcPts val="237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ysClr val="windowText" lastClr="000000"/>
                  </a:solidFill>
                  <a:latin typeface="+mn-ea"/>
                  <a:ea typeface="+mn-ea"/>
                </a:rPr>
                <a:t>您的内容打在这里，或者通过复制您的文本后，在此框中选择粘贴，并选择只保留</a:t>
              </a:r>
              <a:endParaRPr lang="en-US" altLang="zh-CN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1.2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学情分析</a:t>
            </a:r>
          </a:p>
        </p:txBody>
      </p:sp>
      <p:sp>
        <p:nvSpPr>
          <p:cNvPr id="30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1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32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33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34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36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arrow_游标"/>
          <p:cNvGrpSpPr>
            <a:grpSpLocks noChangeAspect="1"/>
          </p:cNvGrpSpPr>
          <p:nvPr/>
        </p:nvGrpSpPr>
        <p:grpSpPr>
          <a:xfrm rot="10800000" flipH="1">
            <a:off x="1856669" y="2323641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4" name="椭圆 43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AutoShape 4"/>
          <p:cNvSpPr>
            <a:spLocks noChangeArrowheads="1"/>
          </p:cNvSpPr>
          <p:nvPr/>
        </p:nvSpPr>
        <p:spPr bwMode="auto">
          <a:xfrm>
            <a:off x="2647950" y="2063750"/>
            <a:ext cx="2501900" cy="858838"/>
          </a:xfrm>
          <a:prstGeom prst="downArrowCallout">
            <a:avLst>
              <a:gd name="adj1" fmla="val 72692"/>
              <a:gd name="adj2" fmla="val 36346"/>
              <a:gd name="adj3" fmla="val 14028"/>
              <a:gd name="adj4" fmla="val 85940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5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39" name="AutoShape 7"/>
          <p:cNvSpPr>
            <a:spLocks noChangeArrowheads="1"/>
          </p:cNvSpPr>
          <p:nvPr/>
        </p:nvSpPr>
        <p:spPr bwMode="auto">
          <a:xfrm>
            <a:off x="5849938" y="2063750"/>
            <a:ext cx="2503487" cy="858838"/>
          </a:xfrm>
          <a:prstGeom prst="downArrowCallout">
            <a:avLst>
              <a:gd name="adj1" fmla="val 72692"/>
              <a:gd name="adj2" fmla="val 36346"/>
              <a:gd name="adj3" fmla="val 14060"/>
              <a:gd name="adj4" fmla="val 85940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5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0" name="AutoShape 10"/>
          <p:cNvSpPr>
            <a:spLocks noChangeArrowheads="1"/>
          </p:cNvSpPr>
          <p:nvPr/>
        </p:nvSpPr>
        <p:spPr bwMode="auto">
          <a:xfrm>
            <a:off x="9077325" y="2063750"/>
            <a:ext cx="2503488" cy="858838"/>
          </a:xfrm>
          <a:prstGeom prst="downArrowCallout">
            <a:avLst>
              <a:gd name="adj1" fmla="val 72692"/>
              <a:gd name="adj2" fmla="val 36346"/>
              <a:gd name="adj3" fmla="val 14060"/>
              <a:gd name="adj4" fmla="val 85940"/>
            </a:avLst>
          </a:prstGeom>
          <a:solidFill>
            <a:schemeClr val="accent1"/>
          </a:solidFill>
          <a:ln>
            <a:noFill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540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41" name="Rectangle 13"/>
          <p:cNvSpPr>
            <a:spLocks noChangeArrowheads="1"/>
          </p:cNvSpPr>
          <p:nvPr/>
        </p:nvSpPr>
        <p:spPr bwMode="auto">
          <a:xfrm rot="10800000">
            <a:off x="2647950" y="3157538"/>
            <a:ext cx="2501900" cy="2814637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latin typeface="+mn-ea"/>
              <a:ea typeface="+mn-ea"/>
            </a:endParaRPr>
          </a:p>
        </p:txBody>
      </p:sp>
      <p:sp>
        <p:nvSpPr>
          <p:cNvPr id="42" name="Rectangle 18"/>
          <p:cNvSpPr>
            <a:spLocks noChangeArrowheads="1"/>
          </p:cNvSpPr>
          <p:nvPr/>
        </p:nvSpPr>
        <p:spPr bwMode="auto">
          <a:xfrm rot="10800000">
            <a:off x="5849938" y="3157538"/>
            <a:ext cx="2503487" cy="2814637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latin typeface="+mn-ea"/>
              <a:ea typeface="+mn-ea"/>
            </a:endParaRPr>
          </a:p>
        </p:txBody>
      </p:sp>
      <p:sp>
        <p:nvSpPr>
          <p:cNvPr id="48" name="Rectangle 23"/>
          <p:cNvSpPr>
            <a:spLocks noChangeArrowheads="1"/>
          </p:cNvSpPr>
          <p:nvPr/>
        </p:nvSpPr>
        <p:spPr bwMode="auto">
          <a:xfrm rot="10800000">
            <a:off x="9077325" y="3157538"/>
            <a:ext cx="2503488" cy="2814637"/>
          </a:xfrm>
          <a:prstGeom prst="rect">
            <a:avLst/>
          </a:prstGeom>
          <a:noFill/>
          <a:ln w="3175">
            <a:solidFill>
              <a:schemeClr val="bg1">
                <a:lumMod val="75000"/>
              </a:schemeClr>
            </a:solidFill>
            <a:miter lim="800000"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latin typeface="+mn-ea"/>
              <a:ea typeface="+mn-ea"/>
            </a:endParaRPr>
          </a:p>
        </p:txBody>
      </p:sp>
      <p:sp>
        <p:nvSpPr>
          <p:cNvPr id="12307" name="文本框 83"/>
          <p:cNvSpPr txBox="1">
            <a:spLocks noChangeArrowheads="1"/>
          </p:cNvSpPr>
          <p:nvPr/>
        </p:nvSpPr>
        <p:spPr bwMode="auto">
          <a:xfrm>
            <a:off x="3225800" y="2209800"/>
            <a:ext cx="1416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244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学习状况</a:t>
            </a:r>
          </a:p>
        </p:txBody>
      </p:sp>
      <p:sp>
        <p:nvSpPr>
          <p:cNvPr id="12308" name="文本框 83"/>
          <p:cNvSpPr txBox="1">
            <a:spLocks noChangeArrowheads="1"/>
          </p:cNvSpPr>
          <p:nvPr/>
        </p:nvSpPr>
        <p:spPr bwMode="auto">
          <a:xfrm>
            <a:off x="6437313" y="2209800"/>
            <a:ext cx="1414462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244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学生情况</a:t>
            </a:r>
          </a:p>
        </p:txBody>
      </p:sp>
      <p:sp>
        <p:nvSpPr>
          <p:cNvPr id="12309" name="文本框 83"/>
          <p:cNvSpPr txBox="1">
            <a:spLocks noChangeArrowheads="1"/>
          </p:cNvSpPr>
          <p:nvPr/>
        </p:nvSpPr>
        <p:spPr bwMode="auto">
          <a:xfrm>
            <a:off x="9612313" y="2209800"/>
            <a:ext cx="14160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51244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 defTabSz="51244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51244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解决对策</a:t>
            </a:r>
          </a:p>
        </p:txBody>
      </p:sp>
      <p:sp>
        <p:nvSpPr>
          <p:cNvPr id="52" name="矩形 13"/>
          <p:cNvSpPr>
            <a:spLocks noChangeArrowheads="1"/>
          </p:cNvSpPr>
          <p:nvPr/>
        </p:nvSpPr>
        <p:spPr bwMode="auto">
          <a:xfrm>
            <a:off x="2697163" y="3300413"/>
            <a:ext cx="2397125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68389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53" name="矩形 13"/>
          <p:cNvSpPr>
            <a:spLocks noChangeArrowheads="1"/>
          </p:cNvSpPr>
          <p:nvPr/>
        </p:nvSpPr>
        <p:spPr bwMode="auto">
          <a:xfrm>
            <a:off x="5918200" y="3300413"/>
            <a:ext cx="2395538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68389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  <p:sp>
        <p:nvSpPr>
          <p:cNvPr id="54" name="矩形 13"/>
          <p:cNvSpPr>
            <a:spLocks noChangeArrowheads="1"/>
          </p:cNvSpPr>
          <p:nvPr/>
        </p:nvSpPr>
        <p:spPr bwMode="auto">
          <a:xfrm>
            <a:off x="9131300" y="3300413"/>
            <a:ext cx="2395538" cy="2030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68389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您的内容打在这里，或者通过复制您的文本后，在此框中选择粘贴，并选择只保留文字您的内容打在这里，或者通过复制您的文本后，在此框中选择粘贴，并选择只保留文字您的内容打在这里，或者通过复制</a:t>
            </a:r>
            <a:endParaRPr lang="zh-CN" altLang="en-US" sz="1200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1.3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教学目标</a:t>
            </a:r>
          </a:p>
        </p:txBody>
      </p:sp>
      <p:sp>
        <p:nvSpPr>
          <p:cNvPr id="33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4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35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36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37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39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6" name="arrow_游标"/>
          <p:cNvGrpSpPr>
            <a:grpSpLocks noChangeAspect="1"/>
          </p:cNvGrpSpPr>
          <p:nvPr/>
        </p:nvGrpSpPr>
        <p:grpSpPr>
          <a:xfrm rot="10800000" flipH="1">
            <a:off x="1856669" y="2323641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7" name="椭圆 46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8" name="直接连接符 47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Oval 3"/>
          <p:cNvSpPr>
            <a:spLocks noChangeArrowheads="1"/>
          </p:cNvSpPr>
          <p:nvPr/>
        </p:nvSpPr>
        <p:spPr bwMode="auto">
          <a:xfrm rot="3600000">
            <a:off x="7125494" y="1613694"/>
            <a:ext cx="3311525" cy="3309937"/>
          </a:xfrm>
          <a:prstGeom prst="ellipse">
            <a:avLst/>
          </a:prstGeom>
          <a:noFill/>
          <a:ln w="9525">
            <a:solidFill>
              <a:schemeClr val="accent1"/>
            </a:solidFill>
            <a:rou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latin typeface="+mn-ea"/>
              <a:ea typeface="+mn-ea"/>
            </a:endParaRPr>
          </a:p>
        </p:txBody>
      </p:sp>
      <p:sp>
        <p:nvSpPr>
          <p:cNvPr id="42" name="Oval 4"/>
          <p:cNvSpPr>
            <a:spLocks noChangeArrowheads="1"/>
          </p:cNvSpPr>
          <p:nvPr/>
        </p:nvSpPr>
        <p:spPr bwMode="auto">
          <a:xfrm rot="3600000">
            <a:off x="3798094" y="1613694"/>
            <a:ext cx="3311525" cy="3309937"/>
          </a:xfrm>
          <a:prstGeom prst="ellipse">
            <a:avLst/>
          </a:prstGeom>
          <a:noFill/>
          <a:ln w="9525">
            <a:solidFill>
              <a:schemeClr val="accent1"/>
            </a:solidFill>
            <a:rou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latin typeface="+mn-ea"/>
              <a:ea typeface="+mn-ea"/>
            </a:endParaRPr>
          </a:p>
        </p:txBody>
      </p:sp>
      <p:sp>
        <p:nvSpPr>
          <p:cNvPr id="43" name="Line 5"/>
          <p:cNvSpPr>
            <a:spLocks noChangeShapeType="1"/>
          </p:cNvSpPr>
          <p:nvPr/>
        </p:nvSpPr>
        <p:spPr bwMode="auto">
          <a:xfrm>
            <a:off x="4414838" y="3270250"/>
            <a:ext cx="18415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latin typeface="+mn-ea"/>
              <a:ea typeface="+mn-ea"/>
            </a:endParaRPr>
          </a:p>
        </p:txBody>
      </p:sp>
      <p:sp>
        <p:nvSpPr>
          <p:cNvPr id="44" name="Line 6"/>
          <p:cNvSpPr>
            <a:spLocks noChangeShapeType="1"/>
          </p:cNvSpPr>
          <p:nvPr/>
        </p:nvSpPr>
        <p:spPr bwMode="auto">
          <a:xfrm>
            <a:off x="7986713" y="3270250"/>
            <a:ext cx="1841500" cy="0"/>
          </a:xfrm>
          <a:prstGeom prst="line">
            <a:avLst/>
          </a:prstGeom>
          <a:noFill/>
          <a:ln w="19050">
            <a:solidFill>
              <a:schemeClr val="accent1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600">
              <a:latin typeface="+mn-ea"/>
              <a:ea typeface="+mn-ea"/>
            </a:endParaRPr>
          </a:p>
        </p:txBody>
      </p:sp>
      <p:sp>
        <p:nvSpPr>
          <p:cNvPr id="45" name="Rectangle 7"/>
          <p:cNvSpPr>
            <a:spLocks noChangeArrowheads="1"/>
          </p:cNvSpPr>
          <p:nvPr/>
        </p:nvSpPr>
        <p:spPr bwMode="auto">
          <a:xfrm>
            <a:off x="4160838" y="2441575"/>
            <a:ext cx="23669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600">
                <a:latin typeface="+mn-ea"/>
                <a:ea typeface="+mn-ea"/>
              </a:rPr>
              <a:t>单击此处添加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600">
                <a:latin typeface="+mn-ea"/>
                <a:ea typeface="+mn-ea"/>
              </a:rPr>
              <a:t>段落文字内容</a:t>
            </a:r>
          </a:p>
        </p:txBody>
      </p:sp>
      <p:sp>
        <p:nvSpPr>
          <p:cNvPr id="51" name="Rectangle 8"/>
          <p:cNvSpPr>
            <a:spLocks noChangeArrowheads="1"/>
          </p:cNvSpPr>
          <p:nvPr/>
        </p:nvSpPr>
        <p:spPr bwMode="auto">
          <a:xfrm>
            <a:off x="4160838" y="3270250"/>
            <a:ext cx="2366962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600">
                <a:latin typeface="+mn-ea"/>
                <a:ea typeface="+mn-ea"/>
              </a:rPr>
              <a:t>单击此处添加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600">
                <a:latin typeface="+mn-ea"/>
                <a:ea typeface="+mn-ea"/>
              </a:rPr>
              <a:t>段落文字内容</a:t>
            </a:r>
          </a:p>
        </p:txBody>
      </p:sp>
      <p:sp>
        <p:nvSpPr>
          <p:cNvPr id="52" name="Rectangle 9"/>
          <p:cNvSpPr>
            <a:spLocks noChangeArrowheads="1"/>
          </p:cNvSpPr>
          <p:nvPr/>
        </p:nvSpPr>
        <p:spPr bwMode="auto">
          <a:xfrm>
            <a:off x="7662863" y="2441575"/>
            <a:ext cx="2366962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600">
                <a:latin typeface="+mn-ea"/>
                <a:ea typeface="+mn-ea"/>
              </a:rPr>
              <a:t>单击此处添加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600">
                <a:latin typeface="+mn-ea"/>
                <a:ea typeface="+mn-ea"/>
              </a:rPr>
              <a:t>段落文字内容</a:t>
            </a:r>
          </a:p>
        </p:txBody>
      </p:sp>
      <p:sp>
        <p:nvSpPr>
          <p:cNvPr id="53" name="Rectangle 10"/>
          <p:cNvSpPr>
            <a:spLocks noChangeArrowheads="1"/>
          </p:cNvSpPr>
          <p:nvPr/>
        </p:nvSpPr>
        <p:spPr bwMode="auto">
          <a:xfrm>
            <a:off x="7662863" y="3270250"/>
            <a:ext cx="2366962" cy="827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600">
                <a:latin typeface="+mn-ea"/>
                <a:ea typeface="+mn-ea"/>
              </a:rPr>
              <a:t>单击此处添加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sz="1600">
                <a:latin typeface="+mn-ea"/>
                <a:ea typeface="+mn-ea"/>
              </a:rPr>
              <a:t>段落文字内容</a:t>
            </a:r>
          </a:p>
        </p:txBody>
      </p:sp>
      <p:grpSp>
        <p:nvGrpSpPr>
          <p:cNvPr id="14357" name="Group 14"/>
          <p:cNvGrpSpPr/>
          <p:nvPr/>
        </p:nvGrpSpPr>
        <p:grpSpPr bwMode="auto">
          <a:xfrm>
            <a:off x="3089275" y="2620963"/>
            <a:ext cx="1292225" cy="1266825"/>
            <a:chOff x="0" y="0"/>
            <a:chExt cx="1042" cy="1019"/>
          </a:xfrm>
        </p:grpSpPr>
        <p:pic>
          <p:nvPicPr>
            <p:cNvPr id="14368" name="Picture 15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42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6" name="Oval 16"/>
            <p:cNvSpPr>
              <a:spLocks noChangeArrowheads="1"/>
            </p:cNvSpPr>
            <p:nvPr/>
          </p:nvSpPr>
          <p:spPr bwMode="auto">
            <a:xfrm>
              <a:off x="0" y="0"/>
              <a:ext cx="1036" cy="1019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+mn-ea"/>
                <a:ea typeface="+mn-ea"/>
              </a:endParaRPr>
            </a:p>
          </p:txBody>
        </p:sp>
      </p:grpSp>
      <p:sp>
        <p:nvSpPr>
          <p:cNvPr id="57" name="Rectangle 18"/>
          <p:cNvSpPr>
            <a:spLocks noChangeArrowheads="1"/>
          </p:cNvSpPr>
          <p:nvPr/>
        </p:nvSpPr>
        <p:spPr bwMode="auto">
          <a:xfrm>
            <a:off x="3108325" y="2854325"/>
            <a:ext cx="1258888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</a:rPr>
              <a:t>知识目标</a:t>
            </a:r>
            <a:endParaRPr lang="zh-CN" sz="16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4359" name="Group 20"/>
          <p:cNvGrpSpPr/>
          <p:nvPr/>
        </p:nvGrpSpPr>
        <p:grpSpPr bwMode="auto">
          <a:xfrm>
            <a:off x="9867900" y="2620963"/>
            <a:ext cx="1290638" cy="1266825"/>
            <a:chOff x="0" y="0"/>
            <a:chExt cx="1042" cy="1019"/>
          </a:xfrm>
        </p:grpSpPr>
        <p:pic>
          <p:nvPicPr>
            <p:cNvPr id="14366" name="Picture 21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42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0" name="Oval 22"/>
            <p:cNvSpPr>
              <a:spLocks noChangeArrowheads="1"/>
            </p:cNvSpPr>
            <p:nvPr/>
          </p:nvSpPr>
          <p:spPr bwMode="auto">
            <a:xfrm>
              <a:off x="0" y="0"/>
              <a:ext cx="1036" cy="1019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+mn-ea"/>
                <a:ea typeface="+mn-ea"/>
              </a:endParaRPr>
            </a:p>
          </p:txBody>
        </p:sp>
      </p:grpSp>
      <p:sp>
        <p:nvSpPr>
          <p:cNvPr id="61" name="Rectangle 24"/>
          <p:cNvSpPr>
            <a:spLocks noChangeArrowheads="1"/>
          </p:cNvSpPr>
          <p:nvPr/>
        </p:nvSpPr>
        <p:spPr bwMode="auto">
          <a:xfrm>
            <a:off x="9896475" y="2854325"/>
            <a:ext cx="1258888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</a:rPr>
              <a:t>情感目标</a:t>
            </a:r>
            <a:endParaRPr lang="zh-CN" sz="16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grpSp>
        <p:nvGrpSpPr>
          <p:cNvPr id="14361" name="Group 26"/>
          <p:cNvGrpSpPr/>
          <p:nvPr/>
        </p:nvGrpSpPr>
        <p:grpSpPr bwMode="auto">
          <a:xfrm>
            <a:off x="6389688" y="2495550"/>
            <a:ext cx="1552575" cy="1517650"/>
            <a:chOff x="0" y="0"/>
            <a:chExt cx="1042" cy="1019"/>
          </a:xfrm>
        </p:grpSpPr>
        <p:pic>
          <p:nvPicPr>
            <p:cNvPr id="14364" name="Picture 27" descr="circuler_1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1042" cy="1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" name="Oval 28"/>
            <p:cNvSpPr>
              <a:spLocks noChangeArrowheads="1"/>
            </p:cNvSpPr>
            <p:nvPr/>
          </p:nvSpPr>
          <p:spPr bwMode="auto">
            <a:xfrm>
              <a:off x="0" y="0"/>
              <a:ext cx="1035" cy="1019"/>
            </a:xfrm>
            <a:prstGeom prst="ellipse">
              <a:avLst/>
            </a:prstGeom>
            <a:solidFill>
              <a:schemeClr val="accent1"/>
            </a:solidFill>
            <a:ln w="19050">
              <a:solidFill>
                <a:schemeClr val="bg1"/>
              </a:solidFill>
              <a:round/>
            </a:ln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>
                <a:latin typeface="+mn-ea"/>
                <a:ea typeface="+mn-ea"/>
              </a:endParaRPr>
            </a:p>
          </p:txBody>
        </p:sp>
      </p:grpSp>
      <p:sp>
        <p:nvSpPr>
          <p:cNvPr id="65" name="Rectangle 30"/>
          <p:cNvSpPr>
            <a:spLocks noChangeArrowheads="1"/>
          </p:cNvSpPr>
          <p:nvPr/>
        </p:nvSpPr>
        <p:spPr bwMode="auto">
          <a:xfrm>
            <a:off x="6550025" y="2854325"/>
            <a:ext cx="1258888" cy="828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bg1"/>
                </a:solidFill>
                <a:latin typeface="+mn-ea"/>
                <a:ea typeface="+mn-ea"/>
              </a:rPr>
              <a:t>能力目标</a:t>
            </a:r>
            <a:endParaRPr lang="zh-CN" sz="16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66" name="Rectangle 9"/>
          <p:cNvSpPr/>
          <p:nvPr/>
        </p:nvSpPr>
        <p:spPr>
          <a:xfrm>
            <a:off x="2471738" y="5465763"/>
            <a:ext cx="9018587" cy="7397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zh-CN" altLang="en-US" sz="1400">
                <a:solidFill>
                  <a:srgbClr val="0D0D0D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您的内容打在这里，或者通过复制您的文本后，在此框中选择粘贴，并选择只保留文字；您的内容打在这里，或者通过复制您的文本后，在此框中选择粘贴，并选择只保留文字；您的内容打在这里，或者通过</a:t>
            </a:r>
            <a:endParaRPr lang="id-ID" altLang="zh-CN" sz="1400">
              <a:solidFill>
                <a:srgbClr val="0D0D0D"/>
              </a:solidFill>
              <a:latin typeface="微软雅黑 Light" panose="020B0502040204020203" pitchFamily="34" charset="-122"/>
              <a:ea typeface="Open Sans Light"/>
              <a:cs typeface="Open Sans Ligh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1.4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教学重点</a:t>
            </a:r>
          </a:p>
        </p:txBody>
      </p:sp>
      <p:sp>
        <p:nvSpPr>
          <p:cNvPr id="54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55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56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57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58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59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60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61" name="直接连接符 60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7" name="arrow_游标"/>
          <p:cNvGrpSpPr>
            <a:grpSpLocks noChangeAspect="1"/>
          </p:cNvGrpSpPr>
          <p:nvPr/>
        </p:nvGrpSpPr>
        <p:grpSpPr>
          <a:xfrm rot="10800000" flipH="1">
            <a:off x="1856669" y="2323641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68" name="椭圆 67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69" name="直接连接符 68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直接连接符 69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1" name="直接连接符 70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86" name="Oval 5"/>
          <p:cNvSpPr>
            <a:spLocks noChangeArrowheads="1"/>
          </p:cNvSpPr>
          <p:nvPr/>
        </p:nvSpPr>
        <p:spPr bwMode="auto">
          <a:xfrm>
            <a:off x="6105525" y="2660650"/>
            <a:ext cx="1931988" cy="1917700"/>
          </a:xfrm>
          <a:prstGeom prst="ellipse">
            <a:avLst/>
          </a:prstGeom>
          <a:solidFill>
            <a:schemeClr val="accent1"/>
          </a:solidFill>
          <a:ln w="19050" cap="rnd">
            <a:solidFill>
              <a:srgbClr val="808080"/>
            </a:solidFill>
            <a:prstDash val="sysDot"/>
            <a:rou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+mn-ea"/>
                <a:ea typeface="+mn-ea"/>
              </a:rPr>
              <a:t>点击此处</a:t>
            </a:r>
            <a:endParaRPr lang="en-US" altLang="zh-CN" sz="2800" dirty="0">
              <a:solidFill>
                <a:schemeClr val="bg1"/>
              </a:solidFill>
              <a:latin typeface="+mn-ea"/>
              <a:ea typeface="+mn-ea"/>
            </a:endParaRP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800" dirty="0">
                <a:solidFill>
                  <a:schemeClr val="bg1"/>
                </a:solidFill>
                <a:latin typeface="+mn-ea"/>
                <a:ea typeface="+mn-ea"/>
              </a:rPr>
              <a:t>添加标题</a:t>
            </a:r>
            <a:endParaRPr lang="zh-CN" sz="2800" dirty="0">
              <a:solidFill>
                <a:schemeClr val="bg1"/>
              </a:solidFill>
              <a:latin typeface="+mn-ea"/>
              <a:ea typeface="+mn-ea"/>
            </a:endParaRPr>
          </a:p>
        </p:txBody>
      </p:sp>
      <p:sp>
        <p:nvSpPr>
          <p:cNvPr id="16398" name="未知"/>
          <p:cNvSpPr/>
          <p:nvPr/>
        </p:nvSpPr>
        <p:spPr bwMode="auto">
          <a:xfrm rot="5400000">
            <a:off x="4665663" y="2290763"/>
            <a:ext cx="3646487" cy="2300287"/>
          </a:xfrm>
          <a:custGeom>
            <a:avLst/>
            <a:gdLst>
              <a:gd name="T0" fmla="*/ 286886 w 2848"/>
              <a:gd name="T1" fmla="*/ 620240 h 1795"/>
              <a:gd name="T2" fmla="*/ 295851 w 2848"/>
              <a:gd name="T3" fmla="*/ 752233 h 1795"/>
              <a:gd name="T4" fmla="*/ 315062 w 2848"/>
              <a:gd name="T5" fmla="*/ 880382 h 1795"/>
              <a:gd name="T6" fmla="*/ 341958 w 2848"/>
              <a:gd name="T7" fmla="*/ 1005968 h 1795"/>
              <a:gd name="T8" fmla="*/ 377818 w 2848"/>
              <a:gd name="T9" fmla="*/ 1128990 h 1795"/>
              <a:gd name="T10" fmla="*/ 421363 w 2848"/>
              <a:gd name="T11" fmla="*/ 1246887 h 1795"/>
              <a:gd name="T12" fmla="*/ 475154 w 2848"/>
              <a:gd name="T13" fmla="*/ 1360940 h 1795"/>
              <a:gd name="T14" fmla="*/ 536630 w 2848"/>
              <a:gd name="T15" fmla="*/ 1469866 h 1795"/>
              <a:gd name="T16" fmla="*/ 604509 w 2848"/>
              <a:gd name="T17" fmla="*/ 1573667 h 1795"/>
              <a:gd name="T18" fmla="*/ 680073 w 2848"/>
              <a:gd name="T19" fmla="*/ 1672341 h 1795"/>
              <a:gd name="T20" fmla="*/ 762040 w 2848"/>
              <a:gd name="T21" fmla="*/ 1764608 h 1795"/>
              <a:gd name="T22" fmla="*/ 851692 w 2848"/>
              <a:gd name="T23" fmla="*/ 1851749 h 1795"/>
              <a:gd name="T24" fmla="*/ 946467 w 2848"/>
              <a:gd name="T25" fmla="*/ 1932483 h 1795"/>
              <a:gd name="T26" fmla="*/ 1046364 w 2848"/>
              <a:gd name="T27" fmla="*/ 2005528 h 1795"/>
              <a:gd name="T28" fmla="*/ 1152666 w 2848"/>
              <a:gd name="T29" fmla="*/ 2072165 h 1795"/>
              <a:gd name="T30" fmla="*/ 1262809 w 2848"/>
              <a:gd name="T31" fmla="*/ 2129832 h 1795"/>
              <a:gd name="T32" fmla="*/ 1378076 w 2848"/>
              <a:gd name="T33" fmla="*/ 2181092 h 1795"/>
              <a:gd name="T34" fmla="*/ 1497185 w 2848"/>
              <a:gd name="T35" fmla="*/ 2222099 h 1795"/>
              <a:gd name="T36" fmla="*/ 1621417 w 2848"/>
              <a:gd name="T37" fmla="*/ 2256699 h 1795"/>
              <a:gd name="T38" fmla="*/ 1748210 w 2848"/>
              <a:gd name="T39" fmla="*/ 2281048 h 1795"/>
              <a:gd name="T40" fmla="*/ 1878845 w 2848"/>
              <a:gd name="T41" fmla="*/ 2293863 h 1795"/>
              <a:gd name="T42" fmla="*/ 2009481 w 2848"/>
              <a:gd name="T43" fmla="*/ 2300270 h 1795"/>
              <a:gd name="T44" fmla="*/ 2151643 w 2848"/>
              <a:gd name="T45" fmla="*/ 2293863 h 1795"/>
              <a:gd name="T46" fmla="*/ 2359123 w 2848"/>
              <a:gd name="T47" fmla="*/ 2264388 h 1795"/>
              <a:gd name="T48" fmla="*/ 2557637 w 2848"/>
              <a:gd name="T49" fmla="*/ 2210566 h 1795"/>
              <a:gd name="T50" fmla="*/ 2744625 w 2848"/>
              <a:gd name="T51" fmla="*/ 2134958 h 1795"/>
              <a:gd name="T52" fmla="*/ 2921368 w 2848"/>
              <a:gd name="T53" fmla="*/ 2040128 h 1795"/>
              <a:gd name="T54" fmla="*/ 3084021 w 2848"/>
              <a:gd name="T55" fmla="*/ 1923513 h 1795"/>
              <a:gd name="T56" fmla="*/ 3233868 w 2848"/>
              <a:gd name="T57" fmla="*/ 1790238 h 1795"/>
              <a:gd name="T58" fmla="*/ 3364504 w 2848"/>
              <a:gd name="T59" fmla="*/ 1640304 h 1795"/>
              <a:gd name="T60" fmla="*/ 3478489 w 2848"/>
              <a:gd name="T61" fmla="*/ 1477555 h 1795"/>
              <a:gd name="T62" fmla="*/ 3573264 w 2848"/>
              <a:gd name="T63" fmla="*/ 1300710 h 1795"/>
              <a:gd name="T64" fmla="*/ 3647547 w 2848"/>
              <a:gd name="T65" fmla="*/ 1111050 h 1795"/>
              <a:gd name="T66" fmla="*/ 3484893 w 2848"/>
              <a:gd name="T67" fmla="*/ 1273799 h 1795"/>
              <a:gd name="T68" fmla="*/ 3446471 w 2848"/>
              <a:gd name="T69" fmla="*/ 1285332 h 1795"/>
              <a:gd name="T70" fmla="*/ 3420856 w 2848"/>
              <a:gd name="T71" fmla="*/ 1280206 h 1795"/>
              <a:gd name="T72" fmla="*/ 3092987 w 2848"/>
              <a:gd name="T73" fmla="*/ 959834 h 1795"/>
              <a:gd name="T74" fmla="*/ 3060968 w 2848"/>
              <a:gd name="T75" fmla="*/ 1041849 h 1795"/>
              <a:gd name="T76" fmla="*/ 3000773 w 2848"/>
              <a:gd name="T77" fmla="*/ 1159746 h 1795"/>
              <a:gd name="T78" fmla="*/ 2927771 w 2848"/>
              <a:gd name="T79" fmla="*/ 1268673 h 1795"/>
              <a:gd name="T80" fmla="*/ 2843242 w 2848"/>
              <a:gd name="T81" fmla="*/ 1366066 h 1795"/>
              <a:gd name="T82" fmla="*/ 2748468 w 2848"/>
              <a:gd name="T83" fmla="*/ 1455770 h 1795"/>
              <a:gd name="T84" fmla="*/ 2643447 w 2848"/>
              <a:gd name="T85" fmla="*/ 1535222 h 1795"/>
              <a:gd name="T86" fmla="*/ 2530742 w 2848"/>
              <a:gd name="T87" fmla="*/ 1600578 h 1795"/>
              <a:gd name="T88" fmla="*/ 2410352 w 2848"/>
              <a:gd name="T89" fmla="*/ 1654400 h 1795"/>
              <a:gd name="T90" fmla="*/ 2282278 w 2848"/>
              <a:gd name="T91" fmla="*/ 1691563 h 1795"/>
              <a:gd name="T92" fmla="*/ 2149081 w 2848"/>
              <a:gd name="T93" fmla="*/ 1715912 h 1795"/>
              <a:gd name="T94" fmla="*/ 2009481 w 2848"/>
              <a:gd name="T95" fmla="*/ 1724882 h 1795"/>
              <a:gd name="T96" fmla="*/ 1892933 w 2848"/>
              <a:gd name="T97" fmla="*/ 1719756 h 1795"/>
              <a:gd name="T98" fmla="*/ 1722595 w 2848"/>
              <a:gd name="T99" fmla="*/ 1689000 h 1795"/>
              <a:gd name="T100" fmla="*/ 1563783 w 2848"/>
              <a:gd name="T101" fmla="*/ 1633897 h 1795"/>
              <a:gd name="T102" fmla="*/ 1413937 w 2848"/>
              <a:gd name="T103" fmla="*/ 1558289 h 1795"/>
              <a:gd name="T104" fmla="*/ 1279459 w 2848"/>
              <a:gd name="T105" fmla="*/ 1462177 h 1795"/>
              <a:gd name="T106" fmla="*/ 1160350 w 2848"/>
              <a:gd name="T107" fmla="*/ 1348125 h 1795"/>
              <a:gd name="T108" fmla="*/ 1056610 w 2848"/>
              <a:gd name="T109" fmla="*/ 1218695 h 1795"/>
              <a:gd name="T110" fmla="*/ 973362 w 2848"/>
              <a:gd name="T111" fmla="*/ 1075168 h 1795"/>
              <a:gd name="T112" fmla="*/ 913167 w 2848"/>
              <a:gd name="T113" fmla="*/ 917545 h 1795"/>
              <a:gd name="T114" fmla="*/ 874745 w 2848"/>
              <a:gd name="T115" fmla="*/ 750952 h 1795"/>
              <a:gd name="T116" fmla="*/ 861938 w 2848"/>
              <a:gd name="T117" fmla="*/ 575388 h 1795"/>
              <a:gd name="T118" fmla="*/ 0 w 2848"/>
              <a:gd name="T119" fmla="*/ 575388 h 1795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8"/>
              <a:gd name="T181" fmla="*/ 0 h 1795"/>
              <a:gd name="T182" fmla="*/ 2848 w 2848"/>
              <a:gd name="T183" fmla="*/ 1795 h 1795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8" h="1795">
                <a:moveTo>
                  <a:pt x="224" y="449"/>
                </a:moveTo>
                <a:lnTo>
                  <a:pt x="224" y="449"/>
                </a:lnTo>
                <a:lnTo>
                  <a:pt x="224" y="484"/>
                </a:lnTo>
                <a:lnTo>
                  <a:pt x="226" y="519"/>
                </a:lnTo>
                <a:lnTo>
                  <a:pt x="228" y="553"/>
                </a:lnTo>
                <a:lnTo>
                  <a:pt x="231" y="587"/>
                </a:lnTo>
                <a:lnTo>
                  <a:pt x="235" y="620"/>
                </a:lnTo>
                <a:lnTo>
                  <a:pt x="240" y="654"/>
                </a:lnTo>
                <a:lnTo>
                  <a:pt x="246" y="687"/>
                </a:lnTo>
                <a:lnTo>
                  <a:pt x="252" y="720"/>
                </a:lnTo>
                <a:lnTo>
                  <a:pt x="259" y="754"/>
                </a:lnTo>
                <a:lnTo>
                  <a:pt x="267" y="785"/>
                </a:lnTo>
                <a:lnTo>
                  <a:pt x="275" y="817"/>
                </a:lnTo>
                <a:lnTo>
                  <a:pt x="285" y="849"/>
                </a:lnTo>
                <a:lnTo>
                  <a:pt x="295" y="881"/>
                </a:lnTo>
                <a:lnTo>
                  <a:pt x="306" y="912"/>
                </a:lnTo>
                <a:lnTo>
                  <a:pt x="318" y="942"/>
                </a:lnTo>
                <a:lnTo>
                  <a:pt x="329" y="973"/>
                </a:lnTo>
                <a:lnTo>
                  <a:pt x="342" y="1003"/>
                </a:lnTo>
                <a:lnTo>
                  <a:pt x="357" y="1032"/>
                </a:lnTo>
                <a:lnTo>
                  <a:pt x="371" y="1062"/>
                </a:lnTo>
                <a:lnTo>
                  <a:pt x="386" y="1090"/>
                </a:lnTo>
                <a:lnTo>
                  <a:pt x="403" y="1118"/>
                </a:lnTo>
                <a:lnTo>
                  <a:pt x="419" y="1147"/>
                </a:lnTo>
                <a:lnTo>
                  <a:pt x="436" y="1174"/>
                </a:lnTo>
                <a:lnTo>
                  <a:pt x="453" y="1201"/>
                </a:lnTo>
                <a:lnTo>
                  <a:pt x="472" y="1228"/>
                </a:lnTo>
                <a:lnTo>
                  <a:pt x="491" y="1254"/>
                </a:lnTo>
                <a:lnTo>
                  <a:pt x="511" y="1280"/>
                </a:lnTo>
                <a:lnTo>
                  <a:pt x="531" y="1305"/>
                </a:lnTo>
                <a:lnTo>
                  <a:pt x="553" y="1330"/>
                </a:lnTo>
                <a:lnTo>
                  <a:pt x="574" y="1353"/>
                </a:lnTo>
                <a:lnTo>
                  <a:pt x="595" y="1377"/>
                </a:lnTo>
                <a:lnTo>
                  <a:pt x="618" y="1401"/>
                </a:lnTo>
                <a:lnTo>
                  <a:pt x="641" y="1423"/>
                </a:lnTo>
                <a:lnTo>
                  <a:pt x="665" y="1445"/>
                </a:lnTo>
                <a:lnTo>
                  <a:pt x="690" y="1467"/>
                </a:lnTo>
                <a:lnTo>
                  <a:pt x="713" y="1487"/>
                </a:lnTo>
                <a:lnTo>
                  <a:pt x="739" y="1508"/>
                </a:lnTo>
                <a:lnTo>
                  <a:pt x="764" y="1527"/>
                </a:lnTo>
                <a:lnTo>
                  <a:pt x="791" y="1546"/>
                </a:lnTo>
                <a:lnTo>
                  <a:pt x="817" y="1565"/>
                </a:lnTo>
                <a:lnTo>
                  <a:pt x="844" y="1582"/>
                </a:lnTo>
                <a:lnTo>
                  <a:pt x="872" y="1600"/>
                </a:lnTo>
                <a:lnTo>
                  <a:pt x="900" y="1617"/>
                </a:lnTo>
                <a:lnTo>
                  <a:pt x="928" y="1632"/>
                </a:lnTo>
                <a:lnTo>
                  <a:pt x="957" y="1647"/>
                </a:lnTo>
                <a:lnTo>
                  <a:pt x="986" y="1662"/>
                </a:lnTo>
                <a:lnTo>
                  <a:pt x="1016" y="1676"/>
                </a:lnTo>
                <a:lnTo>
                  <a:pt x="1046" y="1689"/>
                </a:lnTo>
                <a:lnTo>
                  <a:pt x="1076" y="1702"/>
                </a:lnTo>
                <a:lnTo>
                  <a:pt x="1106" y="1714"/>
                </a:lnTo>
                <a:lnTo>
                  <a:pt x="1138" y="1724"/>
                </a:lnTo>
                <a:lnTo>
                  <a:pt x="1169" y="1734"/>
                </a:lnTo>
                <a:lnTo>
                  <a:pt x="1201" y="1743"/>
                </a:lnTo>
                <a:lnTo>
                  <a:pt x="1233" y="1752"/>
                </a:lnTo>
                <a:lnTo>
                  <a:pt x="1266" y="1761"/>
                </a:lnTo>
                <a:lnTo>
                  <a:pt x="1299" y="1768"/>
                </a:lnTo>
                <a:lnTo>
                  <a:pt x="1332" y="1774"/>
                </a:lnTo>
                <a:lnTo>
                  <a:pt x="1365" y="1780"/>
                </a:lnTo>
                <a:lnTo>
                  <a:pt x="1398" y="1784"/>
                </a:lnTo>
                <a:lnTo>
                  <a:pt x="1432" y="1788"/>
                </a:lnTo>
                <a:lnTo>
                  <a:pt x="1467" y="1790"/>
                </a:lnTo>
                <a:lnTo>
                  <a:pt x="1501" y="1793"/>
                </a:lnTo>
                <a:lnTo>
                  <a:pt x="1535" y="1794"/>
                </a:lnTo>
                <a:lnTo>
                  <a:pt x="1569" y="1795"/>
                </a:lnTo>
                <a:lnTo>
                  <a:pt x="1625" y="1794"/>
                </a:lnTo>
                <a:lnTo>
                  <a:pt x="1680" y="1790"/>
                </a:lnTo>
                <a:lnTo>
                  <a:pt x="1735" y="1784"/>
                </a:lnTo>
                <a:lnTo>
                  <a:pt x="1789" y="1777"/>
                </a:lnTo>
                <a:lnTo>
                  <a:pt x="1842" y="1767"/>
                </a:lnTo>
                <a:lnTo>
                  <a:pt x="1894" y="1755"/>
                </a:lnTo>
                <a:lnTo>
                  <a:pt x="1946" y="1742"/>
                </a:lnTo>
                <a:lnTo>
                  <a:pt x="1997" y="1725"/>
                </a:lnTo>
                <a:lnTo>
                  <a:pt x="2046" y="1708"/>
                </a:lnTo>
                <a:lnTo>
                  <a:pt x="2096" y="1688"/>
                </a:lnTo>
                <a:lnTo>
                  <a:pt x="2143" y="1666"/>
                </a:lnTo>
                <a:lnTo>
                  <a:pt x="2191" y="1643"/>
                </a:lnTo>
                <a:lnTo>
                  <a:pt x="2237" y="1618"/>
                </a:lnTo>
                <a:lnTo>
                  <a:pt x="2281" y="1592"/>
                </a:lnTo>
                <a:lnTo>
                  <a:pt x="2325" y="1562"/>
                </a:lnTo>
                <a:lnTo>
                  <a:pt x="2368" y="1533"/>
                </a:lnTo>
                <a:lnTo>
                  <a:pt x="2408" y="1501"/>
                </a:lnTo>
                <a:lnTo>
                  <a:pt x="2448" y="1468"/>
                </a:lnTo>
                <a:lnTo>
                  <a:pt x="2487" y="1434"/>
                </a:lnTo>
                <a:lnTo>
                  <a:pt x="2525" y="1397"/>
                </a:lnTo>
                <a:lnTo>
                  <a:pt x="2560" y="1359"/>
                </a:lnTo>
                <a:lnTo>
                  <a:pt x="2594" y="1322"/>
                </a:lnTo>
                <a:lnTo>
                  <a:pt x="2627" y="1280"/>
                </a:lnTo>
                <a:lnTo>
                  <a:pt x="2658" y="1239"/>
                </a:lnTo>
                <a:lnTo>
                  <a:pt x="2689" y="1196"/>
                </a:lnTo>
                <a:lnTo>
                  <a:pt x="2716" y="1153"/>
                </a:lnTo>
                <a:lnTo>
                  <a:pt x="2743" y="1108"/>
                </a:lnTo>
                <a:lnTo>
                  <a:pt x="2768" y="1062"/>
                </a:lnTo>
                <a:lnTo>
                  <a:pt x="2790" y="1015"/>
                </a:lnTo>
                <a:lnTo>
                  <a:pt x="2812" y="966"/>
                </a:lnTo>
                <a:lnTo>
                  <a:pt x="2832" y="918"/>
                </a:lnTo>
                <a:lnTo>
                  <a:pt x="2848" y="867"/>
                </a:lnTo>
                <a:lnTo>
                  <a:pt x="2728" y="987"/>
                </a:lnTo>
                <a:lnTo>
                  <a:pt x="2721" y="994"/>
                </a:lnTo>
                <a:lnTo>
                  <a:pt x="2711" y="999"/>
                </a:lnTo>
                <a:lnTo>
                  <a:pt x="2702" y="1002"/>
                </a:lnTo>
                <a:lnTo>
                  <a:pt x="2691" y="1003"/>
                </a:lnTo>
                <a:lnTo>
                  <a:pt x="2681" y="1002"/>
                </a:lnTo>
                <a:lnTo>
                  <a:pt x="2671" y="999"/>
                </a:lnTo>
                <a:lnTo>
                  <a:pt x="2662" y="994"/>
                </a:lnTo>
                <a:lnTo>
                  <a:pt x="2653" y="987"/>
                </a:lnTo>
                <a:lnTo>
                  <a:pt x="2415" y="749"/>
                </a:lnTo>
                <a:lnTo>
                  <a:pt x="2403" y="782"/>
                </a:lnTo>
                <a:lnTo>
                  <a:pt x="2390" y="813"/>
                </a:lnTo>
                <a:lnTo>
                  <a:pt x="2375" y="844"/>
                </a:lnTo>
                <a:lnTo>
                  <a:pt x="2359" y="875"/>
                </a:lnTo>
                <a:lnTo>
                  <a:pt x="2343" y="905"/>
                </a:lnTo>
                <a:lnTo>
                  <a:pt x="2325" y="933"/>
                </a:lnTo>
                <a:lnTo>
                  <a:pt x="2306" y="961"/>
                </a:lnTo>
                <a:lnTo>
                  <a:pt x="2286" y="990"/>
                </a:lnTo>
                <a:lnTo>
                  <a:pt x="2265" y="1016"/>
                </a:lnTo>
                <a:lnTo>
                  <a:pt x="2243" y="1042"/>
                </a:lnTo>
                <a:lnTo>
                  <a:pt x="2220" y="1066"/>
                </a:lnTo>
                <a:lnTo>
                  <a:pt x="2196" y="1091"/>
                </a:lnTo>
                <a:lnTo>
                  <a:pt x="2172" y="1114"/>
                </a:lnTo>
                <a:lnTo>
                  <a:pt x="2146" y="1136"/>
                </a:lnTo>
                <a:lnTo>
                  <a:pt x="2120" y="1157"/>
                </a:lnTo>
                <a:lnTo>
                  <a:pt x="2093" y="1179"/>
                </a:lnTo>
                <a:lnTo>
                  <a:pt x="2064" y="1198"/>
                </a:lnTo>
                <a:lnTo>
                  <a:pt x="2036" y="1215"/>
                </a:lnTo>
                <a:lnTo>
                  <a:pt x="2006" y="1233"/>
                </a:lnTo>
                <a:lnTo>
                  <a:pt x="1976" y="1249"/>
                </a:lnTo>
                <a:lnTo>
                  <a:pt x="1945" y="1264"/>
                </a:lnTo>
                <a:lnTo>
                  <a:pt x="1914" y="1278"/>
                </a:lnTo>
                <a:lnTo>
                  <a:pt x="1882" y="1291"/>
                </a:lnTo>
                <a:lnTo>
                  <a:pt x="1849" y="1301"/>
                </a:lnTo>
                <a:lnTo>
                  <a:pt x="1816" y="1312"/>
                </a:lnTo>
                <a:lnTo>
                  <a:pt x="1782" y="1320"/>
                </a:lnTo>
                <a:lnTo>
                  <a:pt x="1748" y="1329"/>
                </a:lnTo>
                <a:lnTo>
                  <a:pt x="1713" y="1334"/>
                </a:lnTo>
                <a:lnTo>
                  <a:pt x="1678" y="1339"/>
                </a:lnTo>
                <a:lnTo>
                  <a:pt x="1643" y="1343"/>
                </a:lnTo>
                <a:lnTo>
                  <a:pt x="1606" y="1345"/>
                </a:lnTo>
                <a:lnTo>
                  <a:pt x="1569" y="1346"/>
                </a:lnTo>
                <a:lnTo>
                  <a:pt x="1523" y="1345"/>
                </a:lnTo>
                <a:lnTo>
                  <a:pt x="1478" y="1342"/>
                </a:lnTo>
                <a:lnTo>
                  <a:pt x="1434" y="1336"/>
                </a:lnTo>
                <a:lnTo>
                  <a:pt x="1389" y="1327"/>
                </a:lnTo>
                <a:lnTo>
                  <a:pt x="1345" y="1318"/>
                </a:lnTo>
                <a:lnTo>
                  <a:pt x="1303" y="1306"/>
                </a:lnTo>
                <a:lnTo>
                  <a:pt x="1261" y="1292"/>
                </a:lnTo>
                <a:lnTo>
                  <a:pt x="1221" y="1275"/>
                </a:lnTo>
                <a:lnTo>
                  <a:pt x="1181" y="1258"/>
                </a:lnTo>
                <a:lnTo>
                  <a:pt x="1142" y="1238"/>
                </a:lnTo>
                <a:lnTo>
                  <a:pt x="1104" y="1216"/>
                </a:lnTo>
                <a:lnTo>
                  <a:pt x="1069" y="1193"/>
                </a:lnTo>
                <a:lnTo>
                  <a:pt x="1033" y="1168"/>
                </a:lnTo>
                <a:lnTo>
                  <a:pt x="999" y="1141"/>
                </a:lnTo>
                <a:lnTo>
                  <a:pt x="966" y="1114"/>
                </a:lnTo>
                <a:lnTo>
                  <a:pt x="935" y="1083"/>
                </a:lnTo>
                <a:lnTo>
                  <a:pt x="906" y="1052"/>
                </a:lnTo>
                <a:lnTo>
                  <a:pt x="877" y="1019"/>
                </a:lnTo>
                <a:lnTo>
                  <a:pt x="850" y="986"/>
                </a:lnTo>
                <a:lnTo>
                  <a:pt x="825" y="951"/>
                </a:lnTo>
                <a:lnTo>
                  <a:pt x="803" y="914"/>
                </a:lnTo>
                <a:lnTo>
                  <a:pt x="781" y="876"/>
                </a:lnTo>
                <a:lnTo>
                  <a:pt x="760" y="839"/>
                </a:lnTo>
                <a:lnTo>
                  <a:pt x="743" y="798"/>
                </a:lnTo>
                <a:lnTo>
                  <a:pt x="727" y="757"/>
                </a:lnTo>
                <a:lnTo>
                  <a:pt x="713" y="716"/>
                </a:lnTo>
                <a:lnTo>
                  <a:pt x="700" y="673"/>
                </a:lnTo>
                <a:lnTo>
                  <a:pt x="691" y="630"/>
                </a:lnTo>
                <a:lnTo>
                  <a:pt x="683" y="586"/>
                </a:lnTo>
                <a:lnTo>
                  <a:pt x="677" y="541"/>
                </a:lnTo>
                <a:lnTo>
                  <a:pt x="674" y="495"/>
                </a:lnTo>
                <a:lnTo>
                  <a:pt x="673" y="449"/>
                </a:lnTo>
                <a:lnTo>
                  <a:pt x="897" y="449"/>
                </a:lnTo>
                <a:lnTo>
                  <a:pt x="449" y="0"/>
                </a:lnTo>
                <a:lnTo>
                  <a:pt x="0" y="449"/>
                </a:lnTo>
                <a:lnTo>
                  <a:pt x="224" y="449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399" name="未知"/>
          <p:cNvSpPr>
            <a:spLocks noChangeAspect="1"/>
          </p:cNvSpPr>
          <p:nvPr/>
        </p:nvSpPr>
        <p:spPr bwMode="auto">
          <a:xfrm rot="5400000">
            <a:off x="5814219" y="2664619"/>
            <a:ext cx="3648075" cy="2300287"/>
          </a:xfrm>
          <a:custGeom>
            <a:avLst/>
            <a:gdLst>
              <a:gd name="T0" fmla="*/ 3359381 w 2849"/>
              <a:gd name="T1" fmla="*/ 1680030 h 1794"/>
              <a:gd name="T2" fmla="*/ 3352977 w 2849"/>
              <a:gd name="T3" fmla="*/ 1548037 h 1794"/>
              <a:gd name="T4" fmla="*/ 3333766 w 2849"/>
              <a:gd name="T5" fmla="*/ 1417325 h 1794"/>
              <a:gd name="T6" fmla="*/ 3306870 w 2849"/>
              <a:gd name="T7" fmla="*/ 1291739 h 1794"/>
              <a:gd name="T8" fmla="*/ 3271010 w 2849"/>
              <a:gd name="T9" fmla="*/ 1171279 h 1794"/>
              <a:gd name="T10" fmla="*/ 3224903 w 2849"/>
              <a:gd name="T11" fmla="*/ 1053382 h 1794"/>
              <a:gd name="T12" fmla="*/ 3172393 w 2849"/>
              <a:gd name="T13" fmla="*/ 938049 h 1794"/>
              <a:gd name="T14" fmla="*/ 3112198 w 2849"/>
              <a:gd name="T15" fmla="*/ 829122 h 1794"/>
              <a:gd name="T16" fmla="*/ 3044319 w 2849"/>
              <a:gd name="T17" fmla="*/ 726603 h 1794"/>
              <a:gd name="T18" fmla="*/ 2968755 w 2849"/>
              <a:gd name="T19" fmla="*/ 626647 h 1794"/>
              <a:gd name="T20" fmla="*/ 2885507 w 2849"/>
              <a:gd name="T21" fmla="*/ 534380 h 1794"/>
              <a:gd name="T22" fmla="*/ 2795855 w 2849"/>
              <a:gd name="T23" fmla="*/ 448521 h 1794"/>
              <a:gd name="T24" fmla="*/ 2702361 w 2849"/>
              <a:gd name="T25" fmla="*/ 367787 h 1794"/>
              <a:gd name="T26" fmla="*/ 2601183 w 2849"/>
              <a:gd name="T27" fmla="*/ 293461 h 1794"/>
              <a:gd name="T28" fmla="*/ 2494881 w 2849"/>
              <a:gd name="T29" fmla="*/ 228105 h 1794"/>
              <a:gd name="T30" fmla="*/ 2384738 w 2849"/>
              <a:gd name="T31" fmla="*/ 169156 h 1794"/>
              <a:gd name="T32" fmla="*/ 2269471 w 2849"/>
              <a:gd name="T33" fmla="*/ 119178 h 1794"/>
              <a:gd name="T34" fmla="*/ 2150362 w 2849"/>
              <a:gd name="T35" fmla="*/ 76889 h 1794"/>
              <a:gd name="T36" fmla="*/ 2027411 w 2849"/>
              <a:gd name="T37" fmla="*/ 43571 h 1794"/>
              <a:gd name="T38" fmla="*/ 1900618 w 2849"/>
              <a:gd name="T39" fmla="*/ 19222 h 1794"/>
              <a:gd name="T40" fmla="*/ 1769983 w 2849"/>
              <a:gd name="T41" fmla="*/ 5126 h 1794"/>
              <a:gd name="T42" fmla="*/ 1636786 w 2849"/>
              <a:gd name="T43" fmla="*/ 0 h 1794"/>
              <a:gd name="T44" fmla="*/ 1494623 w 2849"/>
              <a:gd name="T45" fmla="*/ 5126 h 1794"/>
              <a:gd name="T46" fmla="*/ 1289705 w 2849"/>
              <a:gd name="T47" fmla="*/ 34600 h 1794"/>
              <a:gd name="T48" fmla="*/ 1091190 w 2849"/>
              <a:gd name="T49" fmla="*/ 87141 h 1794"/>
              <a:gd name="T50" fmla="*/ 901641 w 2849"/>
              <a:gd name="T51" fmla="*/ 164030 h 1794"/>
              <a:gd name="T52" fmla="*/ 727460 w 2849"/>
              <a:gd name="T53" fmla="*/ 260142 h 1794"/>
              <a:gd name="T54" fmla="*/ 563526 w 2849"/>
              <a:gd name="T55" fmla="*/ 375476 h 1794"/>
              <a:gd name="T56" fmla="*/ 414960 w 2849"/>
              <a:gd name="T57" fmla="*/ 508750 h 1794"/>
              <a:gd name="T58" fmla="*/ 284324 w 2849"/>
              <a:gd name="T59" fmla="*/ 658684 h 1794"/>
              <a:gd name="T60" fmla="*/ 169058 w 2849"/>
              <a:gd name="T61" fmla="*/ 821433 h 1794"/>
              <a:gd name="T62" fmla="*/ 73002 w 2849"/>
              <a:gd name="T63" fmla="*/ 998279 h 1794"/>
              <a:gd name="T64" fmla="*/ 0 w 2849"/>
              <a:gd name="T65" fmla="*/ 1187939 h 1794"/>
              <a:gd name="T66" fmla="*/ 163935 w 2849"/>
              <a:gd name="T67" fmla="*/ 1026471 h 1794"/>
              <a:gd name="T68" fmla="*/ 202357 w 2849"/>
              <a:gd name="T69" fmla="*/ 1013656 h 1794"/>
              <a:gd name="T70" fmla="*/ 227972 w 2849"/>
              <a:gd name="T71" fmla="*/ 1018782 h 1794"/>
              <a:gd name="T72" fmla="*/ 554560 w 2849"/>
              <a:gd name="T73" fmla="*/ 1339154 h 1794"/>
              <a:gd name="T74" fmla="*/ 587860 w 2849"/>
              <a:gd name="T75" fmla="*/ 1257139 h 1794"/>
              <a:gd name="T76" fmla="*/ 648054 w 2849"/>
              <a:gd name="T77" fmla="*/ 1140524 h 1794"/>
              <a:gd name="T78" fmla="*/ 721057 w 2849"/>
              <a:gd name="T79" fmla="*/ 1031597 h 1794"/>
              <a:gd name="T80" fmla="*/ 804305 w 2849"/>
              <a:gd name="T81" fmla="*/ 931641 h 1794"/>
              <a:gd name="T82" fmla="*/ 899079 w 2849"/>
              <a:gd name="T83" fmla="*/ 843219 h 1794"/>
              <a:gd name="T84" fmla="*/ 1004100 w 2849"/>
              <a:gd name="T85" fmla="*/ 763766 h 1794"/>
              <a:gd name="T86" fmla="*/ 1116805 w 2849"/>
              <a:gd name="T87" fmla="*/ 699692 h 1794"/>
              <a:gd name="T88" fmla="*/ 1238475 w 2849"/>
              <a:gd name="T89" fmla="*/ 645870 h 1794"/>
              <a:gd name="T90" fmla="*/ 1365269 w 2849"/>
              <a:gd name="T91" fmla="*/ 606143 h 1794"/>
              <a:gd name="T92" fmla="*/ 1499746 w 2849"/>
              <a:gd name="T93" fmla="*/ 583077 h 1794"/>
              <a:gd name="T94" fmla="*/ 1636786 w 2849"/>
              <a:gd name="T95" fmla="*/ 574106 h 1794"/>
              <a:gd name="T96" fmla="*/ 1755894 w 2849"/>
              <a:gd name="T97" fmla="*/ 579232 h 1794"/>
              <a:gd name="T98" fmla="*/ 1924952 w 2849"/>
              <a:gd name="T99" fmla="*/ 609988 h 1794"/>
              <a:gd name="T100" fmla="*/ 2085045 w 2849"/>
              <a:gd name="T101" fmla="*/ 663810 h 1794"/>
              <a:gd name="T102" fmla="*/ 2233610 w 2849"/>
              <a:gd name="T103" fmla="*/ 739418 h 1794"/>
              <a:gd name="T104" fmla="*/ 2369369 w 2849"/>
              <a:gd name="T105" fmla="*/ 836811 h 1794"/>
              <a:gd name="T106" fmla="*/ 2488478 w 2849"/>
              <a:gd name="T107" fmla="*/ 950863 h 1794"/>
              <a:gd name="T108" fmla="*/ 2589656 w 2849"/>
              <a:gd name="T109" fmla="*/ 1080294 h 1794"/>
              <a:gd name="T110" fmla="*/ 2672904 w 2849"/>
              <a:gd name="T111" fmla="*/ 1225102 h 1794"/>
              <a:gd name="T112" fmla="*/ 2735660 w 2849"/>
              <a:gd name="T113" fmla="*/ 1381443 h 1794"/>
              <a:gd name="T114" fmla="*/ 2772802 w 2849"/>
              <a:gd name="T115" fmla="*/ 1548037 h 1794"/>
              <a:gd name="T116" fmla="*/ 2786890 w 2849"/>
              <a:gd name="T117" fmla="*/ 1723600 h 1794"/>
              <a:gd name="T118" fmla="*/ 3648828 w 2849"/>
              <a:gd name="T119" fmla="*/ 1723600 h 1794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w 2849"/>
              <a:gd name="T181" fmla="*/ 0 h 1794"/>
              <a:gd name="T182" fmla="*/ 2849 w 2849"/>
              <a:gd name="T183" fmla="*/ 1794 h 1794"/>
            </a:gdLst>
            <a:ahLst/>
            <a:cxnLst>
              <a:cxn ang="T120">
                <a:pos x="T0" y="T1"/>
              </a:cxn>
              <a:cxn ang="T121">
                <a:pos x="T2" y="T3"/>
              </a:cxn>
              <a:cxn ang="T122">
                <a:pos x="T4" y="T5"/>
              </a:cxn>
              <a:cxn ang="T123">
                <a:pos x="T6" y="T7"/>
              </a:cxn>
              <a:cxn ang="T124">
                <a:pos x="T8" y="T9"/>
              </a:cxn>
              <a:cxn ang="T125">
                <a:pos x="T10" y="T11"/>
              </a:cxn>
              <a:cxn ang="T126">
                <a:pos x="T12" y="T13"/>
              </a:cxn>
              <a:cxn ang="T127">
                <a:pos x="T14" y="T15"/>
              </a:cxn>
              <a:cxn ang="T128">
                <a:pos x="T16" y="T17"/>
              </a:cxn>
              <a:cxn ang="T129">
                <a:pos x="T18" y="T19"/>
              </a:cxn>
              <a:cxn ang="T130">
                <a:pos x="T20" y="T21"/>
              </a:cxn>
              <a:cxn ang="T131">
                <a:pos x="T22" y="T23"/>
              </a:cxn>
              <a:cxn ang="T132">
                <a:pos x="T24" y="T25"/>
              </a:cxn>
              <a:cxn ang="T133">
                <a:pos x="T26" y="T27"/>
              </a:cxn>
              <a:cxn ang="T134">
                <a:pos x="T28" y="T29"/>
              </a:cxn>
              <a:cxn ang="T135">
                <a:pos x="T30" y="T31"/>
              </a:cxn>
              <a:cxn ang="T136">
                <a:pos x="T32" y="T33"/>
              </a:cxn>
              <a:cxn ang="T137">
                <a:pos x="T34" y="T35"/>
              </a:cxn>
              <a:cxn ang="T138">
                <a:pos x="T36" y="T37"/>
              </a:cxn>
              <a:cxn ang="T139">
                <a:pos x="T38" y="T39"/>
              </a:cxn>
              <a:cxn ang="T140">
                <a:pos x="T40" y="T41"/>
              </a:cxn>
              <a:cxn ang="T141">
                <a:pos x="T42" y="T43"/>
              </a:cxn>
              <a:cxn ang="T142">
                <a:pos x="T44" y="T45"/>
              </a:cxn>
              <a:cxn ang="T143">
                <a:pos x="T46" y="T47"/>
              </a:cxn>
              <a:cxn ang="T144">
                <a:pos x="T48" y="T49"/>
              </a:cxn>
              <a:cxn ang="T145">
                <a:pos x="T50" y="T51"/>
              </a:cxn>
              <a:cxn ang="T146">
                <a:pos x="T52" y="T53"/>
              </a:cxn>
              <a:cxn ang="T147">
                <a:pos x="T54" y="T55"/>
              </a:cxn>
              <a:cxn ang="T148">
                <a:pos x="T56" y="T57"/>
              </a:cxn>
              <a:cxn ang="T149">
                <a:pos x="T58" y="T59"/>
              </a:cxn>
              <a:cxn ang="T150">
                <a:pos x="T60" y="T61"/>
              </a:cxn>
              <a:cxn ang="T151">
                <a:pos x="T62" y="T63"/>
              </a:cxn>
              <a:cxn ang="T152">
                <a:pos x="T64" y="T65"/>
              </a:cxn>
              <a:cxn ang="T153">
                <a:pos x="T66" y="T67"/>
              </a:cxn>
              <a:cxn ang="T154">
                <a:pos x="T68" y="T69"/>
              </a:cxn>
              <a:cxn ang="T155">
                <a:pos x="T70" y="T71"/>
              </a:cxn>
              <a:cxn ang="T156">
                <a:pos x="T72" y="T73"/>
              </a:cxn>
              <a:cxn ang="T157">
                <a:pos x="T74" y="T75"/>
              </a:cxn>
              <a:cxn ang="T158">
                <a:pos x="T76" y="T77"/>
              </a:cxn>
              <a:cxn ang="T159">
                <a:pos x="T78" y="T79"/>
              </a:cxn>
              <a:cxn ang="T160">
                <a:pos x="T80" y="T81"/>
              </a:cxn>
              <a:cxn ang="T161">
                <a:pos x="T82" y="T83"/>
              </a:cxn>
              <a:cxn ang="T162">
                <a:pos x="T84" y="T85"/>
              </a:cxn>
              <a:cxn ang="T163">
                <a:pos x="T86" y="T87"/>
              </a:cxn>
              <a:cxn ang="T164">
                <a:pos x="T88" y="T89"/>
              </a:cxn>
              <a:cxn ang="T165">
                <a:pos x="T90" y="T91"/>
              </a:cxn>
              <a:cxn ang="T166">
                <a:pos x="T92" y="T93"/>
              </a:cxn>
              <a:cxn ang="T167">
                <a:pos x="T94" y="T95"/>
              </a:cxn>
              <a:cxn ang="T168">
                <a:pos x="T96" y="T97"/>
              </a:cxn>
              <a:cxn ang="T169">
                <a:pos x="T98" y="T99"/>
              </a:cxn>
              <a:cxn ang="T170">
                <a:pos x="T100" y="T101"/>
              </a:cxn>
              <a:cxn ang="T171">
                <a:pos x="T102" y="T103"/>
              </a:cxn>
              <a:cxn ang="T172">
                <a:pos x="T104" y="T105"/>
              </a:cxn>
              <a:cxn ang="T173">
                <a:pos x="T106" y="T107"/>
              </a:cxn>
              <a:cxn ang="T174">
                <a:pos x="T108" y="T109"/>
              </a:cxn>
              <a:cxn ang="T175">
                <a:pos x="T110" y="T111"/>
              </a:cxn>
              <a:cxn ang="T176">
                <a:pos x="T112" y="T113"/>
              </a:cxn>
              <a:cxn ang="T177">
                <a:pos x="T114" y="T115"/>
              </a:cxn>
              <a:cxn ang="T178">
                <a:pos x="T116" y="T117"/>
              </a:cxn>
              <a:cxn ang="T179">
                <a:pos x="T118" y="T119"/>
              </a:cxn>
            </a:cxnLst>
            <a:rect l="T180" t="T181" r="T182" b="T183"/>
            <a:pathLst>
              <a:path w="2849" h="1794">
                <a:moveTo>
                  <a:pt x="2625" y="1345"/>
                </a:moveTo>
                <a:lnTo>
                  <a:pt x="2625" y="1345"/>
                </a:lnTo>
                <a:lnTo>
                  <a:pt x="2623" y="1311"/>
                </a:lnTo>
                <a:lnTo>
                  <a:pt x="2622" y="1276"/>
                </a:lnTo>
                <a:lnTo>
                  <a:pt x="2620" y="1242"/>
                </a:lnTo>
                <a:lnTo>
                  <a:pt x="2618" y="1208"/>
                </a:lnTo>
                <a:lnTo>
                  <a:pt x="2614" y="1174"/>
                </a:lnTo>
                <a:lnTo>
                  <a:pt x="2609" y="1141"/>
                </a:lnTo>
                <a:lnTo>
                  <a:pt x="2603" y="1106"/>
                </a:lnTo>
                <a:lnTo>
                  <a:pt x="2597" y="1075"/>
                </a:lnTo>
                <a:lnTo>
                  <a:pt x="2590" y="1041"/>
                </a:lnTo>
                <a:lnTo>
                  <a:pt x="2582" y="1008"/>
                </a:lnTo>
                <a:lnTo>
                  <a:pt x="2574" y="977"/>
                </a:lnTo>
                <a:lnTo>
                  <a:pt x="2564" y="945"/>
                </a:lnTo>
                <a:lnTo>
                  <a:pt x="2554" y="914"/>
                </a:lnTo>
                <a:lnTo>
                  <a:pt x="2543" y="882"/>
                </a:lnTo>
                <a:lnTo>
                  <a:pt x="2531" y="851"/>
                </a:lnTo>
                <a:lnTo>
                  <a:pt x="2518" y="822"/>
                </a:lnTo>
                <a:lnTo>
                  <a:pt x="2505" y="791"/>
                </a:lnTo>
                <a:lnTo>
                  <a:pt x="2491" y="762"/>
                </a:lnTo>
                <a:lnTo>
                  <a:pt x="2477" y="732"/>
                </a:lnTo>
                <a:lnTo>
                  <a:pt x="2462" y="704"/>
                </a:lnTo>
                <a:lnTo>
                  <a:pt x="2446" y="675"/>
                </a:lnTo>
                <a:lnTo>
                  <a:pt x="2430" y="647"/>
                </a:lnTo>
                <a:lnTo>
                  <a:pt x="2412" y="620"/>
                </a:lnTo>
                <a:lnTo>
                  <a:pt x="2394" y="593"/>
                </a:lnTo>
                <a:lnTo>
                  <a:pt x="2377" y="567"/>
                </a:lnTo>
                <a:lnTo>
                  <a:pt x="2357" y="540"/>
                </a:lnTo>
                <a:lnTo>
                  <a:pt x="2338" y="515"/>
                </a:lnTo>
                <a:lnTo>
                  <a:pt x="2318" y="489"/>
                </a:lnTo>
                <a:lnTo>
                  <a:pt x="2296" y="464"/>
                </a:lnTo>
                <a:lnTo>
                  <a:pt x="2275" y="440"/>
                </a:lnTo>
                <a:lnTo>
                  <a:pt x="2253" y="417"/>
                </a:lnTo>
                <a:lnTo>
                  <a:pt x="2230" y="393"/>
                </a:lnTo>
                <a:lnTo>
                  <a:pt x="2207" y="371"/>
                </a:lnTo>
                <a:lnTo>
                  <a:pt x="2183" y="350"/>
                </a:lnTo>
                <a:lnTo>
                  <a:pt x="2159" y="328"/>
                </a:lnTo>
                <a:lnTo>
                  <a:pt x="2135" y="307"/>
                </a:lnTo>
                <a:lnTo>
                  <a:pt x="2110" y="287"/>
                </a:lnTo>
                <a:lnTo>
                  <a:pt x="2084" y="267"/>
                </a:lnTo>
                <a:lnTo>
                  <a:pt x="2058" y="248"/>
                </a:lnTo>
                <a:lnTo>
                  <a:pt x="2031" y="229"/>
                </a:lnTo>
                <a:lnTo>
                  <a:pt x="2003" y="211"/>
                </a:lnTo>
                <a:lnTo>
                  <a:pt x="1976" y="195"/>
                </a:lnTo>
                <a:lnTo>
                  <a:pt x="1948" y="178"/>
                </a:lnTo>
                <a:lnTo>
                  <a:pt x="1920" y="162"/>
                </a:lnTo>
                <a:lnTo>
                  <a:pt x="1891" y="146"/>
                </a:lnTo>
                <a:lnTo>
                  <a:pt x="1862" y="132"/>
                </a:lnTo>
                <a:lnTo>
                  <a:pt x="1832" y="118"/>
                </a:lnTo>
                <a:lnTo>
                  <a:pt x="1803" y="105"/>
                </a:lnTo>
                <a:lnTo>
                  <a:pt x="1772" y="93"/>
                </a:lnTo>
                <a:lnTo>
                  <a:pt x="1741" y="81"/>
                </a:lnTo>
                <a:lnTo>
                  <a:pt x="1711" y="71"/>
                </a:lnTo>
                <a:lnTo>
                  <a:pt x="1679" y="60"/>
                </a:lnTo>
                <a:lnTo>
                  <a:pt x="1647" y="51"/>
                </a:lnTo>
                <a:lnTo>
                  <a:pt x="1615" y="43"/>
                </a:lnTo>
                <a:lnTo>
                  <a:pt x="1583" y="34"/>
                </a:lnTo>
                <a:lnTo>
                  <a:pt x="1550" y="27"/>
                </a:lnTo>
                <a:lnTo>
                  <a:pt x="1517" y="20"/>
                </a:lnTo>
                <a:lnTo>
                  <a:pt x="1484" y="15"/>
                </a:lnTo>
                <a:lnTo>
                  <a:pt x="1450" y="11"/>
                </a:lnTo>
                <a:lnTo>
                  <a:pt x="1417" y="7"/>
                </a:lnTo>
                <a:lnTo>
                  <a:pt x="1382" y="4"/>
                </a:lnTo>
                <a:lnTo>
                  <a:pt x="1348" y="1"/>
                </a:lnTo>
                <a:lnTo>
                  <a:pt x="1314" y="0"/>
                </a:lnTo>
                <a:lnTo>
                  <a:pt x="1278" y="0"/>
                </a:lnTo>
                <a:lnTo>
                  <a:pt x="1223" y="1"/>
                </a:lnTo>
                <a:lnTo>
                  <a:pt x="1167" y="4"/>
                </a:lnTo>
                <a:lnTo>
                  <a:pt x="1113" y="9"/>
                </a:lnTo>
                <a:lnTo>
                  <a:pt x="1060" y="18"/>
                </a:lnTo>
                <a:lnTo>
                  <a:pt x="1007" y="27"/>
                </a:lnTo>
                <a:lnTo>
                  <a:pt x="954" y="39"/>
                </a:lnTo>
                <a:lnTo>
                  <a:pt x="903" y="53"/>
                </a:lnTo>
                <a:lnTo>
                  <a:pt x="852" y="68"/>
                </a:lnTo>
                <a:lnTo>
                  <a:pt x="801" y="86"/>
                </a:lnTo>
                <a:lnTo>
                  <a:pt x="753" y="106"/>
                </a:lnTo>
                <a:lnTo>
                  <a:pt x="704" y="128"/>
                </a:lnTo>
                <a:lnTo>
                  <a:pt x="658" y="151"/>
                </a:lnTo>
                <a:lnTo>
                  <a:pt x="612" y="176"/>
                </a:lnTo>
                <a:lnTo>
                  <a:pt x="568" y="203"/>
                </a:lnTo>
                <a:lnTo>
                  <a:pt x="524" y="231"/>
                </a:lnTo>
                <a:lnTo>
                  <a:pt x="481" y="261"/>
                </a:lnTo>
                <a:lnTo>
                  <a:pt x="440" y="293"/>
                </a:lnTo>
                <a:lnTo>
                  <a:pt x="400" y="326"/>
                </a:lnTo>
                <a:lnTo>
                  <a:pt x="362" y="361"/>
                </a:lnTo>
                <a:lnTo>
                  <a:pt x="324" y="397"/>
                </a:lnTo>
                <a:lnTo>
                  <a:pt x="289" y="435"/>
                </a:lnTo>
                <a:lnTo>
                  <a:pt x="255" y="473"/>
                </a:lnTo>
                <a:lnTo>
                  <a:pt x="222" y="514"/>
                </a:lnTo>
                <a:lnTo>
                  <a:pt x="190" y="555"/>
                </a:lnTo>
                <a:lnTo>
                  <a:pt x="160" y="597"/>
                </a:lnTo>
                <a:lnTo>
                  <a:pt x="132" y="641"/>
                </a:lnTo>
                <a:lnTo>
                  <a:pt x="106" y="686"/>
                </a:lnTo>
                <a:lnTo>
                  <a:pt x="81" y="732"/>
                </a:lnTo>
                <a:lnTo>
                  <a:pt x="57" y="779"/>
                </a:lnTo>
                <a:lnTo>
                  <a:pt x="36" y="828"/>
                </a:lnTo>
                <a:lnTo>
                  <a:pt x="17" y="877"/>
                </a:lnTo>
                <a:lnTo>
                  <a:pt x="0" y="927"/>
                </a:lnTo>
                <a:lnTo>
                  <a:pt x="120" y="806"/>
                </a:lnTo>
                <a:lnTo>
                  <a:pt x="128" y="801"/>
                </a:lnTo>
                <a:lnTo>
                  <a:pt x="138" y="795"/>
                </a:lnTo>
                <a:lnTo>
                  <a:pt x="147" y="792"/>
                </a:lnTo>
                <a:lnTo>
                  <a:pt x="158" y="791"/>
                </a:lnTo>
                <a:lnTo>
                  <a:pt x="167" y="792"/>
                </a:lnTo>
                <a:lnTo>
                  <a:pt x="178" y="795"/>
                </a:lnTo>
                <a:lnTo>
                  <a:pt x="186" y="801"/>
                </a:lnTo>
                <a:lnTo>
                  <a:pt x="194" y="806"/>
                </a:lnTo>
                <a:lnTo>
                  <a:pt x="433" y="1045"/>
                </a:lnTo>
                <a:lnTo>
                  <a:pt x="446" y="1013"/>
                </a:lnTo>
                <a:lnTo>
                  <a:pt x="459" y="981"/>
                </a:lnTo>
                <a:lnTo>
                  <a:pt x="473" y="951"/>
                </a:lnTo>
                <a:lnTo>
                  <a:pt x="488" y="920"/>
                </a:lnTo>
                <a:lnTo>
                  <a:pt x="506" y="890"/>
                </a:lnTo>
                <a:lnTo>
                  <a:pt x="524" y="861"/>
                </a:lnTo>
                <a:lnTo>
                  <a:pt x="543" y="832"/>
                </a:lnTo>
                <a:lnTo>
                  <a:pt x="563" y="805"/>
                </a:lnTo>
                <a:lnTo>
                  <a:pt x="584" y="778"/>
                </a:lnTo>
                <a:lnTo>
                  <a:pt x="605" y="752"/>
                </a:lnTo>
                <a:lnTo>
                  <a:pt x="628" y="727"/>
                </a:lnTo>
                <a:lnTo>
                  <a:pt x="653" y="704"/>
                </a:lnTo>
                <a:lnTo>
                  <a:pt x="677" y="680"/>
                </a:lnTo>
                <a:lnTo>
                  <a:pt x="702" y="658"/>
                </a:lnTo>
                <a:lnTo>
                  <a:pt x="729" y="636"/>
                </a:lnTo>
                <a:lnTo>
                  <a:pt x="756" y="616"/>
                </a:lnTo>
                <a:lnTo>
                  <a:pt x="784" y="596"/>
                </a:lnTo>
                <a:lnTo>
                  <a:pt x="813" y="579"/>
                </a:lnTo>
                <a:lnTo>
                  <a:pt x="843" y="561"/>
                </a:lnTo>
                <a:lnTo>
                  <a:pt x="872" y="546"/>
                </a:lnTo>
                <a:lnTo>
                  <a:pt x="903" y="530"/>
                </a:lnTo>
                <a:lnTo>
                  <a:pt x="935" y="516"/>
                </a:lnTo>
                <a:lnTo>
                  <a:pt x="967" y="504"/>
                </a:lnTo>
                <a:lnTo>
                  <a:pt x="1000" y="492"/>
                </a:lnTo>
                <a:lnTo>
                  <a:pt x="1033" y="482"/>
                </a:lnTo>
                <a:lnTo>
                  <a:pt x="1066" y="473"/>
                </a:lnTo>
                <a:lnTo>
                  <a:pt x="1100" y="465"/>
                </a:lnTo>
                <a:lnTo>
                  <a:pt x="1136" y="459"/>
                </a:lnTo>
                <a:lnTo>
                  <a:pt x="1171" y="455"/>
                </a:lnTo>
                <a:lnTo>
                  <a:pt x="1206" y="451"/>
                </a:lnTo>
                <a:lnTo>
                  <a:pt x="1242" y="449"/>
                </a:lnTo>
                <a:lnTo>
                  <a:pt x="1278" y="448"/>
                </a:lnTo>
                <a:lnTo>
                  <a:pt x="1324" y="449"/>
                </a:lnTo>
                <a:lnTo>
                  <a:pt x="1371" y="452"/>
                </a:lnTo>
                <a:lnTo>
                  <a:pt x="1415" y="458"/>
                </a:lnTo>
                <a:lnTo>
                  <a:pt x="1459" y="466"/>
                </a:lnTo>
                <a:lnTo>
                  <a:pt x="1503" y="476"/>
                </a:lnTo>
                <a:lnTo>
                  <a:pt x="1545" y="489"/>
                </a:lnTo>
                <a:lnTo>
                  <a:pt x="1587" y="503"/>
                </a:lnTo>
                <a:lnTo>
                  <a:pt x="1628" y="518"/>
                </a:lnTo>
                <a:lnTo>
                  <a:pt x="1668" y="536"/>
                </a:lnTo>
                <a:lnTo>
                  <a:pt x="1706" y="556"/>
                </a:lnTo>
                <a:lnTo>
                  <a:pt x="1744" y="577"/>
                </a:lnTo>
                <a:lnTo>
                  <a:pt x="1780" y="601"/>
                </a:lnTo>
                <a:lnTo>
                  <a:pt x="1816" y="626"/>
                </a:lnTo>
                <a:lnTo>
                  <a:pt x="1850" y="653"/>
                </a:lnTo>
                <a:lnTo>
                  <a:pt x="1882" y="681"/>
                </a:lnTo>
                <a:lnTo>
                  <a:pt x="1913" y="711"/>
                </a:lnTo>
                <a:lnTo>
                  <a:pt x="1943" y="742"/>
                </a:lnTo>
                <a:lnTo>
                  <a:pt x="1970" y="775"/>
                </a:lnTo>
                <a:lnTo>
                  <a:pt x="1998" y="809"/>
                </a:lnTo>
                <a:lnTo>
                  <a:pt x="2022" y="843"/>
                </a:lnTo>
                <a:lnTo>
                  <a:pt x="2046" y="880"/>
                </a:lnTo>
                <a:lnTo>
                  <a:pt x="2067" y="917"/>
                </a:lnTo>
                <a:lnTo>
                  <a:pt x="2087" y="956"/>
                </a:lnTo>
                <a:lnTo>
                  <a:pt x="2105" y="995"/>
                </a:lnTo>
                <a:lnTo>
                  <a:pt x="2122" y="1037"/>
                </a:lnTo>
                <a:lnTo>
                  <a:pt x="2136" y="1078"/>
                </a:lnTo>
                <a:lnTo>
                  <a:pt x="2148" y="1121"/>
                </a:lnTo>
                <a:lnTo>
                  <a:pt x="2158" y="1164"/>
                </a:lnTo>
                <a:lnTo>
                  <a:pt x="2165" y="1208"/>
                </a:lnTo>
                <a:lnTo>
                  <a:pt x="2171" y="1254"/>
                </a:lnTo>
                <a:lnTo>
                  <a:pt x="2175" y="1299"/>
                </a:lnTo>
                <a:lnTo>
                  <a:pt x="2176" y="1345"/>
                </a:lnTo>
                <a:lnTo>
                  <a:pt x="1952" y="1345"/>
                </a:lnTo>
                <a:lnTo>
                  <a:pt x="2400" y="1794"/>
                </a:lnTo>
                <a:lnTo>
                  <a:pt x="2849" y="1345"/>
                </a:lnTo>
                <a:lnTo>
                  <a:pt x="2625" y="134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wrap="none" anchor="ctr"/>
          <a:lstStyle/>
          <a:p>
            <a:endParaRPr lang="zh-CN" altLang="en-US"/>
          </a:p>
        </p:txBody>
      </p:sp>
      <p:sp>
        <p:nvSpPr>
          <p:cNvPr id="16400" name="WordArt 9"/>
          <p:cNvSpPr>
            <a:spLocks noChangeArrowheads="1" noChangeShapeType="1"/>
          </p:cNvSpPr>
          <p:nvPr/>
        </p:nvSpPr>
        <p:spPr bwMode="auto">
          <a:xfrm rot="5400000">
            <a:off x="5957888" y="2419350"/>
            <a:ext cx="2593975" cy="2454275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3041511"/>
              </a:avLst>
            </a:prstTxWarp>
          </a:bodyPr>
          <a:lstStyle/>
          <a:p>
            <a:pPr algn="ctr"/>
            <a:r>
              <a:rPr lang="zh-CN" altLang="en-US" sz="1000" kern="1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单击此处添加标题文字</a:t>
            </a:r>
          </a:p>
        </p:txBody>
      </p:sp>
      <p:sp>
        <p:nvSpPr>
          <p:cNvPr id="16401" name="WordArt 10"/>
          <p:cNvSpPr>
            <a:spLocks noChangeArrowheads="1" noChangeShapeType="1"/>
          </p:cNvSpPr>
          <p:nvPr/>
        </p:nvSpPr>
        <p:spPr bwMode="auto">
          <a:xfrm rot="-5400000">
            <a:off x="5514181" y="2545557"/>
            <a:ext cx="2289175" cy="2132012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>
            <a:prstTxWarp prst="textArchUp">
              <a:avLst>
                <a:gd name="adj" fmla="val 12275840"/>
              </a:avLst>
            </a:prstTxWarp>
          </a:bodyPr>
          <a:lstStyle/>
          <a:p>
            <a:pPr algn="ctr"/>
            <a:r>
              <a:rPr lang="zh-CN" altLang="en-US" sz="1000" kern="10">
                <a:solidFill>
                  <a:schemeClr val="bg1"/>
                </a:solidFill>
                <a:latin typeface="+mn-ea"/>
                <a:ea typeface="+mn-ea"/>
                <a:cs typeface="+mn-ea"/>
              </a:rPr>
              <a:t>单击此处添加标题文字</a:t>
            </a:r>
          </a:p>
        </p:txBody>
      </p:sp>
      <p:sp>
        <p:nvSpPr>
          <p:cNvPr id="92" name="Text Placeholder 32"/>
          <p:cNvSpPr txBox="1"/>
          <p:nvPr/>
        </p:nvSpPr>
        <p:spPr>
          <a:xfrm>
            <a:off x="9131300" y="2679700"/>
            <a:ext cx="2547938" cy="8397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  <p:sp>
        <p:nvSpPr>
          <p:cNvPr id="93" name="Text Placeholder 33"/>
          <p:cNvSpPr txBox="1"/>
          <p:nvPr/>
        </p:nvSpPr>
        <p:spPr>
          <a:xfrm>
            <a:off x="9118600" y="2438400"/>
            <a:ext cx="1765300" cy="24130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 Bold" panose="020F0802020204030203" pitchFamily="34" charset="0"/>
              </a:rPr>
              <a:t>添加文字标题</a:t>
            </a:r>
            <a:endParaRPr lang="en-AU" sz="1400" dirty="0">
              <a:solidFill>
                <a:schemeClr val="tx1">
                  <a:lumMod val="95000"/>
                  <a:lumOff val="5000"/>
                </a:schemeClr>
              </a:solidFill>
              <a:latin typeface="Lato Bold" panose="020F0802020204030203" pitchFamily="34" charset="0"/>
            </a:endParaRPr>
          </a:p>
        </p:txBody>
      </p:sp>
      <p:sp>
        <p:nvSpPr>
          <p:cNvPr id="94" name="Text Placeholder 32"/>
          <p:cNvSpPr txBox="1"/>
          <p:nvPr/>
        </p:nvSpPr>
        <p:spPr>
          <a:xfrm>
            <a:off x="9131300" y="4302125"/>
            <a:ext cx="2547938" cy="85407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  <a:p>
            <a:pPr marL="0" indent="0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  <p:sp>
        <p:nvSpPr>
          <p:cNvPr id="95" name="Text Placeholder 33"/>
          <p:cNvSpPr txBox="1"/>
          <p:nvPr/>
        </p:nvSpPr>
        <p:spPr>
          <a:xfrm>
            <a:off x="9118600" y="4076700"/>
            <a:ext cx="1765300" cy="2428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Lato Bold" panose="020F0802020204030203" pitchFamily="34" charset="0"/>
              </a:rPr>
              <a:t>添加文字标题</a:t>
            </a:r>
            <a:endParaRPr lang="en-AU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Lato Bold" panose="020F0802020204030203" pitchFamily="34" charset="0"/>
            </a:endParaRPr>
          </a:p>
        </p:txBody>
      </p:sp>
      <p:sp>
        <p:nvSpPr>
          <p:cNvPr id="96" name="Text Placeholder 32"/>
          <p:cNvSpPr txBox="1"/>
          <p:nvPr/>
        </p:nvSpPr>
        <p:spPr>
          <a:xfrm>
            <a:off x="2462213" y="2590800"/>
            <a:ext cx="2547937" cy="8397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</a:t>
            </a:r>
            <a:endParaRPr lang="en-US" sz="105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  <p:sp>
        <p:nvSpPr>
          <p:cNvPr id="97" name="Text Placeholder 33"/>
          <p:cNvSpPr txBox="1"/>
          <p:nvPr/>
        </p:nvSpPr>
        <p:spPr>
          <a:xfrm>
            <a:off x="3244850" y="2349500"/>
            <a:ext cx="1765300" cy="241300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 dirty="0">
                <a:solidFill>
                  <a:schemeClr val="tx1">
                    <a:lumMod val="95000"/>
                    <a:lumOff val="5000"/>
                  </a:schemeClr>
                </a:solidFill>
                <a:latin typeface="Lato Bold" panose="020F0802020204030203" pitchFamily="34" charset="0"/>
              </a:rPr>
              <a:t>添加文字标题</a:t>
            </a:r>
            <a:endParaRPr lang="en-AU" sz="1400" dirty="0">
              <a:solidFill>
                <a:schemeClr val="tx1">
                  <a:lumMod val="95000"/>
                  <a:lumOff val="5000"/>
                </a:schemeClr>
              </a:solidFill>
              <a:latin typeface="Lato Bold" panose="020F0802020204030203" pitchFamily="34" charset="0"/>
            </a:endParaRPr>
          </a:p>
        </p:txBody>
      </p:sp>
      <p:sp>
        <p:nvSpPr>
          <p:cNvPr id="98" name="Text Placeholder 32"/>
          <p:cNvSpPr txBox="1"/>
          <p:nvPr/>
        </p:nvSpPr>
        <p:spPr>
          <a:xfrm>
            <a:off x="2462213" y="4213225"/>
            <a:ext cx="2547937" cy="854075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050" dirty="0">
                <a:solidFill>
                  <a:sysClr val="windowText" lastClr="000000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</a:t>
            </a: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  <a:p>
            <a:pPr marL="0" indent="0" algn="r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altLang="zh-CN" sz="105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  <p:sp>
        <p:nvSpPr>
          <p:cNvPr id="99" name="Text Placeholder 33"/>
          <p:cNvSpPr txBox="1"/>
          <p:nvPr/>
        </p:nvSpPr>
        <p:spPr>
          <a:xfrm>
            <a:off x="3244850" y="3987800"/>
            <a:ext cx="1765300" cy="242888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400">
                <a:solidFill>
                  <a:schemeClr val="tx1">
                    <a:lumMod val="95000"/>
                    <a:lumOff val="5000"/>
                  </a:schemeClr>
                </a:solidFill>
                <a:latin typeface="Lato Bold" panose="020F0802020204030203" pitchFamily="34" charset="0"/>
              </a:rPr>
              <a:t>添加文字标题</a:t>
            </a:r>
            <a:endParaRPr lang="en-AU" altLang="zh-CN" sz="1400" dirty="0">
              <a:solidFill>
                <a:schemeClr val="tx1">
                  <a:lumMod val="95000"/>
                  <a:lumOff val="5000"/>
                </a:schemeClr>
              </a:solidFill>
              <a:latin typeface="Lato Bold" panose="020F080202020403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79185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4" name="直接连接符 3"/>
          <p:cNvCxnSpPr>
            <a:stCxn id="3" idx="1"/>
            <a:endCxn id="3" idx="3"/>
          </p:cNvCxnSpPr>
          <p:nvPr/>
        </p:nvCxnSpPr>
        <p:spPr>
          <a:xfrm>
            <a:off x="3779185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3" idx="0"/>
            <a:endCxn id="3" idx="2"/>
          </p:cNvCxnSpPr>
          <p:nvPr/>
        </p:nvCxnSpPr>
        <p:spPr>
          <a:xfrm>
            <a:off x="4280117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67819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教</a:t>
            </a:r>
          </a:p>
        </p:txBody>
      </p:sp>
      <p:sp>
        <p:nvSpPr>
          <p:cNvPr id="8" name="矩形 7"/>
          <p:cNvSpPr/>
          <p:nvPr/>
        </p:nvSpPr>
        <p:spPr>
          <a:xfrm>
            <a:off x="4996657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9" name="直接连接符 8"/>
          <p:cNvCxnSpPr>
            <a:stCxn id="8" idx="1"/>
            <a:endCxn id="8" idx="3"/>
          </p:cNvCxnSpPr>
          <p:nvPr/>
        </p:nvCxnSpPr>
        <p:spPr>
          <a:xfrm>
            <a:off x="4996657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8" idx="0"/>
            <a:endCxn id="8" idx="2"/>
          </p:cNvCxnSpPr>
          <p:nvPr/>
        </p:nvCxnSpPr>
        <p:spPr>
          <a:xfrm>
            <a:off x="5497589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88874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学</a:t>
            </a:r>
          </a:p>
        </p:txBody>
      </p:sp>
      <p:sp>
        <p:nvSpPr>
          <p:cNvPr id="13" name="矩形 12"/>
          <p:cNvSpPr/>
          <p:nvPr/>
        </p:nvSpPr>
        <p:spPr>
          <a:xfrm>
            <a:off x="6219448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4" name="直接连接符 13"/>
          <p:cNvCxnSpPr>
            <a:stCxn id="13" idx="1"/>
            <a:endCxn id="13" idx="3"/>
          </p:cNvCxnSpPr>
          <p:nvPr/>
        </p:nvCxnSpPr>
        <p:spPr>
          <a:xfrm>
            <a:off x="6219448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13" idx="0"/>
            <a:endCxn id="13" idx="2"/>
          </p:cNvCxnSpPr>
          <p:nvPr/>
        </p:nvCxnSpPr>
        <p:spPr>
          <a:xfrm>
            <a:off x="6720380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131119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分</a:t>
            </a:r>
          </a:p>
        </p:txBody>
      </p:sp>
      <p:sp>
        <p:nvSpPr>
          <p:cNvPr id="18" name="矩形 17"/>
          <p:cNvSpPr/>
          <p:nvPr/>
        </p:nvSpPr>
        <p:spPr>
          <a:xfrm>
            <a:off x="7449441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9" name="直接连接符 18"/>
          <p:cNvCxnSpPr>
            <a:stCxn id="18" idx="1"/>
            <a:endCxn id="18" idx="3"/>
          </p:cNvCxnSpPr>
          <p:nvPr/>
        </p:nvCxnSpPr>
        <p:spPr>
          <a:xfrm>
            <a:off x="7449441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8" idx="0"/>
            <a:endCxn id="18" idx="2"/>
          </p:cNvCxnSpPr>
          <p:nvPr/>
        </p:nvCxnSpPr>
        <p:spPr>
          <a:xfrm>
            <a:off x="7950373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341530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析</a:t>
            </a:r>
          </a:p>
        </p:txBody>
      </p:sp>
      <p:sp>
        <p:nvSpPr>
          <p:cNvPr id="33" name="矩形 32"/>
          <p:cNvSpPr/>
          <p:nvPr/>
        </p:nvSpPr>
        <p:spPr>
          <a:xfrm>
            <a:off x="3458126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6262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67117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71613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7610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8060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08509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689594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294089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2137662" y="3808961"/>
            <a:ext cx="7850908" cy="78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2.1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教法分析</a:t>
            </a:r>
          </a:p>
        </p:txBody>
      </p:sp>
      <p:sp>
        <p:nvSpPr>
          <p:cNvPr id="35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6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37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38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39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0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41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arrow_游标"/>
          <p:cNvGrpSpPr>
            <a:grpSpLocks noChangeAspect="1"/>
          </p:cNvGrpSpPr>
          <p:nvPr/>
        </p:nvGrpSpPr>
        <p:grpSpPr>
          <a:xfrm rot="10800000" flipH="1">
            <a:off x="1856669" y="2947098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4" name="椭圆 43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6" name="MH_SubTitle_4"/>
          <p:cNvSpPr/>
          <p:nvPr>
            <p:custDataLst>
              <p:tags r:id="rId1"/>
            </p:custDataLst>
          </p:nvPr>
        </p:nvSpPr>
        <p:spPr>
          <a:xfrm flipH="1">
            <a:off x="2840038" y="3910013"/>
            <a:ext cx="4154487" cy="1938337"/>
          </a:xfrm>
          <a:custGeom>
            <a:avLst/>
            <a:gdLst>
              <a:gd name="connsiteX0" fmla="*/ 2792137 w 2987042"/>
              <a:gd name="connsiteY0" fmla="*/ 0 h 1393371"/>
              <a:gd name="connsiteX1" fmla="*/ 0 w 2987042"/>
              <a:gd name="connsiteY1" fmla="*/ 0 h 1393371"/>
              <a:gd name="connsiteX2" fmla="*/ 0 w 2987042"/>
              <a:gd name="connsiteY2" fmla="*/ 1198466 h 1393371"/>
              <a:gd name="connsiteX3" fmla="*/ 194905 w 2987042"/>
              <a:gd name="connsiteY3" fmla="*/ 1393371 h 1393371"/>
              <a:gd name="connsiteX4" fmla="*/ 2987042 w 2987042"/>
              <a:gd name="connsiteY4" fmla="*/ 1393371 h 1393371"/>
              <a:gd name="connsiteX5" fmla="*/ 2987042 w 2987042"/>
              <a:gd name="connsiteY5" fmla="*/ 194905 h 1393371"/>
              <a:gd name="connsiteX6" fmla="*/ 2792137 w 2987042"/>
              <a:gd name="connsiteY6" fmla="*/ 0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987042" h="1393371">
                <a:moveTo>
                  <a:pt x="2792137" y="0"/>
                </a:moveTo>
                <a:lnTo>
                  <a:pt x="0" y="0"/>
                </a:lnTo>
                <a:lnTo>
                  <a:pt x="0" y="1198466"/>
                </a:lnTo>
                <a:cubicBezTo>
                  <a:pt x="0" y="1306109"/>
                  <a:pt x="87262" y="1393371"/>
                  <a:pt x="194905" y="1393371"/>
                </a:cubicBezTo>
                <a:lnTo>
                  <a:pt x="2987042" y="1393371"/>
                </a:lnTo>
                <a:lnTo>
                  <a:pt x="2987042" y="194905"/>
                </a:lnTo>
                <a:cubicBezTo>
                  <a:pt x="2987042" y="87262"/>
                  <a:pt x="2899780" y="0"/>
                  <a:pt x="2792137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lIns="864000" anchor="ctr"/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da-DK" altLang="zh-CN" sz="2000" dirty="0">
              <a:solidFill>
                <a:srgbClr val="333333"/>
              </a:solidFill>
              <a:latin typeface="+mn-lt"/>
              <a:ea typeface="+mn-ea"/>
            </a:endParaRPr>
          </a:p>
        </p:txBody>
      </p:sp>
      <p:sp>
        <p:nvSpPr>
          <p:cNvPr id="77" name="MH_SubTitle_3"/>
          <p:cNvSpPr/>
          <p:nvPr>
            <p:custDataLst>
              <p:tags r:id="rId2"/>
            </p:custDataLst>
          </p:nvPr>
        </p:nvSpPr>
        <p:spPr>
          <a:xfrm>
            <a:off x="7181850" y="3910013"/>
            <a:ext cx="4154488" cy="1938337"/>
          </a:xfrm>
          <a:custGeom>
            <a:avLst/>
            <a:gdLst>
              <a:gd name="connsiteX0" fmla="*/ 0 w 2987042"/>
              <a:gd name="connsiteY0" fmla="*/ 0 h 1393371"/>
              <a:gd name="connsiteX1" fmla="*/ 2792137 w 2987042"/>
              <a:gd name="connsiteY1" fmla="*/ 0 h 1393371"/>
              <a:gd name="connsiteX2" fmla="*/ 2987042 w 2987042"/>
              <a:gd name="connsiteY2" fmla="*/ 194905 h 1393371"/>
              <a:gd name="connsiteX3" fmla="*/ 2987042 w 2987042"/>
              <a:gd name="connsiteY3" fmla="*/ 1393371 h 1393371"/>
              <a:gd name="connsiteX4" fmla="*/ 194905 w 2987042"/>
              <a:gd name="connsiteY4" fmla="*/ 1393371 h 1393371"/>
              <a:gd name="connsiteX5" fmla="*/ 0 w 2987042"/>
              <a:gd name="connsiteY5" fmla="*/ 1198466 h 1393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87042" h="1393371">
                <a:moveTo>
                  <a:pt x="0" y="0"/>
                </a:moveTo>
                <a:lnTo>
                  <a:pt x="2792137" y="0"/>
                </a:lnTo>
                <a:cubicBezTo>
                  <a:pt x="2899780" y="0"/>
                  <a:pt x="2987042" y="87262"/>
                  <a:pt x="2987042" y="194905"/>
                </a:cubicBezTo>
                <a:lnTo>
                  <a:pt x="2987042" y="1393371"/>
                </a:lnTo>
                <a:lnTo>
                  <a:pt x="194905" y="1393371"/>
                </a:lnTo>
                <a:cubicBezTo>
                  <a:pt x="87262" y="1393371"/>
                  <a:pt x="0" y="1306109"/>
                  <a:pt x="0" y="1198466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  <a:effectLst/>
        </p:spPr>
        <p:txBody>
          <a:bodyPr lIns="67500" rIns="864000" anchor="ctr"/>
          <a:lstStyle/>
          <a:p>
            <a:pPr algn="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da-DK" altLang="zh-CN" sz="2000" dirty="0">
              <a:solidFill>
                <a:srgbClr val="333333"/>
              </a:solidFill>
              <a:latin typeface="+mn-lt"/>
              <a:ea typeface="+mn-ea"/>
            </a:endParaRPr>
          </a:p>
        </p:txBody>
      </p:sp>
      <p:sp>
        <p:nvSpPr>
          <p:cNvPr id="78" name="MH_SubTitle_1"/>
          <p:cNvSpPr/>
          <p:nvPr>
            <p:custDataLst>
              <p:tags r:id="rId3"/>
            </p:custDataLst>
          </p:nvPr>
        </p:nvSpPr>
        <p:spPr>
          <a:xfrm flipH="1">
            <a:off x="2803525" y="1779588"/>
            <a:ext cx="4154488" cy="1941512"/>
          </a:xfrm>
          <a:prstGeom prst="round2DiagRect">
            <a:avLst>
              <a:gd name="adj1" fmla="val 13988"/>
              <a:gd name="adj2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lIns="864000" anchor="ctr">
            <a:norm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da-DK" altLang="zh-CN" sz="2000" dirty="0">
              <a:solidFill>
                <a:srgbClr val="333333"/>
              </a:solidFill>
              <a:latin typeface="+mn-lt"/>
              <a:ea typeface="+mn-ea"/>
            </a:endParaRPr>
          </a:p>
        </p:txBody>
      </p:sp>
      <p:sp>
        <p:nvSpPr>
          <p:cNvPr id="20496" name="MH_Other_1"/>
          <p:cNvSpPr/>
          <p:nvPr>
            <p:custDataLst>
              <p:tags r:id="rId4"/>
            </p:custDataLst>
          </p:nvPr>
        </p:nvSpPr>
        <p:spPr bwMode="auto">
          <a:xfrm flipH="1">
            <a:off x="2803525" y="1792288"/>
            <a:ext cx="2043113" cy="1939925"/>
          </a:xfrm>
          <a:custGeom>
            <a:avLst/>
            <a:gdLst>
              <a:gd name="T0" fmla="*/ 2301569 w 1467218"/>
              <a:gd name="T1" fmla="*/ 0 h 1393371"/>
              <a:gd name="T2" fmla="*/ 0 w 1467218"/>
              <a:gd name="T3" fmla="*/ 0 h 1393371"/>
              <a:gd name="T4" fmla="*/ 1817478 w 1467218"/>
              <a:gd name="T5" fmla="*/ 2182818 h 1393371"/>
              <a:gd name="T6" fmla="*/ 1995829 w 1467218"/>
              <a:gd name="T7" fmla="*/ 2182818 h 1393371"/>
              <a:gd name="T8" fmla="*/ 2301569 w 1467218"/>
              <a:gd name="T9" fmla="*/ 1877485 h 13933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67218"/>
              <a:gd name="T16" fmla="*/ 0 h 1393371"/>
              <a:gd name="T17" fmla="*/ 1467218 w 1467218"/>
              <a:gd name="T18" fmla="*/ 1393371 h 13933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67218" h="1393371">
                <a:moveTo>
                  <a:pt x="1467218" y="0"/>
                </a:moveTo>
                <a:lnTo>
                  <a:pt x="0" y="0"/>
                </a:lnTo>
                <a:lnTo>
                  <a:pt x="1158617" y="1393371"/>
                </a:lnTo>
                <a:lnTo>
                  <a:pt x="1272313" y="1393371"/>
                </a:lnTo>
                <a:cubicBezTo>
                  <a:pt x="1379956" y="1393371"/>
                  <a:pt x="1467218" y="1306109"/>
                  <a:pt x="1467218" y="1198466"/>
                </a:cubicBezTo>
                <a:lnTo>
                  <a:pt x="146721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590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5400">
                <a:solidFill>
                  <a:srgbClr val="FFFFFF"/>
                </a:solidFill>
                <a:latin typeface="Impact" panose="020B0806030902050204" pitchFamily="34" charset="0"/>
              </a:rPr>
              <a:t>1</a:t>
            </a:r>
            <a:endParaRPr lang="zh-CN" altLang="en-US" sz="54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80" name="MH_SubTitle_2"/>
          <p:cNvSpPr/>
          <p:nvPr>
            <p:custDataLst>
              <p:tags r:id="rId5"/>
            </p:custDataLst>
          </p:nvPr>
        </p:nvSpPr>
        <p:spPr>
          <a:xfrm>
            <a:off x="7181850" y="1792288"/>
            <a:ext cx="4154488" cy="1939925"/>
          </a:xfrm>
          <a:prstGeom prst="round2DiagRect">
            <a:avLst>
              <a:gd name="adj1" fmla="val 13988"/>
              <a:gd name="adj2" fmla="val 0"/>
            </a:avLst>
          </a:prstGeom>
          <a:solidFill>
            <a:schemeClr val="bg1">
              <a:lumMod val="95000"/>
            </a:schemeClr>
          </a:solidFill>
          <a:effectLst/>
        </p:spPr>
        <p:txBody>
          <a:bodyPr lIns="67500" rIns="864000" anchor="ctr">
            <a:normAutofit/>
          </a:bodyPr>
          <a:lstStyle/>
          <a:p>
            <a:pPr algn="r"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da-DK" altLang="zh-CN" sz="2000" dirty="0">
              <a:solidFill>
                <a:srgbClr val="333333"/>
              </a:solidFill>
              <a:latin typeface="+mn-lt"/>
              <a:ea typeface="+mn-ea"/>
            </a:endParaRPr>
          </a:p>
        </p:txBody>
      </p:sp>
      <p:sp>
        <p:nvSpPr>
          <p:cNvPr id="20498" name="MH_Other_2"/>
          <p:cNvSpPr/>
          <p:nvPr>
            <p:custDataLst>
              <p:tags r:id="rId6"/>
            </p:custDataLst>
          </p:nvPr>
        </p:nvSpPr>
        <p:spPr bwMode="auto">
          <a:xfrm>
            <a:off x="9294813" y="1792288"/>
            <a:ext cx="2041525" cy="1939925"/>
          </a:xfrm>
          <a:custGeom>
            <a:avLst/>
            <a:gdLst>
              <a:gd name="T0" fmla="*/ 2301569 w 1467218"/>
              <a:gd name="T1" fmla="*/ 0 h 1393371"/>
              <a:gd name="T2" fmla="*/ 0 w 1467218"/>
              <a:gd name="T3" fmla="*/ 0 h 1393371"/>
              <a:gd name="T4" fmla="*/ 1817478 w 1467218"/>
              <a:gd name="T5" fmla="*/ 2182818 h 1393371"/>
              <a:gd name="T6" fmla="*/ 1995829 w 1467218"/>
              <a:gd name="T7" fmla="*/ 2182818 h 1393371"/>
              <a:gd name="T8" fmla="*/ 2301569 w 1467218"/>
              <a:gd name="T9" fmla="*/ 1877485 h 13933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67218"/>
              <a:gd name="T16" fmla="*/ 0 h 1393371"/>
              <a:gd name="T17" fmla="*/ 1467218 w 1467218"/>
              <a:gd name="T18" fmla="*/ 1393371 h 13933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67218" h="1393371">
                <a:moveTo>
                  <a:pt x="1467218" y="0"/>
                </a:moveTo>
                <a:lnTo>
                  <a:pt x="0" y="0"/>
                </a:lnTo>
                <a:lnTo>
                  <a:pt x="1158617" y="1393371"/>
                </a:lnTo>
                <a:lnTo>
                  <a:pt x="1272313" y="1393371"/>
                </a:lnTo>
                <a:cubicBezTo>
                  <a:pt x="1379956" y="1393371"/>
                  <a:pt x="1467218" y="1306109"/>
                  <a:pt x="1467218" y="1198466"/>
                </a:cubicBezTo>
                <a:lnTo>
                  <a:pt x="146721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9000" rIns="67500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5400">
                <a:solidFill>
                  <a:srgbClr val="FFFFFF"/>
                </a:solidFill>
                <a:latin typeface="Impact" panose="020B0806030902050204" pitchFamily="34" charset="0"/>
              </a:rPr>
              <a:t>2</a:t>
            </a:r>
            <a:endParaRPr lang="zh-CN" altLang="en-US" sz="54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20499" name="MH_Other_3"/>
          <p:cNvSpPr/>
          <p:nvPr>
            <p:custDataLst>
              <p:tags r:id="rId7"/>
            </p:custDataLst>
          </p:nvPr>
        </p:nvSpPr>
        <p:spPr bwMode="auto">
          <a:xfrm flipH="1">
            <a:off x="2840038" y="3910013"/>
            <a:ext cx="2041525" cy="1938337"/>
          </a:xfrm>
          <a:custGeom>
            <a:avLst/>
            <a:gdLst>
              <a:gd name="T0" fmla="*/ 1995829 w 1467218"/>
              <a:gd name="T1" fmla="*/ 0 h 1393371"/>
              <a:gd name="T2" fmla="*/ 1817478 w 1467218"/>
              <a:gd name="T3" fmla="*/ 0 h 1393371"/>
              <a:gd name="T4" fmla="*/ 0 w 1467218"/>
              <a:gd name="T5" fmla="*/ 2182814 h 1393371"/>
              <a:gd name="T6" fmla="*/ 2301569 w 1467218"/>
              <a:gd name="T7" fmla="*/ 2182814 h 1393371"/>
              <a:gd name="T8" fmla="*/ 2301569 w 1467218"/>
              <a:gd name="T9" fmla="*/ 305332 h 1393371"/>
              <a:gd name="T10" fmla="*/ 1995829 w 1467218"/>
              <a:gd name="T11" fmla="*/ 0 h 1393371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67218"/>
              <a:gd name="T19" fmla="*/ 0 h 1393371"/>
              <a:gd name="T20" fmla="*/ 1467218 w 1467218"/>
              <a:gd name="T21" fmla="*/ 1393371 h 1393371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67218" h="1393371">
                <a:moveTo>
                  <a:pt x="1272313" y="0"/>
                </a:moveTo>
                <a:lnTo>
                  <a:pt x="1158617" y="0"/>
                </a:lnTo>
                <a:lnTo>
                  <a:pt x="0" y="1393371"/>
                </a:lnTo>
                <a:lnTo>
                  <a:pt x="1467218" y="1393371"/>
                </a:lnTo>
                <a:lnTo>
                  <a:pt x="1467218" y="194905"/>
                </a:lnTo>
                <a:cubicBezTo>
                  <a:pt x="1467218" y="87262"/>
                  <a:pt x="1379956" y="0"/>
                  <a:pt x="1272313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rIns="4590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5400">
                <a:solidFill>
                  <a:srgbClr val="FFFFFF"/>
                </a:solidFill>
                <a:latin typeface="Impact" panose="020B0806030902050204" pitchFamily="34" charset="0"/>
              </a:rPr>
              <a:t>3</a:t>
            </a:r>
            <a:endParaRPr lang="zh-CN" altLang="en-US" sz="54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20500" name="MH_Other_4"/>
          <p:cNvSpPr/>
          <p:nvPr>
            <p:custDataLst>
              <p:tags r:id="rId8"/>
            </p:custDataLst>
          </p:nvPr>
        </p:nvSpPr>
        <p:spPr bwMode="auto">
          <a:xfrm>
            <a:off x="9294813" y="3910013"/>
            <a:ext cx="2041525" cy="1938337"/>
          </a:xfrm>
          <a:custGeom>
            <a:avLst/>
            <a:gdLst>
              <a:gd name="T0" fmla="*/ 1817478 w 1467218"/>
              <a:gd name="T1" fmla="*/ 0 h 1393371"/>
              <a:gd name="T2" fmla="*/ 1995829 w 1467218"/>
              <a:gd name="T3" fmla="*/ 0 h 1393371"/>
              <a:gd name="T4" fmla="*/ 2301569 w 1467218"/>
              <a:gd name="T5" fmla="*/ 305332 h 1393371"/>
              <a:gd name="T6" fmla="*/ 2301569 w 1467218"/>
              <a:gd name="T7" fmla="*/ 2182814 h 1393371"/>
              <a:gd name="T8" fmla="*/ 0 w 1467218"/>
              <a:gd name="T9" fmla="*/ 2182814 h 139337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467218"/>
              <a:gd name="T16" fmla="*/ 0 h 1393371"/>
              <a:gd name="T17" fmla="*/ 1467218 w 1467218"/>
              <a:gd name="T18" fmla="*/ 1393371 h 139337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467218" h="1393371">
                <a:moveTo>
                  <a:pt x="1158617" y="0"/>
                </a:moveTo>
                <a:lnTo>
                  <a:pt x="1272313" y="0"/>
                </a:lnTo>
                <a:cubicBezTo>
                  <a:pt x="1379956" y="0"/>
                  <a:pt x="1467218" y="87262"/>
                  <a:pt x="1467218" y="194905"/>
                </a:cubicBezTo>
                <a:lnTo>
                  <a:pt x="1467218" y="1393371"/>
                </a:lnTo>
                <a:lnTo>
                  <a:pt x="0" y="1393371"/>
                </a:lnTo>
                <a:lnTo>
                  <a:pt x="1158617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9000" rIns="67500" anchor="b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5400">
                <a:solidFill>
                  <a:srgbClr val="FFFFFF"/>
                </a:solidFill>
                <a:latin typeface="Impact" panose="020B0806030902050204" pitchFamily="34" charset="0"/>
              </a:rPr>
              <a:t>4</a:t>
            </a:r>
            <a:endParaRPr lang="zh-CN" altLang="en-US" sz="5400">
              <a:solidFill>
                <a:srgbClr val="FFFFFF"/>
              </a:solidFill>
              <a:latin typeface="Impact" panose="020B0806030902050204" pitchFamily="34" charset="0"/>
            </a:endParaRPr>
          </a:p>
        </p:txBody>
      </p:sp>
      <p:sp>
        <p:nvSpPr>
          <p:cNvPr id="84" name="Rectangle 37"/>
          <p:cNvSpPr/>
          <p:nvPr/>
        </p:nvSpPr>
        <p:spPr>
          <a:xfrm>
            <a:off x="4510088" y="2162175"/>
            <a:ext cx="2400300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85" name="Rectangle 37"/>
          <p:cNvSpPr/>
          <p:nvPr/>
        </p:nvSpPr>
        <p:spPr>
          <a:xfrm>
            <a:off x="7281863" y="2162175"/>
            <a:ext cx="2398712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86" name="Rectangle 37"/>
          <p:cNvSpPr/>
          <p:nvPr/>
        </p:nvSpPr>
        <p:spPr>
          <a:xfrm>
            <a:off x="4502150" y="4224338"/>
            <a:ext cx="2398713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87" name="Rectangle 37"/>
          <p:cNvSpPr/>
          <p:nvPr/>
        </p:nvSpPr>
        <p:spPr>
          <a:xfrm>
            <a:off x="7275513" y="4224338"/>
            <a:ext cx="2398712" cy="120015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1200" dirty="0">
              <a:solidFill>
                <a:schemeClr val="tx1">
                  <a:lumMod val="85000"/>
                  <a:lumOff val="15000"/>
                </a:schemeClr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79185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4" name="直接连接符 3"/>
          <p:cNvCxnSpPr>
            <a:stCxn id="3" idx="1"/>
            <a:endCxn id="3" idx="3"/>
          </p:cNvCxnSpPr>
          <p:nvPr/>
        </p:nvCxnSpPr>
        <p:spPr>
          <a:xfrm>
            <a:off x="3779185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3" idx="0"/>
            <a:endCxn id="3" idx="2"/>
          </p:cNvCxnSpPr>
          <p:nvPr/>
        </p:nvCxnSpPr>
        <p:spPr>
          <a:xfrm>
            <a:off x="4280117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67819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学</a:t>
            </a:r>
          </a:p>
        </p:txBody>
      </p:sp>
      <p:sp>
        <p:nvSpPr>
          <p:cNvPr id="8" name="矩形 7"/>
          <p:cNvSpPr/>
          <p:nvPr/>
        </p:nvSpPr>
        <p:spPr>
          <a:xfrm>
            <a:off x="4996657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9" name="直接连接符 8"/>
          <p:cNvCxnSpPr>
            <a:stCxn id="8" idx="1"/>
            <a:endCxn id="8" idx="3"/>
          </p:cNvCxnSpPr>
          <p:nvPr/>
        </p:nvCxnSpPr>
        <p:spPr>
          <a:xfrm>
            <a:off x="4996657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8" idx="0"/>
            <a:endCxn id="8" idx="2"/>
          </p:cNvCxnSpPr>
          <p:nvPr/>
        </p:nvCxnSpPr>
        <p:spPr>
          <a:xfrm>
            <a:off x="5497589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88874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法</a:t>
            </a:r>
          </a:p>
        </p:txBody>
      </p:sp>
      <p:sp>
        <p:nvSpPr>
          <p:cNvPr id="13" name="矩形 12"/>
          <p:cNvSpPr/>
          <p:nvPr/>
        </p:nvSpPr>
        <p:spPr>
          <a:xfrm>
            <a:off x="6219448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4" name="直接连接符 13"/>
          <p:cNvCxnSpPr>
            <a:stCxn id="13" idx="1"/>
            <a:endCxn id="13" idx="3"/>
          </p:cNvCxnSpPr>
          <p:nvPr/>
        </p:nvCxnSpPr>
        <p:spPr>
          <a:xfrm>
            <a:off x="6219448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13" idx="0"/>
            <a:endCxn id="13" idx="2"/>
          </p:cNvCxnSpPr>
          <p:nvPr/>
        </p:nvCxnSpPr>
        <p:spPr>
          <a:xfrm>
            <a:off x="6720380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131119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分</a:t>
            </a:r>
          </a:p>
        </p:txBody>
      </p:sp>
      <p:sp>
        <p:nvSpPr>
          <p:cNvPr id="18" name="矩形 17"/>
          <p:cNvSpPr/>
          <p:nvPr/>
        </p:nvSpPr>
        <p:spPr>
          <a:xfrm>
            <a:off x="7449441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9" name="直接连接符 18"/>
          <p:cNvCxnSpPr>
            <a:stCxn id="18" idx="1"/>
            <a:endCxn id="18" idx="3"/>
          </p:cNvCxnSpPr>
          <p:nvPr/>
        </p:nvCxnSpPr>
        <p:spPr>
          <a:xfrm>
            <a:off x="7449441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8" idx="0"/>
            <a:endCxn id="18" idx="2"/>
          </p:cNvCxnSpPr>
          <p:nvPr/>
        </p:nvCxnSpPr>
        <p:spPr>
          <a:xfrm>
            <a:off x="7950373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341530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析</a:t>
            </a:r>
          </a:p>
        </p:txBody>
      </p:sp>
      <p:sp>
        <p:nvSpPr>
          <p:cNvPr id="33" name="矩形 32"/>
          <p:cNvSpPr/>
          <p:nvPr/>
        </p:nvSpPr>
        <p:spPr>
          <a:xfrm>
            <a:off x="3458126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6262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67117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71613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7610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8060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08509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689594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294089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2137662" y="3808961"/>
            <a:ext cx="7850908" cy="78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3.1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学法指导</a:t>
            </a:r>
          </a:p>
        </p:txBody>
      </p:sp>
      <p:sp>
        <p:nvSpPr>
          <p:cNvPr id="30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1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32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46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47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8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49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50" name="直接连接符 49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" name="arrow_游标"/>
          <p:cNvGrpSpPr>
            <a:grpSpLocks noChangeAspect="1"/>
          </p:cNvGrpSpPr>
          <p:nvPr/>
        </p:nvGrpSpPr>
        <p:grpSpPr>
          <a:xfrm rot="10800000" flipH="1">
            <a:off x="1856669" y="3549776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52" name="椭圆 51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53" name="直接连接符 52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直接连接符 53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直接连接符 54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椭圆 6"/>
          <p:cNvSpPr/>
          <p:nvPr/>
        </p:nvSpPr>
        <p:spPr>
          <a:xfrm>
            <a:off x="2961305" y="4143069"/>
            <a:ext cx="1575638" cy="787819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7" name="椭圆 6"/>
          <p:cNvSpPr/>
          <p:nvPr/>
        </p:nvSpPr>
        <p:spPr>
          <a:xfrm>
            <a:off x="5193700" y="4143069"/>
            <a:ext cx="1575638" cy="787819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8" name="椭圆 6"/>
          <p:cNvSpPr/>
          <p:nvPr/>
        </p:nvSpPr>
        <p:spPr>
          <a:xfrm>
            <a:off x="7426093" y="4143069"/>
            <a:ext cx="1575638" cy="787819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59" name="椭圆 13"/>
          <p:cNvSpPr/>
          <p:nvPr/>
        </p:nvSpPr>
        <p:spPr>
          <a:xfrm>
            <a:off x="2963686" y="1634050"/>
            <a:ext cx="4689449" cy="2436676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0" name="椭圆 6"/>
          <p:cNvSpPr/>
          <p:nvPr/>
        </p:nvSpPr>
        <p:spPr>
          <a:xfrm>
            <a:off x="9658489" y="4143069"/>
            <a:ext cx="1575638" cy="787819"/>
          </a:xfrm>
          <a:custGeom>
            <a:avLst/>
            <a:gdLst/>
            <a:ahLst/>
            <a:cxnLst/>
            <a:rect l="l" t="t" r="r" b="b"/>
            <a:pathLst>
              <a:path w="1296144" h="648072">
                <a:moveTo>
                  <a:pt x="0" y="0"/>
                </a:moveTo>
                <a:lnTo>
                  <a:pt x="171519" y="0"/>
                </a:lnTo>
                <a:cubicBezTo>
                  <a:pt x="171519" y="263193"/>
                  <a:pt x="384879" y="476553"/>
                  <a:pt x="648072" y="476553"/>
                </a:cubicBezTo>
                <a:cubicBezTo>
                  <a:pt x="911265" y="476553"/>
                  <a:pt x="1124625" y="263193"/>
                  <a:pt x="1124625" y="0"/>
                </a:cubicBezTo>
                <a:lnTo>
                  <a:pt x="1296144" y="0"/>
                </a:lnTo>
                <a:cubicBezTo>
                  <a:pt x="1296144" y="357920"/>
                  <a:pt x="1005992" y="648072"/>
                  <a:pt x="648072" y="648072"/>
                </a:cubicBezTo>
                <a:cubicBezTo>
                  <a:pt x="290152" y="648072"/>
                  <a:pt x="0" y="357920"/>
                  <a:pt x="0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1" name="椭圆 13"/>
          <p:cNvSpPr/>
          <p:nvPr/>
        </p:nvSpPr>
        <p:spPr>
          <a:xfrm>
            <a:off x="5178537" y="1634049"/>
            <a:ext cx="4689449" cy="2436675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2" name="椭圆 13"/>
          <p:cNvSpPr/>
          <p:nvPr/>
        </p:nvSpPr>
        <p:spPr>
          <a:xfrm>
            <a:off x="6559842" y="1634049"/>
            <a:ext cx="4689449" cy="2436675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3" name="椭圆 13"/>
          <p:cNvSpPr/>
          <p:nvPr/>
        </p:nvSpPr>
        <p:spPr>
          <a:xfrm>
            <a:off x="4327447" y="1634049"/>
            <a:ext cx="4689449" cy="2436675"/>
          </a:xfrm>
          <a:custGeom>
            <a:avLst/>
            <a:gdLst/>
            <a:ahLst/>
            <a:cxnLst/>
            <a:rect l="l" t="t" r="r" b="b"/>
            <a:pathLst>
              <a:path w="3672408" h="1908212">
                <a:moveTo>
                  <a:pt x="1836204" y="0"/>
                </a:moveTo>
                <a:cubicBezTo>
                  <a:pt x="2850311" y="0"/>
                  <a:pt x="3672408" y="822097"/>
                  <a:pt x="3672408" y="1836204"/>
                </a:cubicBezTo>
                <a:lnTo>
                  <a:pt x="3668772" y="1908212"/>
                </a:lnTo>
                <a:lnTo>
                  <a:pt x="3488752" y="1908212"/>
                </a:lnTo>
                <a:cubicBezTo>
                  <a:pt x="3491871" y="1884397"/>
                  <a:pt x="3492388" y="1860361"/>
                  <a:pt x="3492388" y="1836204"/>
                </a:cubicBezTo>
                <a:cubicBezTo>
                  <a:pt x="3492388" y="921519"/>
                  <a:pt x="2750889" y="180020"/>
                  <a:pt x="1836204" y="180020"/>
                </a:cubicBezTo>
                <a:cubicBezTo>
                  <a:pt x="921519" y="180020"/>
                  <a:pt x="180020" y="921519"/>
                  <a:pt x="180020" y="1836204"/>
                </a:cubicBezTo>
                <a:lnTo>
                  <a:pt x="183656" y="1908212"/>
                </a:lnTo>
                <a:lnTo>
                  <a:pt x="3636" y="1908212"/>
                </a:lnTo>
                <a:cubicBezTo>
                  <a:pt x="466" y="1884382"/>
                  <a:pt x="0" y="1860347"/>
                  <a:pt x="0" y="1836204"/>
                </a:cubicBezTo>
                <a:cubicBezTo>
                  <a:pt x="0" y="822097"/>
                  <a:pt x="822097" y="0"/>
                  <a:pt x="1836204" y="0"/>
                </a:cubicBezTo>
                <a:close/>
              </a:path>
            </a:pathLst>
          </a:custGeom>
          <a:solidFill>
            <a:schemeClr val="accent1"/>
          </a:solidFill>
          <a:ln w="25400" cap="flat" cmpd="sng" algn="ctr">
            <a:noFill/>
            <a:prstDash val="solid"/>
          </a:ln>
          <a:effectLst/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 kern="0">
              <a:solidFill>
                <a:sysClr val="window" lastClr="FFFFFF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64" name="椭圆 33"/>
          <p:cNvSpPr/>
          <p:nvPr/>
        </p:nvSpPr>
        <p:spPr>
          <a:xfrm>
            <a:off x="3262313" y="3660775"/>
            <a:ext cx="971550" cy="97155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1</a:t>
            </a:r>
            <a:endParaRPr lang="zh-CN" altLang="en-US" sz="40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5" name="椭圆 34"/>
          <p:cNvSpPr/>
          <p:nvPr/>
        </p:nvSpPr>
        <p:spPr>
          <a:xfrm>
            <a:off x="5508625" y="3670300"/>
            <a:ext cx="971550" cy="97155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2</a:t>
            </a:r>
            <a:endParaRPr lang="zh-CN" altLang="en-US" sz="40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6" name="椭圆 35"/>
          <p:cNvSpPr/>
          <p:nvPr/>
        </p:nvSpPr>
        <p:spPr>
          <a:xfrm>
            <a:off x="7727950" y="3670300"/>
            <a:ext cx="971550" cy="97155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3</a:t>
            </a:r>
            <a:endParaRPr lang="zh-CN" altLang="en-US" sz="40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7" name="椭圆 36"/>
          <p:cNvSpPr/>
          <p:nvPr/>
        </p:nvSpPr>
        <p:spPr>
          <a:xfrm>
            <a:off x="9959975" y="3657600"/>
            <a:ext cx="971550" cy="971550"/>
          </a:xfrm>
          <a:prstGeom prst="ellipse">
            <a:avLst/>
          </a:prstGeom>
          <a:solidFill>
            <a:schemeClr val="accent1"/>
          </a:solidFill>
          <a:ln w="25400" cap="flat" cmpd="sng" algn="ctr">
            <a:noFill/>
            <a:prstDash val="solid"/>
          </a:ln>
          <a:effectLst/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4000" kern="0" dirty="0">
                <a:solidFill>
                  <a:sysClr val="window" lastClr="FFFFFF"/>
                </a:solidFill>
                <a:latin typeface="Impact" panose="020B0806030902050204" pitchFamily="34" charset="0"/>
                <a:ea typeface="宋体" panose="02010600030101010101" pitchFamily="2" charset="-122"/>
              </a:rPr>
              <a:t>4</a:t>
            </a:r>
            <a:endParaRPr lang="zh-CN" altLang="en-US" sz="4000" kern="0" dirty="0">
              <a:solidFill>
                <a:sysClr val="window" lastClr="FFFFFF"/>
              </a:solidFill>
              <a:latin typeface="Impact" panose="020B0806030902050204" pitchFamily="34" charset="0"/>
              <a:ea typeface="宋体" panose="02010600030101010101" pitchFamily="2" charset="-122"/>
            </a:endParaRPr>
          </a:p>
        </p:txBody>
      </p:sp>
      <p:sp>
        <p:nvSpPr>
          <p:cNvPr id="68" name="Text Placeholder 32"/>
          <p:cNvSpPr txBox="1"/>
          <p:nvPr/>
        </p:nvSpPr>
        <p:spPr>
          <a:xfrm>
            <a:off x="2622550" y="5089525"/>
            <a:ext cx="1958975" cy="126206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  <p:sp>
        <p:nvSpPr>
          <p:cNvPr id="69" name="Text Placeholder 32"/>
          <p:cNvSpPr txBox="1"/>
          <p:nvPr/>
        </p:nvSpPr>
        <p:spPr>
          <a:xfrm>
            <a:off x="4918075" y="5089525"/>
            <a:ext cx="1958975" cy="126206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  <p:sp>
        <p:nvSpPr>
          <p:cNvPr id="70" name="Text Placeholder 32"/>
          <p:cNvSpPr txBox="1"/>
          <p:nvPr/>
        </p:nvSpPr>
        <p:spPr>
          <a:xfrm>
            <a:off x="9510713" y="5089525"/>
            <a:ext cx="1958975" cy="126206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  <p:sp>
        <p:nvSpPr>
          <p:cNvPr id="71" name="Text Placeholder 32"/>
          <p:cNvSpPr txBox="1"/>
          <p:nvPr/>
        </p:nvSpPr>
        <p:spPr>
          <a:xfrm>
            <a:off x="7215188" y="5089525"/>
            <a:ext cx="1958975" cy="1262063"/>
          </a:xfrm>
          <a:prstGeom prst="rect">
            <a:avLst/>
          </a:prstGeom>
        </p:spPr>
        <p:txBody>
          <a:bodyPr lIns="0" tIns="0" rIns="0" bIns="0"/>
          <a:lstStyle>
            <a:lvl1pPr marL="171450" indent="-171450" algn="l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1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1pPr>
            <a:lvl2pPr marL="5143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2pPr>
            <a:lvl3pPr marL="8572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50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3pPr>
            <a:lvl4pPr marL="12001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4pPr>
            <a:lvl5pPr marL="15430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Neris Thin" panose="00000300000000000000" pitchFamily="50" charset="0"/>
                <a:ea typeface="+mn-ea"/>
                <a:cs typeface="+mn-cs"/>
              </a:defRPr>
            </a:lvl5pPr>
            <a:lvl6pPr marL="18859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2288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5717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914650" indent="-171450" algn="l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Char char="•"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lnSpc>
                <a:spcPct val="150000"/>
              </a:lnSpc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100" dirty="0">
                <a:solidFill>
                  <a:sysClr val="windowText" lastClr="000000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</a:t>
            </a:r>
            <a:endParaRPr lang="en-US" altLang="zh-CN" sz="1100" dirty="0">
              <a:solidFill>
                <a:schemeClr val="tx1">
                  <a:lumMod val="65000"/>
                  <a:lumOff val="35000"/>
                </a:schemeClr>
              </a:solidFill>
              <a:latin typeface="Lato Light" panose="020F030202020403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79185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4" name="直接连接符 3"/>
          <p:cNvCxnSpPr>
            <a:stCxn id="3" idx="1"/>
            <a:endCxn id="3" idx="3"/>
          </p:cNvCxnSpPr>
          <p:nvPr/>
        </p:nvCxnSpPr>
        <p:spPr>
          <a:xfrm>
            <a:off x="3779185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3" idx="0"/>
            <a:endCxn id="3" idx="2"/>
          </p:cNvCxnSpPr>
          <p:nvPr/>
        </p:nvCxnSpPr>
        <p:spPr>
          <a:xfrm>
            <a:off x="4280117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67819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教</a:t>
            </a:r>
          </a:p>
        </p:txBody>
      </p:sp>
      <p:sp>
        <p:nvSpPr>
          <p:cNvPr id="8" name="矩形 7"/>
          <p:cNvSpPr/>
          <p:nvPr/>
        </p:nvSpPr>
        <p:spPr>
          <a:xfrm>
            <a:off x="4996657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9" name="直接连接符 8"/>
          <p:cNvCxnSpPr>
            <a:stCxn id="8" idx="1"/>
            <a:endCxn id="8" idx="3"/>
          </p:cNvCxnSpPr>
          <p:nvPr/>
        </p:nvCxnSpPr>
        <p:spPr>
          <a:xfrm>
            <a:off x="4996657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8" idx="0"/>
            <a:endCxn id="8" idx="2"/>
          </p:cNvCxnSpPr>
          <p:nvPr/>
        </p:nvCxnSpPr>
        <p:spPr>
          <a:xfrm>
            <a:off x="5497589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88874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学</a:t>
            </a:r>
          </a:p>
        </p:txBody>
      </p:sp>
      <p:sp>
        <p:nvSpPr>
          <p:cNvPr id="13" name="矩形 12"/>
          <p:cNvSpPr/>
          <p:nvPr/>
        </p:nvSpPr>
        <p:spPr>
          <a:xfrm>
            <a:off x="6219448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4" name="直接连接符 13"/>
          <p:cNvCxnSpPr>
            <a:stCxn id="13" idx="1"/>
            <a:endCxn id="13" idx="3"/>
          </p:cNvCxnSpPr>
          <p:nvPr/>
        </p:nvCxnSpPr>
        <p:spPr>
          <a:xfrm>
            <a:off x="6219448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13" idx="0"/>
            <a:endCxn id="13" idx="2"/>
          </p:cNvCxnSpPr>
          <p:nvPr/>
        </p:nvCxnSpPr>
        <p:spPr>
          <a:xfrm>
            <a:off x="6720380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131119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过</a:t>
            </a:r>
          </a:p>
        </p:txBody>
      </p:sp>
      <p:sp>
        <p:nvSpPr>
          <p:cNvPr id="18" name="矩形 17"/>
          <p:cNvSpPr/>
          <p:nvPr/>
        </p:nvSpPr>
        <p:spPr>
          <a:xfrm>
            <a:off x="7449441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9" name="直接连接符 18"/>
          <p:cNvCxnSpPr>
            <a:stCxn id="18" idx="1"/>
            <a:endCxn id="18" idx="3"/>
          </p:cNvCxnSpPr>
          <p:nvPr/>
        </p:nvCxnSpPr>
        <p:spPr>
          <a:xfrm>
            <a:off x="7449441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8" idx="0"/>
            <a:endCxn id="18" idx="2"/>
          </p:cNvCxnSpPr>
          <p:nvPr/>
        </p:nvCxnSpPr>
        <p:spPr>
          <a:xfrm>
            <a:off x="7950373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341530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程</a:t>
            </a:r>
          </a:p>
        </p:txBody>
      </p:sp>
      <p:sp>
        <p:nvSpPr>
          <p:cNvPr id="33" name="矩形 32"/>
          <p:cNvSpPr/>
          <p:nvPr/>
        </p:nvSpPr>
        <p:spPr>
          <a:xfrm>
            <a:off x="3458126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6262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67117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71613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7610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8060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08509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689594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294089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2137662" y="3808961"/>
            <a:ext cx="7850908" cy="78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4.1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教学过程</a:t>
            </a:r>
          </a:p>
        </p:txBody>
      </p:sp>
      <p:sp>
        <p:nvSpPr>
          <p:cNvPr id="30" name="AutoShape 3"/>
          <p:cNvSpPr>
            <a:spLocks noChangeArrowheads="1"/>
          </p:cNvSpPr>
          <p:nvPr/>
        </p:nvSpPr>
        <p:spPr bwMode="auto">
          <a:xfrm>
            <a:off x="2243138" y="2376488"/>
            <a:ext cx="1652587" cy="825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>
                <a:solidFill>
                  <a:schemeClr val="bg1"/>
                </a:solidFill>
                <a:latin typeface="+mn-ea"/>
                <a:ea typeface="+mn-ea"/>
              </a:rPr>
              <a:t>导入新课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135">
                <a:solidFill>
                  <a:schemeClr val="bg1"/>
                </a:solidFill>
                <a:latin typeface="+mn-ea"/>
                <a:ea typeface="+mn-ea"/>
              </a:rPr>
              <a:t>(</a:t>
            </a:r>
            <a:r>
              <a:rPr lang="zh-CN" altLang="en-US" sz="2135">
                <a:solidFill>
                  <a:schemeClr val="bg1"/>
                </a:solidFill>
                <a:latin typeface="+mn-ea"/>
                <a:ea typeface="+mn-ea"/>
              </a:rPr>
              <a:t>２分钟</a:t>
            </a:r>
            <a:r>
              <a:rPr lang="en-US" altLang="zh-CN" sz="2135">
                <a:solidFill>
                  <a:schemeClr val="bg1"/>
                </a:solidFill>
                <a:latin typeface="+mn-ea"/>
                <a:ea typeface="+mn-ea"/>
              </a:rPr>
              <a:t>)</a:t>
            </a:r>
          </a:p>
        </p:txBody>
      </p:sp>
      <p:sp>
        <p:nvSpPr>
          <p:cNvPr id="31" name="AutoShape 4"/>
          <p:cNvSpPr>
            <a:spLocks noChangeArrowheads="1"/>
          </p:cNvSpPr>
          <p:nvPr/>
        </p:nvSpPr>
        <p:spPr bwMode="auto">
          <a:xfrm>
            <a:off x="4859338" y="2376488"/>
            <a:ext cx="1652587" cy="825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solidFill>
                  <a:schemeClr val="bg1"/>
                </a:solidFill>
                <a:latin typeface="+mn-ea"/>
                <a:ea typeface="+mn-ea"/>
              </a:rPr>
              <a:t>出示目标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solidFill>
                  <a:schemeClr val="bg1"/>
                </a:solidFill>
                <a:latin typeface="+mn-ea"/>
                <a:ea typeface="+mn-ea"/>
              </a:rPr>
              <a:t>（２分钟）</a:t>
            </a:r>
          </a:p>
        </p:txBody>
      </p:sp>
      <p:sp>
        <p:nvSpPr>
          <p:cNvPr id="32" name="AutoShape 6"/>
          <p:cNvSpPr>
            <a:spLocks noChangeArrowheads="1"/>
          </p:cNvSpPr>
          <p:nvPr/>
        </p:nvSpPr>
        <p:spPr bwMode="auto">
          <a:xfrm>
            <a:off x="7475538" y="2376488"/>
            <a:ext cx="1652587" cy="825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solidFill>
                  <a:schemeClr val="bg1"/>
                </a:solidFill>
                <a:latin typeface="+mn-ea"/>
                <a:ea typeface="+mn-ea"/>
              </a:rPr>
              <a:t>自主学习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solidFill>
                  <a:schemeClr val="bg1"/>
                </a:solidFill>
                <a:latin typeface="+mn-ea"/>
                <a:ea typeface="+mn-ea"/>
              </a:rPr>
              <a:t>（</a:t>
            </a:r>
            <a:r>
              <a:rPr lang="en-US" altLang="zh-CN" sz="2135" dirty="0">
                <a:solidFill>
                  <a:schemeClr val="bg1"/>
                </a:solidFill>
                <a:latin typeface="+mn-ea"/>
                <a:ea typeface="+mn-ea"/>
              </a:rPr>
              <a:t>10</a:t>
            </a:r>
            <a:r>
              <a:rPr lang="zh-CN" altLang="en-US" sz="2135" dirty="0">
                <a:solidFill>
                  <a:schemeClr val="bg1"/>
                </a:solidFill>
                <a:latin typeface="+mn-ea"/>
                <a:ea typeface="+mn-ea"/>
              </a:rPr>
              <a:t>分钟）</a:t>
            </a:r>
          </a:p>
        </p:txBody>
      </p:sp>
      <p:sp>
        <p:nvSpPr>
          <p:cNvPr id="46" name="AutoShape 7"/>
          <p:cNvSpPr>
            <a:spLocks noChangeArrowheads="1"/>
          </p:cNvSpPr>
          <p:nvPr/>
        </p:nvSpPr>
        <p:spPr bwMode="auto">
          <a:xfrm>
            <a:off x="10091738" y="2376488"/>
            <a:ext cx="1652587" cy="825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solidFill>
                  <a:schemeClr val="bg1"/>
                </a:solidFill>
                <a:latin typeface="+mn-ea"/>
                <a:ea typeface="+mn-ea"/>
              </a:rPr>
              <a:t>合作探究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solidFill>
                  <a:schemeClr val="bg1"/>
                </a:solidFill>
                <a:latin typeface="+mn-ea"/>
                <a:ea typeface="+mn-ea"/>
              </a:rPr>
              <a:t>（１５分钟）</a:t>
            </a:r>
          </a:p>
        </p:txBody>
      </p:sp>
      <p:sp>
        <p:nvSpPr>
          <p:cNvPr id="47" name="AutoShape 8"/>
          <p:cNvSpPr>
            <a:spLocks noChangeArrowheads="1"/>
          </p:cNvSpPr>
          <p:nvPr/>
        </p:nvSpPr>
        <p:spPr bwMode="auto">
          <a:xfrm>
            <a:off x="10148888" y="4033838"/>
            <a:ext cx="1651000" cy="8270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>
                <a:solidFill>
                  <a:schemeClr val="bg1"/>
                </a:solidFill>
                <a:latin typeface="+mn-ea"/>
                <a:ea typeface="+mn-ea"/>
              </a:rPr>
              <a:t>达标测评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>
                <a:solidFill>
                  <a:schemeClr val="bg1"/>
                </a:solidFill>
                <a:latin typeface="+mn-ea"/>
                <a:ea typeface="+mn-ea"/>
              </a:rPr>
              <a:t>（１</a:t>
            </a:r>
            <a:r>
              <a:rPr lang="en-US" altLang="zh-CN" sz="2135">
                <a:solidFill>
                  <a:schemeClr val="bg1"/>
                </a:solidFill>
                <a:latin typeface="+mn-ea"/>
                <a:ea typeface="+mn-ea"/>
              </a:rPr>
              <a:t>2</a:t>
            </a:r>
            <a:r>
              <a:rPr lang="zh-CN" altLang="en-US" sz="2135">
                <a:solidFill>
                  <a:schemeClr val="bg1"/>
                </a:solidFill>
                <a:latin typeface="+mn-ea"/>
                <a:ea typeface="+mn-ea"/>
              </a:rPr>
              <a:t>分钟）</a:t>
            </a:r>
          </a:p>
        </p:txBody>
      </p:sp>
      <p:sp>
        <p:nvSpPr>
          <p:cNvPr id="48" name="AutoShape 9"/>
          <p:cNvSpPr>
            <a:spLocks noChangeArrowheads="1"/>
          </p:cNvSpPr>
          <p:nvPr/>
        </p:nvSpPr>
        <p:spPr bwMode="auto">
          <a:xfrm>
            <a:off x="7532688" y="4033838"/>
            <a:ext cx="1651000" cy="827087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solidFill>
                  <a:schemeClr val="bg1"/>
                </a:solidFill>
                <a:latin typeface="+mn-ea"/>
                <a:ea typeface="+mn-ea"/>
              </a:rPr>
              <a:t>课堂总结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 dirty="0">
                <a:solidFill>
                  <a:schemeClr val="bg1"/>
                </a:solidFill>
                <a:latin typeface="+mn-ea"/>
                <a:ea typeface="+mn-ea"/>
              </a:rPr>
              <a:t>（</a:t>
            </a:r>
            <a:r>
              <a:rPr lang="en-US" altLang="zh-CN" sz="2135" dirty="0">
                <a:solidFill>
                  <a:schemeClr val="bg1"/>
                </a:solidFill>
                <a:latin typeface="+mn-ea"/>
                <a:ea typeface="+mn-ea"/>
              </a:rPr>
              <a:t>2</a:t>
            </a:r>
            <a:r>
              <a:rPr lang="zh-CN" altLang="en-US" sz="2135" dirty="0">
                <a:solidFill>
                  <a:schemeClr val="bg1"/>
                </a:solidFill>
                <a:latin typeface="+mn-ea"/>
                <a:ea typeface="+mn-ea"/>
              </a:rPr>
              <a:t>分钟）</a:t>
            </a:r>
          </a:p>
        </p:txBody>
      </p:sp>
      <p:sp>
        <p:nvSpPr>
          <p:cNvPr id="49" name="AutoShape 15"/>
          <p:cNvSpPr>
            <a:spLocks noChangeArrowheads="1"/>
          </p:cNvSpPr>
          <p:nvPr/>
        </p:nvSpPr>
        <p:spPr bwMode="auto">
          <a:xfrm>
            <a:off x="6650038" y="4371975"/>
            <a:ext cx="882650" cy="163513"/>
          </a:xfrm>
          <a:prstGeom prst="leftArrow">
            <a:avLst>
              <a:gd name="adj1" fmla="val 50000"/>
              <a:gd name="adj2" fmla="val 134868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5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0" name="AutoShape 16"/>
          <p:cNvSpPr>
            <a:spLocks noChangeArrowheads="1"/>
          </p:cNvSpPr>
          <p:nvPr/>
        </p:nvSpPr>
        <p:spPr bwMode="auto">
          <a:xfrm>
            <a:off x="9183688" y="4446588"/>
            <a:ext cx="882650" cy="163512"/>
          </a:xfrm>
          <a:prstGeom prst="leftArrow">
            <a:avLst>
              <a:gd name="adj1" fmla="val 50000"/>
              <a:gd name="adj2" fmla="val 134868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5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1" name="AutoShape 19"/>
          <p:cNvSpPr>
            <a:spLocks noChangeArrowheads="1"/>
          </p:cNvSpPr>
          <p:nvPr/>
        </p:nvSpPr>
        <p:spPr bwMode="auto">
          <a:xfrm>
            <a:off x="3895725" y="2690813"/>
            <a:ext cx="955675" cy="196850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5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2" name="AutoShape 20"/>
          <p:cNvSpPr>
            <a:spLocks noChangeArrowheads="1"/>
          </p:cNvSpPr>
          <p:nvPr/>
        </p:nvSpPr>
        <p:spPr bwMode="auto">
          <a:xfrm>
            <a:off x="6511925" y="2690813"/>
            <a:ext cx="955675" cy="196850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5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3" name="AutoShape 21"/>
          <p:cNvSpPr>
            <a:spLocks noChangeArrowheads="1"/>
          </p:cNvSpPr>
          <p:nvPr/>
        </p:nvSpPr>
        <p:spPr bwMode="auto">
          <a:xfrm>
            <a:off x="4991100" y="4051300"/>
            <a:ext cx="1652588" cy="825500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9525">
            <a:noFill/>
            <a:round/>
          </a:ln>
          <a:effectLst/>
        </p:spPr>
        <p:txBody>
          <a:bodyPr wrap="none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>
                <a:solidFill>
                  <a:schemeClr val="bg1"/>
                </a:solidFill>
                <a:latin typeface="+mn-ea"/>
                <a:ea typeface="+mn-ea"/>
              </a:rPr>
              <a:t>布置作业</a:t>
            </a:r>
          </a:p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135">
                <a:solidFill>
                  <a:schemeClr val="bg1"/>
                </a:solidFill>
                <a:latin typeface="+mn-ea"/>
                <a:ea typeface="+mn-ea"/>
              </a:rPr>
              <a:t>（２分钟）</a:t>
            </a:r>
          </a:p>
        </p:txBody>
      </p:sp>
      <p:sp>
        <p:nvSpPr>
          <p:cNvPr id="54" name="AutoShape 22"/>
          <p:cNvSpPr>
            <a:spLocks noChangeArrowheads="1"/>
          </p:cNvSpPr>
          <p:nvPr/>
        </p:nvSpPr>
        <p:spPr bwMode="auto">
          <a:xfrm>
            <a:off x="10848975" y="3201988"/>
            <a:ext cx="163513" cy="849312"/>
          </a:xfrm>
          <a:prstGeom prst="downArrow">
            <a:avLst>
              <a:gd name="adj1" fmla="val 50000"/>
              <a:gd name="adj2" fmla="val 129825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vert="eaVert"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5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55" name="AutoShape 20"/>
          <p:cNvSpPr>
            <a:spLocks noChangeArrowheads="1"/>
          </p:cNvSpPr>
          <p:nvPr/>
        </p:nvSpPr>
        <p:spPr bwMode="auto">
          <a:xfrm>
            <a:off x="9137650" y="2690813"/>
            <a:ext cx="954088" cy="196850"/>
          </a:xfrm>
          <a:prstGeom prst="rightArrow">
            <a:avLst>
              <a:gd name="adj1" fmla="val 50000"/>
              <a:gd name="adj2" fmla="val 120652"/>
            </a:avLst>
          </a:prstGeom>
          <a:solidFill>
            <a:schemeClr val="accent1"/>
          </a:solidFill>
          <a:ln w="9525">
            <a:noFill/>
            <a:miter lim="800000"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05">
              <a:solidFill>
                <a:schemeClr val="tx1">
                  <a:lumMod val="85000"/>
                  <a:lumOff val="15000"/>
                </a:schemeClr>
              </a:solidFill>
              <a:latin typeface="+mn-ea"/>
              <a:ea typeface="+mn-ea"/>
            </a:endParaRPr>
          </a:p>
        </p:txBody>
      </p:sp>
      <p:sp>
        <p:nvSpPr>
          <p:cNvPr id="33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4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35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36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37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39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arrow_游标"/>
          <p:cNvGrpSpPr>
            <a:grpSpLocks noChangeAspect="1"/>
          </p:cNvGrpSpPr>
          <p:nvPr/>
        </p:nvGrpSpPr>
        <p:grpSpPr>
          <a:xfrm rot="10800000" flipH="1">
            <a:off x="1856669" y="4173233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2" name="椭圆 41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4.2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导入新课</a:t>
            </a:r>
          </a:p>
        </p:txBody>
      </p:sp>
      <p:sp>
        <p:nvSpPr>
          <p:cNvPr id="25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26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27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28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29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0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31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32" name="直接连接符 31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1" name="arrow_游标"/>
          <p:cNvGrpSpPr>
            <a:grpSpLocks noChangeAspect="1"/>
          </p:cNvGrpSpPr>
          <p:nvPr/>
        </p:nvGrpSpPr>
        <p:grpSpPr>
          <a:xfrm rot="10800000" flipH="1">
            <a:off x="1856669" y="4173233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2" name="椭圆 41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3" name="直接连接符 42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直接连接符 44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6" name="矩形 45"/>
          <p:cNvSpPr/>
          <p:nvPr/>
        </p:nvSpPr>
        <p:spPr>
          <a:xfrm>
            <a:off x="2227263" y="1857375"/>
            <a:ext cx="2001837" cy="17272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/>
          </a:p>
        </p:txBody>
      </p:sp>
      <p:sp>
        <p:nvSpPr>
          <p:cNvPr id="47" name="矩形 46"/>
          <p:cNvSpPr/>
          <p:nvPr/>
        </p:nvSpPr>
        <p:spPr>
          <a:xfrm>
            <a:off x="4441825" y="1857375"/>
            <a:ext cx="2001838" cy="17272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/>
          </a:p>
        </p:txBody>
      </p:sp>
      <p:sp>
        <p:nvSpPr>
          <p:cNvPr id="48" name="矩形 47"/>
          <p:cNvSpPr/>
          <p:nvPr/>
        </p:nvSpPr>
        <p:spPr>
          <a:xfrm>
            <a:off x="6681788" y="1857375"/>
            <a:ext cx="2001837" cy="1727200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800"/>
          </a:p>
        </p:txBody>
      </p:sp>
      <p:sp>
        <p:nvSpPr>
          <p:cNvPr id="30736" name="矩形 56"/>
          <p:cNvSpPr>
            <a:spLocks noChangeArrowheads="1"/>
          </p:cNvSpPr>
          <p:nvPr/>
        </p:nvSpPr>
        <p:spPr bwMode="auto">
          <a:xfrm>
            <a:off x="9294813" y="1857375"/>
            <a:ext cx="2701925" cy="355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sz="2000" b="1">
              <a:solidFill>
                <a:schemeClr val="bg1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0" name="矩形 57"/>
          <p:cNvSpPr>
            <a:spLocks noChangeArrowheads="1"/>
          </p:cNvSpPr>
          <p:nvPr/>
        </p:nvSpPr>
        <p:spPr bwMode="auto">
          <a:xfrm>
            <a:off x="9294813" y="2271713"/>
            <a:ext cx="27019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您的内容打在这里，或者通过复制您的文本后，在此框中选择粘贴，并选择只保留文字您的内容您的内容打在这里您的内容打在这里，或者通过复制您的文本后，在此框中选择粘贴，并选择只保留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30738" name="矩形 58"/>
          <p:cNvSpPr>
            <a:spLocks noChangeArrowheads="1"/>
          </p:cNvSpPr>
          <p:nvPr/>
        </p:nvSpPr>
        <p:spPr bwMode="auto">
          <a:xfrm>
            <a:off x="9294813" y="3832225"/>
            <a:ext cx="2701925" cy="355600"/>
          </a:xfrm>
          <a:prstGeom prst="rect">
            <a:avLst/>
          </a:pr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2000" b="1">
                <a:solidFill>
                  <a:schemeClr val="bg1"/>
                </a:solidFill>
                <a:latin typeface="微软雅黑" panose="020B0503020204020204" pitchFamily="34" charset="-122"/>
                <a:sym typeface="微软雅黑" panose="020B0503020204020204" pitchFamily="34" charset="-122"/>
              </a:rPr>
              <a:t>点击添加标题</a:t>
            </a:r>
            <a:endParaRPr lang="en-US" sz="2000" b="1">
              <a:solidFill>
                <a:schemeClr val="bg1"/>
              </a:solidFill>
              <a:latin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52" name="矩形 59"/>
          <p:cNvSpPr>
            <a:spLocks noChangeArrowheads="1"/>
          </p:cNvSpPr>
          <p:nvPr/>
        </p:nvSpPr>
        <p:spPr bwMode="auto">
          <a:xfrm>
            <a:off x="9294813" y="4246563"/>
            <a:ext cx="2701925" cy="1362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您的内容打在这里，或者通过复制您的文本后，在此框中选择粘贴，并选择只保留文字您的内容您的内容打在这里您的内容打在这里，或者通过复制您的文本后，在此框中选择粘贴，并选择只保留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30740" name="直接连接符 3"/>
          <p:cNvSpPr>
            <a:spLocks noChangeShapeType="1"/>
          </p:cNvSpPr>
          <p:nvPr/>
        </p:nvSpPr>
        <p:spPr bwMode="auto">
          <a:xfrm>
            <a:off x="8990013" y="1857375"/>
            <a:ext cx="0" cy="3535363"/>
          </a:xfrm>
          <a:prstGeom prst="line">
            <a:avLst/>
          </a:prstGeom>
          <a:noFill/>
          <a:ln w="9525">
            <a:solidFill>
              <a:srgbClr val="BFBFBF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41" name="文本框 54"/>
          <p:cNvSpPr txBox="1">
            <a:spLocks noChangeArrowheads="1"/>
          </p:cNvSpPr>
          <p:nvPr/>
        </p:nvSpPr>
        <p:spPr bwMode="auto">
          <a:xfrm>
            <a:off x="2597150" y="3895725"/>
            <a:ext cx="1100138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2000"/>
              <a:t>示例一</a:t>
            </a:r>
          </a:p>
        </p:txBody>
      </p:sp>
      <p:sp>
        <p:nvSpPr>
          <p:cNvPr id="56" name="Rectangle 37"/>
          <p:cNvSpPr/>
          <p:nvPr/>
        </p:nvSpPr>
        <p:spPr>
          <a:xfrm>
            <a:off x="2157413" y="4243388"/>
            <a:ext cx="2071687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30743" name="文本框 57"/>
          <p:cNvSpPr txBox="1">
            <a:spLocks noChangeArrowheads="1"/>
          </p:cNvSpPr>
          <p:nvPr/>
        </p:nvSpPr>
        <p:spPr bwMode="auto">
          <a:xfrm>
            <a:off x="4811713" y="3895725"/>
            <a:ext cx="1100137" cy="401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2000"/>
              <a:t>示例二</a:t>
            </a:r>
          </a:p>
        </p:txBody>
      </p:sp>
      <p:sp>
        <p:nvSpPr>
          <p:cNvPr id="59" name="Rectangle 37"/>
          <p:cNvSpPr/>
          <p:nvPr/>
        </p:nvSpPr>
        <p:spPr>
          <a:xfrm>
            <a:off x="4371975" y="4243388"/>
            <a:ext cx="2071688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  <p:sp>
        <p:nvSpPr>
          <p:cNvPr id="30745" name="文本框 60"/>
          <p:cNvSpPr txBox="1">
            <a:spLocks noChangeArrowheads="1"/>
          </p:cNvSpPr>
          <p:nvPr/>
        </p:nvSpPr>
        <p:spPr bwMode="auto">
          <a:xfrm>
            <a:off x="7204075" y="3913188"/>
            <a:ext cx="1101725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/>
            <a:r>
              <a:rPr lang="zh-CN" altLang="en-US" sz="2000"/>
              <a:t>示例三</a:t>
            </a:r>
          </a:p>
        </p:txBody>
      </p:sp>
      <p:sp>
        <p:nvSpPr>
          <p:cNvPr id="62" name="Rectangle 37"/>
          <p:cNvSpPr/>
          <p:nvPr/>
        </p:nvSpPr>
        <p:spPr>
          <a:xfrm>
            <a:off x="6765925" y="4259263"/>
            <a:ext cx="2071688" cy="110807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100" dirty="0">
                <a:solidFill>
                  <a:schemeClr val="tx1">
                    <a:lumMod val="95000"/>
                    <a:lumOff val="5000"/>
                  </a:schemeClr>
                </a:solidFill>
                <a:latin typeface="微软雅黑" panose="020B0503020204020204" pitchFamily="34" charset="-122"/>
                <a:ea typeface="+mn-ea"/>
              </a:rPr>
              <a:t>您的内容打在这里，或者通过复制您的文本后，在此框中选择粘贴，并选择只保留文字您的内容您的内容打在这里</a:t>
            </a:r>
            <a:endParaRPr lang="en-US" altLang="zh-CN" sz="1100" dirty="0">
              <a:solidFill>
                <a:schemeClr val="tx1">
                  <a:lumMod val="85000"/>
                  <a:lumOff val="15000"/>
                </a:schemeClr>
              </a:solidFill>
              <a:latin typeface="Lao UI" panose="020B0502040204020203" pitchFamily="34" charset="0"/>
              <a:ea typeface="Open Sans Light" pitchFamily="34" charset="0"/>
              <a:cs typeface="Lao UI" panose="020B0502040204020203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4.3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出示目标</a:t>
            </a:r>
          </a:p>
        </p:txBody>
      </p:sp>
      <p:sp>
        <p:nvSpPr>
          <p:cNvPr id="33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4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35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36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37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8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39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40" name="直接连接符 39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arrow_游标"/>
          <p:cNvGrpSpPr>
            <a:grpSpLocks noChangeAspect="1"/>
          </p:cNvGrpSpPr>
          <p:nvPr/>
        </p:nvGrpSpPr>
        <p:grpSpPr>
          <a:xfrm rot="10800000" flipH="1">
            <a:off x="1856669" y="4173233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50" name="椭圆 49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51" name="直接连接符 50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直接连接符 51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直接连接符 52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2781" name="组合 4"/>
          <p:cNvGrpSpPr/>
          <p:nvPr/>
        </p:nvGrpSpPr>
        <p:grpSpPr bwMode="auto">
          <a:xfrm>
            <a:off x="2620963" y="1803400"/>
            <a:ext cx="2708275" cy="2833688"/>
            <a:chOff x="973148" y="1379560"/>
            <a:chExt cx="2152196" cy="2252462"/>
          </a:xfrm>
        </p:grpSpPr>
        <p:sp>
          <p:nvSpPr>
            <p:cNvPr id="55" name="MH_Other_1"/>
            <p:cNvSpPr/>
            <p:nvPr>
              <p:custDataLst>
                <p:tags r:id="rId7"/>
              </p:custDataLst>
            </p:nvPr>
          </p:nvSpPr>
          <p:spPr>
            <a:xfrm>
              <a:off x="1052625" y="1562533"/>
              <a:ext cx="1966749" cy="1972323"/>
            </a:xfrm>
            <a:custGeom>
              <a:avLst/>
              <a:gdLst>
                <a:gd name="connsiteX0" fmla="*/ 0 w 8242300"/>
                <a:gd name="connsiteY0" fmla="*/ 927100 h 8267700"/>
                <a:gd name="connsiteX1" fmla="*/ 787400 w 8242300"/>
                <a:gd name="connsiteY1" fmla="*/ 8267700 h 8267700"/>
                <a:gd name="connsiteX2" fmla="*/ 8242300 w 8242300"/>
                <a:gd name="connsiteY2" fmla="*/ 7200900 h 8267700"/>
                <a:gd name="connsiteX3" fmla="*/ 7251700 w 8242300"/>
                <a:gd name="connsiteY3" fmla="*/ 0 h 8267700"/>
                <a:gd name="connsiteX4" fmla="*/ 0 w 8242300"/>
                <a:gd name="connsiteY4" fmla="*/ 927100 h 826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8267700">
                  <a:moveTo>
                    <a:pt x="0" y="927100"/>
                  </a:moveTo>
                  <a:lnTo>
                    <a:pt x="787400" y="8267700"/>
                  </a:lnTo>
                  <a:lnTo>
                    <a:pt x="8242300" y="7200900"/>
                  </a:lnTo>
                  <a:lnTo>
                    <a:pt x="7251700" y="0"/>
                  </a:lnTo>
                  <a:lnTo>
                    <a:pt x="0" y="92710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56" name="MH_SubTitle_1"/>
            <p:cNvSpPr/>
            <p:nvPr>
              <p:custDataLst>
                <p:tags r:id="rId8"/>
              </p:custDataLst>
            </p:nvPr>
          </p:nvSpPr>
          <p:spPr>
            <a:xfrm>
              <a:off x="973148" y="1379560"/>
              <a:ext cx="2152196" cy="2252462"/>
            </a:xfrm>
            <a:custGeom>
              <a:avLst/>
              <a:gdLst>
                <a:gd name="connsiteX0" fmla="*/ 0 w 8915400"/>
                <a:gd name="connsiteY0" fmla="*/ 2438400 h 9436100"/>
                <a:gd name="connsiteX1" fmla="*/ 2438400 w 8915400"/>
                <a:gd name="connsiteY1" fmla="*/ 9436100 h 9436100"/>
                <a:gd name="connsiteX2" fmla="*/ 6921500 w 8915400"/>
                <a:gd name="connsiteY2" fmla="*/ 7683500 h 9436100"/>
                <a:gd name="connsiteX3" fmla="*/ 8915400 w 8915400"/>
                <a:gd name="connsiteY3" fmla="*/ 6464300 h 9436100"/>
                <a:gd name="connsiteX4" fmla="*/ 8636000 w 8915400"/>
                <a:gd name="connsiteY4" fmla="*/ 4508500 h 9436100"/>
                <a:gd name="connsiteX5" fmla="*/ 6896100 w 8915400"/>
                <a:gd name="connsiteY5" fmla="*/ 0 h 9436100"/>
                <a:gd name="connsiteX6" fmla="*/ 0 w 8915400"/>
                <a:gd name="connsiteY6" fmla="*/ 2438400 h 9436100"/>
                <a:gd name="connsiteX0-1" fmla="*/ 0 w 8915400"/>
                <a:gd name="connsiteY0-2" fmla="*/ 2438400 h 9436100"/>
                <a:gd name="connsiteX1-3" fmla="*/ 2438400 w 8915400"/>
                <a:gd name="connsiteY1-4" fmla="*/ 9436100 h 9436100"/>
                <a:gd name="connsiteX2-5" fmla="*/ 6921500 w 8915400"/>
                <a:gd name="connsiteY2-6" fmla="*/ 7683500 h 9436100"/>
                <a:gd name="connsiteX3-7" fmla="*/ 8915400 w 8915400"/>
                <a:gd name="connsiteY3-8" fmla="*/ 6464300 h 9436100"/>
                <a:gd name="connsiteX4-9" fmla="*/ 8636000 w 8915400"/>
                <a:gd name="connsiteY4-10" fmla="*/ 4508500 h 9436100"/>
                <a:gd name="connsiteX5-11" fmla="*/ 6896100 w 8915400"/>
                <a:gd name="connsiteY5-12" fmla="*/ 0 h 9436100"/>
                <a:gd name="connsiteX6-13" fmla="*/ 0 w 8915400"/>
                <a:gd name="connsiteY6-14" fmla="*/ 2438400 h 9436100"/>
                <a:gd name="connsiteX0-15" fmla="*/ 0 w 8921390"/>
                <a:gd name="connsiteY0-16" fmla="*/ 2438400 h 9436100"/>
                <a:gd name="connsiteX1-17" fmla="*/ 2438400 w 8921390"/>
                <a:gd name="connsiteY1-18" fmla="*/ 9436100 h 9436100"/>
                <a:gd name="connsiteX2-19" fmla="*/ 6921500 w 8921390"/>
                <a:gd name="connsiteY2-20" fmla="*/ 7683500 h 9436100"/>
                <a:gd name="connsiteX3-21" fmla="*/ 8915400 w 8921390"/>
                <a:gd name="connsiteY3-22" fmla="*/ 6464300 h 9436100"/>
                <a:gd name="connsiteX4-23" fmla="*/ 8636000 w 8921390"/>
                <a:gd name="connsiteY4-24" fmla="*/ 4508500 h 9436100"/>
                <a:gd name="connsiteX5-25" fmla="*/ 6896100 w 8921390"/>
                <a:gd name="connsiteY5-26" fmla="*/ 0 h 9436100"/>
                <a:gd name="connsiteX6-27" fmla="*/ 0 w 8921390"/>
                <a:gd name="connsiteY6-28" fmla="*/ 2438400 h 9436100"/>
                <a:gd name="connsiteX0-29" fmla="*/ 0 w 8939563"/>
                <a:gd name="connsiteY0-30" fmla="*/ 2438400 h 9436100"/>
                <a:gd name="connsiteX1-31" fmla="*/ 2438400 w 8939563"/>
                <a:gd name="connsiteY1-32" fmla="*/ 9436100 h 9436100"/>
                <a:gd name="connsiteX2-33" fmla="*/ 6921500 w 8939563"/>
                <a:gd name="connsiteY2-34" fmla="*/ 7683500 h 9436100"/>
                <a:gd name="connsiteX3-35" fmla="*/ 8915400 w 8939563"/>
                <a:gd name="connsiteY3-36" fmla="*/ 6464300 h 9436100"/>
                <a:gd name="connsiteX4-37" fmla="*/ 8636000 w 8939563"/>
                <a:gd name="connsiteY4-38" fmla="*/ 4508500 h 9436100"/>
                <a:gd name="connsiteX5-39" fmla="*/ 6896100 w 8939563"/>
                <a:gd name="connsiteY5-40" fmla="*/ 0 h 9436100"/>
                <a:gd name="connsiteX6-41" fmla="*/ 0 w 8939563"/>
                <a:gd name="connsiteY6-42" fmla="*/ 2438400 h 9436100"/>
                <a:gd name="connsiteX0-43" fmla="*/ 0 w 8947302"/>
                <a:gd name="connsiteY0-44" fmla="*/ 2438400 h 9436100"/>
                <a:gd name="connsiteX1-45" fmla="*/ 2438400 w 8947302"/>
                <a:gd name="connsiteY1-46" fmla="*/ 9436100 h 9436100"/>
                <a:gd name="connsiteX2-47" fmla="*/ 6921500 w 8947302"/>
                <a:gd name="connsiteY2-48" fmla="*/ 7683500 h 9436100"/>
                <a:gd name="connsiteX3-49" fmla="*/ 8915400 w 8947302"/>
                <a:gd name="connsiteY3-50" fmla="*/ 6464300 h 9436100"/>
                <a:gd name="connsiteX4-51" fmla="*/ 8636000 w 8947302"/>
                <a:gd name="connsiteY4-52" fmla="*/ 4508500 h 9436100"/>
                <a:gd name="connsiteX5-53" fmla="*/ 6896100 w 8947302"/>
                <a:gd name="connsiteY5-54" fmla="*/ 0 h 9436100"/>
                <a:gd name="connsiteX6-55" fmla="*/ 0 w 8947302"/>
                <a:gd name="connsiteY6-56" fmla="*/ 2438400 h 9436100"/>
                <a:gd name="connsiteX0-57" fmla="*/ 0 w 8967474"/>
                <a:gd name="connsiteY0-58" fmla="*/ 2438400 h 9436100"/>
                <a:gd name="connsiteX1-59" fmla="*/ 2438400 w 8967474"/>
                <a:gd name="connsiteY1-60" fmla="*/ 9436100 h 9436100"/>
                <a:gd name="connsiteX2-61" fmla="*/ 6921500 w 8967474"/>
                <a:gd name="connsiteY2-62" fmla="*/ 7683500 h 9436100"/>
                <a:gd name="connsiteX3-63" fmla="*/ 8915400 w 8967474"/>
                <a:gd name="connsiteY3-64" fmla="*/ 6464300 h 9436100"/>
                <a:gd name="connsiteX4-65" fmla="*/ 8636000 w 8967474"/>
                <a:gd name="connsiteY4-66" fmla="*/ 4508500 h 9436100"/>
                <a:gd name="connsiteX5-67" fmla="*/ 6896100 w 8967474"/>
                <a:gd name="connsiteY5-68" fmla="*/ 0 h 9436100"/>
                <a:gd name="connsiteX6-69" fmla="*/ 0 w 8967474"/>
                <a:gd name="connsiteY6-70" fmla="*/ 2438400 h 9436100"/>
                <a:gd name="connsiteX0-71" fmla="*/ 0 w 8967474"/>
                <a:gd name="connsiteY0-72" fmla="*/ 2438400 h 9436100"/>
                <a:gd name="connsiteX1-73" fmla="*/ 2438400 w 8967474"/>
                <a:gd name="connsiteY1-74" fmla="*/ 9436100 h 9436100"/>
                <a:gd name="connsiteX2-75" fmla="*/ 6921500 w 8967474"/>
                <a:gd name="connsiteY2-76" fmla="*/ 7683500 h 9436100"/>
                <a:gd name="connsiteX3-77" fmla="*/ 8915400 w 8967474"/>
                <a:gd name="connsiteY3-78" fmla="*/ 6464300 h 9436100"/>
                <a:gd name="connsiteX4-79" fmla="*/ 8636000 w 8967474"/>
                <a:gd name="connsiteY4-80" fmla="*/ 4508500 h 9436100"/>
                <a:gd name="connsiteX5-81" fmla="*/ 6896100 w 8967474"/>
                <a:gd name="connsiteY5-82" fmla="*/ 0 h 9436100"/>
                <a:gd name="connsiteX6-83" fmla="*/ 0 w 8967474"/>
                <a:gd name="connsiteY6-84" fmla="*/ 2438400 h 9436100"/>
                <a:gd name="connsiteX0-85" fmla="*/ 0 w 8967474"/>
                <a:gd name="connsiteY0-86" fmla="*/ 2438400 h 9436100"/>
                <a:gd name="connsiteX1-87" fmla="*/ 2438400 w 8967474"/>
                <a:gd name="connsiteY1-88" fmla="*/ 9436100 h 9436100"/>
                <a:gd name="connsiteX2-89" fmla="*/ 6921500 w 8967474"/>
                <a:gd name="connsiteY2-90" fmla="*/ 7683500 h 9436100"/>
                <a:gd name="connsiteX3-91" fmla="*/ 8915400 w 8967474"/>
                <a:gd name="connsiteY3-92" fmla="*/ 6464300 h 9436100"/>
                <a:gd name="connsiteX4-93" fmla="*/ 8636000 w 8967474"/>
                <a:gd name="connsiteY4-94" fmla="*/ 4508500 h 9436100"/>
                <a:gd name="connsiteX5-95" fmla="*/ 6896100 w 8967474"/>
                <a:gd name="connsiteY5-96" fmla="*/ 0 h 9436100"/>
                <a:gd name="connsiteX6-97" fmla="*/ 0 w 8967474"/>
                <a:gd name="connsiteY6-98" fmla="*/ 2438400 h 9436100"/>
                <a:gd name="connsiteX0-99" fmla="*/ 0 w 8967474"/>
                <a:gd name="connsiteY0-100" fmla="*/ 2438400 h 9436100"/>
                <a:gd name="connsiteX1-101" fmla="*/ 2438400 w 8967474"/>
                <a:gd name="connsiteY1-102" fmla="*/ 9436100 h 9436100"/>
                <a:gd name="connsiteX2-103" fmla="*/ 6921500 w 8967474"/>
                <a:gd name="connsiteY2-104" fmla="*/ 7683500 h 9436100"/>
                <a:gd name="connsiteX3-105" fmla="*/ 8915400 w 8967474"/>
                <a:gd name="connsiteY3-106" fmla="*/ 6464300 h 9436100"/>
                <a:gd name="connsiteX4-107" fmla="*/ 8636000 w 8967474"/>
                <a:gd name="connsiteY4-108" fmla="*/ 4508500 h 9436100"/>
                <a:gd name="connsiteX5-109" fmla="*/ 6896100 w 8967474"/>
                <a:gd name="connsiteY5-110" fmla="*/ 0 h 9436100"/>
                <a:gd name="connsiteX6-111" fmla="*/ 0 w 8967474"/>
                <a:gd name="connsiteY6-112" fmla="*/ 2438400 h 9436100"/>
                <a:gd name="connsiteX0-113" fmla="*/ 0 w 9017122"/>
                <a:gd name="connsiteY0-114" fmla="*/ 2438400 h 9436100"/>
                <a:gd name="connsiteX1-115" fmla="*/ 2438400 w 9017122"/>
                <a:gd name="connsiteY1-116" fmla="*/ 9436100 h 9436100"/>
                <a:gd name="connsiteX2-117" fmla="*/ 6959600 w 9017122"/>
                <a:gd name="connsiteY2-118" fmla="*/ 7708900 h 9436100"/>
                <a:gd name="connsiteX3-119" fmla="*/ 8915400 w 9017122"/>
                <a:gd name="connsiteY3-120" fmla="*/ 6464300 h 9436100"/>
                <a:gd name="connsiteX4-121" fmla="*/ 8636000 w 9017122"/>
                <a:gd name="connsiteY4-122" fmla="*/ 4508500 h 9436100"/>
                <a:gd name="connsiteX5-123" fmla="*/ 6896100 w 9017122"/>
                <a:gd name="connsiteY5-124" fmla="*/ 0 h 9436100"/>
                <a:gd name="connsiteX6-125" fmla="*/ 0 w 9017122"/>
                <a:gd name="connsiteY6-126" fmla="*/ 2438400 h 9436100"/>
                <a:gd name="connsiteX0-127" fmla="*/ 0 w 9017122"/>
                <a:gd name="connsiteY0-128" fmla="*/ 2438400 h 9436100"/>
                <a:gd name="connsiteX1-129" fmla="*/ 2438400 w 9017122"/>
                <a:gd name="connsiteY1-130" fmla="*/ 9436100 h 9436100"/>
                <a:gd name="connsiteX2-131" fmla="*/ 6959600 w 9017122"/>
                <a:gd name="connsiteY2-132" fmla="*/ 7708900 h 9436100"/>
                <a:gd name="connsiteX3-133" fmla="*/ 8915400 w 9017122"/>
                <a:gd name="connsiteY3-134" fmla="*/ 6464300 h 9436100"/>
                <a:gd name="connsiteX4-135" fmla="*/ 8636000 w 9017122"/>
                <a:gd name="connsiteY4-136" fmla="*/ 4508500 h 9436100"/>
                <a:gd name="connsiteX5-137" fmla="*/ 6896100 w 9017122"/>
                <a:gd name="connsiteY5-138" fmla="*/ 0 h 9436100"/>
                <a:gd name="connsiteX6-139" fmla="*/ 0 w 9017122"/>
                <a:gd name="connsiteY6-140" fmla="*/ 2438400 h 943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017122" h="9436100">
                  <a:moveTo>
                    <a:pt x="0" y="2438400"/>
                  </a:moveTo>
                  <a:lnTo>
                    <a:pt x="2438400" y="9436100"/>
                  </a:lnTo>
                  <a:lnTo>
                    <a:pt x="6959600" y="7708900"/>
                  </a:lnTo>
                  <a:cubicBezTo>
                    <a:pt x="7632700" y="7480300"/>
                    <a:pt x="8636000" y="6997700"/>
                    <a:pt x="8915400" y="6464300"/>
                  </a:cubicBezTo>
                  <a:cubicBezTo>
                    <a:pt x="9194800" y="5930900"/>
                    <a:pt x="8830733" y="5173133"/>
                    <a:pt x="8636000" y="4508500"/>
                  </a:cubicBezTo>
                  <a:lnTo>
                    <a:pt x="6896100" y="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solidFill>
                <a:schemeClr val="bg1">
                  <a:lumMod val="95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prstClr val="white"/>
                </a:solidFill>
              </a:endParaRPr>
            </a:p>
          </p:txBody>
        </p:sp>
        <p:pic>
          <p:nvPicPr>
            <p:cNvPr id="32795" name="MH_Other_5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45438" y="1725549"/>
              <a:ext cx="264082" cy="357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58" name="TextBox 51"/>
            <p:cNvSpPr txBox="1"/>
            <p:nvPr/>
          </p:nvSpPr>
          <p:spPr bwMode="auto">
            <a:xfrm rot="20417445">
              <a:off x="1402073" y="1830053"/>
              <a:ext cx="1450777" cy="13943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+mn-ea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lang="en-US" altLang="zh-CN" sz="12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2782" name="组合 9"/>
          <p:cNvGrpSpPr/>
          <p:nvPr/>
        </p:nvGrpSpPr>
        <p:grpSpPr bwMode="auto">
          <a:xfrm>
            <a:off x="5734050" y="1803400"/>
            <a:ext cx="2705100" cy="2833688"/>
            <a:chOff x="3447325" y="1379560"/>
            <a:chExt cx="2152196" cy="2252462"/>
          </a:xfrm>
        </p:grpSpPr>
        <p:sp>
          <p:nvSpPr>
            <p:cNvPr id="60" name="MH_Other_2"/>
            <p:cNvSpPr/>
            <p:nvPr>
              <p:custDataLst>
                <p:tags r:id="rId4"/>
              </p:custDataLst>
            </p:nvPr>
          </p:nvSpPr>
          <p:spPr>
            <a:xfrm>
              <a:off x="3526896" y="1562533"/>
              <a:ext cx="1966531" cy="1972323"/>
            </a:xfrm>
            <a:custGeom>
              <a:avLst/>
              <a:gdLst>
                <a:gd name="connsiteX0" fmla="*/ 0 w 8242300"/>
                <a:gd name="connsiteY0" fmla="*/ 927100 h 8267700"/>
                <a:gd name="connsiteX1" fmla="*/ 787400 w 8242300"/>
                <a:gd name="connsiteY1" fmla="*/ 8267700 h 8267700"/>
                <a:gd name="connsiteX2" fmla="*/ 8242300 w 8242300"/>
                <a:gd name="connsiteY2" fmla="*/ 7200900 h 8267700"/>
                <a:gd name="connsiteX3" fmla="*/ 7251700 w 8242300"/>
                <a:gd name="connsiteY3" fmla="*/ 0 h 8267700"/>
                <a:gd name="connsiteX4" fmla="*/ 0 w 8242300"/>
                <a:gd name="connsiteY4" fmla="*/ 927100 h 826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8267700">
                  <a:moveTo>
                    <a:pt x="0" y="927100"/>
                  </a:moveTo>
                  <a:lnTo>
                    <a:pt x="787400" y="8267700"/>
                  </a:lnTo>
                  <a:lnTo>
                    <a:pt x="8242300" y="7200900"/>
                  </a:lnTo>
                  <a:lnTo>
                    <a:pt x="7251700" y="0"/>
                  </a:lnTo>
                  <a:lnTo>
                    <a:pt x="0" y="92710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61" name="MH_SubTitle_2"/>
            <p:cNvSpPr/>
            <p:nvPr>
              <p:custDataLst>
                <p:tags r:id="rId5"/>
              </p:custDataLst>
            </p:nvPr>
          </p:nvSpPr>
          <p:spPr>
            <a:xfrm>
              <a:off x="3447325" y="1379560"/>
              <a:ext cx="2152196" cy="2252462"/>
            </a:xfrm>
            <a:custGeom>
              <a:avLst/>
              <a:gdLst>
                <a:gd name="connsiteX0" fmla="*/ 0 w 8915400"/>
                <a:gd name="connsiteY0" fmla="*/ 2438400 h 9436100"/>
                <a:gd name="connsiteX1" fmla="*/ 2438400 w 8915400"/>
                <a:gd name="connsiteY1" fmla="*/ 9436100 h 9436100"/>
                <a:gd name="connsiteX2" fmla="*/ 6921500 w 8915400"/>
                <a:gd name="connsiteY2" fmla="*/ 7683500 h 9436100"/>
                <a:gd name="connsiteX3" fmla="*/ 8915400 w 8915400"/>
                <a:gd name="connsiteY3" fmla="*/ 6464300 h 9436100"/>
                <a:gd name="connsiteX4" fmla="*/ 8636000 w 8915400"/>
                <a:gd name="connsiteY4" fmla="*/ 4508500 h 9436100"/>
                <a:gd name="connsiteX5" fmla="*/ 6896100 w 8915400"/>
                <a:gd name="connsiteY5" fmla="*/ 0 h 9436100"/>
                <a:gd name="connsiteX6" fmla="*/ 0 w 8915400"/>
                <a:gd name="connsiteY6" fmla="*/ 2438400 h 9436100"/>
                <a:gd name="connsiteX0-1" fmla="*/ 0 w 8915400"/>
                <a:gd name="connsiteY0-2" fmla="*/ 2438400 h 9436100"/>
                <a:gd name="connsiteX1-3" fmla="*/ 2438400 w 8915400"/>
                <a:gd name="connsiteY1-4" fmla="*/ 9436100 h 9436100"/>
                <a:gd name="connsiteX2-5" fmla="*/ 6921500 w 8915400"/>
                <a:gd name="connsiteY2-6" fmla="*/ 7683500 h 9436100"/>
                <a:gd name="connsiteX3-7" fmla="*/ 8915400 w 8915400"/>
                <a:gd name="connsiteY3-8" fmla="*/ 6464300 h 9436100"/>
                <a:gd name="connsiteX4-9" fmla="*/ 8636000 w 8915400"/>
                <a:gd name="connsiteY4-10" fmla="*/ 4508500 h 9436100"/>
                <a:gd name="connsiteX5-11" fmla="*/ 6896100 w 8915400"/>
                <a:gd name="connsiteY5-12" fmla="*/ 0 h 9436100"/>
                <a:gd name="connsiteX6-13" fmla="*/ 0 w 8915400"/>
                <a:gd name="connsiteY6-14" fmla="*/ 2438400 h 9436100"/>
                <a:gd name="connsiteX0-15" fmla="*/ 0 w 8921390"/>
                <a:gd name="connsiteY0-16" fmla="*/ 2438400 h 9436100"/>
                <a:gd name="connsiteX1-17" fmla="*/ 2438400 w 8921390"/>
                <a:gd name="connsiteY1-18" fmla="*/ 9436100 h 9436100"/>
                <a:gd name="connsiteX2-19" fmla="*/ 6921500 w 8921390"/>
                <a:gd name="connsiteY2-20" fmla="*/ 7683500 h 9436100"/>
                <a:gd name="connsiteX3-21" fmla="*/ 8915400 w 8921390"/>
                <a:gd name="connsiteY3-22" fmla="*/ 6464300 h 9436100"/>
                <a:gd name="connsiteX4-23" fmla="*/ 8636000 w 8921390"/>
                <a:gd name="connsiteY4-24" fmla="*/ 4508500 h 9436100"/>
                <a:gd name="connsiteX5-25" fmla="*/ 6896100 w 8921390"/>
                <a:gd name="connsiteY5-26" fmla="*/ 0 h 9436100"/>
                <a:gd name="connsiteX6-27" fmla="*/ 0 w 8921390"/>
                <a:gd name="connsiteY6-28" fmla="*/ 2438400 h 9436100"/>
                <a:gd name="connsiteX0-29" fmla="*/ 0 w 8939563"/>
                <a:gd name="connsiteY0-30" fmla="*/ 2438400 h 9436100"/>
                <a:gd name="connsiteX1-31" fmla="*/ 2438400 w 8939563"/>
                <a:gd name="connsiteY1-32" fmla="*/ 9436100 h 9436100"/>
                <a:gd name="connsiteX2-33" fmla="*/ 6921500 w 8939563"/>
                <a:gd name="connsiteY2-34" fmla="*/ 7683500 h 9436100"/>
                <a:gd name="connsiteX3-35" fmla="*/ 8915400 w 8939563"/>
                <a:gd name="connsiteY3-36" fmla="*/ 6464300 h 9436100"/>
                <a:gd name="connsiteX4-37" fmla="*/ 8636000 w 8939563"/>
                <a:gd name="connsiteY4-38" fmla="*/ 4508500 h 9436100"/>
                <a:gd name="connsiteX5-39" fmla="*/ 6896100 w 8939563"/>
                <a:gd name="connsiteY5-40" fmla="*/ 0 h 9436100"/>
                <a:gd name="connsiteX6-41" fmla="*/ 0 w 8939563"/>
                <a:gd name="connsiteY6-42" fmla="*/ 2438400 h 9436100"/>
                <a:gd name="connsiteX0-43" fmla="*/ 0 w 8947302"/>
                <a:gd name="connsiteY0-44" fmla="*/ 2438400 h 9436100"/>
                <a:gd name="connsiteX1-45" fmla="*/ 2438400 w 8947302"/>
                <a:gd name="connsiteY1-46" fmla="*/ 9436100 h 9436100"/>
                <a:gd name="connsiteX2-47" fmla="*/ 6921500 w 8947302"/>
                <a:gd name="connsiteY2-48" fmla="*/ 7683500 h 9436100"/>
                <a:gd name="connsiteX3-49" fmla="*/ 8915400 w 8947302"/>
                <a:gd name="connsiteY3-50" fmla="*/ 6464300 h 9436100"/>
                <a:gd name="connsiteX4-51" fmla="*/ 8636000 w 8947302"/>
                <a:gd name="connsiteY4-52" fmla="*/ 4508500 h 9436100"/>
                <a:gd name="connsiteX5-53" fmla="*/ 6896100 w 8947302"/>
                <a:gd name="connsiteY5-54" fmla="*/ 0 h 9436100"/>
                <a:gd name="connsiteX6-55" fmla="*/ 0 w 8947302"/>
                <a:gd name="connsiteY6-56" fmla="*/ 2438400 h 9436100"/>
                <a:gd name="connsiteX0-57" fmla="*/ 0 w 8967474"/>
                <a:gd name="connsiteY0-58" fmla="*/ 2438400 h 9436100"/>
                <a:gd name="connsiteX1-59" fmla="*/ 2438400 w 8967474"/>
                <a:gd name="connsiteY1-60" fmla="*/ 9436100 h 9436100"/>
                <a:gd name="connsiteX2-61" fmla="*/ 6921500 w 8967474"/>
                <a:gd name="connsiteY2-62" fmla="*/ 7683500 h 9436100"/>
                <a:gd name="connsiteX3-63" fmla="*/ 8915400 w 8967474"/>
                <a:gd name="connsiteY3-64" fmla="*/ 6464300 h 9436100"/>
                <a:gd name="connsiteX4-65" fmla="*/ 8636000 w 8967474"/>
                <a:gd name="connsiteY4-66" fmla="*/ 4508500 h 9436100"/>
                <a:gd name="connsiteX5-67" fmla="*/ 6896100 w 8967474"/>
                <a:gd name="connsiteY5-68" fmla="*/ 0 h 9436100"/>
                <a:gd name="connsiteX6-69" fmla="*/ 0 w 8967474"/>
                <a:gd name="connsiteY6-70" fmla="*/ 2438400 h 9436100"/>
                <a:gd name="connsiteX0-71" fmla="*/ 0 w 8967474"/>
                <a:gd name="connsiteY0-72" fmla="*/ 2438400 h 9436100"/>
                <a:gd name="connsiteX1-73" fmla="*/ 2438400 w 8967474"/>
                <a:gd name="connsiteY1-74" fmla="*/ 9436100 h 9436100"/>
                <a:gd name="connsiteX2-75" fmla="*/ 6921500 w 8967474"/>
                <a:gd name="connsiteY2-76" fmla="*/ 7683500 h 9436100"/>
                <a:gd name="connsiteX3-77" fmla="*/ 8915400 w 8967474"/>
                <a:gd name="connsiteY3-78" fmla="*/ 6464300 h 9436100"/>
                <a:gd name="connsiteX4-79" fmla="*/ 8636000 w 8967474"/>
                <a:gd name="connsiteY4-80" fmla="*/ 4508500 h 9436100"/>
                <a:gd name="connsiteX5-81" fmla="*/ 6896100 w 8967474"/>
                <a:gd name="connsiteY5-82" fmla="*/ 0 h 9436100"/>
                <a:gd name="connsiteX6-83" fmla="*/ 0 w 8967474"/>
                <a:gd name="connsiteY6-84" fmla="*/ 2438400 h 9436100"/>
                <a:gd name="connsiteX0-85" fmla="*/ 0 w 8967474"/>
                <a:gd name="connsiteY0-86" fmla="*/ 2438400 h 9436100"/>
                <a:gd name="connsiteX1-87" fmla="*/ 2438400 w 8967474"/>
                <a:gd name="connsiteY1-88" fmla="*/ 9436100 h 9436100"/>
                <a:gd name="connsiteX2-89" fmla="*/ 6921500 w 8967474"/>
                <a:gd name="connsiteY2-90" fmla="*/ 7683500 h 9436100"/>
                <a:gd name="connsiteX3-91" fmla="*/ 8915400 w 8967474"/>
                <a:gd name="connsiteY3-92" fmla="*/ 6464300 h 9436100"/>
                <a:gd name="connsiteX4-93" fmla="*/ 8636000 w 8967474"/>
                <a:gd name="connsiteY4-94" fmla="*/ 4508500 h 9436100"/>
                <a:gd name="connsiteX5-95" fmla="*/ 6896100 w 8967474"/>
                <a:gd name="connsiteY5-96" fmla="*/ 0 h 9436100"/>
                <a:gd name="connsiteX6-97" fmla="*/ 0 w 8967474"/>
                <a:gd name="connsiteY6-98" fmla="*/ 2438400 h 9436100"/>
                <a:gd name="connsiteX0-99" fmla="*/ 0 w 8967474"/>
                <a:gd name="connsiteY0-100" fmla="*/ 2438400 h 9436100"/>
                <a:gd name="connsiteX1-101" fmla="*/ 2438400 w 8967474"/>
                <a:gd name="connsiteY1-102" fmla="*/ 9436100 h 9436100"/>
                <a:gd name="connsiteX2-103" fmla="*/ 6921500 w 8967474"/>
                <a:gd name="connsiteY2-104" fmla="*/ 7683500 h 9436100"/>
                <a:gd name="connsiteX3-105" fmla="*/ 8915400 w 8967474"/>
                <a:gd name="connsiteY3-106" fmla="*/ 6464300 h 9436100"/>
                <a:gd name="connsiteX4-107" fmla="*/ 8636000 w 8967474"/>
                <a:gd name="connsiteY4-108" fmla="*/ 4508500 h 9436100"/>
                <a:gd name="connsiteX5-109" fmla="*/ 6896100 w 8967474"/>
                <a:gd name="connsiteY5-110" fmla="*/ 0 h 9436100"/>
                <a:gd name="connsiteX6-111" fmla="*/ 0 w 8967474"/>
                <a:gd name="connsiteY6-112" fmla="*/ 2438400 h 9436100"/>
                <a:gd name="connsiteX0-113" fmla="*/ 0 w 9017122"/>
                <a:gd name="connsiteY0-114" fmla="*/ 2438400 h 9436100"/>
                <a:gd name="connsiteX1-115" fmla="*/ 2438400 w 9017122"/>
                <a:gd name="connsiteY1-116" fmla="*/ 9436100 h 9436100"/>
                <a:gd name="connsiteX2-117" fmla="*/ 6959600 w 9017122"/>
                <a:gd name="connsiteY2-118" fmla="*/ 7708900 h 9436100"/>
                <a:gd name="connsiteX3-119" fmla="*/ 8915400 w 9017122"/>
                <a:gd name="connsiteY3-120" fmla="*/ 6464300 h 9436100"/>
                <a:gd name="connsiteX4-121" fmla="*/ 8636000 w 9017122"/>
                <a:gd name="connsiteY4-122" fmla="*/ 4508500 h 9436100"/>
                <a:gd name="connsiteX5-123" fmla="*/ 6896100 w 9017122"/>
                <a:gd name="connsiteY5-124" fmla="*/ 0 h 9436100"/>
                <a:gd name="connsiteX6-125" fmla="*/ 0 w 9017122"/>
                <a:gd name="connsiteY6-126" fmla="*/ 2438400 h 9436100"/>
                <a:gd name="connsiteX0-127" fmla="*/ 0 w 9017122"/>
                <a:gd name="connsiteY0-128" fmla="*/ 2438400 h 9436100"/>
                <a:gd name="connsiteX1-129" fmla="*/ 2438400 w 9017122"/>
                <a:gd name="connsiteY1-130" fmla="*/ 9436100 h 9436100"/>
                <a:gd name="connsiteX2-131" fmla="*/ 6959600 w 9017122"/>
                <a:gd name="connsiteY2-132" fmla="*/ 7708900 h 9436100"/>
                <a:gd name="connsiteX3-133" fmla="*/ 8915400 w 9017122"/>
                <a:gd name="connsiteY3-134" fmla="*/ 6464300 h 9436100"/>
                <a:gd name="connsiteX4-135" fmla="*/ 8636000 w 9017122"/>
                <a:gd name="connsiteY4-136" fmla="*/ 4508500 h 9436100"/>
                <a:gd name="connsiteX5-137" fmla="*/ 6896100 w 9017122"/>
                <a:gd name="connsiteY5-138" fmla="*/ 0 h 9436100"/>
                <a:gd name="connsiteX6-139" fmla="*/ 0 w 9017122"/>
                <a:gd name="connsiteY6-140" fmla="*/ 2438400 h 943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017122" h="9436100">
                  <a:moveTo>
                    <a:pt x="0" y="2438400"/>
                  </a:moveTo>
                  <a:lnTo>
                    <a:pt x="2438400" y="9436100"/>
                  </a:lnTo>
                  <a:lnTo>
                    <a:pt x="6959600" y="7708900"/>
                  </a:lnTo>
                  <a:cubicBezTo>
                    <a:pt x="7632700" y="7480300"/>
                    <a:pt x="8636000" y="6997700"/>
                    <a:pt x="8915400" y="6464300"/>
                  </a:cubicBezTo>
                  <a:cubicBezTo>
                    <a:pt x="9194800" y="5930900"/>
                    <a:pt x="8830733" y="5173133"/>
                    <a:pt x="8636000" y="4508500"/>
                  </a:cubicBezTo>
                  <a:lnTo>
                    <a:pt x="6896100" y="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solidFill>
                <a:schemeClr val="bg1">
                  <a:lumMod val="95000"/>
                </a:schemeClr>
              </a:solidFill>
            </a:ln>
            <a:effectLst>
              <a:outerShdw blurRad="63500" dist="12700" dir="2700000" algn="tl" rotWithShape="0">
                <a:prstClr val="black">
                  <a:alpha val="40000"/>
                </a:prstClr>
              </a:outerShdw>
            </a:effec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prstClr val="black"/>
                </a:solidFill>
                <a:latin typeface="+mn-lt"/>
                <a:ea typeface="+mn-ea"/>
              </a:endParaRPr>
            </a:p>
          </p:txBody>
        </p:sp>
        <p:pic>
          <p:nvPicPr>
            <p:cNvPr id="32791" name="MH_Other_6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19615" y="1725549"/>
              <a:ext cx="264082" cy="357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3" name="TextBox 51"/>
            <p:cNvSpPr txBox="1"/>
            <p:nvPr/>
          </p:nvSpPr>
          <p:spPr bwMode="auto">
            <a:xfrm rot="20417445">
              <a:off x="3859071" y="1850243"/>
              <a:ext cx="1451217" cy="13943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+mn-ea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lang="en-US" altLang="zh-CN" sz="12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grpSp>
        <p:nvGrpSpPr>
          <p:cNvPr id="32783" name="组合 14"/>
          <p:cNvGrpSpPr/>
          <p:nvPr/>
        </p:nvGrpSpPr>
        <p:grpSpPr bwMode="auto">
          <a:xfrm>
            <a:off x="8845550" y="1803400"/>
            <a:ext cx="2706688" cy="2833688"/>
            <a:chOff x="5921503" y="1379560"/>
            <a:chExt cx="2152196" cy="2252462"/>
          </a:xfrm>
        </p:grpSpPr>
        <p:sp>
          <p:nvSpPr>
            <p:cNvPr id="65" name="MH_Other_3"/>
            <p:cNvSpPr/>
            <p:nvPr>
              <p:custDataLst>
                <p:tags r:id="rId1"/>
              </p:custDataLst>
            </p:nvPr>
          </p:nvSpPr>
          <p:spPr>
            <a:xfrm>
              <a:off x="6001027" y="1562533"/>
              <a:ext cx="1966640" cy="1972323"/>
            </a:xfrm>
            <a:custGeom>
              <a:avLst/>
              <a:gdLst>
                <a:gd name="connsiteX0" fmla="*/ 0 w 8242300"/>
                <a:gd name="connsiteY0" fmla="*/ 927100 h 8267700"/>
                <a:gd name="connsiteX1" fmla="*/ 787400 w 8242300"/>
                <a:gd name="connsiteY1" fmla="*/ 8267700 h 8267700"/>
                <a:gd name="connsiteX2" fmla="*/ 8242300 w 8242300"/>
                <a:gd name="connsiteY2" fmla="*/ 7200900 h 8267700"/>
                <a:gd name="connsiteX3" fmla="*/ 7251700 w 8242300"/>
                <a:gd name="connsiteY3" fmla="*/ 0 h 8267700"/>
                <a:gd name="connsiteX4" fmla="*/ 0 w 8242300"/>
                <a:gd name="connsiteY4" fmla="*/ 927100 h 82677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242300" h="8267700">
                  <a:moveTo>
                    <a:pt x="0" y="927100"/>
                  </a:moveTo>
                  <a:lnTo>
                    <a:pt x="787400" y="8267700"/>
                  </a:lnTo>
                  <a:lnTo>
                    <a:pt x="8242300" y="7200900"/>
                  </a:lnTo>
                  <a:lnTo>
                    <a:pt x="7251700" y="0"/>
                  </a:lnTo>
                  <a:lnTo>
                    <a:pt x="0" y="92710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200">
                <a:solidFill>
                  <a:schemeClr val="tx1"/>
                </a:solidFill>
              </a:endParaRPr>
            </a:p>
          </p:txBody>
        </p:sp>
        <p:sp>
          <p:nvSpPr>
            <p:cNvPr id="66" name="MH_SubTitle_3"/>
            <p:cNvSpPr/>
            <p:nvPr>
              <p:custDataLst>
                <p:tags r:id="rId2"/>
              </p:custDataLst>
            </p:nvPr>
          </p:nvSpPr>
          <p:spPr>
            <a:xfrm>
              <a:off x="5921503" y="1379560"/>
              <a:ext cx="2152196" cy="2252462"/>
            </a:xfrm>
            <a:custGeom>
              <a:avLst/>
              <a:gdLst>
                <a:gd name="connsiteX0" fmla="*/ 0 w 8915400"/>
                <a:gd name="connsiteY0" fmla="*/ 2438400 h 9436100"/>
                <a:gd name="connsiteX1" fmla="*/ 2438400 w 8915400"/>
                <a:gd name="connsiteY1" fmla="*/ 9436100 h 9436100"/>
                <a:gd name="connsiteX2" fmla="*/ 6921500 w 8915400"/>
                <a:gd name="connsiteY2" fmla="*/ 7683500 h 9436100"/>
                <a:gd name="connsiteX3" fmla="*/ 8915400 w 8915400"/>
                <a:gd name="connsiteY3" fmla="*/ 6464300 h 9436100"/>
                <a:gd name="connsiteX4" fmla="*/ 8636000 w 8915400"/>
                <a:gd name="connsiteY4" fmla="*/ 4508500 h 9436100"/>
                <a:gd name="connsiteX5" fmla="*/ 6896100 w 8915400"/>
                <a:gd name="connsiteY5" fmla="*/ 0 h 9436100"/>
                <a:gd name="connsiteX6" fmla="*/ 0 w 8915400"/>
                <a:gd name="connsiteY6" fmla="*/ 2438400 h 9436100"/>
                <a:gd name="connsiteX0-1" fmla="*/ 0 w 8915400"/>
                <a:gd name="connsiteY0-2" fmla="*/ 2438400 h 9436100"/>
                <a:gd name="connsiteX1-3" fmla="*/ 2438400 w 8915400"/>
                <a:gd name="connsiteY1-4" fmla="*/ 9436100 h 9436100"/>
                <a:gd name="connsiteX2-5" fmla="*/ 6921500 w 8915400"/>
                <a:gd name="connsiteY2-6" fmla="*/ 7683500 h 9436100"/>
                <a:gd name="connsiteX3-7" fmla="*/ 8915400 w 8915400"/>
                <a:gd name="connsiteY3-8" fmla="*/ 6464300 h 9436100"/>
                <a:gd name="connsiteX4-9" fmla="*/ 8636000 w 8915400"/>
                <a:gd name="connsiteY4-10" fmla="*/ 4508500 h 9436100"/>
                <a:gd name="connsiteX5-11" fmla="*/ 6896100 w 8915400"/>
                <a:gd name="connsiteY5-12" fmla="*/ 0 h 9436100"/>
                <a:gd name="connsiteX6-13" fmla="*/ 0 w 8915400"/>
                <a:gd name="connsiteY6-14" fmla="*/ 2438400 h 9436100"/>
                <a:gd name="connsiteX0-15" fmla="*/ 0 w 8921390"/>
                <a:gd name="connsiteY0-16" fmla="*/ 2438400 h 9436100"/>
                <a:gd name="connsiteX1-17" fmla="*/ 2438400 w 8921390"/>
                <a:gd name="connsiteY1-18" fmla="*/ 9436100 h 9436100"/>
                <a:gd name="connsiteX2-19" fmla="*/ 6921500 w 8921390"/>
                <a:gd name="connsiteY2-20" fmla="*/ 7683500 h 9436100"/>
                <a:gd name="connsiteX3-21" fmla="*/ 8915400 w 8921390"/>
                <a:gd name="connsiteY3-22" fmla="*/ 6464300 h 9436100"/>
                <a:gd name="connsiteX4-23" fmla="*/ 8636000 w 8921390"/>
                <a:gd name="connsiteY4-24" fmla="*/ 4508500 h 9436100"/>
                <a:gd name="connsiteX5-25" fmla="*/ 6896100 w 8921390"/>
                <a:gd name="connsiteY5-26" fmla="*/ 0 h 9436100"/>
                <a:gd name="connsiteX6-27" fmla="*/ 0 w 8921390"/>
                <a:gd name="connsiteY6-28" fmla="*/ 2438400 h 9436100"/>
                <a:gd name="connsiteX0-29" fmla="*/ 0 w 8939563"/>
                <a:gd name="connsiteY0-30" fmla="*/ 2438400 h 9436100"/>
                <a:gd name="connsiteX1-31" fmla="*/ 2438400 w 8939563"/>
                <a:gd name="connsiteY1-32" fmla="*/ 9436100 h 9436100"/>
                <a:gd name="connsiteX2-33" fmla="*/ 6921500 w 8939563"/>
                <a:gd name="connsiteY2-34" fmla="*/ 7683500 h 9436100"/>
                <a:gd name="connsiteX3-35" fmla="*/ 8915400 w 8939563"/>
                <a:gd name="connsiteY3-36" fmla="*/ 6464300 h 9436100"/>
                <a:gd name="connsiteX4-37" fmla="*/ 8636000 w 8939563"/>
                <a:gd name="connsiteY4-38" fmla="*/ 4508500 h 9436100"/>
                <a:gd name="connsiteX5-39" fmla="*/ 6896100 w 8939563"/>
                <a:gd name="connsiteY5-40" fmla="*/ 0 h 9436100"/>
                <a:gd name="connsiteX6-41" fmla="*/ 0 w 8939563"/>
                <a:gd name="connsiteY6-42" fmla="*/ 2438400 h 9436100"/>
                <a:gd name="connsiteX0-43" fmla="*/ 0 w 8947302"/>
                <a:gd name="connsiteY0-44" fmla="*/ 2438400 h 9436100"/>
                <a:gd name="connsiteX1-45" fmla="*/ 2438400 w 8947302"/>
                <a:gd name="connsiteY1-46" fmla="*/ 9436100 h 9436100"/>
                <a:gd name="connsiteX2-47" fmla="*/ 6921500 w 8947302"/>
                <a:gd name="connsiteY2-48" fmla="*/ 7683500 h 9436100"/>
                <a:gd name="connsiteX3-49" fmla="*/ 8915400 w 8947302"/>
                <a:gd name="connsiteY3-50" fmla="*/ 6464300 h 9436100"/>
                <a:gd name="connsiteX4-51" fmla="*/ 8636000 w 8947302"/>
                <a:gd name="connsiteY4-52" fmla="*/ 4508500 h 9436100"/>
                <a:gd name="connsiteX5-53" fmla="*/ 6896100 w 8947302"/>
                <a:gd name="connsiteY5-54" fmla="*/ 0 h 9436100"/>
                <a:gd name="connsiteX6-55" fmla="*/ 0 w 8947302"/>
                <a:gd name="connsiteY6-56" fmla="*/ 2438400 h 9436100"/>
                <a:gd name="connsiteX0-57" fmla="*/ 0 w 8967474"/>
                <a:gd name="connsiteY0-58" fmla="*/ 2438400 h 9436100"/>
                <a:gd name="connsiteX1-59" fmla="*/ 2438400 w 8967474"/>
                <a:gd name="connsiteY1-60" fmla="*/ 9436100 h 9436100"/>
                <a:gd name="connsiteX2-61" fmla="*/ 6921500 w 8967474"/>
                <a:gd name="connsiteY2-62" fmla="*/ 7683500 h 9436100"/>
                <a:gd name="connsiteX3-63" fmla="*/ 8915400 w 8967474"/>
                <a:gd name="connsiteY3-64" fmla="*/ 6464300 h 9436100"/>
                <a:gd name="connsiteX4-65" fmla="*/ 8636000 w 8967474"/>
                <a:gd name="connsiteY4-66" fmla="*/ 4508500 h 9436100"/>
                <a:gd name="connsiteX5-67" fmla="*/ 6896100 w 8967474"/>
                <a:gd name="connsiteY5-68" fmla="*/ 0 h 9436100"/>
                <a:gd name="connsiteX6-69" fmla="*/ 0 w 8967474"/>
                <a:gd name="connsiteY6-70" fmla="*/ 2438400 h 9436100"/>
                <a:gd name="connsiteX0-71" fmla="*/ 0 w 8967474"/>
                <a:gd name="connsiteY0-72" fmla="*/ 2438400 h 9436100"/>
                <a:gd name="connsiteX1-73" fmla="*/ 2438400 w 8967474"/>
                <a:gd name="connsiteY1-74" fmla="*/ 9436100 h 9436100"/>
                <a:gd name="connsiteX2-75" fmla="*/ 6921500 w 8967474"/>
                <a:gd name="connsiteY2-76" fmla="*/ 7683500 h 9436100"/>
                <a:gd name="connsiteX3-77" fmla="*/ 8915400 w 8967474"/>
                <a:gd name="connsiteY3-78" fmla="*/ 6464300 h 9436100"/>
                <a:gd name="connsiteX4-79" fmla="*/ 8636000 w 8967474"/>
                <a:gd name="connsiteY4-80" fmla="*/ 4508500 h 9436100"/>
                <a:gd name="connsiteX5-81" fmla="*/ 6896100 w 8967474"/>
                <a:gd name="connsiteY5-82" fmla="*/ 0 h 9436100"/>
                <a:gd name="connsiteX6-83" fmla="*/ 0 w 8967474"/>
                <a:gd name="connsiteY6-84" fmla="*/ 2438400 h 9436100"/>
                <a:gd name="connsiteX0-85" fmla="*/ 0 w 8967474"/>
                <a:gd name="connsiteY0-86" fmla="*/ 2438400 h 9436100"/>
                <a:gd name="connsiteX1-87" fmla="*/ 2438400 w 8967474"/>
                <a:gd name="connsiteY1-88" fmla="*/ 9436100 h 9436100"/>
                <a:gd name="connsiteX2-89" fmla="*/ 6921500 w 8967474"/>
                <a:gd name="connsiteY2-90" fmla="*/ 7683500 h 9436100"/>
                <a:gd name="connsiteX3-91" fmla="*/ 8915400 w 8967474"/>
                <a:gd name="connsiteY3-92" fmla="*/ 6464300 h 9436100"/>
                <a:gd name="connsiteX4-93" fmla="*/ 8636000 w 8967474"/>
                <a:gd name="connsiteY4-94" fmla="*/ 4508500 h 9436100"/>
                <a:gd name="connsiteX5-95" fmla="*/ 6896100 w 8967474"/>
                <a:gd name="connsiteY5-96" fmla="*/ 0 h 9436100"/>
                <a:gd name="connsiteX6-97" fmla="*/ 0 w 8967474"/>
                <a:gd name="connsiteY6-98" fmla="*/ 2438400 h 9436100"/>
                <a:gd name="connsiteX0-99" fmla="*/ 0 w 8967474"/>
                <a:gd name="connsiteY0-100" fmla="*/ 2438400 h 9436100"/>
                <a:gd name="connsiteX1-101" fmla="*/ 2438400 w 8967474"/>
                <a:gd name="connsiteY1-102" fmla="*/ 9436100 h 9436100"/>
                <a:gd name="connsiteX2-103" fmla="*/ 6921500 w 8967474"/>
                <a:gd name="connsiteY2-104" fmla="*/ 7683500 h 9436100"/>
                <a:gd name="connsiteX3-105" fmla="*/ 8915400 w 8967474"/>
                <a:gd name="connsiteY3-106" fmla="*/ 6464300 h 9436100"/>
                <a:gd name="connsiteX4-107" fmla="*/ 8636000 w 8967474"/>
                <a:gd name="connsiteY4-108" fmla="*/ 4508500 h 9436100"/>
                <a:gd name="connsiteX5-109" fmla="*/ 6896100 w 8967474"/>
                <a:gd name="connsiteY5-110" fmla="*/ 0 h 9436100"/>
                <a:gd name="connsiteX6-111" fmla="*/ 0 w 8967474"/>
                <a:gd name="connsiteY6-112" fmla="*/ 2438400 h 9436100"/>
                <a:gd name="connsiteX0-113" fmla="*/ 0 w 9017122"/>
                <a:gd name="connsiteY0-114" fmla="*/ 2438400 h 9436100"/>
                <a:gd name="connsiteX1-115" fmla="*/ 2438400 w 9017122"/>
                <a:gd name="connsiteY1-116" fmla="*/ 9436100 h 9436100"/>
                <a:gd name="connsiteX2-117" fmla="*/ 6959600 w 9017122"/>
                <a:gd name="connsiteY2-118" fmla="*/ 7708900 h 9436100"/>
                <a:gd name="connsiteX3-119" fmla="*/ 8915400 w 9017122"/>
                <a:gd name="connsiteY3-120" fmla="*/ 6464300 h 9436100"/>
                <a:gd name="connsiteX4-121" fmla="*/ 8636000 w 9017122"/>
                <a:gd name="connsiteY4-122" fmla="*/ 4508500 h 9436100"/>
                <a:gd name="connsiteX5-123" fmla="*/ 6896100 w 9017122"/>
                <a:gd name="connsiteY5-124" fmla="*/ 0 h 9436100"/>
                <a:gd name="connsiteX6-125" fmla="*/ 0 w 9017122"/>
                <a:gd name="connsiteY6-126" fmla="*/ 2438400 h 9436100"/>
                <a:gd name="connsiteX0-127" fmla="*/ 0 w 9017122"/>
                <a:gd name="connsiteY0-128" fmla="*/ 2438400 h 9436100"/>
                <a:gd name="connsiteX1-129" fmla="*/ 2438400 w 9017122"/>
                <a:gd name="connsiteY1-130" fmla="*/ 9436100 h 9436100"/>
                <a:gd name="connsiteX2-131" fmla="*/ 6959600 w 9017122"/>
                <a:gd name="connsiteY2-132" fmla="*/ 7708900 h 9436100"/>
                <a:gd name="connsiteX3-133" fmla="*/ 8915400 w 9017122"/>
                <a:gd name="connsiteY3-134" fmla="*/ 6464300 h 9436100"/>
                <a:gd name="connsiteX4-135" fmla="*/ 8636000 w 9017122"/>
                <a:gd name="connsiteY4-136" fmla="*/ 4508500 h 9436100"/>
                <a:gd name="connsiteX5-137" fmla="*/ 6896100 w 9017122"/>
                <a:gd name="connsiteY5-138" fmla="*/ 0 h 9436100"/>
                <a:gd name="connsiteX6-139" fmla="*/ 0 w 9017122"/>
                <a:gd name="connsiteY6-140" fmla="*/ 2438400 h 9436100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</a:cxnLst>
              <a:rect l="l" t="t" r="r" b="b"/>
              <a:pathLst>
                <a:path w="9017122" h="9436100">
                  <a:moveTo>
                    <a:pt x="0" y="2438400"/>
                  </a:moveTo>
                  <a:lnTo>
                    <a:pt x="2438400" y="9436100"/>
                  </a:lnTo>
                  <a:lnTo>
                    <a:pt x="6959600" y="7708900"/>
                  </a:lnTo>
                  <a:cubicBezTo>
                    <a:pt x="7632700" y="7480300"/>
                    <a:pt x="8636000" y="6997700"/>
                    <a:pt x="8915400" y="6464300"/>
                  </a:cubicBezTo>
                  <a:cubicBezTo>
                    <a:pt x="9194800" y="5930900"/>
                    <a:pt x="8830733" y="5173133"/>
                    <a:pt x="8636000" y="4508500"/>
                  </a:cubicBezTo>
                  <a:lnTo>
                    <a:pt x="6896100" y="0"/>
                  </a:lnTo>
                  <a:lnTo>
                    <a:pt x="0" y="2438400"/>
                  </a:lnTo>
                  <a:close/>
                </a:path>
              </a:pathLst>
            </a:custGeom>
            <a:solidFill>
              <a:schemeClr val="accent1"/>
            </a:solidFill>
            <a:ln w="15875">
              <a:solidFill>
                <a:schemeClr val="bg1">
                  <a:lumMod val="95000"/>
                </a:schemeClr>
              </a:solidFill>
            </a:ln>
            <a:effectLst>
              <a:outerShdw blurRad="63500" dist="38100" dir="2700000" algn="tl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000" dirty="0">
                <a:solidFill>
                  <a:prstClr val="white"/>
                </a:solidFill>
              </a:endParaRPr>
            </a:p>
          </p:txBody>
        </p:sp>
        <p:pic>
          <p:nvPicPr>
            <p:cNvPr id="32787" name="MH_Other_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93792" y="1725549"/>
              <a:ext cx="264082" cy="3572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8" name="TextBox 51"/>
            <p:cNvSpPr txBox="1"/>
            <p:nvPr/>
          </p:nvSpPr>
          <p:spPr bwMode="auto">
            <a:xfrm rot="20417445">
              <a:off x="6333008" y="1850243"/>
              <a:ext cx="1451628" cy="139438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微软雅黑 Light" panose="020B0502040204020203" pitchFamily="34" charset="-122"/>
                  <a:ea typeface="+mn-ea"/>
                </a:rPr>
                <a:t>您的内容打在这里，或者通过复制您的文本后在此框中选择粘贴，并选择只保留文字，您的内容打在这里或者粘贴，您的内容打在这里</a:t>
              </a:r>
              <a:endParaRPr lang="en-US" altLang="zh-CN" sz="1200" b="1" dirty="0">
                <a:solidFill>
                  <a:schemeClr val="bg1"/>
                </a:solidFill>
                <a:latin typeface="+mn-ea"/>
                <a:ea typeface="+mn-ea"/>
              </a:endParaRPr>
            </a:p>
          </p:txBody>
        </p:sp>
      </p:grpSp>
      <p:sp>
        <p:nvSpPr>
          <p:cNvPr id="32784" name="TextBox 36"/>
          <p:cNvSpPr txBox="1">
            <a:spLocks noChangeArrowheads="1"/>
          </p:cNvSpPr>
          <p:nvPr/>
        </p:nvSpPr>
        <p:spPr bwMode="auto">
          <a:xfrm>
            <a:off x="2838450" y="5295900"/>
            <a:ext cx="902017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defTabSz="683895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 defTabSz="6838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 defTabSz="6838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 defTabSz="6838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 defTabSz="683895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defTabSz="6838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defTabSz="6838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defTabSz="6838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defTabSz="683895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您的内容打在这里，或者通过复制您的文本后，在此框中选择粘贴，并选择只保留文字。您的内容打在这里，或者通过复制您的文本后，在此框中选择粘贴，并选择只保留文字，您的内容打在</a:t>
            </a:r>
            <a:r>
              <a:rPr lang="zh-CN" altLang="en-US" sz="1200">
                <a:latin typeface="微软雅黑 Light" panose="020B0502040204020203" pitchFamily="34" charset="-122"/>
              </a:rPr>
              <a:t>这里，或者通过复制您的文本后</a:t>
            </a:r>
            <a:endParaRPr lang="zh-CN" altLang="en-US" sz="1200"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4.4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自主学习</a:t>
            </a:r>
          </a:p>
        </p:txBody>
      </p:sp>
      <p:sp>
        <p:nvSpPr>
          <p:cNvPr id="27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28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29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30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31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2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41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42" name="直接连接符 41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arrow_游标"/>
          <p:cNvGrpSpPr>
            <a:grpSpLocks noChangeAspect="1"/>
          </p:cNvGrpSpPr>
          <p:nvPr/>
        </p:nvGrpSpPr>
        <p:grpSpPr>
          <a:xfrm rot="10800000" flipH="1">
            <a:off x="1856669" y="4173233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4" name="椭圆 43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5" name="直接连接符 44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直接连接符 45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TextBox 16"/>
          <p:cNvSpPr txBox="1"/>
          <p:nvPr/>
        </p:nvSpPr>
        <p:spPr>
          <a:xfrm>
            <a:off x="2827338" y="4900613"/>
            <a:ext cx="2333625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200" dirty="0">
              <a:latin typeface="+mn-ea"/>
              <a:ea typeface="+mn-ea"/>
            </a:endParaRPr>
          </a:p>
        </p:txBody>
      </p:sp>
      <p:sp>
        <p:nvSpPr>
          <p:cNvPr id="51" name="TextBox 17"/>
          <p:cNvSpPr txBox="1"/>
          <p:nvPr/>
        </p:nvSpPr>
        <p:spPr>
          <a:xfrm>
            <a:off x="5811838" y="4846638"/>
            <a:ext cx="2395537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200" dirty="0">
              <a:latin typeface="+mn-ea"/>
              <a:ea typeface="+mn-ea"/>
            </a:endParaRPr>
          </a:p>
        </p:txBody>
      </p:sp>
      <p:grpSp>
        <p:nvGrpSpPr>
          <p:cNvPr id="34831" name="组合 5"/>
          <p:cNvGrpSpPr/>
          <p:nvPr/>
        </p:nvGrpSpPr>
        <p:grpSpPr bwMode="auto">
          <a:xfrm>
            <a:off x="2709863" y="1789113"/>
            <a:ext cx="8597900" cy="2868612"/>
            <a:chOff x="1167355" y="1217191"/>
            <a:chExt cx="6892537" cy="2300813"/>
          </a:xfrm>
        </p:grpSpPr>
        <p:sp>
          <p:nvSpPr>
            <p:cNvPr id="53" name="Freeform 4"/>
            <p:cNvSpPr/>
            <p:nvPr/>
          </p:nvSpPr>
          <p:spPr bwMode="auto">
            <a:xfrm>
              <a:off x="1167355" y="1217191"/>
              <a:ext cx="4407100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400" b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54" name="Freeform 5"/>
            <p:cNvSpPr/>
            <p:nvPr/>
          </p:nvSpPr>
          <p:spPr bwMode="auto">
            <a:xfrm flipH="1" flipV="1">
              <a:off x="3652791" y="1217191"/>
              <a:ext cx="4407101" cy="2300813"/>
            </a:xfrm>
            <a:custGeom>
              <a:avLst/>
              <a:gdLst/>
              <a:ahLst/>
              <a:cxnLst>
                <a:cxn ang="0">
                  <a:pos x="1558" y="337"/>
                </a:cxn>
                <a:cxn ang="0">
                  <a:pos x="1221" y="0"/>
                </a:cxn>
                <a:cxn ang="0">
                  <a:pos x="407" y="814"/>
                </a:cxn>
                <a:cxn ang="0">
                  <a:pos x="0" y="407"/>
                </a:cxn>
                <a:cxn ang="0">
                  <a:pos x="402" y="5"/>
                </a:cxn>
                <a:cxn ang="0">
                  <a:pos x="734" y="337"/>
                </a:cxn>
              </a:cxnLst>
              <a:rect l="0" t="0" r="r" b="b"/>
              <a:pathLst>
                <a:path w="1558" h="814">
                  <a:moveTo>
                    <a:pt x="1558" y="337"/>
                  </a:moveTo>
                  <a:lnTo>
                    <a:pt x="1221" y="0"/>
                  </a:lnTo>
                  <a:lnTo>
                    <a:pt x="407" y="814"/>
                  </a:lnTo>
                  <a:lnTo>
                    <a:pt x="0" y="407"/>
                  </a:lnTo>
                  <a:lnTo>
                    <a:pt x="402" y="5"/>
                  </a:lnTo>
                  <a:lnTo>
                    <a:pt x="734" y="337"/>
                  </a:lnTo>
                </a:path>
              </a:pathLst>
            </a:custGeom>
            <a:noFill/>
            <a:ln w="25400" cap="flat" cmpd="sng">
              <a:solidFill>
                <a:schemeClr val="accent1"/>
              </a:solidFill>
              <a:prstDash val="solid"/>
              <a:round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400" b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55" name="Rectangle 6"/>
            <p:cNvSpPr>
              <a:spLocks noChangeArrowheads="1"/>
            </p:cNvSpPr>
            <p:nvPr/>
          </p:nvSpPr>
          <p:spPr bwMode="auto">
            <a:xfrm rot="18900000">
              <a:off x="1723492" y="1816905"/>
              <a:ext cx="1104639" cy="1105205"/>
            </a:xfrm>
            <a:prstGeom prst="rect">
              <a:avLst/>
            </a:prstGeom>
            <a:solidFill>
              <a:schemeClr val="accent1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400" b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56" name="Rectangle 7"/>
            <p:cNvSpPr>
              <a:spLocks noChangeArrowheads="1"/>
            </p:cNvSpPr>
            <p:nvPr/>
          </p:nvSpPr>
          <p:spPr bwMode="auto">
            <a:xfrm rot="18900000">
              <a:off x="4056214" y="1816905"/>
              <a:ext cx="1103365" cy="1105205"/>
            </a:xfrm>
            <a:prstGeom prst="rect">
              <a:avLst/>
            </a:prstGeom>
            <a:solidFill>
              <a:schemeClr val="accent1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400" b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57" name="Rectangle 8"/>
            <p:cNvSpPr>
              <a:spLocks noChangeArrowheads="1"/>
            </p:cNvSpPr>
            <p:nvPr/>
          </p:nvSpPr>
          <p:spPr bwMode="auto">
            <a:xfrm rot="18900000">
              <a:off x="6366028" y="1816905"/>
              <a:ext cx="1104639" cy="1105205"/>
            </a:xfrm>
            <a:prstGeom prst="rect">
              <a:avLst/>
            </a:prstGeom>
            <a:solidFill>
              <a:schemeClr val="accent1"/>
            </a:solidFill>
            <a:ln w="6350">
              <a:noFill/>
              <a:miter lim="800000"/>
            </a:ln>
            <a:effectLst/>
          </p:spPr>
          <p:txBody>
            <a:bodyPr wrap="none" lIns="0" tIns="0" rIns="0" bIns="0" anchor="ctr"/>
            <a:lstStyle>
              <a:defPPr>
                <a:defRPr lang="en-US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sz="1300" b="1" kern="1200">
                  <a:solidFill>
                    <a:srgbClr val="000000"/>
                  </a:solidFill>
                  <a:latin typeface="Arial" panose="020B060402020202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sz="1400" b="0">
                <a:solidFill>
                  <a:schemeClr val="tx1"/>
                </a:solidFill>
                <a:latin typeface="+mn-ea"/>
                <a:ea typeface="+mn-ea"/>
              </a:endParaRPr>
            </a:p>
          </p:txBody>
        </p:sp>
        <p:sp>
          <p:nvSpPr>
            <p:cNvPr id="58" name="TextBox 11"/>
            <p:cNvSpPr txBox="1">
              <a:spLocks noChangeArrowheads="1"/>
            </p:cNvSpPr>
            <p:nvPr/>
          </p:nvSpPr>
          <p:spPr bwMode="auto">
            <a:xfrm flipH="1">
              <a:off x="1616591" y="2177243"/>
              <a:ext cx="1275170" cy="3208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  <p:sp>
          <p:nvSpPr>
            <p:cNvPr id="59" name="TextBox 11"/>
            <p:cNvSpPr txBox="1">
              <a:spLocks noChangeArrowheads="1"/>
            </p:cNvSpPr>
            <p:nvPr/>
          </p:nvSpPr>
          <p:spPr bwMode="auto">
            <a:xfrm flipH="1">
              <a:off x="3970947" y="2174696"/>
              <a:ext cx="1273898" cy="3208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  <p:sp>
          <p:nvSpPr>
            <p:cNvPr id="60" name="TextBox 11"/>
            <p:cNvSpPr txBox="1">
              <a:spLocks noChangeArrowheads="1"/>
            </p:cNvSpPr>
            <p:nvPr/>
          </p:nvSpPr>
          <p:spPr bwMode="auto">
            <a:xfrm flipH="1">
              <a:off x="6289670" y="2174696"/>
              <a:ext cx="1275170" cy="320866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+mn-ea"/>
                </a:rPr>
                <a:t>添加标题</a:t>
              </a:r>
            </a:p>
          </p:txBody>
        </p:sp>
      </p:grpSp>
      <p:sp>
        <p:nvSpPr>
          <p:cNvPr id="61" name="TextBox 17"/>
          <p:cNvSpPr txBox="1"/>
          <p:nvPr/>
        </p:nvSpPr>
        <p:spPr>
          <a:xfrm>
            <a:off x="8697913" y="4878388"/>
            <a:ext cx="2393950" cy="12001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latin typeface="+mn-ea"/>
                <a:ea typeface="+mn-ea"/>
              </a:rPr>
              <a:t>您的内容打在这里，或者通过复制您的文本后在此框中您的内容打在这里，或者通过复制您的文本后在此框中</a:t>
            </a:r>
            <a:endParaRPr lang="en-US" altLang="zh-CN" sz="1200" dirty="0">
              <a:latin typeface="+mn-ea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4.5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合作探究</a:t>
            </a:r>
          </a:p>
        </p:txBody>
      </p:sp>
      <p:sp>
        <p:nvSpPr>
          <p:cNvPr id="36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7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38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39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40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49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50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56" name="直接连接符 55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7" name="arrow_游标"/>
          <p:cNvGrpSpPr>
            <a:grpSpLocks noChangeAspect="1"/>
          </p:cNvGrpSpPr>
          <p:nvPr/>
        </p:nvGrpSpPr>
        <p:grpSpPr>
          <a:xfrm rot="10800000" flipH="1">
            <a:off x="1856669" y="4173233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58" name="椭圆 57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59" name="直接连接符 58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直接连接符 59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直接连接符 60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6877" name="组合 1"/>
          <p:cNvGrpSpPr/>
          <p:nvPr/>
        </p:nvGrpSpPr>
        <p:grpSpPr bwMode="auto">
          <a:xfrm>
            <a:off x="2487613" y="2343150"/>
            <a:ext cx="744537" cy="723900"/>
            <a:chOff x="1318685" y="1753976"/>
            <a:chExt cx="806448" cy="785284"/>
          </a:xfrm>
        </p:grpSpPr>
        <p:sp>
          <p:nvSpPr>
            <p:cNvPr id="80" name="矩形 79"/>
            <p:cNvSpPr/>
            <p:nvPr/>
          </p:nvSpPr>
          <p:spPr>
            <a:xfrm>
              <a:off x="1318685" y="1753976"/>
              <a:ext cx="662009" cy="663014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81" name="矩形 80"/>
            <p:cNvSpPr/>
            <p:nvPr/>
          </p:nvSpPr>
          <p:spPr>
            <a:xfrm>
              <a:off x="1464843" y="1876247"/>
              <a:ext cx="660290" cy="663013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36896" name="文本框 47"/>
            <p:cNvSpPr txBox="1">
              <a:spLocks noChangeArrowheads="1"/>
            </p:cNvSpPr>
            <p:nvPr/>
          </p:nvSpPr>
          <p:spPr bwMode="auto">
            <a:xfrm>
              <a:off x="1454152" y="1773027"/>
              <a:ext cx="516467" cy="70123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>
                  <a:solidFill>
                    <a:schemeClr val="bg1"/>
                  </a:solidFill>
                  <a:ea typeface="Arial Unicode MS" panose="020B0604020202020204" pitchFamily="34" charset="-122"/>
                  <a:cs typeface="Arial" panose="020B0604020202020204" pitchFamily="34" charset="0"/>
                </a:rPr>
                <a:t>1</a:t>
              </a:r>
              <a:endParaRPr lang="zh-CN" altLang="en-US" sz="3600" b="1">
                <a:solidFill>
                  <a:schemeClr val="bg1"/>
                </a:solidFill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4" name="直接连接符 63"/>
          <p:cNvCxnSpPr/>
          <p:nvPr/>
        </p:nvCxnSpPr>
        <p:spPr>
          <a:xfrm>
            <a:off x="5332413" y="2181225"/>
            <a:ext cx="9525" cy="35179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879" name="组合 51"/>
          <p:cNvGrpSpPr/>
          <p:nvPr/>
        </p:nvGrpSpPr>
        <p:grpSpPr bwMode="auto">
          <a:xfrm>
            <a:off x="5762625" y="2287588"/>
            <a:ext cx="742950" cy="723900"/>
            <a:chOff x="4697077" y="1440874"/>
            <a:chExt cx="616528" cy="598823"/>
          </a:xfrm>
        </p:grpSpPr>
        <p:sp>
          <p:nvSpPr>
            <p:cNvPr id="77" name="矩形 76"/>
            <p:cNvSpPr/>
            <p:nvPr/>
          </p:nvSpPr>
          <p:spPr>
            <a:xfrm>
              <a:off x="4697077" y="1440874"/>
              <a:ext cx="504552" cy="505585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78" name="矩形 77"/>
            <p:cNvSpPr/>
            <p:nvPr/>
          </p:nvSpPr>
          <p:spPr>
            <a:xfrm>
              <a:off x="4809054" y="1534111"/>
              <a:ext cx="504551" cy="505586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36893" name="文本框 84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34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>
                  <a:solidFill>
                    <a:schemeClr val="bg1"/>
                  </a:solidFill>
                  <a:ea typeface="Arial Unicode MS" panose="020B0604020202020204" pitchFamily="34" charset="-122"/>
                  <a:cs typeface="Arial" panose="020B0604020202020204" pitchFamily="34" charset="0"/>
                </a:rPr>
                <a:t>2</a:t>
              </a:r>
              <a:endParaRPr lang="zh-CN" altLang="en-US" sz="3600" b="1">
                <a:solidFill>
                  <a:schemeClr val="bg1"/>
                </a:solidFill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36880" name="组合 85"/>
          <p:cNvGrpSpPr/>
          <p:nvPr/>
        </p:nvGrpSpPr>
        <p:grpSpPr bwMode="auto">
          <a:xfrm>
            <a:off x="8912225" y="2303463"/>
            <a:ext cx="744538" cy="722312"/>
            <a:chOff x="4697077" y="1440874"/>
            <a:chExt cx="616528" cy="598823"/>
          </a:xfrm>
        </p:grpSpPr>
        <p:sp>
          <p:nvSpPr>
            <p:cNvPr id="74" name="矩形 73"/>
            <p:cNvSpPr/>
            <p:nvPr/>
          </p:nvSpPr>
          <p:spPr>
            <a:xfrm>
              <a:off x="4697077" y="1440874"/>
              <a:ext cx="504790" cy="505381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75" name="矩形 74"/>
            <p:cNvSpPr/>
            <p:nvPr/>
          </p:nvSpPr>
          <p:spPr>
            <a:xfrm>
              <a:off x="4808815" y="1534316"/>
              <a:ext cx="504790" cy="505381"/>
            </a:xfrm>
            <a:prstGeom prst="rect">
              <a:avLst/>
            </a:prstGeom>
            <a:solidFill>
              <a:schemeClr val="accent1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  <p:sp>
          <p:nvSpPr>
            <p:cNvPr id="36890" name="文本框 88"/>
            <p:cNvSpPr txBox="1">
              <a:spLocks noChangeArrowheads="1"/>
            </p:cNvSpPr>
            <p:nvPr/>
          </p:nvSpPr>
          <p:spPr bwMode="auto">
            <a:xfrm>
              <a:off x="4800987" y="1454723"/>
              <a:ext cx="394854" cy="5361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微软雅黑 Light" panose="020B0502040204020203" pitchFamily="34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>
                  <a:solidFill>
                    <a:schemeClr val="bg1"/>
                  </a:solidFill>
                  <a:ea typeface="Arial Unicode MS" panose="020B0604020202020204" pitchFamily="34" charset="-122"/>
                  <a:cs typeface="Arial" panose="020B0604020202020204" pitchFamily="34" charset="0"/>
                </a:rPr>
                <a:t>3</a:t>
              </a:r>
              <a:endParaRPr lang="zh-CN" altLang="en-US" sz="3600" b="1">
                <a:solidFill>
                  <a:schemeClr val="bg1"/>
                </a:solidFill>
                <a:ea typeface="Arial Unicode MS" panose="020B0604020202020204" pitchFamily="34" charset="-122"/>
                <a:cs typeface="Arial" panose="020B0604020202020204" pitchFamily="34" charset="0"/>
              </a:endParaRPr>
            </a:p>
          </p:txBody>
        </p:sp>
      </p:grpSp>
      <p:cxnSp>
        <p:nvCxnSpPr>
          <p:cNvPr id="67" name="直接连接符 66"/>
          <p:cNvCxnSpPr/>
          <p:nvPr/>
        </p:nvCxnSpPr>
        <p:spPr>
          <a:xfrm>
            <a:off x="8361363" y="2181225"/>
            <a:ext cx="7937" cy="3517900"/>
          </a:xfrm>
          <a:prstGeom prst="line">
            <a:avLst/>
          </a:prstGeom>
          <a:ln w="12700">
            <a:solidFill>
              <a:schemeClr val="bg1">
                <a:lumMod val="5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文本框 67"/>
          <p:cNvSpPr txBox="1"/>
          <p:nvPr/>
        </p:nvSpPr>
        <p:spPr>
          <a:xfrm>
            <a:off x="3252788" y="2617788"/>
            <a:ext cx="1944687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合作探究一</a:t>
            </a:r>
          </a:p>
        </p:txBody>
      </p:sp>
      <p:sp>
        <p:nvSpPr>
          <p:cNvPr id="69" name="文本框 92"/>
          <p:cNvSpPr txBox="1">
            <a:spLocks noChangeArrowheads="1"/>
          </p:cNvSpPr>
          <p:nvPr/>
        </p:nvSpPr>
        <p:spPr bwMode="auto">
          <a:xfrm>
            <a:off x="6513513" y="2571750"/>
            <a:ext cx="1839912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latin typeface="+mn-ea"/>
                <a:ea typeface="+mn-ea"/>
              </a:rPr>
              <a:t>合作探究二</a:t>
            </a:r>
          </a:p>
        </p:txBody>
      </p:sp>
      <p:sp>
        <p:nvSpPr>
          <p:cNvPr id="70" name="文本框 94"/>
          <p:cNvSpPr txBox="1">
            <a:spLocks noChangeArrowheads="1"/>
          </p:cNvSpPr>
          <p:nvPr/>
        </p:nvSpPr>
        <p:spPr bwMode="auto">
          <a:xfrm>
            <a:off x="9686925" y="2590800"/>
            <a:ext cx="243522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5pPr>
            <a:lvl6pPr marL="25146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6pPr>
            <a:lvl7pPr marL="29718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7pPr>
            <a:lvl8pPr marL="34290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8pPr>
            <a:lvl9pPr marL="3886200" indent="-228600" defTabSz="685800" eaLnBrk="0" fontAlgn="base" hangingPunct="0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方正正黑简体" panose="02000000000000000000" pitchFamily="2" charset="-122"/>
                <a:ea typeface="方正正黑简体" panose="02000000000000000000" pitchFamily="2" charset="-122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latin typeface="+mn-ea"/>
                <a:ea typeface="+mn-ea"/>
              </a:rPr>
              <a:t>合作探究三</a:t>
            </a:r>
          </a:p>
        </p:txBody>
      </p:sp>
      <p:sp>
        <p:nvSpPr>
          <p:cNvPr id="71" name="文本框 70"/>
          <p:cNvSpPr txBox="1"/>
          <p:nvPr/>
        </p:nvSpPr>
        <p:spPr>
          <a:xfrm>
            <a:off x="2347913" y="3203575"/>
            <a:ext cx="2589212" cy="23082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zh-CN" sz="1600" dirty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  <a:ea typeface="+mn-ea"/>
              </a:rPr>
              <a:t>添加相关的描述文字</a:t>
            </a:r>
            <a:endParaRPr lang="en-US" altLang="zh-CN" sz="1600" dirty="0">
              <a:latin typeface="+mj-ea"/>
              <a:ea typeface="+mn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2</a:t>
            </a:r>
            <a:r>
              <a:rPr lang="zh-CN" altLang="en-US" sz="1600" dirty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  <a:ea typeface="+mn-ea"/>
              </a:rPr>
              <a:t>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</p:txBody>
      </p:sp>
      <p:sp>
        <p:nvSpPr>
          <p:cNvPr id="72" name="Text Box 9"/>
          <p:cNvSpPr txBox="1">
            <a:spLocks noChangeArrowheads="1"/>
          </p:cNvSpPr>
          <p:nvPr/>
        </p:nvSpPr>
        <p:spPr bwMode="auto">
          <a:xfrm>
            <a:off x="5648325" y="3171825"/>
            <a:ext cx="2998788" cy="2678113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>
            <a:spAutoFit/>
          </a:bodyPr>
          <a:lstStyle/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en-US" sz="1600" dirty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  <a:ea typeface="+mn-ea"/>
              </a:rPr>
              <a:t>添加相关的描述文字</a:t>
            </a:r>
            <a:endParaRPr lang="en-US" altLang="zh-CN" sz="1600" dirty="0">
              <a:latin typeface="+mj-ea"/>
              <a:ea typeface="+mn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2</a:t>
            </a:r>
            <a:r>
              <a:rPr lang="zh-CN" altLang="en-US" sz="1600" dirty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  <a:ea typeface="+mn-ea"/>
              </a:rPr>
              <a:t>添加相关的描述文字</a:t>
            </a:r>
            <a:endParaRPr lang="en-US" altLang="zh-CN" sz="1600" dirty="0">
              <a:latin typeface="+mj-ea"/>
              <a:ea typeface="+mn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73" name="Text Box 5"/>
          <p:cNvSpPr txBox="1">
            <a:spLocks noChangeArrowheads="1"/>
          </p:cNvSpPr>
          <p:nvPr/>
        </p:nvSpPr>
        <p:spPr bwMode="auto">
          <a:xfrm>
            <a:off x="8815388" y="3186113"/>
            <a:ext cx="2709862" cy="2676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1</a:t>
            </a:r>
            <a:r>
              <a:rPr lang="zh-CN" altLang="en-US" sz="1600" dirty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  <a:ea typeface="+mn-ea"/>
              </a:rPr>
              <a:t>添加相关的描述文字</a:t>
            </a:r>
            <a:endParaRPr lang="en-US" altLang="zh-CN" sz="1600" dirty="0">
              <a:latin typeface="+mj-ea"/>
              <a:ea typeface="+mn-ea"/>
            </a:endParaRPr>
          </a:p>
          <a:p>
            <a:pPr defTabSz="761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2</a:t>
            </a:r>
            <a:r>
              <a:rPr lang="zh-CN" altLang="en-US" sz="1600" dirty="0">
                <a:latin typeface="+mj-ea"/>
                <a:ea typeface="+mj-ea"/>
              </a:rPr>
              <a:t>、</a:t>
            </a:r>
            <a:r>
              <a:rPr lang="zh-CN" altLang="en-US" sz="1600" dirty="0">
                <a:latin typeface="+mj-ea"/>
                <a:ea typeface="+mn-ea"/>
              </a:rPr>
              <a:t>添加相关的描述文字</a:t>
            </a:r>
            <a:endParaRPr lang="en-US" altLang="zh-CN" sz="1600" dirty="0">
              <a:latin typeface="+mj-ea"/>
              <a:ea typeface="+mn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1600" dirty="0">
                <a:latin typeface="+mj-ea"/>
                <a:ea typeface="+mj-ea"/>
              </a:rPr>
              <a:t>3</a:t>
            </a:r>
            <a:r>
              <a:rPr lang="zh-CN" altLang="en-US" sz="1600" dirty="0">
                <a:latin typeface="+mj-ea"/>
                <a:ea typeface="+mj-ea"/>
              </a:rPr>
              <a:t>、</a:t>
            </a:r>
            <a:r>
              <a:rPr lang="zh-CN" altLang="zh-CN" sz="1600" dirty="0">
                <a:latin typeface="+mj-ea"/>
                <a:ea typeface="+mj-ea"/>
              </a:rPr>
              <a:t>为成交创造有利条件</a:t>
            </a:r>
            <a:endParaRPr lang="en-US" altLang="zh-CN" sz="1600" dirty="0"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4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5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600" dirty="0">
                <a:latin typeface="+mj-ea"/>
                <a:ea typeface="+mj-ea"/>
              </a:rPr>
              <a:t>6</a:t>
            </a:r>
            <a:r>
              <a:rPr lang="zh-CN" altLang="en-US" sz="1600" dirty="0">
                <a:latin typeface="+mj-ea"/>
                <a:ea typeface="+mj-ea"/>
              </a:rPr>
              <a:t>、添加相关的描述文字</a:t>
            </a:r>
            <a:endParaRPr lang="en-US" altLang="zh-CN" sz="1600" dirty="0">
              <a:latin typeface="+mj-ea"/>
              <a:ea typeface="+mj-ea"/>
            </a:endParaRPr>
          </a:p>
          <a:p>
            <a:pPr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zh-CN" altLang="zh-CN" sz="1600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4.6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达标测试</a:t>
            </a:r>
          </a:p>
        </p:txBody>
      </p:sp>
      <p:sp>
        <p:nvSpPr>
          <p:cNvPr id="24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25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26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27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28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9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30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31" name="直接连接符 30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2" name="arrow_游标"/>
          <p:cNvGrpSpPr>
            <a:grpSpLocks noChangeAspect="1"/>
          </p:cNvGrpSpPr>
          <p:nvPr/>
        </p:nvGrpSpPr>
        <p:grpSpPr>
          <a:xfrm rot="10800000" flipH="1">
            <a:off x="1856669" y="4173233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33" name="椭圆 32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34" name="直接连接符 33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直接连接符 34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Rectangle 10"/>
          <p:cNvSpPr/>
          <p:nvPr/>
        </p:nvSpPr>
        <p:spPr>
          <a:xfrm>
            <a:off x="2289175" y="1922463"/>
            <a:ext cx="5359400" cy="3951287"/>
          </a:xfrm>
          <a:prstGeom prst="rect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38926" name="组合 1"/>
          <p:cNvGrpSpPr/>
          <p:nvPr/>
        </p:nvGrpSpPr>
        <p:grpSpPr bwMode="auto">
          <a:xfrm>
            <a:off x="5945188" y="2773363"/>
            <a:ext cx="5375275" cy="1389062"/>
            <a:chOff x="3875568" y="2208594"/>
            <a:chExt cx="4354033" cy="1124393"/>
          </a:xfrm>
        </p:grpSpPr>
        <p:sp>
          <p:nvSpPr>
            <p:cNvPr id="44" name="Rectangle 22"/>
            <p:cNvSpPr/>
            <p:nvPr/>
          </p:nvSpPr>
          <p:spPr>
            <a:xfrm>
              <a:off x="3875568" y="2208594"/>
              <a:ext cx="4354033" cy="1124393"/>
            </a:xfrm>
            <a:prstGeom prst="rect">
              <a:avLst/>
            </a:prstGeom>
            <a:solidFill>
              <a:schemeClr val="accent1">
                <a:alpha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200" dirty="0">
                <a:latin typeface="+mn-ea"/>
              </a:endParaRPr>
            </a:p>
          </p:txBody>
        </p:sp>
        <p:grpSp>
          <p:nvGrpSpPr>
            <p:cNvPr id="38930" name="Group 25"/>
            <p:cNvGrpSpPr/>
            <p:nvPr/>
          </p:nvGrpSpPr>
          <p:grpSpPr bwMode="auto">
            <a:xfrm>
              <a:off x="4201879" y="2470265"/>
              <a:ext cx="3701408" cy="767464"/>
              <a:chOff x="5559125" y="2765548"/>
              <a:chExt cx="4935210" cy="1023286"/>
            </a:xfrm>
          </p:grpSpPr>
          <p:sp>
            <p:nvSpPr>
              <p:cNvPr id="38931" name="TextBox 23"/>
              <p:cNvSpPr txBox="1">
                <a:spLocks noChangeArrowheads="1"/>
              </p:cNvSpPr>
              <p:nvPr/>
            </p:nvSpPr>
            <p:spPr bwMode="auto">
              <a:xfrm>
                <a:off x="5560029" y="2765548"/>
                <a:ext cx="2525839" cy="49807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5pPr>
                <a:lvl6pPr marL="25146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6pPr>
                <a:lvl7pPr marL="29718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7pPr>
                <a:lvl8pPr marL="34290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8pPr>
                <a:lvl9pPr marL="3886200" indent="-228600" fontAlgn="base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2400">
                    <a:solidFill>
                      <a:schemeClr val="bg1"/>
                    </a:solidFill>
                  </a:rPr>
                  <a:t>添加标题文字：</a:t>
                </a:r>
                <a:endParaRPr lang="en-US" sz="2000">
                  <a:solidFill>
                    <a:srgbClr val="F2F2F2"/>
                  </a:solidFill>
                  <a:latin typeface="微软雅黑 Light" panose="020B0502040204020203" pitchFamily="34" charset="-122"/>
                  <a:ea typeface="Open Sans" panose="020B0606030504020204"/>
                  <a:cs typeface="Open Sans" panose="020B0606030504020204"/>
                </a:endParaRPr>
              </a:p>
            </p:txBody>
          </p:sp>
          <p:sp>
            <p:nvSpPr>
              <p:cNvPr id="47" name="TextBox 24"/>
              <p:cNvSpPr txBox="1">
                <a:spLocks noChangeArrowheads="1"/>
              </p:cNvSpPr>
              <p:nvPr/>
            </p:nvSpPr>
            <p:spPr bwMode="auto">
              <a:xfrm>
                <a:off x="5559532" y="3167106"/>
                <a:ext cx="4934399" cy="6219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Arial" panose="020B0604020202020204" pitchFamily="34" charset="0"/>
                    <a:ea typeface="微软雅黑 Light" panose="020B0502040204020203" pitchFamily="34" charset="-122"/>
                  </a:defRPr>
                </a:lvl9pPr>
              </a:lstStyle>
              <a:p>
                <a:pPr algn="just" eaLnBrk="1" fontAlgn="auto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050">
                    <a:solidFill>
                      <a:schemeClr val="bg1"/>
                    </a:solidFill>
                    <a:latin typeface="微软雅黑 Light" panose="020B0502040204020203" pitchFamily="34" charset="-122"/>
                  </a:rPr>
                  <a:t>单击此处添加文字，添加具体文字内容，您的说明文字在此处添加，此处输入详细的说明文字，单击此处添加文字，添加具体文字内容</a:t>
                </a:r>
                <a:endParaRPr lang="en-US" altLang="zh-CN" sz="1050">
                  <a:solidFill>
                    <a:schemeClr val="bg1"/>
                  </a:solidFill>
                  <a:latin typeface="微软雅黑 Light" panose="020B0502040204020203" pitchFamily="34" charset="-122"/>
                </a:endParaRPr>
              </a:p>
            </p:txBody>
          </p:sp>
        </p:grpSp>
      </p:grpSp>
      <p:sp>
        <p:nvSpPr>
          <p:cNvPr id="38927" name="TextBox 26"/>
          <p:cNvSpPr txBox="1">
            <a:spLocks noChangeArrowheads="1"/>
          </p:cNvSpPr>
          <p:nvPr/>
        </p:nvSpPr>
        <p:spPr bwMode="auto">
          <a:xfrm>
            <a:off x="7799388" y="4338638"/>
            <a:ext cx="4224337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100">
                <a:latin typeface="微软雅黑 Light" panose="020B0502040204020203" pitchFamily="34" charset="-122"/>
              </a:rPr>
              <a:t>单击此处添加文字，添加具体文字内容，您的说明文字在此处添加，此处输入详细的说明文字。单击此处添加文字，添加具体文字内容，您的说明文字在此处添加，此处输入详细的说明文字。</a:t>
            </a:r>
            <a:endParaRPr lang="en-US" altLang="zh-CN" sz="1100">
              <a:latin typeface="微软雅黑 Light" panose="020B0502040204020203" pitchFamily="34" charset="-122"/>
            </a:endParaRPr>
          </a:p>
        </p:txBody>
      </p:sp>
      <p:sp>
        <p:nvSpPr>
          <p:cNvPr id="51" name="Rectangle 27"/>
          <p:cNvSpPr/>
          <p:nvPr/>
        </p:nvSpPr>
        <p:spPr>
          <a:xfrm>
            <a:off x="7907338" y="5495925"/>
            <a:ext cx="1108075" cy="276225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添加文字信息</a:t>
            </a:r>
            <a:endParaRPr lang="en-US" altLang="zh-CN" sz="1200" dirty="0">
              <a:solidFill>
                <a:schemeClr val="tx1">
                  <a:lumMod val="95000"/>
                  <a:lumOff val="5000"/>
                </a:schemeClr>
              </a:solidFill>
              <a:latin typeface="+mn-lt"/>
              <a:ea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4.7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课题总结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2536515" y="3375174"/>
            <a:ext cx="753936" cy="753899"/>
            <a:chOff x="848110" y="2494995"/>
            <a:chExt cx="636196" cy="636164"/>
          </a:xfrm>
          <a:solidFill>
            <a:schemeClr val="accent1"/>
          </a:solidFill>
        </p:grpSpPr>
        <p:sp>
          <p:nvSpPr>
            <p:cNvPr id="25" name="Rectangle 22"/>
            <p:cNvSpPr/>
            <p:nvPr/>
          </p:nvSpPr>
          <p:spPr>
            <a:xfrm>
              <a:off x="848110" y="249499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6" name="Freeform 23"/>
            <p:cNvSpPr>
              <a:spLocks noEditPoints="1"/>
            </p:cNvSpPr>
            <p:nvPr/>
          </p:nvSpPr>
          <p:spPr bwMode="auto">
            <a:xfrm>
              <a:off x="968176" y="2655623"/>
              <a:ext cx="389082" cy="322810"/>
            </a:xfrm>
            <a:custGeom>
              <a:avLst/>
              <a:gdLst/>
              <a:ahLst/>
              <a:cxnLst>
                <a:cxn ang="0">
                  <a:pos x="312" y="110"/>
                </a:cxn>
                <a:cxn ang="0">
                  <a:pos x="323" y="138"/>
                </a:cxn>
                <a:cxn ang="0">
                  <a:pos x="350" y="127"/>
                </a:cxn>
                <a:cxn ang="0">
                  <a:pos x="339" y="100"/>
                </a:cxn>
                <a:cxn ang="0">
                  <a:pos x="25" y="100"/>
                </a:cxn>
                <a:cxn ang="0">
                  <a:pos x="15" y="127"/>
                </a:cxn>
                <a:cxn ang="0">
                  <a:pos x="42" y="138"/>
                </a:cxn>
                <a:cxn ang="0">
                  <a:pos x="53" y="110"/>
                </a:cxn>
                <a:cxn ang="0">
                  <a:pos x="270" y="60"/>
                </a:cxn>
                <a:cxn ang="0">
                  <a:pos x="248" y="69"/>
                </a:cxn>
                <a:cxn ang="0">
                  <a:pos x="239" y="91"/>
                </a:cxn>
                <a:cxn ang="0">
                  <a:pos x="252" y="116"/>
                </a:cxn>
                <a:cxn ang="0">
                  <a:pos x="276" y="121"/>
                </a:cxn>
                <a:cxn ang="0">
                  <a:pos x="297" y="103"/>
                </a:cxn>
                <a:cxn ang="0">
                  <a:pos x="297" y="80"/>
                </a:cxn>
                <a:cxn ang="0">
                  <a:pos x="276" y="62"/>
                </a:cxn>
                <a:cxn ang="0">
                  <a:pos x="330" y="183"/>
                </a:cxn>
                <a:cxn ang="0">
                  <a:pos x="321" y="152"/>
                </a:cxn>
                <a:cxn ang="0">
                  <a:pos x="350" y="158"/>
                </a:cxn>
                <a:cxn ang="0">
                  <a:pos x="364" y="185"/>
                </a:cxn>
                <a:cxn ang="0">
                  <a:pos x="83" y="63"/>
                </a:cxn>
                <a:cxn ang="0">
                  <a:pos x="65" y="85"/>
                </a:cxn>
                <a:cxn ang="0">
                  <a:pos x="71" y="109"/>
                </a:cxn>
                <a:cxn ang="0">
                  <a:pos x="96" y="121"/>
                </a:cxn>
                <a:cxn ang="0">
                  <a:pos x="118" y="112"/>
                </a:cxn>
                <a:cxn ang="0">
                  <a:pos x="127" y="91"/>
                </a:cxn>
                <a:cxn ang="0">
                  <a:pos x="112" y="65"/>
                </a:cxn>
                <a:cxn ang="0">
                  <a:pos x="35" y="150"/>
                </a:cxn>
                <a:cxn ang="0">
                  <a:pos x="36" y="176"/>
                </a:cxn>
                <a:cxn ang="0">
                  <a:pos x="0" y="185"/>
                </a:cxn>
                <a:cxn ang="0">
                  <a:pos x="15" y="158"/>
                </a:cxn>
                <a:cxn ang="0">
                  <a:pos x="183" y="0"/>
                </a:cxn>
                <a:cxn ang="0">
                  <a:pos x="151" y="13"/>
                </a:cxn>
                <a:cxn ang="0">
                  <a:pos x="138" y="45"/>
                </a:cxn>
                <a:cxn ang="0">
                  <a:pos x="158" y="81"/>
                </a:cxn>
                <a:cxn ang="0">
                  <a:pos x="192" y="89"/>
                </a:cxn>
                <a:cxn ang="0">
                  <a:pos x="225" y="62"/>
                </a:cxn>
                <a:cxn ang="0">
                  <a:pos x="225" y="27"/>
                </a:cxn>
                <a:cxn ang="0">
                  <a:pos x="192" y="0"/>
                </a:cxn>
                <a:cxn ang="0">
                  <a:pos x="265" y="174"/>
                </a:cxn>
                <a:cxn ang="0">
                  <a:pos x="256" y="136"/>
                </a:cxn>
                <a:cxn ang="0">
                  <a:pos x="279" y="136"/>
                </a:cxn>
                <a:cxn ang="0">
                  <a:pos x="316" y="165"/>
                </a:cxn>
                <a:cxn ang="0">
                  <a:pos x="100" y="272"/>
                </a:cxn>
                <a:cxn ang="0">
                  <a:pos x="51" y="165"/>
                </a:cxn>
                <a:cxn ang="0">
                  <a:pos x="85" y="136"/>
                </a:cxn>
                <a:cxn ang="0">
                  <a:pos x="109" y="136"/>
                </a:cxn>
                <a:cxn ang="0">
                  <a:pos x="100" y="174"/>
                </a:cxn>
                <a:cxn ang="0">
                  <a:pos x="252" y="159"/>
                </a:cxn>
                <a:cxn ang="0">
                  <a:pos x="210" y="109"/>
                </a:cxn>
                <a:cxn ang="0">
                  <a:pos x="154" y="109"/>
                </a:cxn>
                <a:cxn ang="0">
                  <a:pos x="112" y="159"/>
                </a:cxn>
              </a:cxnLst>
              <a:rect l="0" t="0" r="r" b="b"/>
              <a:pathLst>
                <a:path w="364" h="301">
                  <a:moveTo>
                    <a:pt x="332" y="98"/>
                  </a:moveTo>
                  <a:lnTo>
                    <a:pt x="332" y="98"/>
                  </a:lnTo>
                  <a:lnTo>
                    <a:pt x="323" y="100"/>
                  </a:lnTo>
                  <a:lnTo>
                    <a:pt x="317" y="105"/>
                  </a:lnTo>
                  <a:lnTo>
                    <a:pt x="312" y="110"/>
                  </a:lnTo>
                  <a:lnTo>
                    <a:pt x="310" y="120"/>
                  </a:lnTo>
                  <a:lnTo>
                    <a:pt x="310" y="120"/>
                  </a:lnTo>
                  <a:lnTo>
                    <a:pt x="312" y="127"/>
                  </a:lnTo>
                  <a:lnTo>
                    <a:pt x="317" y="134"/>
                  </a:lnTo>
                  <a:lnTo>
                    <a:pt x="323" y="138"/>
                  </a:lnTo>
                  <a:lnTo>
                    <a:pt x="332" y="139"/>
                  </a:lnTo>
                  <a:lnTo>
                    <a:pt x="332" y="139"/>
                  </a:lnTo>
                  <a:lnTo>
                    <a:pt x="339" y="138"/>
                  </a:lnTo>
                  <a:lnTo>
                    <a:pt x="346" y="134"/>
                  </a:lnTo>
                  <a:lnTo>
                    <a:pt x="350" y="127"/>
                  </a:lnTo>
                  <a:lnTo>
                    <a:pt x="352" y="120"/>
                  </a:lnTo>
                  <a:lnTo>
                    <a:pt x="352" y="120"/>
                  </a:lnTo>
                  <a:lnTo>
                    <a:pt x="350" y="110"/>
                  </a:lnTo>
                  <a:lnTo>
                    <a:pt x="346" y="105"/>
                  </a:lnTo>
                  <a:lnTo>
                    <a:pt x="339" y="100"/>
                  </a:lnTo>
                  <a:lnTo>
                    <a:pt x="332" y="98"/>
                  </a:lnTo>
                  <a:lnTo>
                    <a:pt x="332" y="98"/>
                  </a:lnTo>
                  <a:close/>
                  <a:moveTo>
                    <a:pt x="35" y="98"/>
                  </a:moveTo>
                  <a:lnTo>
                    <a:pt x="35" y="98"/>
                  </a:lnTo>
                  <a:lnTo>
                    <a:pt x="25" y="100"/>
                  </a:lnTo>
                  <a:lnTo>
                    <a:pt x="20" y="105"/>
                  </a:lnTo>
                  <a:lnTo>
                    <a:pt x="15" y="110"/>
                  </a:lnTo>
                  <a:lnTo>
                    <a:pt x="13" y="120"/>
                  </a:lnTo>
                  <a:lnTo>
                    <a:pt x="13" y="120"/>
                  </a:lnTo>
                  <a:lnTo>
                    <a:pt x="15" y="127"/>
                  </a:lnTo>
                  <a:lnTo>
                    <a:pt x="20" y="134"/>
                  </a:lnTo>
                  <a:lnTo>
                    <a:pt x="25" y="138"/>
                  </a:lnTo>
                  <a:lnTo>
                    <a:pt x="35" y="139"/>
                  </a:lnTo>
                  <a:lnTo>
                    <a:pt x="35" y="139"/>
                  </a:lnTo>
                  <a:lnTo>
                    <a:pt x="42" y="138"/>
                  </a:lnTo>
                  <a:lnTo>
                    <a:pt x="49" y="134"/>
                  </a:lnTo>
                  <a:lnTo>
                    <a:pt x="53" y="127"/>
                  </a:lnTo>
                  <a:lnTo>
                    <a:pt x="54" y="120"/>
                  </a:lnTo>
                  <a:lnTo>
                    <a:pt x="54" y="120"/>
                  </a:lnTo>
                  <a:lnTo>
                    <a:pt x="53" y="110"/>
                  </a:lnTo>
                  <a:lnTo>
                    <a:pt x="49" y="105"/>
                  </a:lnTo>
                  <a:lnTo>
                    <a:pt x="42" y="100"/>
                  </a:lnTo>
                  <a:lnTo>
                    <a:pt x="35" y="98"/>
                  </a:lnTo>
                  <a:lnTo>
                    <a:pt x="35" y="98"/>
                  </a:lnTo>
                  <a:close/>
                  <a:moveTo>
                    <a:pt x="270" y="60"/>
                  </a:moveTo>
                  <a:lnTo>
                    <a:pt x="270" y="60"/>
                  </a:lnTo>
                  <a:lnTo>
                    <a:pt x="263" y="62"/>
                  </a:lnTo>
                  <a:lnTo>
                    <a:pt x="258" y="63"/>
                  </a:lnTo>
                  <a:lnTo>
                    <a:pt x="252" y="65"/>
                  </a:lnTo>
                  <a:lnTo>
                    <a:pt x="248" y="69"/>
                  </a:lnTo>
                  <a:lnTo>
                    <a:pt x="245" y="74"/>
                  </a:lnTo>
                  <a:lnTo>
                    <a:pt x="241" y="80"/>
                  </a:lnTo>
                  <a:lnTo>
                    <a:pt x="239" y="85"/>
                  </a:lnTo>
                  <a:lnTo>
                    <a:pt x="239" y="91"/>
                  </a:lnTo>
                  <a:lnTo>
                    <a:pt x="239" y="91"/>
                  </a:lnTo>
                  <a:lnTo>
                    <a:pt x="239" y="98"/>
                  </a:lnTo>
                  <a:lnTo>
                    <a:pt x="241" y="103"/>
                  </a:lnTo>
                  <a:lnTo>
                    <a:pt x="245" y="109"/>
                  </a:lnTo>
                  <a:lnTo>
                    <a:pt x="248" y="112"/>
                  </a:lnTo>
                  <a:lnTo>
                    <a:pt x="252" y="116"/>
                  </a:lnTo>
                  <a:lnTo>
                    <a:pt x="258" y="120"/>
                  </a:lnTo>
                  <a:lnTo>
                    <a:pt x="263" y="121"/>
                  </a:lnTo>
                  <a:lnTo>
                    <a:pt x="270" y="121"/>
                  </a:lnTo>
                  <a:lnTo>
                    <a:pt x="270" y="121"/>
                  </a:lnTo>
                  <a:lnTo>
                    <a:pt x="276" y="121"/>
                  </a:lnTo>
                  <a:lnTo>
                    <a:pt x="281" y="120"/>
                  </a:lnTo>
                  <a:lnTo>
                    <a:pt x="287" y="116"/>
                  </a:lnTo>
                  <a:lnTo>
                    <a:pt x="292" y="112"/>
                  </a:lnTo>
                  <a:lnTo>
                    <a:pt x="296" y="109"/>
                  </a:lnTo>
                  <a:lnTo>
                    <a:pt x="297" y="103"/>
                  </a:lnTo>
                  <a:lnTo>
                    <a:pt x="299" y="98"/>
                  </a:lnTo>
                  <a:lnTo>
                    <a:pt x="301" y="91"/>
                  </a:lnTo>
                  <a:lnTo>
                    <a:pt x="301" y="91"/>
                  </a:lnTo>
                  <a:lnTo>
                    <a:pt x="299" y="85"/>
                  </a:lnTo>
                  <a:lnTo>
                    <a:pt x="297" y="80"/>
                  </a:lnTo>
                  <a:lnTo>
                    <a:pt x="296" y="74"/>
                  </a:lnTo>
                  <a:lnTo>
                    <a:pt x="292" y="69"/>
                  </a:lnTo>
                  <a:lnTo>
                    <a:pt x="287" y="65"/>
                  </a:lnTo>
                  <a:lnTo>
                    <a:pt x="281" y="63"/>
                  </a:lnTo>
                  <a:lnTo>
                    <a:pt x="276" y="62"/>
                  </a:lnTo>
                  <a:lnTo>
                    <a:pt x="270" y="60"/>
                  </a:lnTo>
                  <a:lnTo>
                    <a:pt x="270" y="60"/>
                  </a:lnTo>
                  <a:close/>
                  <a:moveTo>
                    <a:pt x="364" y="248"/>
                  </a:moveTo>
                  <a:lnTo>
                    <a:pt x="330" y="248"/>
                  </a:lnTo>
                  <a:lnTo>
                    <a:pt x="330" y="183"/>
                  </a:lnTo>
                  <a:lnTo>
                    <a:pt x="330" y="183"/>
                  </a:lnTo>
                  <a:lnTo>
                    <a:pt x="330" y="176"/>
                  </a:lnTo>
                  <a:lnTo>
                    <a:pt x="328" y="167"/>
                  </a:lnTo>
                  <a:lnTo>
                    <a:pt x="321" y="152"/>
                  </a:lnTo>
                  <a:lnTo>
                    <a:pt x="321" y="152"/>
                  </a:lnTo>
                  <a:lnTo>
                    <a:pt x="332" y="150"/>
                  </a:lnTo>
                  <a:lnTo>
                    <a:pt x="332" y="150"/>
                  </a:lnTo>
                  <a:lnTo>
                    <a:pt x="337" y="152"/>
                  </a:lnTo>
                  <a:lnTo>
                    <a:pt x="345" y="154"/>
                  </a:lnTo>
                  <a:lnTo>
                    <a:pt x="350" y="158"/>
                  </a:lnTo>
                  <a:lnTo>
                    <a:pt x="355" y="161"/>
                  </a:lnTo>
                  <a:lnTo>
                    <a:pt x="359" y="167"/>
                  </a:lnTo>
                  <a:lnTo>
                    <a:pt x="363" y="172"/>
                  </a:lnTo>
                  <a:lnTo>
                    <a:pt x="364" y="178"/>
                  </a:lnTo>
                  <a:lnTo>
                    <a:pt x="364" y="185"/>
                  </a:lnTo>
                  <a:lnTo>
                    <a:pt x="364" y="248"/>
                  </a:lnTo>
                  <a:close/>
                  <a:moveTo>
                    <a:pt x="96" y="60"/>
                  </a:moveTo>
                  <a:lnTo>
                    <a:pt x="96" y="60"/>
                  </a:lnTo>
                  <a:lnTo>
                    <a:pt x="89" y="62"/>
                  </a:lnTo>
                  <a:lnTo>
                    <a:pt x="83" y="63"/>
                  </a:lnTo>
                  <a:lnTo>
                    <a:pt x="78" y="65"/>
                  </a:lnTo>
                  <a:lnTo>
                    <a:pt x="74" y="69"/>
                  </a:lnTo>
                  <a:lnTo>
                    <a:pt x="71" y="74"/>
                  </a:lnTo>
                  <a:lnTo>
                    <a:pt x="67" y="80"/>
                  </a:lnTo>
                  <a:lnTo>
                    <a:pt x="65" y="85"/>
                  </a:lnTo>
                  <a:lnTo>
                    <a:pt x="65" y="91"/>
                  </a:lnTo>
                  <a:lnTo>
                    <a:pt x="65" y="91"/>
                  </a:lnTo>
                  <a:lnTo>
                    <a:pt x="65" y="98"/>
                  </a:lnTo>
                  <a:lnTo>
                    <a:pt x="67" y="103"/>
                  </a:lnTo>
                  <a:lnTo>
                    <a:pt x="71" y="109"/>
                  </a:lnTo>
                  <a:lnTo>
                    <a:pt x="74" y="112"/>
                  </a:lnTo>
                  <a:lnTo>
                    <a:pt x="78" y="116"/>
                  </a:lnTo>
                  <a:lnTo>
                    <a:pt x="83" y="120"/>
                  </a:lnTo>
                  <a:lnTo>
                    <a:pt x="89" y="121"/>
                  </a:lnTo>
                  <a:lnTo>
                    <a:pt x="96" y="121"/>
                  </a:lnTo>
                  <a:lnTo>
                    <a:pt x="96" y="121"/>
                  </a:lnTo>
                  <a:lnTo>
                    <a:pt x="102" y="121"/>
                  </a:lnTo>
                  <a:lnTo>
                    <a:pt x="107" y="120"/>
                  </a:lnTo>
                  <a:lnTo>
                    <a:pt x="112" y="116"/>
                  </a:lnTo>
                  <a:lnTo>
                    <a:pt x="118" y="112"/>
                  </a:lnTo>
                  <a:lnTo>
                    <a:pt x="122" y="109"/>
                  </a:lnTo>
                  <a:lnTo>
                    <a:pt x="123" y="103"/>
                  </a:lnTo>
                  <a:lnTo>
                    <a:pt x="125" y="98"/>
                  </a:lnTo>
                  <a:lnTo>
                    <a:pt x="127" y="91"/>
                  </a:lnTo>
                  <a:lnTo>
                    <a:pt x="127" y="91"/>
                  </a:lnTo>
                  <a:lnTo>
                    <a:pt x="125" y="85"/>
                  </a:lnTo>
                  <a:lnTo>
                    <a:pt x="123" y="80"/>
                  </a:lnTo>
                  <a:lnTo>
                    <a:pt x="122" y="74"/>
                  </a:lnTo>
                  <a:lnTo>
                    <a:pt x="118" y="69"/>
                  </a:lnTo>
                  <a:lnTo>
                    <a:pt x="112" y="65"/>
                  </a:lnTo>
                  <a:lnTo>
                    <a:pt x="107" y="63"/>
                  </a:lnTo>
                  <a:lnTo>
                    <a:pt x="102" y="62"/>
                  </a:lnTo>
                  <a:lnTo>
                    <a:pt x="96" y="60"/>
                  </a:lnTo>
                  <a:lnTo>
                    <a:pt x="96" y="60"/>
                  </a:lnTo>
                  <a:close/>
                  <a:moveTo>
                    <a:pt x="35" y="150"/>
                  </a:moveTo>
                  <a:lnTo>
                    <a:pt x="35" y="150"/>
                  </a:lnTo>
                  <a:lnTo>
                    <a:pt x="44" y="152"/>
                  </a:lnTo>
                  <a:lnTo>
                    <a:pt x="44" y="152"/>
                  </a:lnTo>
                  <a:lnTo>
                    <a:pt x="38" y="167"/>
                  </a:lnTo>
                  <a:lnTo>
                    <a:pt x="36" y="176"/>
                  </a:lnTo>
                  <a:lnTo>
                    <a:pt x="35" y="183"/>
                  </a:lnTo>
                  <a:lnTo>
                    <a:pt x="35" y="248"/>
                  </a:lnTo>
                  <a:lnTo>
                    <a:pt x="0" y="248"/>
                  </a:lnTo>
                  <a:lnTo>
                    <a:pt x="0" y="185"/>
                  </a:lnTo>
                  <a:lnTo>
                    <a:pt x="0" y="185"/>
                  </a:lnTo>
                  <a:lnTo>
                    <a:pt x="0" y="178"/>
                  </a:lnTo>
                  <a:lnTo>
                    <a:pt x="2" y="172"/>
                  </a:lnTo>
                  <a:lnTo>
                    <a:pt x="6" y="167"/>
                  </a:lnTo>
                  <a:lnTo>
                    <a:pt x="9" y="161"/>
                  </a:lnTo>
                  <a:lnTo>
                    <a:pt x="15" y="158"/>
                  </a:lnTo>
                  <a:lnTo>
                    <a:pt x="20" y="154"/>
                  </a:lnTo>
                  <a:lnTo>
                    <a:pt x="27" y="152"/>
                  </a:lnTo>
                  <a:lnTo>
                    <a:pt x="35" y="150"/>
                  </a:lnTo>
                  <a:lnTo>
                    <a:pt x="35" y="150"/>
                  </a:lnTo>
                  <a:close/>
                  <a:moveTo>
                    <a:pt x="183" y="0"/>
                  </a:moveTo>
                  <a:lnTo>
                    <a:pt x="183" y="0"/>
                  </a:lnTo>
                  <a:lnTo>
                    <a:pt x="174" y="0"/>
                  </a:lnTo>
                  <a:lnTo>
                    <a:pt x="165" y="4"/>
                  </a:lnTo>
                  <a:lnTo>
                    <a:pt x="158" y="7"/>
                  </a:lnTo>
                  <a:lnTo>
                    <a:pt x="151" y="13"/>
                  </a:lnTo>
                  <a:lnTo>
                    <a:pt x="145" y="20"/>
                  </a:lnTo>
                  <a:lnTo>
                    <a:pt x="141" y="27"/>
                  </a:lnTo>
                  <a:lnTo>
                    <a:pt x="138" y="36"/>
                  </a:lnTo>
                  <a:lnTo>
                    <a:pt x="138" y="45"/>
                  </a:lnTo>
                  <a:lnTo>
                    <a:pt x="138" y="45"/>
                  </a:lnTo>
                  <a:lnTo>
                    <a:pt x="138" y="54"/>
                  </a:lnTo>
                  <a:lnTo>
                    <a:pt x="141" y="62"/>
                  </a:lnTo>
                  <a:lnTo>
                    <a:pt x="145" y="71"/>
                  </a:lnTo>
                  <a:lnTo>
                    <a:pt x="151" y="76"/>
                  </a:lnTo>
                  <a:lnTo>
                    <a:pt x="158" y="81"/>
                  </a:lnTo>
                  <a:lnTo>
                    <a:pt x="165" y="87"/>
                  </a:lnTo>
                  <a:lnTo>
                    <a:pt x="174" y="89"/>
                  </a:lnTo>
                  <a:lnTo>
                    <a:pt x="183" y="91"/>
                  </a:lnTo>
                  <a:lnTo>
                    <a:pt x="183" y="91"/>
                  </a:lnTo>
                  <a:lnTo>
                    <a:pt x="192" y="89"/>
                  </a:lnTo>
                  <a:lnTo>
                    <a:pt x="200" y="87"/>
                  </a:lnTo>
                  <a:lnTo>
                    <a:pt x="209" y="81"/>
                  </a:lnTo>
                  <a:lnTo>
                    <a:pt x="214" y="76"/>
                  </a:lnTo>
                  <a:lnTo>
                    <a:pt x="219" y="71"/>
                  </a:lnTo>
                  <a:lnTo>
                    <a:pt x="225" y="62"/>
                  </a:lnTo>
                  <a:lnTo>
                    <a:pt x="227" y="54"/>
                  </a:lnTo>
                  <a:lnTo>
                    <a:pt x="229" y="45"/>
                  </a:lnTo>
                  <a:lnTo>
                    <a:pt x="229" y="45"/>
                  </a:lnTo>
                  <a:lnTo>
                    <a:pt x="227" y="36"/>
                  </a:lnTo>
                  <a:lnTo>
                    <a:pt x="225" y="27"/>
                  </a:lnTo>
                  <a:lnTo>
                    <a:pt x="219" y="20"/>
                  </a:lnTo>
                  <a:lnTo>
                    <a:pt x="214" y="13"/>
                  </a:lnTo>
                  <a:lnTo>
                    <a:pt x="209" y="7"/>
                  </a:lnTo>
                  <a:lnTo>
                    <a:pt x="200" y="4"/>
                  </a:lnTo>
                  <a:lnTo>
                    <a:pt x="192" y="0"/>
                  </a:lnTo>
                  <a:lnTo>
                    <a:pt x="183" y="0"/>
                  </a:lnTo>
                  <a:lnTo>
                    <a:pt x="183" y="0"/>
                  </a:lnTo>
                  <a:close/>
                  <a:moveTo>
                    <a:pt x="319" y="272"/>
                  </a:moveTo>
                  <a:lnTo>
                    <a:pt x="265" y="272"/>
                  </a:lnTo>
                  <a:lnTo>
                    <a:pt x="265" y="174"/>
                  </a:lnTo>
                  <a:lnTo>
                    <a:pt x="265" y="174"/>
                  </a:lnTo>
                  <a:lnTo>
                    <a:pt x="265" y="163"/>
                  </a:lnTo>
                  <a:lnTo>
                    <a:pt x="263" y="154"/>
                  </a:lnTo>
                  <a:lnTo>
                    <a:pt x="259" y="145"/>
                  </a:lnTo>
                  <a:lnTo>
                    <a:pt x="256" y="136"/>
                  </a:lnTo>
                  <a:lnTo>
                    <a:pt x="256" y="136"/>
                  </a:lnTo>
                  <a:lnTo>
                    <a:pt x="263" y="134"/>
                  </a:lnTo>
                  <a:lnTo>
                    <a:pt x="270" y="134"/>
                  </a:lnTo>
                  <a:lnTo>
                    <a:pt x="270" y="134"/>
                  </a:lnTo>
                  <a:lnTo>
                    <a:pt x="279" y="136"/>
                  </a:lnTo>
                  <a:lnTo>
                    <a:pt x="288" y="138"/>
                  </a:lnTo>
                  <a:lnTo>
                    <a:pt x="297" y="143"/>
                  </a:lnTo>
                  <a:lnTo>
                    <a:pt x="305" y="149"/>
                  </a:lnTo>
                  <a:lnTo>
                    <a:pt x="310" y="156"/>
                  </a:lnTo>
                  <a:lnTo>
                    <a:pt x="316" y="165"/>
                  </a:lnTo>
                  <a:lnTo>
                    <a:pt x="317" y="174"/>
                  </a:lnTo>
                  <a:lnTo>
                    <a:pt x="319" y="183"/>
                  </a:lnTo>
                  <a:lnTo>
                    <a:pt x="319" y="272"/>
                  </a:lnTo>
                  <a:close/>
                  <a:moveTo>
                    <a:pt x="100" y="174"/>
                  </a:moveTo>
                  <a:lnTo>
                    <a:pt x="100" y="272"/>
                  </a:lnTo>
                  <a:lnTo>
                    <a:pt x="45" y="272"/>
                  </a:lnTo>
                  <a:lnTo>
                    <a:pt x="45" y="183"/>
                  </a:lnTo>
                  <a:lnTo>
                    <a:pt x="45" y="183"/>
                  </a:lnTo>
                  <a:lnTo>
                    <a:pt x="47" y="174"/>
                  </a:lnTo>
                  <a:lnTo>
                    <a:pt x="51" y="165"/>
                  </a:lnTo>
                  <a:lnTo>
                    <a:pt x="54" y="156"/>
                  </a:lnTo>
                  <a:lnTo>
                    <a:pt x="60" y="149"/>
                  </a:lnTo>
                  <a:lnTo>
                    <a:pt x="67" y="143"/>
                  </a:lnTo>
                  <a:lnTo>
                    <a:pt x="76" y="138"/>
                  </a:lnTo>
                  <a:lnTo>
                    <a:pt x="85" y="136"/>
                  </a:lnTo>
                  <a:lnTo>
                    <a:pt x="96" y="134"/>
                  </a:lnTo>
                  <a:lnTo>
                    <a:pt x="96" y="134"/>
                  </a:lnTo>
                  <a:lnTo>
                    <a:pt x="103" y="134"/>
                  </a:lnTo>
                  <a:lnTo>
                    <a:pt x="109" y="136"/>
                  </a:lnTo>
                  <a:lnTo>
                    <a:pt x="109" y="136"/>
                  </a:lnTo>
                  <a:lnTo>
                    <a:pt x="105" y="145"/>
                  </a:lnTo>
                  <a:lnTo>
                    <a:pt x="102" y="154"/>
                  </a:lnTo>
                  <a:lnTo>
                    <a:pt x="100" y="163"/>
                  </a:lnTo>
                  <a:lnTo>
                    <a:pt x="100" y="174"/>
                  </a:lnTo>
                  <a:lnTo>
                    <a:pt x="100" y="174"/>
                  </a:lnTo>
                  <a:close/>
                  <a:moveTo>
                    <a:pt x="111" y="301"/>
                  </a:moveTo>
                  <a:lnTo>
                    <a:pt x="254" y="301"/>
                  </a:lnTo>
                  <a:lnTo>
                    <a:pt x="254" y="174"/>
                  </a:lnTo>
                  <a:lnTo>
                    <a:pt x="254" y="174"/>
                  </a:lnTo>
                  <a:lnTo>
                    <a:pt x="252" y="159"/>
                  </a:lnTo>
                  <a:lnTo>
                    <a:pt x="248" y="145"/>
                  </a:lnTo>
                  <a:lnTo>
                    <a:pt x="241" y="134"/>
                  </a:lnTo>
                  <a:lnTo>
                    <a:pt x="232" y="123"/>
                  </a:lnTo>
                  <a:lnTo>
                    <a:pt x="223" y="114"/>
                  </a:lnTo>
                  <a:lnTo>
                    <a:pt x="210" y="109"/>
                  </a:lnTo>
                  <a:lnTo>
                    <a:pt x="198" y="103"/>
                  </a:lnTo>
                  <a:lnTo>
                    <a:pt x="183" y="101"/>
                  </a:lnTo>
                  <a:lnTo>
                    <a:pt x="183" y="101"/>
                  </a:lnTo>
                  <a:lnTo>
                    <a:pt x="169" y="103"/>
                  </a:lnTo>
                  <a:lnTo>
                    <a:pt x="154" y="109"/>
                  </a:lnTo>
                  <a:lnTo>
                    <a:pt x="143" y="114"/>
                  </a:lnTo>
                  <a:lnTo>
                    <a:pt x="132" y="123"/>
                  </a:lnTo>
                  <a:lnTo>
                    <a:pt x="123" y="134"/>
                  </a:lnTo>
                  <a:lnTo>
                    <a:pt x="116" y="145"/>
                  </a:lnTo>
                  <a:lnTo>
                    <a:pt x="112" y="159"/>
                  </a:lnTo>
                  <a:lnTo>
                    <a:pt x="111" y="174"/>
                  </a:lnTo>
                  <a:lnTo>
                    <a:pt x="111" y="301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lIns="108363" tIns="54181" rIns="108363" bIns="5418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2536515" y="2105289"/>
            <a:ext cx="753936" cy="753899"/>
            <a:chOff x="848110" y="1423425"/>
            <a:chExt cx="636196" cy="636164"/>
          </a:xfrm>
          <a:solidFill>
            <a:schemeClr val="accent1"/>
          </a:solidFill>
        </p:grpSpPr>
        <p:sp>
          <p:nvSpPr>
            <p:cNvPr id="28" name="Rectangle 13"/>
            <p:cNvSpPr/>
            <p:nvPr/>
          </p:nvSpPr>
          <p:spPr>
            <a:xfrm>
              <a:off x="848110" y="142342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29" name="Freeform 100"/>
            <p:cNvSpPr/>
            <p:nvPr/>
          </p:nvSpPr>
          <p:spPr bwMode="auto">
            <a:xfrm>
              <a:off x="990986" y="1566301"/>
              <a:ext cx="303570" cy="342050"/>
            </a:xfrm>
            <a:custGeom>
              <a:avLst/>
              <a:gdLst/>
              <a:ahLst/>
              <a:cxnLst>
                <a:cxn ang="0">
                  <a:pos x="230" y="212"/>
                </a:cxn>
                <a:cxn ang="0">
                  <a:pos x="212" y="216"/>
                </a:cxn>
                <a:cxn ang="0">
                  <a:pos x="197" y="223"/>
                </a:cxn>
                <a:cxn ang="0">
                  <a:pos x="105" y="169"/>
                </a:cxn>
                <a:cxn ang="0">
                  <a:pos x="105" y="160"/>
                </a:cxn>
                <a:cxn ang="0">
                  <a:pos x="197" y="96"/>
                </a:cxn>
                <a:cxn ang="0">
                  <a:pos x="204" y="100"/>
                </a:cxn>
                <a:cxn ang="0">
                  <a:pos x="221" y="105"/>
                </a:cxn>
                <a:cxn ang="0">
                  <a:pos x="230" y="107"/>
                </a:cxn>
                <a:cxn ang="0">
                  <a:pos x="250" y="102"/>
                </a:cxn>
                <a:cxn ang="0">
                  <a:pos x="266" y="91"/>
                </a:cxn>
                <a:cxn ang="0">
                  <a:pos x="277" y="75"/>
                </a:cxn>
                <a:cxn ang="0">
                  <a:pos x="282" y="53"/>
                </a:cxn>
                <a:cxn ang="0">
                  <a:pos x="281" y="44"/>
                </a:cxn>
                <a:cxn ang="0">
                  <a:pos x="273" y="24"/>
                </a:cxn>
                <a:cxn ang="0">
                  <a:pos x="259" y="9"/>
                </a:cxn>
                <a:cxn ang="0">
                  <a:pos x="239" y="2"/>
                </a:cxn>
                <a:cxn ang="0">
                  <a:pos x="230" y="0"/>
                </a:cxn>
                <a:cxn ang="0">
                  <a:pos x="208" y="4"/>
                </a:cxn>
                <a:cxn ang="0">
                  <a:pos x="192" y="17"/>
                </a:cxn>
                <a:cxn ang="0">
                  <a:pos x="181" y="33"/>
                </a:cxn>
                <a:cxn ang="0">
                  <a:pos x="175" y="53"/>
                </a:cxn>
                <a:cxn ang="0">
                  <a:pos x="177" y="62"/>
                </a:cxn>
                <a:cxn ang="0">
                  <a:pos x="85" y="118"/>
                </a:cxn>
                <a:cxn ang="0">
                  <a:pos x="68" y="109"/>
                </a:cxn>
                <a:cxn ang="0">
                  <a:pos x="52" y="107"/>
                </a:cxn>
                <a:cxn ang="0">
                  <a:pos x="41" y="107"/>
                </a:cxn>
                <a:cxn ang="0">
                  <a:pos x="23" y="116"/>
                </a:cxn>
                <a:cxn ang="0">
                  <a:pos x="9" y="131"/>
                </a:cxn>
                <a:cxn ang="0">
                  <a:pos x="0" y="149"/>
                </a:cxn>
                <a:cxn ang="0">
                  <a:pos x="0" y="160"/>
                </a:cxn>
                <a:cxn ang="0">
                  <a:pos x="3" y="180"/>
                </a:cxn>
                <a:cxn ang="0">
                  <a:pos x="14" y="198"/>
                </a:cxn>
                <a:cxn ang="0">
                  <a:pos x="30" y="209"/>
                </a:cxn>
                <a:cxn ang="0">
                  <a:pos x="52" y="212"/>
                </a:cxn>
                <a:cxn ang="0">
                  <a:pos x="61" y="212"/>
                </a:cxn>
                <a:cxn ang="0">
                  <a:pos x="78" y="207"/>
                </a:cxn>
                <a:cxn ang="0">
                  <a:pos x="177" y="258"/>
                </a:cxn>
                <a:cxn ang="0">
                  <a:pos x="175" y="267"/>
                </a:cxn>
                <a:cxn ang="0">
                  <a:pos x="177" y="278"/>
                </a:cxn>
                <a:cxn ang="0">
                  <a:pos x="184" y="296"/>
                </a:cxn>
                <a:cxn ang="0">
                  <a:pos x="199" y="310"/>
                </a:cxn>
                <a:cxn ang="0">
                  <a:pos x="219" y="318"/>
                </a:cxn>
                <a:cxn ang="0">
                  <a:pos x="230" y="319"/>
                </a:cxn>
                <a:cxn ang="0">
                  <a:pos x="250" y="316"/>
                </a:cxn>
                <a:cxn ang="0">
                  <a:pos x="266" y="303"/>
                </a:cxn>
                <a:cxn ang="0">
                  <a:pos x="277" y="287"/>
                </a:cxn>
                <a:cxn ang="0">
                  <a:pos x="282" y="267"/>
                </a:cxn>
                <a:cxn ang="0">
                  <a:pos x="281" y="256"/>
                </a:cxn>
                <a:cxn ang="0">
                  <a:pos x="273" y="236"/>
                </a:cxn>
                <a:cxn ang="0">
                  <a:pos x="259" y="221"/>
                </a:cxn>
                <a:cxn ang="0">
                  <a:pos x="239" y="214"/>
                </a:cxn>
                <a:cxn ang="0">
                  <a:pos x="230" y="212"/>
                </a:cxn>
              </a:cxnLst>
              <a:rect l="0" t="0" r="r" b="b"/>
              <a:pathLst>
                <a:path w="282" h="319">
                  <a:moveTo>
                    <a:pt x="230" y="212"/>
                  </a:moveTo>
                  <a:lnTo>
                    <a:pt x="230" y="212"/>
                  </a:lnTo>
                  <a:lnTo>
                    <a:pt x="221" y="214"/>
                  </a:lnTo>
                  <a:lnTo>
                    <a:pt x="212" y="216"/>
                  </a:lnTo>
                  <a:lnTo>
                    <a:pt x="204" y="220"/>
                  </a:lnTo>
                  <a:lnTo>
                    <a:pt x="197" y="223"/>
                  </a:lnTo>
                  <a:lnTo>
                    <a:pt x="105" y="169"/>
                  </a:lnTo>
                  <a:lnTo>
                    <a:pt x="105" y="169"/>
                  </a:lnTo>
                  <a:lnTo>
                    <a:pt x="105" y="160"/>
                  </a:lnTo>
                  <a:lnTo>
                    <a:pt x="105" y="160"/>
                  </a:lnTo>
                  <a:lnTo>
                    <a:pt x="105" y="151"/>
                  </a:lnTo>
                  <a:lnTo>
                    <a:pt x="197" y="96"/>
                  </a:lnTo>
                  <a:lnTo>
                    <a:pt x="197" y="96"/>
                  </a:lnTo>
                  <a:lnTo>
                    <a:pt x="204" y="100"/>
                  </a:lnTo>
                  <a:lnTo>
                    <a:pt x="212" y="104"/>
                  </a:lnTo>
                  <a:lnTo>
                    <a:pt x="221" y="105"/>
                  </a:lnTo>
                  <a:lnTo>
                    <a:pt x="230" y="107"/>
                  </a:lnTo>
                  <a:lnTo>
                    <a:pt x="230" y="107"/>
                  </a:lnTo>
                  <a:lnTo>
                    <a:pt x="239" y="105"/>
                  </a:lnTo>
                  <a:lnTo>
                    <a:pt x="250" y="102"/>
                  </a:lnTo>
                  <a:lnTo>
                    <a:pt x="259" y="98"/>
                  </a:lnTo>
                  <a:lnTo>
                    <a:pt x="266" y="91"/>
                  </a:lnTo>
                  <a:lnTo>
                    <a:pt x="273" y="84"/>
                  </a:lnTo>
                  <a:lnTo>
                    <a:pt x="277" y="75"/>
                  </a:lnTo>
                  <a:lnTo>
                    <a:pt x="281" y="64"/>
                  </a:lnTo>
                  <a:lnTo>
                    <a:pt x="282" y="53"/>
                  </a:lnTo>
                  <a:lnTo>
                    <a:pt x="282" y="53"/>
                  </a:lnTo>
                  <a:lnTo>
                    <a:pt x="281" y="44"/>
                  </a:lnTo>
                  <a:lnTo>
                    <a:pt x="277" y="33"/>
                  </a:lnTo>
                  <a:lnTo>
                    <a:pt x="273" y="24"/>
                  </a:lnTo>
                  <a:lnTo>
                    <a:pt x="266" y="17"/>
                  </a:lnTo>
                  <a:lnTo>
                    <a:pt x="259" y="9"/>
                  </a:lnTo>
                  <a:lnTo>
                    <a:pt x="250" y="4"/>
                  </a:lnTo>
                  <a:lnTo>
                    <a:pt x="239" y="2"/>
                  </a:lnTo>
                  <a:lnTo>
                    <a:pt x="230" y="0"/>
                  </a:lnTo>
                  <a:lnTo>
                    <a:pt x="230" y="0"/>
                  </a:lnTo>
                  <a:lnTo>
                    <a:pt x="219" y="2"/>
                  </a:lnTo>
                  <a:lnTo>
                    <a:pt x="208" y="4"/>
                  </a:lnTo>
                  <a:lnTo>
                    <a:pt x="199" y="9"/>
                  </a:lnTo>
                  <a:lnTo>
                    <a:pt x="192" y="17"/>
                  </a:lnTo>
                  <a:lnTo>
                    <a:pt x="184" y="24"/>
                  </a:lnTo>
                  <a:lnTo>
                    <a:pt x="181" y="33"/>
                  </a:lnTo>
                  <a:lnTo>
                    <a:pt x="177" y="44"/>
                  </a:lnTo>
                  <a:lnTo>
                    <a:pt x="175" y="53"/>
                  </a:lnTo>
                  <a:lnTo>
                    <a:pt x="175" y="53"/>
                  </a:lnTo>
                  <a:lnTo>
                    <a:pt x="177" y="62"/>
                  </a:lnTo>
                  <a:lnTo>
                    <a:pt x="85" y="118"/>
                  </a:lnTo>
                  <a:lnTo>
                    <a:pt x="85" y="118"/>
                  </a:lnTo>
                  <a:lnTo>
                    <a:pt x="78" y="113"/>
                  </a:lnTo>
                  <a:lnTo>
                    <a:pt x="68" y="109"/>
                  </a:lnTo>
                  <a:lnTo>
                    <a:pt x="61" y="107"/>
                  </a:lnTo>
                  <a:lnTo>
                    <a:pt x="52" y="107"/>
                  </a:lnTo>
                  <a:lnTo>
                    <a:pt x="52" y="107"/>
                  </a:lnTo>
                  <a:lnTo>
                    <a:pt x="41" y="107"/>
                  </a:lnTo>
                  <a:lnTo>
                    <a:pt x="30" y="111"/>
                  </a:lnTo>
                  <a:lnTo>
                    <a:pt x="23" y="116"/>
                  </a:lnTo>
                  <a:lnTo>
                    <a:pt x="14" y="122"/>
                  </a:lnTo>
                  <a:lnTo>
                    <a:pt x="9" y="131"/>
                  </a:lnTo>
                  <a:lnTo>
                    <a:pt x="3" y="140"/>
                  </a:lnTo>
                  <a:lnTo>
                    <a:pt x="0" y="149"/>
                  </a:lnTo>
                  <a:lnTo>
                    <a:pt x="0" y="160"/>
                  </a:lnTo>
                  <a:lnTo>
                    <a:pt x="0" y="160"/>
                  </a:lnTo>
                  <a:lnTo>
                    <a:pt x="0" y="171"/>
                  </a:lnTo>
                  <a:lnTo>
                    <a:pt x="3" y="180"/>
                  </a:lnTo>
                  <a:lnTo>
                    <a:pt x="9" y="189"/>
                  </a:lnTo>
                  <a:lnTo>
                    <a:pt x="14" y="198"/>
                  </a:lnTo>
                  <a:lnTo>
                    <a:pt x="23" y="203"/>
                  </a:lnTo>
                  <a:lnTo>
                    <a:pt x="30" y="209"/>
                  </a:lnTo>
                  <a:lnTo>
                    <a:pt x="41" y="212"/>
                  </a:lnTo>
                  <a:lnTo>
                    <a:pt x="52" y="212"/>
                  </a:lnTo>
                  <a:lnTo>
                    <a:pt x="52" y="212"/>
                  </a:lnTo>
                  <a:lnTo>
                    <a:pt x="61" y="212"/>
                  </a:lnTo>
                  <a:lnTo>
                    <a:pt x="68" y="211"/>
                  </a:lnTo>
                  <a:lnTo>
                    <a:pt x="78" y="207"/>
                  </a:lnTo>
                  <a:lnTo>
                    <a:pt x="85" y="202"/>
                  </a:lnTo>
                  <a:lnTo>
                    <a:pt x="177" y="258"/>
                  </a:lnTo>
                  <a:lnTo>
                    <a:pt x="177" y="258"/>
                  </a:lnTo>
                  <a:lnTo>
                    <a:pt x="175" y="267"/>
                  </a:lnTo>
                  <a:lnTo>
                    <a:pt x="175" y="267"/>
                  </a:lnTo>
                  <a:lnTo>
                    <a:pt x="177" y="278"/>
                  </a:lnTo>
                  <a:lnTo>
                    <a:pt x="181" y="287"/>
                  </a:lnTo>
                  <a:lnTo>
                    <a:pt x="184" y="296"/>
                  </a:lnTo>
                  <a:lnTo>
                    <a:pt x="192" y="303"/>
                  </a:lnTo>
                  <a:lnTo>
                    <a:pt x="199" y="310"/>
                  </a:lnTo>
                  <a:lnTo>
                    <a:pt x="208" y="316"/>
                  </a:lnTo>
                  <a:lnTo>
                    <a:pt x="219" y="318"/>
                  </a:lnTo>
                  <a:lnTo>
                    <a:pt x="230" y="319"/>
                  </a:lnTo>
                  <a:lnTo>
                    <a:pt x="230" y="319"/>
                  </a:lnTo>
                  <a:lnTo>
                    <a:pt x="239" y="318"/>
                  </a:lnTo>
                  <a:lnTo>
                    <a:pt x="250" y="316"/>
                  </a:lnTo>
                  <a:lnTo>
                    <a:pt x="259" y="310"/>
                  </a:lnTo>
                  <a:lnTo>
                    <a:pt x="266" y="303"/>
                  </a:lnTo>
                  <a:lnTo>
                    <a:pt x="273" y="296"/>
                  </a:lnTo>
                  <a:lnTo>
                    <a:pt x="277" y="287"/>
                  </a:lnTo>
                  <a:lnTo>
                    <a:pt x="281" y="278"/>
                  </a:lnTo>
                  <a:lnTo>
                    <a:pt x="282" y="267"/>
                  </a:lnTo>
                  <a:lnTo>
                    <a:pt x="282" y="267"/>
                  </a:lnTo>
                  <a:lnTo>
                    <a:pt x="281" y="256"/>
                  </a:lnTo>
                  <a:lnTo>
                    <a:pt x="277" y="245"/>
                  </a:lnTo>
                  <a:lnTo>
                    <a:pt x="273" y="236"/>
                  </a:lnTo>
                  <a:lnTo>
                    <a:pt x="266" y="229"/>
                  </a:lnTo>
                  <a:lnTo>
                    <a:pt x="259" y="221"/>
                  </a:lnTo>
                  <a:lnTo>
                    <a:pt x="250" y="218"/>
                  </a:lnTo>
                  <a:lnTo>
                    <a:pt x="239" y="214"/>
                  </a:lnTo>
                  <a:lnTo>
                    <a:pt x="230" y="212"/>
                  </a:lnTo>
                  <a:lnTo>
                    <a:pt x="230" y="21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lIns="108363" tIns="54181" rIns="108363" bIns="5418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5">
                <a:ln>
                  <a:solidFill>
                    <a:schemeClr val="accent1"/>
                  </a:solidFill>
                </a:ln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7382429" y="4729718"/>
            <a:ext cx="753936" cy="753899"/>
            <a:chOff x="4937249" y="3638003"/>
            <a:chExt cx="636196" cy="636164"/>
          </a:xfrm>
          <a:solidFill>
            <a:schemeClr val="accent1"/>
          </a:solidFill>
        </p:grpSpPr>
        <p:sp>
          <p:nvSpPr>
            <p:cNvPr id="31" name="Rectangle 27"/>
            <p:cNvSpPr/>
            <p:nvPr/>
          </p:nvSpPr>
          <p:spPr>
            <a:xfrm>
              <a:off x="4937249" y="3638003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32" name="Freeform 107"/>
            <p:cNvSpPr>
              <a:spLocks noEditPoints="1"/>
            </p:cNvSpPr>
            <p:nvPr/>
          </p:nvSpPr>
          <p:spPr bwMode="auto">
            <a:xfrm>
              <a:off x="5080125" y="3780879"/>
              <a:ext cx="365566" cy="314258"/>
            </a:xfrm>
            <a:custGeom>
              <a:avLst/>
              <a:gdLst/>
              <a:ahLst/>
              <a:cxnLst>
                <a:cxn ang="0">
                  <a:pos x="337" y="165"/>
                </a:cxn>
                <a:cxn ang="0">
                  <a:pos x="170" y="0"/>
                </a:cxn>
                <a:cxn ang="0">
                  <a:pos x="5" y="165"/>
                </a:cxn>
                <a:cxn ang="0">
                  <a:pos x="5" y="165"/>
                </a:cxn>
                <a:cxn ang="0">
                  <a:pos x="0" y="172"/>
                </a:cxn>
                <a:cxn ang="0">
                  <a:pos x="0" y="181"/>
                </a:cxn>
                <a:cxn ang="0">
                  <a:pos x="0" y="189"/>
                </a:cxn>
                <a:cxn ang="0">
                  <a:pos x="5" y="196"/>
                </a:cxn>
                <a:cxn ang="0">
                  <a:pos x="5" y="196"/>
                </a:cxn>
                <a:cxn ang="0">
                  <a:pos x="13" y="201"/>
                </a:cxn>
                <a:cxn ang="0">
                  <a:pos x="20" y="201"/>
                </a:cxn>
                <a:cxn ang="0">
                  <a:pos x="29" y="201"/>
                </a:cxn>
                <a:cxn ang="0">
                  <a:pos x="36" y="196"/>
                </a:cxn>
                <a:cxn ang="0">
                  <a:pos x="42" y="189"/>
                </a:cxn>
                <a:cxn ang="0">
                  <a:pos x="42" y="294"/>
                </a:cxn>
                <a:cxn ang="0">
                  <a:pos x="301" y="294"/>
                </a:cxn>
                <a:cxn ang="0">
                  <a:pos x="301" y="189"/>
                </a:cxn>
                <a:cxn ang="0">
                  <a:pos x="306" y="196"/>
                </a:cxn>
                <a:cxn ang="0">
                  <a:pos x="306" y="196"/>
                </a:cxn>
                <a:cxn ang="0">
                  <a:pos x="314" y="201"/>
                </a:cxn>
                <a:cxn ang="0">
                  <a:pos x="321" y="201"/>
                </a:cxn>
                <a:cxn ang="0">
                  <a:pos x="321" y="201"/>
                </a:cxn>
                <a:cxn ang="0">
                  <a:pos x="330" y="201"/>
                </a:cxn>
                <a:cxn ang="0">
                  <a:pos x="337" y="196"/>
                </a:cxn>
                <a:cxn ang="0">
                  <a:pos x="337" y="196"/>
                </a:cxn>
                <a:cxn ang="0">
                  <a:pos x="341" y="189"/>
                </a:cxn>
                <a:cxn ang="0">
                  <a:pos x="343" y="181"/>
                </a:cxn>
                <a:cxn ang="0">
                  <a:pos x="341" y="172"/>
                </a:cxn>
                <a:cxn ang="0">
                  <a:pos x="337" y="165"/>
                </a:cxn>
                <a:cxn ang="0">
                  <a:pos x="337" y="165"/>
                </a:cxn>
                <a:cxn ang="0">
                  <a:pos x="279" y="272"/>
                </a:cxn>
                <a:cxn ang="0">
                  <a:pos x="214" y="272"/>
                </a:cxn>
                <a:cxn ang="0">
                  <a:pos x="214" y="187"/>
                </a:cxn>
                <a:cxn ang="0">
                  <a:pos x="129" y="187"/>
                </a:cxn>
                <a:cxn ang="0">
                  <a:pos x="129" y="272"/>
                </a:cxn>
                <a:cxn ang="0">
                  <a:pos x="63" y="272"/>
                </a:cxn>
                <a:cxn ang="0">
                  <a:pos x="63" y="169"/>
                </a:cxn>
                <a:cxn ang="0">
                  <a:pos x="170" y="60"/>
                </a:cxn>
                <a:cxn ang="0">
                  <a:pos x="279" y="169"/>
                </a:cxn>
                <a:cxn ang="0">
                  <a:pos x="279" y="272"/>
                </a:cxn>
              </a:cxnLst>
              <a:rect l="0" t="0" r="r" b="b"/>
              <a:pathLst>
                <a:path w="343" h="294">
                  <a:moveTo>
                    <a:pt x="337" y="165"/>
                  </a:moveTo>
                  <a:lnTo>
                    <a:pt x="170" y="0"/>
                  </a:lnTo>
                  <a:lnTo>
                    <a:pt x="5" y="165"/>
                  </a:lnTo>
                  <a:lnTo>
                    <a:pt x="5" y="165"/>
                  </a:lnTo>
                  <a:lnTo>
                    <a:pt x="0" y="172"/>
                  </a:lnTo>
                  <a:lnTo>
                    <a:pt x="0" y="181"/>
                  </a:lnTo>
                  <a:lnTo>
                    <a:pt x="0" y="189"/>
                  </a:lnTo>
                  <a:lnTo>
                    <a:pt x="5" y="196"/>
                  </a:lnTo>
                  <a:lnTo>
                    <a:pt x="5" y="196"/>
                  </a:lnTo>
                  <a:lnTo>
                    <a:pt x="13" y="201"/>
                  </a:lnTo>
                  <a:lnTo>
                    <a:pt x="20" y="201"/>
                  </a:lnTo>
                  <a:lnTo>
                    <a:pt x="29" y="201"/>
                  </a:lnTo>
                  <a:lnTo>
                    <a:pt x="36" y="196"/>
                  </a:lnTo>
                  <a:lnTo>
                    <a:pt x="42" y="189"/>
                  </a:lnTo>
                  <a:lnTo>
                    <a:pt x="42" y="294"/>
                  </a:lnTo>
                  <a:lnTo>
                    <a:pt x="301" y="294"/>
                  </a:lnTo>
                  <a:lnTo>
                    <a:pt x="301" y="189"/>
                  </a:lnTo>
                  <a:lnTo>
                    <a:pt x="306" y="196"/>
                  </a:lnTo>
                  <a:lnTo>
                    <a:pt x="306" y="196"/>
                  </a:lnTo>
                  <a:lnTo>
                    <a:pt x="314" y="201"/>
                  </a:lnTo>
                  <a:lnTo>
                    <a:pt x="321" y="201"/>
                  </a:lnTo>
                  <a:lnTo>
                    <a:pt x="321" y="201"/>
                  </a:lnTo>
                  <a:lnTo>
                    <a:pt x="330" y="201"/>
                  </a:lnTo>
                  <a:lnTo>
                    <a:pt x="337" y="196"/>
                  </a:lnTo>
                  <a:lnTo>
                    <a:pt x="337" y="196"/>
                  </a:lnTo>
                  <a:lnTo>
                    <a:pt x="341" y="189"/>
                  </a:lnTo>
                  <a:lnTo>
                    <a:pt x="343" y="181"/>
                  </a:lnTo>
                  <a:lnTo>
                    <a:pt x="341" y="172"/>
                  </a:lnTo>
                  <a:lnTo>
                    <a:pt x="337" y="165"/>
                  </a:lnTo>
                  <a:lnTo>
                    <a:pt x="337" y="165"/>
                  </a:lnTo>
                  <a:close/>
                  <a:moveTo>
                    <a:pt x="279" y="272"/>
                  </a:moveTo>
                  <a:lnTo>
                    <a:pt x="214" y="272"/>
                  </a:lnTo>
                  <a:lnTo>
                    <a:pt x="214" y="187"/>
                  </a:lnTo>
                  <a:lnTo>
                    <a:pt x="129" y="187"/>
                  </a:lnTo>
                  <a:lnTo>
                    <a:pt x="129" y="272"/>
                  </a:lnTo>
                  <a:lnTo>
                    <a:pt x="63" y="272"/>
                  </a:lnTo>
                  <a:lnTo>
                    <a:pt x="63" y="169"/>
                  </a:lnTo>
                  <a:lnTo>
                    <a:pt x="170" y="60"/>
                  </a:lnTo>
                  <a:lnTo>
                    <a:pt x="279" y="169"/>
                  </a:lnTo>
                  <a:lnTo>
                    <a:pt x="279" y="272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lIns="108363" tIns="54181" rIns="108363" bIns="5418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+mn-ea"/>
                <a:cs typeface="Lao UI" panose="020B0502040204020203" pitchFamily="34" charset="0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2536515" y="4729718"/>
            <a:ext cx="753936" cy="753899"/>
            <a:chOff x="848110" y="3638003"/>
            <a:chExt cx="636196" cy="636164"/>
          </a:xfrm>
          <a:solidFill>
            <a:schemeClr val="accent1"/>
          </a:solidFill>
        </p:grpSpPr>
        <p:sp>
          <p:nvSpPr>
            <p:cNvPr id="34" name="Rectangle 26"/>
            <p:cNvSpPr/>
            <p:nvPr/>
          </p:nvSpPr>
          <p:spPr>
            <a:xfrm>
              <a:off x="848110" y="3638003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grpSp>
          <p:nvGrpSpPr>
            <p:cNvPr id="35" name="Group 67"/>
            <p:cNvGrpSpPr/>
            <p:nvPr/>
          </p:nvGrpSpPr>
          <p:grpSpPr>
            <a:xfrm>
              <a:off x="919548" y="3852317"/>
              <a:ext cx="503238" cy="177800"/>
              <a:chOff x="1441430" y="4357700"/>
              <a:chExt cx="503238" cy="177800"/>
            </a:xfrm>
            <a:grpFill/>
          </p:grpSpPr>
          <p:sp>
            <p:nvSpPr>
              <p:cNvPr id="41" name="Freeform 19"/>
              <p:cNvSpPr/>
              <p:nvPr/>
            </p:nvSpPr>
            <p:spPr bwMode="auto">
              <a:xfrm>
                <a:off x="1441430" y="4357700"/>
                <a:ext cx="231775" cy="177800"/>
              </a:xfrm>
              <a:custGeom>
                <a:avLst/>
                <a:gdLst/>
                <a:ahLst/>
                <a:cxnLst>
                  <a:cxn ang="0">
                    <a:pos x="192" y="0"/>
                  </a:cxn>
                  <a:cxn ang="0">
                    <a:pos x="203" y="0"/>
                  </a:cxn>
                  <a:cxn ang="0">
                    <a:pos x="225" y="5"/>
                  </a:cxn>
                  <a:cxn ang="0">
                    <a:pos x="245" y="13"/>
                  </a:cxn>
                  <a:cxn ang="0">
                    <a:pos x="262" y="26"/>
                  </a:cxn>
                  <a:cxn ang="0">
                    <a:pos x="271" y="32"/>
                  </a:cxn>
                  <a:cxn ang="0">
                    <a:pos x="282" y="47"/>
                  </a:cxn>
                  <a:cxn ang="0">
                    <a:pos x="292" y="63"/>
                  </a:cxn>
                  <a:cxn ang="0">
                    <a:pos x="232" y="63"/>
                  </a:cxn>
                  <a:cxn ang="0">
                    <a:pos x="213" y="53"/>
                  </a:cxn>
                  <a:cxn ang="0">
                    <a:pos x="192" y="49"/>
                  </a:cxn>
                  <a:cxn ang="0">
                    <a:pos x="112" y="49"/>
                  </a:cxn>
                  <a:cxn ang="0">
                    <a:pos x="88" y="54"/>
                  </a:cxn>
                  <a:cxn ang="0">
                    <a:pos x="68" y="68"/>
                  </a:cxn>
                  <a:cxn ang="0">
                    <a:pos x="61" y="77"/>
                  </a:cxn>
                  <a:cxn ang="0">
                    <a:pos x="51" y="99"/>
                  </a:cxn>
                  <a:cxn ang="0">
                    <a:pos x="50" y="111"/>
                  </a:cxn>
                  <a:cxn ang="0">
                    <a:pos x="51" y="124"/>
                  </a:cxn>
                  <a:cxn ang="0">
                    <a:pos x="61" y="146"/>
                  </a:cxn>
                  <a:cxn ang="0">
                    <a:pos x="68" y="154"/>
                  </a:cxn>
                  <a:cxn ang="0">
                    <a:pos x="88" y="168"/>
                  </a:cxn>
                  <a:cxn ang="0">
                    <a:pos x="112" y="173"/>
                  </a:cxn>
                  <a:cxn ang="0">
                    <a:pos x="192" y="173"/>
                  </a:cxn>
                  <a:cxn ang="0">
                    <a:pos x="213" y="169"/>
                  </a:cxn>
                  <a:cxn ang="0">
                    <a:pos x="232" y="158"/>
                  </a:cxn>
                  <a:cxn ang="0">
                    <a:pos x="292" y="158"/>
                  </a:cxn>
                  <a:cxn ang="0">
                    <a:pos x="282" y="175"/>
                  </a:cxn>
                  <a:cxn ang="0">
                    <a:pos x="271" y="189"/>
                  </a:cxn>
                  <a:cxn ang="0">
                    <a:pos x="262" y="196"/>
                  </a:cxn>
                  <a:cxn ang="0">
                    <a:pos x="245" y="209"/>
                  </a:cxn>
                  <a:cxn ang="0">
                    <a:pos x="225" y="217"/>
                  </a:cxn>
                  <a:cxn ang="0">
                    <a:pos x="203" y="221"/>
                  </a:cxn>
                  <a:cxn ang="0">
                    <a:pos x="112" y="222"/>
                  </a:cxn>
                  <a:cxn ang="0">
                    <a:pos x="100" y="221"/>
                  </a:cxn>
                  <a:cxn ang="0">
                    <a:pos x="78" y="217"/>
                  </a:cxn>
                  <a:cxn ang="0">
                    <a:pos x="58" y="209"/>
                  </a:cxn>
                  <a:cxn ang="0">
                    <a:pos x="41" y="196"/>
                  </a:cxn>
                  <a:cxn ang="0">
                    <a:pos x="34" y="189"/>
                  </a:cxn>
                  <a:cxn ang="0">
                    <a:pos x="20" y="173"/>
                  </a:cxn>
                  <a:cxn ang="0">
                    <a:pos x="9" y="154"/>
                  </a:cxn>
                  <a:cxn ang="0">
                    <a:pos x="3" y="133"/>
                  </a:cxn>
                  <a:cxn ang="0">
                    <a:pos x="0" y="111"/>
                  </a:cxn>
                  <a:cxn ang="0">
                    <a:pos x="0" y="111"/>
                  </a:cxn>
                  <a:cxn ang="0">
                    <a:pos x="3" y="89"/>
                  </a:cxn>
                  <a:cxn ang="0">
                    <a:pos x="9" y="68"/>
                  </a:cxn>
                  <a:cxn ang="0">
                    <a:pos x="20" y="49"/>
                  </a:cxn>
                  <a:cxn ang="0">
                    <a:pos x="34" y="32"/>
                  </a:cxn>
                  <a:cxn ang="0">
                    <a:pos x="41" y="26"/>
                  </a:cxn>
                  <a:cxn ang="0">
                    <a:pos x="58" y="13"/>
                  </a:cxn>
                  <a:cxn ang="0">
                    <a:pos x="78" y="5"/>
                  </a:cxn>
                  <a:cxn ang="0">
                    <a:pos x="100" y="0"/>
                  </a:cxn>
                  <a:cxn ang="0">
                    <a:pos x="112" y="0"/>
                  </a:cxn>
                </a:cxnLst>
                <a:rect l="0" t="0" r="r" b="b"/>
                <a:pathLst>
                  <a:path w="292" h="222">
                    <a:moveTo>
                      <a:pt x="112" y="0"/>
                    </a:moveTo>
                    <a:lnTo>
                      <a:pt x="192" y="0"/>
                    </a:lnTo>
                    <a:lnTo>
                      <a:pt x="192" y="0"/>
                    </a:lnTo>
                    <a:lnTo>
                      <a:pt x="203" y="0"/>
                    </a:lnTo>
                    <a:lnTo>
                      <a:pt x="214" y="2"/>
                    </a:lnTo>
                    <a:lnTo>
                      <a:pt x="225" y="5"/>
                    </a:lnTo>
                    <a:lnTo>
                      <a:pt x="235" y="9"/>
                    </a:lnTo>
                    <a:lnTo>
                      <a:pt x="245" y="13"/>
                    </a:lnTo>
                    <a:lnTo>
                      <a:pt x="254" y="18"/>
                    </a:lnTo>
                    <a:lnTo>
                      <a:pt x="262" y="26"/>
                    </a:lnTo>
                    <a:lnTo>
                      <a:pt x="271" y="32"/>
                    </a:lnTo>
                    <a:lnTo>
                      <a:pt x="271" y="32"/>
                    </a:lnTo>
                    <a:lnTo>
                      <a:pt x="277" y="39"/>
                    </a:lnTo>
                    <a:lnTo>
                      <a:pt x="282" y="47"/>
                    </a:lnTo>
                    <a:lnTo>
                      <a:pt x="288" y="56"/>
                    </a:lnTo>
                    <a:lnTo>
                      <a:pt x="292" y="63"/>
                    </a:lnTo>
                    <a:lnTo>
                      <a:pt x="232" y="63"/>
                    </a:lnTo>
                    <a:lnTo>
                      <a:pt x="232" y="63"/>
                    </a:lnTo>
                    <a:lnTo>
                      <a:pt x="223" y="58"/>
                    </a:lnTo>
                    <a:lnTo>
                      <a:pt x="213" y="53"/>
                    </a:lnTo>
                    <a:lnTo>
                      <a:pt x="203" y="51"/>
                    </a:lnTo>
                    <a:lnTo>
                      <a:pt x="192" y="49"/>
                    </a:lnTo>
                    <a:lnTo>
                      <a:pt x="112" y="49"/>
                    </a:lnTo>
                    <a:lnTo>
                      <a:pt x="112" y="49"/>
                    </a:lnTo>
                    <a:lnTo>
                      <a:pt x="99" y="51"/>
                    </a:lnTo>
                    <a:lnTo>
                      <a:pt x="88" y="54"/>
                    </a:lnTo>
                    <a:lnTo>
                      <a:pt x="77" y="60"/>
                    </a:lnTo>
                    <a:lnTo>
                      <a:pt x="68" y="68"/>
                    </a:lnTo>
                    <a:lnTo>
                      <a:pt x="68" y="68"/>
                    </a:lnTo>
                    <a:lnTo>
                      <a:pt x="61" y="77"/>
                    </a:lnTo>
                    <a:lnTo>
                      <a:pt x="55" y="86"/>
                    </a:lnTo>
                    <a:lnTo>
                      <a:pt x="51" y="99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0" y="111"/>
                    </a:lnTo>
                    <a:lnTo>
                      <a:pt x="51" y="124"/>
                    </a:lnTo>
                    <a:lnTo>
                      <a:pt x="55" y="135"/>
                    </a:lnTo>
                    <a:lnTo>
                      <a:pt x="61" y="146"/>
                    </a:lnTo>
                    <a:lnTo>
                      <a:pt x="68" y="154"/>
                    </a:lnTo>
                    <a:lnTo>
                      <a:pt x="68" y="154"/>
                    </a:lnTo>
                    <a:lnTo>
                      <a:pt x="77" y="162"/>
                    </a:lnTo>
                    <a:lnTo>
                      <a:pt x="88" y="168"/>
                    </a:lnTo>
                    <a:lnTo>
                      <a:pt x="99" y="172"/>
                    </a:lnTo>
                    <a:lnTo>
                      <a:pt x="112" y="173"/>
                    </a:lnTo>
                    <a:lnTo>
                      <a:pt x="192" y="173"/>
                    </a:lnTo>
                    <a:lnTo>
                      <a:pt x="192" y="173"/>
                    </a:lnTo>
                    <a:lnTo>
                      <a:pt x="203" y="172"/>
                    </a:lnTo>
                    <a:lnTo>
                      <a:pt x="213" y="169"/>
                    </a:lnTo>
                    <a:lnTo>
                      <a:pt x="223" y="164"/>
                    </a:lnTo>
                    <a:lnTo>
                      <a:pt x="232" y="158"/>
                    </a:lnTo>
                    <a:lnTo>
                      <a:pt x="292" y="158"/>
                    </a:lnTo>
                    <a:lnTo>
                      <a:pt x="292" y="158"/>
                    </a:lnTo>
                    <a:lnTo>
                      <a:pt x="288" y="167"/>
                    </a:lnTo>
                    <a:lnTo>
                      <a:pt x="282" y="175"/>
                    </a:lnTo>
                    <a:lnTo>
                      <a:pt x="277" y="183"/>
                    </a:lnTo>
                    <a:lnTo>
                      <a:pt x="271" y="189"/>
                    </a:lnTo>
                    <a:lnTo>
                      <a:pt x="271" y="189"/>
                    </a:lnTo>
                    <a:lnTo>
                      <a:pt x="262" y="196"/>
                    </a:lnTo>
                    <a:lnTo>
                      <a:pt x="254" y="203"/>
                    </a:lnTo>
                    <a:lnTo>
                      <a:pt x="245" y="209"/>
                    </a:lnTo>
                    <a:lnTo>
                      <a:pt x="235" y="214"/>
                    </a:lnTo>
                    <a:lnTo>
                      <a:pt x="225" y="217"/>
                    </a:lnTo>
                    <a:lnTo>
                      <a:pt x="214" y="220"/>
                    </a:lnTo>
                    <a:lnTo>
                      <a:pt x="203" y="221"/>
                    </a:lnTo>
                    <a:lnTo>
                      <a:pt x="192" y="222"/>
                    </a:lnTo>
                    <a:lnTo>
                      <a:pt x="112" y="222"/>
                    </a:lnTo>
                    <a:lnTo>
                      <a:pt x="112" y="222"/>
                    </a:lnTo>
                    <a:lnTo>
                      <a:pt x="100" y="221"/>
                    </a:lnTo>
                    <a:lnTo>
                      <a:pt x="89" y="220"/>
                    </a:lnTo>
                    <a:lnTo>
                      <a:pt x="78" y="217"/>
                    </a:lnTo>
                    <a:lnTo>
                      <a:pt x="68" y="214"/>
                    </a:lnTo>
                    <a:lnTo>
                      <a:pt x="58" y="209"/>
                    </a:lnTo>
                    <a:lnTo>
                      <a:pt x="50" y="203"/>
                    </a:lnTo>
                    <a:lnTo>
                      <a:pt x="41" y="196"/>
                    </a:lnTo>
                    <a:lnTo>
                      <a:pt x="34" y="189"/>
                    </a:lnTo>
                    <a:lnTo>
                      <a:pt x="34" y="189"/>
                    </a:lnTo>
                    <a:lnTo>
                      <a:pt x="26" y="182"/>
                    </a:lnTo>
                    <a:lnTo>
                      <a:pt x="20" y="173"/>
                    </a:lnTo>
                    <a:lnTo>
                      <a:pt x="14" y="164"/>
                    </a:lnTo>
                    <a:lnTo>
                      <a:pt x="9" y="154"/>
                    </a:lnTo>
                    <a:lnTo>
                      <a:pt x="5" y="143"/>
                    </a:lnTo>
                    <a:lnTo>
                      <a:pt x="3" y="133"/>
                    </a:lnTo>
                    <a:lnTo>
                      <a:pt x="2" y="122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0" y="111"/>
                    </a:lnTo>
                    <a:lnTo>
                      <a:pt x="2" y="100"/>
                    </a:lnTo>
                    <a:lnTo>
                      <a:pt x="3" y="89"/>
                    </a:lnTo>
                    <a:lnTo>
                      <a:pt x="5" y="78"/>
                    </a:lnTo>
                    <a:lnTo>
                      <a:pt x="9" y="68"/>
                    </a:lnTo>
                    <a:lnTo>
                      <a:pt x="14" y="58"/>
                    </a:lnTo>
                    <a:lnTo>
                      <a:pt x="20" y="49"/>
                    </a:lnTo>
                    <a:lnTo>
                      <a:pt x="26" y="41"/>
                    </a:lnTo>
                    <a:lnTo>
                      <a:pt x="34" y="32"/>
                    </a:lnTo>
                    <a:lnTo>
                      <a:pt x="34" y="32"/>
                    </a:lnTo>
                    <a:lnTo>
                      <a:pt x="41" y="26"/>
                    </a:lnTo>
                    <a:lnTo>
                      <a:pt x="50" y="18"/>
                    </a:lnTo>
                    <a:lnTo>
                      <a:pt x="58" y="13"/>
                    </a:lnTo>
                    <a:lnTo>
                      <a:pt x="68" y="9"/>
                    </a:lnTo>
                    <a:lnTo>
                      <a:pt x="78" y="5"/>
                    </a:lnTo>
                    <a:lnTo>
                      <a:pt x="89" y="2"/>
                    </a:lnTo>
                    <a:lnTo>
                      <a:pt x="100" y="0"/>
                    </a:lnTo>
                    <a:lnTo>
                      <a:pt x="112" y="0"/>
                    </a:lnTo>
                    <a:lnTo>
                      <a:pt x="112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lIns="108363" tIns="54181" rIns="108363" bIns="5418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5">
                  <a:solidFill>
                    <a:schemeClr val="tx1">
                      <a:lumMod val="95000"/>
                      <a:lumOff val="5000"/>
                    </a:schemeClr>
                  </a:solidFill>
                  <a:latin typeface="Lao UI" panose="020B0502040204020203" pitchFamily="34" charset="0"/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2" name="Freeform 20"/>
              <p:cNvSpPr/>
              <p:nvPr/>
            </p:nvSpPr>
            <p:spPr bwMode="auto">
              <a:xfrm>
                <a:off x="1714480" y="4357700"/>
                <a:ext cx="230188" cy="177800"/>
              </a:xfrm>
              <a:custGeom>
                <a:avLst/>
                <a:gdLst/>
                <a:ahLst/>
                <a:cxnLst>
                  <a:cxn ang="0">
                    <a:pos x="181" y="0"/>
                  </a:cxn>
                  <a:cxn ang="0">
                    <a:pos x="192" y="0"/>
                  </a:cxn>
                  <a:cxn ang="0">
                    <a:pos x="213" y="5"/>
                  </a:cxn>
                  <a:cxn ang="0">
                    <a:pos x="234" y="13"/>
                  </a:cxn>
                  <a:cxn ang="0">
                    <a:pos x="251" y="26"/>
                  </a:cxn>
                  <a:cxn ang="0">
                    <a:pos x="258" y="32"/>
                  </a:cxn>
                  <a:cxn ang="0">
                    <a:pos x="272" y="49"/>
                  </a:cxn>
                  <a:cxn ang="0">
                    <a:pos x="283" y="68"/>
                  </a:cxn>
                  <a:cxn ang="0">
                    <a:pos x="289" y="89"/>
                  </a:cxn>
                  <a:cxn ang="0">
                    <a:pos x="292" y="111"/>
                  </a:cxn>
                  <a:cxn ang="0">
                    <a:pos x="292" y="111"/>
                  </a:cxn>
                  <a:cxn ang="0">
                    <a:pos x="289" y="133"/>
                  </a:cxn>
                  <a:cxn ang="0">
                    <a:pos x="283" y="154"/>
                  </a:cxn>
                  <a:cxn ang="0">
                    <a:pos x="272" y="173"/>
                  </a:cxn>
                  <a:cxn ang="0">
                    <a:pos x="258" y="189"/>
                  </a:cxn>
                  <a:cxn ang="0">
                    <a:pos x="251" y="196"/>
                  </a:cxn>
                  <a:cxn ang="0">
                    <a:pos x="234" y="209"/>
                  </a:cxn>
                  <a:cxn ang="0">
                    <a:pos x="213" y="217"/>
                  </a:cxn>
                  <a:cxn ang="0">
                    <a:pos x="192" y="221"/>
                  </a:cxn>
                  <a:cxn ang="0">
                    <a:pos x="100" y="222"/>
                  </a:cxn>
                  <a:cxn ang="0">
                    <a:pos x="89" y="221"/>
                  </a:cxn>
                  <a:cxn ang="0">
                    <a:pos x="67" y="217"/>
                  </a:cxn>
                  <a:cxn ang="0">
                    <a:pos x="47" y="209"/>
                  </a:cxn>
                  <a:cxn ang="0">
                    <a:pos x="30" y="196"/>
                  </a:cxn>
                  <a:cxn ang="0">
                    <a:pos x="21" y="189"/>
                  </a:cxn>
                  <a:cxn ang="0">
                    <a:pos x="9" y="175"/>
                  </a:cxn>
                  <a:cxn ang="0">
                    <a:pos x="0" y="158"/>
                  </a:cxn>
                  <a:cxn ang="0">
                    <a:pos x="61" y="158"/>
                  </a:cxn>
                  <a:cxn ang="0">
                    <a:pos x="79" y="169"/>
                  </a:cxn>
                  <a:cxn ang="0">
                    <a:pos x="100" y="173"/>
                  </a:cxn>
                  <a:cxn ang="0">
                    <a:pos x="181" y="173"/>
                  </a:cxn>
                  <a:cxn ang="0">
                    <a:pos x="204" y="168"/>
                  </a:cxn>
                  <a:cxn ang="0">
                    <a:pos x="224" y="154"/>
                  </a:cxn>
                  <a:cxn ang="0">
                    <a:pos x="231" y="146"/>
                  </a:cxn>
                  <a:cxn ang="0">
                    <a:pos x="241" y="124"/>
                  </a:cxn>
                  <a:cxn ang="0">
                    <a:pos x="242" y="111"/>
                  </a:cxn>
                  <a:cxn ang="0">
                    <a:pos x="241" y="99"/>
                  </a:cxn>
                  <a:cxn ang="0">
                    <a:pos x="231" y="77"/>
                  </a:cxn>
                  <a:cxn ang="0">
                    <a:pos x="224" y="68"/>
                  </a:cxn>
                  <a:cxn ang="0">
                    <a:pos x="204" y="54"/>
                  </a:cxn>
                  <a:cxn ang="0">
                    <a:pos x="181" y="49"/>
                  </a:cxn>
                  <a:cxn ang="0">
                    <a:pos x="100" y="49"/>
                  </a:cxn>
                  <a:cxn ang="0">
                    <a:pos x="79" y="53"/>
                  </a:cxn>
                  <a:cxn ang="0">
                    <a:pos x="61" y="63"/>
                  </a:cxn>
                  <a:cxn ang="0">
                    <a:pos x="0" y="63"/>
                  </a:cxn>
                  <a:cxn ang="0">
                    <a:pos x="9" y="47"/>
                  </a:cxn>
                  <a:cxn ang="0">
                    <a:pos x="21" y="32"/>
                  </a:cxn>
                  <a:cxn ang="0">
                    <a:pos x="30" y="26"/>
                  </a:cxn>
                  <a:cxn ang="0">
                    <a:pos x="47" y="13"/>
                  </a:cxn>
                  <a:cxn ang="0">
                    <a:pos x="67" y="5"/>
                  </a:cxn>
                  <a:cxn ang="0">
                    <a:pos x="89" y="0"/>
                  </a:cxn>
                  <a:cxn ang="0">
                    <a:pos x="100" y="0"/>
                  </a:cxn>
                </a:cxnLst>
                <a:rect l="0" t="0" r="r" b="b"/>
                <a:pathLst>
                  <a:path w="292" h="222">
                    <a:moveTo>
                      <a:pt x="100" y="0"/>
                    </a:moveTo>
                    <a:lnTo>
                      <a:pt x="181" y="0"/>
                    </a:lnTo>
                    <a:lnTo>
                      <a:pt x="181" y="0"/>
                    </a:lnTo>
                    <a:lnTo>
                      <a:pt x="192" y="0"/>
                    </a:lnTo>
                    <a:lnTo>
                      <a:pt x="203" y="2"/>
                    </a:lnTo>
                    <a:lnTo>
                      <a:pt x="213" y="5"/>
                    </a:lnTo>
                    <a:lnTo>
                      <a:pt x="224" y="9"/>
                    </a:lnTo>
                    <a:lnTo>
                      <a:pt x="234" y="13"/>
                    </a:lnTo>
                    <a:lnTo>
                      <a:pt x="242" y="18"/>
                    </a:lnTo>
                    <a:lnTo>
                      <a:pt x="251" y="26"/>
                    </a:lnTo>
                    <a:lnTo>
                      <a:pt x="258" y="32"/>
                    </a:lnTo>
                    <a:lnTo>
                      <a:pt x="258" y="32"/>
                    </a:lnTo>
                    <a:lnTo>
                      <a:pt x="266" y="41"/>
                    </a:lnTo>
                    <a:lnTo>
                      <a:pt x="272" y="49"/>
                    </a:lnTo>
                    <a:lnTo>
                      <a:pt x="278" y="58"/>
                    </a:lnTo>
                    <a:lnTo>
                      <a:pt x="283" y="68"/>
                    </a:lnTo>
                    <a:lnTo>
                      <a:pt x="287" y="78"/>
                    </a:lnTo>
                    <a:lnTo>
                      <a:pt x="289" y="89"/>
                    </a:lnTo>
                    <a:lnTo>
                      <a:pt x="291" y="100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2" y="111"/>
                    </a:lnTo>
                    <a:lnTo>
                      <a:pt x="291" y="122"/>
                    </a:lnTo>
                    <a:lnTo>
                      <a:pt x="289" y="133"/>
                    </a:lnTo>
                    <a:lnTo>
                      <a:pt x="287" y="143"/>
                    </a:lnTo>
                    <a:lnTo>
                      <a:pt x="283" y="154"/>
                    </a:lnTo>
                    <a:lnTo>
                      <a:pt x="278" y="164"/>
                    </a:lnTo>
                    <a:lnTo>
                      <a:pt x="272" y="173"/>
                    </a:lnTo>
                    <a:lnTo>
                      <a:pt x="266" y="182"/>
                    </a:lnTo>
                    <a:lnTo>
                      <a:pt x="258" y="189"/>
                    </a:lnTo>
                    <a:lnTo>
                      <a:pt x="258" y="189"/>
                    </a:lnTo>
                    <a:lnTo>
                      <a:pt x="251" y="196"/>
                    </a:lnTo>
                    <a:lnTo>
                      <a:pt x="242" y="203"/>
                    </a:lnTo>
                    <a:lnTo>
                      <a:pt x="234" y="209"/>
                    </a:lnTo>
                    <a:lnTo>
                      <a:pt x="224" y="214"/>
                    </a:lnTo>
                    <a:lnTo>
                      <a:pt x="213" y="217"/>
                    </a:lnTo>
                    <a:lnTo>
                      <a:pt x="203" y="220"/>
                    </a:lnTo>
                    <a:lnTo>
                      <a:pt x="192" y="221"/>
                    </a:lnTo>
                    <a:lnTo>
                      <a:pt x="181" y="222"/>
                    </a:lnTo>
                    <a:lnTo>
                      <a:pt x="100" y="222"/>
                    </a:lnTo>
                    <a:lnTo>
                      <a:pt x="100" y="222"/>
                    </a:lnTo>
                    <a:lnTo>
                      <a:pt x="89" y="221"/>
                    </a:lnTo>
                    <a:lnTo>
                      <a:pt x="78" y="220"/>
                    </a:lnTo>
                    <a:lnTo>
                      <a:pt x="67" y="217"/>
                    </a:lnTo>
                    <a:lnTo>
                      <a:pt x="57" y="214"/>
                    </a:lnTo>
                    <a:lnTo>
                      <a:pt x="47" y="209"/>
                    </a:lnTo>
                    <a:lnTo>
                      <a:pt x="38" y="203"/>
                    </a:lnTo>
                    <a:lnTo>
                      <a:pt x="30" y="196"/>
                    </a:lnTo>
                    <a:lnTo>
                      <a:pt x="21" y="189"/>
                    </a:lnTo>
                    <a:lnTo>
                      <a:pt x="21" y="189"/>
                    </a:lnTo>
                    <a:lnTo>
                      <a:pt x="15" y="183"/>
                    </a:lnTo>
                    <a:lnTo>
                      <a:pt x="9" y="175"/>
                    </a:lnTo>
                    <a:lnTo>
                      <a:pt x="4" y="167"/>
                    </a:lnTo>
                    <a:lnTo>
                      <a:pt x="0" y="158"/>
                    </a:lnTo>
                    <a:lnTo>
                      <a:pt x="61" y="158"/>
                    </a:lnTo>
                    <a:lnTo>
                      <a:pt x="61" y="158"/>
                    </a:lnTo>
                    <a:lnTo>
                      <a:pt x="69" y="164"/>
                    </a:lnTo>
                    <a:lnTo>
                      <a:pt x="79" y="169"/>
                    </a:lnTo>
                    <a:lnTo>
                      <a:pt x="89" y="172"/>
                    </a:lnTo>
                    <a:lnTo>
                      <a:pt x="100" y="173"/>
                    </a:lnTo>
                    <a:lnTo>
                      <a:pt x="181" y="173"/>
                    </a:lnTo>
                    <a:lnTo>
                      <a:pt x="181" y="173"/>
                    </a:lnTo>
                    <a:lnTo>
                      <a:pt x="193" y="172"/>
                    </a:lnTo>
                    <a:lnTo>
                      <a:pt x="204" y="168"/>
                    </a:lnTo>
                    <a:lnTo>
                      <a:pt x="215" y="162"/>
                    </a:lnTo>
                    <a:lnTo>
                      <a:pt x="224" y="154"/>
                    </a:lnTo>
                    <a:lnTo>
                      <a:pt x="224" y="154"/>
                    </a:lnTo>
                    <a:lnTo>
                      <a:pt x="231" y="146"/>
                    </a:lnTo>
                    <a:lnTo>
                      <a:pt x="237" y="135"/>
                    </a:lnTo>
                    <a:lnTo>
                      <a:pt x="241" y="124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2" y="111"/>
                    </a:lnTo>
                    <a:lnTo>
                      <a:pt x="241" y="99"/>
                    </a:lnTo>
                    <a:lnTo>
                      <a:pt x="237" y="86"/>
                    </a:lnTo>
                    <a:lnTo>
                      <a:pt x="231" y="77"/>
                    </a:lnTo>
                    <a:lnTo>
                      <a:pt x="224" y="68"/>
                    </a:lnTo>
                    <a:lnTo>
                      <a:pt x="224" y="68"/>
                    </a:lnTo>
                    <a:lnTo>
                      <a:pt x="215" y="60"/>
                    </a:lnTo>
                    <a:lnTo>
                      <a:pt x="204" y="54"/>
                    </a:lnTo>
                    <a:lnTo>
                      <a:pt x="193" y="51"/>
                    </a:lnTo>
                    <a:lnTo>
                      <a:pt x="181" y="49"/>
                    </a:lnTo>
                    <a:lnTo>
                      <a:pt x="100" y="49"/>
                    </a:lnTo>
                    <a:lnTo>
                      <a:pt x="100" y="49"/>
                    </a:lnTo>
                    <a:lnTo>
                      <a:pt x="89" y="51"/>
                    </a:lnTo>
                    <a:lnTo>
                      <a:pt x="79" y="53"/>
                    </a:lnTo>
                    <a:lnTo>
                      <a:pt x="69" y="58"/>
                    </a:lnTo>
                    <a:lnTo>
                      <a:pt x="61" y="63"/>
                    </a:lnTo>
                    <a:lnTo>
                      <a:pt x="0" y="63"/>
                    </a:lnTo>
                    <a:lnTo>
                      <a:pt x="0" y="63"/>
                    </a:lnTo>
                    <a:lnTo>
                      <a:pt x="4" y="56"/>
                    </a:lnTo>
                    <a:lnTo>
                      <a:pt x="9" y="47"/>
                    </a:lnTo>
                    <a:lnTo>
                      <a:pt x="15" y="39"/>
                    </a:lnTo>
                    <a:lnTo>
                      <a:pt x="21" y="32"/>
                    </a:lnTo>
                    <a:lnTo>
                      <a:pt x="21" y="32"/>
                    </a:lnTo>
                    <a:lnTo>
                      <a:pt x="30" y="26"/>
                    </a:lnTo>
                    <a:lnTo>
                      <a:pt x="38" y="18"/>
                    </a:lnTo>
                    <a:lnTo>
                      <a:pt x="47" y="13"/>
                    </a:lnTo>
                    <a:lnTo>
                      <a:pt x="57" y="9"/>
                    </a:lnTo>
                    <a:lnTo>
                      <a:pt x="67" y="5"/>
                    </a:lnTo>
                    <a:lnTo>
                      <a:pt x="78" y="2"/>
                    </a:lnTo>
                    <a:lnTo>
                      <a:pt x="89" y="0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lIns="108363" tIns="54181" rIns="108363" bIns="5418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5">
                  <a:solidFill>
                    <a:schemeClr val="tx1">
                      <a:lumMod val="95000"/>
                      <a:lumOff val="5000"/>
                    </a:schemeClr>
                  </a:solidFill>
                  <a:latin typeface="Lao UI" panose="020B0502040204020203" pitchFamily="34" charset="0"/>
                  <a:ea typeface="+mn-ea"/>
                  <a:cs typeface="Lao UI" panose="020B0502040204020203" pitchFamily="34" charset="0"/>
                </a:endParaRPr>
              </a:p>
            </p:txBody>
          </p:sp>
          <p:sp>
            <p:nvSpPr>
              <p:cNvPr id="43" name="Freeform 21"/>
              <p:cNvSpPr/>
              <p:nvPr/>
            </p:nvSpPr>
            <p:spPr bwMode="auto">
              <a:xfrm>
                <a:off x="1601767" y="4427550"/>
                <a:ext cx="195263" cy="36513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24" y="0"/>
                  </a:cxn>
                  <a:cxn ang="0">
                    <a:pos x="224" y="0"/>
                  </a:cxn>
                  <a:cxn ang="0">
                    <a:pos x="229" y="1"/>
                  </a:cxn>
                  <a:cxn ang="0">
                    <a:pos x="233" y="2"/>
                  </a:cxn>
                  <a:cxn ang="0">
                    <a:pos x="236" y="5"/>
                  </a:cxn>
                  <a:cxn ang="0">
                    <a:pos x="240" y="7"/>
                  </a:cxn>
                  <a:cxn ang="0">
                    <a:pos x="242" y="11"/>
                  </a:cxn>
                  <a:cxn ang="0">
                    <a:pos x="245" y="14"/>
                  </a:cxn>
                  <a:cxn ang="0">
                    <a:pos x="246" y="18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3"/>
                  </a:cxn>
                  <a:cxn ang="0">
                    <a:pos x="246" y="28"/>
                  </a:cxn>
                  <a:cxn ang="0">
                    <a:pos x="245" y="32"/>
                  </a:cxn>
                  <a:cxn ang="0">
                    <a:pos x="242" y="36"/>
                  </a:cxn>
                  <a:cxn ang="0">
                    <a:pos x="240" y="39"/>
                  </a:cxn>
                  <a:cxn ang="0">
                    <a:pos x="236" y="42"/>
                  </a:cxn>
                  <a:cxn ang="0">
                    <a:pos x="233" y="44"/>
                  </a:cxn>
                  <a:cxn ang="0">
                    <a:pos x="229" y="45"/>
                  </a:cxn>
                  <a:cxn ang="0">
                    <a:pos x="224" y="45"/>
                  </a:cxn>
                  <a:cxn ang="0">
                    <a:pos x="24" y="45"/>
                  </a:cxn>
                  <a:cxn ang="0">
                    <a:pos x="24" y="45"/>
                  </a:cxn>
                  <a:cxn ang="0">
                    <a:pos x="19" y="45"/>
                  </a:cxn>
                  <a:cxn ang="0">
                    <a:pos x="14" y="44"/>
                  </a:cxn>
                  <a:cxn ang="0">
                    <a:pos x="10" y="42"/>
                  </a:cxn>
                  <a:cxn ang="0">
                    <a:pos x="6" y="39"/>
                  </a:cxn>
                  <a:cxn ang="0">
                    <a:pos x="4" y="36"/>
                  </a:cxn>
                  <a:cxn ang="0">
                    <a:pos x="3" y="32"/>
                  </a:cxn>
                  <a:cxn ang="0">
                    <a:pos x="0" y="28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4" y="11"/>
                  </a:cxn>
                  <a:cxn ang="0">
                    <a:pos x="6" y="7"/>
                  </a:cxn>
                  <a:cxn ang="0">
                    <a:pos x="10" y="5"/>
                  </a:cxn>
                  <a:cxn ang="0">
                    <a:pos x="14" y="2"/>
                  </a:cxn>
                  <a:cxn ang="0">
                    <a:pos x="19" y="1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46" h="45">
                    <a:moveTo>
                      <a:pt x="24" y="0"/>
                    </a:moveTo>
                    <a:lnTo>
                      <a:pt x="224" y="0"/>
                    </a:lnTo>
                    <a:lnTo>
                      <a:pt x="224" y="0"/>
                    </a:lnTo>
                    <a:lnTo>
                      <a:pt x="229" y="1"/>
                    </a:lnTo>
                    <a:lnTo>
                      <a:pt x="233" y="2"/>
                    </a:lnTo>
                    <a:lnTo>
                      <a:pt x="236" y="5"/>
                    </a:lnTo>
                    <a:lnTo>
                      <a:pt x="240" y="7"/>
                    </a:lnTo>
                    <a:lnTo>
                      <a:pt x="242" y="11"/>
                    </a:lnTo>
                    <a:lnTo>
                      <a:pt x="245" y="14"/>
                    </a:lnTo>
                    <a:lnTo>
                      <a:pt x="246" y="18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3"/>
                    </a:lnTo>
                    <a:lnTo>
                      <a:pt x="246" y="28"/>
                    </a:lnTo>
                    <a:lnTo>
                      <a:pt x="245" y="32"/>
                    </a:lnTo>
                    <a:lnTo>
                      <a:pt x="242" y="36"/>
                    </a:lnTo>
                    <a:lnTo>
                      <a:pt x="240" y="39"/>
                    </a:lnTo>
                    <a:lnTo>
                      <a:pt x="236" y="42"/>
                    </a:lnTo>
                    <a:lnTo>
                      <a:pt x="233" y="44"/>
                    </a:lnTo>
                    <a:lnTo>
                      <a:pt x="229" y="45"/>
                    </a:lnTo>
                    <a:lnTo>
                      <a:pt x="224" y="45"/>
                    </a:lnTo>
                    <a:lnTo>
                      <a:pt x="24" y="45"/>
                    </a:lnTo>
                    <a:lnTo>
                      <a:pt x="24" y="45"/>
                    </a:lnTo>
                    <a:lnTo>
                      <a:pt x="19" y="45"/>
                    </a:lnTo>
                    <a:lnTo>
                      <a:pt x="14" y="44"/>
                    </a:lnTo>
                    <a:lnTo>
                      <a:pt x="10" y="42"/>
                    </a:lnTo>
                    <a:lnTo>
                      <a:pt x="6" y="39"/>
                    </a:lnTo>
                    <a:lnTo>
                      <a:pt x="4" y="36"/>
                    </a:lnTo>
                    <a:lnTo>
                      <a:pt x="3" y="32"/>
                    </a:lnTo>
                    <a:lnTo>
                      <a:pt x="0" y="28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10" y="5"/>
                    </a:lnTo>
                    <a:lnTo>
                      <a:pt x="14" y="2"/>
                    </a:lnTo>
                    <a:lnTo>
                      <a:pt x="19" y="1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grpFill/>
              <a:ln w="9525">
                <a:solidFill>
                  <a:schemeClr val="bg1"/>
                </a:solidFill>
                <a:round/>
              </a:ln>
            </p:spPr>
            <p:txBody>
              <a:bodyPr lIns="108363" tIns="54181" rIns="108363" bIns="54181"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895">
                  <a:solidFill>
                    <a:schemeClr val="tx1">
                      <a:lumMod val="95000"/>
                      <a:lumOff val="5000"/>
                    </a:schemeClr>
                  </a:solidFill>
                  <a:latin typeface="Lao UI" panose="020B0502040204020203" pitchFamily="34" charset="0"/>
                  <a:ea typeface="+mn-ea"/>
                  <a:cs typeface="Lao UI" panose="020B0502040204020203" pitchFamily="34" charset="0"/>
                </a:endParaRPr>
              </a:p>
            </p:txBody>
          </p:sp>
        </p:grpSp>
      </p:grpSp>
      <p:grpSp>
        <p:nvGrpSpPr>
          <p:cNvPr id="44" name="组合 43"/>
          <p:cNvGrpSpPr/>
          <p:nvPr/>
        </p:nvGrpSpPr>
        <p:grpSpPr>
          <a:xfrm>
            <a:off x="7382429" y="3375174"/>
            <a:ext cx="753936" cy="753899"/>
            <a:chOff x="4937249" y="2494995"/>
            <a:chExt cx="636196" cy="636164"/>
          </a:xfrm>
          <a:solidFill>
            <a:schemeClr val="accent1"/>
          </a:solidFill>
        </p:grpSpPr>
        <p:sp>
          <p:nvSpPr>
            <p:cNvPr id="45" name="Rectangle 23"/>
            <p:cNvSpPr/>
            <p:nvPr/>
          </p:nvSpPr>
          <p:spPr>
            <a:xfrm>
              <a:off x="4937249" y="249499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46" name="Freeform 63"/>
            <p:cNvSpPr>
              <a:spLocks noEditPoints="1"/>
            </p:cNvSpPr>
            <p:nvPr/>
          </p:nvSpPr>
          <p:spPr bwMode="auto">
            <a:xfrm>
              <a:off x="5115758" y="2684685"/>
              <a:ext cx="302600" cy="259373"/>
            </a:xfrm>
            <a:custGeom>
              <a:avLst/>
              <a:gdLst/>
              <a:ahLst/>
              <a:cxnLst>
                <a:cxn ang="0">
                  <a:pos x="15" y="2"/>
                </a:cxn>
                <a:cxn ang="0">
                  <a:pos x="0" y="4"/>
                </a:cxn>
                <a:cxn ang="0">
                  <a:pos x="0" y="62"/>
                </a:cxn>
                <a:cxn ang="0">
                  <a:pos x="9" y="71"/>
                </a:cxn>
                <a:cxn ang="0">
                  <a:pos x="53" y="45"/>
                </a:cxn>
                <a:cxn ang="0">
                  <a:pos x="58" y="31"/>
                </a:cxn>
                <a:cxn ang="0">
                  <a:pos x="307" y="11"/>
                </a:cxn>
                <a:cxn ang="0">
                  <a:pos x="95" y="11"/>
                </a:cxn>
                <a:cxn ang="0">
                  <a:pos x="85" y="27"/>
                </a:cxn>
                <a:cxn ang="0">
                  <a:pos x="85" y="51"/>
                </a:cxn>
                <a:cxn ang="0">
                  <a:pos x="102" y="62"/>
                </a:cxn>
                <a:cxn ang="0">
                  <a:pos x="314" y="60"/>
                </a:cxn>
                <a:cxn ang="0">
                  <a:pos x="323" y="43"/>
                </a:cxn>
                <a:cxn ang="0">
                  <a:pos x="323" y="20"/>
                </a:cxn>
                <a:cxn ang="0">
                  <a:pos x="307" y="11"/>
                </a:cxn>
                <a:cxn ang="0">
                  <a:pos x="53" y="147"/>
                </a:cxn>
                <a:cxn ang="0">
                  <a:pos x="60" y="138"/>
                </a:cxn>
                <a:cxn ang="0">
                  <a:pos x="15" y="112"/>
                </a:cxn>
                <a:cxn ang="0">
                  <a:pos x="4" y="111"/>
                </a:cxn>
                <a:cxn ang="0">
                  <a:pos x="0" y="163"/>
                </a:cxn>
                <a:cxn ang="0">
                  <a:pos x="4" y="172"/>
                </a:cxn>
                <a:cxn ang="0">
                  <a:pos x="15" y="172"/>
                </a:cxn>
                <a:cxn ang="0">
                  <a:pos x="102" y="112"/>
                </a:cxn>
                <a:cxn ang="0">
                  <a:pos x="85" y="123"/>
                </a:cxn>
                <a:cxn ang="0">
                  <a:pos x="85" y="147"/>
                </a:cxn>
                <a:cxn ang="0">
                  <a:pos x="95" y="163"/>
                </a:cxn>
                <a:cxn ang="0">
                  <a:pos x="307" y="163"/>
                </a:cxn>
                <a:cxn ang="0">
                  <a:pos x="323" y="154"/>
                </a:cxn>
                <a:cxn ang="0">
                  <a:pos x="323" y="129"/>
                </a:cxn>
                <a:cxn ang="0">
                  <a:pos x="314" y="114"/>
                </a:cxn>
                <a:cxn ang="0">
                  <a:pos x="53" y="232"/>
                </a:cxn>
                <a:cxn ang="0">
                  <a:pos x="9" y="205"/>
                </a:cxn>
                <a:cxn ang="0">
                  <a:pos x="0" y="214"/>
                </a:cxn>
                <a:cxn ang="0">
                  <a:pos x="0" y="272"/>
                </a:cxn>
                <a:cxn ang="0">
                  <a:pos x="15" y="274"/>
                </a:cxn>
                <a:cxn ang="0">
                  <a:pos x="58" y="245"/>
                </a:cxn>
                <a:cxn ang="0">
                  <a:pos x="53" y="232"/>
                </a:cxn>
                <a:cxn ang="0">
                  <a:pos x="102" y="214"/>
                </a:cxn>
                <a:cxn ang="0">
                  <a:pos x="91" y="219"/>
                </a:cxn>
                <a:cxn ang="0">
                  <a:pos x="85" y="248"/>
                </a:cxn>
                <a:cxn ang="0">
                  <a:pos x="91" y="261"/>
                </a:cxn>
                <a:cxn ang="0">
                  <a:pos x="307" y="266"/>
                </a:cxn>
                <a:cxn ang="0">
                  <a:pos x="319" y="261"/>
                </a:cxn>
                <a:cxn ang="0">
                  <a:pos x="323" y="232"/>
                </a:cxn>
                <a:cxn ang="0">
                  <a:pos x="319" y="219"/>
                </a:cxn>
                <a:cxn ang="0">
                  <a:pos x="307" y="214"/>
                </a:cxn>
              </a:cxnLst>
              <a:rect l="0" t="0" r="r" b="b"/>
              <a:pathLst>
                <a:path w="323" h="275">
                  <a:moveTo>
                    <a:pt x="53" y="27"/>
                  </a:moveTo>
                  <a:lnTo>
                    <a:pt x="15" y="2"/>
                  </a:lnTo>
                  <a:lnTo>
                    <a:pt x="15" y="2"/>
                  </a:lnTo>
                  <a:lnTo>
                    <a:pt x="9" y="0"/>
                  </a:lnTo>
                  <a:lnTo>
                    <a:pt x="4" y="0"/>
                  </a:lnTo>
                  <a:lnTo>
                    <a:pt x="0" y="4"/>
                  </a:lnTo>
                  <a:lnTo>
                    <a:pt x="0" y="11"/>
                  </a:lnTo>
                  <a:lnTo>
                    <a:pt x="0" y="62"/>
                  </a:lnTo>
                  <a:lnTo>
                    <a:pt x="0" y="62"/>
                  </a:lnTo>
                  <a:lnTo>
                    <a:pt x="0" y="67"/>
                  </a:lnTo>
                  <a:lnTo>
                    <a:pt x="4" y="71"/>
                  </a:lnTo>
                  <a:lnTo>
                    <a:pt x="9" y="71"/>
                  </a:lnTo>
                  <a:lnTo>
                    <a:pt x="15" y="69"/>
                  </a:lnTo>
                  <a:lnTo>
                    <a:pt x="53" y="45"/>
                  </a:lnTo>
                  <a:lnTo>
                    <a:pt x="53" y="45"/>
                  </a:lnTo>
                  <a:lnTo>
                    <a:pt x="58" y="40"/>
                  </a:lnTo>
                  <a:lnTo>
                    <a:pt x="60" y="36"/>
                  </a:lnTo>
                  <a:lnTo>
                    <a:pt x="58" y="31"/>
                  </a:lnTo>
                  <a:lnTo>
                    <a:pt x="53" y="27"/>
                  </a:lnTo>
                  <a:lnTo>
                    <a:pt x="53" y="27"/>
                  </a:lnTo>
                  <a:close/>
                  <a:moveTo>
                    <a:pt x="307" y="11"/>
                  </a:moveTo>
                  <a:lnTo>
                    <a:pt x="102" y="11"/>
                  </a:lnTo>
                  <a:lnTo>
                    <a:pt x="102" y="11"/>
                  </a:lnTo>
                  <a:lnTo>
                    <a:pt x="95" y="11"/>
                  </a:lnTo>
                  <a:lnTo>
                    <a:pt x="91" y="14"/>
                  </a:lnTo>
                  <a:lnTo>
                    <a:pt x="85" y="20"/>
                  </a:lnTo>
                  <a:lnTo>
                    <a:pt x="85" y="27"/>
                  </a:lnTo>
                  <a:lnTo>
                    <a:pt x="85" y="43"/>
                  </a:lnTo>
                  <a:lnTo>
                    <a:pt x="85" y="43"/>
                  </a:lnTo>
                  <a:lnTo>
                    <a:pt x="85" y="51"/>
                  </a:lnTo>
                  <a:lnTo>
                    <a:pt x="91" y="56"/>
                  </a:lnTo>
                  <a:lnTo>
                    <a:pt x="95" y="60"/>
                  </a:lnTo>
                  <a:lnTo>
                    <a:pt x="102" y="62"/>
                  </a:lnTo>
                  <a:lnTo>
                    <a:pt x="307" y="62"/>
                  </a:lnTo>
                  <a:lnTo>
                    <a:pt x="307" y="62"/>
                  </a:lnTo>
                  <a:lnTo>
                    <a:pt x="314" y="60"/>
                  </a:lnTo>
                  <a:lnTo>
                    <a:pt x="319" y="56"/>
                  </a:lnTo>
                  <a:lnTo>
                    <a:pt x="323" y="51"/>
                  </a:lnTo>
                  <a:lnTo>
                    <a:pt x="323" y="43"/>
                  </a:lnTo>
                  <a:lnTo>
                    <a:pt x="323" y="27"/>
                  </a:lnTo>
                  <a:lnTo>
                    <a:pt x="323" y="27"/>
                  </a:lnTo>
                  <a:lnTo>
                    <a:pt x="323" y="20"/>
                  </a:lnTo>
                  <a:lnTo>
                    <a:pt x="319" y="14"/>
                  </a:lnTo>
                  <a:lnTo>
                    <a:pt x="314" y="11"/>
                  </a:lnTo>
                  <a:lnTo>
                    <a:pt x="307" y="11"/>
                  </a:lnTo>
                  <a:lnTo>
                    <a:pt x="307" y="11"/>
                  </a:lnTo>
                  <a:close/>
                  <a:moveTo>
                    <a:pt x="15" y="172"/>
                  </a:moveTo>
                  <a:lnTo>
                    <a:pt x="53" y="147"/>
                  </a:lnTo>
                  <a:lnTo>
                    <a:pt x="53" y="147"/>
                  </a:lnTo>
                  <a:lnTo>
                    <a:pt x="58" y="143"/>
                  </a:lnTo>
                  <a:lnTo>
                    <a:pt x="60" y="138"/>
                  </a:lnTo>
                  <a:lnTo>
                    <a:pt x="58" y="134"/>
                  </a:lnTo>
                  <a:lnTo>
                    <a:pt x="53" y="130"/>
                  </a:lnTo>
                  <a:lnTo>
                    <a:pt x="15" y="112"/>
                  </a:lnTo>
                  <a:lnTo>
                    <a:pt x="15" y="112"/>
                  </a:lnTo>
                  <a:lnTo>
                    <a:pt x="9" y="111"/>
                  </a:lnTo>
                  <a:lnTo>
                    <a:pt x="4" y="111"/>
                  </a:lnTo>
                  <a:lnTo>
                    <a:pt x="0" y="114"/>
                  </a:lnTo>
                  <a:lnTo>
                    <a:pt x="0" y="121"/>
                  </a:lnTo>
                  <a:lnTo>
                    <a:pt x="0" y="163"/>
                  </a:lnTo>
                  <a:lnTo>
                    <a:pt x="0" y="163"/>
                  </a:lnTo>
                  <a:lnTo>
                    <a:pt x="0" y="170"/>
                  </a:lnTo>
                  <a:lnTo>
                    <a:pt x="4" y="172"/>
                  </a:lnTo>
                  <a:lnTo>
                    <a:pt x="9" y="174"/>
                  </a:lnTo>
                  <a:lnTo>
                    <a:pt x="15" y="172"/>
                  </a:lnTo>
                  <a:lnTo>
                    <a:pt x="15" y="172"/>
                  </a:lnTo>
                  <a:close/>
                  <a:moveTo>
                    <a:pt x="307" y="112"/>
                  </a:moveTo>
                  <a:lnTo>
                    <a:pt x="102" y="112"/>
                  </a:lnTo>
                  <a:lnTo>
                    <a:pt x="102" y="112"/>
                  </a:lnTo>
                  <a:lnTo>
                    <a:pt x="95" y="114"/>
                  </a:lnTo>
                  <a:lnTo>
                    <a:pt x="91" y="118"/>
                  </a:lnTo>
                  <a:lnTo>
                    <a:pt x="85" y="123"/>
                  </a:lnTo>
                  <a:lnTo>
                    <a:pt x="85" y="129"/>
                  </a:lnTo>
                  <a:lnTo>
                    <a:pt x="85" y="147"/>
                  </a:lnTo>
                  <a:lnTo>
                    <a:pt x="85" y="147"/>
                  </a:lnTo>
                  <a:lnTo>
                    <a:pt x="85" y="154"/>
                  </a:lnTo>
                  <a:lnTo>
                    <a:pt x="91" y="159"/>
                  </a:lnTo>
                  <a:lnTo>
                    <a:pt x="95" y="163"/>
                  </a:lnTo>
                  <a:lnTo>
                    <a:pt x="102" y="163"/>
                  </a:lnTo>
                  <a:lnTo>
                    <a:pt x="307" y="163"/>
                  </a:lnTo>
                  <a:lnTo>
                    <a:pt x="307" y="163"/>
                  </a:lnTo>
                  <a:lnTo>
                    <a:pt x="314" y="163"/>
                  </a:lnTo>
                  <a:lnTo>
                    <a:pt x="319" y="159"/>
                  </a:lnTo>
                  <a:lnTo>
                    <a:pt x="323" y="154"/>
                  </a:lnTo>
                  <a:lnTo>
                    <a:pt x="323" y="147"/>
                  </a:lnTo>
                  <a:lnTo>
                    <a:pt x="323" y="129"/>
                  </a:lnTo>
                  <a:lnTo>
                    <a:pt x="323" y="129"/>
                  </a:lnTo>
                  <a:lnTo>
                    <a:pt x="323" y="123"/>
                  </a:lnTo>
                  <a:lnTo>
                    <a:pt x="319" y="118"/>
                  </a:lnTo>
                  <a:lnTo>
                    <a:pt x="314" y="114"/>
                  </a:lnTo>
                  <a:lnTo>
                    <a:pt x="307" y="112"/>
                  </a:lnTo>
                  <a:lnTo>
                    <a:pt x="307" y="112"/>
                  </a:lnTo>
                  <a:close/>
                  <a:moveTo>
                    <a:pt x="53" y="232"/>
                  </a:moveTo>
                  <a:lnTo>
                    <a:pt x="15" y="207"/>
                  </a:lnTo>
                  <a:lnTo>
                    <a:pt x="15" y="207"/>
                  </a:lnTo>
                  <a:lnTo>
                    <a:pt x="9" y="205"/>
                  </a:lnTo>
                  <a:lnTo>
                    <a:pt x="4" y="205"/>
                  </a:lnTo>
                  <a:lnTo>
                    <a:pt x="0" y="208"/>
                  </a:lnTo>
                  <a:lnTo>
                    <a:pt x="0" y="214"/>
                  </a:lnTo>
                  <a:lnTo>
                    <a:pt x="0" y="266"/>
                  </a:lnTo>
                  <a:lnTo>
                    <a:pt x="0" y="266"/>
                  </a:lnTo>
                  <a:lnTo>
                    <a:pt x="0" y="272"/>
                  </a:lnTo>
                  <a:lnTo>
                    <a:pt x="4" y="275"/>
                  </a:lnTo>
                  <a:lnTo>
                    <a:pt x="9" y="275"/>
                  </a:lnTo>
                  <a:lnTo>
                    <a:pt x="15" y="274"/>
                  </a:lnTo>
                  <a:lnTo>
                    <a:pt x="53" y="250"/>
                  </a:lnTo>
                  <a:lnTo>
                    <a:pt x="53" y="250"/>
                  </a:lnTo>
                  <a:lnTo>
                    <a:pt x="58" y="245"/>
                  </a:lnTo>
                  <a:lnTo>
                    <a:pt x="60" y="241"/>
                  </a:lnTo>
                  <a:lnTo>
                    <a:pt x="58" y="236"/>
                  </a:lnTo>
                  <a:lnTo>
                    <a:pt x="53" y="232"/>
                  </a:lnTo>
                  <a:lnTo>
                    <a:pt x="53" y="232"/>
                  </a:lnTo>
                  <a:close/>
                  <a:moveTo>
                    <a:pt x="307" y="214"/>
                  </a:moveTo>
                  <a:lnTo>
                    <a:pt x="102" y="214"/>
                  </a:lnTo>
                  <a:lnTo>
                    <a:pt x="102" y="214"/>
                  </a:lnTo>
                  <a:lnTo>
                    <a:pt x="95" y="216"/>
                  </a:lnTo>
                  <a:lnTo>
                    <a:pt x="91" y="219"/>
                  </a:lnTo>
                  <a:lnTo>
                    <a:pt x="85" y="225"/>
                  </a:lnTo>
                  <a:lnTo>
                    <a:pt x="85" y="232"/>
                  </a:lnTo>
                  <a:lnTo>
                    <a:pt x="85" y="248"/>
                  </a:lnTo>
                  <a:lnTo>
                    <a:pt x="85" y="248"/>
                  </a:lnTo>
                  <a:lnTo>
                    <a:pt x="85" y="256"/>
                  </a:lnTo>
                  <a:lnTo>
                    <a:pt x="91" y="261"/>
                  </a:lnTo>
                  <a:lnTo>
                    <a:pt x="95" y="265"/>
                  </a:lnTo>
                  <a:lnTo>
                    <a:pt x="102" y="266"/>
                  </a:lnTo>
                  <a:lnTo>
                    <a:pt x="307" y="266"/>
                  </a:lnTo>
                  <a:lnTo>
                    <a:pt x="307" y="266"/>
                  </a:lnTo>
                  <a:lnTo>
                    <a:pt x="314" y="265"/>
                  </a:lnTo>
                  <a:lnTo>
                    <a:pt x="319" y="261"/>
                  </a:lnTo>
                  <a:lnTo>
                    <a:pt x="323" y="256"/>
                  </a:lnTo>
                  <a:lnTo>
                    <a:pt x="323" y="248"/>
                  </a:lnTo>
                  <a:lnTo>
                    <a:pt x="323" y="232"/>
                  </a:lnTo>
                  <a:lnTo>
                    <a:pt x="323" y="232"/>
                  </a:lnTo>
                  <a:lnTo>
                    <a:pt x="323" y="225"/>
                  </a:lnTo>
                  <a:lnTo>
                    <a:pt x="319" y="219"/>
                  </a:lnTo>
                  <a:lnTo>
                    <a:pt x="314" y="216"/>
                  </a:lnTo>
                  <a:lnTo>
                    <a:pt x="307" y="214"/>
                  </a:lnTo>
                  <a:lnTo>
                    <a:pt x="307" y="214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lIns="108363" tIns="54181" rIns="108363" bIns="5418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6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7382429" y="2105289"/>
            <a:ext cx="753936" cy="753899"/>
            <a:chOff x="4937249" y="1423425"/>
            <a:chExt cx="636196" cy="636164"/>
          </a:xfrm>
          <a:solidFill>
            <a:schemeClr val="accent1"/>
          </a:solidFill>
        </p:grpSpPr>
        <p:sp>
          <p:nvSpPr>
            <p:cNvPr id="48" name="Rectangle 16"/>
            <p:cNvSpPr/>
            <p:nvPr/>
          </p:nvSpPr>
          <p:spPr>
            <a:xfrm>
              <a:off x="4937249" y="1423425"/>
              <a:ext cx="636196" cy="636164"/>
            </a:xfrm>
            <a:prstGeom prst="ellips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895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cs typeface="Lao UI" panose="020B0502040204020203" pitchFamily="34" charset="0"/>
              </a:endParaRPr>
            </a:p>
          </p:txBody>
        </p:sp>
        <p:sp>
          <p:nvSpPr>
            <p:cNvPr id="51" name="Freeform 108"/>
            <p:cNvSpPr>
              <a:spLocks noChangeAspect="1" noEditPoints="1"/>
            </p:cNvSpPr>
            <p:nvPr/>
          </p:nvSpPr>
          <p:spPr bwMode="auto">
            <a:xfrm>
              <a:off x="5110014" y="1561319"/>
              <a:ext cx="288000" cy="382739"/>
            </a:xfrm>
            <a:custGeom>
              <a:avLst/>
              <a:gdLst/>
              <a:ahLst/>
              <a:cxnLst>
                <a:cxn ang="0">
                  <a:pos x="136" y="2"/>
                </a:cxn>
                <a:cxn ang="0">
                  <a:pos x="92" y="13"/>
                </a:cxn>
                <a:cxn ang="0">
                  <a:pos x="56" y="35"/>
                </a:cxn>
                <a:cxn ang="0">
                  <a:pos x="25" y="67"/>
                </a:cxn>
                <a:cxn ang="0">
                  <a:pos x="7" y="107"/>
                </a:cxn>
                <a:cxn ang="0">
                  <a:pos x="0" y="153"/>
                </a:cxn>
                <a:cxn ang="0">
                  <a:pos x="5" y="187"/>
                </a:cxn>
                <a:cxn ang="0">
                  <a:pos x="25" y="236"/>
                </a:cxn>
                <a:cxn ang="0">
                  <a:pos x="63" y="274"/>
                </a:cxn>
                <a:cxn ang="0">
                  <a:pos x="69" y="278"/>
                </a:cxn>
                <a:cxn ang="0">
                  <a:pos x="76" y="301"/>
                </a:cxn>
                <a:cxn ang="0">
                  <a:pos x="76" y="354"/>
                </a:cxn>
                <a:cxn ang="0">
                  <a:pos x="83" y="372"/>
                </a:cxn>
                <a:cxn ang="0">
                  <a:pos x="140" y="401"/>
                </a:cxn>
                <a:cxn ang="0">
                  <a:pos x="150" y="405"/>
                </a:cxn>
                <a:cxn ang="0">
                  <a:pos x="214" y="376"/>
                </a:cxn>
                <a:cxn ang="0">
                  <a:pos x="225" y="367"/>
                </a:cxn>
                <a:cxn ang="0">
                  <a:pos x="228" y="303"/>
                </a:cxn>
                <a:cxn ang="0">
                  <a:pos x="230" y="289"/>
                </a:cxn>
                <a:cxn ang="0">
                  <a:pos x="243" y="270"/>
                </a:cxn>
                <a:cxn ang="0">
                  <a:pos x="261" y="256"/>
                </a:cxn>
                <a:cxn ang="0">
                  <a:pos x="288" y="216"/>
                </a:cxn>
                <a:cxn ang="0">
                  <a:pos x="301" y="169"/>
                </a:cxn>
                <a:cxn ang="0">
                  <a:pos x="301" y="136"/>
                </a:cxn>
                <a:cxn ang="0">
                  <a:pos x="290" y="93"/>
                </a:cxn>
                <a:cxn ang="0">
                  <a:pos x="268" y="57"/>
                </a:cxn>
                <a:cxn ang="0">
                  <a:pos x="236" y="28"/>
                </a:cxn>
                <a:cxn ang="0">
                  <a:pos x="196" y="8"/>
                </a:cxn>
                <a:cxn ang="0">
                  <a:pos x="150" y="0"/>
                </a:cxn>
                <a:cxn ang="0">
                  <a:pos x="100" y="354"/>
                </a:cxn>
                <a:cxn ang="0">
                  <a:pos x="203" y="303"/>
                </a:cxn>
                <a:cxn ang="0">
                  <a:pos x="100" y="303"/>
                </a:cxn>
                <a:cxn ang="0">
                  <a:pos x="203" y="303"/>
                </a:cxn>
                <a:cxn ang="0">
                  <a:pos x="230" y="249"/>
                </a:cxn>
                <a:cxn ang="0">
                  <a:pos x="210" y="270"/>
                </a:cxn>
                <a:cxn ang="0">
                  <a:pos x="96" y="278"/>
                </a:cxn>
                <a:cxn ang="0">
                  <a:pos x="85" y="260"/>
                </a:cxn>
                <a:cxn ang="0">
                  <a:pos x="67" y="245"/>
                </a:cxn>
                <a:cxn ang="0">
                  <a:pos x="40" y="211"/>
                </a:cxn>
                <a:cxn ang="0">
                  <a:pos x="27" y="167"/>
                </a:cxn>
                <a:cxn ang="0">
                  <a:pos x="25" y="140"/>
                </a:cxn>
                <a:cxn ang="0">
                  <a:pos x="36" y="104"/>
                </a:cxn>
                <a:cxn ang="0">
                  <a:pos x="54" y="71"/>
                </a:cxn>
                <a:cxn ang="0">
                  <a:pos x="82" y="47"/>
                </a:cxn>
                <a:cxn ang="0">
                  <a:pos x="114" y="31"/>
                </a:cxn>
                <a:cxn ang="0">
                  <a:pos x="150" y="26"/>
                </a:cxn>
                <a:cxn ang="0">
                  <a:pos x="176" y="29"/>
                </a:cxn>
                <a:cxn ang="0">
                  <a:pos x="212" y="42"/>
                </a:cxn>
                <a:cxn ang="0">
                  <a:pos x="239" y="64"/>
                </a:cxn>
                <a:cxn ang="0">
                  <a:pos x="261" y="93"/>
                </a:cxn>
                <a:cxn ang="0">
                  <a:pos x="274" y="127"/>
                </a:cxn>
                <a:cxn ang="0">
                  <a:pos x="277" y="153"/>
                </a:cxn>
                <a:cxn ang="0">
                  <a:pos x="270" y="192"/>
                </a:cxn>
                <a:cxn ang="0">
                  <a:pos x="250" y="229"/>
                </a:cxn>
                <a:cxn ang="0">
                  <a:pos x="232" y="249"/>
                </a:cxn>
              </a:cxnLst>
              <a:rect l="0" t="0" r="r" b="b"/>
              <a:pathLst>
                <a:path w="303" h="405">
                  <a:moveTo>
                    <a:pt x="150" y="0"/>
                  </a:moveTo>
                  <a:lnTo>
                    <a:pt x="150" y="0"/>
                  </a:lnTo>
                  <a:lnTo>
                    <a:pt x="136" y="2"/>
                  </a:lnTo>
                  <a:lnTo>
                    <a:pt x="121" y="4"/>
                  </a:lnTo>
                  <a:lnTo>
                    <a:pt x="107" y="8"/>
                  </a:lnTo>
                  <a:lnTo>
                    <a:pt x="92" y="13"/>
                  </a:lnTo>
                  <a:lnTo>
                    <a:pt x="80" y="18"/>
                  </a:lnTo>
                  <a:lnTo>
                    <a:pt x="67" y="28"/>
                  </a:lnTo>
                  <a:lnTo>
                    <a:pt x="56" y="35"/>
                  </a:lnTo>
                  <a:lnTo>
                    <a:pt x="45" y="46"/>
                  </a:lnTo>
                  <a:lnTo>
                    <a:pt x="34" y="57"/>
                  </a:lnTo>
                  <a:lnTo>
                    <a:pt x="25" y="67"/>
                  </a:lnTo>
                  <a:lnTo>
                    <a:pt x="18" y="80"/>
                  </a:lnTo>
                  <a:lnTo>
                    <a:pt x="13" y="93"/>
                  </a:lnTo>
                  <a:lnTo>
                    <a:pt x="7" y="107"/>
                  </a:lnTo>
                  <a:lnTo>
                    <a:pt x="4" y="122"/>
                  </a:lnTo>
                  <a:lnTo>
                    <a:pt x="2" y="136"/>
                  </a:lnTo>
                  <a:lnTo>
                    <a:pt x="0" y="153"/>
                  </a:lnTo>
                  <a:lnTo>
                    <a:pt x="0" y="153"/>
                  </a:lnTo>
                  <a:lnTo>
                    <a:pt x="2" y="171"/>
                  </a:lnTo>
                  <a:lnTo>
                    <a:pt x="5" y="187"/>
                  </a:lnTo>
                  <a:lnTo>
                    <a:pt x="9" y="205"/>
                  </a:lnTo>
                  <a:lnTo>
                    <a:pt x="16" y="221"/>
                  </a:lnTo>
                  <a:lnTo>
                    <a:pt x="25" y="236"/>
                  </a:lnTo>
                  <a:lnTo>
                    <a:pt x="36" y="251"/>
                  </a:lnTo>
                  <a:lnTo>
                    <a:pt x="49" y="263"/>
                  </a:lnTo>
                  <a:lnTo>
                    <a:pt x="63" y="274"/>
                  </a:lnTo>
                  <a:lnTo>
                    <a:pt x="65" y="276"/>
                  </a:lnTo>
                  <a:lnTo>
                    <a:pt x="65" y="276"/>
                  </a:lnTo>
                  <a:lnTo>
                    <a:pt x="69" y="278"/>
                  </a:lnTo>
                  <a:lnTo>
                    <a:pt x="71" y="281"/>
                  </a:lnTo>
                  <a:lnTo>
                    <a:pt x="74" y="290"/>
                  </a:lnTo>
                  <a:lnTo>
                    <a:pt x="76" y="301"/>
                  </a:lnTo>
                  <a:lnTo>
                    <a:pt x="76" y="303"/>
                  </a:lnTo>
                  <a:lnTo>
                    <a:pt x="76" y="354"/>
                  </a:lnTo>
                  <a:lnTo>
                    <a:pt x="76" y="354"/>
                  </a:lnTo>
                  <a:lnTo>
                    <a:pt x="76" y="359"/>
                  </a:lnTo>
                  <a:lnTo>
                    <a:pt x="80" y="367"/>
                  </a:lnTo>
                  <a:lnTo>
                    <a:pt x="83" y="372"/>
                  </a:lnTo>
                  <a:lnTo>
                    <a:pt x="89" y="376"/>
                  </a:lnTo>
                  <a:lnTo>
                    <a:pt x="140" y="401"/>
                  </a:lnTo>
                  <a:lnTo>
                    <a:pt x="140" y="401"/>
                  </a:lnTo>
                  <a:lnTo>
                    <a:pt x="145" y="403"/>
                  </a:lnTo>
                  <a:lnTo>
                    <a:pt x="150" y="405"/>
                  </a:lnTo>
                  <a:lnTo>
                    <a:pt x="150" y="405"/>
                  </a:lnTo>
                  <a:lnTo>
                    <a:pt x="158" y="403"/>
                  </a:lnTo>
                  <a:lnTo>
                    <a:pt x="163" y="401"/>
                  </a:lnTo>
                  <a:lnTo>
                    <a:pt x="214" y="376"/>
                  </a:lnTo>
                  <a:lnTo>
                    <a:pt x="214" y="376"/>
                  </a:lnTo>
                  <a:lnTo>
                    <a:pt x="219" y="372"/>
                  </a:lnTo>
                  <a:lnTo>
                    <a:pt x="225" y="367"/>
                  </a:lnTo>
                  <a:lnTo>
                    <a:pt x="227" y="359"/>
                  </a:lnTo>
                  <a:lnTo>
                    <a:pt x="228" y="354"/>
                  </a:lnTo>
                  <a:lnTo>
                    <a:pt x="228" y="303"/>
                  </a:lnTo>
                  <a:lnTo>
                    <a:pt x="228" y="303"/>
                  </a:lnTo>
                  <a:lnTo>
                    <a:pt x="228" y="296"/>
                  </a:lnTo>
                  <a:lnTo>
                    <a:pt x="230" y="289"/>
                  </a:lnTo>
                  <a:lnTo>
                    <a:pt x="236" y="278"/>
                  </a:lnTo>
                  <a:lnTo>
                    <a:pt x="241" y="272"/>
                  </a:lnTo>
                  <a:lnTo>
                    <a:pt x="243" y="270"/>
                  </a:lnTo>
                  <a:lnTo>
                    <a:pt x="248" y="267"/>
                  </a:lnTo>
                  <a:lnTo>
                    <a:pt x="248" y="267"/>
                  </a:lnTo>
                  <a:lnTo>
                    <a:pt x="261" y="256"/>
                  </a:lnTo>
                  <a:lnTo>
                    <a:pt x="272" y="243"/>
                  </a:lnTo>
                  <a:lnTo>
                    <a:pt x="281" y="231"/>
                  </a:lnTo>
                  <a:lnTo>
                    <a:pt x="288" y="216"/>
                  </a:lnTo>
                  <a:lnTo>
                    <a:pt x="294" y="200"/>
                  </a:lnTo>
                  <a:lnTo>
                    <a:pt x="299" y="185"/>
                  </a:lnTo>
                  <a:lnTo>
                    <a:pt x="301" y="169"/>
                  </a:lnTo>
                  <a:lnTo>
                    <a:pt x="303" y="153"/>
                  </a:lnTo>
                  <a:lnTo>
                    <a:pt x="303" y="153"/>
                  </a:lnTo>
                  <a:lnTo>
                    <a:pt x="301" y="136"/>
                  </a:lnTo>
                  <a:lnTo>
                    <a:pt x="299" y="122"/>
                  </a:lnTo>
                  <a:lnTo>
                    <a:pt x="295" y="107"/>
                  </a:lnTo>
                  <a:lnTo>
                    <a:pt x="290" y="93"/>
                  </a:lnTo>
                  <a:lnTo>
                    <a:pt x="285" y="80"/>
                  </a:lnTo>
                  <a:lnTo>
                    <a:pt x="275" y="67"/>
                  </a:lnTo>
                  <a:lnTo>
                    <a:pt x="268" y="57"/>
                  </a:lnTo>
                  <a:lnTo>
                    <a:pt x="257" y="46"/>
                  </a:lnTo>
                  <a:lnTo>
                    <a:pt x="246" y="35"/>
                  </a:lnTo>
                  <a:lnTo>
                    <a:pt x="236" y="28"/>
                  </a:lnTo>
                  <a:lnTo>
                    <a:pt x="223" y="18"/>
                  </a:lnTo>
                  <a:lnTo>
                    <a:pt x="210" y="13"/>
                  </a:lnTo>
                  <a:lnTo>
                    <a:pt x="196" y="8"/>
                  </a:lnTo>
                  <a:lnTo>
                    <a:pt x="181" y="4"/>
                  </a:lnTo>
                  <a:lnTo>
                    <a:pt x="167" y="2"/>
                  </a:lnTo>
                  <a:lnTo>
                    <a:pt x="150" y="0"/>
                  </a:lnTo>
                  <a:lnTo>
                    <a:pt x="150" y="0"/>
                  </a:lnTo>
                  <a:close/>
                  <a:moveTo>
                    <a:pt x="150" y="379"/>
                  </a:moveTo>
                  <a:lnTo>
                    <a:pt x="100" y="354"/>
                  </a:lnTo>
                  <a:lnTo>
                    <a:pt x="203" y="354"/>
                  </a:lnTo>
                  <a:lnTo>
                    <a:pt x="150" y="379"/>
                  </a:lnTo>
                  <a:close/>
                  <a:moveTo>
                    <a:pt x="203" y="303"/>
                  </a:moveTo>
                  <a:lnTo>
                    <a:pt x="203" y="328"/>
                  </a:lnTo>
                  <a:lnTo>
                    <a:pt x="100" y="328"/>
                  </a:lnTo>
                  <a:lnTo>
                    <a:pt x="100" y="303"/>
                  </a:lnTo>
                  <a:lnTo>
                    <a:pt x="100" y="303"/>
                  </a:lnTo>
                  <a:lnTo>
                    <a:pt x="203" y="303"/>
                  </a:lnTo>
                  <a:lnTo>
                    <a:pt x="203" y="303"/>
                  </a:lnTo>
                  <a:close/>
                  <a:moveTo>
                    <a:pt x="232" y="249"/>
                  </a:moveTo>
                  <a:lnTo>
                    <a:pt x="232" y="249"/>
                  </a:lnTo>
                  <a:lnTo>
                    <a:pt x="230" y="249"/>
                  </a:lnTo>
                  <a:lnTo>
                    <a:pt x="223" y="254"/>
                  </a:lnTo>
                  <a:lnTo>
                    <a:pt x="214" y="263"/>
                  </a:lnTo>
                  <a:lnTo>
                    <a:pt x="210" y="270"/>
                  </a:lnTo>
                  <a:lnTo>
                    <a:pt x="207" y="278"/>
                  </a:lnTo>
                  <a:lnTo>
                    <a:pt x="96" y="278"/>
                  </a:lnTo>
                  <a:lnTo>
                    <a:pt x="96" y="278"/>
                  </a:lnTo>
                  <a:lnTo>
                    <a:pt x="94" y="270"/>
                  </a:lnTo>
                  <a:lnTo>
                    <a:pt x="91" y="265"/>
                  </a:lnTo>
                  <a:lnTo>
                    <a:pt x="85" y="260"/>
                  </a:lnTo>
                  <a:lnTo>
                    <a:pt x="78" y="254"/>
                  </a:lnTo>
                  <a:lnTo>
                    <a:pt x="78" y="254"/>
                  </a:lnTo>
                  <a:lnTo>
                    <a:pt x="67" y="245"/>
                  </a:lnTo>
                  <a:lnTo>
                    <a:pt x="56" y="234"/>
                  </a:lnTo>
                  <a:lnTo>
                    <a:pt x="47" y="223"/>
                  </a:lnTo>
                  <a:lnTo>
                    <a:pt x="40" y="211"/>
                  </a:lnTo>
                  <a:lnTo>
                    <a:pt x="34" y="196"/>
                  </a:lnTo>
                  <a:lnTo>
                    <a:pt x="29" y="182"/>
                  </a:lnTo>
                  <a:lnTo>
                    <a:pt x="27" y="167"/>
                  </a:lnTo>
                  <a:lnTo>
                    <a:pt x="25" y="153"/>
                  </a:lnTo>
                  <a:lnTo>
                    <a:pt x="25" y="153"/>
                  </a:lnTo>
                  <a:lnTo>
                    <a:pt x="25" y="140"/>
                  </a:lnTo>
                  <a:lnTo>
                    <a:pt x="27" y="127"/>
                  </a:lnTo>
                  <a:lnTo>
                    <a:pt x="31" y="115"/>
                  </a:lnTo>
                  <a:lnTo>
                    <a:pt x="36" y="104"/>
                  </a:lnTo>
                  <a:lnTo>
                    <a:pt x="40" y="93"/>
                  </a:lnTo>
                  <a:lnTo>
                    <a:pt x="47" y="82"/>
                  </a:lnTo>
                  <a:lnTo>
                    <a:pt x="54" y="71"/>
                  </a:lnTo>
                  <a:lnTo>
                    <a:pt x="62" y="64"/>
                  </a:lnTo>
                  <a:lnTo>
                    <a:pt x="71" y="55"/>
                  </a:lnTo>
                  <a:lnTo>
                    <a:pt x="82" y="47"/>
                  </a:lnTo>
                  <a:lnTo>
                    <a:pt x="91" y="42"/>
                  </a:lnTo>
                  <a:lnTo>
                    <a:pt x="101" y="37"/>
                  </a:lnTo>
                  <a:lnTo>
                    <a:pt x="114" y="31"/>
                  </a:lnTo>
                  <a:lnTo>
                    <a:pt x="125" y="29"/>
                  </a:lnTo>
                  <a:lnTo>
                    <a:pt x="138" y="28"/>
                  </a:lnTo>
                  <a:lnTo>
                    <a:pt x="150" y="26"/>
                  </a:lnTo>
                  <a:lnTo>
                    <a:pt x="150" y="26"/>
                  </a:lnTo>
                  <a:lnTo>
                    <a:pt x="165" y="28"/>
                  </a:lnTo>
                  <a:lnTo>
                    <a:pt x="176" y="29"/>
                  </a:lnTo>
                  <a:lnTo>
                    <a:pt x="188" y="31"/>
                  </a:lnTo>
                  <a:lnTo>
                    <a:pt x="199" y="37"/>
                  </a:lnTo>
                  <a:lnTo>
                    <a:pt x="212" y="42"/>
                  </a:lnTo>
                  <a:lnTo>
                    <a:pt x="221" y="47"/>
                  </a:lnTo>
                  <a:lnTo>
                    <a:pt x="232" y="55"/>
                  </a:lnTo>
                  <a:lnTo>
                    <a:pt x="239" y="64"/>
                  </a:lnTo>
                  <a:lnTo>
                    <a:pt x="248" y="71"/>
                  </a:lnTo>
                  <a:lnTo>
                    <a:pt x="256" y="82"/>
                  </a:lnTo>
                  <a:lnTo>
                    <a:pt x="261" y="93"/>
                  </a:lnTo>
                  <a:lnTo>
                    <a:pt x="266" y="104"/>
                  </a:lnTo>
                  <a:lnTo>
                    <a:pt x="272" y="115"/>
                  </a:lnTo>
                  <a:lnTo>
                    <a:pt x="274" y="127"/>
                  </a:lnTo>
                  <a:lnTo>
                    <a:pt x="275" y="140"/>
                  </a:lnTo>
                  <a:lnTo>
                    <a:pt x="277" y="153"/>
                  </a:lnTo>
                  <a:lnTo>
                    <a:pt x="277" y="153"/>
                  </a:lnTo>
                  <a:lnTo>
                    <a:pt x="275" y="165"/>
                  </a:lnTo>
                  <a:lnTo>
                    <a:pt x="274" y="180"/>
                  </a:lnTo>
                  <a:lnTo>
                    <a:pt x="270" y="192"/>
                  </a:lnTo>
                  <a:lnTo>
                    <a:pt x="265" y="205"/>
                  </a:lnTo>
                  <a:lnTo>
                    <a:pt x="259" y="218"/>
                  </a:lnTo>
                  <a:lnTo>
                    <a:pt x="250" y="229"/>
                  </a:lnTo>
                  <a:lnTo>
                    <a:pt x="243" y="240"/>
                  </a:lnTo>
                  <a:lnTo>
                    <a:pt x="232" y="249"/>
                  </a:lnTo>
                  <a:lnTo>
                    <a:pt x="232" y="249"/>
                  </a:lnTo>
                  <a:close/>
                </a:path>
              </a:pathLst>
            </a:custGeom>
            <a:grpFill/>
            <a:ln w="9525">
              <a:solidFill>
                <a:schemeClr val="bg1"/>
              </a:solidFill>
              <a:round/>
            </a:ln>
          </p:spPr>
          <p:txBody>
            <a:bodyPr lIns="108363" tIns="54181" rIns="108363" bIns="54181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166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40970" name="组合 51"/>
          <p:cNvGrpSpPr/>
          <p:nvPr/>
        </p:nvGrpSpPr>
        <p:grpSpPr bwMode="auto">
          <a:xfrm>
            <a:off x="3394075" y="2111375"/>
            <a:ext cx="3295650" cy="841375"/>
            <a:chOff x="1572182" y="1429104"/>
            <a:chExt cx="2780621" cy="708974"/>
          </a:xfrm>
        </p:grpSpPr>
        <p:sp>
          <p:nvSpPr>
            <p:cNvPr id="53" name="文本框 52"/>
            <p:cNvSpPr txBox="1"/>
            <p:nvPr/>
          </p:nvSpPr>
          <p:spPr>
            <a:xfrm>
              <a:off x="1572182" y="1429104"/>
              <a:ext cx="1798832" cy="26218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</a:rPr>
                <a:t>示例一</a:t>
              </a:r>
            </a:p>
          </p:txBody>
        </p:sp>
        <p:sp>
          <p:nvSpPr>
            <p:cNvPr id="54" name="Rectangle 37"/>
            <p:cNvSpPr/>
            <p:nvPr/>
          </p:nvSpPr>
          <p:spPr>
            <a:xfrm>
              <a:off x="1572182" y="1668550"/>
              <a:ext cx="2780621" cy="46952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40971" name="组合 54"/>
          <p:cNvGrpSpPr/>
          <p:nvPr/>
        </p:nvGrpSpPr>
        <p:grpSpPr bwMode="auto">
          <a:xfrm>
            <a:off x="3394075" y="3365500"/>
            <a:ext cx="3295650" cy="855663"/>
            <a:chOff x="1572182" y="1415852"/>
            <a:chExt cx="2780621" cy="722226"/>
          </a:xfrm>
        </p:grpSpPr>
        <p:sp>
          <p:nvSpPr>
            <p:cNvPr id="56" name="文本框 55"/>
            <p:cNvSpPr txBox="1"/>
            <p:nvPr/>
          </p:nvSpPr>
          <p:spPr>
            <a:xfrm>
              <a:off x="1572182" y="1415852"/>
              <a:ext cx="1798832" cy="262627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</a:rPr>
                <a:t>示例二</a:t>
              </a:r>
            </a:p>
          </p:txBody>
        </p:sp>
        <p:sp>
          <p:nvSpPr>
            <p:cNvPr id="57" name="Rectangle 37"/>
            <p:cNvSpPr/>
            <p:nvPr/>
          </p:nvSpPr>
          <p:spPr>
            <a:xfrm>
              <a:off x="1572182" y="1667760"/>
              <a:ext cx="2780621" cy="47031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40972" name="组合 57"/>
          <p:cNvGrpSpPr/>
          <p:nvPr/>
        </p:nvGrpSpPr>
        <p:grpSpPr bwMode="auto">
          <a:xfrm>
            <a:off x="3394075" y="4729163"/>
            <a:ext cx="3295650" cy="855662"/>
            <a:chOff x="1572182" y="1415852"/>
            <a:chExt cx="2780621" cy="722226"/>
          </a:xfrm>
        </p:grpSpPr>
        <p:sp>
          <p:nvSpPr>
            <p:cNvPr id="59" name="文本框 58"/>
            <p:cNvSpPr txBox="1"/>
            <p:nvPr/>
          </p:nvSpPr>
          <p:spPr>
            <a:xfrm>
              <a:off x="1572182" y="1415852"/>
              <a:ext cx="1798832" cy="262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</a:rPr>
                <a:t>示例三</a:t>
              </a:r>
            </a:p>
          </p:txBody>
        </p:sp>
        <p:sp>
          <p:nvSpPr>
            <p:cNvPr id="60" name="Rectangle 37"/>
            <p:cNvSpPr/>
            <p:nvPr/>
          </p:nvSpPr>
          <p:spPr>
            <a:xfrm>
              <a:off x="1572182" y="1667760"/>
              <a:ext cx="2780621" cy="47031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40973" name="组合 60"/>
          <p:cNvGrpSpPr/>
          <p:nvPr/>
        </p:nvGrpSpPr>
        <p:grpSpPr bwMode="auto">
          <a:xfrm>
            <a:off x="8305800" y="2174875"/>
            <a:ext cx="3295650" cy="839788"/>
            <a:chOff x="1572182" y="1415852"/>
            <a:chExt cx="2780621" cy="708974"/>
          </a:xfrm>
        </p:grpSpPr>
        <p:sp>
          <p:nvSpPr>
            <p:cNvPr id="62" name="文本框 61"/>
            <p:cNvSpPr txBox="1"/>
            <p:nvPr/>
          </p:nvSpPr>
          <p:spPr>
            <a:xfrm>
              <a:off x="1572182" y="1415852"/>
              <a:ext cx="1798832" cy="26268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</a:rPr>
                <a:t>示例四</a:t>
              </a:r>
            </a:p>
          </p:txBody>
        </p:sp>
        <p:sp>
          <p:nvSpPr>
            <p:cNvPr id="63" name="Rectangle 37"/>
            <p:cNvSpPr/>
            <p:nvPr/>
          </p:nvSpPr>
          <p:spPr>
            <a:xfrm>
              <a:off x="1572182" y="1655751"/>
              <a:ext cx="2780621" cy="46907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40974" name="组合 63"/>
          <p:cNvGrpSpPr/>
          <p:nvPr/>
        </p:nvGrpSpPr>
        <p:grpSpPr bwMode="auto">
          <a:xfrm>
            <a:off x="8305800" y="3443288"/>
            <a:ext cx="3295650" cy="855662"/>
            <a:chOff x="1572182" y="1415852"/>
            <a:chExt cx="2780621" cy="722226"/>
          </a:xfrm>
        </p:grpSpPr>
        <p:sp>
          <p:nvSpPr>
            <p:cNvPr id="65" name="文本框 64"/>
            <p:cNvSpPr txBox="1"/>
            <p:nvPr/>
          </p:nvSpPr>
          <p:spPr>
            <a:xfrm>
              <a:off x="1572182" y="1415852"/>
              <a:ext cx="1798832" cy="26262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</a:rPr>
                <a:t>示例五</a:t>
              </a:r>
            </a:p>
          </p:txBody>
        </p:sp>
        <p:sp>
          <p:nvSpPr>
            <p:cNvPr id="66" name="Rectangle 37"/>
            <p:cNvSpPr/>
            <p:nvPr/>
          </p:nvSpPr>
          <p:spPr>
            <a:xfrm>
              <a:off x="1572182" y="1667760"/>
              <a:ext cx="2780621" cy="47031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grpSp>
        <p:nvGrpSpPr>
          <p:cNvPr id="40975" name="组合 66"/>
          <p:cNvGrpSpPr/>
          <p:nvPr/>
        </p:nvGrpSpPr>
        <p:grpSpPr bwMode="auto">
          <a:xfrm>
            <a:off x="8305800" y="4806950"/>
            <a:ext cx="3295650" cy="857250"/>
            <a:chOff x="1572182" y="1415852"/>
            <a:chExt cx="2780621" cy="722226"/>
          </a:xfrm>
        </p:grpSpPr>
        <p:sp>
          <p:nvSpPr>
            <p:cNvPr id="68" name="文本框 67"/>
            <p:cNvSpPr txBox="1"/>
            <p:nvPr/>
          </p:nvSpPr>
          <p:spPr>
            <a:xfrm>
              <a:off x="1572182" y="1415852"/>
              <a:ext cx="1798832" cy="262141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2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+mn-lt"/>
                  <a:ea typeface="+mn-ea"/>
                </a:rPr>
                <a:t>示例六</a:t>
              </a:r>
            </a:p>
          </p:txBody>
        </p:sp>
        <p:sp>
          <p:nvSpPr>
            <p:cNvPr id="69" name="Rectangle 37"/>
            <p:cNvSpPr/>
            <p:nvPr/>
          </p:nvSpPr>
          <p:spPr>
            <a:xfrm>
              <a:off x="1572182" y="1668632"/>
              <a:ext cx="2780621" cy="469446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eaLnBrk="1" fontAlgn="auto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065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微软雅黑" panose="020B0503020204020204" pitchFamily="34" charset="-122"/>
                  <a:ea typeface="+mn-ea"/>
                </a:rPr>
                <a:t>您的内容打在这里，或者通过复制您的文本后在此框中选择粘贴，并选择只保留您的内容打在这里</a:t>
              </a:r>
              <a:endParaRPr lang="en-US" altLang="zh-CN" sz="1065" dirty="0">
                <a:solidFill>
                  <a:schemeClr val="tx1">
                    <a:lumMod val="95000"/>
                    <a:lumOff val="5000"/>
                  </a:schemeClr>
                </a:solidFill>
                <a:latin typeface="Lao UI" panose="020B0502040204020203" pitchFamily="34" charset="0"/>
                <a:ea typeface="Open Sans Light" pitchFamily="34" charset="0"/>
                <a:cs typeface="Lao UI" panose="020B0502040204020203" pitchFamily="34" charset="0"/>
              </a:endParaRPr>
            </a:p>
          </p:txBody>
        </p:sp>
      </p:grpSp>
      <p:sp>
        <p:nvSpPr>
          <p:cNvPr id="70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71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72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73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74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78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82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84" name="直接连接符 83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85" name="arrow_游标"/>
          <p:cNvGrpSpPr>
            <a:grpSpLocks noChangeAspect="1"/>
          </p:cNvGrpSpPr>
          <p:nvPr/>
        </p:nvGrpSpPr>
        <p:grpSpPr>
          <a:xfrm rot="10800000" flipH="1">
            <a:off x="1856669" y="4173233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86" name="椭圆 85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87" name="直接连接符 86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直接连接符 87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直接连接符 89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4.8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布置作业</a:t>
            </a:r>
          </a:p>
        </p:txBody>
      </p:sp>
      <p:sp>
        <p:nvSpPr>
          <p:cNvPr id="30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1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32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33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34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chemeClr val="bg1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5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36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37" name="直接连接符 36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arrow_游标"/>
          <p:cNvGrpSpPr>
            <a:grpSpLocks noChangeAspect="1"/>
          </p:cNvGrpSpPr>
          <p:nvPr/>
        </p:nvGrpSpPr>
        <p:grpSpPr>
          <a:xfrm rot="10800000" flipH="1">
            <a:off x="1856669" y="4173233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39" name="椭圆 38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0" name="直接连接符 39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直接连接符 40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021" name="组合 33"/>
          <p:cNvGrpSpPr/>
          <p:nvPr/>
        </p:nvGrpSpPr>
        <p:grpSpPr bwMode="auto">
          <a:xfrm>
            <a:off x="2936875" y="1539875"/>
            <a:ext cx="4189413" cy="4352925"/>
            <a:chOff x="839089" y="1022097"/>
            <a:chExt cx="4688114" cy="4871259"/>
          </a:xfrm>
        </p:grpSpPr>
        <p:grpSp>
          <p:nvGrpSpPr>
            <p:cNvPr id="43033" name="组合 34"/>
            <p:cNvGrpSpPr/>
            <p:nvPr/>
          </p:nvGrpSpPr>
          <p:grpSpPr bwMode="auto">
            <a:xfrm rot="-297887">
              <a:off x="2284742" y="1022097"/>
              <a:ext cx="1525579" cy="1510194"/>
              <a:chOff x="3094804" y="1149628"/>
              <a:chExt cx="1786069" cy="1768057"/>
            </a:xfrm>
          </p:grpSpPr>
          <p:cxnSp>
            <p:nvCxnSpPr>
              <p:cNvPr id="46" name="直接连接符 45"/>
              <p:cNvCxnSpPr/>
              <p:nvPr/>
            </p:nvCxnSpPr>
            <p:spPr>
              <a:xfrm rot="297887" flipV="1">
                <a:off x="3094568" y="2225429"/>
                <a:ext cx="842319" cy="601085"/>
              </a:xfrm>
              <a:prstGeom prst="line">
                <a:avLst/>
              </a:prstGeom>
              <a:noFill/>
              <a:ln w="9525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47" name="直接连接符 46"/>
              <p:cNvCxnSpPr/>
              <p:nvPr/>
            </p:nvCxnSpPr>
            <p:spPr>
              <a:xfrm rot="297887">
                <a:off x="4139677" y="2293048"/>
                <a:ext cx="740410" cy="623963"/>
              </a:xfrm>
              <a:prstGeom prst="line">
                <a:avLst/>
              </a:prstGeom>
              <a:noFill/>
              <a:ln w="9525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48" name="椭圆 47"/>
              <p:cNvSpPr/>
              <p:nvPr/>
            </p:nvSpPr>
            <p:spPr>
              <a:xfrm>
                <a:off x="3920179" y="1149628"/>
                <a:ext cx="290506" cy="1304266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6">
                    <a:lumMod val="75000"/>
                  </a:schemeClr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000" dirty="0">
                  <a:latin typeface="Nexa Light" panose="02000000000000000000" pitchFamily="50" charset="0"/>
                  <a:ea typeface="+mn-ea"/>
                </a:endParaRPr>
              </a:p>
            </p:txBody>
          </p:sp>
        </p:grpSp>
        <p:sp>
          <p:nvSpPr>
            <p:cNvPr id="45" name="矩形 44"/>
            <p:cNvSpPr/>
            <p:nvPr/>
          </p:nvSpPr>
          <p:spPr>
            <a:xfrm>
              <a:off x="839089" y="2464643"/>
              <a:ext cx="4688114" cy="3428713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</p:grpSp>
      <p:sp>
        <p:nvSpPr>
          <p:cNvPr id="43022" name="矩形 39"/>
          <p:cNvSpPr>
            <a:spLocks noChangeArrowheads="1"/>
          </p:cNvSpPr>
          <p:nvPr/>
        </p:nvSpPr>
        <p:spPr bwMode="auto">
          <a:xfrm>
            <a:off x="3127375" y="3335338"/>
            <a:ext cx="3716338" cy="909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  <p:sp>
        <p:nvSpPr>
          <p:cNvPr id="43023" name="矩形 40"/>
          <p:cNvSpPr>
            <a:spLocks noChangeArrowheads="1"/>
          </p:cNvSpPr>
          <p:nvPr/>
        </p:nvSpPr>
        <p:spPr bwMode="auto">
          <a:xfrm>
            <a:off x="3127375" y="4441825"/>
            <a:ext cx="3716338" cy="909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您的内容打在这里，或者通过复制您的文本后，在此框中选择粘贴，并选择只保留文字。您的内容打在这里，或者通过复制您的文本后。</a:t>
            </a: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  <p:grpSp>
        <p:nvGrpSpPr>
          <p:cNvPr id="43024" name="组合 41"/>
          <p:cNvGrpSpPr/>
          <p:nvPr/>
        </p:nvGrpSpPr>
        <p:grpSpPr bwMode="auto">
          <a:xfrm>
            <a:off x="7996238" y="1722438"/>
            <a:ext cx="3100387" cy="3397250"/>
            <a:chOff x="6502470" y="1199824"/>
            <a:chExt cx="3467440" cy="3800672"/>
          </a:xfrm>
        </p:grpSpPr>
        <p:grpSp>
          <p:nvGrpSpPr>
            <p:cNvPr id="43026" name="组合 42"/>
            <p:cNvGrpSpPr/>
            <p:nvPr/>
          </p:nvGrpSpPr>
          <p:grpSpPr bwMode="auto">
            <a:xfrm rot="-297887">
              <a:off x="7504748" y="1199824"/>
              <a:ext cx="1245953" cy="1339631"/>
              <a:chOff x="3088495" y="1004378"/>
              <a:chExt cx="1784213" cy="1918362"/>
            </a:xfrm>
          </p:grpSpPr>
          <p:cxnSp>
            <p:nvCxnSpPr>
              <p:cNvPr id="54" name="直接连接符 53"/>
              <p:cNvCxnSpPr/>
              <p:nvPr/>
            </p:nvCxnSpPr>
            <p:spPr>
              <a:xfrm rot="297887" flipV="1">
                <a:off x="3088123" y="2329592"/>
                <a:ext cx="854262" cy="498480"/>
              </a:xfrm>
              <a:prstGeom prst="line">
                <a:avLst/>
              </a:prstGeom>
              <a:noFill/>
              <a:ln w="9525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cxnSp>
            <p:nvCxnSpPr>
              <p:cNvPr id="55" name="直接连接符 54"/>
              <p:cNvCxnSpPr/>
              <p:nvPr/>
            </p:nvCxnSpPr>
            <p:spPr>
              <a:xfrm rot="297887">
                <a:off x="4142376" y="2400517"/>
                <a:ext cx="729681" cy="521369"/>
              </a:xfrm>
              <a:prstGeom prst="line">
                <a:avLst/>
              </a:prstGeom>
              <a:noFill/>
              <a:ln w="9525" cap="flat">
                <a:solidFill>
                  <a:schemeClr val="accent1"/>
                </a:solidFill>
                <a:prstDash val="solid"/>
                <a:miter lim="400000"/>
              </a:ln>
              <a:effectLst/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none"/>
            </p:style>
          </p:cxnSp>
          <p:sp>
            <p:nvSpPr>
              <p:cNvPr id="56" name="椭圆 55"/>
              <p:cNvSpPr/>
              <p:nvPr/>
            </p:nvSpPr>
            <p:spPr>
              <a:xfrm>
                <a:off x="3920179" y="1004378"/>
                <a:ext cx="290506" cy="1594772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scene3d>
                <a:camera prst="orthographicFront"/>
                <a:lightRig rig="threePt" dir="t"/>
              </a:scene3d>
              <a:sp3d>
                <a:bevelT w="152400" h="50800" prst="softRound"/>
              </a:sp3d>
            </p:spPr>
            <p:txBody>
              <a:bodyPr anchor="ctr">
                <a:spAutoFit/>
              </a:bodyPr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 sz="4000" dirty="0">
                  <a:latin typeface="Nexa Light" panose="02000000000000000000" pitchFamily="50" charset="0"/>
                  <a:ea typeface="+mn-ea"/>
                </a:endParaRPr>
              </a:p>
            </p:txBody>
          </p:sp>
        </p:grpSp>
        <p:sp>
          <p:nvSpPr>
            <p:cNvPr id="53" name="矩形 52"/>
            <p:cNvSpPr/>
            <p:nvPr/>
          </p:nvSpPr>
          <p:spPr>
            <a:xfrm>
              <a:off x="6502470" y="2462570"/>
              <a:ext cx="3467440" cy="2537926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1600"/>
            </a:p>
          </p:txBody>
        </p:sp>
      </p:grpSp>
      <p:sp>
        <p:nvSpPr>
          <p:cNvPr id="43025" name="矩形 47"/>
          <p:cNvSpPr>
            <a:spLocks noChangeArrowheads="1"/>
          </p:cNvSpPr>
          <p:nvPr/>
        </p:nvSpPr>
        <p:spPr bwMode="auto">
          <a:xfrm>
            <a:off x="8177213" y="3175000"/>
            <a:ext cx="2740025" cy="1749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1400">
                <a:solidFill>
                  <a:schemeClr val="bg1"/>
                </a:solidFill>
                <a:latin typeface="微软雅黑 Light" panose="020B0502040204020203" pitchFamily="3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</a:t>
            </a:r>
            <a:endParaRPr lang="en-US" altLang="zh-CN" sz="1400">
              <a:solidFill>
                <a:schemeClr val="bg1"/>
              </a:solidFill>
              <a:latin typeface="微软雅黑 Light" panose="020B0502040204020203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79185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4" name="直接连接符 3"/>
          <p:cNvCxnSpPr>
            <a:stCxn id="3" idx="1"/>
            <a:endCxn id="3" idx="3"/>
          </p:cNvCxnSpPr>
          <p:nvPr/>
        </p:nvCxnSpPr>
        <p:spPr>
          <a:xfrm>
            <a:off x="3779185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3" idx="0"/>
            <a:endCxn id="3" idx="2"/>
          </p:cNvCxnSpPr>
          <p:nvPr/>
        </p:nvCxnSpPr>
        <p:spPr>
          <a:xfrm>
            <a:off x="4280117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67819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板</a:t>
            </a:r>
          </a:p>
        </p:txBody>
      </p:sp>
      <p:sp>
        <p:nvSpPr>
          <p:cNvPr id="8" name="矩形 7"/>
          <p:cNvSpPr/>
          <p:nvPr/>
        </p:nvSpPr>
        <p:spPr>
          <a:xfrm>
            <a:off x="4996657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9" name="直接连接符 8"/>
          <p:cNvCxnSpPr>
            <a:stCxn id="8" idx="1"/>
            <a:endCxn id="8" idx="3"/>
          </p:cNvCxnSpPr>
          <p:nvPr/>
        </p:nvCxnSpPr>
        <p:spPr>
          <a:xfrm>
            <a:off x="4996657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8" idx="0"/>
            <a:endCxn id="8" idx="2"/>
          </p:cNvCxnSpPr>
          <p:nvPr/>
        </p:nvCxnSpPr>
        <p:spPr>
          <a:xfrm>
            <a:off x="5497589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88874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书</a:t>
            </a:r>
          </a:p>
        </p:txBody>
      </p:sp>
      <p:sp>
        <p:nvSpPr>
          <p:cNvPr id="13" name="矩形 12"/>
          <p:cNvSpPr/>
          <p:nvPr/>
        </p:nvSpPr>
        <p:spPr>
          <a:xfrm>
            <a:off x="6219448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4" name="直接连接符 13"/>
          <p:cNvCxnSpPr>
            <a:stCxn id="13" idx="1"/>
            <a:endCxn id="13" idx="3"/>
          </p:cNvCxnSpPr>
          <p:nvPr/>
        </p:nvCxnSpPr>
        <p:spPr>
          <a:xfrm>
            <a:off x="6219448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13" idx="0"/>
            <a:endCxn id="13" idx="2"/>
          </p:cNvCxnSpPr>
          <p:nvPr/>
        </p:nvCxnSpPr>
        <p:spPr>
          <a:xfrm>
            <a:off x="6720380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131119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设</a:t>
            </a:r>
          </a:p>
        </p:txBody>
      </p:sp>
      <p:sp>
        <p:nvSpPr>
          <p:cNvPr id="18" name="矩形 17"/>
          <p:cNvSpPr/>
          <p:nvPr/>
        </p:nvSpPr>
        <p:spPr>
          <a:xfrm>
            <a:off x="7449441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9" name="直接连接符 18"/>
          <p:cNvCxnSpPr>
            <a:stCxn id="18" idx="1"/>
            <a:endCxn id="18" idx="3"/>
          </p:cNvCxnSpPr>
          <p:nvPr/>
        </p:nvCxnSpPr>
        <p:spPr>
          <a:xfrm>
            <a:off x="7449441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8" idx="0"/>
            <a:endCxn id="18" idx="2"/>
          </p:cNvCxnSpPr>
          <p:nvPr/>
        </p:nvCxnSpPr>
        <p:spPr>
          <a:xfrm>
            <a:off x="7950373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341530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计</a:t>
            </a:r>
          </a:p>
        </p:txBody>
      </p:sp>
      <p:sp>
        <p:nvSpPr>
          <p:cNvPr id="33" name="矩形 32"/>
          <p:cNvSpPr/>
          <p:nvPr/>
        </p:nvSpPr>
        <p:spPr>
          <a:xfrm>
            <a:off x="3458126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6262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67117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71613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7610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8060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08509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689594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294089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2137662" y="3808961"/>
            <a:ext cx="7850908" cy="78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5.1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板书设计</a:t>
            </a:r>
          </a:p>
        </p:txBody>
      </p:sp>
      <p:pic>
        <p:nvPicPr>
          <p:cNvPr id="47108" name="Picture 25" descr="图片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025"/>
          <a:stretch>
            <a:fillRect/>
          </a:stretch>
        </p:blipFill>
        <p:spPr bwMode="auto">
          <a:xfrm>
            <a:off x="2905125" y="1584325"/>
            <a:ext cx="8218488" cy="484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19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20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21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22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23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24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25" name="直接连接符 24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arrow_游标"/>
          <p:cNvGrpSpPr>
            <a:grpSpLocks noChangeAspect="1"/>
          </p:cNvGrpSpPr>
          <p:nvPr/>
        </p:nvGrpSpPr>
        <p:grpSpPr>
          <a:xfrm rot="10800000" flipH="1">
            <a:off x="1856669" y="4786301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27" name="椭圆 26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28" name="直接连接符 27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3779185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4" name="直接连接符 3"/>
          <p:cNvCxnSpPr>
            <a:stCxn id="3" idx="1"/>
            <a:endCxn id="3" idx="3"/>
          </p:cNvCxnSpPr>
          <p:nvPr/>
        </p:nvCxnSpPr>
        <p:spPr>
          <a:xfrm>
            <a:off x="3779185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直接连接符 4"/>
          <p:cNvCxnSpPr>
            <a:stCxn id="3" idx="0"/>
            <a:endCxn id="3" idx="2"/>
          </p:cNvCxnSpPr>
          <p:nvPr/>
        </p:nvCxnSpPr>
        <p:spPr>
          <a:xfrm>
            <a:off x="4280117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文本框 5"/>
          <p:cNvSpPr txBox="1"/>
          <p:nvPr/>
        </p:nvSpPr>
        <p:spPr>
          <a:xfrm>
            <a:off x="367819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教</a:t>
            </a:r>
          </a:p>
        </p:txBody>
      </p:sp>
      <p:sp>
        <p:nvSpPr>
          <p:cNvPr id="8" name="矩形 7"/>
          <p:cNvSpPr/>
          <p:nvPr/>
        </p:nvSpPr>
        <p:spPr>
          <a:xfrm>
            <a:off x="4996657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9" name="直接连接符 8"/>
          <p:cNvCxnSpPr>
            <a:stCxn id="8" idx="1"/>
            <a:endCxn id="8" idx="3"/>
          </p:cNvCxnSpPr>
          <p:nvPr/>
        </p:nvCxnSpPr>
        <p:spPr>
          <a:xfrm>
            <a:off x="4996657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8" idx="0"/>
            <a:endCxn id="8" idx="2"/>
          </p:cNvCxnSpPr>
          <p:nvPr/>
        </p:nvCxnSpPr>
        <p:spPr>
          <a:xfrm>
            <a:off x="5497589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888747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学</a:t>
            </a:r>
          </a:p>
        </p:txBody>
      </p:sp>
      <p:sp>
        <p:nvSpPr>
          <p:cNvPr id="13" name="矩形 12"/>
          <p:cNvSpPr/>
          <p:nvPr/>
        </p:nvSpPr>
        <p:spPr>
          <a:xfrm>
            <a:off x="6219448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4" name="直接连接符 13"/>
          <p:cNvCxnSpPr>
            <a:stCxn id="13" idx="1"/>
            <a:endCxn id="13" idx="3"/>
          </p:cNvCxnSpPr>
          <p:nvPr/>
        </p:nvCxnSpPr>
        <p:spPr>
          <a:xfrm>
            <a:off x="6219448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>
            <a:stCxn id="13" idx="0"/>
            <a:endCxn id="13" idx="2"/>
          </p:cNvCxnSpPr>
          <p:nvPr/>
        </p:nvCxnSpPr>
        <p:spPr>
          <a:xfrm>
            <a:off x="6720380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/>
          <p:cNvSpPr txBox="1"/>
          <p:nvPr/>
        </p:nvSpPr>
        <p:spPr>
          <a:xfrm>
            <a:off x="6131119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效</a:t>
            </a:r>
          </a:p>
        </p:txBody>
      </p:sp>
      <p:sp>
        <p:nvSpPr>
          <p:cNvPr id="18" name="矩形 17"/>
          <p:cNvSpPr/>
          <p:nvPr/>
        </p:nvSpPr>
        <p:spPr>
          <a:xfrm>
            <a:off x="7449441" y="2187538"/>
            <a:ext cx="1001864" cy="1001863"/>
          </a:xfrm>
          <a:prstGeom prst="rect">
            <a:avLst/>
          </a:prstGeom>
          <a:noFill/>
          <a:ln w="9525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665">
              <a:solidFill>
                <a:schemeClr val="accent1"/>
              </a:solidFill>
            </a:endParaRPr>
          </a:p>
        </p:txBody>
      </p:sp>
      <p:cxnSp>
        <p:nvCxnSpPr>
          <p:cNvPr id="19" name="直接连接符 18"/>
          <p:cNvCxnSpPr>
            <a:stCxn id="18" idx="1"/>
            <a:endCxn id="18" idx="3"/>
          </p:cNvCxnSpPr>
          <p:nvPr/>
        </p:nvCxnSpPr>
        <p:spPr>
          <a:xfrm>
            <a:off x="7449441" y="2688470"/>
            <a:ext cx="1001864" cy="0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/>
          <p:cNvCxnSpPr>
            <a:stCxn id="18" idx="0"/>
            <a:endCxn id="18" idx="2"/>
          </p:cNvCxnSpPr>
          <p:nvPr/>
        </p:nvCxnSpPr>
        <p:spPr>
          <a:xfrm>
            <a:off x="7950373" y="2187538"/>
            <a:ext cx="0" cy="1001863"/>
          </a:xfrm>
          <a:prstGeom prst="line">
            <a:avLst/>
          </a:prstGeom>
          <a:ln>
            <a:solidFill>
              <a:schemeClr val="accent1"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文本框 20"/>
          <p:cNvSpPr txBox="1"/>
          <p:nvPr/>
        </p:nvSpPr>
        <p:spPr>
          <a:xfrm>
            <a:off x="7341530" y="2139996"/>
            <a:ext cx="1203839" cy="99520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zh-CN" altLang="en-US" sz="5865" dirty="0">
                <a:solidFill>
                  <a:schemeClr val="accent1"/>
                </a:solidFill>
              </a:rPr>
              <a:t>果</a:t>
            </a:r>
          </a:p>
        </p:txBody>
      </p:sp>
      <p:sp>
        <p:nvSpPr>
          <p:cNvPr id="33" name="矩形 32"/>
          <p:cNvSpPr/>
          <p:nvPr/>
        </p:nvSpPr>
        <p:spPr>
          <a:xfrm>
            <a:off x="3458126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406262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4667117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271613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87610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6480602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7085098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7689594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8294089" y="3472435"/>
            <a:ext cx="439786" cy="53491"/>
          </a:xfrm>
          <a:prstGeom prst="rect">
            <a:avLst/>
          </a:prstGeom>
          <a:solidFill>
            <a:schemeClr val="accent1"/>
          </a:solidFill>
          <a:ln w="31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135">
              <a:solidFill>
                <a:schemeClr val="accent1"/>
              </a:solidFill>
            </a:endParaRPr>
          </a:p>
        </p:txBody>
      </p:sp>
      <p:sp>
        <p:nvSpPr>
          <p:cNvPr id="49" name="矩形 48"/>
          <p:cNvSpPr>
            <a:spLocks noChangeArrowheads="1"/>
          </p:cNvSpPr>
          <p:nvPr/>
        </p:nvSpPr>
        <p:spPr bwMode="auto">
          <a:xfrm>
            <a:off x="2137662" y="3808961"/>
            <a:ext cx="7850908" cy="789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您的内容打在这里，或者通过复制您的文本后，在此框中选择粘贴，并选择只保留文字。您的内容打在这里，或者通过复制您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 flipV="1">
            <a:off x="168275" y="1047750"/>
            <a:ext cx="11855450" cy="6032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/>
          </a:p>
        </p:txBody>
      </p:sp>
      <p:sp>
        <p:nvSpPr>
          <p:cNvPr id="89" name="关于我们"/>
          <p:cNvSpPr/>
          <p:nvPr/>
        </p:nvSpPr>
        <p:spPr>
          <a:xfrm>
            <a:off x="142875" y="446088"/>
            <a:ext cx="4692650" cy="523875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zh-CN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6.1 </a:t>
            </a:r>
            <a:r>
              <a: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  <a:ea typeface="+mn-ea"/>
              </a:rPr>
              <a:t>教学效果</a:t>
            </a:r>
          </a:p>
        </p:txBody>
      </p:sp>
      <p:sp>
        <p:nvSpPr>
          <p:cNvPr id="30" name="title_1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865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工作回顾</a:t>
            </a:r>
          </a:p>
        </p:txBody>
      </p:sp>
      <p:sp>
        <p:nvSpPr>
          <p:cNvPr id="32" name="title_1_green"/>
          <p:cNvSpPr/>
          <p:nvPr/>
        </p:nvSpPr>
        <p:spPr>
          <a:xfrm>
            <a:off x="188913" y="21812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教学背景</a:t>
            </a:r>
          </a:p>
        </p:txBody>
      </p:sp>
      <p:sp>
        <p:nvSpPr>
          <p:cNvPr id="33" name="title_2"/>
          <p:cNvSpPr/>
          <p:nvPr/>
        </p:nvSpPr>
        <p:spPr>
          <a:xfrm>
            <a:off x="188913" y="2792413"/>
            <a:ext cx="1485900" cy="493712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教学分析</a:t>
            </a:r>
          </a:p>
        </p:txBody>
      </p:sp>
      <p:sp>
        <p:nvSpPr>
          <p:cNvPr id="34" name="title_3"/>
          <p:cNvSpPr/>
          <p:nvPr/>
        </p:nvSpPr>
        <p:spPr>
          <a:xfrm>
            <a:off x="188913" y="340518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学法分析</a:t>
            </a:r>
          </a:p>
        </p:txBody>
      </p:sp>
      <p:sp>
        <p:nvSpPr>
          <p:cNvPr id="35" name="title_4"/>
          <p:cNvSpPr/>
          <p:nvPr/>
        </p:nvSpPr>
        <p:spPr>
          <a:xfrm>
            <a:off x="188913" y="4017963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教学过程</a:t>
            </a:r>
            <a:endParaRPr lang="en-US" altLang="zh-CN" kern="0" dirty="0">
              <a:solidFill>
                <a:sysClr val="windowText" lastClr="000000"/>
              </a:solidFill>
              <a:latin typeface="Calibri" panose="020F0502020204030204"/>
              <a:ea typeface="+mn-ea"/>
            </a:endParaRPr>
          </a:p>
        </p:txBody>
      </p:sp>
      <p:sp>
        <p:nvSpPr>
          <p:cNvPr id="36" name="title_5"/>
          <p:cNvSpPr/>
          <p:nvPr/>
        </p:nvSpPr>
        <p:spPr>
          <a:xfrm>
            <a:off x="188913" y="4630738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bg1">
                  <a:lumMod val="50000"/>
                </a:schemeClr>
              </a:gs>
              <a:gs pos="0">
                <a:schemeClr val="bg1">
                  <a:lumMod val="50000"/>
                </a:schemeClr>
              </a:gs>
              <a:gs pos="7000">
                <a:schemeClr val="bg1">
                  <a:lumMod val="95000"/>
                </a:schemeClr>
              </a:gs>
              <a:gs pos="90000">
                <a:schemeClr val="bg1">
                  <a:lumMod val="95000"/>
                </a:schemeClr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ysClr val="windowText" lastClr="000000"/>
                </a:solidFill>
                <a:latin typeface="Calibri" panose="020F0502020204030204"/>
                <a:ea typeface="+mn-ea"/>
              </a:rPr>
              <a:t>板书设计</a:t>
            </a:r>
          </a:p>
        </p:txBody>
      </p:sp>
      <p:sp>
        <p:nvSpPr>
          <p:cNvPr id="37" name="title_6"/>
          <p:cNvSpPr/>
          <p:nvPr/>
        </p:nvSpPr>
        <p:spPr>
          <a:xfrm>
            <a:off x="188913" y="5241925"/>
            <a:ext cx="1485900" cy="492125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0"/>
                </a:schemeClr>
              </a:gs>
              <a:gs pos="0">
                <a:schemeClr val="accent1">
                  <a:lumMod val="50000"/>
                </a:schemeClr>
              </a:gs>
              <a:gs pos="7000">
                <a:schemeClr val="accent1"/>
              </a:gs>
              <a:gs pos="90000">
                <a:schemeClr val="accent1"/>
              </a:gs>
            </a:gsLst>
            <a:lin ang="10800000" scaled="1"/>
            <a:tileRect/>
          </a:gradFill>
          <a:ln w="9525" cap="flat" cmpd="sng" algn="ctr">
            <a:noFill/>
            <a:prstDash val="solid"/>
          </a:ln>
          <a:effectLst>
            <a:outerShdw blurRad="254000" dist="38100" dir="5400000" algn="t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kern="0" dirty="0">
                <a:solidFill>
                  <a:schemeClr val="bg1"/>
                </a:solidFill>
                <a:latin typeface="Calibri" panose="020F0502020204030204"/>
                <a:ea typeface="+mn-ea"/>
              </a:rPr>
              <a:t>教学效果</a:t>
            </a:r>
          </a:p>
        </p:txBody>
      </p:sp>
      <p:cxnSp>
        <p:nvCxnSpPr>
          <p:cNvPr id="38" name="直接连接符 37"/>
          <p:cNvCxnSpPr/>
          <p:nvPr/>
        </p:nvCxnSpPr>
        <p:spPr>
          <a:xfrm>
            <a:off x="1958975" y="1508125"/>
            <a:ext cx="0" cy="4992688"/>
          </a:xfrm>
          <a:prstGeom prst="line">
            <a:avLst/>
          </a:prstGeom>
          <a:ln w="9525">
            <a:solidFill>
              <a:schemeClr val="bg1">
                <a:lumMod val="85000"/>
              </a:schemeClr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9" name="arrow_游标"/>
          <p:cNvGrpSpPr>
            <a:grpSpLocks noChangeAspect="1"/>
          </p:cNvGrpSpPr>
          <p:nvPr/>
        </p:nvGrpSpPr>
        <p:grpSpPr>
          <a:xfrm rot="10800000" flipH="1">
            <a:off x="1856669" y="5388970"/>
            <a:ext cx="206884" cy="206884"/>
            <a:chOff x="510977" y="1676698"/>
            <a:chExt cx="174686" cy="174686"/>
          </a:xfrm>
          <a:solidFill>
            <a:schemeClr val="bg1"/>
          </a:solidFill>
        </p:grpSpPr>
        <p:sp>
          <p:nvSpPr>
            <p:cNvPr id="40" name="椭圆 39"/>
            <p:cNvSpPr/>
            <p:nvPr/>
          </p:nvSpPr>
          <p:spPr>
            <a:xfrm>
              <a:off x="510977" y="1676698"/>
              <a:ext cx="174686" cy="174686"/>
            </a:xfrm>
            <a:prstGeom prst="ellipse">
              <a:avLst/>
            </a:prstGeom>
            <a:solidFill>
              <a:schemeClr val="accent1"/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20" tIns="60960" rIns="121920" bIns="60960"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240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cxnSp>
          <p:nvCxnSpPr>
            <p:cNvPr id="41" name="直接连接符 40"/>
            <p:cNvCxnSpPr/>
            <p:nvPr/>
          </p:nvCxnSpPr>
          <p:spPr>
            <a:xfrm>
              <a:off x="541962" y="1766660"/>
              <a:ext cx="945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直接连接符 41"/>
            <p:cNvCxnSpPr/>
            <p:nvPr/>
          </p:nvCxnSpPr>
          <p:spPr>
            <a:xfrm rot="2700000">
              <a:off x="579030" y="1740848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直接连接符 42"/>
            <p:cNvCxnSpPr/>
            <p:nvPr/>
          </p:nvCxnSpPr>
          <p:spPr>
            <a:xfrm rot="8100000">
              <a:off x="582566" y="1790770"/>
              <a:ext cx="75600" cy="0"/>
            </a:xfrm>
            <a:prstGeom prst="line">
              <a:avLst/>
            </a:prstGeom>
            <a:grpFill/>
            <a:ln w="9525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4" name="文本框 1"/>
          <p:cNvSpPr txBox="1">
            <a:spLocks noChangeArrowheads="1"/>
          </p:cNvSpPr>
          <p:nvPr/>
        </p:nvSpPr>
        <p:spPr bwMode="auto">
          <a:xfrm>
            <a:off x="5884863" y="1671638"/>
            <a:ext cx="1984375" cy="460375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4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教学效果</a:t>
            </a:r>
          </a:p>
        </p:txBody>
      </p:sp>
      <p:sp>
        <p:nvSpPr>
          <p:cNvPr id="45" name="文本框 16"/>
          <p:cNvSpPr txBox="1">
            <a:spLocks noChangeArrowheads="1"/>
          </p:cNvSpPr>
          <p:nvPr/>
        </p:nvSpPr>
        <p:spPr bwMode="auto">
          <a:xfrm>
            <a:off x="3095625" y="2703513"/>
            <a:ext cx="1697038" cy="338137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解决问题为目的</a:t>
            </a:r>
          </a:p>
        </p:txBody>
      </p:sp>
      <p:sp>
        <p:nvSpPr>
          <p:cNvPr id="46" name="文本框 18"/>
          <p:cNvSpPr txBox="1">
            <a:spLocks noChangeArrowheads="1"/>
          </p:cNvSpPr>
          <p:nvPr/>
        </p:nvSpPr>
        <p:spPr bwMode="auto">
          <a:xfrm>
            <a:off x="6035675" y="2703513"/>
            <a:ext cx="1695450" cy="338137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独立思考为前提</a:t>
            </a:r>
          </a:p>
        </p:txBody>
      </p:sp>
      <p:sp>
        <p:nvSpPr>
          <p:cNvPr id="47" name="文本框 19"/>
          <p:cNvSpPr txBox="1">
            <a:spLocks noChangeArrowheads="1"/>
          </p:cNvSpPr>
          <p:nvPr/>
        </p:nvSpPr>
        <p:spPr bwMode="auto">
          <a:xfrm>
            <a:off x="9159875" y="2703513"/>
            <a:ext cx="1697038" cy="338137"/>
          </a:xfrm>
          <a:prstGeom prst="rect">
            <a:avLst/>
          </a:prstGeom>
          <a:noFill/>
          <a:ln w="9525">
            <a:solidFill>
              <a:schemeClr val="tx1">
                <a:lumMod val="95000"/>
                <a:lumOff val="5000"/>
              </a:schemeClr>
            </a:solidFill>
            <a:miter lim="800000"/>
          </a:ln>
        </p:spPr>
        <p:txBody>
          <a:bodyPr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dirty="0">
                <a:solidFill>
                  <a:schemeClr val="tx1">
                    <a:lumMod val="95000"/>
                    <a:lumOff val="5000"/>
                  </a:schemeClr>
                </a:solidFill>
                <a:latin typeface="+mn-lt"/>
                <a:ea typeface="+mn-ea"/>
              </a:rPr>
              <a:t>小组合作为基础</a:t>
            </a:r>
          </a:p>
        </p:txBody>
      </p:sp>
      <p:sp>
        <p:nvSpPr>
          <p:cNvPr id="48" name="矩形 47"/>
          <p:cNvSpPr/>
          <p:nvPr/>
        </p:nvSpPr>
        <p:spPr>
          <a:xfrm>
            <a:off x="2836863" y="3438525"/>
            <a:ext cx="2206625" cy="238283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5781675" y="3438525"/>
            <a:ext cx="2208213" cy="238283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905875" y="3438525"/>
            <a:ext cx="2205038" cy="238283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1" name="文本框 28"/>
          <p:cNvSpPr txBox="1">
            <a:spLocks noChangeArrowheads="1"/>
          </p:cNvSpPr>
          <p:nvPr/>
        </p:nvSpPr>
        <p:spPr bwMode="auto">
          <a:xfrm>
            <a:off x="2836863" y="3446463"/>
            <a:ext cx="2206625" cy="199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1</a:t>
            </a:r>
            <a:r>
              <a:rPr lang="zh-CN" altLang="zh-CN" sz="1400" dirty="0">
                <a:latin typeface="+mj-ea"/>
                <a:ea typeface="+mn-ea"/>
              </a:rPr>
              <a:t>、</a:t>
            </a:r>
            <a:r>
              <a:rPr lang="zh-CN" altLang="en-US" sz="1400" dirty="0">
                <a:latin typeface="+mj-ea"/>
                <a:ea typeface="+mn-ea"/>
              </a:rPr>
              <a:t>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2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3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4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5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6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</p:txBody>
      </p:sp>
      <p:sp>
        <p:nvSpPr>
          <p:cNvPr id="52" name="文本框 29"/>
          <p:cNvSpPr txBox="1">
            <a:spLocks noChangeArrowheads="1"/>
          </p:cNvSpPr>
          <p:nvPr/>
        </p:nvSpPr>
        <p:spPr bwMode="auto">
          <a:xfrm>
            <a:off x="5781675" y="3503613"/>
            <a:ext cx="2298700" cy="1995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1</a:t>
            </a:r>
            <a:r>
              <a:rPr lang="zh-CN" altLang="zh-CN" sz="1400" dirty="0">
                <a:latin typeface="+mj-ea"/>
                <a:ea typeface="+mn-ea"/>
              </a:rPr>
              <a:t>、</a:t>
            </a:r>
            <a:r>
              <a:rPr lang="zh-CN" altLang="en-US" sz="1400" dirty="0">
                <a:latin typeface="+mj-ea"/>
                <a:ea typeface="+mn-ea"/>
              </a:rPr>
              <a:t>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2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3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4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5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6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</p:txBody>
      </p:sp>
      <p:sp>
        <p:nvSpPr>
          <p:cNvPr id="53" name="文本框 30"/>
          <p:cNvSpPr txBox="1">
            <a:spLocks noChangeArrowheads="1"/>
          </p:cNvSpPr>
          <p:nvPr/>
        </p:nvSpPr>
        <p:spPr bwMode="auto">
          <a:xfrm>
            <a:off x="8905875" y="3436938"/>
            <a:ext cx="2205038" cy="199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1</a:t>
            </a:r>
            <a:r>
              <a:rPr lang="zh-CN" altLang="zh-CN" sz="1400" dirty="0">
                <a:latin typeface="+mj-ea"/>
                <a:ea typeface="+mn-ea"/>
              </a:rPr>
              <a:t>、</a:t>
            </a:r>
            <a:r>
              <a:rPr lang="zh-CN" altLang="en-US" sz="1400" dirty="0">
                <a:latin typeface="+mj-ea"/>
                <a:ea typeface="+mn-ea"/>
              </a:rPr>
              <a:t>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2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3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4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5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  <a:p>
            <a:pPr defTabSz="1015365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84E2D"/>
              </a:buClr>
              <a:defRPr/>
            </a:pPr>
            <a:r>
              <a:rPr lang="en-US" altLang="zh-CN" sz="1400" dirty="0">
                <a:latin typeface="+mj-ea"/>
                <a:ea typeface="+mn-ea"/>
              </a:rPr>
              <a:t>6</a:t>
            </a:r>
            <a:r>
              <a:rPr lang="zh-CN" altLang="en-US" sz="1400" dirty="0">
                <a:latin typeface="+mj-ea"/>
                <a:ea typeface="+mn-ea"/>
              </a:rPr>
              <a:t>、添加相关的描述文字</a:t>
            </a:r>
            <a:endParaRPr lang="en-US" altLang="zh-CN" sz="1400" dirty="0">
              <a:latin typeface="+mj-ea"/>
              <a:ea typeface="+mn-ea"/>
            </a:endParaRPr>
          </a:p>
        </p:txBody>
      </p:sp>
      <p:cxnSp>
        <p:nvCxnSpPr>
          <p:cNvPr id="54" name="直接连接符 53"/>
          <p:cNvCxnSpPr>
            <a:stCxn id="44" idx="2"/>
            <a:endCxn id="45" idx="0"/>
          </p:cNvCxnSpPr>
          <p:nvPr/>
        </p:nvCxnSpPr>
        <p:spPr>
          <a:xfrm flipH="1">
            <a:off x="3944938" y="2132013"/>
            <a:ext cx="2932112" cy="57150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stCxn id="44" idx="2"/>
            <a:endCxn id="46" idx="0"/>
          </p:cNvCxnSpPr>
          <p:nvPr/>
        </p:nvCxnSpPr>
        <p:spPr>
          <a:xfrm>
            <a:off x="6877050" y="2132013"/>
            <a:ext cx="6350" cy="57150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直接连接符 55"/>
          <p:cNvCxnSpPr>
            <a:stCxn id="44" idx="2"/>
            <a:endCxn id="47" idx="0"/>
          </p:cNvCxnSpPr>
          <p:nvPr/>
        </p:nvCxnSpPr>
        <p:spPr>
          <a:xfrm>
            <a:off x="6877050" y="2132013"/>
            <a:ext cx="3132138" cy="571500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接连接符 56"/>
          <p:cNvCxnSpPr>
            <a:stCxn id="45" idx="2"/>
            <a:endCxn id="51" idx="0"/>
          </p:cNvCxnSpPr>
          <p:nvPr/>
        </p:nvCxnSpPr>
        <p:spPr>
          <a:xfrm flipH="1">
            <a:off x="3940175" y="3041650"/>
            <a:ext cx="4763" cy="404813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46" idx="2"/>
            <a:endCxn id="49" idx="0"/>
          </p:cNvCxnSpPr>
          <p:nvPr/>
        </p:nvCxnSpPr>
        <p:spPr>
          <a:xfrm>
            <a:off x="6883400" y="3041650"/>
            <a:ext cx="1588" cy="396875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直接连接符 58"/>
          <p:cNvCxnSpPr>
            <a:stCxn id="47" idx="2"/>
            <a:endCxn id="53" idx="0"/>
          </p:cNvCxnSpPr>
          <p:nvPr/>
        </p:nvCxnSpPr>
        <p:spPr>
          <a:xfrm>
            <a:off x="10009188" y="3041650"/>
            <a:ext cx="0" cy="395288"/>
          </a:xfrm>
          <a:prstGeom prst="line">
            <a:avLst/>
          </a:prstGeom>
          <a:ln w="952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2" name="文本框 208"/>
          <p:cNvSpPr txBox="1">
            <a:spLocks noChangeArrowheads="1"/>
          </p:cNvSpPr>
          <p:nvPr/>
        </p:nvSpPr>
        <p:spPr bwMode="auto">
          <a:xfrm>
            <a:off x="3679825" y="2032000"/>
            <a:ext cx="483235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1pPr>
            <a:lvl2pPr marL="742950" indent="-28575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2pPr>
            <a:lvl3pPr marL="11430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3pPr>
            <a:lvl4pPr marL="16002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4pPr>
            <a:lvl5pPr marL="2057400" indent="-228600"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5pPr>
            <a:lvl6pPr marL="25146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6pPr>
            <a:lvl7pPr marL="29718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7pPr>
            <a:lvl8pPr marL="34290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8pPr>
            <a:lvl9pPr marL="3886200" indent="-228600" defTabSz="685800" fontAlgn="base">
              <a:spcBef>
                <a:spcPct val="0"/>
              </a:spcBef>
              <a:spcAft>
                <a:spcPct val="0"/>
              </a:spcAft>
              <a:defRPr sz="1300">
                <a:solidFill>
                  <a:schemeClr val="tx1"/>
                </a:solidFill>
                <a:latin typeface="Lao UI" panose="020B0502040204020203" pitchFamily="34" charset="0"/>
                <a:ea typeface="华康少女文字W5(P)" panose="040F0500000000000000" pitchFamily="82" charset="-122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7200" dirty="0">
                <a:ln w="12700">
                  <a:noFill/>
                </a:ln>
                <a:solidFill>
                  <a:schemeClr val="accent1"/>
                </a:solidFill>
                <a:latin typeface="+mn-ea"/>
                <a:ea typeface="+mn-ea"/>
              </a:rPr>
              <a:t>谢谢大家</a:t>
            </a:r>
          </a:p>
        </p:txBody>
      </p:sp>
      <p:sp>
        <p:nvSpPr>
          <p:cNvPr id="4" name="WordArt 5"/>
          <p:cNvSpPr>
            <a:spLocks noChangeArrowheads="1" noChangeShapeType="1" noTextEdit="1"/>
          </p:cNvSpPr>
          <p:nvPr/>
        </p:nvSpPr>
        <p:spPr bwMode="ltGray">
          <a:xfrm>
            <a:off x="3124736" y="3624740"/>
            <a:ext cx="5942528" cy="803870"/>
          </a:xfrm>
          <a:prstGeom prst="rect">
            <a:avLst/>
          </a:pr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spcFirstLastPara="1" wrap="none" fromWordArt="1"/>
          <a:lstStyle/>
          <a:p>
            <a:pPr algn="ctr"/>
            <a:r>
              <a:rPr lang="zh-CN" altLang="en-US" sz="3600" kern="10" dirty="0">
                <a:solidFill>
                  <a:schemeClr val="accent1"/>
                </a:solidFill>
                <a:latin typeface="黑体" panose="02010609060101010101" charset="-122"/>
              </a:rPr>
              <a:t>希望各位评委老师给予批评和指导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2000">
        <p:random/>
      </p:transition>
    </mc:Choice>
    <mc:Fallback xmlns="">
      <p:transition spd="slow" advTm="2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7061.pptx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404"/>
  <p:tag name="MH_LIBRARY" val="GRAPHIC"/>
  <p:tag name="MH_TYPE" val="SubTitle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404"/>
  <p:tag name="MH_LIBRARY" val="GRAPHIC"/>
  <p:tag name="MH_TYPE" val="SubTitle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404"/>
  <p:tag name="MH_LIBRARY" val="GRAPHIC"/>
  <p:tag name="MH_TYPE" val="SubTitle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404"/>
  <p:tag name="MH_LIBRARY" val="GRAPHIC"/>
  <p:tag name="MH_TYPE" val="Other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404"/>
  <p:tag name="MH_LIBRARY" val="GRAPHIC"/>
  <p:tag name="MH_TYPE" val="SubTitle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404"/>
  <p:tag name="MH_LIBRARY" val="GRAPHIC"/>
  <p:tag name="MH_TYPE" val="Other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404"/>
  <p:tag name="MH_LIBRARY" val="GRAPHIC"/>
  <p:tag name="MH_TYPE" val="Other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02404"/>
  <p:tag name="MH_LIBRARY" val="GRAPHIC"/>
  <p:tag name="MH_TYPE" val="Other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2237"/>
  <p:tag name="MH_LIBRARY" val="GRAPHIC"/>
  <p:tag name="MH_TYPE" val="Other"/>
  <p:tag name="MH_ORDER" val="3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2237"/>
  <p:tag name="MH_LIBRARY" val="GRAPHIC"/>
  <p:tag name="MH_TYPE" val="SubTitle"/>
  <p:tag name="MH_ORDER" val="3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2237"/>
  <p:tag name="MH_LIBRARY" val="GRAPHIC"/>
  <p:tag name="MH_TYPE" val="Other"/>
  <p:tag name="MH_ORDER" val="4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2237"/>
  <p:tag name="MH_LIBRARY" val="GRAPHIC"/>
  <p:tag name="MH_TYPE" val="Other"/>
  <p:tag name="MH_ORDER" val="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2237"/>
  <p:tag name="MH_LIBRARY" val="GRAPHIC"/>
  <p:tag name="MH_TYPE" val="SubTitle"/>
  <p:tag name="MH_ORDER" val="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2237"/>
  <p:tag name="MH_LIBRARY" val="GRAPHIC"/>
  <p:tag name="MH_TYPE" val="Other"/>
  <p:tag name="MH_ORDER" val="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2237"/>
  <p:tag name="MH_LIBRARY" val="GRAPHIC"/>
  <p:tag name="MH_TYPE" val="Other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2237"/>
  <p:tag name="MH_LIBRARY" val="GRAPHIC"/>
  <p:tag name="MH_TYPE" val="SubTitle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007232237"/>
  <p:tag name="MH_LIBRARY" val="GRAPHIC"/>
  <p:tag name="MH_TYPE" val="Other"/>
  <p:tag name="MH_ORDER" val="5"/>
</p:tagLst>
</file>

<file path=ppt/theme/theme1.xml><?xml version="1.0" encoding="utf-8"?>
<a:theme xmlns:a="http://schemas.openxmlformats.org/drawingml/2006/main" name="Office 主题">
  <a:themeElements>
    <a:clrScheme name="可修改-2">
      <a:dk1>
        <a:srgbClr val="000000"/>
      </a:dk1>
      <a:lt1>
        <a:srgbClr val="FFFFFF"/>
      </a:lt1>
      <a:dk2>
        <a:srgbClr val="455F51"/>
      </a:dk2>
      <a:lt2>
        <a:srgbClr val="E2DFCC"/>
      </a:lt2>
      <a:accent1>
        <a:srgbClr val="A4322C"/>
      </a:accent1>
      <a:accent2>
        <a:srgbClr val="08A5EF"/>
      </a:accent2>
      <a:accent3>
        <a:srgbClr val="739A28"/>
      </a:accent3>
      <a:accent4>
        <a:srgbClr val="FFC000"/>
      </a:accent4>
      <a:accent5>
        <a:srgbClr val="4EB3CF"/>
      </a:accent5>
      <a:accent6>
        <a:srgbClr val="51C3F9"/>
      </a:accent6>
      <a:hlink>
        <a:srgbClr val="08A5EF"/>
      </a:hlink>
      <a:folHlink>
        <a:srgbClr val="977B2D"/>
      </a:folHlink>
    </a:clrScheme>
    <a:fontScheme name="自定义 6">
      <a:majorFont>
        <a:latin typeface="Arial"/>
        <a:ea typeface="微软雅黑 Light"/>
        <a:cs typeface=""/>
      </a:majorFont>
      <a:minorFont>
        <a:latin typeface="Arial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2820</Words>
  <Application>Microsoft Office PowerPoint</Application>
  <PresentationFormat>宽屏</PresentationFormat>
  <Paragraphs>356</Paragraphs>
  <Slides>25</Slides>
  <Notes>25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7" baseType="lpstr">
      <vt:lpstr>Lato Bold</vt:lpstr>
      <vt:lpstr>Lato Light</vt:lpstr>
      <vt:lpstr>Nexa Light</vt:lpstr>
      <vt:lpstr>方正兰亭黑简体</vt:lpstr>
      <vt:lpstr>黑体</vt:lpstr>
      <vt:lpstr>微软雅黑</vt:lpstr>
      <vt:lpstr>微软雅黑 Light</vt:lpstr>
      <vt:lpstr>Arial</vt:lpstr>
      <vt:lpstr>Calibri</vt:lpstr>
      <vt:lpstr>Impact</vt:lpstr>
      <vt:lpstr>Lao UI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教育26</dc:title>
  <dc:creator/>
  <cp:lastModifiedBy/>
  <cp:revision>1</cp:revision>
  <dcterms:created xsi:type="dcterms:W3CDTF">2017-06-11T01:12:48Z</dcterms:created>
  <dcterms:modified xsi:type="dcterms:W3CDTF">2020-02-20T01:01:17Z</dcterms:modified>
</cp:coreProperties>
</file>