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27"/>
  </p:handoutMasterIdLst>
  <p:sldIdLst>
    <p:sldId id="338" r:id="rId3"/>
    <p:sldId id="337" r:id="rId5"/>
    <p:sldId id="260" r:id="rId6"/>
    <p:sldId id="390" r:id="rId7"/>
    <p:sldId id="401" r:id="rId8"/>
    <p:sldId id="368" r:id="rId9"/>
    <p:sldId id="347" r:id="rId10"/>
    <p:sldId id="415" r:id="rId11"/>
    <p:sldId id="397" r:id="rId12"/>
    <p:sldId id="367" r:id="rId13"/>
    <p:sldId id="403" r:id="rId14"/>
    <p:sldId id="362" r:id="rId15"/>
    <p:sldId id="414" r:id="rId16"/>
    <p:sldId id="398" r:id="rId17"/>
    <p:sldId id="377" r:id="rId18"/>
    <p:sldId id="399" r:id="rId19"/>
    <p:sldId id="363" r:id="rId20"/>
    <p:sldId id="413" r:id="rId21"/>
    <p:sldId id="382" r:id="rId22"/>
    <p:sldId id="406" r:id="rId23"/>
    <p:sldId id="402" r:id="rId24"/>
    <p:sldId id="405" r:id="rId25"/>
    <p:sldId id="416" r:id="rId26"/>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F4D72"/>
    <a:srgbClr val="DDF6FF"/>
    <a:srgbClr val="ED9DB2"/>
    <a:srgbClr val="FDB759"/>
    <a:srgbClr val="FED8A6"/>
    <a:srgbClr val="F2F6F9"/>
    <a:srgbClr val="FBFFF7"/>
    <a:srgbClr val="FFFFFF"/>
    <a:srgbClr val="F7FFEF"/>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587" autoAdjust="0"/>
    <p:restoredTop sz="94660"/>
  </p:normalViewPr>
  <p:slideViewPr>
    <p:cSldViewPr>
      <p:cViewPr>
        <p:scale>
          <a:sx n="94" d="100"/>
          <a:sy n="94" d="100"/>
        </p:scale>
        <p:origin x="-1096" y="-880"/>
      </p:cViewPr>
      <p:guideLst>
        <p:guide orient="horz" pos="1621"/>
        <p:guide pos="2880"/>
      </p:guideLst>
    </p:cSldViewPr>
  </p:slideViewPr>
  <p:notesTextViewPr>
    <p:cViewPr>
      <p:scale>
        <a:sx n="100" d="100"/>
        <a:sy n="100" d="100"/>
      </p:scale>
      <p:origin x="0" y="0"/>
    </p:cViewPr>
  </p:notesTextViewPr>
  <p:sorterViewPr>
    <p:cViewPr>
      <p:scale>
        <a:sx n="46" d="100"/>
        <a:sy n="46" d="100"/>
      </p:scale>
      <p:origin x="0" y="0"/>
    </p:cViewPr>
  </p:sorterViewPr>
  <p:gridSpacing cx="36004" cy="36004"/>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handoutMaster" Target="handoutMasters/handoutMaster1.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Sheet1!$B$1</c:f>
              <c:strCache>
                <c:ptCount val="1"/>
                <c:pt idx="0">
                  <c:v>系列 1</c:v>
                </c:pt>
              </c:strCache>
            </c:strRef>
          </c:tx>
          <c:spPr>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solidFill>
                <a:schemeClr val="bg1">
                  <a:lumMod val="75000"/>
                </a:schemeClr>
              </a:solidFill>
            </a:ln>
            <a:effectLst>
              <a:outerShdw blurRad="76200" dist="38100" dir="5400000" sx="88000" sy="88000" algn="tl" rotWithShape="0">
                <a:schemeClr val="accent2">
                  <a:lumMod val="75000"/>
                  <a:alpha val="30000"/>
                </a:schemeClr>
              </a:outerShdw>
            </a:effectLst>
          </c:spPr>
          <c:invertIfNegative val="0"/>
          <c:dLbls>
            <c:delete val="1"/>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chemeClr val="bg1">
                <a:lumMod val="95000"/>
              </a:schemeClr>
            </a:solidFill>
          </c:spPr>
          <c:invertIfNegative val="0"/>
          <c:dPt>
            <c:idx val="0"/>
            <c:invertIfNegative val="0"/>
            <c:bubble3D val="0"/>
          </c:dPt>
          <c:dPt>
            <c:idx val="1"/>
            <c:invertIfNegative val="0"/>
            <c:bubble3D val="0"/>
          </c:dPt>
          <c:dPt>
            <c:idx val="2"/>
            <c:invertIfNegative val="0"/>
            <c:bubble3D val="0"/>
          </c:dPt>
          <c:dPt>
            <c:idx val="3"/>
            <c:invertIfNegative val="0"/>
            <c:bubble3D val="0"/>
          </c:dPt>
          <c:dLbls>
            <c:delete val="1"/>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c:v>
                </c:pt>
                <c:pt idx="2">
                  <c:v>1.8</c:v>
                </c:pt>
                <c:pt idx="3">
                  <c:v>2.8</c:v>
                </c:pt>
              </c:numCache>
            </c:numRef>
          </c:val>
        </c:ser>
        <c:dLbls>
          <c:showLegendKey val="0"/>
          <c:showVal val="0"/>
          <c:showCatName val="0"/>
          <c:showSerName val="0"/>
          <c:showPercent val="0"/>
          <c:showBubbleSize val="0"/>
        </c:dLbls>
        <c:gapWidth val="150"/>
        <c:overlap val="100"/>
        <c:axId val="2139553160"/>
        <c:axId val="2086941208"/>
      </c:barChart>
      <c:catAx>
        <c:axId val="2139553160"/>
        <c:scaling>
          <c:orientation val="minMax"/>
        </c:scaling>
        <c:delete val="0"/>
        <c:axPos val="l"/>
        <c:numFmt formatCode="General" sourceLinked="0"/>
        <c:majorTickMark val="out"/>
        <c:minorTickMark val="none"/>
        <c:tickLblPos val="nextTo"/>
        <c:spPr>
          <a:ln w="9525" cap="flat" cmpd="sng" algn="ctr">
            <a:solidFill>
              <a:schemeClr val="bg1">
                <a:lumMod val="65000"/>
              </a:schemeClr>
            </a:solidFill>
            <a:prstDash val="solid"/>
            <a:round/>
          </a:ln>
        </c:spPr>
        <c:txPr>
          <a:bodyPr rot="-60000000" spcFirstLastPara="0" vertOverflow="ellipsis" vert="horz" wrap="square" anchor="ctr" anchorCtr="1"/>
          <a:lstStyle/>
          <a:p>
            <a:pPr>
              <a:defRPr lang="zh-CN" sz="1000" b="0" i="0" u="none" strike="noStrike" kern="1200" baseline="0">
                <a:solidFill>
                  <a:schemeClr val="bg1">
                    <a:lumMod val="65000"/>
                  </a:schemeClr>
                </a:solidFill>
                <a:latin typeface="微软雅黑" panose="020B0503020204020204" pitchFamily="34" charset="-122"/>
                <a:ea typeface="微软雅黑" panose="020B0503020204020204" pitchFamily="34" charset="-122"/>
                <a:cs typeface="+mn-cs"/>
              </a:defRPr>
            </a:pPr>
          </a:p>
        </c:txPr>
        <c:crossAx val="2086941208"/>
        <c:crosses val="autoZero"/>
        <c:auto val="1"/>
        <c:lblAlgn val="ctr"/>
        <c:lblOffset val="100"/>
        <c:noMultiLvlLbl val="0"/>
      </c:catAx>
      <c:valAx>
        <c:axId val="2086941208"/>
        <c:scaling>
          <c:orientation val="minMax"/>
        </c:scaling>
        <c:delete val="0"/>
        <c:axPos val="b"/>
        <c:numFmt formatCode="General" sourceLinked="1"/>
        <c:majorTickMark val="out"/>
        <c:minorTickMark val="none"/>
        <c:tickLblPos val="nextTo"/>
        <c:spPr>
          <a:ln w="9525" cap="flat" cmpd="sng" algn="ctr">
            <a:solidFill>
              <a:schemeClr val="bg1">
                <a:lumMod val="65000"/>
              </a:schemeClr>
            </a:solidFill>
            <a:prstDash val="solid"/>
            <a:round/>
          </a:ln>
        </c:spPr>
        <c:txPr>
          <a:bodyPr rot="-60000000" spcFirstLastPara="0" vertOverflow="ellipsis" vert="horz" wrap="square" anchor="ctr" anchorCtr="1"/>
          <a:lstStyle/>
          <a:p>
            <a:pPr>
              <a:defRPr lang="zh-CN" sz="10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p>
        </c:txPr>
        <c:crossAx val="2139553160"/>
        <c:crosses val="autoZero"/>
        <c:crossBetween val="between"/>
      </c:valAx>
    </c:plotArea>
    <c:plotVisOnly val="1"/>
    <c:dispBlanksAs val="gap"/>
    <c:showDLblsOverMax val="0"/>
  </c:chart>
  <c:txPr>
    <a:bodyPr/>
    <a:lstStyle/>
    <a:p>
      <a:pPr>
        <a:defRPr lang="zh-CN" sz="1800"/>
      </a:pP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87FFCF0-DD59-4612-9D71-417719DC0377}"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534" y="685800"/>
            <a:ext cx="6094934"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DAA1E2-0BCB-498F-B666-E5E40D25323B}"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DAA1E2-0BCB-498F-B666-E5E40D25323B}"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DAA1E2-0BCB-498F-B666-E5E40D25323B}"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DAA1E2-0BCB-498F-B666-E5E40D25323B}"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DAA1E2-0BCB-498F-B666-E5E40D25323B}"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DAA1E2-0BCB-498F-B666-E5E40D25323B}"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FF2840-1518-4960-82A3-D28AB7EB9CF5}"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D398E3-16CD-4F8A-A268-FE366D8E738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en-US" altLang="zh-CN" dirty="0"/>
              <a:t>【</a:t>
            </a:r>
            <a:r>
              <a:rPr lang="zh-CN" altLang="en-US" dirty="0"/>
              <a:t>使用提示</a:t>
            </a:r>
            <a:r>
              <a:rPr lang="en-US" altLang="zh-CN" dirty="0"/>
              <a:t>】</a:t>
            </a:r>
            <a:r>
              <a:rPr lang="zh-CN" altLang="en-US" dirty="0"/>
              <a:t>三组创意图形展示，修改方法如下：</a:t>
            </a:r>
            <a:endParaRPr lang="en-US" altLang="zh-CN" dirty="0"/>
          </a:p>
          <a:p>
            <a:endParaRPr lang="en-US" altLang="zh-CN" dirty="0"/>
          </a:p>
          <a:p>
            <a:r>
              <a:rPr lang="zh-CN" altLang="en-US" dirty="0"/>
              <a:t>如果你要修改黄色部分的大小，直接选中黄色部分后，会出现黄色的正方形图标，直接拖动黄色小点，黄色部分会变化，拖动完毕后，直接在上方有一个旋转的箭头处，按照鼠标左键就可以旋转，旋转到水平就可。</a:t>
            </a:r>
            <a:endParaRPr lang="en-US" altLang="zh-CN" dirty="0"/>
          </a:p>
        </p:txBody>
      </p:sp>
      <p:sp>
        <p:nvSpPr>
          <p:cNvPr id="4" name="灯片编号占位符 3"/>
          <p:cNvSpPr>
            <a:spLocks noGrp="1"/>
          </p:cNvSpPr>
          <p:nvPr>
            <p:ph type="sldNum" sz="quarter" idx="10"/>
          </p:nvPr>
        </p:nvSpPr>
        <p:spPr/>
        <p:txBody>
          <a:bodyPr/>
          <a:lstStyle/>
          <a:p>
            <a:fld id="{27EA6ADC-6613-48FA-ADBC-552AAF629859}"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DAA1E2-0BCB-498F-B666-E5E40D25323B}"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1D7F5D-4814-4A6E-BC59-7E828A123DB4}"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0AF72C-DB1A-45F9-95C8-590636234137}"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DAA1E2-0BCB-498F-B666-E5E40D25323B}"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11242B-E086-4BFA-A7CA-F34B92C86E2F}"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DAA1E2-0BCB-498F-B666-E5E40D25323B}"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DAA1E2-0BCB-498F-B666-E5E40D25323B}"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1B6393-E920-4FB8-95BE-2B1ADA7E8473}"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DAA1E2-0BCB-498F-B666-E5E40D25323B}"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198"/>
            <a:ext cx="7772400" cy="1102780"/>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2915340"/>
            <a:ext cx="6400800" cy="1314761"/>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2CFBF030-126A-44E1-A291-CE0450786A5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91CF7-6230-429B-A18C-78A12BF27C2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CFBF030-126A-44E1-A291-CE0450786A5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91CF7-6230-429B-A18C-78A12BF27C2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958"/>
            <a:ext cx="7772400" cy="1021798"/>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180551"/>
            <a:ext cx="7772400" cy="112540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2CFBF030-126A-44E1-A291-CE0450786A5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91CF7-6230-429B-A18C-78A12BF27C2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1200435"/>
            <a:ext cx="4038600" cy="339527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1200435"/>
            <a:ext cx="4038600" cy="339527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2CFBF030-126A-44E1-A291-CE0450786A5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D591CF7-6230-429B-A18C-78A12BF27C2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151607"/>
            <a:ext cx="4040188" cy="4799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1631543"/>
            <a:ext cx="4040188" cy="29641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6" y="1151607"/>
            <a:ext cx="4041775" cy="4799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6" y="1631543"/>
            <a:ext cx="4041775" cy="29641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2CFBF030-126A-44E1-A291-CE0450786A5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D591CF7-6230-429B-A18C-78A12BF27C2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2CFBF030-126A-44E1-A291-CE0450786A5D}"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D591CF7-6230-429B-A18C-78A12BF27C2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CFBF030-126A-44E1-A291-CE0450786A5D}"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D591CF7-6230-429B-A18C-78A12BF27C2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07A946E-B064-4211-A11D-E702AF025A18}"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fld>
            <a:endParaRPr lang="zh-CN" altLang="en-US"/>
          </a:p>
        </p:txBody>
      </p:sp>
      <p:sp>
        <p:nvSpPr>
          <p:cNvPr id="5" name="矩形 4"/>
          <p:cNvSpPr/>
          <p:nvPr userDrawn="1"/>
        </p:nvSpPr>
        <p:spPr>
          <a:xfrm>
            <a:off x="0" y="448276"/>
            <a:ext cx="143508" cy="39601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b="1">
              <a:solidFill>
                <a:schemeClr val="tx1"/>
              </a:solidFill>
            </a:endParaRPr>
          </a:p>
        </p:txBody>
      </p:sp>
      <p:sp>
        <p:nvSpPr>
          <p:cNvPr id="6" name="TextBox 5"/>
          <p:cNvSpPr txBox="1"/>
          <p:nvPr userDrawn="1"/>
        </p:nvSpPr>
        <p:spPr>
          <a:xfrm>
            <a:off x="179512" y="500535"/>
            <a:ext cx="1605280" cy="306705"/>
          </a:xfrm>
          <a:prstGeom prst="rect">
            <a:avLst/>
          </a:prstGeom>
          <a:noFill/>
        </p:spPr>
        <p:txBody>
          <a:bodyPr wrap="none" rtlCol="0">
            <a:spAutoFit/>
          </a:bodyPr>
          <a:lstStyle/>
          <a:p>
            <a:pPr lvl="0"/>
            <a:r>
              <a:rPr lang="zh-CN" altLang="en-US" sz="1400" b="0" dirty="0">
                <a:solidFill>
                  <a:schemeClr val="accent1"/>
                </a:solidFill>
                <a:latin typeface="微软雅黑" panose="020B0503020204020204" pitchFamily="34" charset="-122"/>
                <a:ea typeface="微软雅黑" panose="020B0503020204020204" pitchFamily="34" charset="-122"/>
              </a:rPr>
              <a:t>单击此处添加标题</a:t>
            </a:r>
            <a:endParaRPr lang="zh-CN" altLang="zh-CN" sz="1400" b="0" dirty="0">
              <a:solidFill>
                <a:schemeClr val="accent1"/>
              </a:solidFill>
              <a:latin typeface="微软雅黑" panose="020B0503020204020204" pitchFamily="34" charset="-122"/>
              <a:ea typeface="微软雅黑" panose="020B0503020204020204" pitchFamily="34" charset="-122"/>
            </a:endParaRPr>
          </a:p>
        </p:txBody>
      </p:sp>
      <p:pic>
        <p:nvPicPr>
          <p:cNvPr id="7" name="图片 6"/>
          <p:cNvPicPr>
            <a:picLocks noChangeAspect="1"/>
          </p:cNvPicPr>
          <p:nvPr userDrawn="1"/>
        </p:nvPicPr>
        <p:blipFill rotWithShape="1">
          <a:blip r:embed="rId2"/>
          <a:srcRect l="-142" t="7853" r="60508" b="73260"/>
          <a:stretch>
            <a:fillRect/>
          </a:stretch>
        </p:blipFill>
        <p:spPr>
          <a:xfrm flipV="1">
            <a:off x="6732240" y="-176046"/>
            <a:ext cx="4122201" cy="204067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07A946E-B064-4211-A11D-E702AF025A18}"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fld>
            <a:endParaRPr lang="zh-CN" altLang="en-US"/>
          </a:p>
        </p:txBody>
      </p:sp>
      <p:sp>
        <p:nvSpPr>
          <p:cNvPr id="5" name="矩形 4"/>
          <p:cNvSpPr/>
          <p:nvPr userDrawn="1"/>
        </p:nvSpPr>
        <p:spPr>
          <a:xfrm>
            <a:off x="0" y="196266"/>
            <a:ext cx="143508" cy="39601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b="1">
              <a:solidFill>
                <a:schemeClr val="tx1"/>
              </a:solidFill>
            </a:endParaRPr>
          </a:p>
        </p:txBody>
      </p:sp>
      <p:sp>
        <p:nvSpPr>
          <p:cNvPr id="6" name="TextBox 5"/>
          <p:cNvSpPr txBox="1"/>
          <p:nvPr userDrawn="1"/>
        </p:nvSpPr>
        <p:spPr>
          <a:xfrm>
            <a:off x="179512" y="248525"/>
            <a:ext cx="1249680" cy="306705"/>
          </a:xfrm>
          <a:prstGeom prst="rect">
            <a:avLst/>
          </a:prstGeom>
          <a:noFill/>
        </p:spPr>
        <p:txBody>
          <a:bodyPr wrap="none" rtlCol="0">
            <a:spAutoFit/>
          </a:bodyPr>
          <a:lstStyle/>
          <a:p>
            <a:pPr lvl="0"/>
            <a:r>
              <a:rPr lang="zh-CN" altLang="zh-CN" sz="1400" b="1" dirty="0">
                <a:solidFill>
                  <a:schemeClr val="accent1"/>
                </a:solidFill>
                <a:latin typeface="微软雅黑" panose="020B0503020204020204" pitchFamily="34" charset="-122"/>
                <a:ea typeface="微软雅黑" panose="020B0503020204020204" pitchFamily="34" charset="-122"/>
              </a:rPr>
              <a:t>工作完成情况</a:t>
            </a:r>
            <a:endParaRPr lang="zh-CN" altLang="zh-CN" sz="1400" b="1" dirty="0">
              <a:solidFill>
                <a:schemeClr val="accent1"/>
              </a:solidFill>
              <a:latin typeface="微软雅黑" panose="020B0503020204020204" pitchFamily="34" charset="-122"/>
              <a:ea typeface="微软雅黑" panose="020B0503020204020204" pitchFamily="34" charset="-122"/>
            </a:endParaRPr>
          </a:p>
        </p:txBody>
      </p:sp>
      <p:pic>
        <p:nvPicPr>
          <p:cNvPr id="7" name="图片 6"/>
          <p:cNvPicPr>
            <a:picLocks noChangeAspect="1"/>
          </p:cNvPicPr>
          <p:nvPr userDrawn="1"/>
        </p:nvPicPr>
        <p:blipFill rotWithShape="1">
          <a:blip r:embed="rId2"/>
          <a:srcRect l="-142" t="7853" r="60508" b="73260"/>
          <a:stretch>
            <a:fillRect/>
          </a:stretch>
        </p:blipFill>
        <p:spPr>
          <a:xfrm flipV="1">
            <a:off x="6732240" y="-176046"/>
            <a:ext cx="4122201" cy="204067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07A946E-B064-4211-A11D-E702AF025A18}"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fld>
            <a:endParaRPr lang="zh-CN" altLang="en-US"/>
          </a:p>
        </p:txBody>
      </p:sp>
      <p:sp>
        <p:nvSpPr>
          <p:cNvPr id="5" name="矩形 4"/>
          <p:cNvSpPr/>
          <p:nvPr userDrawn="1"/>
        </p:nvSpPr>
        <p:spPr>
          <a:xfrm>
            <a:off x="0" y="196266"/>
            <a:ext cx="143508" cy="39601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b="1">
              <a:solidFill>
                <a:schemeClr val="tx1"/>
              </a:solidFill>
            </a:endParaRPr>
          </a:p>
        </p:txBody>
      </p:sp>
      <p:sp>
        <p:nvSpPr>
          <p:cNvPr id="6" name="TextBox 5"/>
          <p:cNvSpPr txBox="1"/>
          <p:nvPr userDrawn="1"/>
        </p:nvSpPr>
        <p:spPr>
          <a:xfrm>
            <a:off x="179512" y="248525"/>
            <a:ext cx="1249680" cy="306705"/>
          </a:xfrm>
          <a:prstGeom prst="rect">
            <a:avLst/>
          </a:prstGeom>
          <a:noFill/>
        </p:spPr>
        <p:txBody>
          <a:bodyPr wrap="none" rtlCol="0">
            <a:spAutoFit/>
          </a:bodyPr>
          <a:lstStyle/>
          <a:p>
            <a:pPr lvl="0"/>
            <a:r>
              <a:rPr lang="zh-CN" altLang="zh-CN" sz="1400" b="1" dirty="0">
                <a:solidFill>
                  <a:schemeClr val="accent1"/>
                </a:solidFill>
                <a:latin typeface="微软雅黑" panose="020B0503020204020204" pitchFamily="34" charset="-122"/>
                <a:ea typeface="微软雅黑" panose="020B0503020204020204" pitchFamily="34" charset="-122"/>
              </a:rPr>
              <a:t>成功项目展示</a:t>
            </a:r>
            <a:endParaRPr lang="zh-CN" altLang="zh-CN" sz="1400" b="1" dirty="0">
              <a:solidFill>
                <a:schemeClr val="accent1"/>
              </a:solidFill>
              <a:latin typeface="微软雅黑" panose="020B0503020204020204" pitchFamily="34" charset="-122"/>
              <a:ea typeface="微软雅黑" panose="020B0503020204020204" pitchFamily="34" charset="-122"/>
            </a:endParaRPr>
          </a:p>
        </p:txBody>
      </p:sp>
      <p:pic>
        <p:nvPicPr>
          <p:cNvPr id="7" name="图片 6"/>
          <p:cNvPicPr>
            <a:picLocks noChangeAspect="1"/>
          </p:cNvPicPr>
          <p:nvPr userDrawn="1"/>
        </p:nvPicPr>
        <p:blipFill rotWithShape="1">
          <a:blip r:embed="rId2"/>
          <a:srcRect l="-142" t="7853" r="60508" b="73260"/>
          <a:stretch>
            <a:fillRect/>
          </a:stretch>
        </p:blipFill>
        <p:spPr>
          <a:xfrm flipV="1">
            <a:off x="6732240" y="-176046"/>
            <a:ext cx="4122201" cy="204067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07A946E-B064-4211-A11D-E702AF025A18}"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fld>
            <a:endParaRPr lang="zh-CN" altLang="en-US"/>
          </a:p>
        </p:txBody>
      </p:sp>
      <p:sp>
        <p:nvSpPr>
          <p:cNvPr id="5" name="矩形 4"/>
          <p:cNvSpPr/>
          <p:nvPr userDrawn="1"/>
        </p:nvSpPr>
        <p:spPr>
          <a:xfrm>
            <a:off x="0" y="196266"/>
            <a:ext cx="143508" cy="39601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b="1">
              <a:solidFill>
                <a:schemeClr val="tx1"/>
              </a:solidFill>
            </a:endParaRPr>
          </a:p>
        </p:txBody>
      </p:sp>
      <p:sp>
        <p:nvSpPr>
          <p:cNvPr id="6" name="TextBox 5"/>
          <p:cNvSpPr txBox="1"/>
          <p:nvPr userDrawn="1"/>
        </p:nvSpPr>
        <p:spPr>
          <a:xfrm>
            <a:off x="179512" y="248525"/>
            <a:ext cx="1249680" cy="306705"/>
          </a:xfrm>
          <a:prstGeom prst="rect">
            <a:avLst/>
          </a:prstGeom>
          <a:noFill/>
        </p:spPr>
        <p:txBody>
          <a:bodyPr wrap="none" rtlCol="0">
            <a:spAutoFit/>
          </a:bodyPr>
          <a:lstStyle/>
          <a:p>
            <a:r>
              <a:rPr lang="zh-CN" altLang="zh-CN" sz="1400" b="1" dirty="0">
                <a:solidFill>
                  <a:schemeClr val="accent1"/>
                </a:solidFill>
                <a:latin typeface="微软雅黑" panose="020B0503020204020204" pitchFamily="34" charset="-122"/>
                <a:ea typeface="微软雅黑" panose="020B0503020204020204" pitchFamily="34" charset="-122"/>
              </a:rPr>
              <a:t>明年工作计划</a:t>
            </a:r>
            <a:endParaRPr lang="zh-CN" altLang="zh-CN" sz="1400" b="1" dirty="0">
              <a:solidFill>
                <a:schemeClr val="accent1"/>
              </a:solidFill>
              <a:latin typeface="微软雅黑" panose="020B0503020204020204" pitchFamily="34" charset="-122"/>
              <a:ea typeface="微软雅黑" panose="020B0503020204020204" pitchFamily="34" charset="-122"/>
            </a:endParaRPr>
          </a:p>
        </p:txBody>
      </p:sp>
      <p:pic>
        <p:nvPicPr>
          <p:cNvPr id="7" name="图片 6"/>
          <p:cNvPicPr>
            <a:picLocks noChangeAspect="1"/>
          </p:cNvPicPr>
          <p:nvPr userDrawn="1"/>
        </p:nvPicPr>
        <p:blipFill rotWithShape="1">
          <a:blip r:embed="rId2"/>
          <a:srcRect l="-142" t="7853" r="60508" b="73260"/>
          <a:stretch>
            <a:fillRect/>
          </a:stretch>
        </p:blipFill>
        <p:spPr>
          <a:xfrm flipV="1">
            <a:off x="6732240" y="-176046"/>
            <a:ext cx="4122201" cy="204067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36"/>
            <a:ext cx="3008313" cy="871744"/>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04836"/>
            <a:ext cx="5111750" cy="439087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1" y="1076581"/>
            <a:ext cx="3008313" cy="351913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2CFBF030-126A-44E1-A291-CE0450786A5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D591CF7-6230-429B-A18C-78A12BF27C2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302"/>
            <a:ext cx="5486400" cy="425154"/>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459690"/>
            <a:ext cx="5486400" cy="308683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456"/>
            <a:ext cx="5486400" cy="60379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2CFBF030-126A-44E1-A291-CE0450786A5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D591CF7-6230-429B-A18C-78A12BF27C2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CFBF030-126A-44E1-A291-CE0450786A5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91CF7-6230-429B-A18C-78A12BF27C2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027"/>
            <a:ext cx="2057400" cy="4389683"/>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206027"/>
            <a:ext cx="6019800" cy="4389683"/>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CFBF030-126A-44E1-A291-CE0450786A5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91CF7-6230-429B-A18C-78A12BF27C2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2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比较">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46_标题和内容">
    <p:bg>
      <p:bgPr>
        <a:solidFill>
          <a:srgbClr val="FCFCFC"/>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3_仅标题">
    <p:spTree>
      <p:nvGrpSpPr>
        <p:cNvPr id="1" name=""/>
        <p:cNvGrpSpPr/>
        <p:nvPr/>
      </p:nvGrpSpPr>
      <p:grpSpPr>
        <a:xfrm>
          <a:off x="0" y="0"/>
          <a:ext cx="0" cy="0"/>
          <a:chOff x="0" y="0"/>
          <a:chExt cx="0" cy="0"/>
        </a:xfrm>
      </p:grpSpPr>
      <p:sp>
        <p:nvSpPr>
          <p:cNvPr id="2" name="矩形 1"/>
          <p:cNvSpPr/>
          <p:nvPr userDrawn="1"/>
        </p:nvSpPr>
        <p:spPr>
          <a:xfrm>
            <a:off x="-2925" y="0"/>
            <a:ext cx="9146672" cy="5144718"/>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lIns="65027" tIns="32513" rIns="65027" bIns="32513"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3048000" y="331549"/>
            <a:ext cx="3276600" cy="2313221"/>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2966029" y="2851764"/>
            <a:ext cx="3383973" cy="323912"/>
          </a:xfrm>
          <a:prstGeom prst="rect">
            <a:avLst/>
          </a:prstGeom>
        </p:spPr>
        <p:txBody>
          <a:bodyPr vert="horz" lIns="0" tIns="40504" rIns="0" bIns="40504" anchor="ctr"/>
          <a:lstStyle>
            <a:lvl1pPr marL="0" indent="0" algn="ctr">
              <a:lnSpc>
                <a:spcPct val="100000"/>
              </a:lnSpc>
              <a:spcBef>
                <a:spcPts val="0"/>
              </a:spcBef>
              <a:buNone/>
              <a:defRPr sz="3500" b="1">
                <a:solidFill>
                  <a:schemeClr val="bg1"/>
                </a:solidFill>
                <a:latin typeface="Lato Hairline"/>
                <a:cs typeface="Lato Hairline"/>
              </a:defRPr>
            </a:lvl1pPr>
          </a:lstStyle>
          <a:p>
            <a:pPr lvl="0"/>
            <a:r>
              <a:rPr lang="es-ES_tradnl" dirty="0"/>
              <a:t>TITLE HERE</a:t>
            </a:r>
            <a:endParaRPr lang="es-ES_tradnl" dirty="0"/>
          </a:p>
        </p:txBody>
      </p:sp>
      <p:sp>
        <p:nvSpPr>
          <p:cNvPr id="9" name="Text Placeholder 7"/>
          <p:cNvSpPr>
            <a:spLocks noGrp="1"/>
          </p:cNvSpPr>
          <p:nvPr>
            <p:ph type="body" sz="quarter" idx="11" hasCustomPrompt="1"/>
          </p:nvPr>
        </p:nvSpPr>
        <p:spPr>
          <a:xfrm>
            <a:off x="2966029" y="3289716"/>
            <a:ext cx="3383973" cy="171379"/>
          </a:xfrm>
          <a:prstGeom prst="rect">
            <a:avLst/>
          </a:prstGeom>
        </p:spPr>
        <p:txBody>
          <a:bodyPr vert="horz" lIns="0" tIns="40504" rIns="0" bIns="40504" anchor="ctr"/>
          <a:lstStyle>
            <a:lvl1pPr marL="0" indent="0" algn="ctr">
              <a:lnSpc>
                <a:spcPct val="100000"/>
              </a:lnSpc>
              <a:spcBef>
                <a:spcPts val="0"/>
              </a:spcBef>
              <a:spcAft>
                <a:spcPts val="0"/>
              </a:spcAft>
              <a:buNone/>
              <a:defRPr sz="150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2981375" y="3614224"/>
            <a:ext cx="3366029" cy="1152924"/>
          </a:xfrm>
          <a:prstGeom prst="rect">
            <a:avLst/>
          </a:prstGeom>
        </p:spPr>
        <p:txBody>
          <a:bodyPr vert="horz" lIns="0" tIns="0" rIns="0" bIns="0"/>
          <a:lstStyle>
            <a:lvl1pPr marL="0" indent="0" algn="ctr">
              <a:lnSpc>
                <a:spcPct val="130000"/>
              </a:lnSpc>
              <a:buNone/>
              <a:defRPr sz="120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endParaRPr lang="en-US" dirty="0"/>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Custom Layout 2">
    <p:spTree>
      <p:nvGrpSpPr>
        <p:cNvPr id="1" name=""/>
        <p:cNvGrpSpPr/>
        <p:nvPr/>
      </p:nvGrpSpPr>
      <p:grpSpPr>
        <a:xfrm>
          <a:off x="0" y="0"/>
          <a:ext cx="0" cy="0"/>
          <a:chOff x="0" y="0"/>
          <a:chExt cx="0" cy="0"/>
        </a:xfrm>
      </p:grpSpPr>
      <p:sp>
        <p:nvSpPr>
          <p:cNvPr id="6" name="Title 1"/>
          <p:cNvSpPr>
            <a:spLocks noGrp="1"/>
          </p:cNvSpPr>
          <p:nvPr>
            <p:ph type="ctrTitle"/>
          </p:nvPr>
        </p:nvSpPr>
        <p:spPr>
          <a:xfrm>
            <a:off x="1143000" y="374161"/>
            <a:ext cx="6858000" cy="523241"/>
          </a:xfrm>
        </p:spPr>
        <p:txBody>
          <a:bodyPr anchor="b">
            <a:normAutofit/>
          </a:bodyPr>
          <a:lstStyle>
            <a:lvl1pPr algn="ctr">
              <a:defRPr sz="3000">
                <a:solidFill>
                  <a:schemeClr val="tx1">
                    <a:lumMod val="65000"/>
                    <a:lumOff val="35000"/>
                  </a:schemeClr>
                </a:solidFill>
              </a:defRPr>
            </a:lvl1pPr>
          </a:lstStyle>
          <a:p>
            <a:r>
              <a:rPr lang="en-US" dirty="0"/>
              <a:t>Click to edit Master title style</a:t>
            </a:r>
            <a:endParaRPr lang="en-AU" dirty="0"/>
          </a:p>
        </p:txBody>
      </p:sp>
      <p:sp>
        <p:nvSpPr>
          <p:cNvPr id="7" name="Subtitle 2"/>
          <p:cNvSpPr>
            <a:spLocks noGrp="1"/>
          </p:cNvSpPr>
          <p:nvPr>
            <p:ph type="subTitle" idx="1"/>
          </p:nvPr>
        </p:nvSpPr>
        <p:spPr>
          <a:xfrm>
            <a:off x="1143000" y="918191"/>
            <a:ext cx="6858000" cy="280729"/>
          </a:xfrm>
        </p:spPr>
        <p:txBody>
          <a:bodyPr>
            <a:normAutofit/>
          </a:bodyPr>
          <a:lstStyle>
            <a:lvl1pPr marL="0" indent="0" algn="ctr">
              <a:buNone/>
              <a:defRPr sz="1100">
                <a:solidFill>
                  <a:schemeClr val="bg1">
                    <a:lumMod val="50000"/>
                  </a:schemeClr>
                </a:solidFill>
              </a:defRPr>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AU" dirty="0"/>
          </a:p>
        </p:txBody>
      </p:sp>
      <p:sp>
        <p:nvSpPr>
          <p:cNvPr id="10" name="Text Placeholder 7"/>
          <p:cNvSpPr>
            <a:spLocks noGrp="1"/>
          </p:cNvSpPr>
          <p:nvPr>
            <p:ph type="body" sz="quarter" idx="13"/>
          </p:nvPr>
        </p:nvSpPr>
        <p:spPr>
          <a:xfrm>
            <a:off x="628650" y="1503869"/>
            <a:ext cx="3942159" cy="353784"/>
          </a:xfrm>
        </p:spPr>
        <p:txBody>
          <a:bodyPr>
            <a:noAutofit/>
          </a:bodyPr>
          <a:lstStyle>
            <a:lvl1pPr marL="0" indent="0">
              <a:buNone/>
              <a:defRPr sz="1800">
                <a:solidFill>
                  <a:schemeClr val="accent1"/>
                </a:solidFill>
              </a:defRPr>
            </a:lvl1pPr>
          </a:lstStyle>
          <a:p>
            <a:pPr lvl="0"/>
            <a:endParaRPr lang="en-AU" dirty="0"/>
          </a:p>
        </p:txBody>
      </p:sp>
      <p:sp>
        <p:nvSpPr>
          <p:cNvPr id="11" name="Text Placeholder 9"/>
          <p:cNvSpPr>
            <a:spLocks noGrp="1"/>
          </p:cNvSpPr>
          <p:nvPr>
            <p:ph type="body" sz="quarter" idx="14"/>
          </p:nvPr>
        </p:nvSpPr>
        <p:spPr>
          <a:xfrm>
            <a:off x="628650" y="1869085"/>
            <a:ext cx="3942159" cy="1319957"/>
          </a:xfrm>
        </p:spPr>
        <p:txBody>
          <a:bodyPr>
            <a:normAutofit/>
          </a:bodyPr>
          <a:lstStyle>
            <a:lvl1pPr marL="0" indent="0">
              <a:buNone/>
              <a:defRPr sz="1100">
                <a:latin typeface="Lato Light" panose="020F0302020204030203" pitchFamily="34" charset="0"/>
              </a:defRPr>
            </a:lvl1pPr>
          </a:lstStyle>
          <a:p>
            <a:pPr lvl="0"/>
            <a:endParaRPr lang="en-AU" dirty="0"/>
          </a:p>
        </p:txBody>
      </p:sp>
      <p:sp>
        <p:nvSpPr>
          <p:cNvPr id="12" name="Text Placeholder 11"/>
          <p:cNvSpPr>
            <a:spLocks noGrp="1"/>
          </p:cNvSpPr>
          <p:nvPr>
            <p:ph type="body" sz="quarter" idx="15"/>
          </p:nvPr>
        </p:nvSpPr>
        <p:spPr>
          <a:xfrm>
            <a:off x="629841" y="3288095"/>
            <a:ext cx="3940969" cy="370371"/>
          </a:xfrm>
        </p:spPr>
        <p:txBody>
          <a:bodyPr>
            <a:normAutofit/>
          </a:bodyPr>
          <a:lstStyle>
            <a:lvl1pPr marL="0" indent="0">
              <a:buNone/>
              <a:defRPr sz="1200" b="1" i="1">
                <a:latin typeface="Lato Light" panose="020F0302020204030203" pitchFamily="34" charset="0"/>
              </a:defRPr>
            </a:lvl1pPr>
          </a:lstStyle>
          <a:p>
            <a:pPr lvl="0"/>
            <a:endParaRPr lang="en-AU" dirty="0"/>
          </a:p>
        </p:txBody>
      </p:sp>
      <p:sp>
        <p:nvSpPr>
          <p:cNvPr id="13" name="Text Placeholder 13"/>
          <p:cNvSpPr>
            <a:spLocks noGrp="1"/>
          </p:cNvSpPr>
          <p:nvPr>
            <p:ph type="body" sz="quarter" idx="16"/>
          </p:nvPr>
        </p:nvSpPr>
        <p:spPr>
          <a:xfrm>
            <a:off x="629841" y="3658467"/>
            <a:ext cx="3940969" cy="370372"/>
          </a:xfrm>
        </p:spPr>
        <p:txBody>
          <a:bodyPr>
            <a:normAutofit/>
          </a:bodyPr>
          <a:lstStyle>
            <a:lvl1pPr marL="0" indent="0">
              <a:buNone/>
              <a:defRPr sz="900" b="1">
                <a:latin typeface="Lato Light" panose="020F0302020204030203" pitchFamily="34" charset="0"/>
              </a:defRPr>
            </a:lvl1pPr>
          </a:lstStyle>
          <a:p>
            <a:pPr lvl="0"/>
            <a:endParaRPr lang="en-AU" dirty="0"/>
          </a:p>
        </p:txBody>
      </p:sp>
      <p:sp>
        <p:nvSpPr>
          <p:cNvPr id="14" name="Text Placeholder 15"/>
          <p:cNvSpPr>
            <a:spLocks noGrp="1"/>
          </p:cNvSpPr>
          <p:nvPr>
            <p:ph type="body" sz="quarter" idx="17"/>
          </p:nvPr>
        </p:nvSpPr>
        <p:spPr>
          <a:xfrm>
            <a:off x="629841" y="4028838"/>
            <a:ext cx="3942159" cy="270336"/>
          </a:xfrm>
        </p:spPr>
        <p:txBody>
          <a:bodyPr>
            <a:normAutofit/>
          </a:bodyPr>
          <a:lstStyle>
            <a:lvl1pPr marL="0" indent="0">
              <a:buNone/>
              <a:defRPr sz="900">
                <a:latin typeface="Lato Light" panose="020F0302020204030203" pitchFamily="34" charset="0"/>
              </a:defRPr>
            </a:lvl1pPr>
          </a:lstStyle>
          <a:p>
            <a:pPr lvl="0"/>
            <a:endParaRPr lang="en-AU" dirty="0"/>
          </a:p>
        </p:txBody>
      </p:sp>
      <p:sp>
        <p:nvSpPr>
          <p:cNvPr id="15" name="Date Placeholder 3"/>
          <p:cNvSpPr>
            <a:spLocks noGrp="1"/>
          </p:cNvSpPr>
          <p:nvPr>
            <p:ph type="dt" sz="half" idx="10"/>
          </p:nvPr>
        </p:nvSpPr>
        <p:spPr>
          <a:xfrm>
            <a:off x="628650" y="4768392"/>
            <a:ext cx="2057400" cy="273908"/>
          </a:xfrm>
        </p:spPr>
        <p:txBody>
          <a:bodyPr/>
          <a:lstStyle>
            <a:lvl1pPr>
              <a:defRPr>
                <a:latin typeface="Lato Light" panose="020F0302020204030203" pitchFamily="34" charset="0"/>
              </a:defRPr>
            </a:lvl1pPr>
          </a:lstStyle>
          <a:p>
            <a:fld id="{722F6D6F-DD99-46DF-A9EA-728D63EA6A31}" type="datetimeFigureOut">
              <a:rPr lang="en-AU" smtClean="0"/>
            </a:fld>
            <a:endParaRPr lang="en-AU" dirty="0"/>
          </a:p>
        </p:txBody>
      </p:sp>
      <p:sp>
        <p:nvSpPr>
          <p:cNvPr id="16" name="Footer Placeholder 4"/>
          <p:cNvSpPr>
            <a:spLocks noGrp="1"/>
          </p:cNvSpPr>
          <p:nvPr>
            <p:ph type="ftr" sz="quarter" idx="11"/>
          </p:nvPr>
        </p:nvSpPr>
        <p:spPr>
          <a:xfrm>
            <a:off x="3028950" y="4768392"/>
            <a:ext cx="3086100" cy="273908"/>
          </a:xfrm>
        </p:spPr>
        <p:txBody>
          <a:bodyPr/>
          <a:lstStyle>
            <a:lvl1pPr>
              <a:defRPr>
                <a:latin typeface="Lato Light" panose="020F0302020204030203" pitchFamily="34" charset="0"/>
              </a:defRPr>
            </a:lvl1pPr>
          </a:lstStyle>
          <a:p>
            <a:endParaRPr lang="en-AU" dirty="0"/>
          </a:p>
        </p:txBody>
      </p:sp>
      <p:sp>
        <p:nvSpPr>
          <p:cNvPr id="17" name="Slide Number Placeholder 5"/>
          <p:cNvSpPr>
            <a:spLocks noGrp="1"/>
          </p:cNvSpPr>
          <p:nvPr>
            <p:ph type="sldNum" sz="quarter" idx="12"/>
          </p:nvPr>
        </p:nvSpPr>
        <p:spPr>
          <a:xfrm>
            <a:off x="6457950" y="4768392"/>
            <a:ext cx="2057400" cy="273908"/>
          </a:xfrm>
        </p:spPr>
        <p:txBody>
          <a:bodyPr/>
          <a:lstStyle>
            <a:lvl1pPr>
              <a:defRPr>
                <a:latin typeface="Lato Light" panose="020F0302020204030203" pitchFamily="34" charset="0"/>
              </a:defRPr>
            </a:lvl1pPr>
          </a:lstStyle>
          <a:p>
            <a:fld id="{84AD2E7E-F7BA-4F6B-9D0C-0B2331C2AE06}" type="slidenum">
              <a:rPr lang="en-AU" smtClean="0"/>
            </a:fld>
            <a:endParaRPr lang="en-AU" dirty="0"/>
          </a:p>
        </p:txBody>
      </p:sp>
      <p:sp>
        <p:nvSpPr>
          <p:cNvPr id="19" name="Text Placeholder 18"/>
          <p:cNvSpPr>
            <a:spLocks noGrp="1"/>
          </p:cNvSpPr>
          <p:nvPr>
            <p:ph type="body" sz="quarter" idx="18"/>
          </p:nvPr>
        </p:nvSpPr>
        <p:spPr>
          <a:xfrm>
            <a:off x="5112544" y="1504117"/>
            <a:ext cx="3251597" cy="353699"/>
          </a:xfrm>
        </p:spPr>
        <p:txBody>
          <a:bodyPr>
            <a:normAutofit/>
          </a:bodyPr>
          <a:lstStyle>
            <a:lvl1pPr marL="0" indent="0">
              <a:buNone/>
              <a:defRPr sz="1400"/>
            </a:lvl1pPr>
          </a:lstStyle>
          <a:p>
            <a:pPr lvl="0"/>
            <a:endParaRPr lang="en-AU" dirty="0"/>
          </a:p>
        </p:txBody>
      </p:sp>
      <p:sp>
        <p:nvSpPr>
          <p:cNvPr id="21" name="Text Placeholder 20"/>
          <p:cNvSpPr>
            <a:spLocks noGrp="1"/>
          </p:cNvSpPr>
          <p:nvPr>
            <p:ph type="body" sz="quarter" idx="19"/>
          </p:nvPr>
        </p:nvSpPr>
        <p:spPr>
          <a:xfrm>
            <a:off x="5112544" y="1868534"/>
            <a:ext cx="3251597" cy="703825"/>
          </a:xfrm>
        </p:spPr>
        <p:txBody>
          <a:bodyPr>
            <a:normAutofit/>
          </a:bodyPr>
          <a:lstStyle>
            <a:lvl1pPr marL="0" indent="0">
              <a:buNone/>
              <a:defRPr sz="900">
                <a:latin typeface="Lato Light" panose="020F0302020204030203" pitchFamily="34" charset="0"/>
              </a:defRPr>
            </a:lvl1pPr>
          </a:lstStyle>
          <a:p>
            <a:pPr lvl="0"/>
            <a:endParaRPr lang="en-AU" dirty="0"/>
          </a:p>
        </p:txBody>
      </p:sp>
    </p:spTree>
  </p:cSld>
  <p:clrMapOvr>
    <a:masterClrMapping/>
  </p:clrMapOvr>
  <p:transition spd="slow" advClick="0" advTm="0">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909"/>
            <a:ext cx="7886700" cy="994407"/>
          </a:xfrm>
        </p:spPr>
        <p:txBody>
          <a:bodyPr/>
          <a:lstStyle/>
          <a:p>
            <a:r>
              <a:rPr lang="zh-CN" altLang="en-US" dirty="0"/>
              <a:t>单击此处编辑母版标题样式</a:t>
            </a:r>
            <a:endParaRPr lang="zh-CN" altLang="en-US" dirty="0"/>
          </a:p>
        </p:txBody>
      </p:sp>
      <p:sp>
        <p:nvSpPr>
          <p:cNvPr id="3" name="日期占位符 2"/>
          <p:cNvSpPr>
            <a:spLocks noGrp="1"/>
          </p:cNvSpPr>
          <p:nvPr>
            <p:ph type="dt" sz="half" idx="10"/>
          </p:nvPr>
        </p:nvSpPr>
        <p:spPr/>
        <p:txBody>
          <a:bodyPr/>
          <a:lstStyle>
            <a:lvl1pPr>
              <a:defRPr/>
            </a:lvl1pPr>
          </a:lstStyle>
          <a:p>
            <a:pPr>
              <a:defRPr/>
            </a:pPr>
            <a:fld id="{0C9ABEBE-EF13-4983-B182-046B37A0370C}" type="datetime1">
              <a:rPr lang="zh-CN" altLang="en-US"/>
            </a:fld>
            <a:endParaRPr lang="zh-CN" altLang="en-US" sz="1400" dirty="0">
              <a:solidFill>
                <a:prstClr val="black"/>
              </a:solidFill>
              <a:latin typeface="Arial" panose="020B0604020202020204" pitchFamily="34" charset="0"/>
              <a:ea typeface="宋体" panose="02010600030101010101" pitchFamily="2" charset="-122"/>
            </a:endParaRPr>
          </a:p>
        </p:txBody>
      </p:sp>
      <p:sp>
        <p:nvSpPr>
          <p:cNvPr id="4" name="页脚占位符 3"/>
          <p:cNvSpPr>
            <a:spLocks noGrp="1"/>
          </p:cNvSpPr>
          <p:nvPr>
            <p:ph type="ftr" sz="quarter" idx="11"/>
          </p:nvPr>
        </p:nvSpPr>
        <p:spPr/>
        <p:txBody>
          <a:bodyPr/>
          <a:lstStyle>
            <a:lvl1pPr>
              <a:defRPr/>
            </a:lvl1pPr>
          </a:lstStyle>
          <a:p>
            <a:pPr>
              <a:defRPr/>
            </a:pPr>
            <a:endParaRPr lang="zh-CN" altLang="zh-CN"/>
          </a:p>
        </p:txBody>
      </p:sp>
      <p:sp>
        <p:nvSpPr>
          <p:cNvPr id="5" name="灯片编号占位符 4"/>
          <p:cNvSpPr>
            <a:spLocks noGrp="1"/>
          </p:cNvSpPr>
          <p:nvPr>
            <p:ph type="sldNum" sz="quarter" idx="12"/>
          </p:nvPr>
        </p:nvSpPr>
        <p:spPr/>
        <p:txBody>
          <a:bodyPr/>
          <a:lstStyle>
            <a:lvl1pPr>
              <a:defRPr/>
            </a:lvl1pPr>
          </a:lstStyle>
          <a:p>
            <a:fld id="{98145E6F-D1B7-49E0-9AB3-789D9698C190}" type="slidenum">
              <a:rPr lang="zh-CN" altLang="en-US"/>
            </a:fld>
            <a:endParaRPr lang="zh-CN" altLang="en-US" sz="1400" dirty="0">
              <a:solidFill>
                <a:prstClr val="black"/>
              </a:solidFill>
              <a:latin typeface="Arial" panose="020B0604020202020204" pitchFamily="34" charset="0"/>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5" Type="http://schemas.openxmlformats.org/officeDocument/2006/relationships/theme" Target="../theme/theme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27"/>
            <a:ext cx="8229600" cy="85745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200435"/>
            <a:ext cx="8229600" cy="3395276"/>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0" y="4768392"/>
            <a:ext cx="2133600" cy="273908"/>
          </a:xfrm>
          <a:prstGeom prst="rect">
            <a:avLst/>
          </a:prstGeom>
        </p:spPr>
        <p:txBody>
          <a:bodyPr vert="horz" lIns="91440" tIns="45720" rIns="91440" bIns="45720" rtlCol="0" anchor="ctr"/>
          <a:lstStyle>
            <a:lvl1pPr algn="l">
              <a:defRPr sz="1200">
                <a:solidFill>
                  <a:schemeClr val="tx1">
                    <a:tint val="75000"/>
                  </a:schemeClr>
                </a:solidFill>
              </a:defRPr>
            </a:lvl1pPr>
          </a:lstStyle>
          <a:p>
            <a:fld id="{2CFBF030-126A-44E1-A291-CE0450786A5D}" type="datetimeFigureOut">
              <a:rPr lang="zh-CN" altLang="en-US" smtClean="0"/>
            </a:fld>
            <a:endParaRPr lang="zh-CN" altLang="en-US"/>
          </a:p>
        </p:txBody>
      </p:sp>
      <p:sp>
        <p:nvSpPr>
          <p:cNvPr id="5" name="页脚占位符 4"/>
          <p:cNvSpPr>
            <a:spLocks noGrp="1"/>
          </p:cNvSpPr>
          <p:nvPr>
            <p:ph type="ftr" sz="quarter" idx="3"/>
          </p:nvPr>
        </p:nvSpPr>
        <p:spPr>
          <a:xfrm>
            <a:off x="3124200" y="4768392"/>
            <a:ext cx="2895600" cy="27390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392"/>
            <a:ext cx="2133600" cy="273908"/>
          </a:xfrm>
          <a:prstGeom prst="rect">
            <a:avLst/>
          </a:prstGeom>
        </p:spPr>
        <p:txBody>
          <a:bodyPr vert="horz" lIns="91440" tIns="45720" rIns="91440" bIns="45720" rtlCol="0" anchor="ctr"/>
          <a:lstStyle>
            <a:lvl1pPr algn="r">
              <a:defRPr sz="1200">
                <a:solidFill>
                  <a:schemeClr val="tx1">
                    <a:tint val="75000"/>
                  </a:schemeClr>
                </a:solidFill>
              </a:defRPr>
            </a:lvl1pPr>
          </a:lstStyle>
          <a:p>
            <a:fld id="{FD591CF7-6230-429B-A18C-78A12BF27C28}"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Lst>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7.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6.xml"/><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6.xml"/><Relationship Id="rId1" Type="http://schemas.openxmlformats.org/officeDocument/2006/relationships/image" Target="../media/image3.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6.xml"/><Relationship Id="rId1" Type="http://schemas.openxmlformats.org/officeDocument/2006/relationships/image" Target="../media/image3.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6.xml"/><Relationship Id="rId1" Type="http://schemas.openxmlformats.org/officeDocument/2006/relationships/image" Target="../media/image3.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chart" Target="../charts/char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7.xml"/><Relationship Id="rId2" Type="http://schemas.openxmlformats.org/officeDocument/2006/relationships/image" Target="../media/image4.jpeg"/><Relationship Id="rId1" Type="http://schemas.openxmlformats.org/officeDocument/2006/relationships/image" Target="../media/image6.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图片 2" descr="400080048.jpg"/>
          <p:cNvPicPr>
            <a:picLocks noChangeAspect="1"/>
          </p:cNvPicPr>
          <p:nvPr/>
        </p:nvPicPr>
        <p:blipFill rotWithShape="1">
          <a:blip r:embed="rId1" cstate="print">
            <a:extLst>
              <a:ext uri="{28A0092B-C50C-407E-A947-70E740481C1C}">
                <a14:useLocalDpi xmlns:a14="http://schemas.microsoft.com/office/drawing/2010/main" val="0"/>
              </a:ext>
            </a:extLst>
          </a:blip>
          <a:srcRect b="6889"/>
          <a:stretch>
            <a:fillRect/>
          </a:stretch>
        </p:blipFill>
        <p:spPr>
          <a:xfrm>
            <a:off x="0" y="1"/>
            <a:ext cx="9192821" cy="5143500"/>
          </a:xfrm>
          <a:prstGeom prst="rect">
            <a:avLst/>
          </a:prstGeom>
        </p:spPr>
      </p:pic>
      <p:sp>
        <p:nvSpPr>
          <p:cNvPr id="5" name="矩形 259"/>
          <p:cNvSpPr>
            <a:spLocks noChangeArrowheads="1"/>
          </p:cNvSpPr>
          <p:nvPr/>
        </p:nvSpPr>
        <p:spPr bwMode="auto">
          <a:xfrm>
            <a:off x="971600" y="2319722"/>
            <a:ext cx="5611992" cy="676910"/>
          </a:xfrm>
          <a:prstGeom prst="rect">
            <a:avLst/>
          </a:prstGeom>
          <a:noFill/>
          <a:ln>
            <a:noFill/>
          </a:ln>
          <a:effec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Font typeface="Arial" panose="020B0604020202020204" pitchFamily="34" charset="0"/>
              <a:buNone/>
            </a:pPr>
            <a:r>
              <a:rPr lang="zh-CN" altLang="en-US" sz="4400" cap="all" dirty="0" smtClean="0">
                <a:solidFill>
                  <a:srgbClr val="DF4D72"/>
                </a:solidFill>
                <a:latin typeface="仿宋" panose="02010609060101010101" charset="-122"/>
                <a:ea typeface="仿宋" panose="02010609060101010101" charset="-122"/>
                <a:cs typeface="Arial" panose="020B0604020202020204" pitchFamily="34" charset="0"/>
              </a:rPr>
              <a:t>粉色唯美婚礼策划模板</a:t>
            </a:r>
            <a:endParaRPr lang="en-US" altLang="zh-CN" sz="4400" cap="all" dirty="0">
              <a:solidFill>
                <a:srgbClr val="DF4D72"/>
              </a:solidFill>
              <a:latin typeface="仿宋" panose="02010609060101010101" charset="-122"/>
              <a:ea typeface="仿宋" panose="02010609060101010101" charset="-122"/>
              <a:cs typeface="Arial" panose="020B0604020202020204" pitchFamily="34" charset="0"/>
            </a:endParaRPr>
          </a:p>
        </p:txBody>
      </p:sp>
      <p:sp>
        <p:nvSpPr>
          <p:cNvPr id="10" name="矩形 259"/>
          <p:cNvSpPr>
            <a:spLocks noChangeArrowheads="1"/>
          </p:cNvSpPr>
          <p:nvPr/>
        </p:nvSpPr>
        <p:spPr bwMode="auto">
          <a:xfrm>
            <a:off x="971550" y="1527810"/>
            <a:ext cx="2853055" cy="738505"/>
          </a:xfrm>
          <a:prstGeom prst="rect">
            <a:avLst/>
          </a:prstGeom>
          <a:noFill/>
          <a:ln>
            <a:noFill/>
          </a:ln>
          <a:effec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dist">
              <a:buFont typeface="Arial" panose="020B0604020202020204" pitchFamily="34" charset="0"/>
              <a:buNone/>
            </a:pPr>
            <a:r>
              <a:rPr lang="en-US" altLang="zh-CN" sz="4800" cap="all" dirty="0" smtClean="0">
                <a:solidFill>
                  <a:srgbClr val="DF4D72"/>
                </a:solidFill>
                <a:latin typeface="Arial" panose="020B0604020202020204" pitchFamily="34" charset="0"/>
                <a:ea typeface="方正姚体" panose="02010601030101010101" pitchFamily="2" charset="-122"/>
                <a:cs typeface="Arial" panose="020B0604020202020204" pitchFamily="34" charset="0"/>
              </a:rPr>
              <a:t>sweet</a:t>
            </a:r>
            <a:endParaRPr lang="en-US" altLang="zh-CN" sz="4800" cap="all" dirty="0">
              <a:solidFill>
                <a:srgbClr val="DF4D72"/>
              </a:solidFill>
              <a:latin typeface="Arial" panose="020B0604020202020204" pitchFamily="34" charset="0"/>
              <a:ea typeface="方正姚体" panose="02010601030101010101" pitchFamily="2" charset="-122"/>
              <a:cs typeface="Arial" panose="020B0604020202020204" pitchFamily="34" charset="0"/>
            </a:endParaRPr>
          </a:p>
        </p:txBody>
      </p:sp>
      <p:sp>
        <p:nvSpPr>
          <p:cNvPr id="15" name="文本框 5"/>
          <p:cNvSpPr txBox="1"/>
          <p:nvPr/>
        </p:nvSpPr>
        <p:spPr>
          <a:xfrm>
            <a:off x="899592" y="3170799"/>
            <a:ext cx="2070015" cy="305435"/>
          </a:xfrm>
          <a:prstGeom prst="rect">
            <a:avLst/>
          </a:prstGeom>
          <a:noFill/>
          <a:ln>
            <a:noFill/>
          </a:ln>
        </p:spPr>
        <p:txBody>
          <a:bodyPr wrap="square" lIns="91405" tIns="45702" rIns="91405" bIns="45702" rtlCol="0">
            <a:spAutoFit/>
          </a:bodyPr>
          <a:lstStyle/>
          <a:p>
            <a:r>
              <a:rPr lang="zh-CN" altLang="en-US" sz="1400" dirty="0" smtClean="0">
                <a:solidFill>
                  <a:srgbClr val="DF4D72"/>
                </a:solidFill>
                <a:latin typeface="锐字云字库美黑体1.0" panose="02010604000000000000" charset="-122"/>
                <a:ea typeface="锐字云字库美黑体1.0" panose="02010604000000000000" charset="-122"/>
              </a:rPr>
              <a:t>策划</a:t>
            </a:r>
            <a:r>
              <a:rPr lang="zh-CN" altLang="zh-CN" sz="1400" dirty="0" smtClean="0">
                <a:solidFill>
                  <a:srgbClr val="DF4D72"/>
                </a:solidFill>
                <a:latin typeface="锐字云字库美黑体1.0" panose="02010604000000000000" charset="-122"/>
                <a:ea typeface="锐字云字库美黑体1.0" panose="02010604000000000000" charset="-122"/>
              </a:rPr>
              <a:t>人</a:t>
            </a:r>
            <a:r>
              <a:rPr lang="zh-CN" altLang="zh-CN" sz="1400" dirty="0">
                <a:solidFill>
                  <a:srgbClr val="DF4D72"/>
                </a:solidFill>
                <a:latin typeface="锐字云字库美黑体1.0" panose="02010604000000000000" charset="-122"/>
                <a:ea typeface="锐字云字库美黑体1.0" panose="02010604000000000000" charset="-122"/>
              </a:rPr>
              <a:t>：</a:t>
            </a:r>
            <a:endParaRPr lang="zh-CN" altLang="zh-CN" sz="1400" dirty="0">
              <a:solidFill>
                <a:srgbClr val="DF4D72"/>
              </a:solidFill>
              <a:latin typeface="锐字云字库美黑体1.0" panose="02010604000000000000" charset="-122"/>
              <a:ea typeface="锐字云字库美黑体1.0" panose="02010604000000000000" charset="-122"/>
            </a:endParaRPr>
          </a:p>
        </p:txBody>
      </p:sp>
      <p:sp>
        <p:nvSpPr>
          <p:cNvPr id="16" name="文本框 5"/>
          <p:cNvSpPr txBox="1"/>
          <p:nvPr/>
        </p:nvSpPr>
        <p:spPr>
          <a:xfrm>
            <a:off x="2591780" y="3183818"/>
            <a:ext cx="2500494" cy="307740"/>
          </a:xfrm>
          <a:prstGeom prst="rect">
            <a:avLst/>
          </a:prstGeom>
          <a:noFill/>
          <a:ln>
            <a:noFill/>
          </a:ln>
        </p:spPr>
        <p:txBody>
          <a:bodyPr wrap="square" lIns="91405" tIns="45702" rIns="91405" bIns="45702" rtlCol="0">
            <a:spAutoFit/>
          </a:bodyPr>
          <a:lstStyle/>
          <a:p>
            <a:r>
              <a:rPr lang="zh-CN" altLang="en-US" sz="1400" dirty="0">
                <a:solidFill>
                  <a:srgbClr val="DF4D72"/>
                </a:solidFill>
                <a:latin typeface="锐字云字库美黑体1.0" panose="02010604000000000000" charset="-122"/>
                <a:ea typeface="锐字云字库美黑体1.0" panose="02010604000000000000" charset="-122"/>
              </a:rPr>
              <a:t>时间</a:t>
            </a:r>
            <a:r>
              <a:rPr lang="zh-CN" altLang="zh-CN" sz="1400" dirty="0">
                <a:solidFill>
                  <a:srgbClr val="DF4D72"/>
                </a:solidFill>
                <a:latin typeface="锐字云字库美黑体1.0" panose="02010604000000000000" charset="-122"/>
                <a:ea typeface="锐字云字库美黑体1.0" panose="02010604000000000000" charset="-122"/>
              </a:rPr>
              <a:t>：</a:t>
            </a:r>
            <a:r>
              <a:rPr lang="en-US" altLang="zh-CN" sz="1400" dirty="0">
                <a:solidFill>
                  <a:srgbClr val="DF4D72"/>
                </a:solidFill>
                <a:latin typeface="锐字云字库美黑体1.0" panose="02010604000000000000" charset="-122"/>
                <a:ea typeface="锐字云字库美黑体1.0" panose="02010604000000000000" charset="-122"/>
              </a:rPr>
              <a:t>2018</a:t>
            </a:r>
            <a:r>
              <a:rPr lang="zh-CN" altLang="en-US" sz="1400" dirty="0">
                <a:solidFill>
                  <a:srgbClr val="DF4D72"/>
                </a:solidFill>
                <a:latin typeface="锐字云字库美黑体1.0" panose="02010604000000000000" charset="-122"/>
                <a:ea typeface="锐字云字库美黑体1.0" panose="02010604000000000000" charset="-122"/>
              </a:rPr>
              <a:t>年</a:t>
            </a:r>
            <a:r>
              <a:rPr lang="en-US" altLang="zh-CN" sz="1400" dirty="0" smtClean="0">
                <a:solidFill>
                  <a:srgbClr val="DF4D72"/>
                </a:solidFill>
                <a:latin typeface="锐字云字库美黑体1.0" panose="02010604000000000000" charset="-122"/>
                <a:ea typeface="锐字云字库美黑体1.0" panose="02010604000000000000" charset="-122"/>
              </a:rPr>
              <a:t>xx</a:t>
            </a:r>
            <a:r>
              <a:rPr lang="zh-CN" altLang="en-US" sz="1400" dirty="0" smtClean="0">
                <a:solidFill>
                  <a:srgbClr val="DF4D72"/>
                </a:solidFill>
                <a:latin typeface="锐字云字库美黑体1.0" panose="02010604000000000000" charset="-122"/>
                <a:ea typeface="锐字云字库美黑体1.0" panose="02010604000000000000" charset="-122"/>
              </a:rPr>
              <a:t>月</a:t>
            </a:r>
            <a:r>
              <a:rPr lang="en-US" altLang="zh-CN" sz="1400" dirty="0" smtClean="0">
                <a:solidFill>
                  <a:srgbClr val="DF4D72"/>
                </a:solidFill>
                <a:latin typeface="锐字云字库美黑体1.0" panose="02010604000000000000" charset="-122"/>
                <a:ea typeface="锐字云字库美黑体1.0" panose="02010604000000000000" charset="-122"/>
              </a:rPr>
              <a:t>xx</a:t>
            </a:r>
            <a:r>
              <a:rPr lang="zh-CN" altLang="en-US" sz="1400" dirty="0">
                <a:solidFill>
                  <a:srgbClr val="DF4D72"/>
                </a:solidFill>
                <a:latin typeface="锐字云字库美黑体1.0" panose="02010604000000000000" charset="-122"/>
                <a:ea typeface="锐字云字库美黑体1.0" panose="02010604000000000000" charset="-122"/>
              </a:rPr>
              <a:t>日</a:t>
            </a:r>
            <a:endParaRPr lang="zh-CN" altLang="zh-CN" sz="1400" dirty="0">
              <a:solidFill>
                <a:srgbClr val="DF4D72"/>
              </a:solidFill>
              <a:latin typeface="锐字云字库美黑体1.0" panose="02010604000000000000" charset="-122"/>
              <a:ea typeface="锐字云字库美黑体1.0" panose="02010604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14:ferris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0"/>
                                        </p:tgtEl>
                                        <p:attrNameLst>
                                          <p:attrName>ppt_y</p:attrName>
                                        </p:attrNameLst>
                                      </p:cBhvr>
                                      <p:tavLst>
                                        <p:tav tm="0">
                                          <p:val>
                                            <p:strVal val="#ppt_y"/>
                                          </p:val>
                                        </p:tav>
                                        <p:tav tm="100000">
                                          <p:val>
                                            <p:strVal val="#ppt_y"/>
                                          </p:val>
                                        </p:tav>
                                      </p:tavLst>
                                    </p:anim>
                                    <p:anim calcmode="lin" valueType="num">
                                      <p:cBhvr>
                                        <p:cTn id="9"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0"/>
                                        </p:tgtEl>
                                      </p:cBhvr>
                                    </p:animEffect>
                                  </p:childTnLst>
                                </p:cTn>
                              </p:par>
                            </p:childTnLst>
                          </p:cTn>
                        </p:par>
                        <p:par>
                          <p:cTn id="12" fill="hold">
                            <p:stCondLst>
                              <p:cond delay="699"/>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10"/>
                                        </p:tgtEl>
                                      </p:cBhvr>
                                    </p:animEffect>
                                    <p:animScale>
                                      <p:cBhvr>
                                        <p:cTn id="15" dur="250" autoRev="1" fill="hold"/>
                                        <p:tgtEl>
                                          <p:spTgt spid="10"/>
                                        </p:tgtEl>
                                      </p:cBhvr>
                                      <p:by x="105000" y="105000"/>
                                    </p:animScale>
                                  </p:childTnLst>
                                </p:cTn>
                              </p:par>
                            </p:childTnLst>
                          </p:cTn>
                        </p:par>
                        <p:par>
                          <p:cTn id="16" fill="hold">
                            <p:stCondLst>
                              <p:cond delay="12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5"/>
                                        </p:tgtEl>
                                        <p:attrNameLst>
                                          <p:attrName>ppt_y</p:attrName>
                                        </p:attrNameLst>
                                      </p:cBhvr>
                                      <p:tavLst>
                                        <p:tav tm="0">
                                          <p:val>
                                            <p:strVal val="#ppt_y"/>
                                          </p:val>
                                        </p:tav>
                                        <p:tav tm="100000">
                                          <p:val>
                                            <p:strVal val="#ppt_y"/>
                                          </p:val>
                                        </p:tav>
                                      </p:tavLst>
                                    </p:anim>
                                    <p:anim calcmode="lin" valueType="num">
                                      <p:cBhvr>
                                        <p:cTn id="21"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5"/>
                                        </p:tgtEl>
                                      </p:cBhvr>
                                    </p:animEffect>
                                  </p:childTnLst>
                                </p:cTn>
                              </p:par>
                            </p:childTnLst>
                          </p:cTn>
                        </p:par>
                        <p:par>
                          <p:cTn id="24" fill="hold">
                            <p:stCondLst>
                              <p:cond delay="2150"/>
                            </p:stCondLst>
                            <p:childTnLst>
                              <p:par>
                                <p:cTn id="25" presetID="26" presetClass="emph" presetSubtype="0" fill="hold" grpId="1" nodeType="afterEffect">
                                  <p:stCondLst>
                                    <p:cond delay="0"/>
                                  </p:stCondLst>
                                  <p:iterate type="lt">
                                    <p:tmPct val="0"/>
                                  </p:iterate>
                                  <p:childTnLst>
                                    <p:animEffect transition="out" filter="fade">
                                      <p:cBhvr>
                                        <p:cTn id="26" dur="500" tmFilter="0, 0; .2, .5; .8, .5; 1, 0"/>
                                        <p:tgtEl>
                                          <p:spTgt spid="5"/>
                                        </p:tgtEl>
                                      </p:cBhvr>
                                    </p:animEffect>
                                    <p:animScale>
                                      <p:cBhvr>
                                        <p:cTn id="27" dur="250" autoRev="1" fill="hold"/>
                                        <p:tgtEl>
                                          <p:spTgt spid="5"/>
                                        </p:tgtEl>
                                      </p:cBhvr>
                                      <p:by x="105000" y="105000"/>
                                    </p:animScale>
                                  </p:childTnLst>
                                </p:cTn>
                              </p:par>
                            </p:childTnLst>
                          </p:cTn>
                        </p:par>
                        <p:par>
                          <p:cTn id="28" fill="hold">
                            <p:stCondLst>
                              <p:cond delay="2650"/>
                            </p:stCondLst>
                            <p:childTnLst>
                              <p:par>
                                <p:cTn id="29" presetID="2" presetClass="entr" presetSubtype="8"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0-#ppt_w/2"/>
                                          </p:val>
                                        </p:tav>
                                        <p:tav tm="100000">
                                          <p:val>
                                            <p:strVal val="#ppt_x"/>
                                          </p:val>
                                        </p:tav>
                                      </p:tavLst>
                                    </p:anim>
                                    <p:anim calcmode="lin" valueType="num">
                                      <p:cBhvr additive="base">
                                        <p:cTn id="32" dur="500" fill="hold"/>
                                        <p:tgtEl>
                                          <p:spTgt spid="15"/>
                                        </p:tgtEl>
                                        <p:attrNameLst>
                                          <p:attrName>ppt_y</p:attrName>
                                        </p:attrNameLst>
                                      </p:cBhvr>
                                      <p:tavLst>
                                        <p:tav tm="0">
                                          <p:val>
                                            <p:strVal val="#ppt_y"/>
                                          </p:val>
                                        </p:tav>
                                        <p:tav tm="100000">
                                          <p:val>
                                            <p:strVal val="#ppt_y"/>
                                          </p:val>
                                        </p:tav>
                                      </p:tavLst>
                                    </p:anim>
                                  </p:childTnLst>
                                </p:cTn>
                              </p:par>
                            </p:childTnLst>
                          </p:cTn>
                        </p:par>
                        <p:par>
                          <p:cTn id="33" fill="hold">
                            <p:stCondLst>
                              <p:cond delay="3150"/>
                            </p:stCondLst>
                            <p:childTnLst>
                              <p:par>
                                <p:cTn id="34" presetID="2" presetClass="entr" presetSubtype="8" fill="hold" grpId="0" nodeType="after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0-#ppt_w/2"/>
                                          </p:val>
                                        </p:tav>
                                        <p:tav tm="100000">
                                          <p:val>
                                            <p:strVal val="#ppt_x"/>
                                          </p:val>
                                        </p:tav>
                                      </p:tavLst>
                                    </p:anim>
                                    <p:anim calcmode="lin" valueType="num">
                                      <p:cBhvr additive="base">
                                        <p:cTn id="37"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5" grpId="1" bldLvl="0" animBg="1"/>
      <p:bldP spid="10" grpId="0" bldLvl="0" animBg="1"/>
      <p:bldP spid="10" grpId="1" bldLvl="0" animBg="1"/>
      <p:bldP spid="15"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cxnSp>
        <p:nvCxnSpPr>
          <p:cNvPr id="34" name="直接连接符 33"/>
          <p:cNvCxnSpPr/>
          <p:nvPr/>
        </p:nvCxnSpPr>
        <p:spPr>
          <a:xfrm>
            <a:off x="4080073" y="686810"/>
            <a:ext cx="0" cy="4228424"/>
          </a:xfrm>
          <a:prstGeom prst="line">
            <a:avLst/>
          </a:prstGeom>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6" name="椭圆 35"/>
          <p:cNvSpPr/>
          <p:nvPr/>
        </p:nvSpPr>
        <p:spPr>
          <a:xfrm>
            <a:off x="4031806" y="2068697"/>
            <a:ext cx="119185" cy="119228"/>
          </a:xfrm>
          <a:prstGeom prst="ellipse">
            <a:avLst/>
          </a:prstGeom>
          <a:solidFill>
            <a:schemeClr val="accent2">
              <a:lumMod val="75000"/>
            </a:schemeClr>
          </a:solidFill>
          <a:ln w="19050">
            <a:noFill/>
          </a:ln>
          <a:effectLst>
            <a:outerShdw blurRad="50800" dist="38100" dir="2700000" algn="tl" rotWithShape="0">
              <a:schemeClr val="accent2">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5027" tIns="32513" rIns="65027" bIns="32513" anchor="ctr"/>
          <a:lstStyle/>
          <a:p>
            <a:pPr algn="ctr">
              <a:defRPr/>
            </a:pPr>
            <a:endParaRPr lang="zh-CN" altLang="en-US" sz="1700" b="1" dirty="0">
              <a:solidFill>
                <a:srgbClr val="DF4D72"/>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7" name="文本框 25"/>
          <p:cNvSpPr txBox="1">
            <a:spLocks noChangeArrowheads="1"/>
          </p:cNvSpPr>
          <p:nvPr/>
        </p:nvSpPr>
        <p:spPr bwMode="auto">
          <a:xfrm>
            <a:off x="3557628" y="2018862"/>
            <a:ext cx="385913" cy="215265"/>
          </a:xfrm>
          <a:prstGeom prst="rect">
            <a:avLst/>
          </a:prstGeom>
          <a:noFill/>
          <a:ln>
            <a:noFill/>
          </a:ln>
        </p:spPr>
        <p:txBody>
          <a:bodyPr wrap="square" lIns="0" tIns="0" rIns="0" bIns="0">
            <a:spAutoFit/>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r" eaLnBrk="1" hangingPunct="1"/>
            <a:r>
              <a:rPr lang="en-US" altLang="zh-CN" sz="1400" b="1" dirty="0">
                <a:solidFill>
                  <a:srgbClr val="DF4D72"/>
                </a:solidFill>
                <a:latin typeface="Arial" panose="020B0604020202020204" pitchFamily="34" charset="0"/>
                <a:cs typeface="Arial" panose="020B0604020202020204" pitchFamily="34" charset="0"/>
                <a:sym typeface="Arial" panose="020B0604020202020204" pitchFamily="34" charset="0"/>
              </a:rPr>
              <a:t>01</a:t>
            </a:r>
            <a:endParaRPr lang="zh-CN" altLang="en-US" sz="1400" b="1" dirty="0">
              <a:solidFill>
                <a:srgbClr val="DF4D72"/>
              </a:solidFill>
              <a:latin typeface="Arial" panose="020B0604020202020204" pitchFamily="34" charset="0"/>
              <a:cs typeface="Arial" panose="020B0604020202020204" pitchFamily="34" charset="0"/>
              <a:sym typeface="Arial" panose="020B0604020202020204" pitchFamily="34" charset="0"/>
            </a:endParaRPr>
          </a:p>
        </p:txBody>
      </p:sp>
      <p:sp>
        <p:nvSpPr>
          <p:cNvPr id="38" name="文本框 37"/>
          <p:cNvSpPr txBox="1"/>
          <p:nvPr/>
        </p:nvSpPr>
        <p:spPr>
          <a:xfrm>
            <a:off x="4211960" y="1959682"/>
            <a:ext cx="2192864" cy="307777"/>
          </a:xfrm>
          <a:prstGeom prst="rect">
            <a:avLst/>
          </a:prstGeom>
          <a:noFill/>
        </p:spPr>
        <p:txBody>
          <a:bodyPr lIns="0" tIns="0" rIns="0" bIns="0">
            <a:spAutoFit/>
          </a:bodyPr>
          <a:lstStyle/>
          <a:p>
            <a:pPr lvl="0"/>
            <a:r>
              <a:rPr lang="zh-CN" altLang="en-US" sz="2000" dirty="0" smtClean="0">
                <a:solidFill>
                  <a:srgbClr val="DF4D72"/>
                </a:solidFill>
                <a:latin typeface="微软雅黑" panose="020B0503020204020204" pitchFamily="34" charset="-122"/>
                <a:ea typeface="微软雅黑" panose="020B0503020204020204" pitchFamily="34" charset="-122"/>
              </a:rPr>
              <a:t>输入你的标题</a:t>
            </a:r>
            <a:endParaRPr lang="zh-CN" altLang="zh-CN" sz="2000" dirty="0">
              <a:solidFill>
                <a:srgbClr val="DF4D72"/>
              </a:solidFill>
              <a:latin typeface="微软雅黑" panose="020B0503020204020204" pitchFamily="34" charset="-122"/>
              <a:ea typeface="微软雅黑" panose="020B0503020204020204" pitchFamily="34" charset="-122"/>
            </a:endParaRPr>
          </a:p>
        </p:txBody>
      </p:sp>
      <p:sp>
        <p:nvSpPr>
          <p:cNvPr id="39" name="椭圆 38"/>
          <p:cNvSpPr/>
          <p:nvPr/>
        </p:nvSpPr>
        <p:spPr>
          <a:xfrm>
            <a:off x="4031806" y="2587310"/>
            <a:ext cx="119185" cy="119228"/>
          </a:xfrm>
          <a:prstGeom prst="ellipse">
            <a:avLst/>
          </a:prstGeom>
          <a:solidFill>
            <a:schemeClr val="accent2">
              <a:lumMod val="75000"/>
            </a:schemeClr>
          </a:solidFill>
          <a:ln w="19050">
            <a:noFill/>
          </a:ln>
          <a:effectLst>
            <a:outerShdw blurRad="50800" dist="38100" dir="2700000" algn="tl" rotWithShape="0">
              <a:schemeClr val="accent2">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5027" tIns="32513" rIns="65027" bIns="32513" anchor="ctr"/>
          <a:lstStyle/>
          <a:p>
            <a:pPr algn="ctr">
              <a:defRPr/>
            </a:pPr>
            <a:endParaRPr lang="zh-CN" altLang="en-US" sz="1700" b="1" dirty="0">
              <a:solidFill>
                <a:srgbClr val="DF4D72"/>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40" name="文本框 28"/>
          <p:cNvSpPr txBox="1">
            <a:spLocks noChangeArrowheads="1"/>
          </p:cNvSpPr>
          <p:nvPr/>
        </p:nvSpPr>
        <p:spPr bwMode="auto">
          <a:xfrm>
            <a:off x="3557628" y="2522882"/>
            <a:ext cx="385913" cy="215265"/>
          </a:xfrm>
          <a:prstGeom prst="rect">
            <a:avLst/>
          </a:prstGeom>
          <a:noFill/>
          <a:ln>
            <a:noFill/>
          </a:ln>
        </p:spPr>
        <p:txBody>
          <a:bodyPr wrap="square" lIns="0" tIns="0" rIns="0" bIns="0">
            <a:spAutoFit/>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r" eaLnBrk="1" hangingPunct="1"/>
            <a:r>
              <a:rPr lang="en-US" altLang="zh-CN" sz="1400" b="1" dirty="0">
                <a:solidFill>
                  <a:srgbClr val="DF4D72"/>
                </a:solidFill>
                <a:latin typeface="Arial" panose="020B0604020202020204" pitchFamily="34" charset="0"/>
                <a:cs typeface="Arial" panose="020B0604020202020204" pitchFamily="34" charset="0"/>
                <a:sym typeface="Arial" panose="020B0604020202020204" pitchFamily="34" charset="0"/>
              </a:rPr>
              <a:t>02</a:t>
            </a:r>
            <a:endParaRPr lang="zh-CN" altLang="en-US" sz="1400" b="1" dirty="0">
              <a:solidFill>
                <a:srgbClr val="DF4D72"/>
              </a:solidFill>
              <a:latin typeface="Arial" panose="020B0604020202020204" pitchFamily="34" charset="0"/>
              <a:cs typeface="Arial" panose="020B0604020202020204" pitchFamily="34" charset="0"/>
              <a:sym typeface="Arial" panose="020B0604020202020204" pitchFamily="34" charset="0"/>
            </a:endParaRPr>
          </a:p>
        </p:txBody>
      </p:sp>
      <p:sp>
        <p:nvSpPr>
          <p:cNvPr id="41" name="文本框 40"/>
          <p:cNvSpPr txBox="1"/>
          <p:nvPr/>
        </p:nvSpPr>
        <p:spPr>
          <a:xfrm>
            <a:off x="4211960" y="2478295"/>
            <a:ext cx="2192864" cy="307777"/>
          </a:xfrm>
          <a:prstGeom prst="rect">
            <a:avLst/>
          </a:prstGeom>
          <a:noFill/>
        </p:spPr>
        <p:txBody>
          <a:bodyPr lIns="0" tIns="0" rIns="0" bIns="0">
            <a:spAutoFit/>
          </a:bodyPr>
          <a:lstStyle/>
          <a:p>
            <a:pPr lvl="0"/>
            <a:r>
              <a:rPr lang="zh-CN" altLang="en-US" sz="2000" dirty="0">
                <a:solidFill>
                  <a:srgbClr val="DF4D72"/>
                </a:solidFill>
                <a:latin typeface="微软雅黑" panose="020B0503020204020204" pitchFamily="34" charset="-122"/>
                <a:ea typeface="微软雅黑" panose="020B0503020204020204" pitchFamily="34" charset="-122"/>
              </a:rPr>
              <a:t>输入你的标题</a:t>
            </a:r>
            <a:endParaRPr lang="zh-CN" altLang="zh-CN" sz="2000" dirty="0">
              <a:solidFill>
                <a:srgbClr val="DF4D72"/>
              </a:solidFill>
              <a:latin typeface="微软雅黑" panose="020B0503020204020204" pitchFamily="34" charset="-122"/>
              <a:ea typeface="微软雅黑" panose="020B0503020204020204" pitchFamily="34" charset="-122"/>
            </a:endParaRPr>
          </a:p>
        </p:txBody>
      </p:sp>
      <p:sp>
        <p:nvSpPr>
          <p:cNvPr id="42" name="椭圆 41"/>
          <p:cNvSpPr/>
          <p:nvPr/>
        </p:nvSpPr>
        <p:spPr>
          <a:xfrm>
            <a:off x="4031806" y="3105923"/>
            <a:ext cx="119185" cy="119228"/>
          </a:xfrm>
          <a:prstGeom prst="ellipse">
            <a:avLst/>
          </a:prstGeom>
          <a:solidFill>
            <a:schemeClr val="accent2">
              <a:lumMod val="75000"/>
            </a:schemeClr>
          </a:solidFill>
          <a:ln w="19050">
            <a:noFill/>
          </a:ln>
          <a:effectLst>
            <a:outerShdw blurRad="50800" dist="38100" dir="2700000" algn="tl" rotWithShape="0">
              <a:schemeClr val="accent2">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5027" tIns="32513" rIns="65027" bIns="32513" anchor="ctr"/>
          <a:lstStyle/>
          <a:p>
            <a:pPr algn="ctr">
              <a:defRPr/>
            </a:pPr>
            <a:endParaRPr lang="zh-CN" altLang="en-US" sz="1700" b="1" dirty="0">
              <a:solidFill>
                <a:srgbClr val="DF4D72"/>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43" name="文本框 30"/>
          <p:cNvSpPr txBox="1">
            <a:spLocks noChangeArrowheads="1"/>
          </p:cNvSpPr>
          <p:nvPr/>
        </p:nvSpPr>
        <p:spPr bwMode="auto">
          <a:xfrm>
            <a:off x="3557628" y="3026902"/>
            <a:ext cx="385913" cy="215265"/>
          </a:xfrm>
          <a:prstGeom prst="rect">
            <a:avLst/>
          </a:prstGeom>
          <a:noFill/>
          <a:ln>
            <a:noFill/>
          </a:ln>
        </p:spPr>
        <p:txBody>
          <a:bodyPr wrap="square" lIns="0" tIns="0" rIns="0" bIns="0">
            <a:spAutoFit/>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r" eaLnBrk="1" hangingPunct="1"/>
            <a:r>
              <a:rPr lang="en-US" altLang="zh-CN" sz="1400" b="1" dirty="0">
                <a:solidFill>
                  <a:srgbClr val="DF4D72"/>
                </a:solidFill>
                <a:latin typeface="Arial" panose="020B0604020202020204" pitchFamily="34" charset="0"/>
                <a:cs typeface="Arial" panose="020B0604020202020204" pitchFamily="34" charset="0"/>
                <a:sym typeface="Arial" panose="020B0604020202020204" pitchFamily="34" charset="0"/>
              </a:rPr>
              <a:t>03</a:t>
            </a:r>
            <a:endParaRPr lang="zh-CN" altLang="en-US" sz="1400" b="1" dirty="0">
              <a:solidFill>
                <a:srgbClr val="DF4D72"/>
              </a:solidFill>
              <a:latin typeface="Arial" panose="020B0604020202020204" pitchFamily="34" charset="0"/>
              <a:cs typeface="Arial" panose="020B0604020202020204" pitchFamily="34" charset="0"/>
              <a:sym typeface="Arial" panose="020B0604020202020204" pitchFamily="34" charset="0"/>
            </a:endParaRPr>
          </a:p>
        </p:txBody>
      </p:sp>
      <p:sp>
        <p:nvSpPr>
          <p:cNvPr id="44" name="文本框 43"/>
          <p:cNvSpPr txBox="1"/>
          <p:nvPr/>
        </p:nvSpPr>
        <p:spPr>
          <a:xfrm>
            <a:off x="4211960" y="2996909"/>
            <a:ext cx="2192864" cy="307777"/>
          </a:xfrm>
          <a:prstGeom prst="rect">
            <a:avLst/>
          </a:prstGeom>
          <a:noFill/>
        </p:spPr>
        <p:txBody>
          <a:bodyPr lIns="0" tIns="0" rIns="0" bIns="0">
            <a:spAutoFit/>
          </a:bodyPr>
          <a:lstStyle/>
          <a:p>
            <a:pPr lvl="0"/>
            <a:r>
              <a:rPr lang="zh-CN" altLang="en-US" sz="2000" dirty="0">
                <a:solidFill>
                  <a:srgbClr val="DF4D72"/>
                </a:solidFill>
                <a:latin typeface="微软雅黑" panose="020B0503020204020204" pitchFamily="34" charset="-122"/>
                <a:ea typeface="微软雅黑" panose="020B0503020204020204" pitchFamily="34" charset="-122"/>
              </a:rPr>
              <a:t>输入你的标题</a:t>
            </a:r>
            <a:endParaRPr lang="zh-CN" altLang="zh-CN" sz="2000" dirty="0">
              <a:solidFill>
                <a:srgbClr val="DF4D72"/>
              </a:solidFill>
              <a:latin typeface="微软雅黑" panose="020B0503020204020204" pitchFamily="34" charset="-122"/>
              <a:ea typeface="微软雅黑" panose="020B0503020204020204" pitchFamily="34" charset="-122"/>
            </a:endParaRPr>
          </a:p>
        </p:txBody>
      </p:sp>
      <p:sp>
        <p:nvSpPr>
          <p:cNvPr id="45" name="椭圆 44"/>
          <p:cNvSpPr/>
          <p:nvPr/>
        </p:nvSpPr>
        <p:spPr>
          <a:xfrm>
            <a:off x="4031806" y="3688760"/>
            <a:ext cx="119185" cy="119228"/>
          </a:xfrm>
          <a:prstGeom prst="ellipse">
            <a:avLst/>
          </a:prstGeom>
          <a:solidFill>
            <a:schemeClr val="accent2">
              <a:lumMod val="75000"/>
            </a:schemeClr>
          </a:solidFill>
          <a:ln w="19050">
            <a:noFill/>
          </a:ln>
          <a:effectLst>
            <a:outerShdw blurRad="50800" dist="38100" dir="2700000" algn="tl" rotWithShape="0">
              <a:schemeClr val="accent2">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5027" tIns="32513" rIns="65027" bIns="32513" anchor="ctr"/>
          <a:lstStyle/>
          <a:p>
            <a:pPr algn="ctr">
              <a:defRPr/>
            </a:pPr>
            <a:endParaRPr lang="zh-CN" altLang="en-US" sz="1700" b="1" dirty="0">
              <a:solidFill>
                <a:srgbClr val="DF4D72"/>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46" name="文本框 32"/>
          <p:cNvSpPr txBox="1">
            <a:spLocks noChangeArrowheads="1"/>
          </p:cNvSpPr>
          <p:nvPr/>
        </p:nvSpPr>
        <p:spPr bwMode="auto">
          <a:xfrm>
            <a:off x="3557628" y="3638926"/>
            <a:ext cx="385913" cy="215265"/>
          </a:xfrm>
          <a:prstGeom prst="rect">
            <a:avLst/>
          </a:prstGeom>
          <a:noFill/>
          <a:ln>
            <a:noFill/>
          </a:ln>
        </p:spPr>
        <p:txBody>
          <a:bodyPr wrap="square" lIns="0" tIns="0" rIns="0" bIns="0">
            <a:spAutoFit/>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r" eaLnBrk="1" hangingPunct="1"/>
            <a:r>
              <a:rPr lang="en-US" altLang="zh-CN" sz="1400" b="1" dirty="0">
                <a:solidFill>
                  <a:srgbClr val="DF4D72"/>
                </a:solidFill>
                <a:latin typeface="Arial" panose="020B0604020202020204" pitchFamily="34" charset="0"/>
                <a:cs typeface="Arial" panose="020B0604020202020204" pitchFamily="34" charset="0"/>
                <a:sym typeface="Arial" panose="020B0604020202020204" pitchFamily="34" charset="0"/>
              </a:rPr>
              <a:t>04</a:t>
            </a:r>
            <a:endParaRPr lang="zh-CN" altLang="en-US" sz="1400" b="1" dirty="0">
              <a:solidFill>
                <a:srgbClr val="DF4D72"/>
              </a:solidFill>
              <a:latin typeface="Arial" panose="020B0604020202020204" pitchFamily="34" charset="0"/>
              <a:cs typeface="Arial" panose="020B0604020202020204" pitchFamily="34" charset="0"/>
              <a:sym typeface="Arial" panose="020B0604020202020204" pitchFamily="34" charset="0"/>
            </a:endParaRPr>
          </a:p>
        </p:txBody>
      </p:sp>
      <p:sp>
        <p:nvSpPr>
          <p:cNvPr id="47" name="文本框 46"/>
          <p:cNvSpPr txBox="1"/>
          <p:nvPr/>
        </p:nvSpPr>
        <p:spPr>
          <a:xfrm>
            <a:off x="4211960" y="3579746"/>
            <a:ext cx="2192864" cy="307777"/>
          </a:xfrm>
          <a:prstGeom prst="rect">
            <a:avLst/>
          </a:prstGeom>
          <a:noFill/>
        </p:spPr>
        <p:txBody>
          <a:bodyPr lIns="0" tIns="0" rIns="0" bIns="0">
            <a:spAutoFit/>
          </a:bodyPr>
          <a:lstStyle/>
          <a:p>
            <a:pPr lvl="0"/>
            <a:r>
              <a:rPr lang="zh-CN" altLang="en-US" sz="2000" dirty="0">
                <a:solidFill>
                  <a:srgbClr val="DF4D72"/>
                </a:solidFill>
                <a:latin typeface="微软雅黑" panose="020B0503020204020204" pitchFamily="34" charset="-122"/>
                <a:ea typeface="微软雅黑" panose="020B0503020204020204" pitchFamily="34" charset="-122"/>
              </a:rPr>
              <a:t>输入你的标题</a:t>
            </a:r>
            <a:endParaRPr lang="zh-CN" altLang="zh-CN" sz="2000" dirty="0">
              <a:solidFill>
                <a:srgbClr val="DF4D72"/>
              </a:solidFill>
              <a:latin typeface="微软雅黑" panose="020B0503020204020204" pitchFamily="34" charset="-122"/>
              <a:ea typeface="微软雅黑" panose="020B0503020204020204" pitchFamily="34" charset="-122"/>
            </a:endParaRPr>
          </a:p>
        </p:txBody>
      </p:sp>
      <p:sp>
        <p:nvSpPr>
          <p:cNvPr id="10" name="椭圆 9"/>
          <p:cNvSpPr/>
          <p:nvPr/>
        </p:nvSpPr>
        <p:spPr>
          <a:xfrm>
            <a:off x="3524808" y="650809"/>
            <a:ext cx="1157357" cy="1157778"/>
          </a:xfrm>
          <a:prstGeom prst="ellipse">
            <a:avLst/>
          </a:prstGeom>
          <a:solidFill>
            <a:schemeClr val="accent2">
              <a:lumMod val="75000"/>
            </a:schemeClr>
          </a:solidFill>
          <a:ln>
            <a:noFill/>
          </a:ln>
          <a:effectLst>
            <a:outerShdw blurRad="50800" dist="38100" dir="2700000" algn="tl" rotWithShape="0">
              <a:schemeClr val="accent2">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5027" tIns="32513" rIns="65027" bIns="32513"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MH_Others_1"/>
          <p:cNvSpPr txBox="1"/>
          <p:nvPr>
            <p:custDataLst>
              <p:tags r:id="rId2"/>
            </p:custDataLst>
          </p:nvPr>
        </p:nvSpPr>
        <p:spPr>
          <a:xfrm>
            <a:off x="3815916" y="591530"/>
            <a:ext cx="830247" cy="1192454"/>
          </a:xfrm>
          <a:prstGeom prst="rect">
            <a:avLst/>
          </a:prstGeom>
          <a:noFill/>
        </p:spPr>
        <p:txBody>
          <a:bodyPr wrap="square" lIns="0" tIns="0" rIns="0" bIns="0" rtlCol="0" anchor="ctr" anchorCtr="0">
            <a:noAutofit/>
          </a:bodyPr>
          <a:lstStyle/>
          <a:p>
            <a:pPr algn="ctr"/>
            <a:r>
              <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rPr>
              <a:t>目</a:t>
            </a:r>
            <a:endParaRPr lang="en-US" altLang="zh-CN" sz="2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ctr"/>
            <a:r>
              <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rPr>
              <a:t>录</a:t>
            </a:r>
            <a:endPar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MH_Others_2"/>
          <p:cNvSpPr txBox="1"/>
          <p:nvPr>
            <p:custDataLst>
              <p:tags r:id="rId3"/>
            </p:custDataLst>
          </p:nvPr>
        </p:nvSpPr>
        <p:spPr>
          <a:xfrm rot="5400000">
            <a:off x="3403986" y="1109368"/>
            <a:ext cx="1080041" cy="233680"/>
          </a:xfrm>
          <a:prstGeom prst="rect">
            <a:avLst/>
          </a:prstGeom>
          <a:noFill/>
        </p:spPr>
        <p:txBody>
          <a:bodyPr wrap="square" lIns="65027" tIns="32513" rIns="65027" bIns="32513">
            <a:spAutoFit/>
          </a:bodyPr>
          <a:lstStyle/>
          <a:p>
            <a:pPr algn="ctr">
              <a:defRPr/>
            </a:pPr>
            <a:r>
              <a:rPr lang="en-US" altLang="zh-CN" sz="1100" dirty="0">
                <a:solidFill>
                  <a:schemeClr val="bg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11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56" presetClass="entr" presetSubtype="0" fill="hold" grpId="0" nodeType="clickEffect">
                                  <p:stCondLst>
                                    <p:cond delay="0"/>
                                  </p:stCondLst>
                                  <p:iterate type="lt">
                                    <p:tmPct val="10000"/>
                                  </p:iterate>
                                  <p:childTnLst>
                                    <p:set>
                                      <p:cBhvr>
                                        <p:cTn id="13" dur="1" fill="hold">
                                          <p:stCondLst>
                                            <p:cond delay="0"/>
                                          </p:stCondLst>
                                        </p:cTn>
                                        <p:tgtEl>
                                          <p:spTgt spid="16"/>
                                        </p:tgtEl>
                                        <p:attrNameLst>
                                          <p:attrName>style.visibility</p:attrName>
                                        </p:attrNameLst>
                                      </p:cBhvr>
                                      <p:to>
                                        <p:strVal val="visible"/>
                                      </p:to>
                                    </p:set>
                                    <p:anim by="(-#ppt_w*2)" calcmode="lin" valueType="num">
                                      <p:cBhvr rctx="PPT">
                                        <p:cTn id="14" dur="500" autoRev="1" fill="hold">
                                          <p:stCondLst>
                                            <p:cond delay="0"/>
                                          </p:stCondLst>
                                        </p:cTn>
                                        <p:tgtEl>
                                          <p:spTgt spid="16"/>
                                        </p:tgtEl>
                                        <p:attrNameLst>
                                          <p:attrName>ppt_w</p:attrName>
                                        </p:attrNameLst>
                                      </p:cBhvr>
                                    </p:anim>
                                    <p:anim by="(#ppt_w*0.50)" calcmode="lin" valueType="num">
                                      <p:cBhvr>
                                        <p:cTn id="15" dur="500" decel="50000" autoRev="1" fill="hold">
                                          <p:stCondLst>
                                            <p:cond delay="0"/>
                                          </p:stCondLst>
                                        </p:cTn>
                                        <p:tgtEl>
                                          <p:spTgt spid="16"/>
                                        </p:tgtEl>
                                        <p:attrNameLst>
                                          <p:attrName>ppt_x</p:attrName>
                                        </p:attrNameLst>
                                      </p:cBhvr>
                                    </p:anim>
                                    <p:anim from="(-#ppt_h/2)" to="(#ppt_y)" calcmode="lin" valueType="num">
                                      <p:cBhvr>
                                        <p:cTn id="16" dur="1000" fill="hold">
                                          <p:stCondLst>
                                            <p:cond delay="0"/>
                                          </p:stCondLst>
                                        </p:cTn>
                                        <p:tgtEl>
                                          <p:spTgt spid="16"/>
                                        </p:tgtEl>
                                        <p:attrNameLst>
                                          <p:attrName>ppt_y</p:attrName>
                                        </p:attrNameLst>
                                      </p:cBhvr>
                                    </p:anim>
                                    <p:animRot by="21600000">
                                      <p:cBhvr>
                                        <p:cTn id="17" dur="1000" fill="hold">
                                          <p:stCondLst>
                                            <p:cond delay="0"/>
                                          </p:stCondLst>
                                        </p:cTn>
                                        <p:tgtEl>
                                          <p:spTgt spid="16"/>
                                        </p:tgtEl>
                                        <p:attrNameLst>
                                          <p:attrName>r</p:attrName>
                                        </p:attrNameLst>
                                      </p:cBhvr>
                                    </p:animRot>
                                  </p:childTnLst>
                                </p:cTn>
                              </p:par>
                              <p:par>
                                <p:cTn id="18" presetID="56" presetClass="entr" presetSubtype="0" fill="hold" grpId="0" nodeType="withEffect">
                                  <p:stCondLst>
                                    <p:cond delay="0"/>
                                  </p:stCondLst>
                                  <p:iterate type="lt">
                                    <p:tmPct val="10000"/>
                                  </p:iterate>
                                  <p:childTnLst>
                                    <p:set>
                                      <p:cBhvr>
                                        <p:cTn id="19" dur="1" fill="hold">
                                          <p:stCondLst>
                                            <p:cond delay="0"/>
                                          </p:stCondLst>
                                        </p:cTn>
                                        <p:tgtEl>
                                          <p:spTgt spid="17"/>
                                        </p:tgtEl>
                                        <p:attrNameLst>
                                          <p:attrName>style.visibility</p:attrName>
                                        </p:attrNameLst>
                                      </p:cBhvr>
                                      <p:to>
                                        <p:strVal val="visible"/>
                                      </p:to>
                                    </p:set>
                                    <p:anim by="(-#ppt_w*2)" calcmode="lin" valueType="num">
                                      <p:cBhvr rctx="PPT">
                                        <p:cTn id="20" dur="500" autoRev="1" fill="hold">
                                          <p:stCondLst>
                                            <p:cond delay="0"/>
                                          </p:stCondLst>
                                        </p:cTn>
                                        <p:tgtEl>
                                          <p:spTgt spid="17"/>
                                        </p:tgtEl>
                                        <p:attrNameLst>
                                          <p:attrName>ppt_w</p:attrName>
                                        </p:attrNameLst>
                                      </p:cBhvr>
                                    </p:anim>
                                    <p:anim by="(#ppt_w*0.50)" calcmode="lin" valueType="num">
                                      <p:cBhvr>
                                        <p:cTn id="21" dur="500" decel="50000" autoRev="1" fill="hold">
                                          <p:stCondLst>
                                            <p:cond delay="0"/>
                                          </p:stCondLst>
                                        </p:cTn>
                                        <p:tgtEl>
                                          <p:spTgt spid="17"/>
                                        </p:tgtEl>
                                        <p:attrNameLst>
                                          <p:attrName>ppt_x</p:attrName>
                                        </p:attrNameLst>
                                      </p:cBhvr>
                                    </p:anim>
                                    <p:anim from="(-#ppt_h/2)" to="(#ppt_y)" calcmode="lin" valueType="num">
                                      <p:cBhvr>
                                        <p:cTn id="22" dur="1000" fill="hold">
                                          <p:stCondLst>
                                            <p:cond delay="0"/>
                                          </p:stCondLst>
                                        </p:cTn>
                                        <p:tgtEl>
                                          <p:spTgt spid="17"/>
                                        </p:tgtEl>
                                        <p:attrNameLst>
                                          <p:attrName>ppt_y</p:attrName>
                                        </p:attrNameLst>
                                      </p:cBhvr>
                                    </p:anim>
                                    <p:animRot by="21600000">
                                      <p:cBhvr>
                                        <p:cTn id="23" dur="1000" fill="hold">
                                          <p:stCondLst>
                                            <p:cond delay="0"/>
                                          </p:stCondLst>
                                        </p:cTn>
                                        <p:tgtEl>
                                          <p:spTgt spid="17"/>
                                        </p:tgtEl>
                                        <p:attrNameLst>
                                          <p:attrName>r</p:attrName>
                                        </p:attrNameLst>
                                      </p:cBhvr>
                                    </p:animRo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4"/>
                                        </p:tgtEl>
                                        <p:attrNameLst>
                                          <p:attrName>style.visibility</p:attrName>
                                        </p:attrNameLst>
                                      </p:cBhvr>
                                      <p:to>
                                        <p:strVal val="visible"/>
                                      </p:to>
                                    </p:set>
                                    <p:anim calcmode="lin" valueType="num">
                                      <p:cBhvr>
                                        <p:cTn id="28" dur="500" fill="hold"/>
                                        <p:tgtEl>
                                          <p:spTgt spid="34"/>
                                        </p:tgtEl>
                                        <p:attrNameLst>
                                          <p:attrName>ppt_w</p:attrName>
                                        </p:attrNameLst>
                                      </p:cBhvr>
                                      <p:tavLst>
                                        <p:tav tm="0">
                                          <p:val>
                                            <p:fltVal val="0"/>
                                          </p:val>
                                        </p:tav>
                                        <p:tav tm="100000">
                                          <p:val>
                                            <p:strVal val="#ppt_w"/>
                                          </p:val>
                                        </p:tav>
                                      </p:tavLst>
                                    </p:anim>
                                    <p:anim calcmode="lin" valueType="num">
                                      <p:cBhvr>
                                        <p:cTn id="29" dur="500" fill="hold"/>
                                        <p:tgtEl>
                                          <p:spTgt spid="34"/>
                                        </p:tgtEl>
                                        <p:attrNameLst>
                                          <p:attrName>ppt_h</p:attrName>
                                        </p:attrNameLst>
                                      </p:cBhvr>
                                      <p:tavLst>
                                        <p:tav tm="0">
                                          <p:val>
                                            <p:fltVal val="0"/>
                                          </p:val>
                                        </p:tav>
                                        <p:tav tm="100000">
                                          <p:val>
                                            <p:strVal val="#ppt_h"/>
                                          </p:val>
                                        </p:tav>
                                      </p:tavLst>
                                    </p:anim>
                                    <p:animEffect transition="in" filter="fade">
                                      <p:cBhvr>
                                        <p:cTn id="30" dur="500"/>
                                        <p:tgtEl>
                                          <p:spTgt spid="34"/>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36"/>
                                        </p:tgtEl>
                                        <p:attrNameLst>
                                          <p:attrName>style.visibility</p:attrName>
                                        </p:attrNameLst>
                                      </p:cBhvr>
                                      <p:to>
                                        <p:strVal val="visible"/>
                                      </p:to>
                                    </p:set>
                                    <p:anim calcmode="lin" valueType="num">
                                      <p:cBhvr>
                                        <p:cTn id="33" dur="500" fill="hold"/>
                                        <p:tgtEl>
                                          <p:spTgt spid="36"/>
                                        </p:tgtEl>
                                        <p:attrNameLst>
                                          <p:attrName>ppt_w</p:attrName>
                                        </p:attrNameLst>
                                      </p:cBhvr>
                                      <p:tavLst>
                                        <p:tav tm="0">
                                          <p:val>
                                            <p:fltVal val="0"/>
                                          </p:val>
                                        </p:tav>
                                        <p:tav tm="100000">
                                          <p:val>
                                            <p:strVal val="#ppt_w"/>
                                          </p:val>
                                        </p:tav>
                                      </p:tavLst>
                                    </p:anim>
                                    <p:anim calcmode="lin" valueType="num">
                                      <p:cBhvr>
                                        <p:cTn id="34" dur="500" fill="hold"/>
                                        <p:tgtEl>
                                          <p:spTgt spid="36"/>
                                        </p:tgtEl>
                                        <p:attrNameLst>
                                          <p:attrName>ppt_h</p:attrName>
                                        </p:attrNameLst>
                                      </p:cBhvr>
                                      <p:tavLst>
                                        <p:tav tm="0">
                                          <p:val>
                                            <p:fltVal val="0"/>
                                          </p:val>
                                        </p:tav>
                                        <p:tav tm="100000">
                                          <p:val>
                                            <p:strVal val="#ppt_h"/>
                                          </p:val>
                                        </p:tav>
                                      </p:tavLst>
                                    </p:anim>
                                    <p:animEffect transition="in" filter="fade">
                                      <p:cBhvr>
                                        <p:cTn id="35" dur="500"/>
                                        <p:tgtEl>
                                          <p:spTgt spid="36"/>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39"/>
                                        </p:tgtEl>
                                        <p:attrNameLst>
                                          <p:attrName>style.visibility</p:attrName>
                                        </p:attrNameLst>
                                      </p:cBhvr>
                                      <p:to>
                                        <p:strVal val="visible"/>
                                      </p:to>
                                    </p:set>
                                    <p:anim calcmode="lin" valueType="num">
                                      <p:cBhvr>
                                        <p:cTn id="38" dur="500" fill="hold"/>
                                        <p:tgtEl>
                                          <p:spTgt spid="39"/>
                                        </p:tgtEl>
                                        <p:attrNameLst>
                                          <p:attrName>ppt_w</p:attrName>
                                        </p:attrNameLst>
                                      </p:cBhvr>
                                      <p:tavLst>
                                        <p:tav tm="0">
                                          <p:val>
                                            <p:fltVal val="0"/>
                                          </p:val>
                                        </p:tav>
                                        <p:tav tm="100000">
                                          <p:val>
                                            <p:strVal val="#ppt_w"/>
                                          </p:val>
                                        </p:tav>
                                      </p:tavLst>
                                    </p:anim>
                                    <p:anim calcmode="lin" valueType="num">
                                      <p:cBhvr>
                                        <p:cTn id="39" dur="500" fill="hold"/>
                                        <p:tgtEl>
                                          <p:spTgt spid="39"/>
                                        </p:tgtEl>
                                        <p:attrNameLst>
                                          <p:attrName>ppt_h</p:attrName>
                                        </p:attrNameLst>
                                      </p:cBhvr>
                                      <p:tavLst>
                                        <p:tav tm="0">
                                          <p:val>
                                            <p:fltVal val="0"/>
                                          </p:val>
                                        </p:tav>
                                        <p:tav tm="100000">
                                          <p:val>
                                            <p:strVal val="#ppt_h"/>
                                          </p:val>
                                        </p:tav>
                                      </p:tavLst>
                                    </p:anim>
                                    <p:animEffect transition="in" filter="fade">
                                      <p:cBhvr>
                                        <p:cTn id="40" dur="500"/>
                                        <p:tgtEl>
                                          <p:spTgt spid="39"/>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42"/>
                                        </p:tgtEl>
                                        <p:attrNameLst>
                                          <p:attrName>style.visibility</p:attrName>
                                        </p:attrNameLst>
                                      </p:cBhvr>
                                      <p:to>
                                        <p:strVal val="visible"/>
                                      </p:to>
                                    </p:set>
                                    <p:anim calcmode="lin" valueType="num">
                                      <p:cBhvr>
                                        <p:cTn id="43" dur="500" fill="hold"/>
                                        <p:tgtEl>
                                          <p:spTgt spid="42"/>
                                        </p:tgtEl>
                                        <p:attrNameLst>
                                          <p:attrName>ppt_w</p:attrName>
                                        </p:attrNameLst>
                                      </p:cBhvr>
                                      <p:tavLst>
                                        <p:tav tm="0">
                                          <p:val>
                                            <p:fltVal val="0"/>
                                          </p:val>
                                        </p:tav>
                                        <p:tav tm="100000">
                                          <p:val>
                                            <p:strVal val="#ppt_w"/>
                                          </p:val>
                                        </p:tav>
                                      </p:tavLst>
                                    </p:anim>
                                    <p:anim calcmode="lin" valueType="num">
                                      <p:cBhvr>
                                        <p:cTn id="44" dur="500" fill="hold"/>
                                        <p:tgtEl>
                                          <p:spTgt spid="42"/>
                                        </p:tgtEl>
                                        <p:attrNameLst>
                                          <p:attrName>ppt_h</p:attrName>
                                        </p:attrNameLst>
                                      </p:cBhvr>
                                      <p:tavLst>
                                        <p:tav tm="0">
                                          <p:val>
                                            <p:fltVal val="0"/>
                                          </p:val>
                                        </p:tav>
                                        <p:tav tm="100000">
                                          <p:val>
                                            <p:strVal val="#ppt_h"/>
                                          </p:val>
                                        </p:tav>
                                      </p:tavLst>
                                    </p:anim>
                                    <p:animEffect transition="in" filter="fade">
                                      <p:cBhvr>
                                        <p:cTn id="45" dur="500"/>
                                        <p:tgtEl>
                                          <p:spTgt spid="42"/>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45"/>
                                        </p:tgtEl>
                                        <p:attrNameLst>
                                          <p:attrName>style.visibility</p:attrName>
                                        </p:attrNameLst>
                                      </p:cBhvr>
                                      <p:to>
                                        <p:strVal val="visible"/>
                                      </p:to>
                                    </p:set>
                                    <p:anim calcmode="lin" valueType="num">
                                      <p:cBhvr>
                                        <p:cTn id="48" dur="500" fill="hold"/>
                                        <p:tgtEl>
                                          <p:spTgt spid="45"/>
                                        </p:tgtEl>
                                        <p:attrNameLst>
                                          <p:attrName>ppt_w</p:attrName>
                                        </p:attrNameLst>
                                      </p:cBhvr>
                                      <p:tavLst>
                                        <p:tav tm="0">
                                          <p:val>
                                            <p:fltVal val="0"/>
                                          </p:val>
                                        </p:tav>
                                        <p:tav tm="100000">
                                          <p:val>
                                            <p:strVal val="#ppt_w"/>
                                          </p:val>
                                        </p:tav>
                                      </p:tavLst>
                                    </p:anim>
                                    <p:anim calcmode="lin" valueType="num">
                                      <p:cBhvr>
                                        <p:cTn id="49" dur="500" fill="hold"/>
                                        <p:tgtEl>
                                          <p:spTgt spid="45"/>
                                        </p:tgtEl>
                                        <p:attrNameLst>
                                          <p:attrName>ppt_h</p:attrName>
                                        </p:attrNameLst>
                                      </p:cBhvr>
                                      <p:tavLst>
                                        <p:tav tm="0">
                                          <p:val>
                                            <p:fltVal val="0"/>
                                          </p:val>
                                        </p:tav>
                                        <p:tav tm="100000">
                                          <p:val>
                                            <p:strVal val="#ppt_h"/>
                                          </p:val>
                                        </p:tav>
                                      </p:tavLst>
                                    </p:anim>
                                    <p:animEffect transition="in" filter="fade">
                                      <p:cBhvr>
                                        <p:cTn id="50" dur="500"/>
                                        <p:tgtEl>
                                          <p:spTgt spid="45"/>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37"/>
                                        </p:tgtEl>
                                        <p:attrNameLst>
                                          <p:attrName>style.visibility</p:attrName>
                                        </p:attrNameLst>
                                      </p:cBhvr>
                                      <p:to>
                                        <p:strVal val="visible"/>
                                      </p:to>
                                    </p:set>
                                    <p:anim calcmode="lin" valueType="num">
                                      <p:cBhvr additive="base">
                                        <p:cTn id="55" dur="500" fill="hold"/>
                                        <p:tgtEl>
                                          <p:spTgt spid="37"/>
                                        </p:tgtEl>
                                        <p:attrNameLst>
                                          <p:attrName>ppt_x</p:attrName>
                                        </p:attrNameLst>
                                      </p:cBhvr>
                                      <p:tavLst>
                                        <p:tav tm="0">
                                          <p:val>
                                            <p:strVal val="0-#ppt_w/2"/>
                                          </p:val>
                                        </p:tav>
                                        <p:tav tm="100000">
                                          <p:val>
                                            <p:strVal val="#ppt_x"/>
                                          </p:val>
                                        </p:tav>
                                      </p:tavLst>
                                    </p:anim>
                                    <p:anim calcmode="lin" valueType="num">
                                      <p:cBhvr additive="base">
                                        <p:cTn id="56" dur="500" fill="hold"/>
                                        <p:tgtEl>
                                          <p:spTgt spid="37"/>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38"/>
                                        </p:tgtEl>
                                        <p:attrNameLst>
                                          <p:attrName>style.visibility</p:attrName>
                                        </p:attrNameLst>
                                      </p:cBhvr>
                                      <p:to>
                                        <p:strVal val="visible"/>
                                      </p:to>
                                    </p:set>
                                    <p:anim calcmode="lin" valueType="num">
                                      <p:cBhvr additive="base">
                                        <p:cTn id="59" dur="500" fill="hold"/>
                                        <p:tgtEl>
                                          <p:spTgt spid="38"/>
                                        </p:tgtEl>
                                        <p:attrNameLst>
                                          <p:attrName>ppt_x</p:attrName>
                                        </p:attrNameLst>
                                      </p:cBhvr>
                                      <p:tavLst>
                                        <p:tav tm="0">
                                          <p:val>
                                            <p:strVal val="1+#ppt_w/2"/>
                                          </p:val>
                                        </p:tav>
                                        <p:tav tm="100000">
                                          <p:val>
                                            <p:strVal val="#ppt_x"/>
                                          </p:val>
                                        </p:tav>
                                      </p:tavLst>
                                    </p:anim>
                                    <p:anim calcmode="lin" valueType="num">
                                      <p:cBhvr additive="base">
                                        <p:cTn id="60" dur="500" fill="hold"/>
                                        <p:tgtEl>
                                          <p:spTgt spid="38"/>
                                        </p:tgtEl>
                                        <p:attrNameLst>
                                          <p:attrName>ppt_y</p:attrName>
                                        </p:attrNameLst>
                                      </p:cBhvr>
                                      <p:tavLst>
                                        <p:tav tm="0">
                                          <p:val>
                                            <p:strVal val="#ppt_y"/>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8" fill="hold" grpId="0" nodeType="clickEffect">
                                  <p:stCondLst>
                                    <p:cond delay="0"/>
                                  </p:stCondLst>
                                  <p:childTnLst>
                                    <p:set>
                                      <p:cBhvr>
                                        <p:cTn id="64" dur="1" fill="hold">
                                          <p:stCondLst>
                                            <p:cond delay="0"/>
                                          </p:stCondLst>
                                        </p:cTn>
                                        <p:tgtEl>
                                          <p:spTgt spid="40"/>
                                        </p:tgtEl>
                                        <p:attrNameLst>
                                          <p:attrName>style.visibility</p:attrName>
                                        </p:attrNameLst>
                                      </p:cBhvr>
                                      <p:to>
                                        <p:strVal val="visible"/>
                                      </p:to>
                                    </p:set>
                                    <p:anim calcmode="lin" valueType="num">
                                      <p:cBhvr additive="base">
                                        <p:cTn id="65" dur="500" fill="hold"/>
                                        <p:tgtEl>
                                          <p:spTgt spid="40"/>
                                        </p:tgtEl>
                                        <p:attrNameLst>
                                          <p:attrName>ppt_x</p:attrName>
                                        </p:attrNameLst>
                                      </p:cBhvr>
                                      <p:tavLst>
                                        <p:tav tm="0">
                                          <p:val>
                                            <p:strVal val="0-#ppt_w/2"/>
                                          </p:val>
                                        </p:tav>
                                        <p:tav tm="100000">
                                          <p:val>
                                            <p:strVal val="#ppt_x"/>
                                          </p:val>
                                        </p:tav>
                                      </p:tavLst>
                                    </p:anim>
                                    <p:anim calcmode="lin" valueType="num">
                                      <p:cBhvr additive="base">
                                        <p:cTn id="66" dur="500" fill="hold"/>
                                        <p:tgtEl>
                                          <p:spTgt spid="40"/>
                                        </p:tgtEl>
                                        <p:attrNameLst>
                                          <p:attrName>ppt_y</p:attrName>
                                        </p:attrNameLst>
                                      </p:cBhvr>
                                      <p:tavLst>
                                        <p:tav tm="0">
                                          <p:val>
                                            <p:strVal val="#ppt_y"/>
                                          </p:val>
                                        </p:tav>
                                        <p:tav tm="100000">
                                          <p:val>
                                            <p:strVal val="#ppt_y"/>
                                          </p:val>
                                        </p:tav>
                                      </p:tavLst>
                                    </p:anim>
                                  </p:childTnLst>
                                </p:cTn>
                              </p:par>
                              <p:par>
                                <p:cTn id="67" presetID="2" presetClass="entr" presetSubtype="2" fill="hold" grpId="0" nodeType="withEffect">
                                  <p:stCondLst>
                                    <p:cond delay="0"/>
                                  </p:stCondLst>
                                  <p:childTnLst>
                                    <p:set>
                                      <p:cBhvr>
                                        <p:cTn id="68" dur="1" fill="hold">
                                          <p:stCondLst>
                                            <p:cond delay="0"/>
                                          </p:stCondLst>
                                        </p:cTn>
                                        <p:tgtEl>
                                          <p:spTgt spid="41"/>
                                        </p:tgtEl>
                                        <p:attrNameLst>
                                          <p:attrName>style.visibility</p:attrName>
                                        </p:attrNameLst>
                                      </p:cBhvr>
                                      <p:to>
                                        <p:strVal val="visible"/>
                                      </p:to>
                                    </p:set>
                                    <p:anim calcmode="lin" valueType="num">
                                      <p:cBhvr additive="base">
                                        <p:cTn id="69" dur="500" fill="hold"/>
                                        <p:tgtEl>
                                          <p:spTgt spid="41"/>
                                        </p:tgtEl>
                                        <p:attrNameLst>
                                          <p:attrName>ppt_x</p:attrName>
                                        </p:attrNameLst>
                                      </p:cBhvr>
                                      <p:tavLst>
                                        <p:tav tm="0">
                                          <p:val>
                                            <p:strVal val="1+#ppt_w/2"/>
                                          </p:val>
                                        </p:tav>
                                        <p:tav tm="100000">
                                          <p:val>
                                            <p:strVal val="#ppt_x"/>
                                          </p:val>
                                        </p:tav>
                                      </p:tavLst>
                                    </p:anim>
                                    <p:anim calcmode="lin" valueType="num">
                                      <p:cBhvr additive="base">
                                        <p:cTn id="70" dur="500" fill="hold"/>
                                        <p:tgtEl>
                                          <p:spTgt spid="41"/>
                                        </p:tgtEl>
                                        <p:attrNameLst>
                                          <p:attrName>ppt_y</p:attrName>
                                        </p:attrNameLst>
                                      </p:cBhvr>
                                      <p:tavLst>
                                        <p:tav tm="0">
                                          <p:val>
                                            <p:strVal val="#ppt_y"/>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8" fill="hold" grpId="0" nodeType="clickEffect">
                                  <p:stCondLst>
                                    <p:cond delay="0"/>
                                  </p:stCondLst>
                                  <p:childTnLst>
                                    <p:set>
                                      <p:cBhvr>
                                        <p:cTn id="74" dur="1" fill="hold">
                                          <p:stCondLst>
                                            <p:cond delay="0"/>
                                          </p:stCondLst>
                                        </p:cTn>
                                        <p:tgtEl>
                                          <p:spTgt spid="43"/>
                                        </p:tgtEl>
                                        <p:attrNameLst>
                                          <p:attrName>style.visibility</p:attrName>
                                        </p:attrNameLst>
                                      </p:cBhvr>
                                      <p:to>
                                        <p:strVal val="visible"/>
                                      </p:to>
                                    </p:set>
                                    <p:anim calcmode="lin" valueType="num">
                                      <p:cBhvr additive="base">
                                        <p:cTn id="75" dur="500" fill="hold"/>
                                        <p:tgtEl>
                                          <p:spTgt spid="43"/>
                                        </p:tgtEl>
                                        <p:attrNameLst>
                                          <p:attrName>ppt_x</p:attrName>
                                        </p:attrNameLst>
                                      </p:cBhvr>
                                      <p:tavLst>
                                        <p:tav tm="0">
                                          <p:val>
                                            <p:strVal val="0-#ppt_w/2"/>
                                          </p:val>
                                        </p:tav>
                                        <p:tav tm="100000">
                                          <p:val>
                                            <p:strVal val="#ppt_x"/>
                                          </p:val>
                                        </p:tav>
                                      </p:tavLst>
                                    </p:anim>
                                    <p:anim calcmode="lin" valueType="num">
                                      <p:cBhvr additive="base">
                                        <p:cTn id="76" dur="500" fill="hold"/>
                                        <p:tgtEl>
                                          <p:spTgt spid="43"/>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stCondLst>
                                    <p:cond delay="0"/>
                                  </p:stCondLst>
                                  <p:childTnLst>
                                    <p:set>
                                      <p:cBhvr>
                                        <p:cTn id="78" dur="1" fill="hold">
                                          <p:stCondLst>
                                            <p:cond delay="0"/>
                                          </p:stCondLst>
                                        </p:cTn>
                                        <p:tgtEl>
                                          <p:spTgt spid="44"/>
                                        </p:tgtEl>
                                        <p:attrNameLst>
                                          <p:attrName>style.visibility</p:attrName>
                                        </p:attrNameLst>
                                      </p:cBhvr>
                                      <p:to>
                                        <p:strVal val="visible"/>
                                      </p:to>
                                    </p:set>
                                    <p:anim calcmode="lin" valueType="num">
                                      <p:cBhvr additive="base">
                                        <p:cTn id="79" dur="500" fill="hold"/>
                                        <p:tgtEl>
                                          <p:spTgt spid="44"/>
                                        </p:tgtEl>
                                        <p:attrNameLst>
                                          <p:attrName>ppt_x</p:attrName>
                                        </p:attrNameLst>
                                      </p:cBhvr>
                                      <p:tavLst>
                                        <p:tav tm="0">
                                          <p:val>
                                            <p:strVal val="1+#ppt_w/2"/>
                                          </p:val>
                                        </p:tav>
                                        <p:tav tm="100000">
                                          <p:val>
                                            <p:strVal val="#ppt_x"/>
                                          </p:val>
                                        </p:tav>
                                      </p:tavLst>
                                    </p:anim>
                                    <p:anim calcmode="lin" valueType="num">
                                      <p:cBhvr additive="base">
                                        <p:cTn id="80" dur="500" fill="hold"/>
                                        <p:tgtEl>
                                          <p:spTgt spid="44"/>
                                        </p:tgtEl>
                                        <p:attrNameLst>
                                          <p:attrName>ppt_y</p:attrName>
                                        </p:attrNameLst>
                                      </p:cBhvr>
                                      <p:tavLst>
                                        <p:tav tm="0">
                                          <p:val>
                                            <p:strVal val="#ppt_y"/>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8" fill="hold" grpId="0" nodeType="clickEffect">
                                  <p:stCondLst>
                                    <p:cond delay="0"/>
                                  </p:stCondLst>
                                  <p:childTnLst>
                                    <p:set>
                                      <p:cBhvr>
                                        <p:cTn id="84" dur="1" fill="hold">
                                          <p:stCondLst>
                                            <p:cond delay="0"/>
                                          </p:stCondLst>
                                        </p:cTn>
                                        <p:tgtEl>
                                          <p:spTgt spid="46"/>
                                        </p:tgtEl>
                                        <p:attrNameLst>
                                          <p:attrName>style.visibility</p:attrName>
                                        </p:attrNameLst>
                                      </p:cBhvr>
                                      <p:to>
                                        <p:strVal val="visible"/>
                                      </p:to>
                                    </p:set>
                                    <p:anim calcmode="lin" valueType="num">
                                      <p:cBhvr additive="base">
                                        <p:cTn id="85" dur="500" fill="hold"/>
                                        <p:tgtEl>
                                          <p:spTgt spid="46"/>
                                        </p:tgtEl>
                                        <p:attrNameLst>
                                          <p:attrName>ppt_x</p:attrName>
                                        </p:attrNameLst>
                                      </p:cBhvr>
                                      <p:tavLst>
                                        <p:tav tm="0">
                                          <p:val>
                                            <p:strVal val="0-#ppt_w/2"/>
                                          </p:val>
                                        </p:tav>
                                        <p:tav tm="100000">
                                          <p:val>
                                            <p:strVal val="#ppt_x"/>
                                          </p:val>
                                        </p:tav>
                                      </p:tavLst>
                                    </p:anim>
                                    <p:anim calcmode="lin" valueType="num">
                                      <p:cBhvr additive="base">
                                        <p:cTn id="86" dur="500" fill="hold"/>
                                        <p:tgtEl>
                                          <p:spTgt spid="46"/>
                                        </p:tgtEl>
                                        <p:attrNameLst>
                                          <p:attrName>ppt_y</p:attrName>
                                        </p:attrNameLst>
                                      </p:cBhvr>
                                      <p:tavLst>
                                        <p:tav tm="0">
                                          <p:val>
                                            <p:strVal val="#ppt_y"/>
                                          </p:val>
                                        </p:tav>
                                        <p:tav tm="100000">
                                          <p:val>
                                            <p:strVal val="#ppt_y"/>
                                          </p:val>
                                        </p:tav>
                                      </p:tavLst>
                                    </p:anim>
                                  </p:childTnLst>
                                </p:cTn>
                              </p:par>
                              <p:par>
                                <p:cTn id="87" presetID="2" presetClass="entr" presetSubtype="2" fill="hold" grpId="0" nodeType="withEffect">
                                  <p:stCondLst>
                                    <p:cond delay="0"/>
                                  </p:stCondLst>
                                  <p:childTnLst>
                                    <p:set>
                                      <p:cBhvr>
                                        <p:cTn id="88" dur="1" fill="hold">
                                          <p:stCondLst>
                                            <p:cond delay="0"/>
                                          </p:stCondLst>
                                        </p:cTn>
                                        <p:tgtEl>
                                          <p:spTgt spid="47"/>
                                        </p:tgtEl>
                                        <p:attrNameLst>
                                          <p:attrName>style.visibility</p:attrName>
                                        </p:attrNameLst>
                                      </p:cBhvr>
                                      <p:to>
                                        <p:strVal val="visible"/>
                                      </p:to>
                                    </p:set>
                                    <p:anim calcmode="lin" valueType="num">
                                      <p:cBhvr additive="base">
                                        <p:cTn id="89" dur="500" fill="hold"/>
                                        <p:tgtEl>
                                          <p:spTgt spid="47"/>
                                        </p:tgtEl>
                                        <p:attrNameLst>
                                          <p:attrName>ppt_x</p:attrName>
                                        </p:attrNameLst>
                                      </p:cBhvr>
                                      <p:tavLst>
                                        <p:tav tm="0">
                                          <p:val>
                                            <p:strVal val="1+#ppt_w/2"/>
                                          </p:val>
                                        </p:tav>
                                        <p:tav tm="100000">
                                          <p:val>
                                            <p:strVal val="#ppt_x"/>
                                          </p:val>
                                        </p:tav>
                                      </p:tavLst>
                                    </p:anim>
                                    <p:anim calcmode="lin" valueType="num">
                                      <p:cBhvr additive="base">
                                        <p:cTn id="90" dur="5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bldLvl="0" animBg="1"/>
      <p:bldP spid="37" grpId="0"/>
      <p:bldP spid="38" grpId="0"/>
      <p:bldP spid="39" grpId="0" bldLvl="0" animBg="1"/>
      <p:bldP spid="40" grpId="0"/>
      <p:bldP spid="41" grpId="0"/>
      <p:bldP spid="42" grpId="0" bldLvl="0" animBg="1"/>
      <p:bldP spid="43" grpId="0"/>
      <p:bldP spid="44" grpId="0"/>
      <p:bldP spid="45" grpId="0" bldLvl="0" animBg="1"/>
      <p:bldP spid="46" grpId="0"/>
      <p:bldP spid="47" grpId="0"/>
      <p:bldP spid="10" grpId="0" bldLvl="0" animBg="1"/>
      <p:bldP spid="16" grpId="0"/>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椭圆 9"/>
          <p:cNvSpPr>
            <a:spLocks noChangeArrowheads="1"/>
          </p:cNvSpPr>
          <p:nvPr/>
        </p:nvSpPr>
        <p:spPr bwMode="auto">
          <a:xfrm>
            <a:off x="4241166" y="1748559"/>
            <a:ext cx="574698" cy="574875"/>
          </a:xfrm>
          <a:prstGeom prst="ellipse">
            <a:avLst/>
          </a:prstGeom>
          <a:solidFill>
            <a:schemeClr val="accent2">
              <a:lumMod val="75000"/>
            </a:schemeClr>
          </a:solidFill>
          <a:ln w="9525">
            <a:noFill/>
            <a:round/>
          </a:ln>
          <a:effectLst>
            <a:outerShdw blurRad="50800" dist="88900" dir="2700000" algn="tl" rotWithShape="0">
              <a:schemeClr val="accent2">
                <a:lumMod val="75000"/>
                <a:alpha val="40000"/>
              </a:schemeClr>
            </a:outerShdw>
          </a:effectLst>
        </p:spPr>
        <p:txBody>
          <a:bodyPr lIns="68575" tIns="34287" rIns="68575" bIns="34287" anchor="ctr"/>
          <a:lstStyle/>
          <a:p>
            <a:pPr algn="ctr" eaLnBrk="1" hangingPunct="1">
              <a:buFont typeface="Arial" panose="020B0604020202020204" pitchFamily="34" charset="0"/>
              <a:buNone/>
            </a:pPr>
            <a:endParaRPr lang="zh-CN" altLang="en-US" sz="1000">
              <a:solidFill>
                <a:srgbClr val="ED9DB2"/>
              </a:solidFill>
            </a:endParaRPr>
          </a:p>
        </p:txBody>
      </p:sp>
      <p:sp>
        <p:nvSpPr>
          <p:cNvPr id="3" name="矩形 4"/>
          <p:cNvSpPr>
            <a:spLocks noChangeArrowheads="1"/>
          </p:cNvSpPr>
          <p:nvPr/>
        </p:nvSpPr>
        <p:spPr bwMode="auto">
          <a:xfrm>
            <a:off x="4347845" y="1801317"/>
            <a:ext cx="384411" cy="497840"/>
          </a:xfrm>
          <a:prstGeom prst="rect">
            <a:avLst/>
          </a:prstGeom>
          <a:noFill/>
          <a:ln w="9525">
            <a:noFill/>
            <a:miter lim="800000"/>
          </a:ln>
        </p:spPr>
        <p:txBody>
          <a:bodyPr wrap="square" lIns="68575" tIns="34287" rIns="68575" bIns="34287">
            <a:spAutoFit/>
          </a:bodyPr>
          <a:lstStyle/>
          <a:p>
            <a:pPr eaLnBrk="1" hangingPunct="1">
              <a:buFont typeface="Arial" panose="020B0604020202020204" pitchFamily="34" charset="0"/>
              <a:buNone/>
            </a:pPr>
            <a:r>
              <a:rPr lang="en-US" altLang="zh-CN" sz="2800" dirty="0">
                <a:solidFill>
                  <a:schemeClr val="bg1"/>
                </a:solidFill>
                <a:latin typeface="微软雅黑" panose="020B0503020204020204" pitchFamily="34" charset="-122"/>
                <a:ea typeface="微软雅黑" panose="020B0503020204020204" pitchFamily="34" charset="-122"/>
              </a:rPr>
              <a:t>1</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4" name="矩形 15"/>
          <p:cNvSpPr>
            <a:spLocks noChangeArrowheads="1"/>
          </p:cNvSpPr>
          <p:nvPr/>
        </p:nvSpPr>
        <p:spPr bwMode="auto">
          <a:xfrm>
            <a:off x="2824753" y="2569606"/>
            <a:ext cx="3524032" cy="746352"/>
          </a:xfrm>
          <a:prstGeom prst="rect">
            <a:avLst/>
          </a:prstGeom>
          <a:noFill/>
          <a:ln w="9525">
            <a:noFill/>
            <a:miter lim="800000"/>
          </a:ln>
          <a:effectLst>
            <a:outerShdw blurRad="50800" dist="38100" dir="2700000" algn="tl" rotWithShape="0">
              <a:schemeClr val="accent2">
                <a:lumMod val="75000"/>
                <a:alpha val="40000"/>
              </a:schemeClr>
            </a:outerShdw>
          </a:effectLst>
        </p:spPr>
        <p:txBody>
          <a:bodyPr wrap="none" lIns="68575" tIns="34287" rIns="68575" bIns="34287">
            <a:spAutoFit/>
          </a:bodyPr>
          <a:lstStyle/>
          <a:p>
            <a:pPr lvl="0"/>
            <a:r>
              <a:rPr lang="zh-CN" altLang="en-US" sz="4400" dirty="0" smtClean="0">
                <a:solidFill>
                  <a:srgbClr val="DF4D72"/>
                </a:solidFill>
                <a:latin typeface="微软雅黑" panose="020B0503020204020204" pitchFamily="34" charset="-122"/>
                <a:ea typeface="微软雅黑" panose="020B0503020204020204" pitchFamily="34" charset="-122"/>
              </a:rPr>
              <a:t>输入你的标题</a:t>
            </a:r>
            <a:endParaRPr lang="zh-CN" altLang="zh-CN" sz="4400" dirty="0">
              <a:solidFill>
                <a:srgbClr val="DF4D72"/>
              </a:solidFill>
              <a:latin typeface="微软雅黑" panose="020B0503020204020204" pitchFamily="34" charset="-122"/>
              <a:ea typeface="微软雅黑" panose="020B0503020204020204" pitchFamily="34" charset="-122"/>
            </a:endParaRPr>
          </a:p>
        </p:txBody>
      </p:sp>
      <p:sp>
        <p:nvSpPr>
          <p:cNvPr id="5" name="矩形 18"/>
          <p:cNvSpPr>
            <a:spLocks noChangeArrowheads="1"/>
          </p:cNvSpPr>
          <p:nvPr/>
        </p:nvSpPr>
        <p:spPr bwMode="auto">
          <a:xfrm>
            <a:off x="2951821" y="3315958"/>
            <a:ext cx="3492388" cy="294640"/>
          </a:xfrm>
          <a:prstGeom prst="rect">
            <a:avLst/>
          </a:prstGeom>
          <a:noFill/>
          <a:ln w="9525">
            <a:noFill/>
            <a:miter lim="800000"/>
          </a:ln>
        </p:spPr>
        <p:txBody>
          <a:bodyPr wrap="square" lIns="0" tIns="0" rIns="0" bIns="0">
            <a:spAutoFit/>
          </a:bodyPr>
          <a:lstStyle/>
          <a:p>
            <a:pPr defTabSz="911860">
              <a:lnSpc>
                <a:spcPct val="120000"/>
              </a:lnSpc>
              <a:spcBef>
                <a:spcPct val="20000"/>
              </a:spcBef>
            </a:pPr>
            <a:r>
              <a:rPr lang="zh-CN" altLang="en-US" sz="800" dirty="0" smtClean="0">
                <a:solidFill>
                  <a:srgbClr val="DF4D72"/>
                </a:solidFill>
                <a:latin typeface="微软雅黑" panose="020B0503020204020204" pitchFamily="34" charset="-122"/>
                <a:ea typeface="微软雅黑" panose="020B0503020204020204" pitchFamily="34" charset="-122"/>
                <a:sym typeface="Arial" panose="020B0604020202020204" pitchFamily="34" charset="0"/>
              </a:rPr>
              <a:t>我爱你，专注正版摄</a:t>
            </a:r>
            <a:r>
              <a:rPr lang="zh-CN" altLang="en-US"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rPr>
              <a:t>影高清图免费下载的图库，可供下载的高清摄影图片量包含人物</a:t>
            </a:r>
            <a:r>
              <a:rPr lang="en-US" altLang="zh-CN"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rPr>
              <a:t>动物</a:t>
            </a:r>
            <a:r>
              <a:rPr lang="en-US" altLang="zh-CN"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rPr>
              <a:t>风景</a:t>
            </a:r>
            <a:r>
              <a:rPr lang="en-US" altLang="zh-CN"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rPr>
              <a:t>名胜</a:t>
            </a:r>
            <a:r>
              <a:rPr lang="en-US" altLang="zh-CN"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rPr>
              <a:t>美食</a:t>
            </a:r>
            <a:r>
              <a:rPr lang="en-US" altLang="zh-CN"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rPr>
              <a:t>旅游</a:t>
            </a:r>
            <a:r>
              <a:rPr lang="en-US" altLang="zh-CN"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rPr>
              <a:t>建筑</a:t>
            </a:r>
            <a:r>
              <a:rPr lang="en-US" altLang="zh-CN"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rPr>
              <a:t>时尚等。</a:t>
            </a:r>
            <a:endParaRPr lang="en-US" altLang="zh-CN"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14:ferris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2" presetClass="entr" presetSubtype="4"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slide(fromBottom)">
                                      <p:cBhvr>
                                        <p:cTn id="14" dur="500"/>
                                        <p:tgtEl>
                                          <p:spTgt spid="3"/>
                                        </p:tgtEl>
                                      </p:cBhvr>
                                    </p:animEffect>
                                  </p:childTnLst>
                                </p:cTn>
                              </p:par>
                            </p:childTnLst>
                          </p:cTn>
                        </p:par>
                        <p:par>
                          <p:cTn id="15" fill="hold">
                            <p:stCondLst>
                              <p:cond delay="1500"/>
                            </p:stCondLst>
                            <p:childTnLst>
                              <p:par>
                                <p:cTn id="16" presetID="2" presetClass="entr" presetSubtype="8"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0-#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val 16"/>
          <p:cNvSpPr>
            <a:spLocks noChangeAspect="1"/>
          </p:cNvSpPr>
          <p:nvPr/>
        </p:nvSpPr>
        <p:spPr>
          <a:xfrm>
            <a:off x="2329132" y="2296690"/>
            <a:ext cx="1336563" cy="1336976"/>
          </a:xfrm>
          <a:prstGeom prst="ellipse">
            <a:avLst/>
          </a:prstGeom>
          <a:solidFill>
            <a:schemeClr val="accent2">
              <a:lumMod val="60000"/>
              <a:lumOff val="4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rtlCol="0" anchor="ctr"/>
          <a:lstStyle/>
          <a:p>
            <a:pPr algn="ctr"/>
            <a:endParaRPr lang="en-US" sz="900" b="1" dirty="0">
              <a:solidFill>
                <a:schemeClr val="bg1"/>
              </a:solidFill>
              <a:latin typeface="+mj-lt"/>
            </a:endParaRPr>
          </a:p>
        </p:txBody>
      </p:sp>
      <p:sp>
        <p:nvSpPr>
          <p:cNvPr id="22" name="Oval 21"/>
          <p:cNvSpPr>
            <a:spLocks noChangeAspect="1"/>
          </p:cNvSpPr>
          <p:nvPr/>
        </p:nvSpPr>
        <p:spPr>
          <a:xfrm>
            <a:off x="3375754" y="2296690"/>
            <a:ext cx="1336563" cy="1336976"/>
          </a:xfrm>
          <a:prstGeom prst="ellipse">
            <a:avLst/>
          </a:prstGeom>
          <a:solidFill>
            <a:schemeClr val="accent2">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rtlCol="0" anchor="ctr"/>
          <a:lstStyle/>
          <a:p>
            <a:pPr algn="ctr"/>
            <a:endParaRPr lang="en-US" sz="1100" b="1" dirty="0">
              <a:solidFill>
                <a:schemeClr val="bg1"/>
              </a:solidFill>
              <a:latin typeface="+mj-lt"/>
            </a:endParaRPr>
          </a:p>
        </p:txBody>
      </p:sp>
      <p:sp>
        <p:nvSpPr>
          <p:cNvPr id="29" name="Oval 28"/>
          <p:cNvSpPr>
            <a:spLocks noChangeAspect="1"/>
          </p:cNvSpPr>
          <p:nvPr/>
        </p:nvSpPr>
        <p:spPr>
          <a:xfrm>
            <a:off x="5468996" y="2296690"/>
            <a:ext cx="1336563" cy="1336976"/>
          </a:xfrm>
          <a:prstGeom prst="ellipse">
            <a:avLst/>
          </a:prstGeom>
          <a:solidFill>
            <a:schemeClr val="accent2">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rtlCol="0" anchor="ctr"/>
          <a:lstStyle/>
          <a:p>
            <a:pPr algn="ctr"/>
            <a:endParaRPr lang="en-US" sz="1100" b="1" dirty="0">
              <a:solidFill>
                <a:schemeClr val="bg1"/>
              </a:solidFill>
              <a:latin typeface="+mj-lt"/>
            </a:endParaRPr>
          </a:p>
        </p:txBody>
      </p:sp>
      <p:sp>
        <p:nvSpPr>
          <p:cNvPr id="35" name="Oval 34"/>
          <p:cNvSpPr>
            <a:spLocks noChangeAspect="1"/>
          </p:cNvSpPr>
          <p:nvPr/>
        </p:nvSpPr>
        <p:spPr>
          <a:xfrm>
            <a:off x="4422375" y="2296690"/>
            <a:ext cx="1336563" cy="1336976"/>
          </a:xfrm>
          <a:prstGeom prst="ellipse">
            <a:avLst/>
          </a:prstGeom>
          <a:solidFill>
            <a:schemeClr val="accent2">
              <a:lumMod val="60000"/>
              <a:lumOff val="4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rtlCol="0" anchor="ctr"/>
          <a:lstStyle/>
          <a:p>
            <a:pPr algn="ctr"/>
            <a:endParaRPr lang="en-US" sz="1100" b="1" dirty="0">
              <a:solidFill>
                <a:schemeClr val="bg1"/>
              </a:solidFill>
              <a:latin typeface="+mj-lt"/>
            </a:endParaRPr>
          </a:p>
        </p:txBody>
      </p:sp>
      <p:sp>
        <p:nvSpPr>
          <p:cNvPr id="39" name="Title 1"/>
          <p:cNvSpPr txBox="1"/>
          <p:nvPr/>
        </p:nvSpPr>
        <p:spPr>
          <a:xfrm>
            <a:off x="2320003" y="2769146"/>
            <a:ext cx="1336562" cy="523241"/>
          </a:xfrm>
          <a:prstGeom prst="rect">
            <a:avLst/>
          </a:prstGeom>
        </p:spPr>
        <p:txBody>
          <a:bodyPr vert="horz" lIns="68575" tIns="34287" rIns="68575" bIns="34287" rtlCol="0" anchor="b">
            <a:normAutofit fontScale="87500" lnSpcReduction="10000"/>
          </a:bodyPr>
          <a:lstStyle>
            <a:lvl1pPr algn="ctr" defTabSz="914400" rtl="0" eaLnBrk="1" latinLnBrk="0" hangingPunct="1">
              <a:lnSpc>
                <a:spcPct val="90000"/>
              </a:lnSpc>
              <a:spcBef>
                <a:spcPct val="0"/>
              </a:spcBef>
              <a:buNone/>
              <a:defRPr sz="4000" kern="1200">
                <a:solidFill>
                  <a:schemeClr val="tx1">
                    <a:lumMod val="65000"/>
                    <a:lumOff val="35000"/>
                  </a:schemeClr>
                </a:solidFill>
                <a:latin typeface="Roboto" panose="02000000000000000000" pitchFamily="2" charset="0"/>
                <a:ea typeface="Roboto" panose="02000000000000000000" pitchFamily="2" charset="0"/>
                <a:cs typeface="+mj-cs"/>
              </a:defRPr>
            </a:lvl1pPr>
          </a:lstStyle>
          <a:p>
            <a:r>
              <a:rPr lang="en-US" dirty="0">
                <a:solidFill>
                  <a:schemeClr val="bg1"/>
                </a:solidFill>
              </a:rPr>
              <a:t>1</a:t>
            </a:r>
            <a:endParaRPr lang="en-AU" dirty="0">
              <a:solidFill>
                <a:schemeClr val="bg1"/>
              </a:solidFill>
            </a:endParaRPr>
          </a:p>
        </p:txBody>
      </p:sp>
      <p:sp>
        <p:nvSpPr>
          <p:cNvPr id="40" name="Title 1"/>
          <p:cNvSpPr txBox="1"/>
          <p:nvPr/>
        </p:nvSpPr>
        <p:spPr>
          <a:xfrm>
            <a:off x="3375753" y="2769146"/>
            <a:ext cx="1336562" cy="523241"/>
          </a:xfrm>
          <a:prstGeom prst="rect">
            <a:avLst/>
          </a:prstGeom>
        </p:spPr>
        <p:txBody>
          <a:bodyPr vert="horz" lIns="68575" tIns="34287" rIns="68575" bIns="34287" rtlCol="0" anchor="b">
            <a:normAutofit fontScale="87500" lnSpcReduction="10000"/>
          </a:bodyPr>
          <a:lstStyle>
            <a:lvl1pPr algn="ctr" defTabSz="914400" rtl="0" eaLnBrk="1" latinLnBrk="0" hangingPunct="1">
              <a:lnSpc>
                <a:spcPct val="90000"/>
              </a:lnSpc>
              <a:spcBef>
                <a:spcPct val="0"/>
              </a:spcBef>
              <a:buNone/>
              <a:defRPr sz="4000" kern="1200">
                <a:solidFill>
                  <a:schemeClr val="tx1">
                    <a:lumMod val="65000"/>
                    <a:lumOff val="35000"/>
                  </a:schemeClr>
                </a:solidFill>
                <a:latin typeface="Roboto" panose="02000000000000000000" pitchFamily="2" charset="0"/>
                <a:ea typeface="Roboto" panose="02000000000000000000" pitchFamily="2" charset="0"/>
                <a:cs typeface="+mj-cs"/>
              </a:defRPr>
            </a:lvl1pPr>
          </a:lstStyle>
          <a:p>
            <a:r>
              <a:rPr lang="en-US" dirty="0">
                <a:solidFill>
                  <a:schemeClr val="bg1"/>
                </a:solidFill>
              </a:rPr>
              <a:t>2</a:t>
            </a:r>
            <a:endParaRPr lang="en-AU" dirty="0">
              <a:solidFill>
                <a:schemeClr val="bg1"/>
              </a:solidFill>
            </a:endParaRPr>
          </a:p>
        </p:txBody>
      </p:sp>
      <p:sp>
        <p:nvSpPr>
          <p:cNvPr id="41" name="Title 1"/>
          <p:cNvSpPr txBox="1"/>
          <p:nvPr/>
        </p:nvSpPr>
        <p:spPr>
          <a:xfrm>
            <a:off x="4422374" y="2752366"/>
            <a:ext cx="1336562" cy="523241"/>
          </a:xfrm>
          <a:prstGeom prst="rect">
            <a:avLst/>
          </a:prstGeom>
        </p:spPr>
        <p:txBody>
          <a:bodyPr vert="horz" lIns="68575" tIns="34287" rIns="68575" bIns="34287" rtlCol="0" anchor="b">
            <a:normAutofit fontScale="87500" lnSpcReduction="10000"/>
          </a:bodyPr>
          <a:lstStyle>
            <a:lvl1pPr algn="ctr" defTabSz="914400" rtl="0" eaLnBrk="1" latinLnBrk="0" hangingPunct="1">
              <a:lnSpc>
                <a:spcPct val="90000"/>
              </a:lnSpc>
              <a:spcBef>
                <a:spcPct val="0"/>
              </a:spcBef>
              <a:buNone/>
              <a:defRPr sz="4000" kern="1200">
                <a:solidFill>
                  <a:schemeClr val="tx1">
                    <a:lumMod val="65000"/>
                    <a:lumOff val="35000"/>
                  </a:schemeClr>
                </a:solidFill>
                <a:latin typeface="Roboto" panose="02000000000000000000" pitchFamily="2" charset="0"/>
                <a:ea typeface="Roboto" panose="02000000000000000000" pitchFamily="2" charset="0"/>
                <a:cs typeface="+mj-cs"/>
              </a:defRPr>
            </a:lvl1pPr>
          </a:lstStyle>
          <a:p>
            <a:r>
              <a:rPr lang="en-US" dirty="0">
                <a:solidFill>
                  <a:schemeClr val="bg1"/>
                </a:solidFill>
              </a:rPr>
              <a:t>3</a:t>
            </a:r>
            <a:endParaRPr lang="en-AU" dirty="0">
              <a:solidFill>
                <a:schemeClr val="bg1"/>
              </a:solidFill>
            </a:endParaRPr>
          </a:p>
        </p:txBody>
      </p:sp>
      <p:sp>
        <p:nvSpPr>
          <p:cNvPr id="42" name="Title 1"/>
          <p:cNvSpPr txBox="1"/>
          <p:nvPr/>
        </p:nvSpPr>
        <p:spPr>
          <a:xfrm>
            <a:off x="5468996" y="2752366"/>
            <a:ext cx="1336562" cy="523241"/>
          </a:xfrm>
          <a:prstGeom prst="rect">
            <a:avLst/>
          </a:prstGeom>
        </p:spPr>
        <p:txBody>
          <a:bodyPr vert="horz" lIns="68575" tIns="34287" rIns="68575" bIns="34287" rtlCol="0" anchor="b">
            <a:normAutofit fontScale="87500" lnSpcReduction="10000"/>
          </a:bodyPr>
          <a:lstStyle>
            <a:lvl1pPr algn="ctr" defTabSz="914400" rtl="0" eaLnBrk="1" latinLnBrk="0" hangingPunct="1">
              <a:lnSpc>
                <a:spcPct val="90000"/>
              </a:lnSpc>
              <a:spcBef>
                <a:spcPct val="0"/>
              </a:spcBef>
              <a:buNone/>
              <a:defRPr sz="4000" kern="1200">
                <a:solidFill>
                  <a:schemeClr val="tx1">
                    <a:lumMod val="65000"/>
                    <a:lumOff val="35000"/>
                  </a:schemeClr>
                </a:solidFill>
                <a:latin typeface="Roboto" panose="02000000000000000000" pitchFamily="2" charset="0"/>
                <a:ea typeface="Roboto" panose="02000000000000000000" pitchFamily="2" charset="0"/>
                <a:cs typeface="+mj-cs"/>
              </a:defRPr>
            </a:lvl1pPr>
          </a:lstStyle>
          <a:p>
            <a:r>
              <a:rPr lang="en-US" dirty="0">
                <a:solidFill>
                  <a:schemeClr val="bg1"/>
                </a:solidFill>
              </a:rPr>
              <a:t>4</a:t>
            </a:r>
            <a:endParaRPr lang="en-AU" dirty="0">
              <a:solidFill>
                <a:schemeClr val="bg1"/>
              </a:solidFill>
            </a:endParaRPr>
          </a:p>
        </p:txBody>
      </p:sp>
      <p:cxnSp>
        <p:nvCxnSpPr>
          <p:cNvPr id="43" name="Elbow Connector 42"/>
          <p:cNvCxnSpPr/>
          <p:nvPr/>
        </p:nvCxnSpPr>
        <p:spPr>
          <a:xfrm flipH="1" flipV="1">
            <a:off x="2233663" y="1779922"/>
            <a:ext cx="751853" cy="518022"/>
          </a:xfrm>
          <a:prstGeom prst="bentConnector3">
            <a:avLst>
              <a:gd name="adj1" fmla="val -2255"/>
            </a:avLst>
          </a:prstGeom>
          <a:ln w="19050">
            <a:solidFill>
              <a:schemeClr val="accent2">
                <a:lumMod val="75000"/>
              </a:schemeClr>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sp>
        <p:nvSpPr>
          <p:cNvPr id="44" name="Text Placeholder 10"/>
          <p:cNvSpPr txBox="1"/>
          <p:nvPr/>
        </p:nvSpPr>
        <p:spPr>
          <a:xfrm>
            <a:off x="467839" y="1462546"/>
            <a:ext cx="1766248" cy="353784"/>
          </a:xfrm>
          <a:prstGeom prst="rect">
            <a:avLst/>
          </a:prstGeom>
        </p:spPr>
        <p:txBody>
          <a:bodyPr vert="horz" lIns="68575" tIns="34287" rIns="68575" bIns="34287"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lumMod val="50000"/>
                  </a:schemeClr>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200" dirty="0">
                <a:solidFill>
                  <a:schemeClr val="accent2">
                    <a:lumMod val="7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sz="1200" dirty="0">
              <a:solidFill>
                <a:schemeClr val="accent2">
                  <a:lumMod val="7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5" name="Text Placeholder 11"/>
          <p:cNvSpPr txBox="1"/>
          <p:nvPr/>
        </p:nvSpPr>
        <p:spPr>
          <a:xfrm>
            <a:off x="431838" y="1708325"/>
            <a:ext cx="1729824" cy="703273"/>
          </a:xfrm>
          <a:prstGeom prst="rect">
            <a:avLst/>
          </a:prstGeom>
        </p:spPr>
        <p:txBody>
          <a:bodyPr vert="horz" lIns="68575" tIns="34287" rIns="68575" bIns="34287" rtlCol="0">
            <a:norm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bg1">
                    <a:lumMod val="50000"/>
                  </a:schemeClr>
                </a:solidFill>
                <a:latin typeface="Lato Light" panose="020F0302020204030203" pitchFamily="34"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AU" altLang="zh-CN" sz="900" dirty="0">
              <a:solidFill>
                <a:schemeClr val="tx1">
                  <a:lumMod val="50000"/>
                  <a:lumOff val="50000"/>
                </a:schemeClr>
              </a:solidFill>
            </a:endParaRPr>
          </a:p>
        </p:txBody>
      </p:sp>
      <p:cxnSp>
        <p:nvCxnSpPr>
          <p:cNvPr id="46" name="Elbow Connector 45"/>
          <p:cNvCxnSpPr/>
          <p:nvPr/>
        </p:nvCxnSpPr>
        <p:spPr>
          <a:xfrm rot="5400000">
            <a:off x="2879037" y="2988291"/>
            <a:ext cx="519622" cy="1810372"/>
          </a:xfrm>
          <a:prstGeom prst="bentConnector2">
            <a:avLst/>
          </a:prstGeom>
          <a:ln w="19050">
            <a:solidFill>
              <a:schemeClr val="accent2">
                <a:lumMod val="75000"/>
              </a:schemeClr>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sp>
        <p:nvSpPr>
          <p:cNvPr id="47" name="Text Placeholder 10"/>
          <p:cNvSpPr txBox="1"/>
          <p:nvPr/>
        </p:nvSpPr>
        <p:spPr>
          <a:xfrm>
            <a:off x="537663" y="3874640"/>
            <a:ext cx="1766248" cy="353784"/>
          </a:xfrm>
          <a:prstGeom prst="rect">
            <a:avLst/>
          </a:prstGeom>
        </p:spPr>
        <p:txBody>
          <a:bodyPr vert="horz" lIns="68575" tIns="34287" rIns="68575" bIns="34287"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lumMod val="50000"/>
                  </a:schemeClr>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200" dirty="0">
                <a:solidFill>
                  <a:schemeClr val="accent2">
                    <a:lumMod val="7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sz="1200" dirty="0">
              <a:solidFill>
                <a:schemeClr val="accent2">
                  <a:lumMod val="7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8" name="Text Placeholder 11"/>
          <p:cNvSpPr txBox="1"/>
          <p:nvPr/>
        </p:nvSpPr>
        <p:spPr>
          <a:xfrm>
            <a:off x="518866" y="4126606"/>
            <a:ext cx="1729824" cy="703273"/>
          </a:xfrm>
          <a:prstGeom prst="rect">
            <a:avLst/>
          </a:prstGeom>
        </p:spPr>
        <p:txBody>
          <a:bodyPr vert="horz" lIns="68575" tIns="34287" rIns="68575" bIns="34287" rtlCol="0">
            <a:norm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bg1">
                    <a:lumMod val="50000"/>
                  </a:schemeClr>
                </a:solidFill>
                <a:latin typeface="Lato Light" panose="020F0302020204030203" pitchFamily="34"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AU" altLang="zh-CN" sz="900" dirty="0">
              <a:solidFill>
                <a:schemeClr val="tx1">
                  <a:lumMod val="50000"/>
                  <a:lumOff val="50000"/>
                </a:schemeClr>
              </a:solidFill>
            </a:endParaRPr>
          </a:p>
        </p:txBody>
      </p:sp>
      <p:cxnSp>
        <p:nvCxnSpPr>
          <p:cNvPr id="49" name="Elbow Connector 48"/>
          <p:cNvCxnSpPr/>
          <p:nvPr/>
        </p:nvCxnSpPr>
        <p:spPr>
          <a:xfrm flipV="1">
            <a:off x="6139690" y="1778669"/>
            <a:ext cx="751853" cy="518022"/>
          </a:xfrm>
          <a:prstGeom prst="bentConnector3">
            <a:avLst>
              <a:gd name="adj1" fmla="val -2255"/>
            </a:avLst>
          </a:prstGeom>
          <a:ln w="19050">
            <a:solidFill>
              <a:schemeClr val="accent2">
                <a:lumMod val="75000"/>
              </a:schemeClr>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sp>
        <p:nvSpPr>
          <p:cNvPr id="50" name="Text Placeholder 10"/>
          <p:cNvSpPr txBox="1"/>
          <p:nvPr/>
        </p:nvSpPr>
        <p:spPr>
          <a:xfrm>
            <a:off x="7197924" y="1491803"/>
            <a:ext cx="1766248" cy="353784"/>
          </a:xfrm>
          <a:prstGeom prst="rect">
            <a:avLst/>
          </a:prstGeom>
        </p:spPr>
        <p:txBody>
          <a:bodyPr vert="horz" lIns="68575" tIns="34287" rIns="68575" bIns="34287"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lumMod val="50000"/>
                  </a:schemeClr>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200" dirty="0">
                <a:solidFill>
                  <a:schemeClr val="accent2">
                    <a:lumMod val="7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sz="1200" dirty="0">
              <a:solidFill>
                <a:schemeClr val="accent2">
                  <a:lumMod val="7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1" name="Text Placeholder 11"/>
          <p:cNvSpPr txBox="1"/>
          <p:nvPr/>
        </p:nvSpPr>
        <p:spPr>
          <a:xfrm>
            <a:off x="7162346" y="1708325"/>
            <a:ext cx="1729824" cy="703273"/>
          </a:xfrm>
          <a:prstGeom prst="rect">
            <a:avLst/>
          </a:prstGeom>
        </p:spPr>
        <p:txBody>
          <a:bodyPr vert="horz" lIns="68575" tIns="34287" rIns="68575" bIns="34287" rtlCol="0">
            <a:norm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bg1">
                    <a:lumMod val="50000"/>
                  </a:schemeClr>
                </a:solidFill>
                <a:latin typeface="Lato Light" panose="020F0302020204030203" pitchFamily="34"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AU" altLang="zh-CN" sz="900" dirty="0">
              <a:solidFill>
                <a:schemeClr val="tx1">
                  <a:lumMod val="50000"/>
                  <a:lumOff val="50000"/>
                </a:schemeClr>
              </a:solidFill>
            </a:endParaRPr>
          </a:p>
        </p:txBody>
      </p:sp>
      <p:cxnSp>
        <p:nvCxnSpPr>
          <p:cNvPr id="52" name="Elbow Connector 51"/>
          <p:cNvCxnSpPr/>
          <p:nvPr/>
        </p:nvCxnSpPr>
        <p:spPr>
          <a:xfrm flipV="1">
            <a:off x="12563816" y="1778669"/>
            <a:ext cx="751853" cy="518022"/>
          </a:xfrm>
          <a:prstGeom prst="bentConnector3">
            <a:avLst>
              <a:gd name="adj1" fmla="val -2255"/>
            </a:avLst>
          </a:prstGeom>
          <a:ln w="19050">
            <a:solidFill>
              <a:schemeClr val="tx1">
                <a:lumMod val="65000"/>
                <a:lumOff val="35000"/>
              </a:schemeClr>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cxnSp>
        <p:nvCxnSpPr>
          <p:cNvPr id="53" name="Elbow Connector 52"/>
          <p:cNvCxnSpPr/>
          <p:nvPr/>
        </p:nvCxnSpPr>
        <p:spPr>
          <a:xfrm rot="16200000" flipH="1">
            <a:off x="5685570" y="2987350"/>
            <a:ext cx="519622" cy="1810372"/>
          </a:xfrm>
          <a:prstGeom prst="bentConnector2">
            <a:avLst/>
          </a:prstGeom>
          <a:ln w="19050">
            <a:solidFill>
              <a:schemeClr val="accent2">
                <a:lumMod val="75000"/>
              </a:schemeClr>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sp>
        <p:nvSpPr>
          <p:cNvPr id="54" name="Text Placeholder 10"/>
          <p:cNvSpPr txBox="1"/>
          <p:nvPr/>
        </p:nvSpPr>
        <p:spPr>
          <a:xfrm>
            <a:off x="6912092" y="3910642"/>
            <a:ext cx="1766248" cy="353784"/>
          </a:xfrm>
          <a:prstGeom prst="rect">
            <a:avLst/>
          </a:prstGeom>
        </p:spPr>
        <p:txBody>
          <a:bodyPr vert="horz" lIns="68575" tIns="34287" rIns="68575" bIns="34287"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lumMod val="50000"/>
                  </a:schemeClr>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200" dirty="0">
                <a:solidFill>
                  <a:schemeClr val="accent2">
                    <a:lumMod val="7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sz="1200" dirty="0">
              <a:solidFill>
                <a:schemeClr val="accent2">
                  <a:lumMod val="7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5" name="Text Placeholder 11"/>
          <p:cNvSpPr txBox="1"/>
          <p:nvPr/>
        </p:nvSpPr>
        <p:spPr>
          <a:xfrm>
            <a:off x="6886990" y="4127165"/>
            <a:ext cx="1729824" cy="703273"/>
          </a:xfrm>
          <a:prstGeom prst="rect">
            <a:avLst/>
          </a:prstGeom>
        </p:spPr>
        <p:txBody>
          <a:bodyPr vert="horz" lIns="68575" tIns="34287" rIns="68575" bIns="34287" rtlCol="0">
            <a:norm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bg1">
                    <a:lumMod val="50000"/>
                  </a:schemeClr>
                </a:solidFill>
                <a:latin typeface="Lato Light" panose="020F0302020204030203" pitchFamily="34"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AU" altLang="zh-CN" sz="900" dirty="0">
              <a:solidFill>
                <a:schemeClr val="tx1">
                  <a:lumMod val="50000"/>
                  <a:lumOff val="50000"/>
                </a:schemeClr>
              </a:solidFill>
            </a:endParaRPr>
          </a:p>
        </p:txBody>
      </p:sp>
      <p:cxnSp>
        <p:nvCxnSpPr>
          <p:cNvPr id="56" name="Elbow Connector 55"/>
          <p:cNvCxnSpPr/>
          <p:nvPr/>
        </p:nvCxnSpPr>
        <p:spPr>
          <a:xfrm rot="16200000" flipH="1">
            <a:off x="5644594" y="5406190"/>
            <a:ext cx="519622" cy="1810372"/>
          </a:xfrm>
          <a:prstGeom prst="bentConnector2">
            <a:avLst/>
          </a:prstGeom>
          <a:ln w="19050">
            <a:solidFill>
              <a:schemeClr val="tx1">
                <a:lumMod val="65000"/>
                <a:lumOff val="35000"/>
              </a:schemeClr>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fade">
                                      <p:cBhvr>
                                        <p:cTn id="11" dur="500"/>
                                        <p:tgtEl>
                                          <p:spTgt spid="3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left)">
                                      <p:cBhvr>
                                        <p:cTn id="15" dur="500"/>
                                        <p:tgtEl>
                                          <p:spTgt spid="2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fade">
                                      <p:cBhvr>
                                        <p:cTn id="19" dur="500"/>
                                        <p:tgtEl>
                                          <p:spTgt spid="40"/>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wipe(left)">
                                      <p:cBhvr>
                                        <p:cTn id="23" dur="500"/>
                                        <p:tgtEl>
                                          <p:spTgt spid="35"/>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fade">
                                      <p:cBhvr>
                                        <p:cTn id="27" dur="500"/>
                                        <p:tgtEl>
                                          <p:spTgt spid="41"/>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wipe(left)">
                                      <p:cBhvr>
                                        <p:cTn id="31" dur="500"/>
                                        <p:tgtEl>
                                          <p:spTgt spid="29"/>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42"/>
                                        </p:tgtEl>
                                        <p:attrNameLst>
                                          <p:attrName>style.visibility</p:attrName>
                                        </p:attrNameLst>
                                      </p:cBhvr>
                                      <p:to>
                                        <p:strVal val="visible"/>
                                      </p:to>
                                    </p:set>
                                    <p:animEffect transition="in" filter="fade">
                                      <p:cBhvr>
                                        <p:cTn id="35" dur="500"/>
                                        <p:tgtEl>
                                          <p:spTgt spid="42"/>
                                        </p:tgtEl>
                                      </p:cBhvr>
                                    </p:animEffect>
                                  </p:childTnLst>
                                </p:cTn>
                              </p:par>
                            </p:childTnLst>
                          </p:cTn>
                        </p:par>
                        <p:par>
                          <p:cTn id="36" fill="hold">
                            <p:stCondLst>
                              <p:cond delay="4000"/>
                            </p:stCondLst>
                            <p:childTnLst>
                              <p:par>
                                <p:cTn id="37" presetID="22" presetClass="entr" presetSubtype="2" fill="hold" nodeType="after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wipe(right)">
                                      <p:cBhvr>
                                        <p:cTn id="39" dur="500"/>
                                        <p:tgtEl>
                                          <p:spTgt spid="43"/>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44">
                                            <p:txEl>
                                              <p:pRg st="0" end="0"/>
                                            </p:txEl>
                                          </p:spTgt>
                                        </p:tgtEl>
                                        <p:attrNameLst>
                                          <p:attrName>style.visibility</p:attrName>
                                        </p:attrNameLst>
                                      </p:cBhvr>
                                      <p:to>
                                        <p:strVal val="visible"/>
                                      </p:to>
                                    </p:set>
                                    <p:animEffect transition="in" filter="fade">
                                      <p:cBhvr>
                                        <p:cTn id="43" dur="500"/>
                                        <p:tgtEl>
                                          <p:spTgt spid="44">
                                            <p:txEl>
                                              <p:pRg st="0" end="0"/>
                                            </p:txEl>
                                          </p:spTgt>
                                        </p:tgtEl>
                                      </p:cBhvr>
                                    </p:animEffect>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45">
                                            <p:txEl>
                                              <p:pRg st="0" end="0"/>
                                            </p:txEl>
                                          </p:spTgt>
                                        </p:tgtEl>
                                        <p:attrNameLst>
                                          <p:attrName>style.visibility</p:attrName>
                                        </p:attrNameLst>
                                      </p:cBhvr>
                                      <p:to>
                                        <p:strVal val="visible"/>
                                      </p:to>
                                    </p:set>
                                    <p:animEffect transition="in" filter="wipe(down)">
                                      <p:cBhvr>
                                        <p:cTn id="47" dur="500"/>
                                        <p:tgtEl>
                                          <p:spTgt spid="45">
                                            <p:txEl>
                                              <p:pRg st="0" end="0"/>
                                            </p:txEl>
                                          </p:spTgt>
                                        </p:tgtEl>
                                      </p:cBhvr>
                                    </p:animEffect>
                                  </p:childTnLst>
                                </p:cTn>
                              </p:par>
                            </p:childTnLst>
                          </p:cTn>
                        </p:par>
                        <p:par>
                          <p:cTn id="48" fill="hold">
                            <p:stCondLst>
                              <p:cond delay="5500"/>
                            </p:stCondLst>
                            <p:childTnLst>
                              <p:par>
                                <p:cTn id="49" presetID="22" presetClass="entr" presetSubtype="2" fill="hold" nodeType="afterEffect">
                                  <p:stCondLst>
                                    <p:cond delay="0"/>
                                  </p:stCondLst>
                                  <p:childTnLst>
                                    <p:set>
                                      <p:cBhvr>
                                        <p:cTn id="50" dur="1" fill="hold">
                                          <p:stCondLst>
                                            <p:cond delay="0"/>
                                          </p:stCondLst>
                                        </p:cTn>
                                        <p:tgtEl>
                                          <p:spTgt spid="46"/>
                                        </p:tgtEl>
                                        <p:attrNameLst>
                                          <p:attrName>style.visibility</p:attrName>
                                        </p:attrNameLst>
                                      </p:cBhvr>
                                      <p:to>
                                        <p:strVal val="visible"/>
                                      </p:to>
                                    </p:set>
                                    <p:animEffect transition="in" filter="wipe(right)">
                                      <p:cBhvr>
                                        <p:cTn id="51" dur="500"/>
                                        <p:tgtEl>
                                          <p:spTgt spid="46"/>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47">
                                            <p:txEl>
                                              <p:pRg st="0" end="0"/>
                                            </p:txEl>
                                          </p:spTgt>
                                        </p:tgtEl>
                                        <p:attrNameLst>
                                          <p:attrName>style.visibility</p:attrName>
                                        </p:attrNameLst>
                                      </p:cBhvr>
                                      <p:to>
                                        <p:strVal val="visible"/>
                                      </p:to>
                                    </p:set>
                                    <p:animEffect transition="in" filter="fade">
                                      <p:cBhvr>
                                        <p:cTn id="55" dur="500"/>
                                        <p:tgtEl>
                                          <p:spTgt spid="47">
                                            <p:txEl>
                                              <p:pRg st="0" end="0"/>
                                            </p:txEl>
                                          </p:spTgt>
                                        </p:tgtEl>
                                      </p:cBhvr>
                                    </p:animEffect>
                                  </p:childTnLst>
                                </p:cTn>
                              </p:par>
                            </p:childTnLst>
                          </p:cTn>
                        </p:par>
                        <p:par>
                          <p:cTn id="56" fill="hold">
                            <p:stCondLst>
                              <p:cond delay="6500"/>
                            </p:stCondLst>
                            <p:childTnLst>
                              <p:par>
                                <p:cTn id="57" presetID="22" presetClass="entr" presetSubtype="4" fill="hold" grpId="0" nodeType="afterEffect">
                                  <p:stCondLst>
                                    <p:cond delay="0"/>
                                  </p:stCondLst>
                                  <p:childTnLst>
                                    <p:set>
                                      <p:cBhvr>
                                        <p:cTn id="58" dur="1" fill="hold">
                                          <p:stCondLst>
                                            <p:cond delay="0"/>
                                          </p:stCondLst>
                                        </p:cTn>
                                        <p:tgtEl>
                                          <p:spTgt spid="48">
                                            <p:txEl>
                                              <p:pRg st="0" end="0"/>
                                            </p:txEl>
                                          </p:spTgt>
                                        </p:tgtEl>
                                        <p:attrNameLst>
                                          <p:attrName>style.visibility</p:attrName>
                                        </p:attrNameLst>
                                      </p:cBhvr>
                                      <p:to>
                                        <p:strVal val="visible"/>
                                      </p:to>
                                    </p:set>
                                    <p:animEffect transition="in" filter="wipe(down)">
                                      <p:cBhvr>
                                        <p:cTn id="59" dur="500"/>
                                        <p:tgtEl>
                                          <p:spTgt spid="48">
                                            <p:txEl>
                                              <p:pRg st="0" end="0"/>
                                            </p:txEl>
                                          </p:spTgt>
                                        </p:tgtEl>
                                      </p:cBhvr>
                                    </p:animEffect>
                                  </p:childTnLst>
                                </p:cTn>
                              </p:par>
                            </p:childTnLst>
                          </p:cTn>
                        </p:par>
                        <p:par>
                          <p:cTn id="60" fill="hold">
                            <p:stCondLst>
                              <p:cond delay="7000"/>
                            </p:stCondLst>
                            <p:childTnLst>
                              <p:par>
                                <p:cTn id="61" presetID="22" presetClass="entr" presetSubtype="8" fill="hold" nodeType="afterEffect">
                                  <p:stCondLst>
                                    <p:cond delay="0"/>
                                  </p:stCondLst>
                                  <p:childTnLst>
                                    <p:set>
                                      <p:cBhvr>
                                        <p:cTn id="62" dur="1" fill="hold">
                                          <p:stCondLst>
                                            <p:cond delay="0"/>
                                          </p:stCondLst>
                                        </p:cTn>
                                        <p:tgtEl>
                                          <p:spTgt spid="53"/>
                                        </p:tgtEl>
                                        <p:attrNameLst>
                                          <p:attrName>style.visibility</p:attrName>
                                        </p:attrNameLst>
                                      </p:cBhvr>
                                      <p:to>
                                        <p:strVal val="visible"/>
                                      </p:to>
                                    </p:set>
                                    <p:animEffect transition="in" filter="wipe(left)">
                                      <p:cBhvr>
                                        <p:cTn id="63" dur="500"/>
                                        <p:tgtEl>
                                          <p:spTgt spid="53"/>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54">
                                            <p:txEl>
                                              <p:pRg st="0" end="0"/>
                                            </p:txEl>
                                          </p:spTgt>
                                        </p:tgtEl>
                                        <p:attrNameLst>
                                          <p:attrName>style.visibility</p:attrName>
                                        </p:attrNameLst>
                                      </p:cBhvr>
                                      <p:to>
                                        <p:strVal val="visible"/>
                                      </p:to>
                                    </p:set>
                                    <p:animEffect transition="in" filter="fade">
                                      <p:cBhvr>
                                        <p:cTn id="67" dur="500"/>
                                        <p:tgtEl>
                                          <p:spTgt spid="54">
                                            <p:txEl>
                                              <p:pRg st="0" end="0"/>
                                            </p:txEl>
                                          </p:spTgt>
                                        </p:tgtEl>
                                      </p:cBhvr>
                                    </p:animEffect>
                                  </p:childTnLst>
                                </p:cTn>
                              </p:par>
                            </p:childTnLst>
                          </p:cTn>
                        </p:par>
                        <p:par>
                          <p:cTn id="68" fill="hold">
                            <p:stCondLst>
                              <p:cond delay="8000"/>
                            </p:stCondLst>
                            <p:childTnLst>
                              <p:par>
                                <p:cTn id="69" presetID="22" presetClass="entr" presetSubtype="4" fill="hold" grpId="0" nodeType="afterEffect">
                                  <p:stCondLst>
                                    <p:cond delay="0"/>
                                  </p:stCondLst>
                                  <p:childTnLst>
                                    <p:set>
                                      <p:cBhvr>
                                        <p:cTn id="70" dur="1" fill="hold">
                                          <p:stCondLst>
                                            <p:cond delay="0"/>
                                          </p:stCondLst>
                                        </p:cTn>
                                        <p:tgtEl>
                                          <p:spTgt spid="55">
                                            <p:txEl>
                                              <p:pRg st="0" end="0"/>
                                            </p:txEl>
                                          </p:spTgt>
                                        </p:tgtEl>
                                        <p:attrNameLst>
                                          <p:attrName>style.visibility</p:attrName>
                                        </p:attrNameLst>
                                      </p:cBhvr>
                                      <p:to>
                                        <p:strVal val="visible"/>
                                      </p:to>
                                    </p:set>
                                    <p:animEffect transition="in" filter="wipe(down)">
                                      <p:cBhvr>
                                        <p:cTn id="71" dur="500"/>
                                        <p:tgtEl>
                                          <p:spTgt spid="55">
                                            <p:txEl>
                                              <p:pRg st="0" end="0"/>
                                            </p:txEl>
                                          </p:spTgt>
                                        </p:tgtEl>
                                      </p:cBhvr>
                                    </p:animEffect>
                                  </p:childTnLst>
                                </p:cTn>
                              </p:par>
                            </p:childTnLst>
                          </p:cTn>
                        </p:par>
                        <p:par>
                          <p:cTn id="72" fill="hold">
                            <p:stCondLst>
                              <p:cond delay="8500"/>
                            </p:stCondLst>
                            <p:childTnLst>
                              <p:par>
                                <p:cTn id="73" presetID="22" presetClass="entr" presetSubtype="8" fill="hold" nodeType="afterEffect">
                                  <p:stCondLst>
                                    <p:cond delay="0"/>
                                  </p:stCondLst>
                                  <p:childTnLst>
                                    <p:set>
                                      <p:cBhvr>
                                        <p:cTn id="74" dur="1" fill="hold">
                                          <p:stCondLst>
                                            <p:cond delay="0"/>
                                          </p:stCondLst>
                                        </p:cTn>
                                        <p:tgtEl>
                                          <p:spTgt spid="49"/>
                                        </p:tgtEl>
                                        <p:attrNameLst>
                                          <p:attrName>style.visibility</p:attrName>
                                        </p:attrNameLst>
                                      </p:cBhvr>
                                      <p:to>
                                        <p:strVal val="visible"/>
                                      </p:to>
                                    </p:set>
                                    <p:animEffect transition="in" filter="wipe(left)">
                                      <p:cBhvr>
                                        <p:cTn id="75" dur="500"/>
                                        <p:tgtEl>
                                          <p:spTgt spid="49"/>
                                        </p:tgtEl>
                                      </p:cBhvr>
                                    </p:animEffect>
                                  </p:childTnLst>
                                </p:cTn>
                              </p:par>
                            </p:childTnLst>
                          </p:cTn>
                        </p:par>
                        <p:par>
                          <p:cTn id="76" fill="hold">
                            <p:stCondLst>
                              <p:cond delay="9000"/>
                            </p:stCondLst>
                            <p:childTnLst>
                              <p:par>
                                <p:cTn id="77" presetID="10" presetClass="entr" presetSubtype="0" fill="hold" grpId="0" nodeType="afterEffect">
                                  <p:stCondLst>
                                    <p:cond delay="0"/>
                                  </p:stCondLst>
                                  <p:childTnLst>
                                    <p:set>
                                      <p:cBhvr>
                                        <p:cTn id="78" dur="1" fill="hold">
                                          <p:stCondLst>
                                            <p:cond delay="0"/>
                                          </p:stCondLst>
                                        </p:cTn>
                                        <p:tgtEl>
                                          <p:spTgt spid="50">
                                            <p:txEl>
                                              <p:pRg st="0" end="0"/>
                                            </p:txEl>
                                          </p:spTgt>
                                        </p:tgtEl>
                                        <p:attrNameLst>
                                          <p:attrName>style.visibility</p:attrName>
                                        </p:attrNameLst>
                                      </p:cBhvr>
                                      <p:to>
                                        <p:strVal val="visible"/>
                                      </p:to>
                                    </p:set>
                                    <p:animEffect transition="in" filter="fade">
                                      <p:cBhvr>
                                        <p:cTn id="79" dur="500"/>
                                        <p:tgtEl>
                                          <p:spTgt spid="50">
                                            <p:txEl>
                                              <p:pRg st="0" end="0"/>
                                            </p:txEl>
                                          </p:spTgt>
                                        </p:tgtEl>
                                      </p:cBhvr>
                                    </p:animEffect>
                                  </p:childTnLst>
                                </p:cTn>
                              </p:par>
                            </p:childTnLst>
                          </p:cTn>
                        </p:par>
                        <p:par>
                          <p:cTn id="80" fill="hold">
                            <p:stCondLst>
                              <p:cond delay="9500"/>
                            </p:stCondLst>
                            <p:childTnLst>
                              <p:par>
                                <p:cTn id="81" presetID="22" presetClass="entr" presetSubtype="4" fill="hold" grpId="0" nodeType="afterEffect">
                                  <p:stCondLst>
                                    <p:cond delay="0"/>
                                  </p:stCondLst>
                                  <p:childTnLst>
                                    <p:set>
                                      <p:cBhvr>
                                        <p:cTn id="82" dur="1" fill="hold">
                                          <p:stCondLst>
                                            <p:cond delay="0"/>
                                          </p:stCondLst>
                                        </p:cTn>
                                        <p:tgtEl>
                                          <p:spTgt spid="51">
                                            <p:txEl>
                                              <p:pRg st="0" end="0"/>
                                            </p:txEl>
                                          </p:spTgt>
                                        </p:tgtEl>
                                        <p:attrNameLst>
                                          <p:attrName>style.visibility</p:attrName>
                                        </p:attrNameLst>
                                      </p:cBhvr>
                                      <p:to>
                                        <p:strVal val="visible"/>
                                      </p:to>
                                    </p:set>
                                    <p:animEffect transition="in" filter="wipe(down)">
                                      <p:cBhvr>
                                        <p:cTn id="83" dur="500"/>
                                        <p:tgtEl>
                                          <p:spTgt spid="51">
                                            <p:txEl>
                                              <p:pRg st="0" end="0"/>
                                            </p:txEl>
                                          </p:spTgt>
                                        </p:tgtEl>
                                      </p:cBhvr>
                                    </p:animEffect>
                                  </p:childTnLst>
                                </p:cTn>
                              </p:par>
                            </p:childTnLst>
                          </p:cTn>
                        </p:par>
                        <p:par>
                          <p:cTn id="84" fill="hold">
                            <p:stCondLst>
                              <p:cond delay="10000"/>
                            </p:stCondLst>
                            <p:childTnLst>
                              <p:par>
                                <p:cTn id="85" presetID="22" presetClass="entr" presetSubtype="2" fill="hold" nodeType="afterEffect">
                                  <p:stCondLst>
                                    <p:cond delay="0"/>
                                  </p:stCondLst>
                                  <p:childTnLst>
                                    <p:set>
                                      <p:cBhvr>
                                        <p:cTn id="86" dur="1" fill="hold">
                                          <p:stCondLst>
                                            <p:cond delay="0"/>
                                          </p:stCondLst>
                                        </p:cTn>
                                        <p:tgtEl>
                                          <p:spTgt spid="52"/>
                                        </p:tgtEl>
                                        <p:attrNameLst>
                                          <p:attrName>style.visibility</p:attrName>
                                        </p:attrNameLst>
                                      </p:cBhvr>
                                      <p:to>
                                        <p:strVal val="visible"/>
                                      </p:to>
                                    </p:set>
                                    <p:animEffect transition="in" filter="wipe(right)">
                                      <p:cBhvr>
                                        <p:cTn id="87" dur="500"/>
                                        <p:tgtEl>
                                          <p:spTgt spid="52"/>
                                        </p:tgtEl>
                                      </p:cBhvr>
                                    </p:animEffect>
                                  </p:childTnLst>
                                </p:cTn>
                              </p:par>
                            </p:childTnLst>
                          </p:cTn>
                        </p:par>
                        <p:par>
                          <p:cTn id="88" fill="hold">
                            <p:stCondLst>
                              <p:cond delay="10500"/>
                            </p:stCondLst>
                            <p:childTnLst>
                              <p:par>
                                <p:cTn id="89" presetID="22" presetClass="entr" presetSubtype="2" fill="hold" nodeType="afterEffect">
                                  <p:stCondLst>
                                    <p:cond delay="0"/>
                                  </p:stCondLst>
                                  <p:childTnLst>
                                    <p:set>
                                      <p:cBhvr>
                                        <p:cTn id="90" dur="1" fill="hold">
                                          <p:stCondLst>
                                            <p:cond delay="0"/>
                                          </p:stCondLst>
                                        </p:cTn>
                                        <p:tgtEl>
                                          <p:spTgt spid="56"/>
                                        </p:tgtEl>
                                        <p:attrNameLst>
                                          <p:attrName>style.visibility</p:attrName>
                                        </p:attrNameLst>
                                      </p:cBhvr>
                                      <p:to>
                                        <p:strVal val="visible"/>
                                      </p:to>
                                    </p:set>
                                    <p:animEffect transition="in" filter="wipe(right)">
                                      <p:cBhvr>
                                        <p:cTn id="91"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22" grpId="0" bldLvl="0" animBg="1"/>
      <p:bldP spid="29" grpId="0" bldLvl="0" animBg="1"/>
      <p:bldP spid="35" grpId="0" bldLvl="0" animBg="1"/>
      <p:bldP spid="39" grpId="0"/>
      <p:bldP spid="40" grpId="0"/>
      <p:bldP spid="41" grpId="0"/>
      <p:bldP spid="42" grpId="0"/>
      <p:bldP spid="44" grpId="0" build="p"/>
      <p:bldP spid="45" grpId="0" build="p"/>
      <p:bldP spid="47" grpId="0" build="p"/>
      <p:bldP spid="48" grpId="0" build="p"/>
      <p:bldP spid="50" grpId="0" build="p"/>
      <p:bldP spid="51" grpId="0" build="p"/>
      <p:bldP spid="54" grpId="0" build="p"/>
      <p:bldP spid="5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alpha val="81000"/>
          </a:schemeClr>
        </a:solidFill>
        <a:effectLst/>
      </p:bgPr>
    </p:bg>
    <p:spTree>
      <p:nvGrpSpPr>
        <p:cNvPr id="1" name=""/>
        <p:cNvGrpSpPr/>
        <p:nvPr/>
      </p:nvGrpSpPr>
      <p:grpSpPr>
        <a:xfrm>
          <a:off x="0" y="0"/>
          <a:ext cx="0" cy="0"/>
          <a:chOff x="0" y="0"/>
          <a:chExt cx="0" cy="0"/>
        </a:xfrm>
      </p:grpSpPr>
      <p:sp>
        <p:nvSpPr>
          <p:cNvPr id="102" name="矩形 1"/>
          <p:cNvSpPr>
            <a:spLocks noChangeArrowheads="1"/>
          </p:cNvSpPr>
          <p:nvPr/>
        </p:nvSpPr>
        <p:spPr bwMode="auto">
          <a:xfrm>
            <a:off x="4463988" y="1131590"/>
            <a:ext cx="3528138" cy="921791"/>
          </a:xfrm>
          <a:prstGeom prst="rect">
            <a:avLst/>
          </a:prstGeom>
          <a:noFill/>
          <a:ln>
            <a:noFill/>
          </a:ln>
          <a:effectLst>
            <a:outerShdw blurRad="50800" dist="50800" dir="5400000" algn="ctr" rotWithShape="0">
              <a:schemeClr val="accent2">
                <a:alpha val="6000"/>
              </a:schemeClr>
            </a:outerShdw>
          </a:effectLst>
        </p:spPr>
        <p:txBody>
          <a:bodyPr wrap="square">
            <a:spAutoFit/>
          </a:bodyPr>
          <a:lstStyle/>
          <a:p>
            <a:pPr algn="just">
              <a:lnSpc>
                <a:spcPct val="130000"/>
              </a:lnSpc>
              <a:defRPr/>
            </a:pPr>
            <a:r>
              <a:rPr lang="zh-CN" altLang="en-US" sz="1400" dirty="0"/>
              <a:t>专注正版摄影高清图免费下载的图库，可供下载的高清摄影图片量包含人物</a:t>
            </a:r>
            <a:r>
              <a:rPr lang="en-US" altLang="zh-CN" sz="1400" dirty="0"/>
              <a:t>,</a:t>
            </a:r>
            <a:r>
              <a:rPr lang="zh-CN" altLang="en-US" sz="1400" dirty="0"/>
              <a:t>动物</a:t>
            </a:r>
            <a:r>
              <a:rPr lang="en-US" altLang="zh-CN" sz="1400" dirty="0"/>
              <a:t>,</a:t>
            </a:r>
            <a:r>
              <a:rPr lang="zh-CN" altLang="en-US" sz="1400" dirty="0"/>
              <a:t>风景</a:t>
            </a:r>
            <a:r>
              <a:rPr lang="en-US" altLang="zh-CN" sz="1400" dirty="0"/>
              <a:t>,</a:t>
            </a:r>
            <a:r>
              <a:rPr lang="zh-CN" altLang="en-US" sz="1400" dirty="0"/>
              <a:t>名胜</a:t>
            </a:r>
            <a:r>
              <a:rPr lang="en-US" altLang="zh-CN" sz="1400" dirty="0"/>
              <a:t>,</a:t>
            </a:r>
            <a:r>
              <a:rPr lang="zh-CN" altLang="en-US" sz="1400" dirty="0"/>
              <a:t>美食</a:t>
            </a:r>
            <a:r>
              <a:rPr lang="en-US" altLang="zh-CN" sz="1400" dirty="0"/>
              <a:t>,</a:t>
            </a:r>
            <a:r>
              <a:rPr lang="zh-CN" altLang="en-US" sz="1400" dirty="0"/>
              <a:t>旅游</a:t>
            </a:r>
            <a:r>
              <a:rPr lang="en-US" altLang="zh-CN" sz="1400" dirty="0"/>
              <a:t>,</a:t>
            </a:r>
            <a:r>
              <a:rPr lang="zh-CN" altLang="en-US" sz="1400" dirty="0"/>
              <a:t>建筑</a:t>
            </a:r>
            <a:r>
              <a:rPr lang="en-US" altLang="zh-CN" sz="1400" dirty="0"/>
              <a:t>,</a:t>
            </a:r>
            <a:r>
              <a:rPr lang="zh-CN" altLang="en-US" sz="1400" dirty="0"/>
              <a:t>时尚等。</a:t>
            </a:r>
            <a:endParaRPr lang="zh-CN" altLang="en-US" sz="1400" dirty="0"/>
          </a:p>
        </p:txBody>
      </p:sp>
      <p:sp>
        <p:nvSpPr>
          <p:cNvPr id="104" name="矩形 1"/>
          <p:cNvSpPr>
            <a:spLocks noChangeArrowheads="1"/>
          </p:cNvSpPr>
          <p:nvPr/>
        </p:nvSpPr>
        <p:spPr bwMode="auto">
          <a:xfrm>
            <a:off x="4463988" y="2355726"/>
            <a:ext cx="3528138" cy="921791"/>
          </a:xfrm>
          <a:prstGeom prst="rect">
            <a:avLst/>
          </a:prstGeom>
          <a:noFill/>
          <a:ln>
            <a:noFill/>
          </a:ln>
          <a:effectLst>
            <a:outerShdw blurRad="50800" dist="50800" dir="5400000" algn="ctr" rotWithShape="0">
              <a:schemeClr val="accent2">
                <a:alpha val="6000"/>
              </a:schemeClr>
            </a:outerShdw>
          </a:effectLst>
        </p:spPr>
        <p:txBody>
          <a:bodyPr wrap="square">
            <a:spAutoFit/>
          </a:bodyPr>
          <a:lstStyle/>
          <a:p>
            <a:pPr algn="just">
              <a:lnSpc>
                <a:spcPct val="130000"/>
              </a:lnSpc>
              <a:defRPr/>
            </a:pPr>
            <a:r>
              <a:rPr lang="zh-CN" altLang="en-US" sz="1400" dirty="0"/>
              <a:t>专注正版摄影高清图免费下载的图库，可供下载的高清摄影图片量包含人物</a:t>
            </a:r>
            <a:r>
              <a:rPr lang="en-US" altLang="zh-CN" sz="1400" dirty="0"/>
              <a:t>,</a:t>
            </a:r>
            <a:r>
              <a:rPr lang="zh-CN" altLang="en-US" sz="1400" dirty="0"/>
              <a:t>动物</a:t>
            </a:r>
            <a:r>
              <a:rPr lang="en-US" altLang="zh-CN" sz="1400" dirty="0"/>
              <a:t>,</a:t>
            </a:r>
            <a:r>
              <a:rPr lang="zh-CN" altLang="en-US" sz="1400" dirty="0"/>
              <a:t>风景</a:t>
            </a:r>
            <a:r>
              <a:rPr lang="en-US" altLang="zh-CN" sz="1400" dirty="0"/>
              <a:t>,</a:t>
            </a:r>
            <a:r>
              <a:rPr lang="zh-CN" altLang="en-US" sz="1400" dirty="0"/>
              <a:t>名胜</a:t>
            </a:r>
            <a:r>
              <a:rPr lang="en-US" altLang="zh-CN" sz="1400" dirty="0"/>
              <a:t>,</a:t>
            </a:r>
            <a:r>
              <a:rPr lang="zh-CN" altLang="en-US" sz="1400" dirty="0"/>
              <a:t>美食</a:t>
            </a:r>
            <a:r>
              <a:rPr lang="en-US" altLang="zh-CN" sz="1400" dirty="0"/>
              <a:t>,</a:t>
            </a:r>
            <a:r>
              <a:rPr lang="zh-CN" altLang="en-US" sz="1400" dirty="0"/>
              <a:t>旅游</a:t>
            </a:r>
            <a:r>
              <a:rPr lang="en-US" altLang="zh-CN" sz="1400" dirty="0"/>
              <a:t>,</a:t>
            </a:r>
            <a:r>
              <a:rPr lang="zh-CN" altLang="en-US" sz="1400" dirty="0"/>
              <a:t>建筑</a:t>
            </a:r>
            <a:r>
              <a:rPr lang="en-US" altLang="zh-CN" sz="1400" dirty="0"/>
              <a:t>,</a:t>
            </a:r>
            <a:r>
              <a:rPr lang="zh-CN" altLang="en-US" sz="1400" dirty="0"/>
              <a:t>时尚等。</a:t>
            </a:r>
            <a:endParaRPr lang="zh-CN" altLang="en-US" sz="1400" dirty="0"/>
          </a:p>
        </p:txBody>
      </p:sp>
      <p:sp>
        <p:nvSpPr>
          <p:cNvPr id="105" name="矩形 1"/>
          <p:cNvSpPr>
            <a:spLocks noChangeArrowheads="1"/>
          </p:cNvSpPr>
          <p:nvPr/>
        </p:nvSpPr>
        <p:spPr bwMode="auto">
          <a:xfrm>
            <a:off x="4463988" y="3424016"/>
            <a:ext cx="3528138" cy="921791"/>
          </a:xfrm>
          <a:prstGeom prst="rect">
            <a:avLst/>
          </a:prstGeom>
          <a:noFill/>
          <a:ln>
            <a:noFill/>
          </a:ln>
          <a:effectLst>
            <a:outerShdw blurRad="50800" dist="50800" dir="5400000" algn="ctr" rotWithShape="0">
              <a:schemeClr val="accent2">
                <a:alpha val="6000"/>
              </a:schemeClr>
            </a:outerShdw>
          </a:effectLst>
        </p:spPr>
        <p:txBody>
          <a:bodyPr wrap="square">
            <a:spAutoFit/>
          </a:bodyPr>
          <a:lstStyle/>
          <a:p>
            <a:pPr algn="just">
              <a:lnSpc>
                <a:spcPct val="130000"/>
              </a:lnSpc>
              <a:defRPr/>
            </a:pPr>
            <a:r>
              <a:rPr lang="zh-CN" altLang="en-US" sz="1400" dirty="0"/>
              <a:t>专注正版摄影高清图免费下载的图库，可供下载的高清摄影图片量包含人物</a:t>
            </a:r>
            <a:r>
              <a:rPr lang="en-US" altLang="zh-CN" sz="1400" dirty="0"/>
              <a:t>,</a:t>
            </a:r>
            <a:r>
              <a:rPr lang="zh-CN" altLang="en-US" sz="1400" dirty="0"/>
              <a:t>动物</a:t>
            </a:r>
            <a:r>
              <a:rPr lang="en-US" altLang="zh-CN" sz="1400" dirty="0"/>
              <a:t>,</a:t>
            </a:r>
            <a:r>
              <a:rPr lang="zh-CN" altLang="en-US" sz="1400" dirty="0"/>
              <a:t>风景</a:t>
            </a:r>
            <a:r>
              <a:rPr lang="en-US" altLang="zh-CN" sz="1400" dirty="0"/>
              <a:t>,</a:t>
            </a:r>
            <a:r>
              <a:rPr lang="zh-CN" altLang="en-US" sz="1400" dirty="0"/>
              <a:t>名胜</a:t>
            </a:r>
            <a:r>
              <a:rPr lang="en-US" altLang="zh-CN" sz="1400" dirty="0"/>
              <a:t>,</a:t>
            </a:r>
            <a:r>
              <a:rPr lang="zh-CN" altLang="en-US" sz="1400" dirty="0"/>
              <a:t>美食</a:t>
            </a:r>
            <a:r>
              <a:rPr lang="en-US" altLang="zh-CN" sz="1400" dirty="0"/>
              <a:t>,</a:t>
            </a:r>
            <a:r>
              <a:rPr lang="zh-CN" altLang="en-US" sz="1400" dirty="0"/>
              <a:t>旅游</a:t>
            </a:r>
            <a:r>
              <a:rPr lang="en-US" altLang="zh-CN" sz="1400" dirty="0"/>
              <a:t>,</a:t>
            </a:r>
            <a:r>
              <a:rPr lang="zh-CN" altLang="en-US" sz="1400" dirty="0"/>
              <a:t>建筑</a:t>
            </a:r>
            <a:r>
              <a:rPr lang="en-US" altLang="zh-CN" sz="1400" dirty="0"/>
              <a:t>,</a:t>
            </a:r>
            <a:r>
              <a:rPr lang="zh-CN" altLang="en-US" sz="1400" dirty="0"/>
              <a:t>时尚等。</a:t>
            </a:r>
            <a:endParaRPr lang="zh-CN" altLang="en-US" sz="1400" dirty="0"/>
          </a:p>
        </p:txBody>
      </p:sp>
      <p:pic>
        <p:nvPicPr>
          <p:cNvPr id="2" name="图片 1" descr="400099391.jpg"/>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31540" y="1563638"/>
            <a:ext cx="3669552" cy="2446368"/>
          </a:xfrm>
          <a:prstGeom prst="rect">
            <a:avLst/>
          </a:prstGeom>
        </p:spPr>
      </p:pic>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300"/>
                                  </p:stCondLst>
                                  <p:childTnLst>
                                    <p:set>
                                      <p:cBhvr>
                                        <p:cTn id="6" dur="1" fill="hold">
                                          <p:stCondLst>
                                            <p:cond delay="0"/>
                                          </p:stCondLst>
                                        </p:cTn>
                                        <p:tgtEl>
                                          <p:spTgt spid="102"/>
                                        </p:tgtEl>
                                        <p:attrNameLst>
                                          <p:attrName>style.visibility</p:attrName>
                                        </p:attrNameLst>
                                      </p:cBhvr>
                                      <p:to>
                                        <p:strVal val="visible"/>
                                      </p:to>
                                    </p:set>
                                    <p:anim calcmode="lin" valueType="num">
                                      <p:cBhvr additive="base">
                                        <p:cTn id="7" dur="300" fill="hold"/>
                                        <p:tgtEl>
                                          <p:spTgt spid="102"/>
                                        </p:tgtEl>
                                        <p:attrNameLst>
                                          <p:attrName>ppt_x</p:attrName>
                                        </p:attrNameLst>
                                      </p:cBhvr>
                                      <p:tavLst>
                                        <p:tav tm="0">
                                          <p:val>
                                            <p:strVal val="0-#ppt_w/2"/>
                                          </p:val>
                                        </p:tav>
                                        <p:tav tm="100000">
                                          <p:val>
                                            <p:strVal val="#ppt_x"/>
                                          </p:val>
                                        </p:tav>
                                      </p:tavLst>
                                    </p:anim>
                                    <p:anim calcmode="lin" valueType="num">
                                      <p:cBhvr additive="base">
                                        <p:cTn id="8" dur="300" fill="hold"/>
                                        <p:tgtEl>
                                          <p:spTgt spid="10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300"/>
                                  </p:stCondLst>
                                  <p:childTnLst>
                                    <p:set>
                                      <p:cBhvr>
                                        <p:cTn id="10" dur="1" fill="hold">
                                          <p:stCondLst>
                                            <p:cond delay="0"/>
                                          </p:stCondLst>
                                        </p:cTn>
                                        <p:tgtEl>
                                          <p:spTgt spid="104"/>
                                        </p:tgtEl>
                                        <p:attrNameLst>
                                          <p:attrName>style.visibility</p:attrName>
                                        </p:attrNameLst>
                                      </p:cBhvr>
                                      <p:to>
                                        <p:strVal val="visible"/>
                                      </p:to>
                                    </p:set>
                                    <p:anim calcmode="lin" valueType="num">
                                      <p:cBhvr additive="base">
                                        <p:cTn id="11" dur="300" fill="hold"/>
                                        <p:tgtEl>
                                          <p:spTgt spid="104"/>
                                        </p:tgtEl>
                                        <p:attrNameLst>
                                          <p:attrName>ppt_x</p:attrName>
                                        </p:attrNameLst>
                                      </p:cBhvr>
                                      <p:tavLst>
                                        <p:tav tm="0">
                                          <p:val>
                                            <p:strVal val="0-#ppt_w/2"/>
                                          </p:val>
                                        </p:tav>
                                        <p:tav tm="100000">
                                          <p:val>
                                            <p:strVal val="#ppt_x"/>
                                          </p:val>
                                        </p:tav>
                                      </p:tavLst>
                                    </p:anim>
                                    <p:anim calcmode="lin" valueType="num">
                                      <p:cBhvr additive="base">
                                        <p:cTn id="12" dur="300" fill="hold"/>
                                        <p:tgtEl>
                                          <p:spTgt spid="104"/>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300"/>
                                  </p:stCondLst>
                                  <p:childTnLst>
                                    <p:set>
                                      <p:cBhvr>
                                        <p:cTn id="14" dur="1" fill="hold">
                                          <p:stCondLst>
                                            <p:cond delay="0"/>
                                          </p:stCondLst>
                                        </p:cTn>
                                        <p:tgtEl>
                                          <p:spTgt spid="105"/>
                                        </p:tgtEl>
                                        <p:attrNameLst>
                                          <p:attrName>style.visibility</p:attrName>
                                        </p:attrNameLst>
                                      </p:cBhvr>
                                      <p:to>
                                        <p:strVal val="visible"/>
                                      </p:to>
                                    </p:set>
                                    <p:anim calcmode="lin" valueType="num">
                                      <p:cBhvr additive="base">
                                        <p:cTn id="15" dur="300" fill="hold"/>
                                        <p:tgtEl>
                                          <p:spTgt spid="105"/>
                                        </p:tgtEl>
                                        <p:attrNameLst>
                                          <p:attrName>ppt_x</p:attrName>
                                        </p:attrNameLst>
                                      </p:cBhvr>
                                      <p:tavLst>
                                        <p:tav tm="0">
                                          <p:val>
                                            <p:strVal val="0-#ppt_w/2"/>
                                          </p:val>
                                        </p:tav>
                                        <p:tav tm="100000">
                                          <p:val>
                                            <p:strVal val="#ppt_x"/>
                                          </p:val>
                                        </p:tav>
                                      </p:tavLst>
                                    </p:anim>
                                    <p:anim calcmode="lin" valueType="num">
                                      <p:cBhvr additive="base">
                                        <p:cTn id="16" dur="300" fill="hold"/>
                                        <p:tgtEl>
                                          <p:spTgt spid="10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p:bldP spid="104" grpId="0"/>
      <p:bldP spid="10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56"/>
          <p:cNvGrpSpPr/>
          <p:nvPr/>
        </p:nvGrpSpPr>
        <p:grpSpPr>
          <a:xfrm>
            <a:off x="3315697" y="1484377"/>
            <a:ext cx="2512605" cy="2813128"/>
            <a:chOff x="7017067" y="1397890"/>
            <a:chExt cx="4519610" cy="5060182"/>
          </a:xfrm>
        </p:grpSpPr>
        <p:grpSp>
          <p:nvGrpSpPr>
            <p:cNvPr id="40" name="Group 4"/>
            <p:cNvGrpSpPr>
              <a:grpSpLocks noChangeAspect="1"/>
            </p:cNvGrpSpPr>
            <p:nvPr/>
          </p:nvGrpSpPr>
          <p:grpSpPr bwMode="auto">
            <a:xfrm>
              <a:off x="7017067" y="1397890"/>
              <a:ext cx="4519610" cy="5060182"/>
              <a:chOff x="4137" y="924"/>
              <a:chExt cx="2734" cy="3061"/>
            </a:xfrm>
          </p:grpSpPr>
          <p:sp>
            <p:nvSpPr>
              <p:cNvPr id="48" name="Oval 5"/>
              <p:cNvSpPr>
                <a:spLocks noChangeArrowheads="1"/>
              </p:cNvSpPr>
              <p:nvPr/>
            </p:nvSpPr>
            <p:spPr bwMode="auto">
              <a:xfrm>
                <a:off x="5008" y="1957"/>
                <a:ext cx="992" cy="994"/>
              </a:xfrm>
              <a:prstGeom prst="ellipse">
                <a:avLst/>
              </a:prstGeom>
              <a:solidFill>
                <a:schemeClr val="accent2">
                  <a:lumMod val="75000"/>
                </a:schemeClr>
              </a:solidFill>
              <a:ln>
                <a:noFill/>
              </a:ln>
            </p:spPr>
            <p:txBody>
              <a:bodyPr vert="horz" wrap="square" lIns="68571" tIns="34285" rIns="68571" bIns="34285" numCol="1" anchor="t" anchorCtr="0" compatLnSpc="1"/>
              <a:lstStyle/>
              <a:p>
                <a:endParaRPr lang="en-US" sz="1280"/>
              </a:p>
            </p:txBody>
          </p:sp>
          <p:sp>
            <p:nvSpPr>
              <p:cNvPr id="49" name="Freeform 6"/>
              <p:cNvSpPr/>
              <p:nvPr/>
            </p:nvSpPr>
            <p:spPr bwMode="auto">
              <a:xfrm>
                <a:off x="4798" y="1009"/>
                <a:ext cx="838" cy="1063"/>
              </a:xfrm>
              <a:custGeom>
                <a:avLst/>
                <a:gdLst>
                  <a:gd name="T0" fmla="*/ 109 w 423"/>
                  <a:gd name="T1" fmla="*/ 537 h 537"/>
                  <a:gd name="T2" fmla="*/ 249 w 423"/>
                  <a:gd name="T3" fmla="*/ 0 h 537"/>
                  <a:gd name="T4" fmla="*/ 220 w 423"/>
                  <a:gd name="T5" fmla="*/ 182 h 537"/>
                  <a:gd name="T6" fmla="*/ 420 w 423"/>
                  <a:gd name="T7" fmla="*/ 235 h 537"/>
                  <a:gd name="T8" fmla="*/ 310 w 423"/>
                  <a:gd name="T9" fmla="*/ 419 h 537"/>
                  <a:gd name="T10" fmla="*/ 109 w 423"/>
                  <a:gd name="T11" fmla="*/ 537 h 537"/>
                </a:gdLst>
                <a:ahLst/>
                <a:cxnLst>
                  <a:cxn ang="0">
                    <a:pos x="T0" y="T1"/>
                  </a:cxn>
                  <a:cxn ang="0">
                    <a:pos x="T2" y="T3"/>
                  </a:cxn>
                  <a:cxn ang="0">
                    <a:pos x="T4" y="T5"/>
                  </a:cxn>
                  <a:cxn ang="0">
                    <a:pos x="T6" y="T7"/>
                  </a:cxn>
                  <a:cxn ang="0">
                    <a:pos x="T8" y="T9"/>
                  </a:cxn>
                  <a:cxn ang="0">
                    <a:pos x="T10" y="T11"/>
                  </a:cxn>
                </a:cxnLst>
                <a:rect l="0" t="0" r="r" b="b"/>
                <a:pathLst>
                  <a:path w="423" h="537">
                    <a:moveTo>
                      <a:pt x="109" y="537"/>
                    </a:moveTo>
                    <a:cubicBezTo>
                      <a:pt x="0" y="350"/>
                      <a:pt x="63" y="110"/>
                      <a:pt x="249" y="0"/>
                    </a:cubicBezTo>
                    <a:cubicBezTo>
                      <a:pt x="198" y="45"/>
                      <a:pt x="184" y="121"/>
                      <a:pt x="220" y="182"/>
                    </a:cubicBezTo>
                    <a:cubicBezTo>
                      <a:pt x="260" y="252"/>
                      <a:pt x="350" y="276"/>
                      <a:pt x="420" y="235"/>
                    </a:cubicBezTo>
                    <a:cubicBezTo>
                      <a:pt x="423" y="234"/>
                      <a:pt x="327" y="360"/>
                      <a:pt x="310" y="419"/>
                    </a:cubicBezTo>
                    <a:cubicBezTo>
                      <a:pt x="231" y="430"/>
                      <a:pt x="157" y="473"/>
                      <a:pt x="109" y="537"/>
                    </a:cubicBezTo>
                    <a:close/>
                  </a:path>
                </a:pathLst>
              </a:custGeom>
              <a:solidFill>
                <a:schemeClr val="accent2">
                  <a:lumMod val="60000"/>
                  <a:lumOff val="40000"/>
                </a:schemeClr>
              </a:solidFill>
              <a:ln>
                <a:noFill/>
              </a:ln>
            </p:spPr>
            <p:txBody>
              <a:bodyPr vert="horz" wrap="square" lIns="68571" tIns="34285" rIns="68571" bIns="34285" numCol="1" anchor="t" anchorCtr="0" compatLnSpc="1"/>
              <a:lstStyle/>
              <a:p>
                <a:endParaRPr lang="en-US" sz="1280"/>
              </a:p>
            </p:txBody>
          </p:sp>
          <p:sp>
            <p:nvSpPr>
              <p:cNvPr id="50" name="Freeform 7"/>
              <p:cNvSpPr/>
              <p:nvPr/>
            </p:nvSpPr>
            <p:spPr bwMode="auto">
              <a:xfrm>
                <a:off x="5184" y="924"/>
                <a:ext cx="600" cy="600"/>
              </a:xfrm>
              <a:custGeom>
                <a:avLst/>
                <a:gdLst>
                  <a:gd name="T0" fmla="*/ 85 w 303"/>
                  <a:gd name="T1" fmla="*/ 37 h 303"/>
                  <a:gd name="T2" fmla="*/ 266 w 303"/>
                  <a:gd name="T3" fmla="*/ 85 h 303"/>
                  <a:gd name="T4" fmla="*/ 218 w 303"/>
                  <a:gd name="T5" fmla="*/ 267 h 303"/>
                  <a:gd name="T6" fmla="*/ 37 w 303"/>
                  <a:gd name="T7" fmla="*/ 218 h 303"/>
                  <a:gd name="T8" fmla="*/ 85 w 303"/>
                  <a:gd name="T9" fmla="*/ 37 h 303"/>
                </a:gdLst>
                <a:ahLst/>
                <a:cxnLst>
                  <a:cxn ang="0">
                    <a:pos x="T0" y="T1"/>
                  </a:cxn>
                  <a:cxn ang="0">
                    <a:pos x="T2" y="T3"/>
                  </a:cxn>
                  <a:cxn ang="0">
                    <a:pos x="T4" y="T5"/>
                  </a:cxn>
                  <a:cxn ang="0">
                    <a:pos x="T6" y="T7"/>
                  </a:cxn>
                  <a:cxn ang="0">
                    <a:pos x="T8" y="T9"/>
                  </a:cxn>
                </a:cxnLst>
                <a:rect l="0" t="0" r="r" b="b"/>
                <a:pathLst>
                  <a:path w="303" h="303">
                    <a:moveTo>
                      <a:pt x="85" y="37"/>
                    </a:moveTo>
                    <a:cubicBezTo>
                      <a:pt x="149" y="0"/>
                      <a:pt x="230" y="22"/>
                      <a:pt x="266" y="85"/>
                    </a:cubicBezTo>
                    <a:cubicBezTo>
                      <a:pt x="303" y="149"/>
                      <a:pt x="281" y="230"/>
                      <a:pt x="218" y="267"/>
                    </a:cubicBezTo>
                    <a:cubicBezTo>
                      <a:pt x="154" y="303"/>
                      <a:pt x="73" y="282"/>
                      <a:pt x="37" y="218"/>
                    </a:cubicBezTo>
                    <a:cubicBezTo>
                      <a:pt x="0" y="155"/>
                      <a:pt x="22" y="73"/>
                      <a:pt x="85" y="37"/>
                    </a:cubicBezTo>
                    <a:close/>
                  </a:path>
                </a:pathLst>
              </a:custGeom>
              <a:gradFill>
                <a:gsLst>
                  <a:gs pos="5000">
                    <a:schemeClr val="accent2">
                      <a:lumMod val="75000"/>
                    </a:schemeClr>
                  </a:gs>
                  <a:gs pos="100000">
                    <a:schemeClr val="accent2">
                      <a:lumMod val="40000"/>
                      <a:lumOff val="60000"/>
                    </a:schemeClr>
                  </a:gs>
                </a:gsLst>
                <a:lin ang="0" scaled="1"/>
              </a:gradFill>
              <a:ln>
                <a:noFill/>
              </a:ln>
            </p:spPr>
            <p:txBody>
              <a:bodyPr vert="horz" wrap="square" lIns="68571" tIns="34285" rIns="68571" bIns="34285" numCol="1" anchor="t" anchorCtr="0" compatLnSpc="1"/>
              <a:lstStyle/>
              <a:p>
                <a:endParaRPr lang="en-US" sz="1280"/>
              </a:p>
            </p:txBody>
          </p:sp>
          <p:sp>
            <p:nvSpPr>
              <p:cNvPr id="51" name="Freeform 8"/>
              <p:cNvSpPr/>
              <p:nvPr/>
            </p:nvSpPr>
            <p:spPr bwMode="auto">
              <a:xfrm>
                <a:off x="5600" y="1342"/>
                <a:ext cx="1065" cy="740"/>
              </a:xfrm>
              <a:custGeom>
                <a:avLst/>
                <a:gdLst>
                  <a:gd name="T0" fmla="*/ 0 w 538"/>
                  <a:gd name="T1" fmla="*/ 249 h 374"/>
                  <a:gd name="T2" fmla="*/ 538 w 538"/>
                  <a:gd name="T3" fmla="*/ 108 h 374"/>
                  <a:gd name="T4" fmla="*/ 365 w 538"/>
                  <a:gd name="T5" fmla="*/ 172 h 374"/>
                  <a:gd name="T6" fmla="*/ 416 w 538"/>
                  <a:gd name="T7" fmla="*/ 372 h 374"/>
                  <a:gd name="T8" fmla="*/ 202 w 538"/>
                  <a:gd name="T9" fmla="*/ 367 h 374"/>
                  <a:gd name="T10" fmla="*/ 0 w 538"/>
                  <a:gd name="T11" fmla="*/ 249 h 374"/>
                </a:gdLst>
                <a:ahLst/>
                <a:cxnLst>
                  <a:cxn ang="0">
                    <a:pos x="T0" y="T1"/>
                  </a:cxn>
                  <a:cxn ang="0">
                    <a:pos x="T2" y="T3"/>
                  </a:cxn>
                  <a:cxn ang="0">
                    <a:pos x="T4" y="T5"/>
                  </a:cxn>
                  <a:cxn ang="0">
                    <a:pos x="T6" y="T7"/>
                  </a:cxn>
                  <a:cxn ang="0">
                    <a:pos x="T8" y="T9"/>
                  </a:cxn>
                  <a:cxn ang="0">
                    <a:pos x="T10" y="T11"/>
                  </a:cxn>
                </a:cxnLst>
                <a:rect l="0" t="0" r="r" b="b"/>
                <a:pathLst>
                  <a:path w="538" h="374">
                    <a:moveTo>
                      <a:pt x="0" y="249"/>
                    </a:moveTo>
                    <a:cubicBezTo>
                      <a:pt x="111" y="62"/>
                      <a:pt x="351" y="0"/>
                      <a:pt x="538" y="108"/>
                    </a:cubicBezTo>
                    <a:cubicBezTo>
                      <a:pt x="474" y="86"/>
                      <a:pt x="401" y="111"/>
                      <a:pt x="365" y="172"/>
                    </a:cubicBezTo>
                    <a:cubicBezTo>
                      <a:pt x="323" y="241"/>
                      <a:pt x="346" y="331"/>
                      <a:pt x="416" y="372"/>
                    </a:cubicBezTo>
                    <a:cubicBezTo>
                      <a:pt x="419" y="374"/>
                      <a:pt x="262" y="352"/>
                      <a:pt x="202" y="367"/>
                    </a:cubicBezTo>
                    <a:cubicBezTo>
                      <a:pt x="154" y="303"/>
                      <a:pt x="80" y="260"/>
                      <a:pt x="0" y="249"/>
                    </a:cubicBezTo>
                    <a:close/>
                  </a:path>
                </a:pathLst>
              </a:custGeom>
              <a:solidFill>
                <a:schemeClr val="accent2">
                  <a:lumMod val="60000"/>
                  <a:lumOff val="40000"/>
                </a:schemeClr>
              </a:solidFill>
              <a:ln>
                <a:noFill/>
              </a:ln>
            </p:spPr>
            <p:txBody>
              <a:bodyPr vert="horz" wrap="square" lIns="68571" tIns="34285" rIns="68571" bIns="34285" numCol="1" anchor="t" anchorCtr="0" compatLnSpc="1"/>
              <a:lstStyle/>
              <a:p>
                <a:endParaRPr lang="en-US" sz="1280"/>
              </a:p>
            </p:txBody>
          </p:sp>
          <p:sp>
            <p:nvSpPr>
              <p:cNvPr id="52" name="Freeform 9"/>
              <p:cNvSpPr/>
              <p:nvPr/>
            </p:nvSpPr>
            <p:spPr bwMode="auto">
              <a:xfrm>
                <a:off x="6271" y="1530"/>
                <a:ext cx="600" cy="599"/>
              </a:xfrm>
              <a:custGeom>
                <a:avLst/>
                <a:gdLst>
                  <a:gd name="T0" fmla="*/ 219 w 303"/>
                  <a:gd name="T1" fmla="*/ 37 h 303"/>
                  <a:gd name="T2" fmla="*/ 266 w 303"/>
                  <a:gd name="T3" fmla="*/ 219 h 303"/>
                  <a:gd name="T4" fmla="*/ 84 w 303"/>
                  <a:gd name="T5" fmla="*/ 265 h 303"/>
                  <a:gd name="T6" fmla="*/ 37 w 303"/>
                  <a:gd name="T7" fmla="*/ 83 h 303"/>
                  <a:gd name="T8" fmla="*/ 219 w 303"/>
                  <a:gd name="T9" fmla="*/ 37 h 303"/>
                </a:gdLst>
                <a:ahLst/>
                <a:cxnLst>
                  <a:cxn ang="0">
                    <a:pos x="T0" y="T1"/>
                  </a:cxn>
                  <a:cxn ang="0">
                    <a:pos x="T2" y="T3"/>
                  </a:cxn>
                  <a:cxn ang="0">
                    <a:pos x="T4" y="T5"/>
                  </a:cxn>
                  <a:cxn ang="0">
                    <a:pos x="T6" y="T7"/>
                  </a:cxn>
                  <a:cxn ang="0">
                    <a:pos x="T8" y="T9"/>
                  </a:cxn>
                </a:cxnLst>
                <a:rect l="0" t="0" r="r" b="b"/>
                <a:pathLst>
                  <a:path w="303" h="303">
                    <a:moveTo>
                      <a:pt x="219" y="37"/>
                    </a:moveTo>
                    <a:cubicBezTo>
                      <a:pt x="282" y="74"/>
                      <a:pt x="303" y="156"/>
                      <a:pt x="266" y="219"/>
                    </a:cubicBezTo>
                    <a:cubicBezTo>
                      <a:pt x="228" y="282"/>
                      <a:pt x="147" y="303"/>
                      <a:pt x="84" y="265"/>
                    </a:cubicBezTo>
                    <a:cubicBezTo>
                      <a:pt x="21" y="228"/>
                      <a:pt x="0" y="147"/>
                      <a:pt x="37" y="83"/>
                    </a:cubicBezTo>
                    <a:cubicBezTo>
                      <a:pt x="75" y="20"/>
                      <a:pt x="156" y="0"/>
                      <a:pt x="219" y="37"/>
                    </a:cubicBezTo>
                    <a:close/>
                  </a:path>
                </a:pathLst>
              </a:custGeom>
              <a:gradFill>
                <a:gsLst>
                  <a:gs pos="5000">
                    <a:schemeClr val="accent2">
                      <a:lumMod val="75000"/>
                    </a:schemeClr>
                  </a:gs>
                  <a:gs pos="100000">
                    <a:schemeClr val="accent2">
                      <a:lumMod val="40000"/>
                      <a:lumOff val="60000"/>
                    </a:schemeClr>
                  </a:gs>
                </a:gsLst>
                <a:lin ang="0" scaled="1"/>
              </a:gradFill>
              <a:ln>
                <a:noFill/>
              </a:ln>
            </p:spPr>
            <p:txBody>
              <a:bodyPr vert="horz" wrap="square" lIns="68571" tIns="34285" rIns="68571" bIns="34285" numCol="1" anchor="t" anchorCtr="0" compatLnSpc="1"/>
              <a:lstStyle/>
              <a:p>
                <a:endParaRPr lang="en-US" sz="1280"/>
              </a:p>
            </p:txBody>
          </p:sp>
          <p:sp>
            <p:nvSpPr>
              <p:cNvPr id="53" name="Freeform 10"/>
              <p:cNvSpPr/>
              <p:nvPr/>
            </p:nvSpPr>
            <p:spPr bwMode="auto">
              <a:xfrm>
                <a:off x="6089" y="2222"/>
                <a:ext cx="782" cy="839"/>
              </a:xfrm>
              <a:custGeom>
                <a:avLst/>
                <a:gdLst>
                  <a:gd name="T0" fmla="*/ 0 w 395"/>
                  <a:gd name="T1" fmla="*/ 0 h 424"/>
                  <a:gd name="T2" fmla="*/ 395 w 395"/>
                  <a:gd name="T3" fmla="*/ 390 h 424"/>
                  <a:gd name="T4" fmla="*/ 252 w 395"/>
                  <a:gd name="T5" fmla="*/ 274 h 424"/>
                  <a:gd name="T6" fmla="*/ 106 w 395"/>
                  <a:gd name="T7" fmla="*/ 420 h 424"/>
                  <a:gd name="T8" fmla="*/ 1 w 395"/>
                  <a:gd name="T9" fmla="*/ 233 h 424"/>
                  <a:gd name="T10" fmla="*/ 0 w 395"/>
                  <a:gd name="T11" fmla="*/ 0 h 424"/>
                </a:gdLst>
                <a:ahLst/>
                <a:cxnLst>
                  <a:cxn ang="0">
                    <a:pos x="T0" y="T1"/>
                  </a:cxn>
                  <a:cxn ang="0">
                    <a:pos x="T2" y="T3"/>
                  </a:cxn>
                  <a:cxn ang="0">
                    <a:pos x="T4" y="T5"/>
                  </a:cxn>
                  <a:cxn ang="0">
                    <a:pos x="T6" y="T7"/>
                  </a:cxn>
                  <a:cxn ang="0">
                    <a:pos x="T8" y="T9"/>
                  </a:cxn>
                  <a:cxn ang="0">
                    <a:pos x="T10" y="T11"/>
                  </a:cxn>
                </a:cxnLst>
                <a:rect l="0" t="0" r="r" b="b"/>
                <a:pathLst>
                  <a:path w="395" h="424">
                    <a:moveTo>
                      <a:pt x="0" y="0"/>
                    </a:moveTo>
                    <a:cubicBezTo>
                      <a:pt x="217" y="0"/>
                      <a:pt x="393" y="174"/>
                      <a:pt x="395" y="390"/>
                    </a:cubicBezTo>
                    <a:cubicBezTo>
                      <a:pt x="382" y="324"/>
                      <a:pt x="323" y="274"/>
                      <a:pt x="252" y="274"/>
                    </a:cubicBezTo>
                    <a:cubicBezTo>
                      <a:pt x="171" y="274"/>
                      <a:pt x="106" y="339"/>
                      <a:pt x="106" y="420"/>
                    </a:cubicBezTo>
                    <a:cubicBezTo>
                      <a:pt x="106" y="424"/>
                      <a:pt x="44" y="277"/>
                      <a:pt x="1" y="233"/>
                    </a:cubicBezTo>
                    <a:cubicBezTo>
                      <a:pt x="31" y="159"/>
                      <a:pt x="31" y="74"/>
                      <a:pt x="0" y="0"/>
                    </a:cubicBezTo>
                    <a:close/>
                  </a:path>
                </a:pathLst>
              </a:custGeom>
              <a:solidFill>
                <a:schemeClr val="accent2">
                  <a:lumMod val="60000"/>
                  <a:lumOff val="40000"/>
                </a:schemeClr>
              </a:solidFill>
              <a:ln>
                <a:noFill/>
              </a:ln>
            </p:spPr>
            <p:txBody>
              <a:bodyPr vert="horz" wrap="square" lIns="68571" tIns="34285" rIns="68571" bIns="34285" numCol="1" anchor="t" anchorCtr="0" compatLnSpc="1"/>
              <a:lstStyle/>
              <a:p>
                <a:endParaRPr lang="en-US" sz="1280"/>
              </a:p>
            </p:txBody>
          </p:sp>
          <p:sp>
            <p:nvSpPr>
              <p:cNvPr id="54" name="Oval 11"/>
              <p:cNvSpPr>
                <a:spLocks noChangeArrowheads="1"/>
              </p:cNvSpPr>
              <p:nvPr/>
            </p:nvSpPr>
            <p:spPr bwMode="auto">
              <a:xfrm>
                <a:off x="6325" y="2790"/>
                <a:ext cx="526" cy="527"/>
              </a:xfrm>
              <a:prstGeom prst="ellipse">
                <a:avLst/>
              </a:prstGeom>
              <a:gradFill>
                <a:gsLst>
                  <a:gs pos="5000">
                    <a:schemeClr val="accent2">
                      <a:lumMod val="75000"/>
                    </a:schemeClr>
                  </a:gs>
                  <a:gs pos="100000">
                    <a:schemeClr val="accent2">
                      <a:lumMod val="40000"/>
                      <a:lumOff val="60000"/>
                    </a:schemeClr>
                  </a:gs>
                </a:gsLst>
                <a:lin ang="0" scaled="1"/>
              </a:gradFill>
              <a:ln>
                <a:noFill/>
              </a:ln>
            </p:spPr>
            <p:txBody>
              <a:bodyPr vert="horz" wrap="square" lIns="68571" tIns="34285" rIns="68571" bIns="34285" numCol="1" anchor="t" anchorCtr="0" compatLnSpc="1"/>
              <a:lstStyle/>
              <a:p>
                <a:endParaRPr lang="en-US" sz="1280"/>
              </a:p>
            </p:txBody>
          </p:sp>
          <p:sp>
            <p:nvSpPr>
              <p:cNvPr id="55" name="Freeform 12"/>
              <p:cNvSpPr/>
              <p:nvPr/>
            </p:nvSpPr>
            <p:spPr bwMode="auto">
              <a:xfrm>
                <a:off x="5372" y="2838"/>
                <a:ext cx="838" cy="1064"/>
              </a:xfrm>
              <a:custGeom>
                <a:avLst/>
                <a:gdLst>
                  <a:gd name="T0" fmla="*/ 314 w 423"/>
                  <a:gd name="T1" fmla="*/ 0 h 538"/>
                  <a:gd name="T2" fmla="*/ 174 w 423"/>
                  <a:gd name="T3" fmla="*/ 538 h 538"/>
                  <a:gd name="T4" fmla="*/ 203 w 423"/>
                  <a:gd name="T5" fmla="*/ 355 h 538"/>
                  <a:gd name="T6" fmla="*/ 3 w 423"/>
                  <a:gd name="T7" fmla="*/ 302 h 538"/>
                  <a:gd name="T8" fmla="*/ 113 w 423"/>
                  <a:gd name="T9" fmla="*/ 118 h 538"/>
                  <a:gd name="T10" fmla="*/ 314 w 423"/>
                  <a:gd name="T11" fmla="*/ 0 h 538"/>
                </a:gdLst>
                <a:ahLst/>
                <a:cxnLst>
                  <a:cxn ang="0">
                    <a:pos x="T0" y="T1"/>
                  </a:cxn>
                  <a:cxn ang="0">
                    <a:pos x="T2" y="T3"/>
                  </a:cxn>
                  <a:cxn ang="0">
                    <a:pos x="T4" y="T5"/>
                  </a:cxn>
                  <a:cxn ang="0">
                    <a:pos x="T6" y="T7"/>
                  </a:cxn>
                  <a:cxn ang="0">
                    <a:pos x="T8" y="T9"/>
                  </a:cxn>
                  <a:cxn ang="0">
                    <a:pos x="T10" y="T11"/>
                  </a:cxn>
                </a:cxnLst>
                <a:rect l="0" t="0" r="r" b="b"/>
                <a:pathLst>
                  <a:path w="423" h="538">
                    <a:moveTo>
                      <a:pt x="314" y="0"/>
                    </a:moveTo>
                    <a:cubicBezTo>
                      <a:pt x="423" y="188"/>
                      <a:pt x="360" y="427"/>
                      <a:pt x="174" y="538"/>
                    </a:cubicBezTo>
                    <a:cubicBezTo>
                      <a:pt x="225" y="492"/>
                      <a:pt x="239" y="416"/>
                      <a:pt x="203" y="355"/>
                    </a:cubicBezTo>
                    <a:cubicBezTo>
                      <a:pt x="163" y="285"/>
                      <a:pt x="73" y="261"/>
                      <a:pt x="3" y="302"/>
                    </a:cubicBezTo>
                    <a:cubicBezTo>
                      <a:pt x="0" y="304"/>
                      <a:pt x="96" y="177"/>
                      <a:pt x="113" y="118"/>
                    </a:cubicBezTo>
                    <a:cubicBezTo>
                      <a:pt x="192" y="107"/>
                      <a:pt x="266" y="64"/>
                      <a:pt x="314" y="0"/>
                    </a:cubicBezTo>
                    <a:close/>
                  </a:path>
                </a:pathLst>
              </a:custGeom>
              <a:solidFill>
                <a:schemeClr val="accent2">
                  <a:lumMod val="60000"/>
                  <a:lumOff val="40000"/>
                </a:schemeClr>
              </a:solidFill>
              <a:ln>
                <a:noFill/>
              </a:ln>
            </p:spPr>
            <p:txBody>
              <a:bodyPr vert="horz" wrap="square" lIns="68571" tIns="34285" rIns="68571" bIns="34285" numCol="1" anchor="t" anchorCtr="0" compatLnSpc="1"/>
              <a:lstStyle/>
              <a:p>
                <a:endParaRPr lang="en-US" sz="1280"/>
              </a:p>
            </p:txBody>
          </p:sp>
          <p:sp>
            <p:nvSpPr>
              <p:cNvPr id="56" name="Freeform 13"/>
              <p:cNvSpPr/>
              <p:nvPr/>
            </p:nvSpPr>
            <p:spPr bwMode="auto">
              <a:xfrm>
                <a:off x="5224" y="3386"/>
                <a:ext cx="600" cy="599"/>
              </a:xfrm>
              <a:custGeom>
                <a:avLst/>
                <a:gdLst>
                  <a:gd name="T0" fmla="*/ 218 w 303"/>
                  <a:gd name="T1" fmla="*/ 266 h 303"/>
                  <a:gd name="T2" fmla="*/ 37 w 303"/>
                  <a:gd name="T3" fmla="*/ 218 h 303"/>
                  <a:gd name="T4" fmla="*/ 85 w 303"/>
                  <a:gd name="T5" fmla="*/ 36 h 303"/>
                  <a:gd name="T6" fmla="*/ 266 w 303"/>
                  <a:gd name="T7" fmla="*/ 85 h 303"/>
                  <a:gd name="T8" fmla="*/ 218 w 303"/>
                  <a:gd name="T9" fmla="*/ 266 h 303"/>
                </a:gdLst>
                <a:ahLst/>
                <a:cxnLst>
                  <a:cxn ang="0">
                    <a:pos x="T0" y="T1"/>
                  </a:cxn>
                  <a:cxn ang="0">
                    <a:pos x="T2" y="T3"/>
                  </a:cxn>
                  <a:cxn ang="0">
                    <a:pos x="T4" y="T5"/>
                  </a:cxn>
                  <a:cxn ang="0">
                    <a:pos x="T6" y="T7"/>
                  </a:cxn>
                  <a:cxn ang="0">
                    <a:pos x="T8" y="T9"/>
                  </a:cxn>
                </a:cxnLst>
                <a:rect l="0" t="0" r="r" b="b"/>
                <a:pathLst>
                  <a:path w="303" h="303">
                    <a:moveTo>
                      <a:pt x="218" y="266"/>
                    </a:moveTo>
                    <a:cubicBezTo>
                      <a:pt x="154" y="303"/>
                      <a:pt x="73" y="281"/>
                      <a:pt x="37" y="218"/>
                    </a:cubicBezTo>
                    <a:cubicBezTo>
                      <a:pt x="0" y="154"/>
                      <a:pt x="22" y="73"/>
                      <a:pt x="85" y="36"/>
                    </a:cubicBezTo>
                    <a:cubicBezTo>
                      <a:pt x="149" y="0"/>
                      <a:pt x="230" y="22"/>
                      <a:pt x="266" y="85"/>
                    </a:cubicBezTo>
                    <a:cubicBezTo>
                      <a:pt x="303" y="149"/>
                      <a:pt x="281" y="230"/>
                      <a:pt x="218" y="266"/>
                    </a:cubicBezTo>
                    <a:close/>
                  </a:path>
                </a:pathLst>
              </a:custGeom>
              <a:gradFill>
                <a:gsLst>
                  <a:gs pos="5000">
                    <a:schemeClr val="accent2">
                      <a:lumMod val="75000"/>
                    </a:schemeClr>
                  </a:gs>
                  <a:gs pos="100000">
                    <a:schemeClr val="accent2">
                      <a:lumMod val="40000"/>
                      <a:lumOff val="60000"/>
                    </a:schemeClr>
                  </a:gs>
                </a:gsLst>
                <a:lin ang="0" scaled="1"/>
              </a:gradFill>
              <a:ln>
                <a:noFill/>
              </a:ln>
            </p:spPr>
            <p:txBody>
              <a:bodyPr vert="horz" wrap="square" lIns="68571" tIns="34285" rIns="68571" bIns="34285" numCol="1" anchor="t" anchorCtr="0" compatLnSpc="1"/>
              <a:lstStyle/>
              <a:p>
                <a:endParaRPr lang="en-US" sz="1280"/>
              </a:p>
            </p:txBody>
          </p:sp>
          <p:sp>
            <p:nvSpPr>
              <p:cNvPr id="57" name="Freeform 14"/>
              <p:cNvSpPr/>
              <p:nvPr/>
            </p:nvSpPr>
            <p:spPr bwMode="auto">
              <a:xfrm>
                <a:off x="4343" y="2828"/>
                <a:ext cx="1065" cy="740"/>
              </a:xfrm>
              <a:custGeom>
                <a:avLst/>
                <a:gdLst>
                  <a:gd name="T0" fmla="*/ 538 w 538"/>
                  <a:gd name="T1" fmla="*/ 125 h 374"/>
                  <a:gd name="T2" fmla="*/ 0 w 538"/>
                  <a:gd name="T3" fmla="*/ 266 h 374"/>
                  <a:gd name="T4" fmla="*/ 173 w 538"/>
                  <a:gd name="T5" fmla="*/ 203 h 374"/>
                  <a:gd name="T6" fmla="*/ 122 w 538"/>
                  <a:gd name="T7" fmla="*/ 2 h 374"/>
                  <a:gd name="T8" fmla="*/ 336 w 538"/>
                  <a:gd name="T9" fmla="*/ 7 h 374"/>
                  <a:gd name="T10" fmla="*/ 538 w 538"/>
                  <a:gd name="T11" fmla="*/ 125 h 374"/>
                </a:gdLst>
                <a:ahLst/>
                <a:cxnLst>
                  <a:cxn ang="0">
                    <a:pos x="T0" y="T1"/>
                  </a:cxn>
                  <a:cxn ang="0">
                    <a:pos x="T2" y="T3"/>
                  </a:cxn>
                  <a:cxn ang="0">
                    <a:pos x="T4" y="T5"/>
                  </a:cxn>
                  <a:cxn ang="0">
                    <a:pos x="T6" y="T7"/>
                  </a:cxn>
                  <a:cxn ang="0">
                    <a:pos x="T8" y="T9"/>
                  </a:cxn>
                  <a:cxn ang="0">
                    <a:pos x="T10" y="T11"/>
                  </a:cxn>
                </a:cxnLst>
                <a:rect l="0" t="0" r="r" b="b"/>
                <a:pathLst>
                  <a:path w="538" h="374">
                    <a:moveTo>
                      <a:pt x="538" y="125"/>
                    </a:moveTo>
                    <a:cubicBezTo>
                      <a:pt x="427" y="312"/>
                      <a:pt x="187" y="374"/>
                      <a:pt x="0" y="266"/>
                    </a:cubicBezTo>
                    <a:cubicBezTo>
                      <a:pt x="64" y="289"/>
                      <a:pt x="137" y="263"/>
                      <a:pt x="173" y="203"/>
                    </a:cubicBezTo>
                    <a:cubicBezTo>
                      <a:pt x="215" y="133"/>
                      <a:pt x="192" y="43"/>
                      <a:pt x="122" y="2"/>
                    </a:cubicBezTo>
                    <a:cubicBezTo>
                      <a:pt x="119" y="0"/>
                      <a:pt x="276" y="22"/>
                      <a:pt x="336" y="7"/>
                    </a:cubicBezTo>
                    <a:cubicBezTo>
                      <a:pt x="384" y="71"/>
                      <a:pt x="458" y="114"/>
                      <a:pt x="538" y="125"/>
                    </a:cubicBezTo>
                    <a:close/>
                  </a:path>
                </a:pathLst>
              </a:custGeom>
              <a:solidFill>
                <a:schemeClr val="accent2">
                  <a:lumMod val="60000"/>
                  <a:lumOff val="40000"/>
                </a:schemeClr>
              </a:solidFill>
              <a:ln>
                <a:noFill/>
              </a:ln>
            </p:spPr>
            <p:txBody>
              <a:bodyPr vert="horz" wrap="square" lIns="68571" tIns="34285" rIns="68571" bIns="34285" numCol="1" anchor="t" anchorCtr="0" compatLnSpc="1"/>
              <a:lstStyle/>
              <a:p>
                <a:endParaRPr lang="en-US" sz="1280"/>
              </a:p>
            </p:txBody>
          </p:sp>
          <p:sp>
            <p:nvSpPr>
              <p:cNvPr id="58" name="Freeform 15"/>
              <p:cNvSpPr/>
              <p:nvPr/>
            </p:nvSpPr>
            <p:spPr bwMode="auto">
              <a:xfrm>
                <a:off x="4137" y="2780"/>
                <a:ext cx="600" cy="602"/>
              </a:xfrm>
              <a:custGeom>
                <a:avLst/>
                <a:gdLst>
                  <a:gd name="T0" fmla="*/ 84 w 303"/>
                  <a:gd name="T1" fmla="*/ 266 h 304"/>
                  <a:gd name="T2" fmla="*/ 37 w 303"/>
                  <a:gd name="T3" fmla="*/ 84 h 304"/>
                  <a:gd name="T4" fmla="*/ 219 w 303"/>
                  <a:gd name="T5" fmla="*/ 38 h 304"/>
                  <a:gd name="T6" fmla="*/ 266 w 303"/>
                  <a:gd name="T7" fmla="*/ 220 h 304"/>
                  <a:gd name="T8" fmla="*/ 84 w 303"/>
                  <a:gd name="T9" fmla="*/ 266 h 304"/>
                </a:gdLst>
                <a:ahLst/>
                <a:cxnLst>
                  <a:cxn ang="0">
                    <a:pos x="T0" y="T1"/>
                  </a:cxn>
                  <a:cxn ang="0">
                    <a:pos x="T2" y="T3"/>
                  </a:cxn>
                  <a:cxn ang="0">
                    <a:pos x="T4" y="T5"/>
                  </a:cxn>
                  <a:cxn ang="0">
                    <a:pos x="T6" y="T7"/>
                  </a:cxn>
                  <a:cxn ang="0">
                    <a:pos x="T8" y="T9"/>
                  </a:cxn>
                </a:cxnLst>
                <a:rect l="0" t="0" r="r" b="b"/>
                <a:pathLst>
                  <a:path w="303" h="304">
                    <a:moveTo>
                      <a:pt x="84" y="266"/>
                    </a:moveTo>
                    <a:cubicBezTo>
                      <a:pt x="21" y="229"/>
                      <a:pt x="0" y="147"/>
                      <a:pt x="37" y="84"/>
                    </a:cubicBezTo>
                    <a:cubicBezTo>
                      <a:pt x="75" y="21"/>
                      <a:pt x="156" y="0"/>
                      <a:pt x="219" y="38"/>
                    </a:cubicBezTo>
                    <a:cubicBezTo>
                      <a:pt x="282" y="75"/>
                      <a:pt x="303" y="157"/>
                      <a:pt x="266" y="220"/>
                    </a:cubicBezTo>
                    <a:cubicBezTo>
                      <a:pt x="228" y="283"/>
                      <a:pt x="147" y="304"/>
                      <a:pt x="84" y="266"/>
                    </a:cubicBezTo>
                    <a:close/>
                  </a:path>
                </a:pathLst>
              </a:custGeom>
              <a:gradFill>
                <a:gsLst>
                  <a:gs pos="5000">
                    <a:schemeClr val="accent2">
                      <a:lumMod val="75000"/>
                    </a:schemeClr>
                  </a:gs>
                  <a:gs pos="100000">
                    <a:schemeClr val="accent2">
                      <a:lumMod val="40000"/>
                      <a:lumOff val="60000"/>
                    </a:schemeClr>
                  </a:gs>
                </a:gsLst>
                <a:lin ang="0" scaled="1"/>
              </a:gradFill>
              <a:ln>
                <a:noFill/>
              </a:ln>
            </p:spPr>
            <p:txBody>
              <a:bodyPr vert="horz" wrap="square" lIns="68571" tIns="34285" rIns="68571" bIns="34285" numCol="1" anchor="t" anchorCtr="0" compatLnSpc="1"/>
              <a:lstStyle/>
              <a:p>
                <a:endParaRPr lang="en-US" sz="1280"/>
              </a:p>
            </p:txBody>
          </p:sp>
          <p:sp>
            <p:nvSpPr>
              <p:cNvPr id="59" name="Freeform 16"/>
              <p:cNvSpPr/>
              <p:nvPr/>
            </p:nvSpPr>
            <p:spPr bwMode="auto">
              <a:xfrm>
                <a:off x="4137" y="1850"/>
                <a:ext cx="782" cy="837"/>
              </a:xfrm>
              <a:custGeom>
                <a:avLst/>
                <a:gdLst>
                  <a:gd name="T0" fmla="*/ 395 w 395"/>
                  <a:gd name="T1" fmla="*/ 423 h 423"/>
                  <a:gd name="T2" fmla="*/ 0 w 395"/>
                  <a:gd name="T3" fmla="*/ 33 h 423"/>
                  <a:gd name="T4" fmla="*/ 143 w 395"/>
                  <a:gd name="T5" fmla="*/ 149 h 423"/>
                  <a:gd name="T6" fmla="*/ 289 w 395"/>
                  <a:gd name="T7" fmla="*/ 3 h 423"/>
                  <a:gd name="T8" fmla="*/ 394 w 395"/>
                  <a:gd name="T9" fmla="*/ 190 h 423"/>
                  <a:gd name="T10" fmla="*/ 395 w 395"/>
                  <a:gd name="T11" fmla="*/ 423 h 423"/>
                </a:gdLst>
                <a:ahLst/>
                <a:cxnLst>
                  <a:cxn ang="0">
                    <a:pos x="T0" y="T1"/>
                  </a:cxn>
                  <a:cxn ang="0">
                    <a:pos x="T2" y="T3"/>
                  </a:cxn>
                  <a:cxn ang="0">
                    <a:pos x="T4" y="T5"/>
                  </a:cxn>
                  <a:cxn ang="0">
                    <a:pos x="T6" y="T7"/>
                  </a:cxn>
                  <a:cxn ang="0">
                    <a:pos x="T8" y="T9"/>
                  </a:cxn>
                  <a:cxn ang="0">
                    <a:pos x="T10" y="T11"/>
                  </a:cxn>
                </a:cxnLst>
                <a:rect l="0" t="0" r="r" b="b"/>
                <a:pathLst>
                  <a:path w="395" h="423">
                    <a:moveTo>
                      <a:pt x="395" y="423"/>
                    </a:moveTo>
                    <a:cubicBezTo>
                      <a:pt x="179" y="423"/>
                      <a:pt x="3" y="249"/>
                      <a:pt x="0" y="33"/>
                    </a:cubicBezTo>
                    <a:cubicBezTo>
                      <a:pt x="13" y="100"/>
                      <a:pt x="72" y="149"/>
                      <a:pt x="143" y="149"/>
                    </a:cubicBezTo>
                    <a:cubicBezTo>
                      <a:pt x="224" y="149"/>
                      <a:pt x="289" y="84"/>
                      <a:pt x="289" y="3"/>
                    </a:cubicBezTo>
                    <a:cubicBezTo>
                      <a:pt x="289" y="0"/>
                      <a:pt x="351" y="146"/>
                      <a:pt x="394" y="190"/>
                    </a:cubicBezTo>
                    <a:cubicBezTo>
                      <a:pt x="364" y="264"/>
                      <a:pt x="364" y="349"/>
                      <a:pt x="395" y="423"/>
                    </a:cubicBezTo>
                    <a:close/>
                  </a:path>
                </a:pathLst>
              </a:custGeom>
              <a:solidFill>
                <a:schemeClr val="accent2">
                  <a:lumMod val="60000"/>
                  <a:lumOff val="40000"/>
                </a:schemeClr>
              </a:solidFill>
              <a:ln>
                <a:noFill/>
              </a:ln>
            </p:spPr>
            <p:txBody>
              <a:bodyPr vert="horz" wrap="square" lIns="68571" tIns="34285" rIns="68571" bIns="34285" numCol="1" anchor="t" anchorCtr="0" compatLnSpc="1"/>
              <a:lstStyle/>
              <a:p>
                <a:endParaRPr lang="en-US" sz="1280"/>
              </a:p>
            </p:txBody>
          </p:sp>
          <p:sp>
            <p:nvSpPr>
              <p:cNvPr id="60" name="Oval 17"/>
              <p:cNvSpPr>
                <a:spLocks noChangeArrowheads="1"/>
              </p:cNvSpPr>
              <p:nvPr/>
            </p:nvSpPr>
            <p:spPr bwMode="auto">
              <a:xfrm>
                <a:off x="4157" y="1593"/>
                <a:ext cx="526" cy="527"/>
              </a:xfrm>
              <a:prstGeom prst="ellipse">
                <a:avLst/>
              </a:prstGeom>
              <a:gradFill>
                <a:gsLst>
                  <a:gs pos="5000">
                    <a:schemeClr val="accent2">
                      <a:lumMod val="75000"/>
                    </a:schemeClr>
                  </a:gs>
                  <a:gs pos="100000">
                    <a:schemeClr val="accent2">
                      <a:lumMod val="40000"/>
                      <a:lumOff val="60000"/>
                    </a:schemeClr>
                  </a:gs>
                </a:gsLst>
                <a:lin ang="0" scaled="1"/>
              </a:gradFill>
              <a:ln>
                <a:noFill/>
              </a:ln>
            </p:spPr>
            <p:txBody>
              <a:bodyPr vert="horz" wrap="square" lIns="68571" tIns="34285" rIns="68571" bIns="34285" numCol="1" anchor="t" anchorCtr="0" compatLnSpc="1"/>
              <a:lstStyle/>
              <a:p>
                <a:endParaRPr lang="en-US" sz="1280"/>
              </a:p>
            </p:txBody>
          </p:sp>
        </p:grpSp>
        <p:sp>
          <p:nvSpPr>
            <p:cNvPr id="41" name="Shape 2543"/>
            <p:cNvSpPr/>
            <p:nvPr/>
          </p:nvSpPr>
          <p:spPr>
            <a:xfrm>
              <a:off x="7277938" y="2728206"/>
              <a:ext cx="422427" cy="422427"/>
            </a:xfrm>
            <a:custGeom>
              <a:avLst/>
              <a:gdLst/>
              <a:ahLst/>
              <a:cxnLst>
                <a:cxn ang="0">
                  <a:pos x="wd2" y="hd2"/>
                </a:cxn>
                <a:cxn ang="5400000">
                  <a:pos x="wd2" y="hd2"/>
                </a:cxn>
                <a:cxn ang="10800000">
                  <a:pos x="wd2" y="hd2"/>
                </a:cxn>
                <a:cxn ang="16200000">
                  <a:pos x="wd2" y="hd2"/>
                </a:cxn>
              </a:cxnLst>
              <a:rect l="0" t="0" r="r" b="b"/>
              <a:pathLst>
                <a:path w="21600" h="21600" extrusionOk="0">
                  <a:moveTo>
                    <a:pt x="15709" y="18655"/>
                  </a:moveTo>
                  <a:lnTo>
                    <a:pt x="14727" y="18655"/>
                  </a:lnTo>
                  <a:lnTo>
                    <a:pt x="14727" y="19636"/>
                  </a:lnTo>
                  <a:lnTo>
                    <a:pt x="15709" y="19636"/>
                  </a:lnTo>
                  <a:cubicBezTo>
                    <a:pt x="15709" y="19636"/>
                    <a:pt x="15709" y="18655"/>
                    <a:pt x="15709" y="18655"/>
                  </a:cubicBezTo>
                  <a:close/>
                  <a:moveTo>
                    <a:pt x="15709" y="14727"/>
                  </a:moveTo>
                  <a:lnTo>
                    <a:pt x="14727" y="14727"/>
                  </a:lnTo>
                  <a:lnTo>
                    <a:pt x="14727" y="15709"/>
                  </a:lnTo>
                  <a:lnTo>
                    <a:pt x="15709" y="15709"/>
                  </a:lnTo>
                  <a:cubicBezTo>
                    <a:pt x="15709" y="15709"/>
                    <a:pt x="15709" y="14727"/>
                    <a:pt x="15709" y="14727"/>
                  </a:cubicBezTo>
                  <a:close/>
                  <a:moveTo>
                    <a:pt x="14727" y="10800"/>
                  </a:moveTo>
                  <a:lnTo>
                    <a:pt x="15709" y="10800"/>
                  </a:lnTo>
                  <a:lnTo>
                    <a:pt x="15709" y="9818"/>
                  </a:lnTo>
                  <a:lnTo>
                    <a:pt x="14727" y="9818"/>
                  </a:lnTo>
                  <a:cubicBezTo>
                    <a:pt x="14727" y="9818"/>
                    <a:pt x="14727" y="10800"/>
                    <a:pt x="14727" y="10800"/>
                  </a:cubicBezTo>
                  <a:close/>
                  <a:moveTo>
                    <a:pt x="15709" y="16691"/>
                  </a:moveTo>
                  <a:lnTo>
                    <a:pt x="14727" y="16691"/>
                  </a:lnTo>
                  <a:lnTo>
                    <a:pt x="14727" y="17673"/>
                  </a:lnTo>
                  <a:lnTo>
                    <a:pt x="15709" y="17673"/>
                  </a:lnTo>
                  <a:cubicBezTo>
                    <a:pt x="15709" y="17673"/>
                    <a:pt x="15709" y="16691"/>
                    <a:pt x="15709" y="16691"/>
                  </a:cubicBezTo>
                  <a:close/>
                  <a:moveTo>
                    <a:pt x="14727" y="8836"/>
                  </a:moveTo>
                  <a:lnTo>
                    <a:pt x="15709" y="8836"/>
                  </a:lnTo>
                  <a:lnTo>
                    <a:pt x="15709" y="7855"/>
                  </a:lnTo>
                  <a:lnTo>
                    <a:pt x="14727" y="7855"/>
                  </a:lnTo>
                  <a:cubicBezTo>
                    <a:pt x="14727" y="7855"/>
                    <a:pt x="14727" y="8836"/>
                    <a:pt x="14727" y="8836"/>
                  </a:cubicBezTo>
                  <a:close/>
                  <a:moveTo>
                    <a:pt x="19636" y="0"/>
                  </a:moveTo>
                  <a:lnTo>
                    <a:pt x="5891" y="0"/>
                  </a:lnTo>
                  <a:cubicBezTo>
                    <a:pt x="4806" y="0"/>
                    <a:pt x="3927" y="879"/>
                    <a:pt x="3927" y="1964"/>
                  </a:cubicBezTo>
                  <a:lnTo>
                    <a:pt x="3927" y="2455"/>
                  </a:lnTo>
                  <a:cubicBezTo>
                    <a:pt x="3927" y="2726"/>
                    <a:pt x="4147" y="2945"/>
                    <a:pt x="4418" y="2945"/>
                  </a:cubicBezTo>
                  <a:cubicBezTo>
                    <a:pt x="4690" y="2945"/>
                    <a:pt x="4909" y="2726"/>
                    <a:pt x="4909" y="2455"/>
                  </a:cubicBezTo>
                  <a:lnTo>
                    <a:pt x="4909" y="1964"/>
                  </a:lnTo>
                  <a:cubicBezTo>
                    <a:pt x="4909" y="1422"/>
                    <a:pt x="5349" y="982"/>
                    <a:pt x="5891" y="982"/>
                  </a:cubicBezTo>
                  <a:lnTo>
                    <a:pt x="19636" y="982"/>
                  </a:lnTo>
                  <a:cubicBezTo>
                    <a:pt x="20178" y="982"/>
                    <a:pt x="20618" y="1422"/>
                    <a:pt x="20618" y="1964"/>
                  </a:cubicBezTo>
                  <a:lnTo>
                    <a:pt x="20618" y="15709"/>
                  </a:lnTo>
                  <a:cubicBezTo>
                    <a:pt x="20618" y="16251"/>
                    <a:pt x="20178" y="16691"/>
                    <a:pt x="19636" y="16691"/>
                  </a:cubicBezTo>
                  <a:lnTo>
                    <a:pt x="19145" y="16691"/>
                  </a:lnTo>
                  <a:cubicBezTo>
                    <a:pt x="18874" y="16691"/>
                    <a:pt x="18655" y="16911"/>
                    <a:pt x="18655" y="17182"/>
                  </a:cubicBezTo>
                  <a:cubicBezTo>
                    <a:pt x="18655" y="17453"/>
                    <a:pt x="18874" y="17673"/>
                    <a:pt x="19145" y="17673"/>
                  </a:cubicBezTo>
                  <a:lnTo>
                    <a:pt x="19636" y="17673"/>
                  </a:lnTo>
                  <a:cubicBezTo>
                    <a:pt x="20721" y="17673"/>
                    <a:pt x="21600" y="16794"/>
                    <a:pt x="21600" y="15709"/>
                  </a:cubicBezTo>
                  <a:lnTo>
                    <a:pt x="21600" y="1964"/>
                  </a:lnTo>
                  <a:cubicBezTo>
                    <a:pt x="21600" y="879"/>
                    <a:pt x="20721" y="0"/>
                    <a:pt x="19636" y="0"/>
                  </a:cubicBezTo>
                  <a:moveTo>
                    <a:pt x="14727" y="6873"/>
                  </a:moveTo>
                  <a:lnTo>
                    <a:pt x="15709" y="6873"/>
                  </a:lnTo>
                  <a:lnTo>
                    <a:pt x="15709" y="5891"/>
                  </a:lnTo>
                  <a:lnTo>
                    <a:pt x="14727" y="5891"/>
                  </a:lnTo>
                  <a:cubicBezTo>
                    <a:pt x="14727" y="5891"/>
                    <a:pt x="14727" y="6873"/>
                    <a:pt x="14727" y="6873"/>
                  </a:cubicBezTo>
                  <a:close/>
                  <a:moveTo>
                    <a:pt x="16691" y="12273"/>
                  </a:moveTo>
                  <a:lnTo>
                    <a:pt x="13745" y="12273"/>
                  </a:lnTo>
                  <a:lnTo>
                    <a:pt x="13745" y="4909"/>
                  </a:lnTo>
                  <a:lnTo>
                    <a:pt x="15709" y="4909"/>
                  </a:lnTo>
                  <a:cubicBezTo>
                    <a:pt x="16251" y="4909"/>
                    <a:pt x="16691" y="5349"/>
                    <a:pt x="16691" y="5891"/>
                  </a:cubicBezTo>
                  <a:cubicBezTo>
                    <a:pt x="16691" y="5891"/>
                    <a:pt x="16691" y="12273"/>
                    <a:pt x="16691" y="12273"/>
                  </a:cubicBezTo>
                  <a:close/>
                  <a:moveTo>
                    <a:pt x="16691" y="19636"/>
                  </a:moveTo>
                  <a:cubicBezTo>
                    <a:pt x="16691" y="20178"/>
                    <a:pt x="16251" y="20618"/>
                    <a:pt x="15709" y="20618"/>
                  </a:cubicBezTo>
                  <a:lnTo>
                    <a:pt x="13745" y="20618"/>
                  </a:lnTo>
                  <a:lnTo>
                    <a:pt x="13745" y="13255"/>
                  </a:lnTo>
                  <a:lnTo>
                    <a:pt x="16691" y="13255"/>
                  </a:lnTo>
                  <a:cubicBezTo>
                    <a:pt x="16691" y="13255"/>
                    <a:pt x="16691" y="19636"/>
                    <a:pt x="16691" y="19636"/>
                  </a:cubicBezTo>
                  <a:close/>
                  <a:moveTo>
                    <a:pt x="12764" y="12273"/>
                  </a:moveTo>
                  <a:lnTo>
                    <a:pt x="4909" y="12273"/>
                  </a:lnTo>
                  <a:lnTo>
                    <a:pt x="4909" y="4909"/>
                  </a:lnTo>
                  <a:lnTo>
                    <a:pt x="12764" y="4909"/>
                  </a:lnTo>
                  <a:cubicBezTo>
                    <a:pt x="12764" y="4909"/>
                    <a:pt x="12764" y="12273"/>
                    <a:pt x="12764" y="12273"/>
                  </a:cubicBezTo>
                  <a:close/>
                  <a:moveTo>
                    <a:pt x="12764" y="20618"/>
                  </a:moveTo>
                  <a:lnTo>
                    <a:pt x="4909" y="20618"/>
                  </a:lnTo>
                  <a:lnTo>
                    <a:pt x="4909" y="13255"/>
                  </a:lnTo>
                  <a:lnTo>
                    <a:pt x="12764" y="13255"/>
                  </a:lnTo>
                  <a:cubicBezTo>
                    <a:pt x="12764" y="13255"/>
                    <a:pt x="12764" y="20618"/>
                    <a:pt x="12764" y="20618"/>
                  </a:cubicBezTo>
                  <a:close/>
                  <a:moveTo>
                    <a:pt x="3927" y="12273"/>
                  </a:moveTo>
                  <a:lnTo>
                    <a:pt x="982" y="12273"/>
                  </a:lnTo>
                  <a:lnTo>
                    <a:pt x="982" y="5891"/>
                  </a:lnTo>
                  <a:cubicBezTo>
                    <a:pt x="982" y="5349"/>
                    <a:pt x="1422" y="4909"/>
                    <a:pt x="1964" y="4909"/>
                  </a:cubicBezTo>
                  <a:lnTo>
                    <a:pt x="3927" y="4909"/>
                  </a:lnTo>
                  <a:cubicBezTo>
                    <a:pt x="3927" y="4909"/>
                    <a:pt x="3927" y="12273"/>
                    <a:pt x="3927" y="12273"/>
                  </a:cubicBezTo>
                  <a:close/>
                  <a:moveTo>
                    <a:pt x="3927" y="20618"/>
                  </a:moveTo>
                  <a:lnTo>
                    <a:pt x="1964" y="20618"/>
                  </a:lnTo>
                  <a:cubicBezTo>
                    <a:pt x="1422" y="20618"/>
                    <a:pt x="982" y="20178"/>
                    <a:pt x="982" y="19636"/>
                  </a:cubicBezTo>
                  <a:lnTo>
                    <a:pt x="982" y="13255"/>
                  </a:lnTo>
                  <a:lnTo>
                    <a:pt x="3927" y="13255"/>
                  </a:lnTo>
                  <a:cubicBezTo>
                    <a:pt x="3927" y="13255"/>
                    <a:pt x="3927" y="20618"/>
                    <a:pt x="3927" y="20618"/>
                  </a:cubicBezTo>
                  <a:close/>
                  <a:moveTo>
                    <a:pt x="15709" y="3927"/>
                  </a:moveTo>
                  <a:lnTo>
                    <a:pt x="1964" y="3927"/>
                  </a:lnTo>
                  <a:cubicBezTo>
                    <a:pt x="879" y="3927"/>
                    <a:pt x="0" y="4806"/>
                    <a:pt x="0" y="5891"/>
                  </a:cubicBezTo>
                  <a:lnTo>
                    <a:pt x="0" y="19636"/>
                  </a:lnTo>
                  <a:cubicBezTo>
                    <a:pt x="0" y="20721"/>
                    <a:pt x="879" y="21600"/>
                    <a:pt x="1964" y="21600"/>
                  </a:cubicBezTo>
                  <a:lnTo>
                    <a:pt x="15709" y="21600"/>
                  </a:lnTo>
                  <a:cubicBezTo>
                    <a:pt x="16794" y="21600"/>
                    <a:pt x="17673" y="20721"/>
                    <a:pt x="17673" y="19636"/>
                  </a:cubicBezTo>
                  <a:lnTo>
                    <a:pt x="17673" y="5891"/>
                  </a:lnTo>
                  <a:cubicBezTo>
                    <a:pt x="17673" y="4806"/>
                    <a:pt x="16794" y="3927"/>
                    <a:pt x="15709" y="3927"/>
                  </a:cubicBezTo>
                  <a:moveTo>
                    <a:pt x="1964" y="8836"/>
                  </a:moveTo>
                  <a:lnTo>
                    <a:pt x="2945" y="8836"/>
                  </a:lnTo>
                  <a:lnTo>
                    <a:pt x="2945" y="7855"/>
                  </a:lnTo>
                  <a:lnTo>
                    <a:pt x="1964" y="7855"/>
                  </a:lnTo>
                  <a:cubicBezTo>
                    <a:pt x="1964" y="7855"/>
                    <a:pt x="1964" y="8836"/>
                    <a:pt x="1964" y="8836"/>
                  </a:cubicBezTo>
                  <a:close/>
                  <a:moveTo>
                    <a:pt x="1964" y="10800"/>
                  </a:moveTo>
                  <a:lnTo>
                    <a:pt x="2945" y="10800"/>
                  </a:lnTo>
                  <a:lnTo>
                    <a:pt x="2945" y="9818"/>
                  </a:lnTo>
                  <a:lnTo>
                    <a:pt x="1964" y="9818"/>
                  </a:lnTo>
                  <a:cubicBezTo>
                    <a:pt x="1964" y="9818"/>
                    <a:pt x="1964" y="10800"/>
                    <a:pt x="1964" y="10800"/>
                  </a:cubicBezTo>
                  <a:close/>
                  <a:moveTo>
                    <a:pt x="2945" y="16691"/>
                  </a:moveTo>
                  <a:lnTo>
                    <a:pt x="1964" y="16691"/>
                  </a:lnTo>
                  <a:lnTo>
                    <a:pt x="1964" y="17673"/>
                  </a:lnTo>
                  <a:lnTo>
                    <a:pt x="2945" y="17673"/>
                  </a:lnTo>
                  <a:cubicBezTo>
                    <a:pt x="2945" y="17673"/>
                    <a:pt x="2945" y="16691"/>
                    <a:pt x="2945" y="16691"/>
                  </a:cubicBezTo>
                  <a:close/>
                  <a:moveTo>
                    <a:pt x="1964" y="6873"/>
                  </a:moveTo>
                  <a:lnTo>
                    <a:pt x="2945" y="6873"/>
                  </a:lnTo>
                  <a:lnTo>
                    <a:pt x="2945" y="5891"/>
                  </a:lnTo>
                  <a:lnTo>
                    <a:pt x="1964" y="5891"/>
                  </a:lnTo>
                  <a:cubicBezTo>
                    <a:pt x="1964" y="5891"/>
                    <a:pt x="1964" y="6873"/>
                    <a:pt x="1964" y="6873"/>
                  </a:cubicBezTo>
                  <a:close/>
                  <a:moveTo>
                    <a:pt x="2945" y="14727"/>
                  </a:moveTo>
                  <a:lnTo>
                    <a:pt x="1964" y="14727"/>
                  </a:lnTo>
                  <a:lnTo>
                    <a:pt x="1964" y="15709"/>
                  </a:lnTo>
                  <a:lnTo>
                    <a:pt x="2945" y="15709"/>
                  </a:lnTo>
                  <a:cubicBezTo>
                    <a:pt x="2945" y="15709"/>
                    <a:pt x="2945" y="14727"/>
                    <a:pt x="2945" y="14727"/>
                  </a:cubicBezTo>
                  <a:close/>
                  <a:moveTo>
                    <a:pt x="2945" y="18655"/>
                  </a:moveTo>
                  <a:lnTo>
                    <a:pt x="1964" y="18655"/>
                  </a:lnTo>
                  <a:lnTo>
                    <a:pt x="1964" y="19636"/>
                  </a:lnTo>
                  <a:lnTo>
                    <a:pt x="2945" y="19636"/>
                  </a:lnTo>
                  <a:cubicBezTo>
                    <a:pt x="2945" y="19636"/>
                    <a:pt x="2945" y="18655"/>
                    <a:pt x="2945" y="18655"/>
                  </a:cubicBezTo>
                  <a:close/>
                </a:path>
              </a:pathLst>
            </a:custGeom>
            <a:solidFill>
              <a:schemeClr val="bg1"/>
            </a:solidFill>
            <a:ln w="12700">
              <a:miter lim="400000"/>
            </a:ln>
          </p:spPr>
          <p:txBody>
            <a:bodyPr lIns="14281" tIns="14281" rIns="14281" bIns="14281" anchor="ctr"/>
            <a:lstStyle/>
            <a:p>
              <a:pPr defTabSz="17081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a:latin typeface="Source Sans Pro Light" panose="020B0403030403020204" charset="0"/>
                <a:ea typeface="Source Sans Pro Light" panose="020B0403030403020204" charset="0"/>
                <a:cs typeface="Source Sans Pro Light" panose="020B0403030403020204" charset="0"/>
              </a:endParaRPr>
            </a:p>
          </p:txBody>
        </p:sp>
        <p:sp>
          <p:nvSpPr>
            <p:cNvPr id="42" name="Shape 2620"/>
            <p:cNvSpPr/>
            <p:nvPr/>
          </p:nvSpPr>
          <p:spPr>
            <a:xfrm>
              <a:off x="9032603" y="1667847"/>
              <a:ext cx="422427" cy="384169"/>
            </a:xfrm>
            <a:custGeom>
              <a:avLst/>
              <a:gdLst/>
              <a:ahLst/>
              <a:cxnLst>
                <a:cxn ang="0">
                  <a:pos x="wd2" y="hd2"/>
                </a:cxn>
                <a:cxn ang="5400000">
                  <a:pos x="wd2" y="hd2"/>
                </a:cxn>
                <a:cxn ang="10800000">
                  <a:pos x="wd2" y="hd2"/>
                </a:cxn>
                <a:cxn ang="16200000">
                  <a:pos x="wd2" y="hd2"/>
                </a:cxn>
              </a:cxnLst>
              <a:rect l="0" t="0" r="r" b="b"/>
              <a:pathLst>
                <a:path w="21600" h="21144" extrusionOk="0">
                  <a:moveTo>
                    <a:pt x="20618" y="7406"/>
                  </a:moveTo>
                  <a:lnTo>
                    <a:pt x="13580" y="7406"/>
                  </a:lnTo>
                  <a:cubicBezTo>
                    <a:pt x="13156" y="6803"/>
                    <a:pt x="12718" y="6095"/>
                    <a:pt x="12319" y="5293"/>
                  </a:cubicBezTo>
                  <a:lnTo>
                    <a:pt x="20618" y="5293"/>
                  </a:lnTo>
                  <a:cubicBezTo>
                    <a:pt x="20618" y="5293"/>
                    <a:pt x="20618" y="7406"/>
                    <a:pt x="20618" y="7406"/>
                  </a:cubicBezTo>
                  <a:close/>
                  <a:moveTo>
                    <a:pt x="19636" y="13747"/>
                  </a:moveTo>
                  <a:lnTo>
                    <a:pt x="11291" y="13747"/>
                  </a:lnTo>
                  <a:lnTo>
                    <a:pt x="11291" y="8463"/>
                  </a:lnTo>
                  <a:lnTo>
                    <a:pt x="13090" y="8463"/>
                  </a:lnTo>
                  <a:cubicBezTo>
                    <a:pt x="14022" y="9712"/>
                    <a:pt x="14815" y="10437"/>
                    <a:pt x="14882" y="10497"/>
                  </a:cubicBezTo>
                  <a:cubicBezTo>
                    <a:pt x="15009" y="10610"/>
                    <a:pt x="15174" y="10644"/>
                    <a:pt x="15323" y="10601"/>
                  </a:cubicBezTo>
                  <a:cubicBezTo>
                    <a:pt x="15418" y="10574"/>
                    <a:pt x="15505" y="10516"/>
                    <a:pt x="15573" y="10429"/>
                  </a:cubicBezTo>
                  <a:cubicBezTo>
                    <a:pt x="15746" y="10205"/>
                    <a:pt x="15718" y="9871"/>
                    <a:pt x="15510" y="9684"/>
                  </a:cubicBezTo>
                  <a:cubicBezTo>
                    <a:pt x="15498" y="9674"/>
                    <a:pt x="15023" y="9238"/>
                    <a:pt x="14383" y="8463"/>
                  </a:cubicBezTo>
                  <a:lnTo>
                    <a:pt x="19636" y="8463"/>
                  </a:lnTo>
                  <a:cubicBezTo>
                    <a:pt x="19636" y="8463"/>
                    <a:pt x="19636" y="13747"/>
                    <a:pt x="19636" y="13747"/>
                  </a:cubicBezTo>
                  <a:close/>
                  <a:moveTo>
                    <a:pt x="19636" y="20087"/>
                  </a:moveTo>
                  <a:lnTo>
                    <a:pt x="11291" y="20087"/>
                  </a:lnTo>
                  <a:lnTo>
                    <a:pt x="11291" y="14803"/>
                  </a:lnTo>
                  <a:lnTo>
                    <a:pt x="19636" y="14803"/>
                  </a:lnTo>
                  <a:cubicBezTo>
                    <a:pt x="19636" y="14803"/>
                    <a:pt x="19636" y="20087"/>
                    <a:pt x="19636" y="20087"/>
                  </a:cubicBezTo>
                  <a:close/>
                  <a:moveTo>
                    <a:pt x="11291" y="5461"/>
                  </a:moveTo>
                  <a:cubicBezTo>
                    <a:pt x="11626" y="6178"/>
                    <a:pt x="11991" y="6828"/>
                    <a:pt x="12360" y="7406"/>
                  </a:cubicBezTo>
                  <a:lnTo>
                    <a:pt x="11291" y="7406"/>
                  </a:lnTo>
                  <a:cubicBezTo>
                    <a:pt x="11291" y="7406"/>
                    <a:pt x="11291" y="5461"/>
                    <a:pt x="11291" y="5461"/>
                  </a:cubicBezTo>
                  <a:close/>
                  <a:moveTo>
                    <a:pt x="12871" y="1481"/>
                  </a:moveTo>
                  <a:cubicBezTo>
                    <a:pt x="14045" y="751"/>
                    <a:pt x="15436" y="979"/>
                    <a:pt x="15979" y="1990"/>
                  </a:cubicBezTo>
                  <a:cubicBezTo>
                    <a:pt x="16343" y="2668"/>
                    <a:pt x="16223" y="3523"/>
                    <a:pt x="15755" y="4236"/>
                  </a:cubicBezTo>
                  <a:lnTo>
                    <a:pt x="11845" y="4236"/>
                  </a:lnTo>
                  <a:cubicBezTo>
                    <a:pt x="11740" y="3975"/>
                    <a:pt x="11641" y="3708"/>
                    <a:pt x="11550" y="3432"/>
                  </a:cubicBezTo>
                  <a:cubicBezTo>
                    <a:pt x="11653" y="2691"/>
                    <a:pt x="12120" y="1947"/>
                    <a:pt x="12871" y="1481"/>
                  </a:cubicBezTo>
                  <a:moveTo>
                    <a:pt x="10309" y="7406"/>
                  </a:moveTo>
                  <a:lnTo>
                    <a:pt x="9224" y="7406"/>
                  </a:lnTo>
                  <a:cubicBezTo>
                    <a:pt x="9600" y="6819"/>
                    <a:pt x="9970" y="6158"/>
                    <a:pt x="10309" y="5429"/>
                  </a:cubicBezTo>
                  <a:cubicBezTo>
                    <a:pt x="10309" y="5429"/>
                    <a:pt x="10309" y="7406"/>
                    <a:pt x="10309" y="7406"/>
                  </a:cubicBezTo>
                  <a:close/>
                  <a:moveTo>
                    <a:pt x="10309" y="13747"/>
                  </a:moveTo>
                  <a:lnTo>
                    <a:pt x="1964" y="13747"/>
                  </a:lnTo>
                  <a:lnTo>
                    <a:pt x="1964" y="8463"/>
                  </a:lnTo>
                  <a:lnTo>
                    <a:pt x="7202" y="8463"/>
                  </a:lnTo>
                  <a:cubicBezTo>
                    <a:pt x="6563" y="9238"/>
                    <a:pt x="6087" y="9674"/>
                    <a:pt x="6075" y="9684"/>
                  </a:cubicBezTo>
                  <a:cubicBezTo>
                    <a:pt x="5867" y="9871"/>
                    <a:pt x="5839" y="10205"/>
                    <a:pt x="6012" y="10429"/>
                  </a:cubicBezTo>
                  <a:cubicBezTo>
                    <a:pt x="6080" y="10516"/>
                    <a:pt x="6167" y="10574"/>
                    <a:pt x="6261" y="10601"/>
                  </a:cubicBezTo>
                  <a:cubicBezTo>
                    <a:pt x="6411" y="10644"/>
                    <a:pt x="6575" y="10610"/>
                    <a:pt x="6703" y="10497"/>
                  </a:cubicBezTo>
                  <a:cubicBezTo>
                    <a:pt x="6770" y="10437"/>
                    <a:pt x="7563" y="9712"/>
                    <a:pt x="8495" y="8463"/>
                  </a:cubicBezTo>
                  <a:lnTo>
                    <a:pt x="10309" y="8463"/>
                  </a:lnTo>
                  <a:cubicBezTo>
                    <a:pt x="10309" y="8463"/>
                    <a:pt x="10309" y="13747"/>
                    <a:pt x="10309" y="13747"/>
                  </a:cubicBezTo>
                  <a:close/>
                  <a:moveTo>
                    <a:pt x="10309" y="20087"/>
                  </a:moveTo>
                  <a:lnTo>
                    <a:pt x="1964" y="20087"/>
                  </a:lnTo>
                  <a:lnTo>
                    <a:pt x="1964" y="14803"/>
                  </a:lnTo>
                  <a:lnTo>
                    <a:pt x="10309" y="14803"/>
                  </a:lnTo>
                  <a:cubicBezTo>
                    <a:pt x="10309" y="14803"/>
                    <a:pt x="10309" y="20087"/>
                    <a:pt x="10309" y="20087"/>
                  </a:cubicBezTo>
                  <a:close/>
                  <a:moveTo>
                    <a:pt x="982" y="7406"/>
                  </a:moveTo>
                  <a:lnTo>
                    <a:pt x="982" y="5293"/>
                  </a:lnTo>
                  <a:lnTo>
                    <a:pt x="9266" y="5293"/>
                  </a:lnTo>
                  <a:cubicBezTo>
                    <a:pt x="8867" y="6095"/>
                    <a:pt x="8429" y="6803"/>
                    <a:pt x="8005" y="7406"/>
                  </a:cubicBezTo>
                  <a:cubicBezTo>
                    <a:pt x="8005" y="7406"/>
                    <a:pt x="982" y="7406"/>
                    <a:pt x="982" y="7406"/>
                  </a:cubicBezTo>
                  <a:close/>
                  <a:moveTo>
                    <a:pt x="5606" y="1990"/>
                  </a:moveTo>
                  <a:cubicBezTo>
                    <a:pt x="6148" y="980"/>
                    <a:pt x="7540" y="751"/>
                    <a:pt x="8714" y="1481"/>
                  </a:cubicBezTo>
                  <a:cubicBezTo>
                    <a:pt x="9465" y="1948"/>
                    <a:pt x="9931" y="2692"/>
                    <a:pt x="10035" y="3433"/>
                  </a:cubicBezTo>
                  <a:cubicBezTo>
                    <a:pt x="9944" y="3708"/>
                    <a:pt x="9845" y="3975"/>
                    <a:pt x="9740" y="4236"/>
                  </a:cubicBezTo>
                  <a:lnTo>
                    <a:pt x="5830" y="4236"/>
                  </a:lnTo>
                  <a:cubicBezTo>
                    <a:pt x="5362" y="3523"/>
                    <a:pt x="5242" y="2668"/>
                    <a:pt x="5606" y="1990"/>
                  </a:cubicBezTo>
                  <a:moveTo>
                    <a:pt x="20618" y="4236"/>
                  </a:moveTo>
                  <a:lnTo>
                    <a:pt x="16874" y="4236"/>
                  </a:lnTo>
                  <a:cubicBezTo>
                    <a:pt x="17259" y="3325"/>
                    <a:pt x="17284" y="2310"/>
                    <a:pt x="16829" y="1461"/>
                  </a:cubicBezTo>
                  <a:cubicBezTo>
                    <a:pt x="16015" y="-54"/>
                    <a:pt x="14024" y="-456"/>
                    <a:pt x="12380" y="565"/>
                  </a:cubicBezTo>
                  <a:cubicBezTo>
                    <a:pt x="11747" y="959"/>
                    <a:pt x="11277" y="1511"/>
                    <a:pt x="10965" y="2122"/>
                  </a:cubicBezTo>
                  <a:cubicBezTo>
                    <a:pt x="10949" y="2115"/>
                    <a:pt x="10937" y="2103"/>
                    <a:pt x="10920" y="2098"/>
                  </a:cubicBezTo>
                  <a:cubicBezTo>
                    <a:pt x="10909" y="2095"/>
                    <a:pt x="10899" y="2097"/>
                    <a:pt x="10888" y="2095"/>
                  </a:cubicBezTo>
                  <a:cubicBezTo>
                    <a:pt x="10861" y="2089"/>
                    <a:pt x="10834" y="2089"/>
                    <a:pt x="10806" y="2088"/>
                  </a:cubicBezTo>
                  <a:cubicBezTo>
                    <a:pt x="10782" y="2089"/>
                    <a:pt x="10759" y="2089"/>
                    <a:pt x="10735" y="2093"/>
                  </a:cubicBezTo>
                  <a:cubicBezTo>
                    <a:pt x="10712" y="2096"/>
                    <a:pt x="10689" y="2090"/>
                    <a:pt x="10665" y="2098"/>
                  </a:cubicBezTo>
                  <a:cubicBezTo>
                    <a:pt x="10648" y="2103"/>
                    <a:pt x="10636" y="2115"/>
                    <a:pt x="10620" y="2122"/>
                  </a:cubicBezTo>
                  <a:cubicBezTo>
                    <a:pt x="10307" y="1511"/>
                    <a:pt x="9837" y="959"/>
                    <a:pt x="9205" y="566"/>
                  </a:cubicBezTo>
                  <a:cubicBezTo>
                    <a:pt x="7561" y="-456"/>
                    <a:pt x="5569" y="-54"/>
                    <a:pt x="4755" y="1461"/>
                  </a:cubicBezTo>
                  <a:cubicBezTo>
                    <a:pt x="4301" y="2310"/>
                    <a:pt x="4325" y="3325"/>
                    <a:pt x="4711" y="4236"/>
                  </a:cubicBezTo>
                  <a:lnTo>
                    <a:pt x="982" y="4236"/>
                  </a:lnTo>
                  <a:cubicBezTo>
                    <a:pt x="440" y="4236"/>
                    <a:pt x="0" y="4709"/>
                    <a:pt x="0" y="5293"/>
                  </a:cubicBezTo>
                  <a:lnTo>
                    <a:pt x="0" y="7406"/>
                  </a:lnTo>
                  <a:cubicBezTo>
                    <a:pt x="0" y="7990"/>
                    <a:pt x="440" y="8463"/>
                    <a:pt x="982" y="8463"/>
                  </a:cubicBezTo>
                  <a:lnTo>
                    <a:pt x="982" y="20087"/>
                  </a:lnTo>
                  <a:cubicBezTo>
                    <a:pt x="982" y="20671"/>
                    <a:pt x="1422" y="21144"/>
                    <a:pt x="1964" y="21144"/>
                  </a:cubicBezTo>
                  <a:lnTo>
                    <a:pt x="19636" y="21144"/>
                  </a:lnTo>
                  <a:cubicBezTo>
                    <a:pt x="20178" y="21144"/>
                    <a:pt x="20618" y="20671"/>
                    <a:pt x="20618" y="20087"/>
                  </a:cubicBezTo>
                  <a:lnTo>
                    <a:pt x="20618" y="8463"/>
                  </a:lnTo>
                  <a:cubicBezTo>
                    <a:pt x="21160" y="8463"/>
                    <a:pt x="21600" y="7990"/>
                    <a:pt x="21600" y="7406"/>
                  </a:cubicBezTo>
                  <a:lnTo>
                    <a:pt x="21600" y="5293"/>
                  </a:lnTo>
                  <a:cubicBezTo>
                    <a:pt x="21600" y="4709"/>
                    <a:pt x="21160" y="4236"/>
                    <a:pt x="20618" y="4236"/>
                  </a:cubicBezTo>
                </a:path>
              </a:pathLst>
            </a:custGeom>
            <a:solidFill>
              <a:schemeClr val="bg1"/>
            </a:solidFill>
            <a:ln w="12700">
              <a:miter lim="400000"/>
            </a:ln>
          </p:spPr>
          <p:txBody>
            <a:bodyPr lIns="14281" tIns="14281" rIns="14281" bIns="14281" anchor="ctr"/>
            <a:lstStyle/>
            <a:p>
              <a:pPr defTabSz="17081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a:latin typeface="Source Sans Pro Light" panose="020B0403030403020204" charset="0"/>
                <a:ea typeface="Source Sans Pro Light" panose="020B0403030403020204" charset="0"/>
                <a:cs typeface="Source Sans Pro Light" panose="020B0403030403020204" charset="0"/>
              </a:endParaRPr>
            </a:p>
          </p:txBody>
        </p:sp>
        <p:sp>
          <p:nvSpPr>
            <p:cNvPr id="43" name="Shape 2563"/>
            <p:cNvSpPr/>
            <p:nvPr/>
          </p:nvSpPr>
          <p:spPr>
            <a:xfrm>
              <a:off x="10857640" y="2683572"/>
              <a:ext cx="422427" cy="422427"/>
            </a:xfrm>
            <a:custGeom>
              <a:avLst/>
              <a:gdLst/>
              <a:ahLst/>
              <a:cxnLst>
                <a:cxn ang="0">
                  <a:pos x="wd2" y="hd2"/>
                </a:cxn>
                <a:cxn ang="5400000">
                  <a:pos x="wd2" y="hd2"/>
                </a:cxn>
                <a:cxn ang="10800000">
                  <a:pos x="wd2" y="hd2"/>
                </a:cxn>
                <a:cxn ang="16200000">
                  <a:pos x="wd2" y="hd2"/>
                </a:cxn>
              </a:cxnLst>
              <a:rect l="0" t="0" r="r" b="b"/>
              <a:pathLst>
                <a:path w="21600" h="21600" extrusionOk="0">
                  <a:moveTo>
                    <a:pt x="19636" y="0"/>
                  </a:moveTo>
                  <a:lnTo>
                    <a:pt x="5891" y="0"/>
                  </a:lnTo>
                  <a:cubicBezTo>
                    <a:pt x="4806" y="0"/>
                    <a:pt x="3927" y="879"/>
                    <a:pt x="3927" y="1964"/>
                  </a:cubicBezTo>
                  <a:lnTo>
                    <a:pt x="3927" y="2455"/>
                  </a:lnTo>
                  <a:cubicBezTo>
                    <a:pt x="3927" y="2726"/>
                    <a:pt x="4147" y="2945"/>
                    <a:pt x="4418" y="2945"/>
                  </a:cubicBezTo>
                  <a:cubicBezTo>
                    <a:pt x="4690" y="2945"/>
                    <a:pt x="4909" y="2726"/>
                    <a:pt x="4909" y="2455"/>
                  </a:cubicBezTo>
                  <a:lnTo>
                    <a:pt x="4909" y="1964"/>
                  </a:lnTo>
                  <a:cubicBezTo>
                    <a:pt x="4909" y="1422"/>
                    <a:pt x="5349" y="982"/>
                    <a:pt x="5891" y="982"/>
                  </a:cubicBezTo>
                  <a:lnTo>
                    <a:pt x="19636" y="982"/>
                  </a:lnTo>
                  <a:cubicBezTo>
                    <a:pt x="20178" y="982"/>
                    <a:pt x="20618" y="1422"/>
                    <a:pt x="20618" y="1964"/>
                  </a:cubicBezTo>
                  <a:lnTo>
                    <a:pt x="20618" y="15709"/>
                  </a:lnTo>
                  <a:cubicBezTo>
                    <a:pt x="20618" y="16252"/>
                    <a:pt x="20178" y="16691"/>
                    <a:pt x="19636" y="16691"/>
                  </a:cubicBezTo>
                  <a:lnTo>
                    <a:pt x="19145" y="16691"/>
                  </a:lnTo>
                  <a:cubicBezTo>
                    <a:pt x="18874" y="16691"/>
                    <a:pt x="18655" y="16911"/>
                    <a:pt x="18655" y="17182"/>
                  </a:cubicBezTo>
                  <a:cubicBezTo>
                    <a:pt x="18655" y="17453"/>
                    <a:pt x="18874" y="17673"/>
                    <a:pt x="19145" y="17673"/>
                  </a:cubicBezTo>
                  <a:lnTo>
                    <a:pt x="19636" y="17673"/>
                  </a:lnTo>
                  <a:cubicBezTo>
                    <a:pt x="20721" y="17673"/>
                    <a:pt x="21600" y="16794"/>
                    <a:pt x="21600" y="15709"/>
                  </a:cubicBezTo>
                  <a:lnTo>
                    <a:pt x="21600" y="1964"/>
                  </a:lnTo>
                  <a:cubicBezTo>
                    <a:pt x="21600" y="879"/>
                    <a:pt x="20721" y="0"/>
                    <a:pt x="19636" y="0"/>
                  </a:cubicBezTo>
                  <a:moveTo>
                    <a:pt x="4354" y="17673"/>
                  </a:moveTo>
                  <a:lnTo>
                    <a:pt x="7369" y="13149"/>
                  </a:lnTo>
                  <a:lnTo>
                    <a:pt x="8875" y="15407"/>
                  </a:lnTo>
                  <a:cubicBezTo>
                    <a:pt x="8949" y="15584"/>
                    <a:pt x="9123" y="15709"/>
                    <a:pt x="9327" y="15709"/>
                  </a:cubicBezTo>
                  <a:cubicBezTo>
                    <a:pt x="9463" y="15709"/>
                    <a:pt x="9586" y="15655"/>
                    <a:pt x="9674" y="15565"/>
                  </a:cubicBezTo>
                  <a:lnTo>
                    <a:pt x="11198" y="14042"/>
                  </a:lnTo>
                  <a:lnTo>
                    <a:pt x="13376" y="17673"/>
                  </a:lnTo>
                  <a:cubicBezTo>
                    <a:pt x="13376" y="17673"/>
                    <a:pt x="4354" y="17673"/>
                    <a:pt x="4354" y="17673"/>
                  </a:cubicBezTo>
                  <a:close/>
                  <a:moveTo>
                    <a:pt x="14692" y="17982"/>
                  </a:moveTo>
                  <a:lnTo>
                    <a:pt x="14690" y="17977"/>
                  </a:lnTo>
                  <a:cubicBezTo>
                    <a:pt x="14685" y="17967"/>
                    <a:pt x="14677" y="17959"/>
                    <a:pt x="14673" y="17949"/>
                  </a:cubicBezTo>
                  <a:lnTo>
                    <a:pt x="11747" y="13073"/>
                  </a:lnTo>
                  <a:lnTo>
                    <a:pt x="11745" y="13073"/>
                  </a:lnTo>
                  <a:cubicBezTo>
                    <a:pt x="11673" y="12892"/>
                    <a:pt x="11498" y="12764"/>
                    <a:pt x="11291" y="12764"/>
                  </a:cubicBezTo>
                  <a:cubicBezTo>
                    <a:pt x="11155" y="12764"/>
                    <a:pt x="11033" y="12819"/>
                    <a:pt x="10944" y="12908"/>
                  </a:cubicBezTo>
                  <a:lnTo>
                    <a:pt x="9397" y="14454"/>
                  </a:lnTo>
                  <a:lnTo>
                    <a:pt x="7816" y="12084"/>
                  </a:lnTo>
                  <a:cubicBezTo>
                    <a:pt x="7742" y="11907"/>
                    <a:pt x="7568" y="11782"/>
                    <a:pt x="7364" y="11782"/>
                  </a:cubicBezTo>
                  <a:cubicBezTo>
                    <a:pt x="7193" y="11782"/>
                    <a:pt x="7051" y="11874"/>
                    <a:pt x="6963" y="12006"/>
                  </a:cubicBezTo>
                  <a:lnTo>
                    <a:pt x="6955" y="12000"/>
                  </a:lnTo>
                  <a:lnTo>
                    <a:pt x="3028" y="17891"/>
                  </a:lnTo>
                  <a:lnTo>
                    <a:pt x="3036" y="17897"/>
                  </a:lnTo>
                  <a:cubicBezTo>
                    <a:pt x="2983" y="17974"/>
                    <a:pt x="2945" y="18063"/>
                    <a:pt x="2945" y="18164"/>
                  </a:cubicBezTo>
                  <a:cubicBezTo>
                    <a:pt x="2945" y="18435"/>
                    <a:pt x="3165" y="18655"/>
                    <a:pt x="3436" y="18655"/>
                  </a:cubicBezTo>
                  <a:lnTo>
                    <a:pt x="14236" y="18655"/>
                  </a:lnTo>
                  <a:cubicBezTo>
                    <a:pt x="14508" y="18655"/>
                    <a:pt x="14727" y="18435"/>
                    <a:pt x="14727" y="18164"/>
                  </a:cubicBezTo>
                  <a:cubicBezTo>
                    <a:pt x="14727" y="18099"/>
                    <a:pt x="14713" y="18039"/>
                    <a:pt x="14691" y="17983"/>
                  </a:cubicBezTo>
                  <a:cubicBezTo>
                    <a:pt x="14691" y="17983"/>
                    <a:pt x="14692" y="17982"/>
                    <a:pt x="14692" y="17982"/>
                  </a:cubicBezTo>
                  <a:close/>
                  <a:moveTo>
                    <a:pt x="4909" y="7855"/>
                  </a:moveTo>
                  <a:cubicBezTo>
                    <a:pt x="5451" y="7855"/>
                    <a:pt x="5891" y="8295"/>
                    <a:pt x="5891" y="8836"/>
                  </a:cubicBezTo>
                  <a:cubicBezTo>
                    <a:pt x="5891" y="9379"/>
                    <a:pt x="5451" y="9818"/>
                    <a:pt x="4909" y="9818"/>
                  </a:cubicBezTo>
                  <a:cubicBezTo>
                    <a:pt x="4367" y="9818"/>
                    <a:pt x="3927" y="9379"/>
                    <a:pt x="3927" y="8836"/>
                  </a:cubicBezTo>
                  <a:cubicBezTo>
                    <a:pt x="3927" y="8295"/>
                    <a:pt x="4367" y="7855"/>
                    <a:pt x="4909" y="7855"/>
                  </a:cubicBezTo>
                  <a:moveTo>
                    <a:pt x="4909" y="10800"/>
                  </a:moveTo>
                  <a:cubicBezTo>
                    <a:pt x="5994" y="10800"/>
                    <a:pt x="6873" y="9921"/>
                    <a:pt x="6873" y="8836"/>
                  </a:cubicBezTo>
                  <a:cubicBezTo>
                    <a:pt x="6873" y="7752"/>
                    <a:pt x="5994" y="6873"/>
                    <a:pt x="4909" y="6873"/>
                  </a:cubicBezTo>
                  <a:cubicBezTo>
                    <a:pt x="3825" y="6873"/>
                    <a:pt x="2945" y="7752"/>
                    <a:pt x="2945" y="8836"/>
                  </a:cubicBezTo>
                  <a:cubicBezTo>
                    <a:pt x="2945" y="9921"/>
                    <a:pt x="3825" y="10800"/>
                    <a:pt x="4909" y="10800"/>
                  </a:cubicBezTo>
                  <a:moveTo>
                    <a:pt x="16691" y="19636"/>
                  </a:moveTo>
                  <a:cubicBezTo>
                    <a:pt x="16691" y="20179"/>
                    <a:pt x="16251" y="20619"/>
                    <a:pt x="15709" y="20619"/>
                  </a:cubicBezTo>
                  <a:lnTo>
                    <a:pt x="1964" y="20619"/>
                  </a:lnTo>
                  <a:cubicBezTo>
                    <a:pt x="1422" y="20619"/>
                    <a:pt x="982" y="20179"/>
                    <a:pt x="982" y="19636"/>
                  </a:cubicBezTo>
                  <a:lnTo>
                    <a:pt x="982" y="5891"/>
                  </a:lnTo>
                  <a:cubicBezTo>
                    <a:pt x="982" y="5349"/>
                    <a:pt x="1422" y="4909"/>
                    <a:pt x="1964" y="4909"/>
                  </a:cubicBezTo>
                  <a:lnTo>
                    <a:pt x="15709" y="4909"/>
                  </a:lnTo>
                  <a:cubicBezTo>
                    <a:pt x="16251" y="4909"/>
                    <a:pt x="16691" y="5349"/>
                    <a:pt x="16691" y="5891"/>
                  </a:cubicBezTo>
                  <a:cubicBezTo>
                    <a:pt x="16691" y="5891"/>
                    <a:pt x="16691" y="19636"/>
                    <a:pt x="16691" y="19636"/>
                  </a:cubicBezTo>
                  <a:close/>
                  <a:moveTo>
                    <a:pt x="15709" y="3927"/>
                  </a:moveTo>
                  <a:lnTo>
                    <a:pt x="1964" y="3927"/>
                  </a:lnTo>
                  <a:cubicBezTo>
                    <a:pt x="879" y="3927"/>
                    <a:pt x="0" y="4806"/>
                    <a:pt x="0" y="5891"/>
                  </a:cubicBezTo>
                  <a:lnTo>
                    <a:pt x="0" y="19636"/>
                  </a:lnTo>
                  <a:cubicBezTo>
                    <a:pt x="0" y="20721"/>
                    <a:pt x="879" y="21600"/>
                    <a:pt x="1964" y="21600"/>
                  </a:cubicBezTo>
                  <a:lnTo>
                    <a:pt x="15709" y="21600"/>
                  </a:lnTo>
                  <a:cubicBezTo>
                    <a:pt x="16794" y="21600"/>
                    <a:pt x="17673" y="20721"/>
                    <a:pt x="17673" y="19636"/>
                  </a:cubicBezTo>
                  <a:lnTo>
                    <a:pt x="17673" y="5891"/>
                  </a:lnTo>
                  <a:cubicBezTo>
                    <a:pt x="17673" y="4806"/>
                    <a:pt x="16794" y="3927"/>
                    <a:pt x="15709" y="3927"/>
                  </a:cubicBezTo>
                </a:path>
              </a:pathLst>
            </a:custGeom>
            <a:solidFill>
              <a:schemeClr val="bg1"/>
            </a:solidFill>
            <a:ln w="12700">
              <a:miter lim="400000"/>
            </a:ln>
          </p:spPr>
          <p:txBody>
            <a:bodyPr lIns="14281" tIns="14281" rIns="14281" bIns="14281" anchor="ctr"/>
            <a:lstStyle/>
            <a:p>
              <a:pPr defTabSz="17081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a:latin typeface="Source Sans Pro Light" panose="020B0403030403020204" charset="0"/>
                <a:ea typeface="Source Sans Pro Light" panose="020B0403030403020204" charset="0"/>
                <a:cs typeface="Source Sans Pro Light" panose="020B0403030403020204" charset="0"/>
              </a:endParaRPr>
            </a:p>
          </p:txBody>
        </p:sp>
        <p:sp>
          <p:nvSpPr>
            <p:cNvPr id="44" name="Shape 2619"/>
            <p:cNvSpPr/>
            <p:nvPr/>
          </p:nvSpPr>
          <p:spPr>
            <a:xfrm>
              <a:off x="10857640" y="4752446"/>
              <a:ext cx="422427" cy="422422"/>
            </a:xfrm>
            <a:custGeom>
              <a:avLst/>
              <a:gdLst/>
              <a:ahLst/>
              <a:cxnLst>
                <a:cxn ang="0">
                  <a:pos x="wd2" y="hd2"/>
                </a:cxn>
                <a:cxn ang="5400000">
                  <a:pos x="wd2" y="hd2"/>
                </a:cxn>
                <a:cxn ang="10800000">
                  <a:pos x="wd2" y="hd2"/>
                </a:cxn>
                <a:cxn ang="16200000">
                  <a:pos x="wd2" y="hd2"/>
                </a:cxn>
              </a:cxnLst>
              <a:rect l="0" t="0" r="r" b="b"/>
              <a:pathLst>
                <a:path w="21600" h="21583" extrusionOk="0">
                  <a:moveTo>
                    <a:pt x="12364" y="11941"/>
                  </a:moveTo>
                  <a:lnTo>
                    <a:pt x="13062" y="14033"/>
                  </a:lnTo>
                  <a:lnTo>
                    <a:pt x="11365" y="12790"/>
                  </a:lnTo>
                  <a:lnTo>
                    <a:pt x="10785" y="12365"/>
                  </a:lnTo>
                  <a:lnTo>
                    <a:pt x="10205" y="12790"/>
                  </a:lnTo>
                  <a:lnTo>
                    <a:pt x="8508" y="14033"/>
                  </a:lnTo>
                  <a:lnTo>
                    <a:pt x="9206" y="11941"/>
                  </a:lnTo>
                  <a:lnTo>
                    <a:pt x="9426" y="11282"/>
                  </a:lnTo>
                  <a:lnTo>
                    <a:pt x="8877" y="10856"/>
                  </a:lnTo>
                  <a:lnTo>
                    <a:pt x="7511" y="9794"/>
                  </a:lnTo>
                  <a:lnTo>
                    <a:pt x="9790" y="9794"/>
                  </a:lnTo>
                  <a:lnTo>
                    <a:pt x="10030" y="9160"/>
                  </a:lnTo>
                  <a:lnTo>
                    <a:pt x="10785" y="7162"/>
                  </a:lnTo>
                  <a:lnTo>
                    <a:pt x="11540" y="9160"/>
                  </a:lnTo>
                  <a:lnTo>
                    <a:pt x="11779" y="9794"/>
                  </a:lnTo>
                  <a:lnTo>
                    <a:pt x="14059" y="9794"/>
                  </a:lnTo>
                  <a:lnTo>
                    <a:pt x="12692" y="10856"/>
                  </a:lnTo>
                  <a:lnTo>
                    <a:pt x="12144" y="11282"/>
                  </a:lnTo>
                  <a:cubicBezTo>
                    <a:pt x="12144" y="11282"/>
                    <a:pt x="12364" y="11941"/>
                    <a:pt x="12364" y="11941"/>
                  </a:cubicBezTo>
                  <a:close/>
                  <a:moveTo>
                    <a:pt x="12458" y="8813"/>
                  </a:moveTo>
                  <a:lnTo>
                    <a:pt x="10785" y="4384"/>
                  </a:lnTo>
                  <a:lnTo>
                    <a:pt x="9111" y="8813"/>
                  </a:lnTo>
                  <a:lnTo>
                    <a:pt x="4649" y="8813"/>
                  </a:lnTo>
                  <a:lnTo>
                    <a:pt x="8275" y="11631"/>
                  </a:lnTo>
                  <a:lnTo>
                    <a:pt x="6601" y="16647"/>
                  </a:lnTo>
                  <a:lnTo>
                    <a:pt x="10785" y="13582"/>
                  </a:lnTo>
                  <a:lnTo>
                    <a:pt x="14969" y="16647"/>
                  </a:lnTo>
                  <a:lnTo>
                    <a:pt x="13295" y="11631"/>
                  </a:lnTo>
                  <a:lnTo>
                    <a:pt x="16921" y="8813"/>
                  </a:lnTo>
                  <a:cubicBezTo>
                    <a:pt x="16921" y="8813"/>
                    <a:pt x="12458" y="8813"/>
                    <a:pt x="12458" y="8813"/>
                  </a:cubicBezTo>
                  <a:close/>
                  <a:moveTo>
                    <a:pt x="10800" y="20592"/>
                  </a:moveTo>
                  <a:cubicBezTo>
                    <a:pt x="9796" y="20381"/>
                    <a:pt x="982" y="17399"/>
                    <a:pt x="982" y="12263"/>
                  </a:cubicBezTo>
                  <a:cubicBezTo>
                    <a:pt x="982" y="7469"/>
                    <a:pt x="2322" y="2919"/>
                    <a:pt x="2778" y="1179"/>
                  </a:cubicBezTo>
                  <a:cubicBezTo>
                    <a:pt x="4022" y="1719"/>
                    <a:pt x="7232" y="2943"/>
                    <a:pt x="10800" y="2943"/>
                  </a:cubicBezTo>
                  <a:cubicBezTo>
                    <a:pt x="14368" y="2943"/>
                    <a:pt x="17579" y="1719"/>
                    <a:pt x="18823" y="1179"/>
                  </a:cubicBezTo>
                  <a:cubicBezTo>
                    <a:pt x="19278" y="2918"/>
                    <a:pt x="20618" y="7466"/>
                    <a:pt x="20618" y="12263"/>
                  </a:cubicBezTo>
                  <a:cubicBezTo>
                    <a:pt x="20618" y="17393"/>
                    <a:pt x="11803" y="20381"/>
                    <a:pt x="10800" y="20592"/>
                  </a:cubicBezTo>
                  <a:moveTo>
                    <a:pt x="19618" y="356"/>
                  </a:moveTo>
                  <a:cubicBezTo>
                    <a:pt x="19577" y="216"/>
                    <a:pt x="19477" y="101"/>
                    <a:pt x="19343" y="42"/>
                  </a:cubicBezTo>
                  <a:cubicBezTo>
                    <a:pt x="19210" y="-17"/>
                    <a:pt x="19057" y="-13"/>
                    <a:pt x="18926" y="52"/>
                  </a:cubicBezTo>
                  <a:cubicBezTo>
                    <a:pt x="18888" y="71"/>
                    <a:pt x="15053" y="1962"/>
                    <a:pt x="10800" y="1962"/>
                  </a:cubicBezTo>
                  <a:cubicBezTo>
                    <a:pt x="6556" y="1962"/>
                    <a:pt x="2712" y="71"/>
                    <a:pt x="2674" y="52"/>
                  </a:cubicBezTo>
                  <a:cubicBezTo>
                    <a:pt x="2543" y="-13"/>
                    <a:pt x="2391" y="-17"/>
                    <a:pt x="2257" y="42"/>
                  </a:cubicBezTo>
                  <a:cubicBezTo>
                    <a:pt x="2124" y="101"/>
                    <a:pt x="2023" y="216"/>
                    <a:pt x="1983" y="356"/>
                  </a:cubicBezTo>
                  <a:cubicBezTo>
                    <a:pt x="1963" y="426"/>
                    <a:pt x="0" y="6376"/>
                    <a:pt x="0" y="12263"/>
                  </a:cubicBezTo>
                  <a:cubicBezTo>
                    <a:pt x="0" y="18484"/>
                    <a:pt x="10271" y="21491"/>
                    <a:pt x="10708" y="21575"/>
                  </a:cubicBezTo>
                  <a:cubicBezTo>
                    <a:pt x="10739" y="21580"/>
                    <a:pt x="10770" y="21583"/>
                    <a:pt x="10800" y="21583"/>
                  </a:cubicBezTo>
                  <a:cubicBezTo>
                    <a:pt x="10831" y="21583"/>
                    <a:pt x="10862" y="21580"/>
                    <a:pt x="10892" y="21575"/>
                  </a:cubicBezTo>
                  <a:cubicBezTo>
                    <a:pt x="11329" y="21491"/>
                    <a:pt x="21600" y="18484"/>
                    <a:pt x="21600" y="12263"/>
                  </a:cubicBezTo>
                  <a:cubicBezTo>
                    <a:pt x="21600" y="6376"/>
                    <a:pt x="19637" y="426"/>
                    <a:pt x="19618" y="356"/>
                  </a:cubicBezTo>
                </a:path>
              </a:pathLst>
            </a:custGeom>
            <a:solidFill>
              <a:schemeClr val="bg1"/>
            </a:solidFill>
            <a:ln w="12700">
              <a:miter lim="400000"/>
            </a:ln>
          </p:spPr>
          <p:txBody>
            <a:bodyPr lIns="14281" tIns="14281" rIns="14281" bIns="14281" anchor="ctr"/>
            <a:lstStyle/>
            <a:p>
              <a:pPr defTabSz="17081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a:latin typeface="Source Sans Pro Light" panose="020B0403030403020204" charset="0"/>
                <a:ea typeface="Source Sans Pro Light" panose="020B0403030403020204" charset="0"/>
                <a:cs typeface="Source Sans Pro Light" panose="020B0403030403020204" charset="0"/>
              </a:endParaRPr>
            </a:p>
          </p:txBody>
        </p:sp>
        <p:sp>
          <p:nvSpPr>
            <p:cNvPr id="45" name="Shape 2570"/>
            <p:cNvSpPr/>
            <p:nvPr/>
          </p:nvSpPr>
          <p:spPr>
            <a:xfrm>
              <a:off x="9098728" y="5756550"/>
              <a:ext cx="422427" cy="412828"/>
            </a:xfrm>
            <a:custGeom>
              <a:avLst/>
              <a:gdLst/>
              <a:ahLst/>
              <a:cxnLst>
                <a:cxn ang="0">
                  <a:pos x="wd2" y="hd2"/>
                </a:cxn>
                <a:cxn ang="5400000">
                  <a:pos x="wd2" y="hd2"/>
                </a:cxn>
                <a:cxn ang="10800000">
                  <a:pos x="wd2" y="hd2"/>
                </a:cxn>
                <a:cxn ang="16200000">
                  <a:pos x="wd2" y="hd2"/>
                </a:cxn>
              </a:cxnLst>
              <a:rect l="0" t="0" r="r" b="b"/>
              <a:pathLst>
                <a:path w="21600" h="21319" extrusionOk="0">
                  <a:moveTo>
                    <a:pt x="7530" y="4197"/>
                  </a:moveTo>
                  <a:lnTo>
                    <a:pt x="6680" y="3701"/>
                  </a:lnTo>
                  <a:lnTo>
                    <a:pt x="6189" y="4560"/>
                  </a:lnTo>
                  <a:lnTo>
                    <a:pt x="7040" y="5056"/>
                  </a:lnTo>
                  <a:cubicBezTo>
                    <a:pt x="7040" y="5056"/>
                    <a:pt x="7530" y="4197"/>
                    <a:pt x="7530" y="4197"/>
                  </a:cubicBezTo>
                  <a:close/>
                  <a:moveTo>
                    <a:pt x="8512" y="2479"/>
                  </a:moveTo>
                  <a:lnTo>
                    <a:pt x="7662" y="1984"/>
                  </a:lnTo>
                  <a:lnTo>
                    <a:pt x="7171" y="2843"/>
                  </a:lnTo>
                  <a:lnTo>
                    <a:pt x="8021" y="3339"/>
                  </a:lnTo>
                  <a:cubicBezTo>
                    <a:pt x="8021" y="3339"/>
                    <a:pt x="8512" y="2479"/>
                    <a:pt x="8512" y="2479"/>
                  </a:cubicBezTo>
                  <a:close/>
                  <a:moveTo>
                    <a:pt x="20618" y="8428"/>
                  </a:moveTo>
                  <a:lnTo>
                    <a:pt x="982" y="8428"/>
                  </a:lnTo>
                  <a:lnTo>
                    <a:pt x="982" y="6445"/>
                  </a:lnTo>
                  <a:lnTo>
                    <a:pt x="20618" y="6445"/>
                  </a:lnTo>
                  <a:cubicBezTo>
                    <a:pt x="20618" y="6445"/>
                    <a:pt x="20618" y="8428"/>
                    <a:pt x="20618" y="8428"/>
                  </a:cubicBezTo>
                  <a:close/>
                  <a:moveTo>
                    <a:pt x="18655" y="20327"/>
                  </a:moveTo>
                  <a:lnTo>
                    <a:pt x="2945" y="20327"/>
                  </a:lnTo>
                  <a:lnTo>
                    <a:pt x="2945" y="9420"/>
                  </a:lnTo>
                  <a:lnTo>
                    <a:pt x="18655" y="9420"/>
                  </a:lnTo>
                  <a:cubicBezTo>
                    <a:pt x="18655" y="9420"/>
                    <a:pt x="18655" y="20327"/>
                    <a:pt x="18655" y="20327"/>
                  </a:cubicBezTo>
                  <a:close/>
                  <a:moveTo>
                    <a:pt x="6811" y="1488"/>
                  </a:moveTo>
                  <a:cubicBezTo>
                    <a:pt x="7083" y="1014"/>
                    <a:pt x="7683" y="851"/>
                    <a:pt x="8153" y="1125"/>
                  </a:cubicBezTo>
                  <a:lnTo>
                    <a:pt x="9854" y="2117"/>
                  </a:lnTo>
                  <a:lnTo>
                    <a:pt x="7946" y="5454"/>
                  </a:lnTo>
                  <a:lnTo>
                    <a:pt x="5759" y="5454"/>
                  </a:lnTo>
                  <a:lnTo>
                    <a:pt x="5698" y="5419"/>
                  </a:lnTo>
                  <a:lnTo>
                    <a:pt x="5678" y="5454"/>
                  </a:lnTo>
                  <a:lnTo>
                    <a:pt x="4545" y="5454"/>
                  </a:lnTo>
                  <a:cubicBezTo>
                    <a:pt x="4545" y="5454"/>
                    <a:pt x="6811" y="1488"/>
                    <a:pt x="6811" y="1488"/>
                  </a:cubicBezTo>
                  <a:close/>
                  <a:moveTo>
                    <a:pt x="15577" y="5454"/>
                  </a:moveTo>
                  <a:lnTo>
                    <a:pt x="9079" y="5454"/>
                  </a:lnTo>
                  <a:lnTo>
                    <a:pt x="10704" y="2612"/>
                  </a:lnTo>
                  <a:cubicBezTo>
                    <a:pt x="10704" y="2612"/>
                    <a:pt x="15577" y="5454"/>
                    <a:pt x="15577" y="5454"/>
                  </a:cubicBezTo>
                  <a:close/>
                  <a:moveTo>
                    <a:pt x="15930" y="2759"/>
                  </a:moveTo>
                  <a:cubicBezTo>
                    <a:pt x="16454" y="2617"/>
                    <a:pt x="16991" y="2931"/>
                    <a:pt x="17132" y="3460"/>
                  </a:cubicBezTo>
                  <a:lnTo>
                    <a:pt x="17661" y="5454"/>
                  </a:lnTo>
                  <a:lnTo>
                    <a:pt x="17540" y="5454"/>
                  </a:lnTo>
                  <a:lnTo>
                    <a:pt x="16279" y="4718"/>
                  </a:lnTo>
                  <a:lnTo>
                    <a:pt x="16438" y="4674"/>
                  </a:lnTo>
                  <a:lnTo>
                    <a:pt x="16184" y="3716"/>
                  </a:lnTo>
                  <a:lnTo>
                    <a:pt x="15236" y="3973"/>
                  </a:lnTo>
                  <a:lnTo>
                    <a:pt x="15279" y="4135"/>
                  </a:lnTo>
                  <a:lnTo>
                    <a:pt x="14076" y="3434"/>
                  </a:lnTo>
                  <a:lnTo>
                    <a:pt x="14033" y="3272"/>
                  </a:lnTo>
                  <a:cubicBezTo>
                    <a:pt x="14033" y="3272"/>
                    <a:pt x="15930" y="2759"/>
                    <a:pt x="15930" y="2759"/>
                  </a:cubicBezTo>
                  <a:close/>
                  <a:moveTo>
                    <a:pt x="20618" y="5454"/>
                  </a:moveTo>
                  <a:lnTo>
                    <a:pt x="18678" y="5454"/>
                  </a:lnTo>
                  <a:lnTo>
                    <a:pt x="18081" y="3203"/>
                  </a:lnTo>
                  <a:cubicBezTo>
                    <a:pt x="17800" y="2145"/>
                    <a:pt x="16724" y="1518"/>
                    <a:pt x="15676" y="1801"/>
                  </a:cubicBezTo>
                  <a:lnTo>
                    <a:pt x="12671" y="2615"/>
                  </a:lnTo>
                  <a:lnTo>
                    <a:pt x="8644" y="266"/>
                  </a:lnTo>
                  <a:cubicBezTo>
                    <a:pt x="7704" y="-281"/>
                    <a:pt x="6504" y="44"/>
                    <a:pt x="5961" y="992"/>
                  </a:cubicBezTo>
                  <a:lnTo>
                    <a:pt x="3410" y="5454"/>
                  </a:lnTo>
                  <a:lnTo>
                    <a:pt x="982" y="5454"/>
                  </a:lnTo>
                  <a:cubicBezTo>
                    <a:pt x="440" y="5454"/>
                    <a:pt x="0" y="5898"/>
                    <a:pt x="0" y="6445"/>
                  </a:cubicBezTo>
                  <a:lnTo>
                    <a:pt x="0" y="8428"/>
                  </a:lnTo>
                  <a:cubicBezTo>
                    <a:pt x="0" y="8977"/>
                    <a:pt x="440" y="9420"/>
                    <a:pt x="982" y="9420"/>
                  </a:cubicBezTo>
                  <a:lnTo>
                    <a:pt x="1964" y="9420"/>
                  </a:lnTo>
                  <a:lnTo>
                    <a:pt x="1964" y="20327"/>
                  </a:lnTo>
                  <a:cubicBezTo>
                    <a:pt x="1964" y="20875"/>
                    <a:pt x="2403" y="21319"/>
                    <a:pt x="2945" y="21319"/>
                  </a:cubicBezTo>
                  <a:lnTo>
                    <a:pt x="18655" y="21319"/>
                  </a:lnTo>
                  <a:cubicBezTo>
                    <a:pt x="19197" y="21319"/>
                    <a:pt x="19636" y="20875"/>
                    <a:pt x="19636" y="20327"/>
                  </a:cubicBezTo>
                  <a:lnTo>
                    <a:pt x="19636" y="9420"/>
                  </a:lnTo>
                  <a:lnTo>
                    <a:pt x="20618" y="9420"/>
                  </a:lnTo>
                  <a:cubicBezTo>
                    <a:pt x="21160" y="9420"/>
                    <a:pt x="21600" y="8977"/>
                    <a:pt x="21600" y="8428"/>
                  </a:cubicBezTo>
                  <a:lnTo>
                    <a:pt x="21600" y="6445"/>
                  </a:lnTo>
                  <a:cubicBezTo>
                    <a:pt x="21600" y="5898"/>
                    <a:pt x="21160" y="5454"/>
                    <a:pt x="20618" y="5454"/>
                  </a:cubicBezTo>
                  <a:moveTo>
                    <a:pt x="7855" y="12395"/>
                  </a:moveTo>
                  <a:lnTo>
                    <a:pt x="13745" y="12395"/>
                  </a:lnTo>
                  <a:lnTo>
                    <a:pt x="13745" y="13386"/>
                  </a:lnTo>
                  <a:lnTo>
                    <a:pt x="7855" y="13386"/>
                  </a:lnTo>
                  <a:cubicBezTo>
                    <a:pt x="7855" y="13386"/>
                    <a:pt x="7855" y="12395"/>
                    <a:pt x="7855" y="12395"/>
                  </a:cubicBezTo>
                  <a:close/>
                  <a:moveTo>
                    <a:pt x="7855" y="14378"/>
                  </a:moveTo>
                  <a:lnTo>
                    <a:pt x="13745" y="14378"/>
                  </a:lnTo>
                  <a:cubicBezTo>
                    <a:pt x="14288" y="14378"/>
                    <a:pt x="14727" y="13934"/>
                    <a:pt x="14727" y="13386"/>
                  </a:cubicBezTo>
                  <a:lnTo>
                    <a:pt x="14727" y="12395"/>
                  </a:lnTo>
                  <a:cubicBezTo>
                    <a:pt x="14727" y="11847"/>
                    <a:pt x="14288" y="11403"/>
                    <a:pt x="13745" y="11403"/>
                  </a:cubicBezTo>
                  <a:lnTo>
                    <a:pt x="7855" y="11403"/>
                  </a:lnTo>
                  <a:cubicBezTo>
                    <a:pt x="7312" y="11403"/>
                    <a:pt x="6873" y="11847"/>
                    <a:pt x="6873" y="12395"/>
                  </a:cubicBezTo>
                  <a:lnTo>
                    <a:pt x="6873" y="13386"/>
                  </a:lnTo>
                  <a:cubicBezTo>
                    <a:pt x="6873" y="13934"/>
                    <a:pt x="7312" y="14378"/>
                    <a:pt x="7855" y="14378"/>
                  </a:cubicBezTo>
                </a:path>
              </a:pathLst>
            </a:custGeom>
            <a:solidFill>
              <a:schemeClr val="bg1"/>
            </a:solidFill>
            <a:ln w="12700">
              <a:miter lim="400000"/>
            </a:ln>
          </p:spPr>
          <p:txBody>
            <a:bodyPr lIns="14281" tIns="14281" rIns="14281" bIns="14281" anchor="ctr"/>
            <a:lstStyle/>
            <a:p>
              <a:pPr defTabSz="17081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a:latin typeface="Source Sans Pro Light" panose="020B0403030403020204" charset="0"/>
                <a:ea typeface="Source Sans Pro Light" panose="020B0403030403020204" charset="0"/>
                <a:cs typeface="Source Sans Pro Light" panose="020B0403030403020204" charset="0"/>
              </a:endParaRPr>
            </a:p>
          </p:txBody>
        </p:sp>
        <p:sp>
          <p:nvSpPr>
            <p:cNvPr id="46" name="Shape 2631"/>
            <p:cNvSpPr/>
            <p:nvPr/>
          </p:nvSpPr>
          <p:spPr>
            <a:xfrm>
              <a:off x="7301793" y="4816239"/>
              <a:ext cx="422427" cy="345620"/>
            </a:xfrm>
            <a:custGeom>
              <a:avLst/>
              <a:gdLst/>
              <a:ahLst/>
              <a:cxnLst>
                <a:cxn ang="0">
                  <a:pos x="wd2" y="hd2"/>
                </a:cxn>
                <a:cxn ang="5400000">
                  <a:pos x="wd2" y="hd2"/>
                </a:cxn>
                <a:cxn ang="10800000">
                  <a:pos x="wd2" y="hd2"/>
                </a:cxn>
                <a:cxn ang="16200000">
                  <a:pos x="wd2" y="hd2"/>
                </a:cxn>
              </a:cxnLst>
              <a:rect l="0" t="0" r="r" b="b"/>
              <a:pathLst>
                <a:path w="21600" h="21600" extrusionOk="0">
                  <a:moveTo>
                    <a:pt x="19636" y="3600"/>
                  </a:moveTo>
                  <a:lnTo>
                    <a:pt x="1964" y="3600"/>
                  </a:lnTo>
                  <a:lnTo>
                    <a:pt x="1964" y="1200"/>
                  </a:lnTo>
                  <a:lnTo>
                    <a:pt x="19636" y="1200"/>
                  </a:lnTo>
                  <a:cubicBezTo>
                    <a:pt x="19636" y="1200"/>
                    <a:pt x="19636" y="3600"/>
                    <a:pt x="19636" y="3600"/>
                  </a:cubicBezTo>
                  <a:close/>
                  <a:moveTo>
                    <a:pt x="17182" y="6000"/>
                  </a:moveTo>
                  <a:lnTo>
                    <a:pt x="17182" y="4800"/>
                  </a:lnTo>
                  <a:lnTo>
                    <a:pt x="19145" y="4800"/>
                  </a:lnTo>
                  <a:lnTo>
                    <a:pt x="19145" y="6000"/>
                  </a:lnTo>
                  <a:cubicBezTo>
                    <a:pt x="19145" y="6662"/>
                    <a:pt x="18705" y="7200"/>
                    <a:pt x="18164" y="7200"/>
                  </a:cubicBezTo>
                  <a:cubicBezTo>
                    <a:pt x="17621" y="7200"/>
                    <a:pt x="17182" y="6662"/>
                    <a:pt x="17182" y="6000"/>
                  </a:cubicBezTo>
                  <a:moveTo>
                    <a:pt x="14236" y="6000"/>
                  </a:moveTo>
                  <a:lnTo>
                    <a:pt x="14236" y="4800"/>
                  </a:lnTo>
                  <a:lnTo>
                    <a:pt x="16200" y="4800"/>
                  </a:lnTo>
                  <a:lnTo>
                    <a:pt x="16200" y="6000"/>
                  </a:lnTo>
                  <a:cubicBezTo>
                    <a:pt x="16200" y="6662"/>
                    <a:pt x="15760" y="7200"/>
                    <a:pt x="15218" y="7200"/>
                  </a:cubicBezTo>
                  <a:cubicBezTo>
                    <a:pt x="14675" y="7200"/>
                    <a:pt x="14236" y="6662"/>
                    <a:pt x="14236" y="6000"/>
                  </a:cubicBezTo>
                  <a:moveTo>
                    <a:pt x="11291" y="6000"/>
                  </a:moveTo>
                  <a:lnTo>
                    <a:pt x="11291" y="4800"/>
                  </a:lnTo>
                  <a:lnTo>
                    <a:pt x="13255" y="4800"/>
                  </a:lnTo>
                  <a:lnTo>
                    <a:pt x="13255" y="6000"/>
                  </a:lnTo>
                  <a:cubicBezTo>
                    <a:pt x="13255" y="6662"/>
                    <a:pt x="12814" y="7200"/>
                    <a:pt x="12273" y="7200"/>
                  </a:cubicBezTo>
                  <a:cubicBezTo>
                    <a:pt x="11730" y="7200"/>
                    <a:pt x="11291" y="6662"/>
                    <a:pt x="11291" y="6000"/>
                  </a:cubicBezTo>
                  <a:moveTo>
                    <a:pt x="8345" y="6000"/>
                  </a:moveTo>
                  <a:lnTo>
                    <a:pt x="8345" y="4800"/>
                  </a:lnTo>
                  <a:lnTo>
                    <a:pt x="10309" y="4800"/>
                  </a:lnTo>
                  <a:lnTo>
                    <a:pt x="10309" y="6000"/>
                  </a:lnTo>
                  <a:cubicBezTo>
                    <a:pt x="10309" y="6662"/>
                    <a:pt x="9869" y="7200"/>
                    <a:pt x="9327" y="7200"/>
                  </a:cubicBezTo>
                  <a:cubicBezTo>
                    <a:pt x="8785" y="7200"/>
                    <a:pt x="8345" y="6662"/>
                    <a:pt x="8345" y="6000"/>
                  </a:cubicBezTo>
                  <a:moveTo>
                    <a:pt x="5400" y="6000"/>
                  </a:moveTo>
                  <a:lnTo>
                    <a:pt x="5400" y="4800"/>
                  </a:lnTo>
                  <a:lnTo>
                    <a:pt x="7364" y="4800"/>
                  </a:lnTo>
                  <a:lnTo>
                    <a:pt x="7364" y="6000"/>
                  </a:lnTo>
                  <a:cubicBezTo>
                    <a:pt x="7364" y="6662"/>
                    <a:pt x="6924" y="7200"/>
                    <a:pt x="6382" y="7200"/>
                  </a:cubicBezTo>
                  <a:cubicBezTo>
                    <a:pt x="5839" y="7200"/>
                    <a:pt x="5400" y="6662"/>
                    <a:pt x="5400" y="6000"/>
                  </a:cubicBezTo>
                  <a:moveTo>
                    <a:pt x="2455" y="6000"/>
                  </a:moveTo>
                  <a:lnTo>
                    <a:pt x="2455" y="4800"/>
                  </a:lnTo>
                  <a:lnTo>
                    <a:pt x="4418" y="4800"/>
                  </a:lnTo>
                  <a:lnTo>
                    <a:pt x="4418" y="6000"/>
                  </a:lnTo>
                  <a:cubicBezTo>
                    <a:pt x="4418" y="6662"/>
                    <a:pt x="3978" y="7200"/>
                    <a:pt x="3436" y="7200"/>
                  </a:cubicBezTo>
                  <a:cubicBezTo>
                    <a:pt x="2894" y="7200"/>
                    <a:pt x="2455" y="6662"/>
                    <a:pt x="2455" y="6000"/>
                  </a:cubicBezTo>
                  <a:moveTo>
                    <a:pt x="19636" y="20400"/>
                  </a:moveTo>
                  <a:lnTo>
                    <a:pt x="12764" y="20400"/>
                  </a:lnTo>
                  <a:lnTo>
                    <a:pt x="12764" y="13800"/>
                  </a:lnTo>
                  <a:cubicBezTo>
                    <a:pt x="12764" y="13469"/>
                    <a:pt x="12544" y="13200"/>
                    <a:pt x="12273" y="13200"/>
                  </a:cubicBezTo>
                  <a:lnTo>
                    <a:pt x="9327" y="13200"/>
                  </a:lnTo>
                  <a:cubicBezTo>
                    <a:pt x="9056" y="13200"/>
                    <a:pt x="8836" y="13469"/>
                    <a:pt x="8836" y="13800"/>
                  </a:cubicBezTo>
                  <a:lnTo>
                    <a:pt x="8836" y="20400"/>
                  </a:lnTo>
                  <a:lnTo>
                    <a:pt x="1964" y="20400"/>
                  </a:lnTo>
                  <a:lnTo>
                    <a:pt x="1964" y="7573"/>
                  </a:lnTo>
                  <a:cubicBezTo>
                    <a:pt x="2324" y="8076"/>
                    <a:pt x="2847" y="8400"/>
                    <a:pt x="3436" y="8400"/>
                  </a:cubicBezTo>
                  <a:cubicBezTo>
                    <a:pt x="4026" y="8400"/>
                    <a:pt x="4549" y="8076"/>
                    <a:pt x="4909" y="7573"/>
                  </a:cubicBezTo>
                  <a:cubicBezTo>
                    <a:pt x="5269" y="8076"/>
                    <a:pt x="5792" y="8400"/>
                    <a:pt x="6382" y="8400"/>
                  </a:cubicBezTo>
                  <a:cubicBezTo>
                    <a:pt x="6971" y="8400"/>
                    <a:pt x="7495" y="8076"/>
                    <a:pt x="7855" y="7573"/>
                  </a:cubicBezTo>
                  <a:cubicBezTo>
                    <a:pt x="8215" y="8076"/>
                    <a:pt x="8738" y="8400"/>
                    <a:pt x="9327" y="8400"/>
                  </a:cubicBezTo>
                  <a:cubicBezTo>
                    <a:pt x="9917" y="8400"/>
                    <a:pt x="10440" y="8076"/>
                    <a:pt x="10800" y="7573"/>
                  </a:cubicBezTo>
                  <a:cubicBezTo>
                    <a:pt x="11160" y="8076"/>
                    <a:pt x="11683" y="8400"/>
                    <a:pt x="12273" y="8400"/>
                  </a:cubicBezTo>
                  <a:cubicBezTo>
                    <a:pt x="12862" y="8400"/>
                    <a:pt x="13385" y="8076"/>
                    <a:pt x="13745" y="7573"/>
                  </a:cubicBezTo>
                  <a:cubicBezTo>
                    <a:pt x="14105" y="8076"/>
                    <a:pt x="14629" y="8400"/>
                    <a:pt x="15218" y="8400"/>
                  </a:cubicBezTo>
                  <a:cubicBezTo>
                    <a:pt x="15808" y="8400"/>
                    <a:pt x="16331" y="8076"/>
                    <a:pt x="16691" y="7573"/>
                  </a:cubicBezTo>
                  <a:cubicBezTo>
                    <a:pt x="17051" y="8076"/>
                    <a:pt x="17574" y="8400"/>
                    <a:pt x="18164" y="8400"/>
                  </a:cubicBezTo>
                  <a:cubicBezTo>
                    <a:pt x="18753" y="8400"/>
                    <a:pt x="19276" y="8076"/>
                    <a:pt x="19636" y="7573"/>
                  </a:cubicBezTo>
                  <a:cubicBezTo>
                    <a:pt x="19636" y="7573"/>
                    <a:pt x="19636" y="20400"/>
                    <a:pt x="19636" y="20400"/>
                  </a:cubicBezTo>
                  <a:close/>
                  <a:moveTo>
                    <a:pt x="11782" y="20400"/>
                  </a:moveTo>
                  <a:lnTo>
                    <a:pt x="9818" y="20400"/>
                  </a:lnTo>
                  <a:lnTo>
                    <a:pt x="9818" y="14400"/>
                  </a:lnTo>
                  <a:lnTo>
                    <a:pt x="11782" y="14400"/>
                  </a:lnTo>
                  <a:cubicBezTo>
                    <a:pt x="11782" y="14400"/>
                    <a:pt x="11782" y="20400"/>
                    <a:pt x="11782" y="20400"/>
                  </a:cubicBezTo>
                  <a:close/>
                  <a:moveTo>
                    <a:pt x="21109" y="20400"/>
                  </a:moveTo>
                  <a:lnTo>
                    <a:pt x="20618" y="20400"/>
                  </a:lnTo>
                  <a:lnTo>
                    <a:pt x="20618" y="4800"/>
                  </a:lnTo>
                  <a:lnTo>
                    <a:pt x="21109" y="4800"/>
                  </a:lnTo>
                  <a:cubicBezTo>
                    <a:pt x="21380" y="4800"/>
                    <a:pt x="21600" y="4532"/>
                    <a:pt x="21600" y="4200"/>
                  </a:cubicBezTo>
                  <a:cubicBezTo>
                    <a:pt x="21600" y="3868"/>
                    <a:pt x="21380" y="3600"/>
                    <a:pt x="21109" y="3600"/>
                  </a:cubicBezTo>
                  <a:lnTo>
                    <a:pt x="20618" y="3600"/>
                  </a:lnTo>
                  <a:lnTo>
                    <a:pt x="20618" y="1200"/>
                  </a:lnTo>
                  <a:cubicBezTo>
                    <a:pt x="20618" y="538"/>
                    <a:pt x="20178" y="0"/>
                    <a:pt x="19636" y="0"/>
                  </a:cubicBezTo>
                  <a:lnTo>
                    <a:pt x="1964" y="0"/>
                  </a:lnTo>
                  <a:cubicBezTo>
                    <a:pt x="1421" y="0"/>
                    <a:pt x="982" y="538"/>
                    <a:pt x="982" y="1200"/>
                  </a:cubicBezTo>
                  <a:lnTo>
                    <a:pt x="982" y="3600"/>
                  </a:lnTo>
                  <a:lnTo>
                    <a:pt x="491" y="3600"/>
                  </a:lnTo>
                  <a:cubicBezTo>
                    <a:pt x="220" y="3600"/>
                    <a:pt x="0" y="3868"/>
                    <a:pt x="0" y="4200"/>
                  </a:cubicBezTo>
                  <a:cubicBezTo>
                    <a:pt x="0" y="4532"/>
                    <a:pt x="220" y="4800"/>
                    <a:pt x="491" y="4800"/>
                  </a:cubicBezTo>
                  <a:lnTo>
                    <a:pt x="982" y="4800"/>
                  </a:lnTo>
                  <a:lnTo>
                    <a:pt x="982" y="20400"/>
                  </a:lnTo>
                  <a:lnTo>
                    <a:pt x="491" y="20400"/>
                  </a:lnTo>
                  <a:cubicBezTo>
                    <a:pt x="220" y="20400"/>
                    <a:pt x="0" y="20669"/>
                    <a:pt x="0" y="21000"/>
                  </a:cubicBezTo>
                  <a:cubicBezTo>
                    <a:pt x="0" y="21332"/>
                    <a:pt x="220" y="21600"/>
                    <a:pt x="491" y="21600"/>
                  </a:cubicBezTo>
                  <a:lnTo>
                    <a:pt x="21109" y="21600"/>
                  </a:lnTo>
                  <a:cubicBezTo>
                    <a:pt x="21380" y="21600"/>
                    <a:pt x="21600" y="21332"/>
                    <a:pt x="21600" y="21000"/>
                  </a:cubicBezTo>
                  <a:cubicBezTo>
                    <a:pt x="21600" y="20669"/>
                    <a:pt x="21380" y="20400"/>
                    <a:pt x="21109" y="20400"/>
                  </a:cubicBezTo>
                  <a:moveTo>
                    <a:pt x="16691" y="16800"/>
                  </a:moveTo>
                  <a:lnTo>
                    <a:pt x="14727" y="16800"/>
                  </a:lnTo>
                  <a:lnTo>
                    <a:pt x="14727" y="14400"/>
                  </a:lnTo>
                  <a:lnTo>
                    <a:pt x="16691" y="14400"/>
                  </a:lnTo>
                  <a:cubicBezTo>
                    <a:pt x="16691" y="14400"/>
                    <a:pt x="16691" y="16800"/>
                    <a:pt x="16691" y="16800"/>
                  </a:cubicBezTo>
                  <a:close/>
                  <a:moveTo>
                    <a:pt x="17182" y="13200"/>
                  </a:moveTo>
                  <a:lnTo>
                    <a:pt x="14236" y="13200"/>
                  </a:lnTo>
                  <a:cubicBezTo>
                    <a:pt x="13965" y="13200"/>
                    <a:pt x="13745" y="13469"/>
                    <a:pt x="13745" y="13800"/>
                  </a:cubicBezTo>
                  <a:lnTo>
                    <a:pt x="13745" y="17400"/>
                  </a:lnTo>
                  <a:cubicBezTo>
                    <a:pt x="13745" y="17732"/>
                    <a:pt x="13965" y="18000"/>
                    <a:pt x="14236" y="18000"/>
                  </a:cubicBezTo>
                  <a:lnTo>
                    <a:pt x="17182" y="18000"/>
                  </a:lnTo>
                  <a:cubicBezTo>
                    <a:pt x="17453" y="18000"/>
                    <a:pt x="17673" y="17732"/>
                    <a:pt x="17673" y="17400"/>
                  </a:cubicBezTo>
                  <a:lnTo>
                    <a:pt x="17673" y="13800"/>
                  </a:lnTo>
                  <a:cubicBezTo>
                    <a:pt x="17673" y="13469"/>
                    <a:pt x="17453" y="13200"/>
                    <a:pt x="17182" y="13200"/>
                  </a:cubicBezTo>
                  <a:moveTo>
                    <a:pt x="6873" y="16800"/>
                  </a:moveTo>
                  <a:lnTo>
                    <a:pt x="4909" y="16800"/>
                  </a:lnTo>
                  <a:lnTo>
                    <a:pt x="4909" y="14400"/>
                  </a:lnTo>
                  <a:lnTo>
                    <a:pt x="6873" y="14400"/>
                  </a:lnTo>
                  <a:cubicBezTo>
                    <a:pt x="6873" y="14400"/>
                    <a:pt x="6873" y="16800"/>
                    <a:pt x="6873" y="16800"/>
                  </a:cubicBezTo>
                  <a:close/>
                  <a:moveTo>
                    <a:pt x="7364" y="13200"/>
                  </a:moveTo>
                  <a:lnTo>
                    <a:pt x="4418" y="13200"/>
                  </a:lnTo>
                  <a:cubicBezTo>
                    <a:pt x="4147" y="13200"/>
                    <a:pt x="3927" y="13469"/>
                    <a:pt x="3927" y="13800"/>
                  </a:cubicBezTo>
                  <a:lnTo>
                    <a:pt x="3927" y="17400"/>
                  </a:lnTo>
                  <a:cubicBezTo>
                    <a:pt x="3927" y="17732"/>
                    <a:pt x="4147" y="18000"/>
                    <a:pt x="4418" y="18000"/>
                  </a:cubicBezTo>
                  <a:lnTo>
                    <a:pt x="7364" y="18000"/>
                  </a:lnTo>
                  <a:cubicBezTo>
                    <a:pt x="7635" y="18000"/>
                    <a:pt x="7855" y="17732"/>
                    <a:pt x="7855" y="17400"/>
                  </a:cubicBezTo>
                  <a:lnTo>
                    <a:pt x="7855" y="13800"/>
                  </a:lnTo>
                  <a:cubicBezTo>
                    <a:pt x="7855" y="13469"/>
                    <a:pt x="7635" y="13200"/>
                    <a:pt x="7364" y="13200"/>
                  </a:cubicBezTo>
                </a:path>
              </a:pathLst>
            </a:custGeom>
            <a:solidFill>
              <a:schemeClr val="bg1"/>
            </a:solidFill>
            <a:ln w="12700">
              <a:miter lim="400000"/>
            </a:ln>
          </p:spPr>
          <p:txBody>
            <a:bodyPr lIns="14281" tIns="14281" rIns="14281" bIns="14281" anchor="ctr"/>
            <a:lstStyle/>
            <a:p>
              <a:pPr defTabSz="17081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a:latin typeface="Source Sans Pro Light" panose="020B0403030403020204" charset="0"/>
                <a:ea typeface="Source Sans Pro Light" panose="020B0403030403020204" charset="0"/>
                <a:cs typeface="Source Sans Pro Light" panose="020B0403030403020204" charset="0"/>
              </a:endParaRPr>
            </a:p>
          </p:txBody>
        </p:sp>
        <p:sp>
          <p:nvSpPr>
            <p:cNvPr id="47" name="Shape 2540"/>
            <p:cNvSpPr/>
            <p:nvPr/>
          </p:nvSpPr>
          <p:spPr>
            <a:xfrm>
              <a:off x="8944180" y="3561394"/>
              <a:ext cx="731520" cy="731520"/>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chemeClr val="bg1"/>
            </a:solidFill>
            <a:ln w="12700">
              <a:miter lim="400000"/>
            </a:ln>
          </p:spPr>
          <p:txBody>
            <a:bodyPr lIns="14281" tIns="14281" rIns="14281" bIns="14281" anchor="ctr"/>
            <a:lstStyle/>
            <a:p>
              <a:pPr defTabSz="17081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a:latin typeface="Source Sans Pro Light" panose="020B0403030403020204" charset="0"/>
                <a:ea typeface="Source Sans Pro Light" panose="020B0403030403020204" charset="0"/>
                <a:cs typeface="Source Sans Pro Light" panose="020B0403030403020204" charset="0"/>
              </a:endParaRPr>
            </a:p>
          </p:txBody>
        </p:sp>
      </p:grpSp>
      <p:grpSp>
        <p:nvGrpSpPr>
          <p:cNvPr id="61" name="组合 60"/>
          <p:cNvGrpSpPr/>
          <p:nvPr/>
        </p:nvGrpSpPr>
        <p:grpSpPr>
          <a:xfrm>
            <a:off x="6186275" y="1569881"/>
            <a:ext cx="1975022" cy="764358"/>
            <a:chOff x="1088298" y="4213143"/>
            <a:chExt cx="2633697" cy="1019274"/>
          </a:xfrm>
        </p:grpSpPr>
        <p:sp>
          <p:nvSpPr>
            <p:cNvPr id="62" name="矩形 61"/>
            <p:cNvSpPr/>
            <p:nvPr/>
          </p:nvSpPr>
          <p:spPr>
            <a:xfrm>
              <a:off x="1088298" y="4594795"/>
              <a:ext cx="2633697" cy="637622"/>
            </a:xfrm>
            <a:prstGeom prst="rect">
              <a:avLst/>
            </a:prstGeom>
          </p:spPr>
          <p:txBody>
            <a:bodyPr wrap="square">
              <a:spAutoFit/>
              <a:scene3d>
                <a:camera prst="orthographicFront"/>
                <a:lightRig rig="threePt" dir="t"/>
              </a:scene3d>
              <a:sp3d contourW="6350"/>
            </a:bodyPr>
            <a:lstStyle/>
            <a:p>
              <a:pPr>
                <a:lnSpc>
                  <a:spcPct val="120000"/>
                </a:lnSpc>
              </a:pPr>
              <a:r>
                <a:rPr lang="zh-CN" altLang="en-US" sz="1050" dirty="0">
                  <a:solidFill>
                    <a:schemeClr val="tx1">
                      <a:lumMod val="50000"/>
                      <a:lumOff val="50000"/>
                    </a:schemeClr>
                  </a:solidFill>
                </a:rPr>
                <a:t>输入你的内容</a:t>
              </a:r>
              <a:r>
                <a:rPr lang="en-US" altLang="zh-CN" sz="1050" dirty="0">
                  <a:solidFill>
                    <a:schemeClr val="tx1">
                      <a:lumMod val="50000"/>
                      <a:lumOff val="50000"/>
                    </a:schemeClr>
                  </a:solidFill>
                </a:rPr>
                <a:t>699pic,</a:t>
              </a:r>
              <a:r>
                <a:rPr lang="zh-CN" altLang="en-US" sz="1050" dirty="0">
                  <a:solidFill>
                    <a:schemeClr val="tx1">
                      <a:lumMod val="50000"/>
                      <a:lumOff val="50000"/>
                    </a:schemeClr>
                  </a:solidFill>
                </a:rPr>
                <a:t>我爱你，给你创意和灵感</a:t>
              </a:r>
              <a:r>
                <a:rPr lang="en-US" altLang="zh-CN" sz="1050" dirty="0">
                  <a:solidFill>
                    <a:schemeClr val="tx1">
                      <a:lumMod val="50000"/>
                      <a:lumOff val="50000"/>
                    </a:schemeClr>
                  </a:solidFill>
                </a:rPr>
                <a:t>.</a:t>
              </a:r>
              <a:endParaRPr lang="zh-CN" altLang="en-US" sz="1050" dirty="0">
                <a:solidFill>
                  <a:schemeClr val="tx1">
                    <a:lumMod val="50000"/>
                    <a:lumOff val="50000"/>
                  </a:schemeClr>
                </a:solidFill>
              </a:endParaRPr>
            </a:p>
          </p:txBody>
        </p:sp>
        <p:sp>
          <p:nvSpPr>
            <p:cNvPr id="63" name="矩形 62"/>
            <p:cNvSpPr/>
            <p:nvPr/>
          </p:nvSpPr>
          <p:spPr>
            <a:xfrm>
              <a:off x="1088299" y="4213143"/>
              <a:ext cx="2241974" cy="436089"/>
            </a:xfrm>
            <a:prstGeom prst="rect">
              <a:avLst/>
            </a:prstGeom>
          </p:spPr>
          <p:txBody>
            <a:bodyPr wrap="square">
              <a:spAutoFit/>
              <a:scene3d>
                <a:camera prst="orthographicFront"/>
                <a:lightRig rig="threePt" dir="t"/>
              </a:scene3d>
              <a:sp3d contourW="6350"/>
            </a:bodyPr>
            <a:lstStyle/>
            <a:p>
              <a:pPr>
                <a:lnSpc>
                  <a:spcPct val="120000"/>
                </a:lnSpc>
              </a:pPr>
              <a:r>
                <a:rPr lang="zh-CN" altLang="en-US" sz="1280" b="1" dirty="0">
                  <a:solidFill>
                    <a:schemeClr val="tx1">
                      <a:lumMod val="65000"/>
                      <a:lumOff val="35000"/>
                    </a:schemeClr>
                  </a:solidFill>
                </a:rPr>
                <a:t>标题文字添加</a:t>
              </a:r>
              <a:endParaRPr lang="zh-CN" altLang="en-US" sz="1280" b="1" dirty="0">
                <a:solidFill>
                  <a:schemeClr val="tx1">
                    <a:lumMod val="65000"/>
                    <a:lumOff val="35000"/>
                  </a:schemeClr>
                </a:solidFill>
              </a:endParaRPr>
            </a:p>
          </p:txBody>
        </p:sp>
      </p:grpSp>
      <p:grpSp>
        <p:nvGrpSpPr>
          <p:cNvPr id="64" name="组合 63"/>
          <p:cNvGrpSpPr/>
          <p:nvPr/>
        </p:nvGrpSpPr>
        <p:grpSpPr>
          <a:xfrm>
            <a:off x="6186275" y="2518324"/>
            <a:ext cx="1975022" cy="764358"/>
            <a:chOff x="1088298" y="4213143"/>
            <a:chExt cx="2633697" cy="1019274"/>
          </a:xfrm>
        </p:grpSpPr>
        <p:sp>
          <p:nvSpPr>
            <p:cNvPr id="65" name="矩形 64"/>
            <p:cNvSpPr/>
            <p:nvPr/>
          </p:nvSpPr>
          <p:spPr>
            <a:xfrm>
              <a:off x="1088298" y="4594795"/>
              <a:ext cx="2633697" cy="637622"/>
            </a:xfrm>
            <a:prstGeom prst="rect">
              <a:avLst/>
            </a:prstGeom>
          </p:spPr>
          <p:txBody>
            <a:bodyPr wrap="square">
              <a:spAutoFit/>
              <a:scene3d>
                <a:camera prst="orthographicFront"/>
                <a:lightRig rig="threePt" dir="t"/>
              </a:scene3d>
              <a:sp3d contourW="6350"/>
            </a:bodyPr>
            <a:lstStyle/>
            <a:p>
              <a:pPr>
                <a:lnSpc>
                  <a:spcPct val="120000"/>
                </a:lnSpc>
              </a:pPr>
              <a:r>
                <a:rPr lang="zh-CN" altLang="en-US" sz="1050" dirty="0">
                  <a:solidFill>
                    <a:schemeClr val="tx1">
                      <a:lumMod val="50000"/>
                      <a:lumOff val="50000"/>
                    </a:schemeClr>
                  </a:solidFill>
                </a:rPr>
                <a:t>输入你的内容</a:t>
              </a:r>
              <a:r>
                <a:rPr lang="en-US" altLang="zh-CN" sz="1050" dirty="0">
                  <a:solidFill>
                    <a:schemeClr val="tx1">
                      <a:lumMod val="50000"/>
                      <a:lumOff val="50000"/>
                    </a:schemeClr>
                  </a:solidFill>
                </a:rPr>
                <a:t>699pic,</a:t>
              </a:r>
              <a:r>
                <a:rPr lang="zh-CN" altLang="en-US" sz="1050" dirty="0">
                  <a:solidFill>
                    <a:schemeClr val="tx1">
                      <a:lumMod val="50000"/>
                      <a:lumOff val="50000"/>
                    </a:schemeClr>
                  </a:solidFill>
                </a:rPr>
                <a:t>我爱你，给你创意和灵感</a:t>
              </a:r>
              <a:r>
                <a:rPr lang="en-US" altLang="zh-CN" sz="1050" dirty="0">
                  <a:solidFill>
                    <a:schemeClr val="tx1">
                      <a:lumMod val="50000"/>
                      <a:lumOff val="50000"/>
                    </a:schemeClr>
                  </a:solidFill>
                </a:rPr>
                <a:t>.</a:t>
              </a:r>
              <a:endParaRPr lang="zh-CN" altLang="en-US" sz="1050" dirty="0">
                <a:solidFill>
                  <a:schemeClr val="tx1">
                    <a:lumMod val="50000"/>
                    <a:lumOff val="50000"/>
                  </a:schemeClr>
                </a:solidFill>
              </a:endParaRPr>
            </a:p>
          </p:txBody>
        </p:sp>
        <p:sp>
          <p:nvSpPr>
            <p:cNvPr id="66" name="矩形 65"/>
            <p:cNvSpPr/>
            <p:nvPr/>
          </p:nvSpPr>
          <p:spPr>
            <a:xfrm>
              <a:off x="1088299" y="4213143"/>
              <a:ext cx="2241974" cy="436089"/>
            </a:xfrm>
            <a:prstGeom prst="rect">
              <a:avLst/>
            </a:prstGeom>
          </p:spPr>
          <p:txBody>
            <a:bodyPr wrap="square">
              <a:spAutoFit/>
              <a:scene3d>
                <a:camera prst="orthographicFront"/>
                <a:lightRig rig="threePt" dir="t"/>
              </a:scene3d>
              <a:sp3d contourW="6350"/>
            </a:bodyPr>
            <a:lstStyle/>
            <a:p>
              <a:pPr>
                <a:lnSpc>
                  <a:spcPct val="120000"/>
                </a:lnSpc>
              </a:pPr>
              <a:r>
                <a:rPr lang="zh-CN" altLang="en-US" sz="1280" b="1" dirty="0">
                  <a:solidFill>
                    <a:schemeClr val="tx1">
                      <a:lumMod val="65000"/>
                      <a:lumOff val="35000"/>
                    </a:schemeClr>
                  </a:solidFill>
                </a:rPr>
                <a:t>标题文字添加</a:t>
              </a:r>
              <a:endParaRPr lang="zh-CN" altLang="en-US" sz="1280" b="1" dirty="0">
                <a:solidFill>
                  <a:schemeClr val="tx1">
                    <a:lumMod val="65000"/>
                    <a:lumOff val="35000"/>
                  </a:schemeClr>
                </a:solidFill>
              </a:endParaRPr>
            </a:p>
          </p:txBody>
        </p:sp>
      </p:grpSp>
      <p:grpSp>
        <p:nvGrpSpPr>
          <p:cNvPr id="67" name="组合 66"/>
          <p:cNvGrpSpPr/>
          <p:nvPr/>
        </p:nvGrpSpPr>
        <p:grpSpPr>
          <a:xfrm>
            <a:off x="6186275" y="3466766"/>
            <a:ext cx="1975022" cy="764358"/>
            <a:chOff x="1088298" y="4213143"/>
            <a:chExt cx="2633697" cy="1019274"/>
          </a:xfrm>
        </p:grpSpPr>
        <p:sp>
          <p:nvSpPr>
            <p:cNvPr id="68" name="矩形 67"/>
            <p:cNvSpPr/>
            <p:nvPr/>
          </p:nvSpPr>
          <p:spPr>
            <a:xfrm>
              <a:off x="1088298" y="4594795"/>
              <a:ext cx="2633697" cy="637622"/>
            </a:xfrm>
            <a:prstGeom prst="rect">
              <a:avLst/>
            </a:prstGeom>
          </p:spPr>
          <p:txBody>
            <a:bodyPr wrap="square">
              <a:spAutoFit/>
              <a:scene3d>
                <a:camera prst="orthographicFront"/>
                <a:lightRig rig="threePt" dir="t"/>
              </a:scene3d>
              <a:sp3d contourW="6350"/>
            </a:bodyPr>
            <a:lstStyle/>
            <a:p>
              <a:pPr>
                <a:lnSpc>
                  <a:spcPct val="120000"/>
                </a:lnSpc>
              </a:pPr>
              <a:r>
                <a:rPr lang="zh-CN" altLang="en-US" sz="1050" dirty="0">
                  <a:solidFill>
                    <a:schemeClr val="tx1">
                      <a:lumMod val="50000"/>
                      <a:lumOff val="50000"/>
                    </a:schemeClr>
                  </a:solidFill>
                </a:rPr>
                <a:t>输入你的内容</a:t>
              </a:r>
              <a:r>
                <a:rPr lang="en-US" altLang="zh-CN" sz="1050" dirty="0">
                  <a:solidFill>
                    <a:schemeClr val="tx1">
                      <a:lumMod val="50000"/>
                      <a:lumOff val="50000"/>
                    </a:schemeClr>
                  </a:solidFill>
                </a:rPr>
                <a:t>699pic,</a:t>
              </a:r>
              <a:r>
                <a:rPr lang="zh-CN" altLang="en-US" sz="1050" dirty="0">
                  <a:solidFill>
                    <a:schemeClr val="tx1">
                      <a:lumMod val="50000"/>
                      <a:lumOff val="50000"/>
                    </a:schemeClr>
                  </a:solidFill>
                </a:rPr>
                <a:t>我爱你，给你创意和灵感</a:t>
              </a:r>
              <a:r>
                <a:rPr lang="en-US" altLang="zh-CN" sz="1050" dirty="0">
                  <a:solidFill>
                    <a:schemeClr val="tx1">
                      <a:lumMod val="50000"/>
                      <a:lumOff val="50000"/>
                    </a:schemeClr>
                  </a:solidFill>
                </a:rPr>
                <a:t>.</a:t>
              </a:r>
              <a:endParaRPr lang="zh-CN" altLang="en-US" sz="1050" dirty="0">
                <a:solidFill>
                  <a:schemeClr val="tx1">
                    <a:lumMod val="50000"/>
                    <a:lumOff val="50000"/>
                  </a:schemeClr>
                </a:solidFill>
              </a:endParaRPr>
            </a:p>
          </p:txBody>
        </p:sp>
        <p:sp>
          <p:nvSpPr>
            <p:cNvPr id="69" name="矩形 68"/>
            <p:cNvSpPr/>
            <p:nvPr/>
          </p:nvSpPr>
          <p:spPr>
            <a:xfrm>
              <a:off x="1088299" y="4213143"/>
              <a:ext cx="2241974" cy="436089"/>
            </a:xfrm>
            <a:prstGeom prst="rect">
              <a:avLst/>
            </a:prstGeom>
          </p:spPr>
          <p:txBody>
            <a:bodyPr wrap="square">
              <a:spAutoFit/>
              <a:scene3d>
                <a:camera prst="orthographicFront"/>
                <a:lightRig rig="threePt" dir="t"/>
              </a:scene3d>
              <a:sp3d contourW="6350"/>
            </a:bodyPr>
            <a:lstStyle/>
            <a:p>
              <a:pPr>
                <a:lnSpc>
                  <a:spcPct val="120000"/>
                </a:lnSpc>
              </a:pPr>
              <a:r>
                <a:rPr lang="zh-CN" altLang="en-US" sz="1280" b="1" dirty="0">
                  <a:solidFill>
                    <a:schemeClr val="tx1">
                      <a:lumMod val="65000"/>
                      <a:lumOff val="35000"/>
                    </a:schemeClr>
                  </a:solidFill>
                </a:rPr>
                <a:t>标题文字添加</a:t>
              </a:r>
              <a:endParaRPr lang="zh-CN" altLang="en-US" sz="1280" b="1" dirty="0">
                <a:solidFill>
                  <a:schemeClr val="tx1">
                    <a:lumMod val="65000"/>
                    <a:lumOff val="35000"/>
                  </a:schemeClr>
                </a:solidFill>
              </a:endParaRPr>
            </a:p>
          </p:txBody>
        </p:sp>
      </p:grpSp>
      <p:grpSp>
        <p:nvGrpSpPr>
          <p:cNvPr id="70" name="组合 69"/>
          <p:cNvGrpSpPr/>
          <p:nvPr/>
        </p:nvGrpSpPr>
        <p:grpSpPr>
          <a:xfrm>
            <a:off x="982705" y="1569881"/>
            <a:ext cx="1975022" cy="764358"/>
            <a:chOff x="1088298" y="4213143"/>
            <a:chExt cx="2633697" cy="1019274"/>
          </a:xfrm>
        </p:grpSpPr>
        <p:sp>
          <p:nvSpPr>
            <p:cNvPr id="71" name="矩形 70"/>
            <p:cNvSpPr/>
            <p:nvPr/>
          </p:nvSpPr>
          <p:spPr>
            <a:xfrm>
              <a:off x="1088298" y="4594795"/>
              <a:ext cx="2633697" cy="637622"/>
            </a:xfrm>
            <a:prstGeom prst="rect">
              <a:avLst/>
            </a:prstGeom>
          </p:spPr>
          <p:txBody>
            <a:bodyPr wrap="square">
              <a:spAutoFit/>
              <a:scene3d>
                <a:camera prst="orthographicFront"/>
                <a:lightRig rig="threePt" dir="t"/>
              </a:scene3d>
              <a:sp3d contourW="6350"/>
            </a:bodyPr>
            <a:lstStyle/>
            <a:p>
              <a:pPr algn="r">
                <a:lnSpc>
                  <a:spcPct val="120000"/>
                </a:lnSpc>
              </a:pPr>
              <a:r>
                <a:rPr lang="zh-CN" altLang="en-US" sz="1050" dirty="0">
                  <a:solidFill>
                    <a:schemeClr val="tx1">
                      <a:lumMod val="50000"/>
                      <a:lumOff val="50000"/>
                    </a:schemeClr>
                  </a:solidFill>
                </a:rPr>
                <a:t>输入你的内容</a:t>
              </a:r>
              <a:r>
                <a:rPr lang="en-US" altLang="zh-CN" sz="1050" dirty="0">
                  <a:solidFill>
                    <a:schemeClr val="tx1">
                      <a:lumMod val="50000"/>
                      <a:lumOff val="50000"/>
                    </a:schemeClr>
                  </a:solidFill>
                </a:rPr>
                <a:t>699pic,</a:t>
              </a:r>
              <a:r>
                <a:rPr lang="zh-CN" altLang="en-US" sz="1050" dirty="0">
                  <a:solidFill>
                    <a:schemeClr val="tx1">
                      <a:lumMod val="50000"/>
                      <a:lumOff val="50000"/>
                    </a:schemeClr>
                  </a:solidFill>
                </a:rPr>
                <a:t>我爱你，给你创意和灵感</a:t>
              </a:r>
              <a:r>
                <a:rPr lang="en-US" altLang="zh-CN" sz="1050" dirty="0">
                  <a:solidFill>
                    <a:schemeClr val="tx1">
                      <a:lumMod val="50000"/>
                      <a:lumOff val="50000"/>
                    </a:schemeClr>
                  </a:solidFill>
                </a:rPr>
                <a:t>.</a:t>
              </a:r>
              <a:endParaRPr lang="zh-CN" altLang="en-US" sz="1050" dirty="0">
                <a:solidFill>
                  <a:schemeClr val="tx1">
                    <a:lumMod val="50000"/>
                    <a:lumOff val="50000"/>
                  </a:schemeClr>
                </a:solidFill>
              </a:endParaRPr>
            </a:p>
          </p:txBody>
        </p:sp>
        <p:sp>
          <p:nvSpPr>
            <p:cNvPr id="72" name="矩形 71"/>
            <p:cNvSpPr/>
            <p:nvPr/>
          </p:nvSpPr>
          <p:spPr>
            <a:xfrm>
              <a:off x="1480021" y="4213143"/>
              <a:ext cx="2241974" cy="436089"/>
            </a:xfrm>
            <a:prstGeom prst="rect">
              <a:avLst/>
            </a:prstGeom>
          </p:spPr>
          <p:txBody>
            <a:bodyPr wrap="square">
              <a:spAutoFit/>
              <a:scene3d>
                <a:camera prst="orthographicFront"/>
                <a:lightRig rig="threePt" dir="t"/>
              </a:scene3d>
              <a:sp3d contourW="6350"/>
            </a:bodyPr>
            <a:lstStyle/>
            <a:p>
              <a:pPr algn="r">
                <a:lnSpc>
                  <a:spcPct val="120000"/>
                </a:lnSpc>
              </a:pPr>
              <a:r>
                <a:rPr lang="zh-CN" altLang="en-US" sz="1280" b="1" dirty="0">
                  <a:solidFill>
                    <a:schemeClr val="tx1">
                      <a:lumMod val="65000"/>
                      <a:lumOff val="35000"/>
                    </a:schemeClr>
                  </a:solidFill>
                </a:rPr>
                <a:t>标题文字添加</a:t>
              </a:r>
              <a:endParaRPr lang="zh-CN" altLang="en-US" sz="1280" b="1" dirty="0">
                <a:solidFill>
                  <a:schemeClr val="tx1">
                    <a:lumMod val="65000"/>
                    <a:lumOff val="35000"/>
                  </a:schemeClr>
                </a:solidFill>
              </a:endParaRPr>
            </a:p>
          </p:txBody>
        </p:sp>
      </p:grpSp>
      <p:grpSp>
        <p:nvGrpSpPr>
          <p:cNvPr id="73" name="组合 72"/>
          <p:cNvGrpSpPr/>
          <p:nvPr/>
        </p:nvGrpSpPr>
        <p:grpSpPr>
          <a:xfrm>
            <a:off x="982705" y="2518324"/>
            <a:ext cx="1975022" cy="764358"/>
            <a:chOff x="1088298" y="4213143"/>
            <a:chExt cx="2633697" cy="1019274"/>
          </a:xfrm>
        </p:grpSpPr>
        <p:sp>
          <p:nvSpPr>
            <p:cNvPr id="74" name="矩形 73"/>
            <p:cNvSpPr/>
            <p:nvPr/>
          </p:nvSpPr>
          <p:spPr>
            <a:xfrm>
              <a:off x="1088298" y="4594795"/>
              <a:ext cx="2633697" cy="637622"/>
            </a:xfrm>
            <a:prstGeom prst="rect">
              <a:avLst/>
            </a:prstGeom>
          </p:spPr>
          <p:txBody>
            <a:bodyPr wrap="square">
              <a:spAutoFit/>
              <a:scene3d>
                <a:camera prst="orthographicFront"/>
                <a:lightRig rig="threePt" dir="t"/>
              </a:scene3d>
              <a:sp3d contourW="6350"/>
            </a:bodyPr>
            <a:lstStyle/>
            <a:p>
              <a:pPr algn="r">
                <a:lnSpc>
                  <a:spcPct val="120000"/>
                </a:lnSpc>
              </a:pPr>
              <a:r>
                <a:rPr lang="zh-CN" altLang="en-US" sz="1050" dirty="0">
                  <a:solidFill>
                    <a:schemeClr val="tx1">
                      <a:lumMod val="50000"/>
                      <a:lumOff val="50000"/>
                    </a:schemeClr>
                  </a:solidFill>
                </a:rPr>
                <a:t>输入你的内容</a:t>
              </a:r>
              <a:r>
                <a:rPr lang="en-US" altLang="zh-CN" sz="1050" dirty="0">
                  <a:solidFill>
                    <a:schemeClr val="tx1">
                      <a:lumMod val="50000"/>
                      <a:lumOff val="50000"/>
                    </a:schemeClr>
                  </a:solidFill>
                </a:rPr>
                <a:t>699pic,</a:t>
              </a:r>
              <a:r>
                <a:rPr lang="zh-CN" altLang="en-US" sz="1050" dirty="0">
                  <a:solidFill>
                    <a:schemeClr val="tx1">
                      <a:lumMod val="50000"/>
                      <a:lumOff val="50000"/>
                    </a:schemeClr>
                  </a:solidFill>
                </a:rPr>
                <a:t>我爱你，给你创意和灵感</a:t>
              </a:r>
              <a:r>
                <a:rPr lang="en-US" altLang="zh-CN" sz="1050" dirty="0">
                  <a:solidFill>
                    <a:schemeClr val="tx1">
                      <a:lumMod val="50000"/>
                      <a:lumOff val="50000"/>
                    </a:schemeClr>
                  </a:solidFill>
                </a:rPr>
                <a:t>.</a:t>
              </a:r>
              <a:endParaRPr lang="zh-CN" altLang="en-US" sz="1050" dirty="0">
                <a:solidFill>
                  <a:schemeClr val="tx1">
                    <a:lumMod val="50000"/>
                    <a:lumOff val="50000"/>
                  </a:schemeClr>
                </a:solidFill>
              </a:endParaRPr>
            </a:p>
          </p:txBody>
        </p:sp>
        <p:sp>
          <p:nvSpPr>
            <p:cNvPr id="75" name="矩形 74"/>
            <p:cNvSpPr/>
            <p:nvPr/>
          </p:nvSpPr>
          <p:spPr>
            <a:xfrm>
              <a:off x="1480021" y="4213143"/>
              <a:ext cx="2241974" cy="436089"/>
            </a:xfrm>
            <a:prstGeom prst="rect">
              <a:avLst/>
            </a:prstGeom>
          </p:spPr>
          <p:txBody>
            <a:bodyPr wrap="square">
              <a:spAutoFit/>
              <a:scene3d>
                <a:camera prst="orthographicFront"/>
                <a:lightRig rig="threePt" dir="t"/>
              </a:scene3d>
              <a:sp3d contourW="6350"/>
            </a:bodyPr>
            <a:lstStyle/>
            <a:p>
              <a:pPr algn="r">
                <a:lnSpc>
                  <a:spcPct val="120000"/>
                </a:lnSpc>
              </a:pPr>
              <a:r>
                <a:rPr lang="zh-CN" altLang="en-US" sz="1280" b="1" dirty="0">
                  <a:solidFill>
                    <a:schemeClr val="tx1">
                      <a:lumMod val="65000"/>
                      <a:lumOff val="35000"/>
                    </a:schemeClr>
                  </a:solidFill>
                </a:rPr>
                <a:t>标题文字添加</a:t>
              </a:r>
              <a:endParaRPr lang="zh-CN" altLang="en-US" sz="1280" b="1" dirty="0">
                <a:solidFill>
                  <a:schemeClr val="tx1">
                    <a:lumMod val="65000"/>
                    <a:lumOff val="35000"/>
                  </a:schemeClr>
                </a:solidFill>
              </a:endParaRPr>
            </a:p>
          </p:txBody>
        </p:sp>
      </p:grpSp>
      <p:grpSp>
        <p:nvGrpSpPr>
          <p:cNvPr id="76" name="组合 75"/>
          <p:cNvGrpSpPr/>
          <p:nvPr/>
        </p:nvGrpSpPr>
        <p:grpSpPr>
          <a:xfrm>
            <a:off x="982705" y="3466766"/>
            <a:ext cx="1975022" cy="764358"/>
            <a:chOff x="1088298" y="4213143"/>
            <a:chExt cx="2633697" cy="1019274"/>
          </a:xfrm>
        </p:grpSpPr>
        <p:sp>
          <p:nvSpPr>
            <p:cNvPr id="77" name="矩形 76"/>
            <p:cNvSpPr/>
            <p:nvPr/>
          </p:nvSpPr>
          <p:spPr>
            <a:xfrm>
              <a:off x="1088298" y="4594795"/>
              <a:ext cx="2633697" cy="637622"/>
            </a:xfrm>
            <a:prstGeom prst="rect">
              <a:avLst/>
            </a:prstGeom>
          </p:spPr>
          <p:txBody>
            <a:bodyPr wrap="square">
              <a:spAutoFit/>
              <a:scene3d>
                <a:camera prst="orthographicFront"/>
                <a:lightRig rig="threePt" dir="t"/>
              </a:scene3d>
              <a:sp3d contourW="6350"/>
            </a:bodyPr>
            <a:lstStyle/>
            <a:p>
              <a:pPr algn="r">
                <a:lnSpc>
                  <a:spcPct val="120000"/>
                </a:lnSpc>
              </a:pPr>
              <a:r>
                <a:rPr lang="zh-CN" altLang="en-US" sz="1050" dirty="0">
                  <a:solidFill>
                    <a:schemeClr val="tx1">
                      <a:lumMod val="50000"/>
                      <a:lumOff val="50000"/>
                    </a:schemeClr>
                  </a:solidFill>
                </a:rPr>
                <a:t>输入你的内容</a:t>
              </a:r>
              <a:r>
                <a:rPr lang="en-US" altLang="zh-CN" sz="1050" dirty="0">
                  <a:solidFill>
                    <a:schemeClr val="tx1">
                      <a:lumMod val="50000"/>
                      <a:lumOff val="50000"/>
                    </a:schemeClr>
                  </a:solidFill>
                </a:rPr>
                <a:t>699pic,</a:t>
              </a:r>
              <a:r>
                <a:rPr lang="zh-CN" altLang="en-US" sz="1050" dirty="0">
                  <a:solidFill>
                    <a:schemeClr val="tx1">
                      <a:lumMod val="50000"/>
                      <a:lumOff val="50000"/>
                    </a:schemeClr>
                  </a:solidFill>
                </a:rPr>
                <a:t>我爱你，给你创意和灵感</a:t>
              </a:r>
              <a:r>
                <a:rPr lang="en-US" altLang="zh-CN" sz="1050" dirty="0">
                  <a:solidFill>
                    <a:schemeClr val="tx1">
                      <a:lumMod val="50000"/>
                      <a:lumOff val="50000"/>
                    </a:schemeClr>
                  </a:solidFill>
                </a:rPr>
                <a:t>.</a:t>
              </a:r>
              <a:endParaRPr lang="zh-CN" altLang="en-US" sz="1050" dirty="0">
                <a:solidFill>
                  <a:schemeClr val="tx1">
                    <a:lumMod val="50000"/>
                    <a:lumOff val="50000"/>
                  </a:schemeClr>
                </a:solidFill>
              </a:endParaRPr>
            </a:p>
          </p:txBody>
        </p:sp>
        <p:sp>
          <p:nvSpPr>
            <p:cNvPr id="78" name="矩形 77"/>
            <p:cNvSpPr/>
            <p:nvPr/>
          </p:nvSpPr>
          <p:spPr>
            <a:xfrm>
              <a:off x="1480021" y="4213143"/>
              <a:ext cx="2241974" cy="436089"/>
            </a:xfrm>
            <a:prstGeom prst="rect">
              <a:avLst/>
            </a:prstGeom>
          </p:spPr>
          <p:txBody>
            <a:bodyPr wrap="square">
              <a:spAutoFit/>
              <a:scene3d>
                <a:camera prst="orthographicFront"/>
                <a:lightRig rig="threePt" dir="t"/>
              </a:scene3d>
              <a:sp3d contourW="6350"/>
            </a:bodyPr>
            <a:lstStyle/>
            <a:p>
              <a:pPr algn="r">
                <a:lnSpc>
                  <a:spcPct val="120000"/>
                </a:lnSpc>
              </a:pPr>
              <a:r>
                <a:rPr lang="zh-CN" altLang="en-US" sz="1280" b="1" dirty="0">
                  <a:solidFill>
                    <a:schemeClr val="tx1">
                      <a:lumMod val="65000"/>
                      <a:lumOff val="35000"/>
                    </a:schemeClr>
                  </a:solidFill>
                </a:rPr>
                <a:t>标题文字添加</a:t>
              </a:r>
              <a:endParaRPr lang="zh-CN" altLang="en-US" sz="1280" b="1" dirty="0">
                <a:solidFill>
                  <a:schemeClr val="tx1">
                    <a:lumMod val="65000"/>
                    <a:lumOff val="35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par>
                          <p:cTn id="11" fill="hold">
                            <p:stCondLst>
                              <p:cond delay="1000"/>
                            </p:stCondLst>
                            <p:childTnLst>
                              <p:par>
                                <p:cTn id="12" presetID="2" presetClass="entr" presetSubtype="4" fill="hold" nodeType="afterEffect">
                                  <p:stCondLst>
                                    <p:cond delay="0"/>
                                  </p:stCondLst>
                                  <p:childTnLst>
                                    <p:set>
                                      <p:cBhvr>
                                        <p:cTn id="13" dur="1" fill="hold">
                                          <p:stCondLst>
                                            <p:cond delay="0"/>
                                          </p:stCondLst>
                                        </p:cTn>
                                        <p:tgtEl>
                                          <p:spTgt spid="70"/>
                                        </p:tgtEl>
                                        <p:attrNameLst>
                                          <p:attrName>style.visibility</p:attrName>
                                        </p:attrNameLst>
                                      </p:cBhvr>
                                      <p:to>
                                        <p:strVal val="visible"/>
                                      </p:to>
                                    </p:set>
                                    <p:anim calcmode="lin" valueType="num">
                                      <p:cBhvr additive="base">
                                        <p:cTn id="14" dur="500" fill="hold"/>
                                        <p:tgtEl>
                                          <p:spTgt spid="70"/>
                                        </p:tgtEl>
                                        <p:attrNameLst>
                                          <p:attrName>ppt_x</p:attrName>
                                        </p:attrNameLst>
                                      </p:cBhvr>
                                      <p:tavLst>
                                        <p:tav tm="0">
                                          <p:val>
                                            <p:strVal val="#ppt_x"/>
                                          </p:val>
                                        </p:tav>
                                        <p:tav tm="100000">
                                          <p:val>
                                            <p:strVal val="#ppt_x"/>
                                          </p:val>
                                        </p:tav>
                                      </p:tavLst>
                                    </p:anim>
                                    <p:anim calcmode="lin" valueType="num">
                                      <p:cBhvr additive="base">
                                        <p:cTn id="15" dur="500" fill="hold"/>
                                        <p:tgtEl>
                                          <p:spTgt spid="70"/>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73"/>
                                        </p:tgtEl>
                                        <p:attrNameLst>
                                          <p:attrName>style.visibility</p:attrName>
                                        </p:attrNameLst>
                                      </p:cBhvr>
                                      <p:to>
                                        <p:strVal val="visible"/>
                                      </p:to>
                                    </p:set>
                                    <p:anim calcmode="lin" valueType="num">
                                      <p:cBhvr additive="base">
                                        <p:cTn id="18" dur="500" fill="hold"/>
                                        <p:tgtEl>
                                          <p:spTgt spid="73"/>
                                        </p:tgtEl>
                                        <p:attrNameLst>
                                          <p:attrName>ppt_x</p:attrName>
                                        </p:attrNameLst>
                                      </p:cBhvr>
                                      <p:tavLst>
                                        <p:tav tm="0">
                                          <p:val>
                                            <p:strVal val="#ppt_x"/>
                                          </p:val>
                                        </p:tav>
                                        <p:tav tm="100000">
                                          <p:val>
                                            <p:strVal val="#ppt_x"/>
                                          </p:val>
                                        </p:tav>
                                      </p:tavLst>
                                    </p:anim>
                                    <p:anim calcmode="lin" valueType="num">
                                      <p:cBhvr additive="base">
                                        <p:cTn id="19" dur="500" fill="hold"/>
                                        <p:tgtEl>
                                          <p:spTgt spid="73"/>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76"/>
                                        </p:tgtEl>
                                        <p:attrNameLst>
                                          <p:attrName>style.visibility</p:attrName>
                                        </p:attrNameLst>
                                      </p:cBhvr>
                                      <p:to>
                                        <p:strVal val="visible"/>
                                      </p:to>
                                    </p:set>
                                    <p:anim calcmode="lin" valueType="num">
                                      <p:cBhvr additive="base">
                                        <p:cTn id="22" dur="500" fill="hold"/>
                                        <p:tgtEl>
                                          <p:spTgt spid="76"/>
                                        </p:tgtEl>
                                        <p:attrNameLst>
                                          <p:attrName>ppt_x</p:attrName>
                                        </p:attrNameLst>
                                      </p:cBhvr>
                                      <p:tavLst>
                                        <p:tav tm="0">
                                          <p:val>
                                            <p:strVal val="#ppt_x"/>
                                          </p:val>
                                        </p:tav>
                                        <p:tav tm="100000">
                                          <p:val>
                                            <p:strVal val="#ppt_x"/>
                                          </p:val>
                                        </p:tav>
                                      </p:tavLst>
                                    </p:anim>
                                    <p:anim calcmode="lin" valueType="num">
                                      <p:cBhvr additive="base">
                                        <p:cTn id="23" dur="500" fill="hold"/>
                                        <p:tgtEl>
                                          <p:spTgt spid="76"/>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61"/>
                                        </p:tgtEl>
                                        <p:attrNameLst>
                                          <p:attrName>style.visibility</p:attrName>
                                        </p:attrNameLst>
                                      </p:cBhvr>
                                      <p:to>
                                        <p:strVal val="visible"/>
                                      </p:to>
                                    </p:set>
                                    <p:anim calcmode="lin" valueType="num">
                                      <p:cBhvr additive="base">
                                        <p:cTn id="26" dur="500" fill="hold"/>
                                        <p:tgtEl>
                                          <p:spTgt spid="61"/>
                                        </p:tgtEl>
                                        <p:attrNameLst>
                                          <p:attrName>ppt_x</p:attrName>
                                        </p:attrNameLst>
                                      </p:cBhvr>
                                      <p:tavLst>
                                        <p:tav tm="0">
                                          <p:val>
                                            <p:strVal val="#ppt_x"/>
                                          </p:val>
                                        </p:tav>
                                        <p:tav tm="100000">
                                          <p:val>
                                            <p:strVal val="#ppt_x"/>
                                          </p:val>
                                        </p:tav>
                                      </p:tavLst>
                                    </p:anim>
                                    <p:anim calcmode="lin" valueType="num">
                                      <p:cBhvr additive="base">
                                        <p:cTn id="27" dur="500" fill="hold"/>
                                        <p:tgtEl>
                                          <p:spTgt spid="61"/>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64"/>
                                        </p:tgtEl>
                                        <p:attrNameLst>
                                          <p:attrName>style.visibility</p:attrName>
                                        </p:attrNameLst>
                                      </p:cBhvr>
                                      <p:to>
                                        <p:strVal val="visible"/>
                                      </p:to>
                                    </p:set>
                                    <p:anim calcmode="lin" valueType="num">
                                      <p:cBhvr additive="base">
                                        <p:cTn id="30" dur="500" fill="hold"/>
                                        <p:tgtEl>
                                          <p:spTgt spid="64"/>
                                        </p:tgtEl>
                                        <p:attrNameLst>
                                          <p:attrName>ppt_x</p:attrName>
                                        </p:attrNameLst>
                                      </p:cBhvr>
                                      <p:tavLst>
                                        <p:tav tm="0">
                                          <p:val>
                                            <p:strVal val="#ppt_x"/>
                                          </p:val>
                                        </p:tav>
                                        <p:tav tm="100000">
                                          <p:val>
                                            <p:strVal val="#ppt_x"/>
                                          </p:val>
                                        </p:tav>
                                      </p:tavLst>
                                    </p:anim>
                                    <p:anim calcmode="lin" valueType="num">
                                      <p:cBhvr additive="base">
                                        <p:cTn id="31" dur="500" fill="hold"/>
                                        <p:tgtEl>
                                          <p:spTgt spid="64"/>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67"/>
                                        </p:tgtEl>
                                        <p:attrNameLst>
                                          <p:attrName>style.visibility</p:attrName>
                                        </p:attrNameLst>
                                      </p:cBhvr>
                                      <p:to>
                                        <p:strVal val="visible"/>
                                      </p:to>
                                    </p:set>
                                    <p:anim calcmode="lin" valueType="num">
                                      <p:cBhvr additive="base">
                                        <p:cTn id="34" dur="500" fill="hold"/>
                                        <p:tgtEl>
                                          <p:spTgt spid="67"/>
                                        </p:tgtEl>
                                        <p:attrNameLst>
                                          <p:attrName>ppt_x</p:attrName>
                                        </p:attrNameLst>
                                      </p:cBhvr>
                                      <p:tavLst>
                                        <p:tav tm="0">
                                          <p:val>
                                            <p:strVal val="#ppt_x"/>
                                          </p:val>
                                        </p:tav>
                                        <p:tav tm="100000">
                                          <p:val>
                                            <p:strVal val="#ppt_x"/>
                                          </p:val>
                                        </p:tav>
                                      </p:tavLst>
                                    </p:anim>
                                    <p:anim calcmode="lin" valueType="num">
                                      <p:cBhvr additive="base">
                                        <p:cTn id="35" dur="500" fill="hold"/>
                                        <p:tgtEl>
                                          <p:spTgt spid="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AutoShape 2"/>
          <p:cNvSpPr/>
          <p:nvPr/>
        </p:nvSpPr>
        <p:spPr bwMode="auto">
          <a:xfrm>
            <a:off x="1017551" y="1633924"/>
            <a:ext cx="3841877" cy="2019979"/>
          </a:xfrm>
          <a:custGeom>
            <a:avLst/>
            <a:gdLst>
              <a:gd name="T0" fmla="*/ 5124450 w 21600"/>
              <a:gd name="T1" fmla="*/ 2533650 h 21600"/>
              <a:gd name="T2" fmla="*/ 5124450 w 21600"/>
              <a:gd name="T3" fmla="*/ 2533650 h 21600"/>
              <a:gd name="T4" fmla="*/ 5124450 w 21600"/>
              <a:gd name="T5" fmla="*/ 2533650 h 21600"/>
              <a:gd name="T6" fmla="*/ 5124450 w 21600"/>
              <a:gd name="T7" fmla="*/ 25336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gradFill>
            <a:gsLst>
              <a:gs pos="5000">
                <a:schemeClr val="accent2">
                  <a:lumMod val="75000"/>
                </a:schemeClr>
              </a:gs>
              <a:gs pos="100000">
                <a:schemeClr val="accent2">
                  <a:lumMod val="40000"/>
                  <a:lumOff val="60000"/>
                </a:schemeClr>
              </a:gs>
            </a:gsLst>
            <a:lin ang="0" scaled="1"/>
          </a:gradFill>
          <a:ln w="12700" cap="flat" cmpd="sng" algn="ctr">
            <a:noFill/>
            <a:prstDash val="solid"/>
            <a:miter lim="800000"/>
          </a:ln>
          <a:effectLst/>
        </p:spPr>
        <p:txBody>
          <a:bodyPr lIns="68575" tIns="34287" rIns="68575" bIns="34287" rtlCol="0" anchor="ctr"/>
          <a:lstStyle/>
          <a:p>
            <a:endParaRPr lang="zh-CN" altLang="en-US" sz="1400" kern="0" dirty="0">
              <a:solidFill>
                <a:schemeClr val="tx1">
                  <a:lumMod val="65000"/>
                  <a:lumOff val="35000"/>
                </a:schemeClr>
              </a:solidFill>
              <a:cs typeface="+mn-ea"/>
              <a:sym typeface="+mn-lt"/>
            </a:endParaRPr>
          </a:p>
        </p:txBody>
      </p:sp>
      <p:sp>
        <p:nvSpPr>
          <p:cNvPr id="23555" name="AutoShape 3"/>
          <p:cNvSpPr/>
          <p:nvPr/>
        </p:nvSpPr>
        <p:spPr bwMode="auto">
          <a:xfrm>
            <a:off x="1022312" y="1146252"/>
            <a:ext cx="7052959" cy="356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lstStyle/>
          <a:p>
            <a:pPr algn="just" defTabSz="242570">
              <a:lnSpc>
                <a:spcPct val="120000"/>
              </a:lnSpc>
              <a:spcBef>
                <a:spcPts val="640"/>
              </a:spcBef>
            </a:pPr>
            <a:r>
              <a:rPr lang="es-ES" altLang="zh-CN" sz="900" dirty="0">
                <a:solidFill>
                  <a:schemeClr val="accent2">
                    <a:lumMod val="75000"/>
                  </a:schemeClr>
                </a:solidFill>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Fusce felis tellus</a:t>
            </a:r>
            <a:endParaRPr lang="es-ES" altLang="zh-CN" sz="2400" dirty="0">
              <a:solidFill>
                <a:schemeClr val="accent2">
                  <a:lumMod val="75000"/>
                </a:schemeClr>
              </a:solidFill>
              <a:cs typeface="+mn-ea"/>
              <a:sym typeface="+mn-lt"/>
            </a:endParaRPr>
          </a:p>
        </p:txBody>
      </p:sp>
      <p:sp>
        <p:nvSpPr>
          <p:cNvPr id="23563" name="AutoShape 11"/>
          <p:cNvSpPr/>
          <p:nvPr/>
        </p:nvSpPr>
        <p:spPr bwMode="auto">
          <a:xfrm>
            <a:off x="1022312" y="4048417"/>
            <a:ext cx="7052959" cy="35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lstStyle/>
          <a:p>
            <a:pPr algn="just" defTabSz="242570">
              <a:lnSpc>
                <a:spcPct val="120000"/>
              </a:lnSpc>
              <a:spcBef>
                <a:spcPts val="640"/>
              </a:spcBef>
            </a:pPr>
            <a:r>
              <a:rPr lang="es-ES" altLang="zh-CN" sz="900" dirty="0">
                <a:solidFill>
                  <a:schemeClr val="bg1">
                    <a:lumMod val="65000"/>
                  </a:schemeClr>
                </a:solidFill>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Fusce felis tellus</a:t>
            </a:r>
            <a:endParaRPr lang="es-ES" altLang="zh-CN" sz="2400" dirty="0">
              <a:solidFill>
                <a:schemeClr val="bg1">
                  <a:lumMod val="65000"/>
                </a:schemeClr>
              </a:solidFill>
              <a:cs typeface="+mn-ea"/>
              <a:sym typeface="+mn-lt"/>
            </a:endParaRPr>
          </a:p>
        </p:txBody>
      </p:sp>
      <p:sp>
        <p:nvSpPr>
          <p:cNvPr id="23564" name="AutoShape 12"/>
          <p:cNvSpPr/>
          <p:nvPr/>
        </p:nvSpPr>
        <p:spPr bwMode="auto">
          <a:xfrm>
            <a:off x="1024692" y="3793041"/>
            <a:ext cx="4676186" cy="22865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14282" tIns="14282" rIns="14282" bIns="14282" anchor="ctr"/>
          <a:lstStyle/>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Lato Regular"/>
              </a:rPr>
              <a:t>在此添加标题</a:t>
            </a:r>
            <a:endParaRPr lang="id-ID"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Lato Regular"/>
            </a:endParaRPr>
          </a:p>
        </p:txBody>
      </p:sp>
      <p:sp>
        <p:nvSpPr>
          <p:cNvPr id="14" name="Text Box 552"/>
          <p:cNvSpPr txBox="1">
            <a:spLocks noChangeArrowheads="1"/>
          </p:cNvSpPr>
          <p:nvPr/>
        </p:nvSpPr>
        <p:spPr bwMode="auto">
          <a:xfrm>
            <a:off x="1134294" y="1994448"/>
            <a:ext cx="3209201" cy="251460"/>
          </a:xfrm>
          <a:prstGeom prst="rect">
            <a:avLst/>
          </a:prstGeom>
          <a:noFill/>
          <a:ln>
            <a:noFill/>
          </a:ln>
          <a:effectLst/>
        </p:spPr>
        <p:txBody>
          <a:bodyPr wrap="square" lIns="68575" tIns="34287" rIns="68575" bIns="34287">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12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15" name="Text Box 552"/>
          <p:cNvSpPr txBox="1">
            <a:spLocks noChangeArrowheads="1"/>
          </p:cNvSpPr>
          <p:nvPr/>
        </p:nvSpPr>
        <p:spPr bwMode="auto">
          <a:xfrm>
            <a:off x="1134291" y="2482523"/>
            <a:ext cx="3617715" cy="205740"/>
          </a:xfrm>
          <a:prstGeom prst="rect">
            <a:avLst/>
          </a:prstGeom>
          <a:noFill/>
          <a:ln>
            <a:noFill/>
          </a:ln>
          <a:effectLst/>
        </p:spPr>
        <p:txBody>
          <a:bodyPr wrap="square" lIns="68575" tIns="34287" rIns="68575" bIns="34287">
            <a:spAutoFit/>
          </a:bodyPr>
          <a:lstStyle/>
          <a:p>
            <a:pPr algn="l"/>
            <a:r>
              <a:rPr lang="en-US" altLang="zh-CN" sz="900" dirty="0" err="1">
                <a:solidFill>
                  <a:schemeClr val="bg1"/>
                </a:solidFill>
                <a:cs typeface="+mn-ea"/>
                <a:sym typeface="+mn-lt"/>
              </a:rPr>
              <a:t>Lorem</a:t>
            </a:r>
            <a:r>
              <a:rPr lang="en-US" altLang="zh-CN" sz="900" dirty="0">
                <a:solidFill>
                  <a:schemeClr val="bg1"/>
                </a:solidFill>
                <a:cs typeface="+mn-ea"/>
                <a:sym typeface="+mn-lt"/>
              </a:rPr>
              <a:t> </a:t>
            </a:r>
            <a:r>
              <a:rPr lang="en-US" altLang="zh-CN" sz="900" dirty="0" err="1">
                <a:solidFill>
                  <a:schemeClr val="bg1"/>
                </a:solidFill>
                <a:cs typeface="+mn-ea"/>
                <a:sym typeface="+mn-lt"/>
              </a:rPr>
              <a:t>Ipsum</a:t>
            </a:r>
            <a:r>
              <a:rPr lang="en-US" altLang="zh-CN" sz="900" dirty="0">
                <a:solidFill>
                  <a:schemeClr val="bg1"/>
                </a:solidFill>
                <a:cs typeface="+mn-ea"/>
                <a:sym typeface="+mn-lt"/>
              </a:rPr>
              <a:t> is simply dummy text of the printing and typesetting industry.</a:t>
            </a:r>
            <a:endParaRPr lang="en-US" altLang="zh-CN" sz="900" dirty="0">
              <a:solidFill>
                <a:schemeClr val="bg1"/>
              </a:solidFill>
              <a:cs typeface="+mn-ea"/>
              <a:sym typeface="+mn-lt"/>
            </a:endParaRPr>
          </a:p>
        </p:txBody>
      </p:sp>
      <p:pic>
        <p:nvPicPr>
          <p:cNvPr id="9" name="图片 8" descr="400080048.jpg"/>
          <p:cNvPicPr>
            <a:picLocks noChangeAspect="1"/>
          </p:cNvPicPr>
          <p:nvPr/>
        </p:nvPicPr>
        <p:blipFill rotWithShape="1">
          <a:blip r:embed="rId1" cstate="print">
            <a:extLst>
              <a:ext uri="{28A0092B-C50C-407E-A947-70E740481C1C}">
                <a14:useLocalDpi xmlns:a14="http://schemas.microsoft.com/office/drawing/2010/main" val="0"/>
              </a:ext>
            </a:extLst>
          </a:blip>
          <a:srcRect b="6889"/>
          <a:stretch>
            <a:fillRect/>
          </a:stretch>
        </p:blipFill>
        <p:spPr>
          <a:xfrm>
            <a:off x="4824028" y="1599642"/>
            <a:ext cx="3667884" cy="2052228"/>
          </a:xfrm>
          <a:prstGeom prst="rect">
            <a:avLst/>
          </a:prstGeom>
        </p:spPr>
      </p:pic>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3555"/>
                                        </p:tgtEl>
                                        <p:attrNameLst>
                                          <p:attrName>style.visibility</p:attrName>
                                        </p:attrNameLst>
                                      </p:cBhvr>
                                      <p:to>
                                        <p:strVal val="visible"/>
                                      </p:to>
                                    </p:set>
                                    <p:anim calcmode="lin" valueType="num">
                                      <p:cBhvr additive="base">
                                        <p:cTn id="7" dur="500" fill="hold"/>
                                        <p:tgtEl>
                                          <p:spTgt spid="23555"/>
                                        </p:tgtEl>
                                        <p:attrNameLst>
                                          <p:attrName>ppt_x</p:attrName>
                                        </p:attrNameLst>
                                      </p:cBhvr>
                                      <p:tavLst>
                                        <p:tav tm="0">
                                          <p:val>
                                            <p:strVal val="1+#ppt_w/2"/>
                                          </p:val>
                                        </p:tav>
                                        <p:tav tm="100000">
                                          <p:val>
                                            <p:strVal val="#ppt_x"/>
                                          </p:val>
                                        </p:tav>
                                      </p:tavLst>
                                    </p:anim>
                                    <p:anim calcmode="lin" valueType="num">
                                      <p:cBhvr additive="base">
                                        <p:cTn id="8" dur="500" fill="hold"/>
                                        <p:tgtEl>
                                          <p:spTgt spid="2355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9" presetClass="entr" presetSubtype="0" fill="hold" grpId="0" nodeType="afterEffect">
                                  <p:stCondLst>
                                    <p:cond delay="0"/>
                                  </p:stCondLst>
                                  <p:childTnLst>
                                    <p:set>
                                      <p:cBhvr>
                                        <p:cTn id="11" dur="1" fill="hold">
                                          <p:stCondLst>
                                            <p:cond delay="0"/>
                                          </p:stCondLst>
                                        </p:cTn>
                                        <p:tgtEl>
                                          <p:spTgt spid="23554"/>
                                        </p:tgtEl>
                                        <p:attrNameLst>
                                          <p:attrName>style.visibility</p:attrName>
                                        </p:attrNameLst>
                                      </p:cBhvr>
                                      <p:to>
                                        <p:strVal val="visible"/>
                                      </p:to>
                                    </p:set>
                                    <p:animEffect transition="in" filter="dissolve">
                                      <p:cBhvr>
                                        <p:cTn id="12" dur="500"/>
                                        <p:tgtEl>
                                          <p:spTgt spid="23554"/>
                                        </p:tgtEl>
                                      </p:cBhvr>
                                    </p:animEffect>
                                  </p:childTnLst>
                                </p:cTn>
                              </p:par>
                            </p:childTnLst>
                          </p:cTn>
                        </p:par>
                        <p:par>
                          <p:cTn id="13" fill="hold">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23563"/>
                                        </p:tgtEl>
                                        <p:attrNameLst>
                                          <p:attrName>style.visibility</p:attrName>
                                        </p:attrNameLst>
                                      </p:cBhvr>
                                      <p:to>
                                        <p:strVal val="visible"/>
                                      </p:to>
                                    </p:set>
                                    <p:anim calcmode="lin" valueType="num">
                                      <p:cBhvr additive="base">
                                        <p:cTn id="16" dur="500" fill="hold"/>
                                        <p:tgtEl>
                                          <p:spTgt spid="23563"/>
                                        </p:tgtEl>
                                        <p:attrNameLst>
                                          <p:attrName>ppt_x</p:attrName>
                                        </p:attrNameLst>
                                      </p:cBhvr>
                                      <p:tavLst>
                                        <p:tav tm="0">
                                          <p:val>
                                            <p:strVal val="1+#ppt_w/2"/>
                                          </p:val>
                                        </p:tav>
                                        <p:tav tm="100000">
                                          <p:val>
                                            <p:strVal val="#ppt_x"/>
                                          </p:val>
                                        </p:tav>
                                      </p:tavLst>
                                    </p:anim>
                                    <p:anim calcmode="lin" valueType="num">
                                      <p:cBhvr additive="base">
                                        <p:cTn id="17" dur="500" fill="hold"/>
                                        <p:tgtEl>
                                          <p:spTgt spid="23563"/>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2" fill="hold" grpId="0" nodeType="afterEffect">
                                  <p:stCondLst>
                                    <p:cond delay="0"/>
                                  </p:stCondLst>
                                  <p:childTnLst>
                                    <p:set>
                                      <p:cBhvr>
                                        <p:cTn id="20" dur="1" fill="hold">
                                          <p:stCondLst>
                                            <p:cond delay="0"/>
                                          </p:stCondLst>
                                        </p:cTn>
                                        <p:tgtEl>
                                          <p:spTgt spid="23564"/>
                                        </p:tgtEl>
                                        <p:attrNameLst>
                                          <p:attrName>style.visibility</p:attrName>
                                        </p:attrNameLst>
                                      </p:cBhvr>
                                      <p:to>
                                        <p:strVal val="visible"/>
                                      </p:to>
                                    </p:set>
                                    <p:anim calcmode="lin" valueType="num">
                                      <p:cBhvr additive="base">
                                        <p:cTn id="21" dur="500" fill="hold"/>
                                        <p:tgtEl>
                                          <p:spTgt spid="23564"/>
                                        </p:tgtEl>
                                        <p:attrNameLst>
                                          <p:attrName>ppt_x</p:attrName>
                                        </p:attrNameLst>
                                      </p:cBhvr>
                                      <p:tavLst>
                                        <p:tav tm="0">
                                          <p:val>
                                            <p:strVal val="1+#ppt_w/2"/>
                                          </p:val>
                                        </p:tav>
                                        <p:tav tm="100000">
                                          <p:val>
                                            <p:strVal val="#ppt_x"/>
                                          </p:val>
                                        </p:tav>
                                      </p:tavLst>
                                    </p:anim>
                                    <p:anim calcmode="lin" valueType="num">
                                      <p:cBhvr additive="base">
                                        <p:cTn id="22" dur="500" fill="hold"/>
                                        <p:tgtEl>
                                          <p:spTgt spid="23564"/>
                                        </p:tgtEl>
                                        <p:attrNameLst>
                                          <p:attrName>ppt_y</p:attrName>
                                        </p:attrNameLst>
                                      </p:cBhvr>
                                      <p:tavLst>
                                        <p:tav tm="0">
                                          <p:val>
                                            <p:strVal val="#ppt_y"/>
                                          </p:val>
                                        </p:tav>
                                        <p:tav tm="100000">
                                          <p:val>
                                            <p:strVal val="#ppt_y"/>
                                          </p:val>
                                        </p:tav>
                                      </p:tavLst>
                                    </p:anim>
                                  </p:childTnLst>
                                </p:cTn>
                              </p:par>
                              <p:par>
                                <p:cTn id="23" presetID="41" presetClass="entr" presetSubtype="0" fill="hold" nodeType="withEffect">
                                  <p:stCondLst>
                                    <p:cond delay="200"/>
                                  </p:stCondLst>
                                  <p:iterate type="lt">
                                    <p:tmPct val="10000"/>
                                  </p:iterate>
                                  <p:childTnLst>
                                    <p:set>
                                      <p:cBhvr>
                                        <p:cTn id="24" dur="1" fill="hold">
                                          <p:stCondLst>
                                            <p:cond delay="0"/>
                                          </p:stCondLst>
                                        </p:cTn>
                                        <p:tgtEl>
                                          <p:spTgt spid="14"/>
                                        </p:tgtEl>
                                        <p:attrNameLst>
                                          <p:attrName>style.visibility</p:attrName>
                                        </p:attrNameLst>
                                      </p:cBhvr>
                                      <p:to>
                                        <p:strVal val="visible"/>
                                      </p:to>
                                    </p:set>
                                    <p:anim calcmode="lin" valueType="num">
                                      <p:cBhvr>
                                        <p:cTn id="25" dur="10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26" dur="1000" fill="hold"/>
                                        <p:tgtEl>
                                          <p:spTgt spid="14"/>
                                        </p:tgtEl>
                                        <p:attrNameLst>
                                          <p:attrName>ppt_y</p:attrName>
                                        </p:attrNameLst>
                                      </p:cBhvr>
                                      <p:tavLst>
                                        <p:tav tm="0">
                                          <p:val>
                                            <p:strVal val="#ppt_y"/>
                                          </p:val>
                                        </p:tav>
                                        <p:tav tm="100000">
                                          <p:val>
                                            <p:strVal val="#ppt_y"/>
                                          </p:val>
                                        </p:tav>
                                      </p:tavLst>
                                    </p:anim>
                                    <p:anim calcmode="lin" valueType="num">
                                      <p:cBhvr>
                                        <p:cTn id="27" dur="10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28" dur="10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29" dur="1000" tmFilter="0,0; .5, 1; 1, 1"/>
                                        <p:tgtEl>
                                          <p:spTgt spid="14"/>
                                        </p:tgtEl>
                                      </p:cBhvr>
                                    </p:animEffect>
                                  </p:childTnLst>
                                </p:cTn>
                              </p:par>
                              <p:par>
                                <p:cTn id="30" presetID="41" presetClass="entr" presetSubtype="0" fill="hold" nodeType="withEffect">
                                  <p:stCondLst>
                                    <p:cond delay="200"/>
                                  </p:stCondLst>
                                  <p:iterate type="lt">
                                    <p:tmPct val="10000"/>
                                  </p:iterate>
                                  <p:childTnLst>
                                    <p:set>
                                      <p:cBhvr>
                                        <p:cTn id="31" dur="1" fill="hold">
                                          <p:stCondLst>
                                            <p:cond delay="0"/>
                                          </p:stCondLst>
                                        </p:cTn>
                                        <p:tgtEl>
                                          <p:spTgt spid="15"/>
                                        </p:tgtEl>
                                        <p:attrNameLst>
                                          <p:attrName>style.visibility</p:attrName>
                                        </p:attrNameLst>
                                      </p:cBhvr>
                                      <p:to>
                                        <p:strVal val="visible"/>
                                      </p:to>
                                    </p:set>
                                    <p:anim calcmode="lin" valueType="num">
                                      <p:cBhvr>
                                        <p:cTn id="32" dur="10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33" dur="1000" fill="hold"/>
                                        <p:tgtEl>
                                          <p:spTgt spid="15"/>
                                        </p:tgtEl>
                                        <p:attrNameLst>
                                          <p:attrName>ppt_y</p:attrName>
                                        </p:attrNameLst>
                                      </p:cBhvr>
                                      <p:tavLst>
                                        <p:tav tm="0">
                                          <p:val>
                                            <p:strVal val="#ppt_y"/>
                                          </p:val>
                                        </p:tav>
                                        <p:tav tm="100000">
                                          <p:val>
                                            <p:strVal val="#ppt_y"/>
                                          </p:val>
                                        </p:tav>
                                      </p:tavLst>
                                    </p:anim>
                                    <p:anim calcmode="lin" valueType="num">
                                      <p:cBhvr>
                                        <p:cTn id="34" dur="10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35" dur="10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36" dur="1000" tmFilter="0,0; .5, 1; 1, 1"/>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bldLvl="0" animBg="1"/>
      <p:bldP spid="23555" grpId="0" bldLvl="0"/>
      <p:bldP spid="23563" grpId="0" bldLvl="0" animBg="1" autoUpdateAnimBg="0"/>
      <p:bldP spid="23564" grpId="0" bldLvl="0" animBg="1"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椭圆 9"/>
          <p:cNvSpPr>
            <a:spLocks noChangeArrowheads="1"/>
          </p:cNvSpPr>
          <p:nvPr/>
        </p:nvSpPr>
        <p:spPr bwMode="auto">
          <a:xfrm>
            <a:off x="4241166" y="1748559"/>
            <a:ext cx="574698" cy="574875"/>
          </a:xfrm>
          <a:prstGeom prst="ellipse">
            <a:avLst/>
          </a:prstGeom>
          <a:solidFill>
            <a:schemeClr val="accent2">
              <a:lumMod val="75000"/>
            </a:schemeClr>
          </a:solidFill>
          <a:ln w="9525">
            <a:noFill/>
            <a:round/>
          </a:ln>
          <a:effectLst>
            <a:outerShdw blurRad="50800" dist="88900" dir="2700000" algn="tl" rotWithShape="0">
              <a:schemeClr val="accent2">
                <a:lumMod val="75000"/>
                <a:alpha val="40000"/>
              </a:schemeClr>
            </a:outerShdw>
          </a:effectLst>
        </p:spPr>
        <p:txBody>
          <a:bodyPr lIns="68575" tIns="34287" rIns="68575" bIns="34287" anchor="ctr"/>
          <a:lstStyle/>
          <a:p>
            <a:pPr algn="ctr" eaLnBrk="1" hangingPunct="1">
              <a:buFont typeface="Arial" panose="020B0604020202020204" pitchFamily="34" charset="0"/>
              <a:buNone/>
            </a:pPr>
            <a:endParaRPr lang="zh-CN" altLang="en-US" sz="1000">
              <a:solidFill>
                <a:srgbClr val="ED9DB2"/>
              </a:solidFill>
            </a:endParaRPr>
          </a:p>
        </p:txBody>
      </p:sp>
      <p:sp>
        <p:nvSpPr>
          <p:cNvPr id="3" name="矩形 4"/>
          <p:cNvSpPr>
            <a:spLocks noChangeArrowheads="1"/>
          </p:cNvSpPr>
          <p:nvPr/>
        </p:nvSpPr>
        <p:spPr bwMode="auto">
          <a:xfrm>
            <a:off x="4347845" y="1801317"/>
            <a:ext cx="384411" cy="497840"/>
          </a:xfrm>
          <a:prstGeom prst="rect">
            <a:avLst/>
          </a:prstGeom>
          <a:noFill/>
          <a:ln w="9525">
            <a:noFill/>
            <a:miter lim="800000"/>
          </a:ln>
        </p:spPr>
        <p:txBody>
          <a:bodyPr wrap="square" lIns="68575" tIns="34287" rIns="68575" bIns="34287">
            <a:spAutoFit/>
          </a:bodyPr>
          <a:lstStyle/>
          <a:p>
            <a:pPr eaLnBrk="1" hangingPunct="1">
              <a:buFont typeface="Arial" panose="020B0604020202020204" pitchFamily="34" charset="0"/>
              <a:buNone/>
            </a:pPr>
            <a:r>
              <a:rPr lang="en-US" altLang="zh-CN" sz="2800" dirty="0" smtClean="0">
                <a:solidFill>
                  <a:schemeClr val="bg1"/>
                </a:solidFill>
                <a:latin typeface="微软雅黑" panose="020B0503020204020204" pitchFamily="34" charset="-122"/>
                <a:ea typeface="微软雅黑" panose="020B0503020204020204" pitchFamily="34" charset="-122"/>
              </a:rPr>
              <a:t>2</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4" name="矩形 15"/>
          <p:cNvSpPr>
            <a:spLocks noChangeArrowheads="1"/>
          </p:cNvSpPr>
          <p:nvPr/>
        </p:nvSpPr>
        <p:spPr bwMode="auto">
          <a:xfrm>
            <a:off x="2824753" y="2569606"/>
            <a:ext cx="3524032" cy="746352"/>
          </a:xfrm>
          <a:prstGeom prst="rect">
            <a:avLst/>
          </a:prstGeom>
          <a:noFill/>
          <a:ln w="9525">
            <a:noFill/>
            <a:miter lim="800000"/>
          </a:ln>
          <a:effectLst>
            <a:outerShdw blurRad="50800" dist="38100" dir="2700000" algn="tl" rotWithShape="0">
              <a:schemeClr val="accent2">
                <a:lumMod val="75000"/>
                <a:alpha val="40000"/>
              </a:schemeClr>
            </a:outerShdw>
          </a:effectLst>
        </p:spPr>
        <p:txBody>
          <a:bodyPr wrap="none" lIns="68575" tIns="34287" rIns="68575" bIns="34287">
            <a:spAutoFit/>
          </a:bodyPr>
          <a:lstStyle/>
          <a:p>
            <a:pPr lvl="0"/>
            <a:r>
              <a:rPr lang="zh-CN" altLang="en-US" sz="4400" dirty="0" smtClean="0">
                <a:solidFill>
                  <a:srgbClr val="DF4D72"/>
                </a:solidFill>
                <a:latin typeface="微软雅黑" panose="020B0503020204020204" pitchFamily="34" charset="-122"/>
                <a:ea typeface="微软雅黑" panose="020B0503020204020204" pitchFamily="34" charset="-122"/>
              </a:rPr>
              <a:t>输入你的标题</a:t>
            </a:r>
            <a:endParaRPr lang="zh-CN" altLang="zh-CN" sz="4400" dirty="0">
              <a:solidFill>
                <a:srgbClr val="DF4D72"/>
              </a:solidFill>
              <a:latin typeface="微软雅黑" panose="020B0503020204020204" pitchFamily="34" charset="-122"/>
              <a:ea typeface="微软雅黑" panose="020B0503020204020204" pitchFamily="34" charset="-122"/>
            </a:endParaRPr>
          </a:p>
        </p:txBody>
      </p:sp>
      <p:sp>
        <p:nvSpPr>
          <p:cNvPr id="5" name="矩形 18"/>
          <p:cNvSpPr>
            <a:spLocks noChangeArrowheads="1"/>
          </p:cNvSpPr>
          <p:nvPr/>
        </p:nvSpPr>
        <p:spPr bwMode="auto">
          <a:xfrm>
            <a:off x="2951821" y="3315958"/>
            <a:ext cx="3492388" cy="294640"/>
          </a:xfrm>
          <a:prstGeom prst="rect">
            <a:avLst/>
          </a:prstGeom>
          <a:noFill/>
          <a:ln w="9525">
            <a:noFill/>
            <a:miter lim="800000"/>
          </a:ln>
        </p:spPr>
        <p:txBody>
          <a:bodyPr wrap="square" lIns="0" tIns="0" rIns="0" bIns="0">
            <a:spAutoFit/>
          </a:bodyPr>
          <a:lstStyle/>
          <a:p>
            <a:pPr defTabSz="911860">
              <a:lnSpc>
                <a:spcPct val="120000"/>
              </a:lnSpc>
              <a:spcBef>
                <a:spcPct val="20000"/>
              </a:spcBef>
            </a:pPr>
            <a:r>
              <a:rPr lang="zh-CN" altLang="en-US" sz="800" dirty="0" smtClean="0">
                <a:solidFill>
                  <a:srgbClr val="DF4D72"/>
                </a:solidFill>
                <a:latin typeface="微软雅黑" panose="020B0503020204020204" pitchFamily="34" charset="-122"/>
                <a:ea typeface="微软雅黑" panose="020B0503020204020204" pitchFamily="34" charset="-122"/>
                <a:sym typeface="Arial" panose="020B0604020202020204" pitchFamily="34" charset="0"/>
              </a:rPr>
              <a:t>我爱你，专注正版摄</a:t>
            </a:r>
            <a:r>
              <a:rPr lang="zh-CN" altLang="en-US"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rPr>
              <a:t>影高清图免费下载的图库，可供下载的高清摄影图片量包含人物</a:t>
            </a:r>
            <a:r>
              <a:rPr lang="en-US" altLang="zh-CN"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rPr>
              <a:t>动物</a:t>
            </a:r>
            <a:r>
              <a:rPr lang="en-US" altLang="zh-CN"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rPr>
              <a:t>风景</a:t>
            </a:r>
            <a:r>
              <a:rPr lang="en-US" altLang="zh-CN"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rPr>
              <a:t>名胜</a:t>
            </a:r>
            <a:r>
              <a:rPr lang="en-US" altLang="zh-CN"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rPr>
              <a:t>美食</a:t>
            </a:r>
            <a:r>
              <a:rPr lang="en-US" altLang="zh-CN"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rPr>
              <a:t>旅游</a:t>
            </a:r>
            <a:r>
              <a:rPr lang="en-US" altLang="zh-CN"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rPr>
              <a:t>建筑</a:t>
            </a:r>
            <a:r>
              <a:rPr lang="en-US" altLang="zh-CN"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rPr>
              <a:t>时尚等。</a:t>
            </a:r>
            <a:endParaRPr lang="en-US" altLang="zh-CN"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14:ferris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2" presetClass="entr" presetSubtype="4"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slide(fromBottom)">
                                      <p:cBhvr>
                                        <p:cTn id="14" dur="500"/>
                                        <p:tgtEl>
                                          <p:spTgt spid="3"/>
                                        </p:tgtEl>
                                      </p:cBhvr>
                                    </p:animEffect>
                                  </p:childTnLst>
                                </p:cTn>
                              </p:par>
                            </p:childTnLst>
                          </p:cTn>
                        </p:par>
                        <p:par>
                          <p:cTn id="15" fill="hold">
                            <p:stCondLst>
                              <p:cond delay="1500"/>
                            </p:stCondLst>
                            <p:childTnLst>
                              <p:par>
                                <p:cTn id="16" presetID="2" presetClass="entr" presetSubtype="8"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0-#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p:bldP spid="4"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2"/>
          <p:cNvSpPr/>
          <p:nvPr/>
        </p:nvSpPr>
        <p:spPr>
          <a:xfrm rot="13500000">
            <a:off x="2430480" y="2419263"/>
            <a:ext cx="4283040" cy="936627"/>
          </a:xfrm>
          <a:custGeom>
            <a:avLst/>
            <a:gdLst/>
            <a:ahLst/>
            <a:cxnLst/>
            <a:rect l="l" t="t" r="r" b="b"/>
            <a:pathLst>
              <a:path w="6755178" h="1477696">
                <a:moveTo>
                  <a:pt x="803800" y="282047"/>
                </a:moveTo>
                <a:cubicBezTo>
                  <a:pt x="551516" y="282047"/>
                  <a:pt x="346999" y="486564"/>
                  <a:pt x="346999" y="738848"/>
                </a:cubicBezTo>
                <a:cubicBezTo>
                  <a:pt x="346999" y="991132"/>
                  <a:pt x="551516" y="1195649"/>
                  <a:pt x="803800" y="1195649"/>
                </a:cubicBezTo>
                <a:lnTo>
                  <a:pt x="5951378" y="1195649"/>
                </a:lnTo>
                <a:cubicBezTo>
                  <a:pt x="6203662" y="1195649"/>
                  <a:pt x="6408179" y="991132"/>
                  <a:pt x="6408179" y="738848"/>
                </a:cubicBezTo>
                <a:cubicBezTo>
                  <a:pt x="6408179" y="486564"/>
                  <a:pt x="6203662" y="282047"/>
                  <a:pt x="5951378" y="282047"/>
                </a:cubicBezTo>
                <a:close/>
                <a:moveTo>
                  <a:pt x="738848" y="0"/>
                </a:moveTo>
                <a:lnTo>
                  <a:pt x="6016330" y="0"/>
                </a:lnTo>
                <a:cubicBezTo>
                  <a:pt x="6424384" y="0"/>
                  <a:pt x="6755178" y="330794"/>
                  <a:pt x="6755178" y="738848"/>
                </a:cubicBezTo>
                <a:cubicBezTo>
                  <a:pt x="6755178" y="1146902"/>
                  <a:pt x="6424384" y="1477696"/>
                  <a:pt x="6016330" y="1477696"/>
                </a:cubicBezTo>
                <a:lnTo>
                  <a:pt x="738848" y="1477696"/>
                </a:lnTo>
                <a:cubicBezTo>
                  <a:pt x="330794" y="1477696"/>
                  <a:pt x="0" y="1146902"/>
                  <a:pt x="0" y="738848"/>
                </a:cubicBezTo>
                <a:cubicBezTo>
                  <a:pt x="0" y="330794"/>
                  <a:pt x="330794" y="0"/>
                  <a:pt x="738848" y="0"/>
                </a:cubicBezTo>
                <a:close/>
              </a:path>
            </a:pathLst>
          </a:custGeom>
          <a:gradFill>
            <a:gsLst>
              <a:gs pos="5000">
                <a:schemeClr val="accent2">
                  <a:lumMod val="75000"/>
                </a:schemeClr>
              </a:gs>
              <a:gs pos="100000">
                <a:schemeClr val="accent2">
                  <a:lumMod val="40000"/>
                  <a:lumOff val="60000"/>
                </a:schemeClr>
              </a:gs>
            </a:gsLst>
            <a:lin ang="0" scaled="1"/>
          </a:gradFill>
          <a:ln>
            <a:noFill/>
          </a:ln>
          <a:effectLst>
            <a:outerShdw blurRad="50800" dist="38100" dir="2700000" algn="tl" rotWithShape="0">
              <a:schemeClr val="accent2">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矩形 7"/>
          <p:cNvSpPr/>
          <p:nvPr/>
        </p:nvSpPr>
        <p:spPr>
          <a:xfrm rot="2700000">
            <a:off x="3313039" y="1886099"/>
            <a:ext cx="792480" cy="275590"/>
          </a:xfrm>
          <a:prstGeom prst="rect">
            <a:avLst/>
          </a:prstGeom>
        </p:spPr>
        <p:txBody>
          <a:bodyPr wrap="none">
            <a:spAutoFit/>
          </a:bodyPr>
          <a:lstStyle/>
          <a:p>
            <a:pPr algn="ctr"/>
            <a:r>
              <a:rPr lang="zh-CN" altLang="en-US" sz="1200" dirty="0">
                <a:solidFill>
                  <a:schemeClr val="tx1">
                    <a:lumMod val="75000"/>
                    <a:lumOff val="25000"/>
                  </a:schemeClr>
                </a:solidFill>
                <a:latin typeface="Adobe Gothic Std B" panose="020B0800000000000000" pitchFamily="34" charset="-128"/>
                <a:ea typeface="微软雅黑" panose="020B0503020204020204" pitchFamily="34" charset="-122"/>
              </a:rPr>
              <a:t>添加文本</a:t>
            </a:r>
            <a:endParaRPr lang="zh-CN" altLang="en-US" sz="1200" dirty="0">
              <a:solidFill>
                <a:schemeClr val="tx1">
                  <a:lumMod val="75000"/>
                  <a:lumOff val="25000"/>
                </a:schemeClr>
              </a:solidFill>
              <a:latin typeface="Adobe Gothic Std B" panose="020B0800000000000000" pitchFamily="34" charset="-128"/>
              <a:ea typeface="微软雅黑" panose="020B0503020204020204" pitchFamily="34" charset="-122"/>
            </a:endParaRPr>
          </a:p>
        </p:txBody>
      </p:sp>
      <p:sp>
        <p:nvSpPr>
          <p:cNvPr id="9" name="矩形 8"/>
          <p:cNvSpPr/>
          <p:nvPr/>
        </p:nvSpPr>
        <p:spPr>
          <a:xfrm rot="2700000">
            <a:off x="5041106" y="3614700"/>
            <a:ext cx="792480" cy="275590"/>
          </a:xfrm>
          <a:prstGeom prst="rect">
            <a:avLst/>
          </a:prstGeom>
        </p:spPr>
        <p:txBody>
          <a:bodyPr wrap="none">
            <a:spAutoFit/>
          </a:bodyPr>
          <a:lstStyle/>
          <a:p>
            <a:pPr algn="ctr"/>
            <a:r>
              <a:rPr lang="zh-CN" altLang="en-US" sz="1200" dirty="0">
                <a:solidFill>
                  <a:schemeClr val="tx1">
                    <a:lumMod val="75000"/>
                    <a:lumOff val="25000"/>
                  </a:schemeClr>
                </a:solidFill>
                <a:latin typeface="Adobe Gothic Std B" panose="020B0800000000000000" pitchFamily="34" charset="-128"/>
                <a:ea typeface="微软雅黑" panose="020B0503020204020204" pitchFamily="34" charset="-122"/>
              </a:rPr>
              <a:t>添加文本</a:t>
            </a:r>
            <a:endParaRPr lang="zh-CN" altLang="en-US" sz="1200" dirty="0">
              <a:solidFill>
                <a:schemeClr val="tx1">
                  <a:lumMod val="75000"/>
                  <a:lumOff val="25000"/>
                </a:schemeClr>
              </a:solidFill>
              <a:latin typeface="Adobe Gothic Std B" panose="020B0800000000000000" pitchFamily="34" charset="-128"/>
              <a:ea typeface="微软雅黑" panose="020B0503020204020204" pitchFamily="34" charset="-122"/>
            </a:endParaRPr>
          </a:p>
        </p:txBody>
      </p:sp>
      <p:sp>
        <p:nvSpPr>
          <p:cNvPr id="10" name="圆角矩形 2"/>
          <p:cNvSpPr/>
          <p:nvPr/>
        </p:nvSpPr>
        <p:spPr>
          <a:xfrm rot="18900000">
            <a:off x="2431141" y="2419119"/>
            <a:ext cx="4281718" cy="936916"/>
          </a:xfrm>
          <a:custGeom>
            <a:avLst/>
            <a:gdLst/>
            <a:ahLst/>
            <a:cxnLst/>
            <a:rect l="l" t="t" r="r" b="b"/>
            <a:pathLst>
              <a:path w="6755178" h="1477696">
                <a:moveTo>
                  <a:pt x="803800" y="282047"/>
                </a:moveTo>
                <a:cubicBezTo>
                  <a:pt x="551516" y="282047"/>
                  <a:pt x="346999" y="486564"/>
                  <a:pt x="346999" y="738848"/>
                </a:cubicBezTo>
                <a:cubicBezTo>
                  <a:pt x="346999" y="991132"/>
                  <a:pt x="551516" y="1195649"/>
                  <a:pt x="803800" y="1195649"/>
                </a:cubicBezTo>
                <a:lnTo>
                  <a:pt x="5951378" y="1195649"/>
                </a:lnTo>
                <a:cubicBezTo>
                  <a:pt x="6203662" y="1195649"/>
                  <a:pt x="6408179" y="991132"/>
                  <a:pt x="6408179" y="738848"/>
                </a:cubicBezTo>
                <a:cubicBezTo>
                  <a:pt x="6408179" y="486564"/>
                  <a:pt x="6203662" y="282047"/>
                  <a:pt x="5951378" y="282047"/>
                </a:cubicBezTo>
                <a:close/>
                <a:moveTo>
                  <a:pt x="738848" y="0"/>
                </a:moveTo>
                <a:lnTo>
                  <a:pt x="6016330" y="0"/>
                </a:lnTo>
                <a:cubicBezTo>
                  <a:pt x="6424384" y="0"/>
                  <a:pt x="6755178" y="330794"/>
                  <a:pt x="6755178" y="738848"/>
                </a:cubicBezTo>
                <a:cubicBezTo>
                  <a:pt x="6755178" y="1146902"/>
                  <a:pt x="6424384" y="1477696"/>
                  <a:pt x="6016330" y="1477696"/>
                </a:cubicBezTo>
                <a:lnTo>
                  <a:pt x="738848" y="1477696"/>
                </a:lnTo>
                <a:cubicBezTo>
                  <a:pt x="330794" y="1477696"/>
                  <a:pt x="0" y="1146902"/>
                  <a:pt x="0" y="738848"/>
                </a:cubicBezTo>
                <a:cubicBezTo>
                  <a:pt x="0" y="330794"/>
                  <a:pt x="330794" y="0"/>
                  <a:pt x="738848" y="0"/>
                </a:cubicBezTo>
                <a:close/>
              </a:path>
            </a:pathLst>
          </a:custGeom>
          <a:solidFill>
            <a:schemeClr val="accent2"/>
          </a:solidFill>
          <a:ln>
            <a:noFill/>
          </a:ln>
          <a:effectLst>
            <a:outerShdw blurRad="50800" dist="38100" dir="2700000" algn="tl" rotWithShape="0">
              <a:schemeClr val="accent2">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rot="18900000">
            <a:off x="3292154" y="3632964"/>
            <a:ext cx="792480" cy="275590"/>
          </a:xfrm>
          <a:prstGeom prst="rect">
            <a:avLst/>
          </a:prstGeom>
        </p:spPr>
        <p:txBody>
          <a:bodyPr wrap="none">
            <a:spAutoFit/>
          </a:bodyPr>
          <a:lstStyle/>
          <a:p>
            <a:pPr algn="ctr"/>
            <a:r>
              <a:rPr lang="zh-CN" altLang="en-US" sz="1200" dirty="0">
                <a:solidFill>
                  <a:schemeClr val="tx1">
                    <a:lumMod val="75000"/>
                    <a:lumOff val="25000"/>
                  </a:schemeClr>
                </a:solidFill>
                <a:latin typeface="Adobe Gothic Std B" panose="020B0800000000000000" pitchFamily="34" charset="-128"/>
                <a:ea typeface="微软雅黑" panose="020B0503020204020204" pitchFamily="34" charset="-122"/>
              </a:rPr>
              <a:t>添加文本</a:t>
            </a:r>
            <a:endParaRPr lang="zh-CN" altLang="en-US" sz="1200" dirty="0">
              <a:solidFill>
                <a:schemeClr val="tx1">
                  <a:lumMod val="75000"/>
                  <a:lumOff val="25000"/>
                </a:schemeClr>
              </a:solidFill>
              <a:latin typeface="Adobe Gothic Std B" panose="020B0800000000000000" pitchFamily="34" charset="-128"/>
              <a:ea typeface="微软雅黑" panose="020B0503020204020204" pitchFamily="34" charset="-122"/>
            </a:endParaRPr>
          </a:p>
        </p:txBody>
      </p:sp>
      <p:sp>
        <p:nvSpPr>
          <p:cNvPr id="12" name="矩形 11"/>
          <p:cNvSpPr/>
          <p:nvPr/>
        </p:nvSpPr>
        <p:spPr>
          <a:xfrm rot="18900000">
            <a:off x="5047476" y="1877100"/>
            <a:ext cx="792480" cy="275590"/>
          </a:xfrm>
          <a:prstGeom prst="rect">
            <a:avLst/>
          </a:prstGeom>
        </p:spPr>
        <p:txBody>
          <a:bodyPr wrap="none">
            <a:spAutoFit/>
          </a:bodyPr>
          <a:lstStyle/>
          <a:p>
            <a:pPr algn="ctr"/>
            <a:r>
              <a:rPr lang="zh-CN" altLang="en-US" sz="1200" dirty="0">
                <a:solidFill>
                  <a:schemeClr val="tx1">
                    <a:lumMod val="75000"/>
                    <a:lumOff val="25000"/>
                  </a:schemeClr>
                </a:solidFill>
                <a:latin typeface="Adobe Gothic Std B" panose="020B0800000000000000" pitchFamily="34" charset="-128"/>
                <a:ea typeface="微软雅黑" panose="020B0503020204020204" pitchFamily="34" charset="-122"/>
              </a:rPr>
              <a:t>添加文本</a:t>
            </a:r>
            <a:endParaRPr lang="zh-CN" altLang="en-US" sz="1200" dirty="0">
              <a:solidFill>
                <a:schemeClr val="tx1">
                  <a:lumMod val="75000"/>
                  <a:lumOff val="25000"/>
                </a:schemeClr>
              </a:solidFill>
              <a:latin typeface="Adobe Gothic Std B" panose="020B0800000000000000" pitchFamily="34" charset="-128"/>
              <a:ea typeface="微软雅黑" panose="020B0503020204020204" pitchFamily="34" charset="-122"/>
            </a:endParaRPr>
          </a:p>
        </p:txBody>
      </p:sp>
      <p:sp>
        <p:nvSpPr>
          <p:cNvPr id="13" name="文本框 7"/>
          <p:cNvSpPr txBox="1">
            <a:spLocks noChangeArrowheads="1"/>
          </p:cNvSpPr>
          <p:nvPr/>
        </p:nvSpPr>
        <p:spPr bwMode="auto">
          <a:xfrm>
            <a:off x="294807" y="1337403"/>
            <a:ext cx="2403202" cy="1090906"/>
          </a:xfrm>
          <a:prstGeom prst="rect">
            <a:avLst/>
          </a:prstGeom>
          <a:noFill/>
          <a:ln>
            <a:noFill/>
          </a:ln>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200" dirty="0">
                <a:solidFill>
                  <a:schemeClr val="accent2">
                    <a:lumMod val="75000"/>
                  </a:schemeClr>
                </a:solidFill>
                <a:latin typeface="微软雅黑" panose="020B0503020204020204" pitchFamily="34" charset="-122"/>
              </a:rPr>
              <a:t>添加文本信息</a:t>
            </a:r>
            <a:endParaRPr lang="en-US" altLang="zh-CN" sz="1200" dirty="0">
              <a:solidFill>
                <a:schemeClr val="accent2">
                  <a:lumMod val="75000"/>
                </a:schemeClr>
              </a:solidFill>
              <a:latin typeface="微软雅黑" panose="020B0503020204020204" pitchFamily="34" charset="-122"/>
            </a:endParaRPr>
          </a:p>
          <a:p>
            <a:pPr>
              <a:lnSpc>
                <a:spcPct val="150000"/>
              </a:lnSpc>
              <a:spcBef>
                <a:spcPts val="300"/>
              </a:spcBef>
            </a:pPr>
            <a:r>
              <a:rPr lang="zh-CN" altLang="en-US" sz="900" dirty="0">
                <a:solidFill>
                  <a:schemeClr val="tx1">
                    <a:lumMod val="50000"/>
                    <a:lumOff val="50000"/>
                  </a:schemeClr>
                </a:solidFill>
                <a:latin typeface="微软雅黑" panose="020B0503020204020204" pitchFamily="34" charset="-122"/>
              </a:rPr>
              <a:t>此处添加说明文字添加说明文字添加说明文字此处添加说明文字此处添加说明文字此处添加说明文字</a:t>
            </a:r>
            <a:endParaRPr lang="zh-CN" altLang="en-US" sz="900" dirty="0">
              <a:solidFill>
                <a:schemeClr val="tx1">
                  <a:lumMod val="50000"/>
                  <a:lumOff val="50000"/>
                </a:schemeClr>
              </a:solidFill>
              <a:latin typeface="微软雅黑" panose="020B0503020204020204" pitchFamily="34" charset="-122"/>
            </a:endParaRPr>
          </a:p>
        </p:txBody>
      </p:sp>
      <p:sp>
        <p:nvSpPr>
          <p:cNvPr id="14" name="文本框 7"/>
          <p:cNvSpPr txBox="1">
            <a:spLocks noChangeArrowheads="1"/>
          </p:cNvSpPr>
          <p:nvPr/>
        </p:nvSpPr>
        <p:spPr bwMode="auto">
          <a:xfrm>
            <a:off x="294807" y="3486026"/>
            <a:ext cx="2403202" cy="1090906"/>
          </a:xfrm>
          <a:prstGeom prst="rect">
            <a:avLst/>
          </a:prstGeom>
          <a:noFill/>
          <a:ln>
            <a:noFill/>
          </a:ln>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200" dirty="0">
                <a:solidFill>
                  <a:schemeClr val="accent2">
                    <a:lumMod val="75000"/>
                  </a:schemeClr>
                </a:solidFill>
                <a:latin typeface="微软雅黑" panose="020B0503020204020204" pitchFamily="34" charset="-122"/>
              </a:rPr>
              <a:t>添加文本信息</a:t>
            </a:r>
            <a:endParaRPr lang="en-US" altLang="zh-CN" sz="1200" dirty="0">
              <a:solidFill>
                <a:schemeClr val="accent2">
                  <a:lumMod val="75000"/>
                </a:schemeClr>
              </a:solidFill>
              <a:latin typeface="微软雅黑" panose="020B0503020204020204" pitchFamily="34" charset="-122"/>
            </a:endParaRPr>
          </a:p>
          <a:p>
            <a:pPr>
              <a:lnSpc>
                <a:spcPct val="150000"/>
              </a:lnSpc>
              <a:spcBef>
                <a:spcPts val="300"/>
              </a:spcBef>
            </a:pPr>
            <a:r>
              <a:rPr lang="zh-CN" altLang="en-US" sz="900" dirty="0">
                <a:solidFill>
                  <a:schemeClr val="tx1">
                    <a:lumMod val="50000"/>
                    <a:lumOff val="50000"/>
                  </a:schemeClr>
                </a:solidFill>
                <a:latin typeface="微软雅黑" panose="020B0503020204020204" pitchFamily="34" charset="-122"/>
              </a:rPr>
              <a:t>此处添加说明文字添加说明文字添加说明文字此处添加说明文字此处添加说明文字此处添加说明文字</a:t>
            </a:r>
            <a:endParaRPr lang="zh-CN" altLang="en-US" sz="900" dirty="0">
              <a:solidFill>
                <a:schemeClr val="tx1">
                  <a:lumMod val="50000"/>
                  <a:lumOff val="50000"/>
                </a:schemeClr>
              </a:solidFill>
              <a:latin typeface="微软雅黑" panose="020B0503020204020204" pitchFamily="34" charset="-122"/>
            </a:endParaRPr>
          </a:p>
        </p:txBody>
      </p:sp>
      <p:sp>
        <p:nvSpPr>
          <p:cNvPr id="15" name="文本框 7"/>
          <p:cNvSpPr txBox="1">
            <a:spLocks noChangeArrowheads="1"/>
          </p:cNvSpPr>
          <p:nvPr/>
        </p:nvSpPr>
        <p:spPr bwMode="auto">
          <a:xfrm>
            <a:off x="6424424" y="3486026"/>
            <a:ext cx="2403202" cy="1090906"/>
          </a:xfrm>
          <a:prstGeom prst="rect">
            <a:avLst/>
          </a:prstGeom>
          <a:noFill/>
          <a:ln>
            <a:noFill/>
          </a:ln>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200" dirty="0">
                <a:solidFill>
                  <a:schemeClr val="accent2">
                    <a:lumMod val="75000"/>
                  </a:schemeClr>
                </a:solidFill>
                <a:latin typeface="微软雅黑" panose="020B0503020204020204" pitchFamily="34" charset="-122"/>
              </a:rPr>
              <a:t>添加文本信息</a:t>
            </a:r>
            <a:endParaRPr lang="en-US" altLang="zh-CN" sz="1200" dirty="0">
              <a:solidFill>
                <a:schemeClr val="accent2">
                  <a:lumMod val="75000"/>
                </a:schemeClr>
              </a:solidFill>
              <a:latin typeface="微软雅黑" panose="020B0503020204020204" pitchFamily="34" charset="-122"/>
            </a:endParaRPr>
          </a:p>
          <a:p>
            <a:pPr>
              <a:lnSpc>
                <a:spcPct val="150000"/>
              </a:lnSpc>
              <a:spcBef>
                <a:spcPts val="300"/>
              </a:spcBef>
            </a:pPr>
            <a:r>
              <a:rPr lang="zh-CN" altLang="en-US" sz="900" dirty="0">
                <a:solidFill>
                  <a:schemeClr val="tx1">
                    <a:lumMod val="50000"/>
                    <a:lumOff val="50000"/>
                  </a:schemeClr>
                </a:solidFill>
                <a:latin typeface="微软雅黑" panose="020B0503020204020204" pitchFamily="34" charset="-122"/>
              </a:rPr>
              <a:t>此处添加说明文字添加说明文字添加说明文字此处添加说明文字此处添加说明文字此处添加说明文字</a:t>
            </a:r>
            <a:endParaRPr lang="zh-CN" altLang="en-US" sz="900" dirty="0">
              <a:solidFill>
                <a:schemeClr val="tx1">
                  <a:lumMod val="50000"/>
                  <a:lumOff val="50000"/>
                </a:schemeClr>
              </a:solidFill>
              <a:latin typeface="微软雅黑" panose="020B0503020204020204" pitchFamily="34" charset="-122"/>
            </a:endParaRPr>
          </a:p>
        </p:txBody>
      </p:sp>
      <p:sp>
        <p:nvSpPr>
          <p:cNvPr id="16" name="文本框 7"/>
          <p:cNvSpPr txBox="1">
            <a:spLocks noChangeArrowheads="1"/>
          </p:cNvSpPr>
          <p:nvPr/>
        </p:nvSpPr>
        <p:spPr bwMode="auto">
          <a:xfrm>
            <a:off x="6424424" y="1337403"/>
            <a:ext cx="2403202" cy="1090906"/>
          </a:xfrm>
          <a:prstGeom prst="rect">
            <a:avLst/>
          </a:prstGeom>
          <a:noFill/>
          <a:ln>
            <a:noFill/>
          </a:ln>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200" dirty="0">
                <a:solidFill>
                  <a:schemeClr val="accent2">
                    <a:lumMod val="75000"/>
                  </a:schemeClr>
                </a:solidFill>
                <a:latin typeface="微软雅黑" panose="020B0503020204020204" pitchFamily="34" charset="-122"/>
              </a:rPr>
              <a:t>添加文本信息</a:t>
            </a:r>
            <a:endParaRPr lang="en-US" altLang="zh-CN" sz="1200" dirty="0">
              <a:solidFill>
                <a:schemeClr val="accent2">
                  <a:lumMod val="75000"/>
                </a:schemeClr>
              </a:solidFill>
              <a:latin typeface="微软雅黑" panose="020B0503020204020204" pitchFamily="34" charset="-122"/>
            </a:endParaRPr>
          </a:p>
          <a:p>
            <a:pPr>
              <a:lnSpc>
                <a:spcPct val="150000"/>
              </a:lnSpc>
              <a:spcBef>
                <a:spcPts val="300"/>
              </a:spcBef>
            </a:pPr>
            <a:r>
              <a:rPr lang="zh-CN" altLang="en-US" sz="900" dirty="0">
                <a:solidFill>
                  <a:schemeClr val="tx1">
                    <a:lumMod val="50000"/>
                    <a:lumOff val="50000"/>
                  </a:schemeClr>
                </a:solidFill>
                <a:latin typeface="微软雅黑" panose="020B0503020204020204" pitchFamily="34" charset="-122"/>
              </a:rPr>
              <a:t>此处添加说明文字添加说明文字添加说明文字此处添加说明文字此处添加说明文字此处添加说明文字</a:t>
            </a:r>
            <a:endParaRPr lang="zh-CN" altLang="en-US" sz="900" dirty="0">
              <a:solidFill>
                <a:schemeClr val="tx1">
                  <a:lumMod val="50000"/>
                  <a:lumOff val="50000"/>
                </a:schemeClr>
              </a:solidFill>
              <a:latin typeface="微软雅黑" panose="020B0503020204020204" pitchFamily="34" charset="-122"/>
            </a:endParaRP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down)">
                                      <p:cBhvr>
                                        <p:cTn id="10" dur="500"/>
                                        <p:tgtEl>
                                          <p:spTgt spid="10"/>
                                        </p:tgtEl>
                                      </p:cBhvr>
                                    </p:animEffect>
                                  </p:childTnLst>
                                </p:cTn>
                              </p:par>
                            </p:childTnLst>
                          </p:cTn>
                        </p:par>
                        <p:par>
                          <p:cTn id="11" fill="hold">
                            <p:stCondLst>
                              <p:cond delay="500"/>
                            </p:stCondLst>
                            <p:childTnLst>
                              <p:par>
                                <p:cTn id="12" presetID="23" presetClass="entr" presetSubtype="16"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childTnLst>
                                </p:cTn>
                              </p:par>
                            </p:childTnLst>
                          </p:cTn>
                        </p:par>
                        <p:par>
                          <p:cTn id="16" fill="hold">
                            <p:stCondLst>
                              <p:cond delay="1000"/>
                            </p:stCondLst>
                            <p:childTnLst>
                              <p:par>
                                <p:cTn id="17" presetID="22" presetClass="entr" presetSubtype="2"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right)">
                                      <p:cBhvr>
                                        <p:cTn id="19" dur="500"/>
                                        <p:tgtEl>
                                          <p:spTgt spid="13"/>
                                        </p:tgtEl>
                                      </p:cBhvr>
                                    </p:animEffect>
                                  </p:childTnLst>
                                </p:cTn>
                              </p:par>
                            </p:childTnLst>
                          </p:cTn>
                        </p:par>
                        <p:par>
                          <p:cTn id="20" fill="hold">
                            <p:stCondLst>
                              <p:cond delay="1500"/>
                            </p:stCondLst>
                            <p:childTnLst>
                              <p:par>
                                <p:cTn id="21" presetID="23" presetClass="entr" presetSubtype="16"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ppt_w</p:attrName>
                                        </p:attrNameLst>
                                      </p:cBhvr>
                                      <p:tavLst>
                                        <p:tav tm="0">
                                          <p:val>
                                            <p:fltVal val="0"/>
                                          </p:val>
                                        </p:tav>
                                        <p:tav tm="100000">
                                          <p:val>
                                            <p:strVal val="#ppt_w"/>
                                          </p:val>
                                        </p:tav>
                                      </p:tavLst>
                                    </p:anim>
                                    <p:anim calcmode="lin" valueType="num">
                                      <p:cBhvr>
                                        <p:cTn id="24" dur="500" fill="hold"/>
                                        <p:tgtEl>
                                          <p:spTgt spid="12"/>
                                        </p:tgtEl>
                                        <p:attrNameLst>
                                          <p:attrName>ppt_h</p:attrName>
                                        </p:attrNameLst>
                                      </p:cBhvr>
                                      <p:tavLst>
                                        <p:tav tm="0">
                                          <p:val>
                                            <p:fltVal val="0"/>
                                          </p:val>
                                        </p:tav>
                                        <p:tav tm="100000">
                                          <p:val>
                                            <p:strVal val="#ppt_h"/>
                                          </p:val>
                                        </p:tav>
                                      </p:tavLst>
                                    </p:anim>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left)">
                                      <p:cBhvr>
                                        <p:cTn id="28" dur="500"/>
                                        <p:tgtEl>
                                          <p:spTgt spid="16"/>
                                        </p:tgtEl>
                                      </p:cBhvr>
                                    </p:animEffect>
                                  </p:childTnLst>
                                </p:cTn>
                              </p:par>
                            </p:childTnLst>
                          </p:cTn>
                        </p:par>
                        <p:par>
                          <p:cTn id="29" fill="hold">
                            <p:stCondLst>
                              <p:cond delay="2500"/>
                            </p:stCondLst>
                            <p:childTnLst>
                              <p:par>
                                <p:cTn id="30" presetID="23" presetClass="entr" presetSubtype="16"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childTnLst>
                                </p:cTn>
                              </p:par>
                            </p:childTnLst>
                          </p:cTn>
                        </p:par>
                        <p:par>
                          <p:cTn id="34" fill="hold">
                            <p:stCondLst>
                              <p:cond delay="3000"/>
                            </p:stCondLst>
                            <p:childTnLst>
                              <p:par>
                                <p:cTn id="35" presetID="22" presetClass="entr" presetSubtype="2"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right)">
                                      <p:cBhvr>
                                        <p:cTn id="37" dur="500"/>
                                        <p:tgtEl>
                                          <p:spTgt spid="14"/>
                                        </p:tgtEl>
                                      </p:cBhvr>
                                    </p:animEffect>
                                  </p:childTnLst>
                                </p:cTn>
                              </p:par>
                            </p:childTnLst>
                          </p:cTn>
                        </p:par>
                        <p:par>
                          <p:cTn id="38" fill="hold">
                            <p:stCondLst>
                              <p:cond delay="3500"/>
                            </p:stCondLst>
                            <p:childTnLst>
                              <p:par>
                                <p:cTn id="39" presetID="23" presetClass="entr" presetSubtype="16"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p:cTn id="41" dur="500" fill="hold"/>
                                        <p:tgtEl>
                                          <p:spTgt spid="9"/>
                                        </p:tgtEl>
                                        <p:attrNameLst>
                                          <p:attrName>ppt_w</p:attrName>
                                        </p:attrNameLst>
                                      </p:cBhvr>
                                      <p:tavLst>
                                        <p:tav tm="0">
                                          <p:val>
                                            <p:fltVal val="0"/>
                                          </p:val>
                                        </p:tav>
                                        <p:tav tm="100000">
                                          <p:val>
                                            <p:strVal val="#ppt_w"/>
                                          </p:val>
                                        </p:tav>
                                      </p:tavLst>
                                    </p:anim>
                                    <p:anim calcmode="lin" valueType="num">
                                      <p:cBhvr>
                                        <p:cTn id="42" dur="500" fill="hold"/>
                                        <p:tgtEl>
                                          <p:spTgt spid="9"/>
                                        </p:tgtEl>
                                        <p:attrNameLst>
                                          <p:attrName>ppt_h</p:attrName>
                                        </p:attrNameLst>
                                      </p:cBhvr>
                                      <p:tavLst>
                                        <p:tav tm="0">
                                          <p:val>
                                            <p:fltVal val="0"/>
                                          </p:val>
                                        </p:tav>
                                        <p:tav tm="100000">
                                          <p:val>
                                            <p:strVal val="#ppt_h"/>
                                          </p:val>
                                        </p:tav>
                                      </p:tavLst>
                                    </p:anim>
                                  </p:childTnLst>
                                </p:cTn>
                              </p:par>
                            </p:childTnLst>
                          </p:cTn>
                        </p:par>
                        <p:par>
                          <p:cTn id="43" fill="hold">
                            <p:stCondLst>
                              <p:cond delay="4000"/>
                            </p:stCondLst>
                            <p:childTnLst>
                              <p:par>
                                <p:cTn id="44" presetID="22" presetClass="entr" presetSubtype="8" fill="hold" grpId="0" nodeType="after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wipe(left)">
                                      <p:cBhvr>
                                        <p:cTn id="4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8" grpId="0"/>
      <p:bldP spid="9" grpId="0"/>
      <p:bldP spid="10" grpId="0" bldLvl="0" animBg="1"/>
      <p:bldP spid="11" grpId="0"/>
      <p:bldP spid="12" grpId="0"/>
      <p:bldP spid="13" grpId="0"/>
      <p:bldP spid="14" grpId="0"/>
      <p:bldP spid="15" grpId="0"/>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cf734803-9a05-4975-b914-a32fc27e5d2b"/>
          <p:cNvGrpSpPr>
            <a:grpSpLocks noChangeAspect="1"/>
          </p:cNvGrpSpPr>
          <p:nvPr/>
        </p:nvGrpSpPr>
        <p:grpSpPr>
          <a:xfrm>
            <a:off x="2559713" y="1039198"/>
            <a:ext cx="4024575" cy="2834804"/>
            <a:chOff x="3585447" y="1485684"/>
            <a:chExt cx="5366781" cy="3780218"/>
          </a:xfrm>
        </p:grpSpPr>
        <p:grpSp>
          <p:nvGrpSpPr>
            <p:cNvPr id="10" name="Group 1"/>
            <p:cNvGrpSpPr/>
            <p:nvPr/>
          </p:nvGrpSpPr>
          <p:grpSpPr>
            <a:xfrm>
              <a:off x="4800050" y="2570251"/>
              <a:ext cx="2352798" cy="2352790"/>
              <a:chOff x="4800050" y="2348734"/>
              <a:chExt cx="2352798" cy="2352790"/>
            </a:xfrm>
          </p:grpSpPr>
          <p:sp>
            <p:nvSpPr>
              <p:cNvPr id="455" name="Freeform 6"/>
              <p:cNvSpPr/>
              <p:nvPr/>
            </p:nvSpPr>
            <p:spPr>
              <a:xfrm>
                <a:off x="4800050" y="2348734"/>
                <a:ext cx="2352798" cy="2352790"/>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gradFill>
                <a:gsLst>
                  <a:gs pos="5000">
                    <a:schemeClr val="accent2">
                      <a:lumMod val="75000"/>
                    </a:schemeClr>
                  </a:gs>
                  <a:gs pos="100000">
                    <a:schemeClr val="accent2">
                      <a:lumMod val="40000"/>
                      <a:lumOff val="60000"/>
                    </a:schemeClr>
                  </a:gs>
                </a:gsLst>
                <a:lin ang="0" scaled="1"/>
              </a:gra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67326" tIns="411427" rIns="267326" bIns="327524" numCol="1" spcCol="1270" anchor="ctr" anchorCtr="0">
                <a:noAutofit/>
              </a:bodyPr>
              <a:lstStyle/>
              <a:p>
                <a:pPr algn="ctr" defTabSz="999490">
                  <a:lnSpc>
                    <a:spcPct val="120000"/>
                  </a:lnSpc>
                </a:pPr>
                <a:endParaRPr lang="en-US" sz="2250" dirty="0">
                  <a:cs typeface="+mn-ea"/>
                  <a:sym typeface="+mn-lt"/>
                </a:endParaRPr>
              </a:p>
            </p:txBody>
          </p:sp>
          <p:sp>
            <p:nvSpPr>
              <p:cNvPr id="456" name="Oval 7"/>
              <p:cNvSpPr/>
              <p:nvPr/>
            </p:nvSpPr>
            <p:spPr>
              <a:xfrm>
                <a:off x="5246579" y="2795260"/>
                <a:ext cx="1459740" cy="1459738"/>
              </a:xfrm>
              <a:prstGeom prst="ellipse">
                <a:avLst/>
              </a:prstGeom>
              <a:solidFill>
                <a:schemeClr val="bg1"/>
              </a:solidFill>
              <a:ln w="12700">
                <a:noFill/>
                <a:headEnd type="oval" w="med" len="med"/>
                <a:tailEnd type="oval" w="med" len="med"/>
              </a:ln>
              <a:effectLst/>
            </p:spPr>
            <p:style>
              <a:lnRef idx="1">
                <a:schemeClr val="accent1"/>
              </a:lnRef>
              <a:fillRef idx="0">
                <a:schemeClr val="accent1"/>
              </a:fillRef>
              <a:effectRef idx="0">
                <a:schemeClr val="accent1"/>
              </a:effectRef>
              <a:fontRef idx="minor">
                <a:schemeClr val="tx1"/>
              </a:fontRef>
            </p:style>
            <p:txBody>
              <a:bodyPr rtlCol="0" anchor="ctr"/>
              <a:lstStyle/>
              <a:p>
                <a:pPr algn="ctr">
                  <a:lnSpc>
                    <a:spcPct val="120000"/>
                  </a:lnSpc>
                </a:pPr>
                <a:endParaRPr lang="en-US" sz="1280" dirty="0">
                  <a:cs typeface="+mn-ea"/>
                  <a:sym typeface="+mn-lt"/>
                </a:endParaRPr>
              </a:p>
            </p:txBody>
          </p:sp>
        </p:grpSp>
        <p:grpSp>
          <p:nvGrpSpPr>
            <p:cNvPr id="14" name="Group 757"/>
            <p:cNvGrpSpPr/>
            <p:nvPr/>
          </p:nvGrpSpPr>
          <p:grpSpPr>
            <a:xfrm>
              <a:off x="6882288" y="3405936"/>
              <a:ext cx="1522822" cy="1522817"/>
              <a:chOff x="6882288" y="3184419"/>
              <a:chExt cx="1522822" cy="1522817"/>
            </a:xfrm>
          </p:grpSpPr>
          <p:sp>
            <p:nvSpPr>
              <p:cNvPr id="453" name="Freeform 158"/>
              <p:cNvSpPr/>
              <p:nvPr/>
            </p:nvSpPr>
            <p:spPr>
              <a:xfrm>
                <a:off x="6882288" y="3184419"/>
                <a:ext cx="1522822" cy="1522817"/>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gradFill>
                <a:gsLst>
                  <a:gs pos="5000">
                    <a:schemeClr val="accent2">
                      <a:lumMod val="75000"/>
                    </a:schemeClr>
                  </a:gs>
                  <a:gs pos="100000">
                    <a:schemeClr val="accent2">
                      <a:lumMod val="40000"/>
                      <a:lumOff val="60000"/>
                    </a:schemeClr>
                  </a:gs>
                </a:gsLst>
                <a:lin ang="0" scaled="1"/>
              </a:gra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67326" tIns="411427" rIns="267326" bIns="327524" numCol="1" spcCol="1270" anchor="ctr" anchorCtr="0">
                <a:noAutofit/>
              </a:bodyPr>
              <a:lstStyle/>
              <a:p>
                <a:pPr algn="ctr" defTabSz="999490">
                  <a:lnSpc>
                    <a:spcPct val="120000"/>
                  </a:lnSpc>
                </a:pPr>
                <a:endParaRPr lang="en-US" sz="2250" dirty="0">
                  <a:cs typeface="+mn-ea"/>
                  <a:sym typeface="+mn-lt"/>
                </a:endParaRPr>
              </a:p>
            </p:txBody>
          </p:sp>
          <p:sp>
            <p:nvSpPr>
              <p:cNvPr id="454" name="Oval 159"/>
              <p:cNvSpPr/>
              <p:nvPr/>
            </p:nvSpPr>
            <p:spPr>
              <a:xfrm>
                <a:off x="7171299" y="3473428"/>
                <a:ext cx="944801" cy="944799"/>
              </a:xfrm>
              <a:prstGeom prst="ellipse">
                <a:avLst/>
              </a:prstGeom>
              <a:solidFill>
                <a:schemeClr val="bg1"/>
              </a:solidFill>
              <a:ln w="12700">
                <a:noFill/>
                <a:headEnd type="oval" w="med" len="med"/>
                <a:tailEnd type="oval" w="med" len="med"/>
              </a:ln>
              <a:effectLst/>
            </p:spPr>
            <p:style>
              <a:lnRef idx="1">
                <a:schemeClr val="accent1"/>
              </a:lnRef>
              <a:fillRef idx="0">
                <a:schemeClr val="accent1"/>
              </a:fillRef>
              <a:effectRef idx="0">
                <a:schemeClr val="accent1"/>
              </a:effectRef>
              <a:fontRef idx="minor">
                <a:schemeClr val="tx1"/>
              </a:fontRef>
            </p:style>
            <p:txBody>
              <a:bodyPr rtlCol="0" anchor="ctr"/>
              <a:lstStyle/>
              <a:p>
                <a:pPr algn="ctr">
                  <a:lnSpc>
                    <a:spcPct val="120000"/>
                  </a:lnSpc>
                </a:pPr>
                <a:endParaRPr lang="en-US" sz="1280" dirty="0">
                  <a:cs typeface="+mn-ea"/>
                  <a:sym typeface="+mn-lt"/>
                </a:endParaRPr>
              </a:p>
            </p:txBody>
          </p:sp>
        </p:grpSp>
        <p:grpSp>
          <p:nvGrpSpPr>
            <p:cNvPr id="15" name="Group 2"/>
            <p:cNvGrpSpPr/>
            <p:nvPr/>
          </p:nvGrpSpPr>
          <p:grpSpPr>
            <a:xfrm>
              <a:off x="3975192" y="3673245"/>
              <a:ext cx="1107734" cy="1107730"/>
              <a:chOff x="3975192" y="3451728"/>
              <a:chExt cx="1107734" cy="1107730"/>
            </a:xfrm>
          </p:grpSpPr>
          <p:sp>
            <p:nvSpPr>
              <p:cNvPr id="451" name="Freeform 309"/>
              <p:cNvSpPr/>
              <p:nvPr/>
            </p:nvSpPr>
            <p:spPr>
              <a:xfrm>
                <a:off x="3975192" y="3451728"/>
                <a:ext cx="1107734" cy="1107730"/>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chemeClr val="accent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67326" tIns="411427" rIns="267326" bIns="327524" numCol="1" spcCol="1270" anchor="ctr" anchorCtr="0">
                <a:noAutofit/>
              </a:bodyPr>
              <a:lstStyle/>
              <a:p>
                <a:pPr algn="ctr" defTabSz="999490">
                  <a:lnSpc>
                    <a:spcPct val="120000"/>
                  </a:lnSpc>
                </a:pPr>
                <a:endParaRPr lang="en-US" sz="2250" dirty="0">
                  <a:cs typeface="+mn-ea"/>
                  <a:sym typeface="+mn-lt"/>
                </a:endParaRPr>
              </a:p>
            </p:txBody>
          </p:sp>
          <p:sp>
            <p:nvSpPr>
              <p:cNvPr id="452" name="Oval 310"/>
              <p:cNvSpPr/>
              <p:nvPr/>
            </p:nvSpPr>
            <p:spPr>
              <a:xfrm>
                <a:off x="4185425" y="3661959"/>
                <a:ext cx="687269" cy="687267"/>
              </a:xfrm>
              <a:prstGeom prst="ellipse">
                <a:avLst/>
              </a:prstGeom>
              <a:solidFill>
                <a:schemeClr val="bg1"/>
              </a:solidFill>
              <a:ln w="12700">
                <a:noFill/>
                <a:headEnd type="oval" w="med" len="med"/>
                <a:tailEnd type="oval" w="med" len="med"/>
              </a:ln>
              <a:effectLst/>
            </p:spPr>
            <p:style>
              <a:lnRef idx="1">
                <a:schemeClr val="accent1"/>
              </a:lnRef>
              <a:fillRef idx="0">
                <a:schemeClr val="accent1"/>
              </a:fillRef>
              <a:effectRef idx="0">
                <a:schemeClr val="accent1"/>
              </a:effectRef>
              <a:fontRef idx="minor">
                <a:schemeClr val="tx1"/>
              </a:fontRef>
            </p:style>
            <p:txBody>
              <a:bodyPr rtlCol="0" anchor="ctr"/>
              <a:lstStyle/>
              <a:p>
                <a:pPr algn="ctr">
                  <a:lnSpc>
                    <a:spcPct val="120000"/>
                  </a:lnSpc>
                </a:pPr>
                <a:endParaRPr lang="en-US" sz="1280" dirty="0">
                  <a:cs typeface="+mn-ea"/>
                  <a:sym typeface="+mn-lt"/>
                </a:endParaRPr>
              </a:p>
            </p:txBody>
          </p:sp>
        </p:grpSp>
        <p:grpSp>
          <p:nvGrpSpPr>
            <p:cNvPr id="16" name="Group 311"/>
            <p:cNvGrpSpPr/>
            <p:nvPr/>
          </p:nvGrpSpPr>
          <p:grpSpPr>
            <a:xfrm flipH="1" flipV="1">
              <a:off x="3585447" y="4084611"/>
              <a:ext cx="1084052" cy="1181291"/>
              <a:chOff x="654280" y="1047000"/>
              <a:chExt cx="3037332" cy="3309787"/>
            </a:xfrm>
          </p:grpSpPr>
          <p:grpSp>
            <p:nvGrpSpPr>
              <p:cNvPr id="308" name="Group 312"/>
              <p:cNvGrpSpPr/>
              <p:nvPr/>
            </p:nvGrpSpPr>
            <p:grpSpPr>
              <a:xfrm>
                <a:off x="654280" y="2079826"/>
                <a:ext cx="3024555" cy="2276961"/>
                <a:chOff x="604505" y="1981058"/>
                <a:chExt cx="3153719" cy="2374200"/>
              </a:xfrm>
            </p:grpSpPr>
            <p:grpSp>
              <p:nvGrpSpPr>
                <p:cNvPr id="329" name="Group 336"/>
                <p:cNvGrpSpPr/>
                <p:nvPr/>
              </p:nvGrpSpPr>
              <p:grpSpPr>
                <a:xfrm rot="15155533" flipH="1">
                  <a:off x="773232" y="1812331"/>
                  <a:ext cx="2374200" cy="2711653"/>
                  <a:chOff x="6326188" y="1654175"/>
                  <a:chExt cx="2410644" cy="3082384"/>
                </a:xfrm>
                <a:solidFill>
                  <a:schemeClr val="bg2">
                    <a:lumMod val="75000"/>
                  </a:schemeClr>
                </a:solidFill>
              </p:grpSpPr>
              <p:sp>
                <p:nvSpPr>
                  <p:cNvPr id="411" name="Freeform 129"/>
                  <p:cNvSpPr/>
                  <p:nvPr/>
                </p:nvSpPr>
                <p:spPr bwMode="auto">
                  <a:xfrm>
                    <a:off x="8027988" y="1720850"/>
                    <a:ext cx="3175" cy="1588"/>
                  </a:xfrm>
                  <a:custGeom>
                    <a:avLst/>
                    <a:gdLst/>
                    <a:ahLst/>
                    <a:cxnLst>
                      <a:cxn ang="0">
                        <a:pos x="0" y="0"/>
                      </a:cxn>
                      <a:cxn ang="0">
                        <a:pos x="0" y="0"/>
                      </a:cxn>
                      <a:cxn ang="0">
                        <a:pos x="0" y="0"/>
                      </a:cxn>
                    </a:cxnLst>
                    <a:rect l="0" t="0" r="r" b="b"/>
                    <a:pathLst>
                      <a:path w="1">
                        <a:moveTo>
                          <a:pt x="0" y="0"/>
                        </a:moveTo>
                        <a:cubicBezTo>
                          <a:pt x="0" y="0"/>
                          <a:pt x="1" y="0"/>
                          <a:pt x="0" y="0"/>
                        </a:cubicBezTo>
                        <a:cubicBezTo>
                          <a:pt x="0" y="0"/>
                          <a:pt x="0" y="0"/>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412" name="Freeform 130"/>
                  <p:cNvSpPr/>
                  <p:nvPr/>
                </p:nvSpPr>
                <p:spPr bwMode="auto">
                  <a:xfrm>
                    <a:off x="7724775" y="1841500"/>
                    <a:ext cx="3175" cy="3175"/>
                  </a:xfrm>
                  <a:custGeom>
                    <a:avLst/>
                    <a:gdLst/>
                    <a:ahLst/>
                    <a:cxnLst>
                      <a:cxn ang="0">
                        <a:pos x="0" y="1"/>
                      </a:cxn>
                      <a:cxn ang="0">
                        <a:pos x="1" y="0"/>
                      </a:cxn>
                      <a:cxn ang="0">
                        <a:pos x="0" y="1"/>
                      </a:cxn>
                    </a:cxnLst>
                    <a:rect l="0" t="0" r="r" b="b"/>
                    <a:pathLst>
                      <a:path w="1" h="1">
                        <a:moveTo>
                          <a:pt x="0" y="1"/>
                        </a:moveTo>
                        <a:cubicBezTo>
                          <a:pt x="1" y="0"/>
                          <a:pt x="1" y="0"/>
                          <a:pt x="1" y="0"/>
                        </a:cubicBezTo>
                        <a:cubicBezTo>
                          <a:pt x="0" y="1"/>
                          <a:pt x="0" y="1"/>
                          <a:pt x="0" y="1"/>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413" name="Freeform 131"/>
                  <p:cNvSpPr/>
                  <p:nvPr/>
                </p:nvSpPr>
                <p:spPr bwMode="auto">
                  <a:xfrm>
                    <a:off x="8218488" y="1671638"/>
                    <a:ext cx="12700" cy="1588"/>
                  </a:xfrm>
                  <a:custGeom>
                    <a:avLst/>
                    <a:gdLst/>
                    <a:ahLst/>
                    <a:cxnLst>
                      <a:cxn ang="0">
                        <a:pos x="0" y="1"/>
                      </a:cxn>
                      <a:cxn ang="0">
                        <a:pos x="0" y="1"/>
                      </a:cxn>
                      <a:cxn ang="0">
                        <a:pos x="5" y="0"/>
                      </a:cxn>
                      <a:cxn ang="0">
                        <a:pos x="0" y="1"/>
                      </a:cxn>
                    </a:cxnLst>
                    <a:rect l="0" t="0" r="r" b="b"/>
                    <a:pathLst>
                      <a:path w="5" h="1">
                        <a:moveTo>
                          <a:pt x="0" y="1"/>
                        </a:moveTo>
                        <a:cubicBezTo>
                          <a:pt x="0" y="1"/>
                          <a:pt x="0" y="1"/>
                          <a:pt x="0" y="1"/>
                        </a:cubicBezTo>
                        <a:cubicBezTo>
                          <a:pt x="5" y="0"/>
                          <a:pt x="5" y="0"/>
                          <a:pt x="5" y="0"/>
                        </a:cubicBezTo>
                        <a:lnTo>
                          <a:pt x="0" y="1"/>
                        </a:ln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414" name="Freeform 132"/>
                  <p:cNvSpPr/>
                  <p:nvPr/>
                </p:nvSpPr>
                <p:spPr bwMode="auto">
                  <a:xfrm>
                    <a:off x="7169150" y="2263775"/>
                    <a:ext cx="3175" cy="3175"/>
                  </a:xfrm>
                  <a:custGeom>
                    <a:avLst/>
                    <a:gdLst/>
                    <a:ahLst/>
                    <a:cxnLst>
                      <a:cxn ang="0">
                        <a:pos x="0" y="1"/>
                      </a:cxn>
                      <a:cxn ang="0">
                        <a:pos x="1" y="0"/>
                      </a:cxn>
                      <a:cxn ang="0">
                        <a:pos x="0" y="1"/>
                      </a:cxn>
                    </a:cxnLst>
                    <a:rect l="0" t="0" r="r" b="b"/>
                    <a:pathLst>
                      <a:path w="1" h="1">
                        <a:moveTo>
                          <a:pt x="0" y="1"/>
                        </a:moveTo>
                        <a:cubicBezTo>
                          <a:pt x="1" y="0"/>
                          <a:pt x="1" y="0"/>
                          <a:pt x="1" y="0"/>
                        </a:cubicBezTo>
                        <a:cubicBezTo>
                          <a:pt x="1" y="1"/>
                          <a:pt x="0" y="1"/>
                          <a:pt x="0" y="1"/>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415" name="Freeform 133"/>
                  <p:cNvSpPr/>
                  <p:nvPr/>
                </p:nvSpPr>
                <p:spPr bwMode="auto">
                  <a:xfrm>
                    <a:off x="7480300" y="1995488"/>
                    <a:ext cx="4762" cy="4763"/>
                  </a:xfrm>
                  <a:custGeom>
                    <a:avLst/>
                    <a:gdLst/>
                    <a:ahLst/>
                    <a:cxnLst>
                      <a:cxn ang="0">
                        <a:pos x="2" y="0"/>
                      </a:cxn>
                      <a:cxn ang="0">
                        <a:pos x="0" y="2"/>
                      </a:cxn>
                      <a:cxn ang="0">
                        <a:pos x="2" y="0"/>
                      </a:cxn>
                    </a:cxnLst>
                    <a:rect l="0" t="0" r="r" b="b"/>
                    <a:pathLst>
                      <a:path w="2" h="2">
                        <a:moveTo>
                          <a:pt x="2" y="0"/>
                        </a:moveTo>
                        <a:cubicBezTo>
                          <a:pt x="1" y="0"/>
                          <a:pt x="1" y="1"/>
                          <a:pt x="0" y="2"/>
                        </a:cubicBezTo>
                        <a:cubicBezTo>
                          <a:pt x="1" y="1"/>
                          <a:pt x="2" y="0"/>
                          <a:pt x="2"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416" name="Freeform 134"/>
                  <p:cNvSpPr/>
                  <p:nvPr/>
                </p:nvSpPr>
                <p:spPr bwMode="auto">
                  <a:xfrm>
                    <a:off x="8318500" y="1681163"/>
                    <a:ext cx="7937" cy="1588"/>
                  </a:xfrm>
                  <a:custGeom>
                    <a:avLst/>
                    <a:gdLst/>
                    <a:ahLst/>
                    <a:cxnLst>
                      <a:cxn ang="0">
                        <a:pos x="3" y="0"/>
                      </a:cxn>
                      <a:cxn ang="0">
                        <a:pos x="0" y="0"/>
                      </a:cxn>
                      <a:cxn ang="0">
                        <a:pos x="3" y="0"/>
                      </a:cxn>
                    </a:cxnLst>
                    <a:rect l="0" t="0" r="r" b="b"/>
                    <a:pathLst>
                      <a:path w="3">
                        <a:moveTo>
                          <a:pt x="3" y="0"/>
                        </a:moveTo>
                        <a:cubicBezTo>
                          <a:pt x="0" y="0"/>
                          <a:pt x="0" y="0"/>
                          <a:pt x="0" y="0"/>
                        </a:cubicBezTo>
                        <a:cubicBezTo>
                          <a:pt x="0" y="0"/>
                          <a:pt x="1" y="0"/>
                          <a:pt x="3"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417" name="Freeform 135"/>
                  <p:cNvSpPr/>
                  <p:nvPr/>
                </p:nvSpPr>
                <p:spPr bwMode="auto">
                  <a:xfrm>
                    <a:off x="8516938" y="1655763"/>
                    <a:ext cx="1587" cy="1588"/>
                  </a:xfrm>
                  <a:custGeom>
                    <a:avLst/>
                    <a:gdLst/>
                    <a:ahLst/>
                    <a:cxnLst>
                      <a:cxn ang="0">
                        <a:pos x="1" y="0"/>
                      </a:cxn>
                      <a:cxn ang="0">
                        <a:pos x="1" y="0"/>
                      </a:cxn>
                      <a:cxn ang="0">
                        <a:pos x="1" y="0"/>
                      </a:cxn>
                    </a:cxnLst>
                    <a:rect l="0" t="0" r="r" b="b"/>
                    <a:pathLst>
                      <a:path w="1">
                        <a:moveTo>
                          <a:pt x="1" y="0"/>
                        </a:moveTo>
                        <a:cubicBezTo>
                          <a:pt x="1" y="0"/>
                          <a:pt x="1" y="0"/>
                          <a:pt x="1" y="0"/>
                        </a:cubicBezTo>
                        <a:cubicBezTo>
                          <a:pt x="0" y="0"/>
                          <a:pt x="1" y="0"/>
                          <a:pt x="1"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418" name="Freeform 136"/>
                  <p:cNvSpPr/>
                  <p:nvPr/>
                </p:nvSpPr>
                <p:spPr bwMode="auto">
                  <a:xfrm>
                    <a:off x="8434388" y="1654175"/>
                    <a:ext cx="7937" cy="1588"/>
                  </a:xfrm>
                  <a:custGeom>
                    <a:avLst/>
                    <a:gdLst/>
                    <a:ahLst/>
                    <a:cxnLst>
                      <a:cxn ang="0">
                        <a:pos x="3" y="0"/>
                      </a:cxn>
                      <a:cxn ang="0">
                        <a:pos x="0" y="0"/>
                      </a:cxn>
                      <a:cxn ang="0">
                        <a:pos x="3" y="0"/>
                      </a:cxn>
                    </a:cxnLst>
                    <a:rect l="0" t="0" r="r" b="b"/>
                    <a:pathLst>
                      <a:path w="3">
                        <a:moveTo>
                          <a:pt x="3" y="0"/>
                        </a:moveTo>
                        <a:cubicBezTo>
                          <a:pt x="2" y="0"/>
                          <a:pt x="1" y="0"/>
                          <a:pt x="0" y="0"/>
                        </a:cubicBezTo>
                        <a:cubicBezTo>
                          <a:pt x="1" y="0"/>
                          <a:pt x="3" y="0"/>
                          <a:pt x="3"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419" name="Freeform 137"/>
                  <p:cNvSpPr/>
                  <p:nvPr/>
                </p:nvSpPr>
                <p:spPr bwMode="auto">
                  <a:xfrm>
                    <a:off x="8432800" y="1654175"/>
                    <a:ext cx="1587" cy="1588"/>
                  </a:xfrm>
                  <a:custGeom>
                    <a:avLst/>
                    <a:gdLst/>
                    <a:ahLst/>
                    <a:cxnLst>
                      <a:cxn ang="0">
                        <a:pos x="0" y="0"/>
                      </a:cxn>
                      <a:cxn ang="0">
                        <a:pos x="1" y="0"/>
                      </a:cxn>
                      <a:cxn ang="0">
                        <a:pos x="0" y="0"/>
                      </a:cxn>
                    </a:cxnLst>
                    <a:rect l="0" t="0" r="r" b="b"/>
                    <a:pathLst>
                      <a:path w="1">
                        <a:moveTo>
                          <a:pt x="0" y="0"/>
                        </a:moveTo>
                        <a:cubicBezTo>
                          <a:pt x="1" y="0"/>
                          <a:pt x="1" y="0"/>
                          <a:pt x="1" y="0"/>
                        </a:cubicBezTo>
                        <a:cubicBezTo>
                          <a:pt x="1" y="0"/>
                          <a:pt x="0" y="0"/>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420" name="Freeform 138"/>
                  <p:cNvSpPr/>
                  <p:nvPr/>
                </p:nvSpPr>
                <p:spPr bwMode="auto">
                  <a:xfrm>
                    <a:off x="6326188" y="4597400"/>
                    <a:ext cx="3175" cy="17463"/>
                  </a:xfrm>
                  <a:custGeom>
                    <a:avLst/>
                    <a:gdLst/>
                    <a:ahLst/>
                    <a:cxnLst>
                      <a:cxn ang="0">
                        <a:pos x="0" y="0"/>
                      </a:cxn>
                      <a:cxn ang="0">
                        <a:pos x="1" y="7"/>
                      </a:cxn>
                      <a:cxn ang="0">
                        <a:pos x="0" y="0"/>
                      </a:cxn>
                    </a:cxnLst>
                    <a:rect l="0" t="0" r="r" b="b"/>
                    <a:pathLst>
                      <a:path w="1" h="7">
                        <a:moveTo>
                          <a:pt x="0" y="0"/>
                        </a:moveTo>
                        <a:cubicBezTo>
                          <a:pt x="0" y="3"/>
                          <a:pt x="0" y="5"/>
                          <a:pt x="1" y="7"/>
                        </a:cubicBezTo>
                        <a:lnTo>
                          <a:pt x="0" y="0"/>
                        </a:ln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421" name="Freeform 139"/>
                  <p:cNvSpPr/>
                  <p:nvPr/>
                </p:nvSpPr>
                <p:spPr bwMode="auto">
                  <a:xfrm>
                    <a:off x="6789738" y="2773363"/>
                    <a:ext cx="3175" cy="1588"/>
                  </a:xfrm>
                  <a:custGeom>
                    <a:avLst/>
                    <a:gdLst/>
                    <a:ahLst/>
                    <a:cxnLst>
                      <a:cxn ang="0">
                        <a:pos x="1" y="1"/>
                      </a:cxn>
                      <a:cxn ang="0">
                        <a:pos x="1" y="0"/>
                      </a:cxn>
                      <a:cxn ang="0">
                        <a:pos x="1" y="1"/>
                      </a:cxn>
                    </a:cxnLst>
                    <a:rect l="0" t="0" r="r" b="b"/>
                    <a:pathLst>
                      <a:path w="1" h="1">
                        <a:moveTo>
                          <a:pt x="1" y="1"/>
                        </a:moveTo>
                        <a:cubicBezTo>
                          <a:pt x="1" y="0"/>
                          <a:pt x="1" y="0"/>
                          <a:pt x="1" y="0"/>
                        </a:cubicBezTo>
                        <a:cubicBezTo>
                          <a:pt x="0" y="1"/>
                          <a:pt x="0" y="1"/>
                          <a:pt x="1" y="1"/>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422" name="Freeform 140"/>
                  <p:cNvSpPr/>
                  <p:nvPr/>
                </p:nvSpPr>
                <p:spPr bwMode="auto">
                  <a:xfrm>
                    <a:off x="6342063" y="4603750"/>
                    <a:ext cx="1587" cy="4763"/>
                  </a:xfrm>
                  <a:custGeom>
                    <a:avLst/>
                    <a:gdLst/>
                    <a:ahLst/>
                    <a:cxnLst>
                      <a:cxn ang="0">
                        <a:pos x="0" y="0"/>
                      </a:cxn>
                      <a:cxn ang="0">
                        <a:pos x="0" y="2"/>
                      </a:cxn>
                      <a:cxn ang="0">
                        <a:pos x="0" y="0"/>
                      </a:cxn>
                    </a:cxnLst>
                    <a:rect l="0" t="0" r="r" b="b"/>
                    <a:pathLst>
                      <a:path h="2">
                        <a:moveTo>
                          <a:pt x="0" y="0"/>
                        </a:moveTo>
                        <a:cubicBezTo>
                          <a:pt x="0" y="2"/>
                          <a:pt x="0" y="2"/>
                          <a:pt x="0" y="2"/>
                        </a:cubicBezTo>
                        <a:cubicBezTo>
                          <a:pt x="0" y="1"/>
                          <a:pt x="0" y="1"/>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423" name="Freeform 141"/>
                  <p:cNvSpPr/>
                  <p:nvPr/>
                </p:nvSpPr>
                <p:spPr bwMode="auto">
                  <a:xfrm>
                    <a:off x="8207375" y="1704975"/>
                    <a:ext cx="17462" cy="6350"/>
                  </a:xfrm>
                  <a:custGeom>
                    <a:avLst/>
                    <a:gdLst/>
                    <a:ahLst/>
                    <a:cxnLst>
                      <a:cxn ang="0">
                        <a:pos x="7" y="0"/>
                      </a:cxn>
                      <a:cxn ang="0">
                        <a:pos x="0" y="2"/>
                      </a:cxn>
                      <a:cxn ang="0">
                        <a:pos x="7" y="0"/>
                      </a:cxn>
                    </a:cxnLst>
                    <a:rect l="0" t="0" r="r" b="b"/>
                    <a:pathLst>
                      <a:path w="7" h="2">
                        <a:moveTo>
                          <a:pt x="7" y="0"/>
                        </a:moveTo>
                        <a:cubicBezTo>
                          <a:pt x="5" y="1"/>
                          <a:pt x="0" y="1"/>
                          <a:pt x="0" y="2"/>
                        </a:cubicBezTo>
                        <a:cubicBezTo>
                          <a:pt x="3" y="1"/>
                          <a:pt x="6" y="1"/>
                          <a:pt x="7"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424" name="Freeform 142"/>
                  <p:cNvSpPr/>
                  <p:nvPr/>
                </p:nvSpPr>
                <p:spPr bwMode="auto">
                  <a:xfrm>
                    <a:off x="6788150" y="2924175"/>
                    <a:ext cx="1587" cy="4763"/>
                  </a:xfrm>
                  <a:custGeom>
                    <a:avLst/>
                    <a:gdLst/>
                    <a:ahLst/>
                    <a:cxnLst>
                      <a:cxn ang="0">
                        <a:pos x="0" y="0"/>
                      </a:cxn>
                      <a:cxn ang="0">
                        <a:pos x="0" y="2"/>
                      </a:cxn>
                      <a:cxn ang="0">
                        <a:pos x="0" y="0"/>
                      </a:cxn>
                    </a:cxnLst>
                    <a:rect l="0" t="0" r="r" b="b"/>
                    <a:pathLst>
                      <a:path h="2">
                        <a:moveTo>
                          <a:pt x="0" y="0"/>
                        </a:moveTo>
                        <a:cubicBezTo>
                          <a:pt x="0" y="2"/>
                          <a:pt x="0" y="2"/>
                          <a:pt x="0" y="2"/>
                        </a:cubicBezTo>
                        <a:cubicBezTo>
                          <a:pt x="0" y="1"/>
                          <a:pt x="0" y="1"/>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425" name="Freeform 143"/>
                  <p:cNvSpPr/>
                  <p:nvPr/>
                </p:nvSpPr>
                <p:spPr bwMode="auto">
                  <a:xfrm>
                    <a:off x="6342063" y="4602163"/>
                    <a:ext cx="1587" cy="1588"/>
                  </a:xfrm>
                  <a:custGeom>
                    <a:avLst/>
                    <a:gdLst/>
                    <a:ahLst/>
                    <a:cxnLst>
                      <a:cxn ang="0">
                        <a:pos x="0" y="1"/>
                      </a:cxn>
                      <a:cxn ang="0">
                        <a:pos x="0" y="0"/>
                      </a:cxn>
                      <a:cxn ang="0">
                        <a:pos x="0" y="0"/>
                      </a:cxn>
                      <a:cxn ang="0">
                        <a:pos x="0" y="1"/>
                      </a:cxn>
                    </a:cxnLst>
                    <a:rect l="0" t="0" r="r" b="b"/>
                    <a:pathLst>
                      <a:path h="1">
                        <a:moveTo>
                          <a:pt x="0" y="1"/>
                        </a:moveTo>
                        <a:cubicBezTo>
                          <a:pt x="0" y="0"/>
                          <a:pt x="0" y="0"/>
                          <a:pt x="0" y="0"/>
                        </a:cubicBezTo>
                        <a:cubicBezTo>
                          <a:pt x="0" y="0"/>
                          <a:pt x="0" y="0"/>
                          <a:pt x="0" y="0"/>
                        </a:cubicBezTo>
                        <a:cubicBezTo>
                          <a:pt x="0" y="0"/>
                          <a:pt x="0" y="1"/>
                          <a:pt x="0" y="1"/>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426" name="Rectangle 144"/>
                  <p:cNvSpPr>
                    <a:spLocks noChangeArrowheads="1"/>
                  </p:cNvSpPr>
                  <p:nvPr/>
                </p:nvSpPr>
                <p:spPr bwMode="auto">
                  <a:xfrm>
                    <a:off x="6518275" y="3373438"/>
                    <a:ext cx="1587" cy="1588"/>
                  </a:xfrm>
                  <a:prstGeom prst="rect">
                    <a:avLst/>
                  </a:prstGeom>
                  <a:grpFill/>
                  <a:ln w="9525">
                    <a:noFill/>
                    <a:miter lim="800000"/>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427" name="Freeform 145"/>
                  <p:cNvSpPr/>
                  <p:nvPr/>
                </p:nvSpPr>
                <p:spPr bwMode="auto">
                  <a:xfrm>
                    <a:off x="6505575" y="3398838"/>
                    <a:ext cx="1587" cy="6350"/>
                  </a:xfrm>
                  <a:custGeom>
                    <a:avLst/>
                    <a:gdLst/>
                    <a:ahLst/>
                    <a:cxnLst>
                      <a:cxn ang="0">
                        <a:pos x="0" y="3"/>
                      </a:cxn>
                      <a:cxn ang="0">
                        <a:pos x="0" y="0"/>
                      </a:cxn>
                      <a:cxn ang="0">
                        <a:pos x="0" y="3"/>
                      </a:cxn>
                    </a:cxnLst>
                    <a:rect l="0" t="0" r="r" b="b"/>
                    <a:pathLst>
                      <a:path h="3">
                        <a:moveTo>
                          <a:pt x="0" y="3"/>
                        </a:moveTo>
                        <a:cubicBezTo>
                          <a:pt x="0" y="0"/>
                          <a:pt x="0" y="0"/>
                          <a:pt x="0" y="0"/>
                        </a:cubicBezTo>
                        <a:cubicBezTo>
                          <a:pt x="0" y="2"/>
                          <a:pt x="0" y="3"/>
                          <a:pt x="0" y="3"/>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428" name="Freeform 146"/>
                  <p:cNvSpPr/>
                  <p:nvPr/>
                </p:nvSpPr>
                <p:spPr bwMode="auto">
                  <a:xfrm>
                    <a:off x="6329363" y="4614863"/>
                    <a:ext cx="1587" cy="6350"/>
                  </a:xfrm>
                  <a:custGeom>
                    <a:avLst/>
                    <a:gdLst/>
                    <a:ahLst/>
                    <a:cxnLst>
                      <a:cxn ang="0">
                        <a:pos x="0" y="0"/>
                      </a:cxn>
                      <a:cxn ang="0">
                        <a:pos x="0" y="3"/>
                      </a:cxn>
                      <a:cxn ang="0">
                        <a:pos x="0" y="0"/>
                      </a:cxn>
                    </a:cxnLst>
                    <a:rect l="0" t="0" r="r" b="b"/>
                    <a:pathLst>
                      <a:path h="3">
                        <a:moveTo>
                          <a:pt x="0" y="0"/>
                        </a:moveTo>
                        <a:cubicBezTo>
                          <a:pt x="0" y="3"/>
                          <a:pt x="0" y="3"/>
                          <a:pt x="0" y="3"/>
                        </a:cubicBezTo>
                        <a:cubicBezTo>
                          <a:pt x="0" y="2"/>
                          <a:pt x="0" y="1"/>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429" name="Freeform 147"/>
                  <p:cNvSpPr/>
                  <p:nvPr/>
                </p:nvSpPr>
                <p:spPr bwMode="auto">
                  <a:xfrm>
                    <a:off x="6405563" y="3765550"/>
                    <a:ext cx="3175" cy="4763"/>
                  </a:xfrm>
                  <a:custGeom>
                    <a:avLst/>
                    <a:gdLst/>
                    <a:ahLst/>
                    <a:cxnLst>
                      <a:cxn ang="0">
                        <a:pos x="0" y="2"/>
                      </a:cxn>
                      <a:cxn ang="0">
                        <a:pos x="1" y="0"/>
                      </a:cxn>
                      <a:cxn ang="0">
                        <a:pos x="0" y="2"/>
                      </a:cxn>
                    </a:cxnLst>
                    <a:rect l="0" t="0" r="r" b="b"/>
                    <a:pathLst>
                      <a:path w="1" h="2">
                        <a:moveTo>
                          <a:pt x="0" y="2"/>
                        </a:moveTo>
                        <a:cubicBezTo>
                          <a:pt x="1" y="0"/>
                          <a:pt x="1" y="0"/>
                          <a:pt x="1" y="0"/>
                        </a:cubicBezTo>
                        <a:cubicBezTo>
                          <a:pt x="0" y="1"/>
                          <a:pt x="0" y="2"/>
                          <a:pt x="0" y="2"/>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430" name="Freeform 148"/>
                  <p:cNvSpPr/>
                  <p:nvPr/>
                </p:nvSpPr>
                <p:spPr bwMode="auto">
                  <a:xfrm>
                    <a:off x="7507288" y="1978025"/>
                    <a:ext cx="3175" cy="3175"/>
                  </a:xfrm>
                  <a:custGeom>
                    <a:avLst/>
                    <a:gdLst/>
                    <a:ahLst/>
                    <a:cxnLst>
                      <a:cxn ang="0">
                        <a:pos x="0" y="1"/>
                      </a:cxn>
                      <a:cxn ang="0">
                        <a:pos x="1" y="0"/>
                      </a:cxn>
                      <a:cxn ang="0">
                        <a:pos x="0" y="1"/>
                      </a:cxn>
                    </a:cxnLst>
                    <a:rect l="0" t="0" r="r" b="b"/>
                    <a:pathLst>
                      <a:path w="1" h="1">
                        <a:moveTo>
                          <a:pt x="0" y="1"/>
                        </a:moveTo>
                        <a:cubicBezTo>
                          <a:pt x="0" y="1"/>
                          <a:pt x="0" y="1"/>
                          <a:pt x="1" y="0"/>
                        </a:cubicBezTo>
                        <a:cubicBezTo>
                          <a:pt x="1" y="0"/>
                          <a:pt x="1" y="0"/>
                          <a:pt x="0" y="1"/>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431" name="Freeform 149"/>
                  <p:cNvSpPr/>
                  <p:nvPr/>
                </p:nvSpPr>
                <p:spPr bwMode="auto">
                  <a:xfrm>
                    <a:off x="7335838" y="2182813"/>
                    <a:ext cx="3175" cy="1588"/>
                  </a:xfrm>
                  <a:custGeom>
                    <a:avLst/>
                    <a:gdLst/>
                    <a:ahLst/>
                    <a:cxnLst>
                      <a:cxn ang="0">
                        <a:pos x="1" y="0"/>
                      </a:cxn>
                      <a:cxn ang="0">
                        <a:pos x="0" y="0"/>
                      </a:cxn>
                      <a:cxn ang="0">
                        <a:pos x="0" y="0"/>
                      </a:cxn>
                      <a:cxn ang="0">
                        <a:pos x="1" y="0"/>
                      </a:cxn>
                    </a:cxnLst>
                    <a:rect l="0" t="0" r="r" b="b"/>
                    <a:pathLst>
                      <a:path w="1">
                        <a:moveTo>
                          <a:pt x="1" y="0"/>
                        </a:moveTo>
                        <a:cubicBezTo>
                          <a:pt x="0" y="0"/>
                          <a:pt x="0" y="0"/>
                          <a:pt x="0" y="0"/>
                        </a:cubicBezTo>
                        <a:cubicBezTo>
                          <a:pt x="0" y="0"/>
                          <a:pt x="0" y="0"/>
                          <a:pt x="0" y="0"/>
                        </a:cubicBezTo>
                        <a:cubicBezTo>
                          <a:pt x="0" y="0"/>
                          <a:pt x="1" y="0"/>
                          <a:pt x="1"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432" name="Freeform 150"/>
                  <p:cNvSpPr/>
                  <p:nvPr/>
                </p:nvSpPr>
                <p:spPr bwMode="auto">
                  <a:xfrm>
                    <a:off x="7339013" y="2171700"/>
                    <a:ext cx="6350" cy="11113"/>
                  </a:xfrm>
                  <a:custGeom>
                    <a:avLst/>
                    <a:gdLst/>
                    <a:ahLst/>
                    <a:cxnLst>
                      <a:cxn ang="0">
                        <a:pos x="3" y="0"/>
                      </a:cxn>
                      <a:cxn ang="0">
                        <a:pos x="0" y="4"/>
                      </a:cxn>
                      <a:cxn ang="0">
                        <a:pos x="3" y="0"/>
                      </a:cxn>
                    </a:cxnLst>
                    <a:rect l="0" t="0" r="r" b="b"/>
                    <a:pathLst>
                      <a:path w="3" h="4">
                        <a:moveTo>
                          <a:pt x="3" y="0"/>
                        </a:moveTo>
                        <a:cubicBezTo>
                          <a:pt x="2" y="1"/>
                          <a:pt x="0" y="3"/>
                          <a:pt x="0" y="4"/>
                        </a:cubicBezTo>
                        <a:cubicBezTo>
                          <a:pt x="1" y="3"/>
                          <a:pt x="2" y="2"/>
                          <a:pt x="3"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433" name="Freeform 151"/>
                  <p:cNvSpPr/>
                  <p:nvPr/>
                </p:nvSpPr>
                <p:spPr bwMode="auto">
                  <a:xfrm>
                    <a:off x="7316788" y="2200275"/>
                    <a:ext cx="1587" cy="1588"/>
                  </a:xfrm>
                  <a:custGeom>
                    <a:avLst/>
                    <a:gdLst/>
                    <a:ahLst/>
                    <a:cxnLst>
                      <a:cxn ang="0">
                        <a:pos x="0" y="1"/>
                      </a:cxn>
                      <a:cxn ang="0">
                        <a:pos x="0" y="0"/>
                      </a:cxn>
                      <a:cxn ang="0">
                        <a:pos x="0" y="1"/>
                      </a:cxn>
                    </a:cxnLst>
                    <a:rect l="0" t="0" r="r" b="b"/>
                    <a:pathLst>
                      <a:path h="1">
                        <a:moveTo>
                          <a:pt x="0" y="1"/>
                        </a:moveTo>
                        <a:cubicBezTo>
                          <a:pt x="0" y="0"/>
                          <a:pt x="0" y="0"/>
                          <a:pt x="0" y="0"/>
                        </a:cubicBezTo>
                        <a:cubicBezTo>
                          <a:pt x="0" y="0"/>
                          <a:pt x="0" y="1"/>
                          <a:pt x="0" y="1"/>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434" name="Freeform 152"/>
                  <p:cNvSpPr/>
                  <p:nvPr/>
                </p:nvSpPr>
                <p:spPr bwMode="auto">
                  <a:xfrm>
                    <a:off x="7526338" y="2028825"/>
                    <a:ext cx="1587"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435" name="Freeform 153"/>
                  <p:cNvSpPr/>
                  <p:nvPr/>
                </p:nvSpPr>
                <p:spPr bwMode="auto">
                  <a:xfrm>
                    <a:off x="7481888" y="2063750"/>
                    <a:ext cx="3175" cy="1588"/>
                  </a:xfrm>
                  <a:custGeom>
                    <a:avLst/>
                    <a:gdLst/>
                    <a:ahLst/>
                    <a:cxnLst>
                      <a:cxn ang="0">
                        <a:pos x="1" y="0"/>
                      </a:cxn>
                      <a:cxn ang="0">
                        <a:pos x="0" y="0"/>
                      </a:cxn>
                      <a:cxn ang="0">
                        <a:pos x="1" y="0"/>
                      </a:cxn>
                    </a:cxnLst>
                    <a:rect l="0" t="0" r="r" b="b"/>
                    <a:pathLst>
                      <a:path w="1">
                        <a:moveTo>
                          <a:pt x="1" y="0"/>
                        </a:moveTo>
                        <a:cubicBezTo>
                          <a:pt x="1" y="0"/>
                          <a:pt x="0" y="0"/>
                          <a:pt x="0" y="0"/>
                        </a:cubicBezTo>
                        <a:cubicBezTo>
                          <a:pt x="0" y="0"/>
                          <a:pt x="1" y="0"/>
                          <a:pt x="1"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436" name="Freeform 154"/>
                  <p:cNvSpPr/>
                  <p:nvPr/>
                </p:nvSpPr>
                <p:spPr bwMode="auto">
                  <a:xfrm>
                    <a:off x="7221538" y="2301875"/>
                    <a:ext cx="1587"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437" name="Freeform 155"/>
                  <p:cNvSpPr/>
                  <p:nvPr/>
                </p:nvSpPr>
                <p:spPr bwMode="auto">
                  <a:xfrm>
                    <a:off x="6471470" y="1748884"/>
                    <a:ext cx="2265362" cy="2987675"/>
                  </a:xfrm>
                  <a:custGeom>
                    <a:avLst/>
                    <a:gdLst/>
                    <a:ahLst/>
                    <a:cxnLst>
                      <a:cxn ang="0">
                        <a:pos x="295" y="351"/>
                      </a:cxn>
                      <a:cxn ang="0">
                        <a:pos x="339" y="296"/>
                      </a:cxn>
                      <a:cxn ang="0">
                        <a:pos x="362" y="265"/>
                      </a:cxn>
                      <a:cxn ang="0">
                        <a:pos x="377" y="249"/>
                      </a:cxn>
                      <a:cxn ang="0">
                        <a:pos x="403" y="224"/>
                      </a:cxn>
                      <a:cxn ang="0">
                        <a:pos x="411" y="216"/>
                      </a:cxn>
                      <a:cxn ang="0">
                        <a:pos x="427" y="202"/>
                      </a:cxn>
                      <a:cxn ang="0">
                        <a:pos x="458" y="180"/>
                      </a:cxn>
                      <a:cxn ang="0">
                        <a:pos x="477" y="162"/>
                      </a:cxn>
                      <a:cxn ang="0">
                        <a:pos x="512" y="134"/>
                      </a:cxn>
                      <a:cxn ang="0">
                        <a:pos x="530" y="124"/>
                      </a:cxn>
                      <a:cxn ang="0">
                        <a:pos x="558" y="106"/>
                      </a:cxn>
                      <a:cxn ang="0">
                        <a:pos x="583" y="94"/>
                      </a:cxn>
                      <a:cxn ang="0">
                        <a:pos x="620" y="71"/>
                      </a:cxn>
                      <a:cxn ang="0">
                        <a:pos x="662" y="54"/>
                      </a:cxn>
                      <a:cxn ang="0">
                        <a:pos x="704" y="40"/>
                      </a:cxn>
                      <a:cxn ang="0">
                        <a:pos x="735" y="30"/>
                      </a:cxn>
                      <a:cxn ang="0">
                        <a:pos x="758" y="25"/>
                      </a:cxn>
                      <a:cxn ang="0">
                        <a:pos x="759" y="26"/>
                      </a:cxn>
                      <a:cxn ang="0">
                        <a:pos x="785" y="19"/>
                      </a:cxn>
                      <a:cxn ang="0">
                        <a:pos x="800" y="15"/>
                      </a:cxn>
                      <a:cxn ang="0">
                        <a:pos x="820" y="12"/>
                      </a:cxn>
                      <a:cxn ang="0">
                        <a:pos x="870" y="10"/>
                      </a:cxn>
                      <a:cxn ang="0">
                        <a:pos x="906" y="8"/>
                      </a:cxn>
                      <a:cxn ang="0">
                        <a:pos x="880" y="2"/>
                      </a:cxn>
                      <a:cxn ang="0">
                        <a:pos x="860" y="3"/>
                      </a:cxn>
                      <a:cxn ang="0">
                        <a:pos x="836" y="3"/>
                      </a:cxn>
                      <a:cxn ang="0">
                        <a:pos x="793" y="6"/>
                      </a:cxn>
                      <a:cxn ang="0">
                        <a:pos x="772" y="11"/>
                      </a:cxn>
                      <a:cxn ang="0">
                        <a:pos x="753" y="14"/>
                      </a:cxn>
                      <a:cxn ang="0">
                        <a:pos x="685" y="33"/>
                      </a:cxn>
                      <a:cxn ang="0">
                        <a:pos x="652" y="43"/>
                      </a:cxn>
                      <a:cxn ang="0">
                        <a:pos x="635" y="50"/>
                      </a:cxn>
                      <a:cxn ang="0">
                        <a:pos x="605" y="64"/>
                      </a:cxn>
                      <a:cxn ang="0">
                        <a:pos x="569" y="81"/>
                      </a:cxn>
                      <a:cxn ang="0">
                        <a:pos x="547" y="90"/>
                      </a:cxn>
                      <a:cxn ang="0">
                        <a:pos x="500" y="120"/>
                      </a:cxn>
                      <a:cxn ang="0">
                        <a:pos x="454" y="152"/>
                      </a:cxn>
                      <a:cxn ang="0">
                        <a:pos x="418" y="183"/>
                      </a:cxn>
                      <a:cxn ang="0">
                        <a:pos x="399" y="199"/>
                      </a:cxn>
                      <a:cxn ang="0">
                        <a:pos x="372" y="223"/>
                      </a:cxn>
                      <a:cxn ang="0">
                        <a:pos x="333" y="260"/>
                      </a:cxn>
                      <a:cxn ang="0">
                        <a:pos x="303" y="297"/>
                      </a:cxn>
                      <a:cxn ang="0">
                        <a:pos x="252" y="360"/>
                      </a:cxn>
                      <a:cxn ang="0">
                        <a:pos x="200" y="442"/>
                      </a:cxn>
                      <a:cxn ang="0">
                        <a:pos x="184" y="468"/>
                      </a:cxn>
                      <a:cxn ang="0">
                        <a:pos x="168" y="498"/>
                      </a:cxn>
                      <a:cxn ang="0">
                        <a:pos x="143" y="549"/>
                      </a:cxn>
                      <a:cxn ang="0">
                        <a:pos x="99" y="648"/>
                      </a:cxn>
                      <a:cxn ang="0">
                        <a:pos x="68" y="741"/>
                      </a:cxn>
                      <a:cxn ang="0">
                        <a:pos x="38" y="844"/>
                      </a:cxn>
                      <a:cxn ang="0">
                        <a:pos x="0" y="1116"/>
                      </a:cxn>
                      <a:cxn ang="0">
                        <a:pos x="9" y="1197"/>
                      </a:cxn>
                      <a:cxn ang="0">
                        <a:pos x="11" y="1180"/>
                      </a:cxn>
                      <a:cxn ang="0">
                        <a:pos x="15" y="1154"/>
                      </a:cxn>
                      <a:cxn ang="0">
                        <a:pos x="18" y="1114"/>
                      </a:cxn>
                      <a:cxn ang="0">
                        <a:pos x="40" y="988"/>
                      </a:cxn>
                      <a:cxn ang="0">
                        <a:pos x="89" y="767"/>
                      </a:cxn>
                      <a:cxn ang="0">
                        <a:pos x="117" y="681"/>
                      </a:cxn>
                      <a:cxn ang="0">
                        <a:pos x="157" y="582"/>
                      </a:cxn>
                      <a:cxn ang="0">
                        <a:pos x="164" y="564"/>
                      </a:cxn>
                      <a:cxn ang="0">
                        <a:pos x="193" y="510"/>
                      </a:cxn>
                      <a:cxn ang="0">
                        <a:pos x="216" y="471"/>
                      </a:cxn>
                    </a:cxnLst>
                    <a:rect l="0" t="0" r="r" b="b"/>
                    <a:pathLst>
                      <a:path w="913" h="1204">
                        <a:moveTo>
                          <a:pt x="243" y="429"/>
                        </a:moveTo>
                        <a:cubicBezTo>
                          <a:pt x="254" y="411"/>
                          <a:pt x="268" y="388"/>
                          <a:pt x="280" y="372"/>
                        </a:cubicBezTo>
                        <a:cubicBezTo>
                          <a:pt x="282" y="368"/>
                          <a:pt x="286" y="362"/>
                          <a:pt x="289" y="357"/>
                        </a:cubicBezTo>
                        <a:cubicBezTo>
                          <a:pt x="291" y="358"/>
                          <a:pt x="291" y="358"/>
                          <a:pt x="291" y="358"/>
                        </a:cubicBezTo>
                        <a:cubicBezTo>
                          <a:pt x="294" y="353"/>
                          <a:pt x="294" y="353"/>
                          <a:pt x="294" y="353"/>
                        </a:cubicBezTo>
                        <a:cubicBezTo>
                          <a:pt x="296" y="351"/>
                          <a:pt x="292" y="356"/>
                          <a:pt x="295" y="354"/>
                        </a:cubicBezTo>
                        <a:cubicBezTo>
                          <a:pt x="295" y="351"/>
                          <a:pt x="295" y="351"/>
                          <a:pt x="295" y="351"/>
                        </a:cubicBezTo>
                        <a:cubicBezTo>
                          <a:pt x="296" y="351"/>
                          <a:pt x="304" y="341"/>
                          <a:pt x="299" y="349"/>
                        </a:cubicBezTo>
                        <a:cubicBezTo>
                          <a:pt x="304" y="343"/>
                          <a:pt x="308" y="338"/>
                          <a:pt x="313" y="332"/>
                        </a:cubicBezTo>
                        <a:cubicBezTo>
                          <a:pt x="316" y="329"/>
                          <a:pt x="313" y="329"/>
                          <a:pt x="317" y="325"/>
                        </a:cubicBezTo>
                        <a:cubicBezTo>
                          <a:pt x="318" y="325"/>
                          <a:pt x="316" y="327"/>
                          <a:pt x="317" y="327"/>
                        </a:cubicBezTo>
                        <a:cubicBezTo>
                          <a:pt x="328" y="316"/>
                          <a:pt x="325" y="311"/>
                          <a:pt x="335" y="300"/>
                        </a:cubicBezTo>
                        <a:cubicBezTo>
                          <a:pt x="334" y="301"/>
                          <a:pt x="334" y="301"/>
                          <a:pt x="334" y="301"/>
                        </a:cubicBezTo>
                        <a:cubicBezTo>
                          <a:pt x="336" y="299"/>
                          <a:pt x="339" y="296"/>
                          <a:pt x="339" y="296"/>
                        </a:cubicBezTo>
                        <a:cubicBezTo>
                          <a:pt x="336" y="296"/>
                          <a:pt x="338" y="298"/>
                          <a:pt x="334" y="301"/>
                        </a:cubicBezTo>
                        <a:cubicBezTo>
                          <a:pt x="333" y="299"/>
                          <a:pt x="337" y="296"/>
                          <a:pt x="336" y="295"/>
                        </a:cubicBezTo>
                        <a:cubicBezTo>
                          <a:pt x="338" y="293"/>
                          <a:pt x="339" y="291"/>
                          <a:pt x="341" y="289"/>
                        </a:cubicBezTo>
                        <a:cubicBezTo>
                          <a:pt x="345" y="286"/>
                          <a:pt x="349" y="280"/>
                          <a:pt x="353" y="278"/>
                        </a:cubicBezTo>
                        <a:cubicBezTo>
                          <a:pt x="354" y="276"/>
                          <a:pt x="355" y="273"/>
                          <a:pt x="358" y="269"/>
                        </a:cubicBezTo>
                        <a:cubicBezTo>
                          <a:pt x="362" y="267"/>
                          <a:pt x="359" y="270"/>
                          <a:pt x="363" y="267"/>
                        </a:cubicBezTo>
                        <a:cubicBezTo>
                          <a:pt x="362" y="265"/>
                          <a:pt x="362" y="265"/>
                          <a:pt x="362" y="265"/>
                        </a:cubicBezTo>
                        <a:cubicBezTo>
                          <a:pt x="365" y="262"/>
                          <a:pt x="365" y="263"/>
                          <a:pt x="365" y="264"/>
                        </a:cubicBezTo>
                        <a:cubicBezTo>
                          <a:pt x="369" y="260"/>
                          <a:pt x="367" y="260"/>
                          <a:pt x="371" y="256"/>
                        </a:cubicBezTo>
                        <a:cubicBezTo>
                          <a:pt x="370" y="259"/>
                          <a:pt x="370" y="259"/>
                          <a:pt x="370" y="259"/>
                        </a:cubicBezTo>
                        <a:cubicBezTo>
                          <a:pt x="373" y="256"/>
                          <a:pt x="374" y="255"/>
                          <a:pt x="378" y="251"/>
                        </a:cubicBezTo>
                        <a:cubicBezTo>
                          <a:pt x="378" y="251"/>
                          <a:pt x="377" y="253"/>
                          <a:pt x="375" y="254"/>
                        </a:cubicBezTo>
                        <a:cubicBezTo>
                          <a:pt x="379" y="253"/>
                          <a:pt x="379" y="250"/>
                          <a:pt x="380" y="248"/>
                        </a:cubicBezTo>
                        <a:cubicBezTo>
                          <a:pt x="379" y="249"/>
                          <a:pt x="376" y="251"/>
                          <a:pt x="377" y="249"/>
                        </a:cubicBezTo>
                        <a:cubicBezTo>
                          <a:pt x="379" y="247"/>
                          <a:pt x="381" y="244"/>
                          <a:pt x="383" y="243"/>
                        </a:cubicBezTo>
                        <a:cubicBezTo>
                          <a:pt x="381" y="246"/>
                          <a:pt x="381" y="246"/>
                          <a:pt x="381" y="246"/>
                        </a:cubicBezTo>
                        <a:cubicBezTo>
                          <a:pt x="385" y="241"/>
                          <a:pt x="383" y="243"/>
                          <a:pt x="388" y="238"/>
                        </a:cubicBezTo>
                        <a:cubicBezTo>
                          <a:pt x="388" y="239"/>
                          <a:pt x="388" y="239"/>
                          <a:pt x="388" y="239"/>
                        </a:cubicBezTo>
                        <a:cubicBezTo>
                          <a:pt x="390" y="235"/>
                          <a:pt x="395" y="232"/>
                          <a:pt x="400" y="227"/>
                        </a:cubicBezTo>
                        <a:cubicBezTo>
                          <a:pt x="399" y="228"/>
                          <a:pt x="399" y="228"/>
                          <a:pt x="399" y="228"/>
                        </a:cubicBezTo>
                        <a:cubicBezTo>
                          <a:pt x="401" y="226"/>
                          <a:pt x="402" y="225"/>
                          <a:pt x="403" y="224"/>
                        </a:cubicBezTo>
                        <a:cubicBezTo>
                          <a:pt x="399" y="226"/>
                          <a:pt x="400" y="225"/>
                          <a:pt x="399" y="224"/>
                        </a:cubicBezTo>
                        <a:cubicBezTo>
                          <a:pt x="404" y="222"/>
                          <a:pt x="403" y="218"/>
                          <a:pt x="410" y="213"/>
                        </a:cubicBezTo>
                        <a:cubicBezTo>
                          <a:pt x="410" y="214"/>
                          <a:pt x="409" y="216"/>
                          <a:pt x="407" y="217"/>
                        </a:cubicBezTo>
                        <a:cubicBezTo>
                          <a:pt x="406" y="220"/>
                          <a:pt x="407" y="221"/>
                          <a:pt x="404" y="225"/>
                        </a:cubicBezTo>
                        <a:cubicBezTo>
                          <a:pt x="406" y="223"/>
                          <a:pt x="408" y="220"/>
                          <a:pt x="408" y="221"/>
                        </a:cubicBezTo>
                        <a:cubicBezTo>
                          <a:pt x="408" y="219"/>
                          <a:pt x="408" y="219"/>
                          <a:pt x="408" y="219"/>
                        </a:cubicBezTo>
                        <a:cubicBezTo>
                          <a:pt x="409" y="218"/>
                          <a:pt x="410" y="217"/>
                          <a:pt x="411" y="216"/>
                        </a:cubicBezTo>
                        <a:cubicBezTo>
                          <a:pt x="411" y="215"/>
                          <a:pt x="408" y="217"/>
                          <a:pt x="410" y="214"/>
                        </a:cubicBezTo>
                        <a:cubicBezTo>
                          <a:pt x="414" y="210"/>
                          <a:pt x="413" y="213"/>
                          <a:pt x="413" y="212"/>
                        </a:cubicBezTo>
                        <a:cubicBezTo>
                          <a:pt x="418" y="208"/>
                          <a:pt x="414" y="209"/>
                          <a:pt x="419" y="205"/>
                        </a:cubicBezTo>
                        <a:cubicBezTo>
                          <a:pt x="419" y="206"/>
                          <a:pt x="418" y="207"/>
                          <a:pt x="418" y="207"/>
                        </a:cubicBezTo>
                        <a:cubicBezTo>
                          <a:pt x="422" y="205"/>
                          <a:pt x="426" y="200"/>
                          <a:pt x="428" y="200"/>
                        </a:cubicBezTo>
                        <a:cubicBezTo>
                          <a:pt x="428" y="201"/>
                          <a:pt x="428" y="201"/>
                          <a:pt x="427" y="202"/>
                        </a:cubicBezTo>
                        <a:cubicBezTo>
                          <a:pt x="427" y="202"/>
                          <a:pt x="427" y="202"/>
                          <a:pt x="427" y="202"/>
                        </a:cubicBezTo>
                        <a:cubicBezTo>
                          <a:pt x="424" y="207"/>
                          <a:pt x="430" y="199"/>
                          <a:pt x="430" y="201"/>
                        </a:cubicBezTo>
                        <a:cubicBezTo>
                          <a:pt x="429" y="201"/>
                          <a:pt x="434" y="197"/>
                          <a:pt x="436" y="195"/>
                        </a:cubicBezTo>
                        <a:cubicBezTo>
                          <a:pt x="435" y="195"/>
                          <a:pt x="435" y="195"/>
                          <a:pt x="435" y="195"/>
                        </a:cubicBezTo>
                        <a:cubicBezTo>
                          <a:pt x="440" y="186"/>
                          <a:pt x="436" y="197"/>
                          <a:pt x="443" y="190"/>
                        </a:cubicBezTo>
                        <a:cubicBezTo>
                          <a:pt x="447" y="186"/>
                          <a:pt x="441" y="192"/>
                          <a:pt x="443" y="189"/>
                        </a:cubicBezTo>
                        <a:cubicBezTo>
                          <a:pt x="446" y="186"/>
                          <a:pt x="448" y="186"/>
                          <a:pt x="452" y="182"/>
                        </a:cubicBezTo>
                        <a:cubicBezTo>
                          <a:pt x="454" y="181"/>
                          <a:pt x="457" y="180"/>
                          <a:pt x="458" y="180"/>
                        </a:cubicBezTo>
                        <a:cubicBezTo>
                          <a:pt x="461" y="178"/>
                          <a:pt x="467" y="174"/>
                          <a:pt x="468" y="172"/>
                        </a:cubicBezTo>
                        <a:cubicBezTo>
                          <a:pt x="462" y="175"/>
                          <a:pt x="464" y="177"/>
                          <a:pt x="457" y="180"/>
                        </a:cubicBezTo>
                        <a:cubicBezTo>
                          <a:pt x="458" y="178"/>
                          <a:pt x="458" y="178"/>
                          <a:pt x="458" y="178"/>
                        </a:cubicBezTo>
                        <a:cubicBezTo>
                          <a:pt x="462" y="174"/>
                          <a:pt x="467" y="170"/>
                          <a:pt x="470" y="168"/>
                        </a:cubicBezTo>
                        <a:cubicBezTo>
                          <a:pt x="469" y="168"/>
                          <a:pt x="469" y="168"/>
                          <a:pt x="469" y="168"/>
                        </a:cubicBezTo>
                        <a:cubicBezTo>
                          <a:pt x="474" y="163"/>
                          <a:pt x="475" y="161"/>
                          <a:pt x="481" y="157"/>
                        </a:cubicBezTo>
                        <a:cubicBezTo>
                          <a:pt x="482" y="157"/>
                          <a:pt x="479" y="160"/>
                          <a:pt x="477" y="162"/>
                        </a:cubicBezTo>
                        <a:cubicBezTo>
                          <a:pt x="481" y="160"/>
                          <a:pt x="480" y="159"/>
                          <a:pt x="486" y="155"/>
                        </a:cubicBezTo>
                        <a:cubicBezTo>
                          <a:pt x="487" y="156"/>
                          <a:pt x="482" y="158"/>
                          <a:pt x="482" y="159"/>
                        </a:cubicBezTo>
                        <a:cubicBezTo>
                          <a:pt x="488" y="154"/>
                          <a:pt x="488" y="154"/>
                          <a:pt x="488" y="154"/>
                        </a:cubicBezTo>
                        <a:cubicBezTo>
                          <a:pt x="488" y="154"/>
                          <a:pt x="488" y="154"/>
                          <a:pt x="488" y="154"/>
                        </a:cubicBezTo>
                        <a:cubicBezTo>
                          <a:pt x="488" y="152"/>
                          <a:pt x="493" y="151"/>
                          <a:pt x="497" y="148"/>
                        </a:cubicBezTo>
                        <a:cubicBezTo>
                          <a:pt x="506" y="141"/>
                          <a:pt x="506" y="139"/>
                          <a:pt x="510" y="134"/>
                        </a:cubicBezTo>
                        <a:cubicBezTo>
                          <a:pt x="512" y="133"/>
                          <a:pt x="513" y="134"/>
                          <a:pt x="512" y="134"/>
                        </a:cubicBezTo>
                        <a:cubicBezTo>
                          <a:pt x="510" y="135"/>
                          <a:pt x="510" y="135"/>
                          <a:pt x="510" y="136"/>
                        </a:cubicBezTo>
                        <a:cubicBezTo>
                          <a:pt x="513" y="134"/>
                          <a:pt x="518" y="133"/>
                          <a:pt x="516" y="135"/>
                        </a:cubicBezTo>
                        <a:cubicBezTo>
                          <a:pt x="521" y="131"/>
                          <a:pt x="514" y="135"/>
                          <a:pt x="517" y="133"/>
                        </a:cubicBezTo>
                        <a:cubicBezTo>
                          <a:pt x="524" y="128"/>
                          <a:pt x="524" y="128"/>
                          <a:pt x="524" y="128"/>
                        </a:cubicBezTo>
                        <a:cubicBezTo>
                          <a:pt x="522" y="128"/>
                          <a:pt x="520" y="130"/>
                          <a:pt x="523" y="127"/>
                        </a:cubicBezTo>
                        <a:cubicBezTo>
                          <a:pt x="526" y="125"/>
                          <a:pt x="527" y="124"/>
                          <a:pt x="531" y="121"/>
                        </a:cubicBezTo>
                        <a:cubicBezTo>
                          <a:pt x="531" y="122"/>
                          <a:pt x="533" y="122"/>
                          <a:pt x="530" y="124"/>
                        </a:cubicBezTo>
                        <a:cubicBezTo>
                          <a:pt x="533" y="123"/>
                          <a:pt x="536" y="121"/>
                          <a:pt x="536" y="119"/>
                        </a:cubicBezTo>
                        <a:cubicBezTo>
                          <a:pt x="531" y="121"/>
                          <a:pt x="543" y="114"/>
                          <a:pt x="539" y="115"/>
                        </a:cubicBezTo>
                        <a:cubicBezTo>
                          <a:pt x="544" y="113"/>
                          <a:pt x="544" y="113"/>
                          <a:pt x="544" y="113"/>
                        </a:cubicBezTo>
                        <a:cubicBezTo>
                          <a:pt x="543" y="114"/>
                          <a:pt x="543" y="114"/>
                          <a:pt x="541" y="115"/>
                        </a:cubicBezTo>
                        <a:cubicBezTo>
                          <a:pt x="543" y="115"/>
                          <a:pt x="545" y="112"/>
                          <a:pt x="546" y="111"/>
                        </a:cubicBezTo>
                        <a:cubicBezTo>
                          <a:pt x="548" y="111"/>
                          <a:pt x="552" y="108"/>
                          <a:pt x="553" y="109"/>
                        </a:cubicBezTo>
                        <a:cubicBezTo>
                          <a:pt x="554" y="108"/>
                          <a:pt x="557" y="106"/>
                          <a:pt x="558" y="106"/>
                        </a:cubicBezTo>
                        <a:cubicBezTo>
                          <a:pt x="560" y="105"/>
                          <a:pt x="558" y="105"/>
                          <a:pt x="559" y="104"/>
                        </a:cubicBezTo>
                        <a:cubicBezTo>
                          <a:pt x="566" y="100"/>
                          <a:pt x="566" y="100"/>
                          <a:pt x="566" y="100"/>
                        </a:cubicBezTo>
                        <a:cubicBezTo>
                          <a:pt x="567" y="101"/>
                          <a:pt x="568" y="102"/>
                          <a:pt x="567" y="103"/>
                        </a:cubicBezTo>
                        <a:cubicBezTo>
                          <a:pt x="570" y="101"/>
                          <a:pt x="567" y="101"/>
                          <a:pt x="571" y="98"/>
                        </a:cubicBezTo>
                        <a:cubicBezTo>
                          <a:pt x="570" y="101"/>
                          <a:pt x="577" y="96"/>
                          <a:pt x="575" y="100"/>
                        </a:cubicBezTo>
                        <a:cubicBezTo>
                          <a:pt x="577" y="99"/>
                          <a:pt x="584" y="96"/>
                          <a:pt x="588" y="93"/>
                        </a:cubicBezTo>
                        <a:cubicBezTo>
                          <a:pt x="589" y="91"/>
                          <a:pt x="583" y="95"/>
                          <a:pt x="583" y="94"/>
                        </a:cubicBezTo>
                        <a:cubicBezTo>
                          <a:pt x="593" y="88"/>
                          <a:pt x="592" y="85"/>
                          <a:pt x="601" y="81"/>
                        </a:cubicBezTo>
                        <a:cubicBezTo>
                          <a:pt x="598" y="82"/>
                          <a:pt x="598" y="82"/>
                          <a:pt x="598" y="82"/>
                        </a:cubicBezTo>
                        <a:cubicBezTo>
                          <a:pt x="603" y="79"/>
                          <a:pt x="602" y="80"/>
                          <a:pt x="605" y="77"/>
                        </a:cubicBezTo>
                        <a:cubicBezTo>
                          <a:pt x="604" y="79"/>
                          <a:pt x="612" y="78"/>
                          <a:pt x="620" y="74"/>
                        </a:cubicBezTo>
                        <a:cubicBezTo>
                          <a:pt x="620" y="73"/>
                          <a:pt x="615" y="75"/>
                          <a:pt x="616" y="73"/>
                        </a:cubicBezTo>
                        <a:cubicBezTo>
                          <a:pt x="621" y="70"/>
                          <a:pt x="621" y="70"/>
                          <a:pt x="621" y="70"/>
                        </a:cubicBezTo>
                        <a:cubicBezTo>
                          <a:pt x="622" y="70"/>
                          <a:pt x="621" y="71"/>
                          <a:pt x="620" y="71"/>
                        </a:cubicBezTo>
                        <a:cubicBezTo>
                          <a:pt x="625" y="69"/>
                          <a:pt x="630" y="69"/>
                          <a:pt x="631" y="67"/>
                        </a:cubicBezTo>
                        <a:cubicBezTo>
                          <a:pt x="637" y="67"/>
                          <a:pt x="637" y="67"/>
                          <a:pt x="637" y="67"/>
                        </a:cubicBezTo>
                        <a:cubicBezTo>
                          <a:pt x="634" y="67"/>
                          <a:pt x="634" y="67"/>
                          <a:pt x="634" y="67"/>
                        </a:cubicBezTo>
                        <a:cubicBezTo>
                          <a:pt x="635" y="66"/>
                          <a:pt x="640" y="63"/>
                          <a:pt x="641" y="62"/>
                        </a:cubicBezTo>
                        <a:cubicBezTo>
                          <a:pt x="646" y="59"/>
                          <a:pt x="649" y="59"/>
                          <a:pt x="652" y="59"/>
                        </a:cubicBezTo>
                        <a:cubicBezTo>
                          <a:pt x="651" y="58"/>
                          <a:pt x="648" y="58"/>
                          <a:pt x="652" y="56"/>
                        </a:cubicBezTo>
                        <a:cubicBezTo>
                          <a:pt x="653" y="58"/>
                          <a:pt x="662" y="53"/>
                          <a:pt x="662" y="54"/>
                        </a:cubicBezTo>
                        <a:cubicBezTo>
                          <a:pt x="664" y="54"/>
                          <a:pt x="668" y="53"/>
                          <a:pt x="667" y="52"/>
                        </a:cubicBezTo>
                        <a:cubicBezTo>
                          <a:pt x="668" y="54"/>
                          <a:pt x="668" y="54"/>
                          <a:pt x="668" y="54"/>
                        </a:cubicBezTo>
                        <a:cubicBezTo>
                          <a:pt x="667" y="52"/>
                          <a:pt x="674" y="49"/>
                          <a:pt x="679" y="47"/>
                        </a:cubicBezTo>
                        <a:cubicBezTo>
                          <a:pt x="679" y="50"/>
                          <a:pt x="684" y="45"/>
                          <a:pt x="688" y="46"/>
                        </a:cubicBezTo>
                        <a:cubicBezTo>
                          <a:pt x="688" y="44"/>
                          <a:pt x="696" y="43"/>
                          <a:pt x="697" y="41"/>
                        </a:cubicBezTo>
                        <a:cubicBezTo>
                          <a:pt x="701" y="39"/>
                          <a:pt x="701" y="41"/>
                          <a:pt x="702" y="41"/>
                        </a:cubicBezTo>
                        <a:cubicBezTo>
                          <a:pt x="704" y="40"/>
                          <a:pt x="704" y="40"/>
                          <a:pt x="704" y="40"/>
                        </a:cubicBezTo>
                        <a:cubicBezTo>
                          <a:pt x="706" y="40"/>
                          <a:pt x="713" y="38"/>
                          <a:pt x="718" y="37"/>
                        </a:cubicBezTo>
                        <a:cubicBezTo>
                          <a:pt x="722" y="35"/>
                          <a:pt x="722" y="35"/>
                          <a:pt x="722" y="35"/>
                        </a:cubicBezTo>
                        <a:cubicBezTo>
                          <a:pt x="723" y="35"/>
                          <a:pt x="723" y="35"/>
                          <a:pt x="723" y="35"/>
                        </a:cubicBezTo>
                        <a:cubicBezTo>
                          <a:pt x="724" y="34"/>
                          <a:pt x="727" y="33"/>
                          <a:pt x="725" y="33"/>
                        </a:cubicBezTo>
                        <a:cubicBezTo>
                          <a:pt x="727" y="33"/>
                          <a:pt x="727" y="33"/>
                          <a:pt x="727" y="33"/>
                        </a:cubicBezTo>
                        <a:cubicBezTo>
                          <a:pt x="727" y="31"/>
                          <a:pt x="730" y="31"/>
                          <a:pt x="735" y="29"/>
                        </a:cubicBezTo>
                        <a:cubicBezTo>
                          <a:pt x="736" y="29"/>
                          <a:pt x="736" y="30"/>
                          <a:pt x="735" y="30"/>
                        </a:cubicBezTo>
                        <a:cubicBezTo>
                          <a:pt x="737" y="30"/>
                          <a:pt x="736" y="31"/>
                          <a:pt x="738" y="31"/>
                        </a:cubicBezTo>
                        <a:cubicBezTo>
                          <a:pt x="736" y="31"/>
                          <a:pt x="745" y="26"/>
                          <a:pt x="739" y="27"/>
                        </a:cubicBezTo>
                        <a:cubicBezTo>
                          <a:pt x="738" y="26"/>
                          <a:pt x="741" y="25"/>
                          <a:pt x="744" y="24"/>
                        </a:cubicBezTo>
                        <a:cubicBezTo>
                          <a:pt x="745" y="26"/>
                          <a:pt x="745" y="26"/>
                          <a:pt x="745" y="26"/>
                        </a:cubicBezTo>
                        <a:cubicBezTo>
                          <a:pt x="748" y="23"/>
                          <a:pt x="748" y="23"/>
                          <a:pt x="748" y="23"/>
                        </a:cubicBezTo>
                        <a:cubicBezTo>
                          <a:pt x="751" y="22"/>
                          <a:pt x="753" y="23"/>
                          <a:pt x="756" y="22"/>
                        </a:cubicBezTo>
                        <a:cubicBezTo>
                          <a:pt x="753" y="23"/>
                          <a:pt x="750" y="27"/>
                          <a:pt x="758" y="25"/>
                        </a:cubicBezTo>
                        <a:cubicBezTo>
                          <a:pt x="754" y="26"/>
                          <a:pt x="752" y="28"/>
                          <a:pt x="750" y="28"/>
                        </a:cubicBezTo>
                        <a:cubicBezTo>
                          <a:pt x="752" y="28"/>
                          <a:pt x="752" y="28"/>
                          <a:pt x="750" y="29"/>
                        </a:cubicBezTo>
                        <a:cubicBezTo>
                          <a:pt x="756" y="27"/>
                          <a:pt x="752" y="28"/>
                          <a:pt x="758" y="26"/>
                        </a:cubicBezTo>
                        <a:cubicBezTo>
                          <a:pt x="758" y="28"/>
                          <a:pt x="759" y="28"/>
                          <a:pt x="764" y="27"/>
                        </a:cubicBezTo>
                        <a:cubicBezTo>
                          <a:pt x="760" y="27"/>
                          <a:pt x="760" y="27"/>
                          <a:pt x="760" y="27"/>
                        </a:cubicBezTo>
                        <a:cubicBezTo>
                          <a:pt x="761" y="27"/>
                          <a:pt x="761" y="27"/>
                          <a:pt x="761" y="26"/>
                        </a:cubicBezTo>
                        <a:cubicBezTo>
                          <a:pt x="760" y="27"/>
                          <a:pt x="759" y="26"/>
                          <a:pt x="759" y="26"/>
                        </a:cubicBezTo>
                        <a:cubicBezTo>
                          <a:pt x="760" y="26"/>
                          <a:pt x="765" y="23"/>
                          <a:pt x="766" y="23"/>
                        </a:cubicBezTo>
                        <a:cubicBezTo>
                          <a:pt x="760" y="22"/>
                          <a:pt x="776" y="19"/>
                          <a:pt x="772" y="19"/>
                        </a:cubicBezTo>
                        <a:cubicBezTo>
                          <a:pt x="773" y="18"/>
                          <a:pt x="777" y="17"/>
                          <a:pt x="777" y="18"/>
                        </a:cubicBezTo>
                        <a:cubicBezTo>
                          <a:pt x="772" y="20"/>
                          <a:pt x="781" y="19"/>
                          <a:pt x="781" y="20"/>
                        </a:cubicBezTo>
                        <a:cubicBezTo>
                          <a:pt x="782" y="19"/>
                          <a:pt x="777" y="20"/>
                          <a:pt x="779" y="19"/>
                        </a:cubicBezTo>
                        <a:cubicBezTo>
                          <a:pt x="782" y="18"/>
                          <a:pt x="784" y="19"/>
                          <a:pt x="786" y="19"/>
                        </a:cubicBezTo>
                        <a:cubicBezTo>
                          <a:pt x="785" y="19"/>
                          <a:pt x="785" y="19"/>
                          <a:pt x="785" y="19"/>
                        </a:cubicBezTo>
                        <a:cubicBezTo>
                          <a:pt x="789" y="19"/>
                          <a:pt x="789" y="19"/>
                          <a:pt x="789" y="19"/>
                        </a:cubicBezTo>
                        <a:cubicBezTo>
                          <a:pt x="790" y="18"/>
                          <a:pt x="785" y="19"/>
                          <a:pt x="789" y="17"/>
                        </a:cubicBezTo>
                        <a:cubicBezTo>
                          <a:pt x="790" y="18"/>
                          <a:pt x="794" y="16"/>
                          <a:pt x="794" y="17"/>
                        </a:cubicBezTo>
                        <a:cubicBezTo>
                          <a:pt x="792" y="18"/>
                          <a:pt x="794" y="19"/>
                          <a:pt x="790" y="20"/>
                        </a:cubicBezTo>
                        <a:cubicBezTo>
                          <a:pt x="793" y="20"/>
                          <a:pt x="802" y="18"/>
                          <a:pt x="798" y="17"/>
                        </a:cubicBezTo>
                        <a:cubicBezTo>
                          <a:pt x="802" y="17"/>
                          <a:pt x="802" y="17"/>
                          <a:pt x="802" y="17"/>
                        </a:cubicBezTo>
                        <a:cubicBezTo>
                          <a:pt x="800" y="16"/>
                          <a:pt x="793" y="16"/>
                          <a:pt x="800" y="15"/>
                        </a:cubicBezTo>
                        <a:cubicBezTo>
                          <a:pt x="800" y="15"/>
                          <a:pt x="800" y="15"/>
                          <a:pt x="800" y="15"/>
                        </a:cubicBezTo>
                        <a:cubicBezTo>
                          <a:pt x="805" y="13"/>
                          <a:pt x="805" y="13"/>
                          <a:pt x="805" y="13"/>
                        </a:cubicBezTo>
                        <a:cubicBezTo>
                          <a:pt x="807" y="14"/>
                          <a:pt x="807" y="14"/>
                          <a:pt x="807" y="14"/>
                        </a:cubicBezTo>
                        <a:cubicBezTo>
                          <a:pt x="807" y="13"/>
                          <a:pt x="808" y="13"/>
                          <a:pt x="810" y="13"/>
                        </a:cubicBezTo>
                        <a:cubicBezTo>
                          <a:pt x="810" y="13"/>
                          <a:pt x="812" y="13"/>
                          <a:pt x="812" y="14"/>
                        </a:cubicBezTo>
                        <a:cubicBezTo>
                          <a:pt x="817" y="13"/>
                          <a:pt x="817" y="12"/>
                          <a:pt x="817" y="12"/>
                        </a:cubicBezTo>
                        <a:cubicBezTo>
                          <a:pt x="820" y="11"/>
                          <a:pt x="821" y="11"/>
                          <a:pt x="820" y="12"/>
                        </a:cubicBezTo>
                        <a:cubicBezTo>
                          <a:pt x="824" y="12"/>
                          <a:pt x="831" y="11"/>
                          <a:pt x="834" y="11"/>
                        </a:cubicBezTo>
                        <a:cubicBezTo>
                          <a:pt x="839" y="10"/>
                          <a:pt x="833" y="11"/>
                          <a:pt x="836" y="10"/>
                        </a:cubicBezTo>
                        <a:cubicBezTo>
                          <a:pt x="841" y="12"/>
                          <a:pt x="854" y="9"/>
                          <a:pt x="863" y="8"/>
                        </a:cubicBezTo>
                        <a:cubicBezTo>
                          <a:pt x="860" y="6"/>
                          <a:pt x="865" y="7"/>
                          <a:pt x="867" y="5"/>
                        </a:cubicBezTo>
                        <a:cubicBezTo>
                          <a:pt x="865" y="6"/>
                          <a:pt x="875" y="7"/>
                          <a:pt x="868" y="8"/>
                        </a:cubicBezTo>
                        <a:cubicBezTo>
                          <a:pt x="872" y="7"/>
                          <a:pt x="872" y="7"/>
                          <a:pt x="872" y="7"/>
                        </a:cubicBezTo>
                        <a:cubicBezTo>
                          <a:pt x="876" y="8"/>
                          <a:pt x="865" y="9"/>
                          <a:pt x="870" y="10"/>
                        </a:cubicBezTo>
                        <a:cubicBezTo>
                          <a:pt x="875" y="9"/>
                          <a:pt x="878" y="7"/>
                          <a:pt x="884" y="7"/>
                        </a:cubicBezTo>
                        <a:cubicBezTo>
                          <a:pt x="882" y="9"/>
                          <a:pt x="889" y="7"/>
                          <a:pt x="888" y="9"/>
                        </a:cubicBezTo>
                        <a:cubicBezTo>
                          <a:pt x="887" y="9"/>
                          <a:pt x="885" y="9"/>
                          <a:pt x="883" y="9"/>
                        </a:cubicBezTo>
                        <a:cubicBezTo>
                          <a:pt x="884" y="9"/>
                          <a:pt x="884" y="9"/>
                          <a:pt x="884" y="9"/>
                        </a:cubicBezTo>
                        <a:cubicBezTo>
                          <a:pt x="896" y="9"/>
                          <a:pt x="887" y="7"/>
                          <a:pt x="894" y="6"/>
                        </a:cubicBezTo>
                        <a:cubicBezTo>
                          <a:pt x="901" y="6"/>
                          <a:pt x="899" y="7"/>
                          <a:pt x="900" y="8"/>
                        </a:cubicBezTo>
                        <a:cubicBezTo>
                          <a:pt x="901" y="8"/>
                          <a:pt x="904" y="8"/>
                          <a:pt x="906" y="8"/>
                        </a:cubicBezTo>
                        <a:cubicBezTo>
                          <a:pt x="902" y="9"/>
                          <a:pt x="898" y="7"/>
                          <a:pt x="900" y="6"/>
                        </a:cubicBezTo>
                        <a:cubicBezTo>
                          <a:pt x="903" y="7"/>
                          <a:pt x="911" y="6"/>
                          <a:pt x="913" y="5"/>
                        </a:cubicBezTo>
                        <a:cubicBezTo>
                          <a:pt x="902" y="3"/>
                          <a:pt x="906" y="5"/>
                          <a:pt x="896" y="3"/>
                        </a:cubicBezTo>
                        <a:cubicBezTo>
                          <a:pt x="895" y="4"/>
                          <a:pt x="895" y="5"/>
                          <a:pt x="889" y="5"/>
                        </a:cubicBezTo>
                        <a:cubicBezTo>
                          <a:pt x="893" y="4"/>
                          <a:pt x="889" y="4"/>
                          <a:pt x="888" y="4"/>
                        </a:cubicBezTo>
                        <a:cubicBezTo>
                          <a:pt x="889" y="5"/>
                          <a:pt x="884" y="4"/>
                          <a:pt x="882" y="5"/>
                        </a:cubicBezTo>
                        <a:cubicBezTo>
                          <a:pt x="880" y="4"/>
                          <a:pt x="885" y="2"/>
                          <a:pt x="880" y="2"/>
                        </a:cubicBezTo>
                        <a:cubicBezTo>
                          <a:pt x="879" y="5"/>
                          <a:pt x="879" y="5"/>
                          <a:pt x="879" y="5"/>
                        </a:cubicBezTo>
                        <a:cubicBezTo>
                          <a:pt x="876" y="4"/>
                          <a:pt x="879" y="3"/>
                          <a:pt x="875" y="4"/>
                        </a:cubicBezTo>
                        <a:cubicBezTo>
                          <a:pt x="877" y="2"/>
                          <a:pt x="874" y="2"/>
                          <a:pt x="880" y="1"/>
                        </a:cubicBezTo>
                        <a:cubicBezTo>
                          <a:pt x="872" y="0"/>
                          <a:pt x="868" y="3"/>
                          <a:pt x="862" y="4"/>
                        </a:cubicBezTo>
                        <a:cubicBezTo>
                          <a:pt x="863" y="4"/>
                          <a:pt x="863" y="4"/>
                          <a:pt x="864" y="4"/>
                        </a:cubicBezTo>
                        <a:cubicBezTo>
                          <a:pt x="862" y="4"/>
                          <a:pt x="860" y="4"/>
                          <a:pt x="858" y="5"/>
                        </a:cubicBezTo>
                        <a:cubicBezTo>
                          <a:pt x="854" y="4"/>
                          <a:pt x="861" y="3"/>
                          <a:pt x="860" y="3"/>
                        </a:cubicBezTo>
                        <a:cubicBezTo>
                          <a:pt x="854" y="3"/>
                          <a:pt x="854" y="3"/>
                          <a:pt x="854" y="3"/>
                        </a:cubicBezTo>
                        <a:cubicBezTo>
                          <a:pt x="853" y="3"/>
                          <a:pt x="853" y="3"/>
                          <a:pt x="853" y="3"/>
                        </a:cubicBezTo>
                        <a:cubicBezTo>
                          <a:pt x="852" y="4"/>
                          <a:pt x="850" y="4"/>
                          <a:pt x="850" y="4"/>
                        </a:cubicBezTo>
                        <a:cubicBezTo>
                          <a:pt x="851" y="3"/>
                          <a:pt x="852" y="2"/>
                          <a:pt x="853" y="1"/>
                        </a:cubicBezTo>
                        <a:cubicBezTo>
                          <a:pt x="847" y="3"/>
                          <a:pt x="847" y="3"/>
                          <a:pt x="847" y="3"/>
                        </a:cubicBezTo>
                        <a:cubicBezTo>
                          <a:pt x="847" y="3"/>
                          <a:pt x="841" y="3"/>
                          <a:pt x="846" y="2"/>
                        </a:cubicBezTo>
                        <a:cubicBezTo>
                          <a:pt x="836" y="3"/>
                          <a:pt x="836" y="3"/>
                          <a:pt x="836" y="3"/>
                        </a:cubicBezTo>
                        <a:cubicBezTo>
                          <a:pt x="835" y="2"/>
                          <a:pt x="835" y="2"/>
                          <a:pt x="835" y="2"/>
                        </a:cubicBezTo>
                        <a:cubicBezTo>
                          <a:pt x="832" y="2"/>
                          <a:pt x="832" y="3"/>
                          <a:pt x="835" y="2"/>
                        </a:cubicBezTo>
                        <a:cubicBezTo>
                          <a:pt x="832" y="2"/>
                          <a:pt x="820" y="7"/>
                          <a:pt x="821" y="4"/>
                        </a:cubicBezTo>
                        <a:cubicBezTo>
                          <a:pt x="814" y="6"/>
                          <a:pt x="811" y="6"/>
                          <a:pt x="801" y="8"/>
                        </a:cubicBezTo>
                        <a:cubicBezTo>
                          <a:pt x="808" y="6"/>
                          <a:pt x="793" y="8"/>
                          <a:pt x="800" y="6"/>
                        </a:cubicBezTo>
                        <a:cubicBezTo>
                          <a:pt x="796" y="6"/>
                          <a:pt x="795" y="8"/>
                          <a:pt x="791" y="9"/>
                        </a:cubicBezTo>
                        <a:cubicBezTo>
                          <a:pt x="788" y="9"/>
                          <a:pt x="789" y="7"/>
                          <a:pt x="793" y="6"/>
                        </a:cubicBezTo>
                        <a:cubicBezTo>
                          <a:pt x="789" y="7"/>
                          <a:pt x="789" y="7"/>
                          <a:pt x="789" y="7"/>
                        </a:cubicBezTo>
                        <a:cubicBezTo>
                          <a:pt x="789" y="7"/>
                          <a:pt x="789" y="7"/>
                          <a:pt x="789" y="7"/>
                        </a:cubicBezTo>
                        <a:cubicBezTo>
                          <a:pt x="785" y="9"/>
                          <a:pt x="785" y="9"/>
                          <a:pt x="785" y="9"/>
                        </a:cubicBezTo>
                        <a:cubicBezTo>
                          <a:pt x="781" y="9"/>
                          <a:pt x="784" y="7"/>
                          <a:pt x="780" y="8"/>
                        </a:cubicBezTo>
                        <a:cubicBezTo>
                          <a:pt x="779" y="9"/>
                          <a:pt x="779" y="9"/>
                          <a:pt x="779" y="9"/>
                        </a:cubicBezTo>
                        <a:cubicBezTo>
                          <a:pt x="776" y="9"/>
                          <a:pt x="776" y="9"/>
                          <a:pt x="776" y="9"/>
                        </a:cubicBezTo>
                        <a:cubicBezTo>
                          <a:pt x="777" y="9"/>
                          <a:pt x="775" y="10"/>
                          <a:pt x="772" y="11"/>
                        </a:cubicBezTo>
                        <a:cubicBezTo>
                          <a:pt x="772" y="11"/>
                          <a:pt x="772" y="11"/>
                          <a:pt x="772" y="11"/>
                        </a:cubicBezTo>
                        <a:cubicBezTo>
                          <a:pt x="769" y="12"/>
                          <a:pt x="769" y="12"/>
                          <a:pt x="769" y="12"/>
                        </a:cubicBezTo>
                        <a:cubicBezTo>
                          <a:pt x="772" y="10"/>
                          <a:pt x="765" y="12"/>
                          <a:pt x="767" y="11"/>
                        </a:cubicBezTo>
                        <a:cubicBezTo>
                          <a:pt x="764" y="11"/>
                          <a:pt x="764" y="11"/>
                          <a:pt x="758" y="13"/>
                        </a:cubicBezTo>
                        <a:cubicBezTo>
                          <a:pt x="759" y="14"/>
                          <a:pt x="759" y="14"/>
                          <a:pt x="759" y="14"/>
                        </a:cubicBezTo>
                        <a:cubicBezTo>
                          <a:pt x="752" y="16"/>
                          <a:pt x="759" y="12"/>
                          <a:pt x="753" y="14"/>
                        </a:cubicBezTo>
                        <a:cubicBezTo>
                          <a:pt x="753" y="14"/>
                          <a:pt x="753" y="14"/>
                          <a:pt x="753" y="14"/>
                        </a:cubicBezTo>
                        <a:cubicBezTo>
                          <a:pt x="745" y="15"/>
                          <a:pt x="740" y="19"/>
                          <a:pt x="733" y="19"/>
                        </a:cubicBezTo>
                        <a:cubicBezTo>
                          <a:pt x="737" y="18"/>
                          <a:pt x="735" y="17"/>
                          <a:pt x="735" y="18"/>
                        </a:cubicBezTo>
                        <a:cubicBezTo>
                          <a:pt x="730" y="19"/>
                          <a:pt x="722" y="22"/>
                          <a:pt x="716" y="24"/>
                        </a:cubicBezTo>
                        <a:cubicBezTo>
                          <a:pt x="714" y="24"/>
                          <a:pt x="713" y="23"/>
                          <a:pt x="708" y="24"/>
                        </a:cubicBezTo>
                        <a:cubicBezTo>
                          <a:pt x="704" y="26"/>
                          <a:pt x="703" y="26"/>
                          <a:pt x="702" y="27"/>
                        </a:cubicBezTo>
                        <a:cubicBezTo>
                          <a:pt x="698" y="28"/>
                          <a:pt x="691" y="31"/>
                          <a:pt x="690" y="30"/>
                        </a:cubicBezTo>
                        <a:cubicBezTo>
                          <a:pt x="690" y="31"/>
                          <a:pt x="687" y="31"/>
                          <a:pt x="685" y="33"/>
                        </a:cubicBezTo>
                        <a:cubicBezTo>
                          <a:pt x="684" y="32"/>
                          <a:pt x="684" y="32"/>
                          <a:pt x="684" y="32"/>
                        </a:cubicBezTo>
                        <a:cubicBezTo>
                          <a:pt x="685" y="33"/>
                          <a:pt x="685" y="33"/>
                          <a:pt x="685" y="33"/>
                        </a:cubicBezTo>
                        <a:cubicBezTo>
                          <a:pt x="677" y="33"/>
                          <a:pt x="674" y="38"/>
                          <a:pt x="666" y="39"/>
                        </a:cubicBezTo>
                        <a:cubicBezTo>
                          <a:pt x="667" y="39"/>
                          <a:pt x="667" y="39"/>
                          <a:pt x="667" y="39"/>
                        </a:cubicBezTo>
                        <a:cubicBezTo>
                          <a:pt x="665" y="40"/>
                          <a:pt x="665" y="40"/>
                          <a:pt x="665" y="40"/>
                        </a:cubicBezTo>
                        <a:cubicBezTo>
                          <a:pt x="664" y="40"/>
                          <a:pt x="665" y="39"/>
                          <a:pt x="665" y="38"/>
                        </a:cubicBezTo>
                        <a:cubicBezTo>
                          <a:pt x="661" y="40"/>
                          <a:pt x="656" y="42"/>
                          <a:pt x="652" y="43"/>
                        </a:cubicBezTo>
                        <a:cubicBezTo>
                          <a:pt x="654" y="43"/>
                          <a:pt x="654" y="43"/>
                          <a:pt x="654" y="43"/>
                        </a:cubicBezTo>
                        <a:cubicBezTo>
                          <a:pt x="652" y="44"/>
                          <a:pt x="650" y="46"/>
                          <a:pt x="647" y="47"/>
                        </a:cubicBezTo>
                        <a:cubicBezTo>
                          <a:pt x="651" y="43"/>
                          <a:pt x="642" y="48"/>
                          <a:pt x="641" y="48"/>
                        </a:cubicBezTo>
                        <a:cubicBezTo>
                          <a:pt x="644" y="46"/>
                          <a:pt x="644" y="46"/>
                          <a:pt x="644" y="46"/>
                        </a:cubicBezTo>
                        <a:cubicBezTo>
                          <a:pt x="640" y="48"/>
                          <a:pt x="640" y="48"/>
                          <a:pt x="641" y="49"/>
                        </a:cubicBezTo>
                        <a:cubicBezTo>
                          <a:pt x="636" y="51"/>
                          <a:pt x="636" y="48"/>
                          <a:pt x="632" y="51"/>
                        </a:cubicBezTo>
                        <a:cubicBezTo>
                          <a:pt x="635" y="50"/>
                          <a:pt x="635" y="50"/>
                          <a:pt x="635" y="50"/>
                        </a:cubicBezTo>
                        <a:cubicBezTo>
                          <a:pt x="637" y="50"/>
                          <a:pt x="635" y="52"/>
                          <a:pt x="632" y="53"/>
                        </a:cubicBezTo>
                        <a:cubicBezTo>
                          <a:pt x="632" y="53"/>
                          <a:pt x="630" y="53"/>
                          <a:pt x="632" y="52"/>
                        </a:cubicBezTo>
                        <a:cubicBezTo>
                          <a:pt x="628" y="54"/>
                          <a:pt x="622" y="57"/>
                          <a:pt x="620" y="58"/>
                        </a:cubicBezTo>
                        <a:cubicBezTo>
                          <a:pt x="618" y="58"/>
                          <a:pt x="618" y="57"/>
                          <a:pt x="619" y="57"/>
                        </a:cubicBezTo>
                        <a:cubicBezTo>
                          <a:pt x="611" y="61"/>
                          <a:pt x="616" y="58"/>
                          <a:pt x="608" y="63"/>
                        </a:cubicBezTo>
                        <a:cubicBezTo>
                          <a:pt x="607" y="62"/>
                          <a:pt x="607" y="62"/>
                          <a:pt x="607" y="62"/>
                        </a:cubicBezTo>
                        <a:cubicBezTo>
                          <a:pt x="605" y="64"/>
                          <a:pt x="605" y="64"/>
                          <a:pt x="605" y="64"/>
                        </a:cubicBezTo>
                        <a:cubicBezTo>
                          <a:pt x="600" y="65"/>
                          <a:pt x="600" y="65"/>
                          <a:pt x="600" y="65"/>
                        </a:cubicBezTo>
                        <a:cubicBezTo>
                          <a:pt x="602" y="65"/>
                          <a:pt x="602" y="65"/>
                          <a:pt x="602" y="65"/>
                        </a:cubicBezTo>
                        <a:cubicBezTo>
                          <a:pt x="599" y="67"/>
                          <a:pt x="598" y="68"/>
                          <a:pt x="595" y="69"/>
                        </a:cubicBezTo>
                        <a:cubicBezTo>
                          <a:pt x="595" y="68"/>
                          <a:pt x="595" y="68"/>
                          <a:pt x="595" y="68"/>
                        </a:cubicBezTo>
                        <a:cubicBezTo>
                          <a:pt x="588" y="72"/>
                          <a:pt x="586" y="71"/>
                          <a:pt x="579" y="76"/>
                        </a:cubicBezTo>
                        <a:cubicBezTo>
                          <a:pt x="579" y="76"/>
                          <a:pt x="580" y="75"/>
                          <a:pt x="580" y="74"/>
                        </a:cubicBezTo>
                        <a:cubicBezTo>
                          <a:pt x="574" y="79"/>
                          <a:pt x="575" y="76"/>
                          <a:pt x="569" y="81"/>
                        </a:cubicBezTo>
                        <a:cubicBezTo>
                          <a:pt x="569" y="80"/>
                          <a:pt x="568" y="80"/>
                          <a:pt x="568" y="80"/>
                        </a:cubicBezTo>
                        <a:cubicBezTo>
                          <a:pt x="565" y="82"/>
                          <a:pt x="565" y="82"/>
                          <a:pt x="565" y="82"/>
                        </a:cubicBezTo>
                        <a:cubicBezTo>
                          <a:pt x="565" y="81"/>
                          <a:pt x="565" y="81"/>
                          <a:pt x="565" y="81"/>
                        </a:cubicBezTo>
                        <a:cubicBezTo>
                          <a:pt x="563" y="84"/>
                          <a:pt x="563" y="84"/>
                          <a:pt x="563" y="84"/>
                        </a:cubicBezTo>
                        <a:cubicBezTo>
                          <a:pt x="561" y="84"/>
                          <a:pt x="561" y="84"/>
                          <a:pt x="561" y="84"/>
                        </a:cubicBezTo>
                        <a:cubicBezTo>
                          <a:pt x="560" y="85"/>
                          <a:pt x="560" y="85"/>
                          <a:pt x="560" y="85"/>
                        </a:cubicBezTo>
                        <a:cubicBezTo>
                          <a:pt x="556" y="85"/>
                          <a:pt x="552" y="89"/>
                          <a:pt x="547" y="90"/>
                        </a:cubicBezTo>
                        <a:cubicBezTo>
                          <a:pt x="548" y="91"/>
                          <a:pt x="548" y="91"/>
                          <a:pt x="548" y="91"/>
                        </a:cubicBezTo>
                        <a:cubicBezTo>
                          <a:pt x="539" y="100"/>
                          <a:pt x="522" y="104"/>
                          <a:pt x="510" y="114"/>
                        </a:cubicBezTo>
                        <a:cubicBezTo>
                          <a:pt x="510" y="113"/>
                          <a:pt x="510" y="113"/>
                          <a:pt x="510" y="113"/>
                        </a:cubicBezTo>
                        <a:cubicBezTo>
                          <a:pt x="505" y="118"/>
                          <a:pt x="505" y="118"/>
                          <a:pt x="505" y="118"/>
                        </a:cubicBezTo>
                        <a:cubicBezTo>
                          <a:pt x="502" y="119"/>
                          <a:pt x="507" y="116"/>
                          <a:pt x="505" y="116"/>
                        </a:cubicBezTo>
                        <a:cubicBezTo>
                          <a:pt x="500" y="120"/>
                          <a:pt x="504" y="119"/>
                          <a:pt x="498" y="123"/>
                        </a:cubicBezTo>
                        <a:cubicBezTo>
                          <a:pt x="494" y="125"/>
                          <a:pt x="498" y="122"/>
                          <a:pt x="500" y="120"/>
                        </a:cubicBezTo>
                        <a:cubicBezTo>
                          <a:pt x="494" y="125"/>
                          <a:pt x="485" y="132"/>
                          <a:pt x="481" y="134"/>
                        </a:cubicBezTo>
                        <a:cubicBezTo>
                          <a:pt x="481" y="135"/>
                          <a:pt x="480" y="135"/>
                          <a:pt x="481" y="135"/>
                        </a:cubicBezTo>
                        <a:cubicBezTo>
                          <a:pt x="477" y="138"/>
                          <a:pt x="472" y="142"/>
                          <a:pt x="467" y="145"/>
                        </a:cubicBezTo>
                        <a:cubicBezTo>
                          <a:pt x="467" y="144"/>
                          <a:pt x="468" y="143"/>
                          <a:pt x="469" y="143"/>
                        </a:cubicBezTo>
                        <a:cubicBezTo>
                          <a:pt x="467" y="144"/>
                          <a:pt x="465" y="145"/>
                          <a:pt x="464" y="146"/>
                        </a:cubicBezTo>
                        <a:cubicBezTo>
                          <a:pt x="465" y="144"/>
                          <a:pt x="465" y="144"/>
                          <a:pt x="465" y="144"/>
                        </a:cubicBezTo>
                        <a:cubicBezTo>
                          <a:pt x="462" y="147"/>
                          <a:pt x="456" y="152"/>
                          <a:pt x="454" y="152"/>
                        </a:cubicBezTo>
                        <a:cubicBezTo>
                          <a:pt x="455" y="152"/>
                          <a:pt x="455" y="153"/>
                          <a:pt x="453" y="155"/>
                        </a:cubicBezTo>
                        <a:cubicBezTo>
                          <a:pt x="450" y="155"/>
                          <a:pt x="445" y="162"/>
                          <a:pt x="440" y="165"/>
                        </a:cubicBezTo>
                        <a:cubicBezTo>
                          <a:pt x="440" y="164"/>
                          <a:pt x="444" y="161"/>
                          <a:pt x="443" y="162"/>
                        </a:cubicBezTo>
                        <a:cubicBezTo>
                          <a:pt x="440" y="163"/>
                          <a:pt x="439" y="166"/>
                          <a:pt x="437" y="168"/>
                        </a:cubicBezTo>
                        <a:cubicBezTo>
                          <a:pt x="437" y="167"/>
                          <a:pt x="437" y="167"/>
                          <a:pt x="437" y="167"/>
                        </a:cubicBezTo>
                        <a:cubicBezTo>
                          <a:pt x="427" y="176"/>
                          <a:pt x="427" y="176"/>
                          <a:pt x="427" y="176"/>
                        </a:cubicBezTo>
                        <a:cubicBezTo>
                          <a:pt x="425" y="176"/>
                          <a:pt x="418" y="184"/>
                          <a:pt x="418" y="183"/>
                        </a:cubicBezTo>
                        <a:cubicBezTo>
                          <a:pt x="414" y="186"/>
                          <a:pt x="421" y="181"/>
                          <a:pt x="417" y="185"/>
                        </a:cubicBezTo>
                        <a:cubicBezTo>
                          <a:pt x="415" y="185"/>
                          <a:pt x="413" y="189"/>
                          <a:pt x="412" y="188"/>
                        </a:cubicBezTo>
                        <a:cubicBezTo>
                          <a:pt x="413" y="187"/>
                          <a:pt x="413" y="187"/>
                          <a:pt x="413" y="187"/>
                        </a:cubicBezTo>
                        <a:cubicBezTo>
                          <a:pt x="410" y="190"/>
                          <a:pt x="410" y="190"/>
                          <a:pt x="410" y="190"/>
                        </a:cubicBezTo>
                        <a:cubicBezTo>
                          <a:pt x="411" y="187"/>
                          <a:pt x="411" y="187"/>
                          <a:pt x="411" y="187"/>
                        </a:cubicBezTo>
                        <a:cubicBezTo>
                          <a:pt x="408" y="190"/>
                          <a:pt x="407" y="193"/>
                          <a:pt x="408" y="193"/>
                        </a:cubicBezTo>
                        <a:cubicBezTo>
                          <a:pt x="405" y="195"/>
                          <a:pt x="401" y="199"/>
                          <a:pt x="399" y="199"/>
                        </a:cubicBezTo>
                        <a:cubicBezTo>
                          <a:pt x="400" y="198"/>
                          <a:pt x="400" y="198"/>
                          <a:pt x="400" y="198"/>
                        </a:cubicBezTo>
                        <a:cubicBezTo>
                          <a:pt x="393" y="205"/>
                          <a:pt x="386" y="207"/>
                          <a:pt x="382" y="214"/>
                        </a:cubicBezTo>
                        <a:cubicBezTo>
                          <a:pt x="381" y="214"/>
                          <a:pt x="381" y="214"/>
                          <a:pt x="382" y="213"/>
                        </a:cubicBezTo>
                        <a:cubicBezTo>
                          <a:pt x="378" y="217"/>
                          <a:pt x="378" y="217"/>
                          <a:pt x="378" y="217"/>
                        </a:cubicBezTo>
                        <a:cubicBezTo>
                          <a:pt x="378" y="215"/>
                          <a:pt x="378" y="215"/>
                          <a:pt x="378" y="215"/>
                        </a:cubicBezTo>
                        <a:cubicBezTo>
                          <a:pt x="372" y="223"/>
                          <a:pt x="372" y="223"/>
                          <a:pt x="372" y="223"/>
                        </a:cubicBezTo>
                        <a:cubicBezTo>
                          <a:pt x="372" y="223"/>
                          <a:pt x="372" y="223"/>
                          <a:pt x="372" y="223"/>
                        </a:cubicBezTo>
                        <a:cubicBezTo>
                          <a:pt x="367" y="227"/>
                          <a:pt x="360" y="235"/>
                          <a:pt x="354" y="241"/>
                        </a:cubicBezTo>
                        <a:cubicBezTo>
                          <a:pt x="355" y="240"/>
                          <a:pt x="355" y="240"/>
                          <a:pt x="355" y="240"/>
                        </a:cubicBezTo>
                        <a:cubicBezTo>
                          <a:pt x="349" y="247"/>
                          <a:pt x="348" y="246"/>
                          <a:pt x="344" y="251"/>
                        </a:cubicBezTo>
                        <a:cubicBezTo>
                          <a:pt x="344" y="251"/>
                          <a:pt x="344" y="251"/>
                          <a:pt x="344" y="250"/>
                        </a:cubicBezTo>
                        <a:cubicBezTo>
                          <a:pt x="340" y="255"/>
                          <a:pt x="340" y="255"/>
                          <a:pt x="340" y="255"/>
                        </a:cubicBezTo>
                        <a:cubicBezTo>
                          <a:pt x="340" y="253"/>
                          <a:pt x="340" y="253"/>
                          <a:pt x="340" y="253"/>
                        </a:cubicBezTo>
                        <a:cubicBezTo>
                          <a:pt x="338" y="258"/>
                          <a:pt x="331" y="262"/>
                          <a:pt x="333" y="260"/>
                        </a:cubicBezTo>
                        <a:cubicBezTo>
                          <a:pt x="332" y="263"/>
                          <a:pt x="329" y="266"/>
                          <a:pt x="329" y="267"/>
                        </a:cubicBezTo>
                        <a:cubicBezTo>
                          <a:pt x="325" y="272"/>
                          <a:pt x="328" y="268"/>
                          <a:pt x="325" y="271"/>
                        </a:cubicBezTo>
                        <a:cubicBezTo>
                          <a:pt x="321" y="274"/>
                          <a:pt x="322" y="276"/>
                          <a:pt x="317" y="280"/>
                        </a:cubicBezTo>
                        <a:cubicBezTo>
                          <a:pt x="317" y="280"/>
                          <a:pt x="317" y="280"/>
                          <a:pt x="317" y="280"/>
                        </a:cubicBezTo>
                        <a:cubicBezTo>
                          <a:pt x="315" y="282"/>
                          <a:pt x="314" y="284"/>
                          <a:pt x="311" y="287"/>
                        </a:cubicBezTo>
                        <a:cubicBezTo>
                          <a:pt x="312" y="286"/>
                          <a:pt x="312" y="286"/>
                          <a:pt x="312" y="286"/>
                        </a:cubicBezTo>
                        <a:cubicBezTo>
                          <a:pt x="308" y="292"/>
                          <a:pt x="305" y="291"/>
                          <a:pt x="303" y="297"/>
                        </a:cubicBezTo>
                        <a:cubicBezTo>
                          <a:pt x="301" y="299"/>
                          <a:pt x="298" y="304"/>
                          <a:pt x="297" y="303"/>
                        </a:cubicBezTo>
                        <a:cubicBezTo>
                          <a:pt x="283" y="322"/>
                          <a:pt x="283" y="322"/>
                          <a:pt x="283" y="322"/>
                        </a:cubicBezTo>
                        <a:cubicBezTo>
                          <a:pt x="281" y="322"/>
                          <a:pt x="282" y="324"/>
                          <a:pt x="278" y="327"/>
                        </a:cubicBezTo>
                        <a:cubicBezTo>
                          <a:pt x="279" y="328"/>
                          <a:pt x="279" y="328"/>
                          <a:pt x="279" y="328"/>
                        </a:cubicBezTo>
                        <a:cubicBezTo>
                          <a:pt x="272" y="337"/>
                          <a:pt x="262" y="347"/>
                          <a:pt x="254" y="358"/>
                        </a:cubicBezTo>
                        <a:cubicBezTo>
                          <a:pt x="253" y="357"/>
                          <a:pt x="253" y="357"/>
                          <a:pt x="253" y="357"/>
                        </a:cubicBezTo>
                        <a:cubicBezTo>
                          <a:pt x="252" y="360"/>
                          <a:pt x="252" y="360"/>
                          <a:pt x="252" y="360"/>
                        </a:cubicBezTo>
                        <a:cubicBezTo>
                          <a:pt x="244" y="372"/>
                          <a:pt x="233" y="387"/>
                          <a:pt x="226" y="396"/>
                        </a:cubicBezTo>
                        <a:cubicBezTo>
                          <a:pt x="225" y="400"/>
                          <a:pt x="223" y="405"/>
                          <a:pt x="219" y="410"/>
                        </a:cubicBezTo>
                        <a:cubicBezTo>
                          <a:pt x="219" y="409"/>
                          <a:pt x="219" y="409"/>
                          <a:pt x="219" y="409"/>
                        </a:cubicBezTo>
                        <a:cubicBezTo>
                          <a:pt x="214" y="418"/>
                          <a:pt x="209" y="428"/>
                          <a:pt x="202" y="437"/>
                        </a:cubicBezTo>
                        <a:cubicBezTo>
                          <a:pt x="202" y="436"/>
                          <a:pt x="202" y="437"/>
                          <a:pt x="202" y="436"/>
                        </a:cubicBezTo>
                        <a:cubicBezTo>
                          <a:pt x="202" y="439"/>
                          <a:pt x="199" y="442"/>
                          <a:pt x="197" y="444"/>
                        </a:cubicBezTo>
                        <a:cubicBezTo>
                          <a:pt x="200" y="442"/>
                          <a:pt x="200" y="442"/>
                          <a:pt x="200" y="442"/>
                        </a:cubicBezTo>
                        <a:cubicBezTo>
                          <a:pt x="199" y="445"/>
                          <a:pt x="196" y="448"/>
                          <a:pt x="194" y="449"/>
                        </a:cubicBezTo>
                        <a:cubicBezTo>
                          <a:pt x="192" y="454"/>
                          <a:pt x="192" y="454"/>
                          <a:pt x="192" y="454"/>
                        </a:cubicBezTo>
                        <a:cubicBezTo>
                          <a:pt x="192" y="455"/>
                          <a:pt x="192" y="455"/>
                          <a:pt x="192" y="455"/>
                        </a:cubicBezTo>
                        <a:cubicBezTo>
                          <a:pt x="192" y="456"/>
                          <a:pt x="192" y="456"/>
                          <a:pt x="192" y="456"/>
                        </a:cubicBezTo>
                        <a:cubicBezTo>
                          <a:pt x="189" y="458"/>
                          <a:pt x="189" y="458"/>
                          <a:pt x="189" y="458"/>
                        </a:cubicBezTo>
                        <a:cubicBezTo>
                          <a:pt x="189" y="459"/>
                          <a:pt x="186" y="465"/>
                          <a:pt x="186" y="467"/>
                        </a:cubicBezTo>
                        <a:cubicBezTo>
                          <a:pt x="185" y="467"/>
                          <a:pt x="182" y="471"/>
                          <a:pt x="184" y="468"/>
                        </a:cubicBezTo>
                        <a:cubicBezTo>
                          <a:pt x="175" y="484"/>
                          <a:pt x="175" y="484"/>
                          <a:pt x="175" y="484"/>
                        </a:cubicBezTo>
                        <a:cubicBezTo>
                          <a:pt x="176" y="482"/>
                          <a:pt x="176" y="482"/>
                          <a:pt x="176" y="482"/>
                        </a:cubicBezTo>
                        <a:cubicBezTo>
                          <a:pt x="178" y="482"/>
                          <a:pt x="175" y="487"/>
                          <a:pt x="174" y="489"/>
                        </a:cubicBezTo>
                        <a:cubicBezTo>
                          <a:pt x="175" y="486"/>
                          <a:pt x="172" y="488"/>
                          <a:pt x="171" y="490"/>
                        </a:cubicBezTo>
                        <a:cubicBezTo>
                          <a:pt x="170" y="492"/>
                          <a:pt x="173" y="488"/>
                          <a:pt x="173" y="489"/>
                        </a:cubicBezTo>
                        <a:cubicBezTo>
                          <a:pt x="172" y="493"/>
                          <a:pt x="169" y="499"/>
                          <a:pt x="168" y="500"/>
                        </a:cubicBezTo>
                        <a:cubicBezTo>
                          <a:pt x="168" y="498"/>
                          <a:pt x="168" y="498"/>
                          <a:pt x="168" y="498"/>
                        </a:cubicBezTo>
                        <a:cubicBezTo>
                          <a:pt x="167" y="502"/>
                          <a:pt x="164" y="503"/>
                          <a:pt x="162" y="507"/>
                        </a:cubicBezTo>
                        <a:cubicBezTo>
                          <a:pt x="161" y="511"/>
                          <a:pt x="159" y="513"/>
                          <a:pt x="161" y="513"/>
                        </a:cubicBezTo>
                        <a:cubicBezTo>
                          <a:pt x="159" y="518"/>
                          <a:pt x="159" y="514"/>
                          <a:pt x="158" y="516"/>
                        </a:cubicBezTo>
                        <a:cubicBezTo>
                          <a:pt x="158" y="518"/>
                          <a:pt x="154" y="525"/>
                          <a:pt x="153" y="525"/>
                        </a:cubicBezTo>
                        <a:cubicBezTo>
                          <a:pt x="153" y="529"/>
                          <a:pt x="145" y="538"/>
                          <a:pt x="147" y="540"/>
                        </a:cubicBezTo>
                        <a:cubicBezTo>
                          <a:pt x="143" y="544"/>
                          <a:pt x="143" y="544"/>
                          <a:pt x="143" y="544"/>
                        </a:cubicBezTo>
                        <a:cubicBezTo>
                          <a:pt x="144" y="544"/>
                          <a:pt x="145" y="545"/>
                          <a:pt x="143" y="549"/>
                        </a:cubicBezTo>
                        <a:cubicBezTo>
                          <a:pt x="141" y="552"/>
                          <a:pt x="141" y="551"/>
                          <a:pt x="140" y="551"/>
                        </a:cubicBezTo>
                        <a:cubicBezTo>
                          <a:pt x="141" y="554"/>
                          <a:pt x="141" y="554"/>
                          <a:pt x="141" y="554"/>
                        </a:cubicBezTo>
                        <a:cubicBezTo>
                          <a:pt x="130" y="571"/>
                          <a:pt x="121" y="596"/>
                          <a:pt x="111" y="615"/>
                        </a:cubicBezTo>
                        <a:cubicBezTo>
                          <a:pt x="107" y="624"/>
                          <a:pt x="104" y="636"/>
                          <a:pt x="99" y="647"/>
                        </a:cubicBezTo>
                        <a:cubicBezTo>
                          <a:pt x="100" y="645"/>
                          <a:pt x="100" y="645"/>
                          <a:pt x="100" y="645"/>
                        </a:cubicBezTo>
                        <a:cubicBezTo>
                          <a:pt x="95" y="656"/>
                          <a:pt x="95" y="656"/>
                          <a:pt x="95" y="656"/>
                        </a:cubicBezTo>
                        <a:cubicBezTo>
                          <a:pt x="99" y="648"/>
                          <a:pt x="99" y="648"/>
                          <a:pt x="99" y="648"/>
                        </a:cubicBezTo>
                        <a:cubicBezTo>
                          <a:pt x="98" y="651"/>
                          <a:pt x="98" y="653"/>
                          <a:pt x="97" y="655"/>
                        </a:cubicBezTo>
                        <a:cubicBezTo>
                          <a:pt x="92" y="666"/>
                          <a:pt x="85" y="681"/>
                          <a:pt x="81" y="696"/>
                        </a:cubicBezTo>
                        <a:cubicBezTo>
                          <a:pt x="80" y="706"/>
                          <a:pt x="77" y="702"/>
                          <a:pt x="76" y="711"/>
                        </a:cubicBezTo>
                        <a:cubicBezTo>
                          <a:pt x="76" y="710"/>
                          <a:pt x="76" y="710"/>
                          <a:pt x="76" y="709"/>
                        </a:cubicBezTo>
                        <a:cubicBezTo>
                          <a:pt x="73" y="719"/>
                          <a:pt x="72" y="725"/>
                          <a:pt x="70" y="735"/>
                        </a:cubicBezTo>
                        <a:cubicBezTo>
                          <a:pt x="68" y="733"/>
                          <a:pt x="68" y="741"/>
                          <a:pt x="67" y="740"/>
                        </a:cubicBezTo>
                        <a:cubicBezTo>
                          <a:pt x="68" y="741"/>
                          <a:pt x="68" y="741"/>
                          <a:pt x="68" y="741"/>
                        </a:cubicBezTo>
                        <a:cubicBezTo>
                          <a:pt x="67" y="743"/>
                          <a:pt x="65" y="748"/>
                          <a:pt x="65" y="747"/>
                        </a:cubicBezTo>
                        <a:cubicBezTo>
                          <a:pt x="64" y="752"/>
                          <a:pt x="64" y="752"/>
                          <a:pt x="64" y="752"/>
                        </a:cubicBezTo>
                        <a:cubicBezTo>
                          <a:pt x="63" y="752"/>
                          <a:pt x="63" y="752"/>
                          <a:pt x="63" y="752"/>
                        </a:cubicBezTo>
                        <a:cubicBezTo>
                          <a:pt x="62" y="757"/>
                          <a:pt x="59" y="770"/>
                          <a:pt x="56" y="772"/>
                        </a:cubicBezTo>
                        <a:cubicBezTo>
                          <a:pt x="53" y="787"/>
                          <a:pt x="47" y="809"/>
                          <a:pt x="42" y="827"/>
                        </a:cubicBezTo>
                        <a:cubicBezTo>
                          <a:pt x="43" y="830"/>
                          <a:pt x="41" y="835"/>
                          <a:pt x="40" y="839"/>
                        </a:cubicBezTo>
                        <a:cubicBezTo>
                          <a:pt x="38" y="844"/>
                          <a:pt x="38" y="844"/>
                          <a:pt x="38" y="844"/>
                        </a:cubicBezTo>
                        <a:cubicBezTo>
                          <a:pt x="38" y="848"/>
                          <a:pt x="38" y="853"/>
                          <a:pt x="36" y="856"/>
                        </a:cubicBezTo>
                        <a:cubicBezTo>
                          <a:pt x="36" y="856"/>
                          <a:pt x="36" y="856"/>
                          <a:pt x="36" y="856"/>
                        </a:cubicBezTo>
                        <a:cubicBezTo>
                          <a:pt x="36" y="860"/>
                          <a:pt x="34" y="864"/>
                          <a:pt x="34" y="868"/>
                        </a:cubicBezTo>
                        <a:cubicBezTo>
                          <a:pt x="33" y="873"/>
                          <a:pt x="32" y="877"/>
                          <a:pt x="31" y="876"/>
                        </a:cubicBezTo>
                        <a:cubicBezTo>
                          <a:pt x="33" y="877"/>
                          <a:pt x="29" y="886"/>
                          <a:pt x="29" y="886"/>
                        </a:cubicBezTo>
                        <a:cubicBezTo>
                          <a:pt x="29" y="886"/>
                          <a:pt x="15" y="946"/>
                          <a:pt x="7" y="1014"/>
                        </a:cubicBezTo>
                        <a:cubicBezTo>
                          <a:pt x="3" y="1049"/>
                          <a:pt x="1" y="1085"/>
                          <a:pt x="0" y="1116"/>
                        </a:cubicBezTo>
                        <a:cubicBezTo>
                          <a:pt x="0" y="1148"/>
                          <a:pt x="1" y="1175"/>
                          <a:pt x="4" y="1189"/>
                        </a:cubicBezTo>
                        <a:cubicBezTo>
                          <a:pt x="5" y="1191"/>
                          <a:pt x="5" y="1197"/>
                          <a:pt x="6" y="1195"/>
                        </a:cubicBezTo>
                        <a:cubicBezTo>
                          <a:pt x="7" y="1199"/>
                          <a:pt x="5" y="1201"/>
                          <a:pt x="6" y="1202"/>
                        </a:cubicBezTo>
                        <a:cubicBezTo>
                          <a:pt x="7" y="1196"/>
                          <a:pt x="9" y="1204"/>
                          <a:pt x="10" y="1198"/>
                        </a:cubicBezTo>
                        <a:cubicBezTo>
                          <a:pt x="10" y="1202"/>
                          <a:pt x="10" y="1202"/>
                          <a:pt x="10" y="1202"/>
                        </a:cubicBezTo>
                        <a:cubicBezTo>
                          <a:pt x="11" y="1203"/>
                          <a:pt x="9" y="1197"/>
                          <a:pt x="11" y="1198"/>
                        </a:cubicBezTo>
                        <a:cubicBezTo>
                          <a:pt x="9" y="1197"/>
                          <a:pt x="9" y="1197"/>
                          <a:pt x="9" y="1197"/>
                        </a:cubicBezTo>
                        <a:cubicBezTo>
                          <a:pt x="9" y="1194"/>
                          <a:pt x="9" y="1192"/>
                          <a:pt x="10" y="1191"/>
                        </a:cubicBezTo>
                        <a:cubicBezTo>
                          <a:pt x="9" y="1188"/>
                          <a:pt x="7" y="1186"/>
                          <a:pt x="8" y="1180"/>
                        </a:cubicBezTo>
                        <a:cubicBezTo>
                          <a:pt x="8" y="1182"/>
                          <a:pt x="8" y="1182"/>
                          <a:pt x="8" y="1182"/>
                        </a:cubicBezTo>
                        <a:cubicBezTo>
                          <a:pt x="8" y="1176"/>
                          <a:pt x="9" y="1178"/>
                          <a:pt x="10" y="1177"/>
                        </a:cubicBezTo>
                        <a:cubicBezTo>
                          <a:pt x="10" y="1178"/>
                          <a:pt x="10" y="1178"/>
                          <a:pt x="10" y="1178"/>
                        </a:cubicBezTo>
                        <a:cubicBezTo>
                          <a:pt x="11" y="1174"/>
                          <a:pt x="11" y="1174"/>
                          <a:pt x="11" y="1174"/>
                        </a:cubicBezTo>
                        <a:cubicBezTo>
                          <a:pt x="10" y="1177"/>
                          <a:pt x="11" y="1183"/>
                          <a:pt x="11" y="1180"/>
                        </a:cubicBezTo>
                        <a:cubicBezTo>
                          <a:pt x="12" y="1174"/>
                          <a:pt x="11" y="1182"/>
                          <a:pt x="11" y="1177"/>
                        </a:cubicBezTo>
                        <a:cubicBezTo>
                          <a:pt x="11" y="1174"/>
                          <a:pt x="12" y="1175"/>
                          <a:pt x="12" y="1175"/>
                        </a:cubicBezTo>
                        <a:cubicBezTo>
                          <a:pt x="12" y="1170"/>
                          <a:pt x="12" y="1170"/>
                          <a:pt x="12" y="1170"/>
                        </a:cubicBezTo>
                        <a:cubicBezTo>
                          <a:pt x="13" y="1170"/>
                          <a:pt x="12" y="1173"/>
                          <a:pt x="13" y="1171"/>
                        </a:cubicBezTo>
                        <a:cubicBezTo>
                          <a:pt x="12" y="1164"/>
                          <a:pt x="12" y="1164"/>
                          <a:pt x="12" y="1164"/>
                        </a:cubicBezTo>
                        <a:cubicBezTo>
                          <a:pt x="14" y="1163"/>
                          <a:pt x="11" y="1157"/>
                          <a:pt x="13" y="1154"/>
                        </a:cubicBezTo>
                        <a:cubicBezTo>
                          <a:pt x="14" y="1159"/>
                          <a:pt x="14" y="1153"/>
                          <a:pt x="15" y="1154"/>
                        </a:cubicBezTo>
                        <a:cubicBezTo>
                          <a:pt x="15" y="1142"/>
                          <a:pt x="15" y="1142"/>
                          <a:pt x="15" y="1142"/>
                        </a:cubicBezTo>
                        <a:cubicBezTo>
                          <a:pt x="16" y="1141"/>
                          <a:pt x="16" y="1145"/>
                          <a:pt x="16" y="1144"/>
                        </a:cubicBezTo>
                        <a:cubicBezTo>
                          <a:pt x="16" y="1141"/>
                          <a:pt x="15" y="1140"/>
                          <a:pt x="15" y="1139"/>
                        </a:cubicBezTo>
                        <a:cubicBezTo>
                          <a:pt x="16" y="1138"/>
                          <a:pt x="16" y="1130"/>
                          <a:pt x="17" y="1130"/>
                        </a:cubicBezTo>
                        <a:cubicBezTo>
                          <a:pt x="19" y="1122"/>
                          <a:pt x="15" y="1127"/>
                          <a:pt x="17" y="1119"/>
                        </a:cubicBezTo>
                        <a:cubicBezTo>
                          <a:pt x="18" y="1118"/>
                          <a:pt x="17" y="1125"/>
                          <a:pt x="18" y="1122"/>
                        </a:cubicBezTo>
                        <a:cubicBezTo>
                          <a:pt x="18" y="1114"/>
                          <a:pt x="18" y="1114"/>
                          <a:pt x="18" y="1114"/>
                        </a:cubicBezTo>
                        <a:cubicBezTo>
                          <a:pt x="18" y="1115"/>
                          <a:pt x="19" y="1116"/>
                          <a:pt x="19" y="1119"/>
                        </a:cubicBezTo>
                        <a:cubicBezTo>
                          <a:pt x="21" y="1098"/>
                          <a:pt x="26" y="1087"/>
                          <a:pt x="27" y="1067"/>
                        </a:cubicBezTo>
                        <a:cubicBezTo>
                          <a:pt x="28" y="1065"/>
                          <a:pt x="27" y="1069"/>
                          <a:pt x="28" y="1071"/>
                        </a:cubicBezTo>
                        <a:cubicBezTo>
                          <a:pt x="28" y="1057"/>
                          <a:pt x="32" y="1052"/>
                          <a:pt x="33" y="1040"/>
                        </a:cubicBezTo>
                        <a:cubicBezTo>
                          <a:pt x="32" y="1040"/>
                          <a:pt x="32" y="1040"/>
                          <a:pt x="32" y="1040"/>
                        </a:cubicBezTo>
                        <a:cubicBezTo>
                          <a:pt x="36" y="1024"/>
                          <a:pt x="37" y="1004"/>
                          <a:pt x="41" y="986"/>
                        </a:cubicBezTo>
                        <a:cubicBezTo>
                          <a:pt x="40" y="988"/>
                          <a:pt x="40" y="988"/>
                          <a:pt x="40" y="988"/>
                        </a:cubicBezTo>
                        <a:cubicBezTo>
                          <a:pt x="39" y="985"/>
                          <a:pt x="40" y="981"/>
                          <a:pt x="40" y="978"/>
                        </a:cubicBezTo>
                        <a:cubicBezTo>
                          <a:pt x="40" y="977"/>
                          <a:pt x="41" y="980"/>
                          <a:pt x="42" y="975"/>
                        </a:cubicBezTo>
                        <a:cubicBezTo>
                          <a:pt x="41" y="976"/>
                          <a:pt x="41" y="978"/>
                          <a:pt x="40" y="977"/>
                        </a:cubicBezTo>
                        <a:cubicBezTo>
                          <a:pt x="45" y="962"/>
                          <a:pt x="50" y="928"/>
                          <a:pt x="56" y="903"/>
                        </a:cubicBezTo>
                        <a:cubicBezTo>
                          <a:pt x="62" y="868"/>
                          <a:pt x="72" y="831"/>
                          <a:pt x="81" y="797"/>
                        </a:cubicBezTo>
                        <a:cubicBezTo>
                          <a:pt x="79" y="802"/>
                          <a:pt x="78" y="799"/>
                          <a:pt x="79" y="796"/>
                        </a:cubicBezTo>
                        <a:cubicBezTo>
                          <a:pt x="86" y="786"/>
                          <a:pt x="84" y="777"/>
                          <a:pt x="89" y="767"/>
                        </a:cubicBezTo>
                        <a:cubicBezTo>
                          <a:pt x="94" y="747"/>
                          <a:pt x="103" y="731"/>
                          <a:pt x="106" y="712"/>
                        </a:cubicBezTo>
                        <a:cubicBezTo>
                          <a:pt x="107" y="712"/>
                          <a:pt x="107" y="712"/>
                          <a:pt x="107" y="712"/>
                        </a:cubicBezTo>
                        <a:cubicBezTo>
                          <a:pt x="108" y="710"/>
                          <a:pt x="108" y="709"/>
                          <a:pt x="109" y="706"/>
                        </a:cubicBezTo>
                        <a:cubicBezTo>
                          <a:pt x="109" y="706"/>
                          <a:pt x="109" y="706"/>
                          <a:pt x="109" y="706"/>
                        </a:cubicBezTo>
                        <a:cubicBezTo>
                          <a:pt x="112" y="700"/>
                          <a:pt x="113" y="691"/>
                          <a:pt x="115" y="688"/>
                        </a:cubicBezTo>
                        <a:cubicBezTo>
                          <a:pt x="114" y="687"/>
                          <a:pt x="114" y="687"/>
                          <a:pt x="114" y="687"/>
                        </a:cubicBezTo>
                        <a:cubicBezTo>
                          <a:pt x="116" y="683"/>
                          <a:pt x="116" y="685"/>
                          <a:pt x="117" y="681"/>
                        </a:cubicBezTo>
                        <a:cubicBezTo>
                          <a:pt x="117" y="681"/>
                          <a:pt x="117" y="681"/>
                          <a:pt x="117" y="681"/>
                        </a:cubicBezTo>
                        <a:cubicBezTo>
                          <a:pt x="118" y="676"/>
                          <a:pt x="118" y="676"/>
                          <a:pt x="118" y="676"/>
                        </a:cubicBezTo>
                        <a:cubicBezTo>
                          <a:pt x="120" y="677"/>
                          <a:pt x="122" y="665"/>
                          <a:pt x="124" y="663"/>
                        </a:cubicBezTo>
                        <a:cubicBezTo>
                          <a:pt x="126" y="657"/>
                          <a:pt x="129" y="648"/>
                          <a:pt x="132" y="640"/>
                        </a:cubicBezTo>
                        <a:cubicBezTo>
                          <a:pt x="134" y="639"/>
                          <a:pt x="137" y="630"/>
                          <a:pt x="140" y="624"/>
                        </a:cubicBezTo>
                        <a:cubicBezTo>
                          <a:pt x="145" y="613"/>
                          <a:pt x="151" y="596"/>
                          <a:pt x="158" y="582"/>
                        </a:cubicBezTo>
                        <a:cubicBezTo>
                          <a:pt x="157" y="582"/>
                          <a:pt x="157" y="582"/>
                          <a:pt x="157" y="582"/>
                        </a:cubicBezTo>
                        <a:cubicBezTo>
                          <a:pt x="159" y="578"/>
                          <a:pt x="159" y="578"/>
                          <a:pt x="159" y="578"/>
                        </a:cubicBezTo>
                        <a:cubicBezTo>
                          <a:pt x="159" y="578"/>
                          <a:pt x="159" y="578"/>
                          <a:pt x="159" y="578"/>
                        </a:cubicBezTo>
                        <a:cubicBezTo>
                          <a:pt x="162" y="576"/>
                          <a:pt x="163" y="569"/>
                          <a:pt x="165" y="567"/>
                        </a:cubicBezTo>
                        <a:cubicBezTo>
                          <a:pt x="163" y="568"/>
                          <a:pt x="164" y="569"/>
                          <a:pt x="163" y="572"/>
                        </a:cubicBezTo>
                        <a:cubicBezTo>
                          <a:pt x="161" y="574"/>
                          <a:pt x="161" y="571"/>
                          <a:pt x="163" y="567"/>
                        </a:cubicBezTo>
                        <a:cubicBezTo>
                          <a:pt x="164" y="567"/>
                          <a:pt x="164" y="567"/>
                          <a:pt x="164" y="567"/>
                        </a:cubicBezTo>
                        <a:cubicBezTo>
                          <a:pt x="164" y="564"/>
                          <a:pt x="164" y="564"/>
                          <a:pt x="164" y="564"/>
                        </a:cubicBezTo>
                        <a:cubicBezTo>
                          <a:pt x="165" y="564"/>
                          <a:pt x="167" y="562"/>
                          <a:pt x="168" y="562"/>
                        </a:cubicBezTo>
                        <a:cubicBezTo>
                          <a:pt x="174" y="550"/>
                          <a:pt x="176" y="541"/>
                          <a:pt x="183" y="528"/>
                        </a:cubicBezTo>
                        <a:cubicBezTo>
                          <a:pt x="183" y="530"/>
                          <a:pt x="187" y="519"/>
                          <a:pt x="188" y="523"/>
                        </a:cubicBezTo>
                        <a:cubicBezTo>
                          <a:pt x="191" y="515"/>
                          <a:pt x="186" y="523"/>
                          <a:pt x="186" y="519"/>
                        </a:cubicBezTo>
                        <a:cubicBezTo>
                          <a:pt x="188" y="517"/>
                          <a:pt x="188" y="515"/>
                          <a:pt x="189" y="515"/>
                        </a:cubicBezTo>
                        <a:cubicBezTo>
                          <a:pt x="189" y="516"/>
                          <a:pt x="191" y="513"/>
                          <a:pt x="190" y="515"/>
                        </a:cubicBezTo>
                        <a:cubicBezTo>
                          <a:pt x="193" y="510"/>
                          <a:pt x="193" y="510"/>
                          <a:pt x="193" y="510"/>
                        </a:cubicBezTo>
                        <a:cubicBezTo>
                          <a:pt x="193" y="510"/>
                          <a:pt x="193" y="511"/>
                          <a:pt x="193" y="512"/>
                        </a:cubicBezTo>
                        <a:cubicBezTo>
                          <a:pt x="197" y="501"/>
                          <a:pt x="203" y="494"/>
                          <a:pt x="207" y="485"/>
                        </a:cubicBezTo>
                        <a:cubicBezTo>
                          <a:pt x="207" y="484"/>
                          <a:pt x="205" y="488"/>
                          <a:pt x="205" y="487"/>
                        </a:cubicBezTo>
                        <a:cubicBezTo>
                          <a:pt x="209" y="478"/>
                          <a:pt x="211" y="480"/>
                          <a:pt x="215" y="471"/>
                        </a:cubicBezTo>
                        <a:cubicBezTo>
                          <a:pt x="214" y="473"/>
                          <a:pt x="214" y="473"/>
                          <a:pt x="214" y="473"/>
                        </a:cubicBezTo>
                        <a:cubicBezTo>
                          <a:pt x="215" y="470"/>
                          <a:pt x="215" y="469"/>
                          <a:pt x="219" y="465"/>
                        </a:cubicBezTo>
                        <a:cubicBezTo>
                          <a:pt x="220" y="465"/>
                          <a:pt x="217" y="469"/>
                          <a:pt x="216" y="471"/>
                        </a:cubicBezTo>
                        <a:cubicBezTo>
                          <a:pt x="218" y="468"/>
                          <a:pt x="223" y="461"/>
                          <a:pt x="220" y="462"/>
                        </a:cubicBezTo>
                        <a:cubicBezTo>
                          <a:pt x="222" y="459"/>
                          <a:pt x="224" y="458"/>
                          <a:pt x="225" y="456"/>
                        </a:cubicBezTo>
                        <a:cubicBezTo>
                          <a:pt x="225" y="456"/>
                          <a:pt x="223" y="459"/>
                          <a:pt x="223" y="457"/>
                        </a:cubicBezTo>
                        <a:cubicBezTo>
                          <a:pt x="227" y="452"/>
                          <a:pt x="231" y="444"/>
                          <a:pt x="235" y="439"/>
                        </a:cubicBezTo>
                        <a:cubicBezTo>
                          <a:pt x="235" y="439"/>
                          <a:pt x="236" y="439"/>
                          <a:pt x="236" y="439"/>
                        </a:cubicBezTo>
                        <a:cubicBezTo>
                          <a:pt x="238" y="434"/>
                          <a:pt x="239" y="436"/>
                          <a:pt x="243" y="429"/>
                        </a:cubicBezTo>
                        <a:close/>
                      </a:path>
                    </a:pathLst>
                  </a:custGeom>
                  <a:solidFill>
                    <a:schemeClr val="bg1">
                      <a:lumMod val="85000"/>
                    </a:schemeClr>
                  </a:solid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438" name="Freeform 156"/>
                  <p:cNvSpPr/>
                  <p:nvPr/>
                </p:nvSpPr>
                <p:spPr bwMode="auto">
                  <a:xfrm>
                    <a:off x="7526338" y="2025650"/>
                    <a:ext cx="7937" cy="7938"/>
                  </a:xfrm>
                  <a:custGeom>
                    <a:avLst/>
                    <a:gdLst/>
                    <a:ahLst/>
                    <a:cxnLst>
                      <a:cxn ang="0">
                        <a:pos x="3" y="0"/>
                      </a:cxn>
                      <a:cxn ang="0">
                        <a:pos x="0" y="1"/>
                      </a:cxn>
                      <a:cxn ang="0">
                        <a:pos x="0" y="3"/>
                      </a:cxn>
                      <a:cxn ang="0">
                        <a:pos x="3" y="0"/>
                      </a:cxn>
                    </a:cxnLst>
                    <a:rect l="0" t="0" r="r" b="b"/>
                    <a:pathLst>
                      <a:path w="3" h="3">
                        <a:moveTo>
                          <a:pt x="3" y="0"/>
                        </a:moveTo>
                        <a:cubicBezTo>
                          <a:pt x="0" y="1"/>
                          <a:pt x="0" y="1"/>
                          <a:pt x="0" y="1"/>
                        </a:cubicBezTo>
                        <a:cubicBezTo>
                          <a:pt x="1" y="2"/>
                          <a:pt x="1" y="2"/>
                          <a:pt x="0" y="3"/>
                        </a:cubicBezTo>
                        <a:lnTo>
                          <a:pt x="3" y="0"/>
                        </a:ln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439" name="Freeform 157"/>
                  <p:cNvSpPr/>
                  <p:nvPr/>
                </p:nvSpPr>
                <p:spPr bwMode="auto">
                  <a:xfrm>
                    <a:off x="7278688" y="2239963"/>
                    <a:ext cx="1587" cy="1588"/>
                  </a:xfrm>
                  <a:custGeom>
                    <a:avLst/>
                    <a:gdLst/>
                    <a:ahLst/>
                    <a:cxnLst>
                      <a:cxn ang="0">
                        <a:pos x="0" y="0"/>
                      </a:cxn>
                      <a:cxn ang="0">
                        <a:pos x="0" y="1"/>
                      </a:cxn>
                      <a:cxn ang="0">
                        <a:pos x="0" y="0"/>
                      </a:cxn>
                    </a:cxnLst>
                    <a:rect l="0" t="0" r="r" b="b"/>
                    <a:pathLst>
                      <a:path h="1">
                        <a:moveTo>
                          <a:pt x="0" y="0"/>
                        </a:moveTo>
                        <a:cubicBezTo>
                          <a:pt x="0" y="0"/>
                          <a:pt x="0" y="1"/>
                          <a:pt x="0" y="1"/>
                        </a:cubicBezTo>
                        <a:cubicBezTo>
                          <a:pt x="0" y="0"/>
                          <a:pt x="0" y="0"/>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440" name="Freeform 158"/>
                  <p:cNvSpPr/>
                  <p:nvPr/>
                </p:nvSpPr>
                <p:spPr bwMode="auto">
                  <a:xfrm>
                    <a:off x="7221538" y="2297113"/>
                    <a:ext cx="7937" cy="4763"/>
                  </a:xfrm>
                  <a:custGeom>
                    <a:avLst/>
                    <a:gdLst/>
                    <a:ahLst/>
                    <a:cxnLst>
                      <a:cxn ang="0">
                        <a:pos x="2" y="2"/>
                      </a:cxn>
                      <a:cxn ang="0">
                        <a:pos x="0" y="2"/>
                      </a:cxn>
                      <a:cxn ang="0">
                        <a:pos x="2" y="2"/>
                      </a:cxn>
                    </a:cxnLst>
                    <a:rect l="0" t="0" r="r" b="b"/>
                    <a:pathLst>
                      <a:path w="3" h="2">
                        <a:moveTo>
                          <a:pt x="2" y="2"/>
                        </a:moveTo>
                        <a:cubicBezTo>
                          <a:pt x="3" y="0"/>
                          <a:pt x="1" y="1"/>
                          <a:pt x="0" y="2"/>
                        </a:cubicBezTo>
                        <a:cubicBezTo>
                          <a:pt x="1" y="2"/>
                          <a:pt x="1" y="2"/>
                          <a:pt x="2" y="2"/>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441" name="Freeform 159"/>
                  <p:cNvSpPr/>
                  <p:nvPr/>
                </p:nvSpPr>
                <p:spPr bwMode="auto">
                  <a:xfrm>
                    <a:off x="7685088" y="1916113"/>
                    <a:ext cx="3175" cy="1588"/>
                  </a:xfrm>
                  <a:custGeom>
                    <a:avLst/>
                    <a:gdLst/>
                    <a:ahLst/>
                    <a:cxnLst>
                      <a:cxn ang="0">
                        <a:pos x="1" y="0"/>
                      </a:cxn>
                      <a:cxn ang="0">
                        <a:pos x="0" y="0"/>
                      </a:cxn>
                      <a:cxn ang="0">
                        <a:pos x="1" y="0"/>
                      </a:cxn>
                    </a:cxnLst>
                    <a:rect l="0" t="0" r="r" b="b"/>
                    <a:pathLst>
                      <a:path w="1">
                        <a:moveTo>
                          <a:pt x="1" y="0"/>
                        </a:moveTo>
                        <a:cubicBezTo>
                          <a:pt x="0" y="0"/>
                          <a:pt x="0" y="0"/>
                          <a:pt x="0" y="0"/>
                        </a:cubicBezTo>
                        <a:cubicBezTo>
                          <a:pt x="1" y="0"/>
                          <a:pt x="1" y="0"/>
                          <a:pt x="1"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442" name="Freeform 160"/>
                  <p:cNvSpPr/>
                  <p:nvPr/>
                </p:nvSpPr>
                <p:spPr bwMode="auto">
                  <a:xfrm>
                    <a:off x="8167688" y="1717675"/>
                    <a:ext cx="1587"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443" name="Freeform 161"/>
                  <p:cNvSpPr/>
                  <p:nvPr/>
                </p:nvSpPr>
                <p:spPr bwMode="auto">
                  <a:xfrm>
                    <a:off x="8132763" y="1720850"/>
                    <a:ext cx="6350" cy="1588"/>
                  </a:xfrm>
                  <a:custGeom>
                    <a:avLst/>
                    <a:gdLst/>
                    <a:ahLst/>
                    <a:cxnLst>
                      <a:cxn ang="0">
                        <a:pos x="3" y="0"/>
                      </a:cxn>
                      <a:cxn ang="0">
                        <a:pos x="0" y="1"/>
                      </a:cxn>
                      <a:cxn ang="0">
                        <a:pos x="3" y="0"/>
                      </a:cxn>
                    </a:cxnLst>
                    <a:rect l="0" t="0" r="r" b="b"/>
                    <a:pathLst>
                      <a:path w="3" h="1">
                        <a:moveTo>
                          <a:pt x="3" y="0"/>
                        </a:moveTo>
                        <a:cubicBezTo>
                          <a:pt x="2" y="0"/>
                          <a:pt x="1" y="1"/>
                          <a:pt x="0" y="1"/>
                        </a:cubicBezTo>
                        <a:cubicBezTo>
                          <a:pt x="1" y="1"/>
                          <a:pt x="2" y="1"/>
                          <a:pt x="3"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444" name="Freeform 162"/>
                  <p:cNvSpPr/>
                  <p:nvPr/>
                </p:nvSpPr>
                <p:spPr bwMode="auto">
                  <a:xfrm>
                    <a:off x="7577138" y="1984375"/>
                    <a:ext cx="4762" cy="4763"/>
                  </a:xfrm>
                  <a:custGeom>
                    <a:avLst/>
                    <a:gdLst/>
                    <a:ahLst/>
                    <a:cxnLst>
                      <a:cxn ang="0">
                        <a:pos x="2" y="0"/>
                      </a:cxn>
                      <a:cxn ang="0">
                        <a:pos x="0" y="2"/>
                      </a:cxn>
                      <a:cxn ang="0">
                        <a:pos x="2" y="0"/>
                      </a:cxn>
                    </a:cxnLst>
                    <a:rect l="0" t="0" r="r" b="b"/>
                    <a:pathLst>
                      <a:path w="2" h="2">
                        <a:moveTo>
                          <a:pt x="2" y="0"/>
                        </a:moveTo>
                        <a:cubicBezTo>
                          <a:pt x="1" y="1"/>
                          <a:pt x="1" y="1"/>
                          <a:pt x="0" y="2"/>
                        </a:cubicBezTo>
                        <a:cubicBezTo>
                          <a:pt x="1" y="1"/>
                          <a:pt x="2" y="1"/>
                          <a:pt x="2"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445" name="Freeform 163"/>
                  <p:cNvSpPr/>
                  <p:nvPr/>
                </p:nvSpPr>
                <p:spPr bwMode="auto">
                  <a:xfrm>
                    <a:off x="8120063" y="1725613"/>
                    <a:ext cx="7937" cy="3175"/>
                  </a:xfrm>
                  <a:custGeom>
                    <a:avLst/>
                    <a:gdLst/>
                    <a:ahLst/>
                    <a:cxnLst>
                      <a:cxn ang="0">
                        <a:pos x="3" y="0"/>
                      </a:cxn>
                      <a:cxn ang="0">
                        <a:pos x="0" y="1"/>
                      </a:cxn>
                      <a:cxn ang="0">
                        <a:pos x="0" y="1"/>
                      </a:cxn>
                      <a:cxn ang="0">
                        <a:pos x="3" y="0"/>
                      </a:cxn>
                    </a:cxnLst>
                    <a:rect l="0" t="0" r="r" b="b"/>
                    <a:pathLst>
                      <a:path w="3" h="1">
                        <a:moveTo>
                          <a:pt x="3" y="0"/>
                        </a:moveTo>
                        <a:cubicBezTo>
                          <a:pt x="0" y="1"/>
                          <a:pt x="0" y="1"/>
                          <a:pt x="0" y="1"/>
                        </a:cubicBezTo>
                        <a:cubicBezTo>
                          <a:pt x="0" y="1"/>
                          <a:pt x="0" y="1"/>
                          <a:pt x="0" y="1"/>
                        </a:cubicBezTo>
                        <a:lnTo>
                          <a:pt x="3" y="0"/>
                        </a:ln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446" name="Freeform 164"/>
                  <p:cNvSpPr/>
                  <p:nvPr/>
                </p:nvSpPr>
                <p:spPr bwMode="auto">
                  <a:xfrm>
                    <a:off x="8167688" y="1716088"/>
                    <a:ext cx="9525" cy="1588"/>
                  </a:xfrm>
                  <a:custGeom>
                    <a:avLst/>
                    <a:gdLst/>
                    <a:ahLst/>
                    <a:cxnLst>
                      <a:cxn ang="0">
                        <a:pos x="4" y="0"/>
                      </a:cxn>
                      <a:cxn ang="0">
                        <a:pos x="0" y="1"/>
                      </a:cxn>
                      <a:cxn ang="0">
                        <a:pos x="4" y="0"/>
                      </a:cxn>
                    </a:cxnLst>
                    <a:rect l="0" t="0" r="r" b="b"/>
                    <a:pathLst>
                      <a:path w="4" h="1">
                        <a:moveTo>
                          <a:pt x="4" y="0"/>
                        </a:moveTo>
                        <a:cubicBezTo>
                          <a:pt x="3" y="1"/>
                          <a:pt x="1" y="1"/>
                          <a:pt x="0" y="1"/>
                        </a:cubicBezTo>
                        <a:cubicBezTo>
                          <a:pt x="2" y="1"/>
                          <a:pt x="3" y="1"/>
                          <a:pt x="4"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447" name="Freeform 165"/>
                  <p:cNvSpPr/>
                  <p:nvPr/>
                </p:nvSpPr>
                <p:spPr bwMode="auto">
                  <a:xfrm>
                    <a:off x="7850188" y="1822450"/>
                    <a:ext cx="4762" cy="4763"/>
                  </a:xfrm>
                  <a:custGeom>
                    <a:avLst/>
                    <a:gdLst/>
                    <a:ahLst/>
                    <a:cxnLst>
                      <a:cxn ang="0">
                        <a:pos x="2" y="0"/>
                      </a:cxn>
                      <a:cxn ang="0">
                        <a:pos x="2" y="1"/>
                      </a:cxn>
                      <a:cxn ang="0">
                        <a:pos x="2" y="0"/>
                      </a:cxn>
                    </a:cxnLst>
                    <a:rect l="0" t="0" r="r" b="b"/>
                    <a:pathLst>
                      <a:path w="2" h="2">
                        <a:moveTo>
                          <a:pt x="2" y="0"/>
                        </a:moveTo>
                        <a:cubicBezTo>
                          <a:pt x="2" y="1"/>
                          <a:pt x="2" y="1"/>
                          <a:pt x="2" y="1"/>
                        </a:cubicBezTo>
                        <a:cubicBezTo>
                          <a:pt x="0" y="2"/>
                          <a:pt x="1" y="1"/>
                          <a:pt x="2"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448" name="Freeform 166"/>
                  <p:cNvSpPr/>
                  <p:nvPr/>
                </p:nvSpPr>
                <p:spPr bwMode="auto">
                  <a:xfrm>
                    <a:off x="8094663" y="1738313"/>
                    <a:ext cx="3175" cy="1588"/>
                  </a:xfrm>
                  <a:custGeom>
                    <a:avLst/>
                    <a:gdLst/>
                    <a:ahLst/>
                    <a:cxnLst>
                      <a:cxn ang="0">
                        <a:pos x="2" y="0"/>
                      </a:cxn>
                      <a:cxn ang="0">
                        <a:pos x="2" y="0"/>
                      </a:cxn>
                      <a:cxn ang="0">
                        <a:pos x="0" y="1"/>
                      </a:cxn>
                      <a:cxn ang="0">
                        <a:pos x="2" y="0"/>
                      </a:cxn>
                    </a:cxnLst>
                    <a:rect l="0" t="0" r="r" b="b"/>
                    <a:pathLst>
                      <a:path w="2" h="1">
                        <a:moveTo>
                          <a:pt x="2" y="0"/>
                        </a:moveTo>
                        <a:lnTo>
                          <a:pt x="2" y="0"/>
                        </a:lnTo>
                        <a:lnTo>
                          <a:pt x="0" y="1"/>
                        </a:lnTo>
                        <a:lnTo>
                          <a:pt x="2" y="0"/>
                        </a:ln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449" name="Freeform 167"/>
                  <p:cNvSpPr/>
                  <p:nvPr/>
                </p:nvSpPr>
                <p:spPr bwMode="auto">
                  <a:xfrm>
                    <a:off x="8204200" y="1711325"/>
                    <a:ext cx="4762" cy="1588"/>
                  </a:xfrm>
                  <a:custGeom>
                    <a:avLst/>
                    <a:gdLst/>
                    <a:ahLst/>
                    <a:cxnLst>
                      <a:cxn ang="0">
                        <a:pos x="1" y="0"/>
                      </a:cxn>
                      <a:cxn ang="0">
                        <a:pos x="0" y="0"/>
                      </a:cxn>
                      <a:cxn ang="0">
                        <a:pos x="2" y="0"/>
                      </a:cxn>
                      <a:cxn ang="0">
                        <a:pos x="1" y="0"/>
                      </a:cxn>
                    </a:cxnLst>
                    <a:rect l="0" t="0" r="r" b="b"/>
                    <a:pathLst>
                      <a:path w="2">
                        <a:moveTo>
                          <a:pt x="1" y="0"/>
                        </a:moveTo>
                        <a:cubicBezTo>
                          <a:pt x="1" y="0"/>
                          <a:pt x="0" y="0"/>
                          <a:pt x="0" y="0"/>
                        </a:cubicBezTo>
                        <a:cubicBezTo>
                          <a:pt x="2" y="0"/>
                          <a:pt x="2" y="0"/>
                          <a:pt x="2" y="0"/>
                        </a:cubicBezTo>
                        <a:cubicBezTo>
                          <a:pt x="1" y="0"/>
                          <a:pt x="1" y="0"/>
                          <a:pt x="1"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450" name="Freeform 168"/>
                  <p:cNvSpPr/>
                  <p:nvPr/>
                </p:nvSpPr>
                <p:spPr bwMode="auto">
                  <a:xfrm>
                    <a:off x="7956550" y="1779588"/>
                    <a:ext cx="1587" cy="4763"/>
                  </a:xfrm>
                  <a:custGeom>
                    <a:avLst/>
                    <a:gdLst/>
                    <a:ahLst/>
                    <a:cxnLst>
                      <a:cxn ang="0">
                        <a:pos x="1" y="2"/>
                      </a:cxn>
                      <a:cxn ang="0">
                        <a:pos x="1" y="0"/>
                      </a:cxn>
                      <a:cxn ang="0">
                        <a:pos x="1" y="2"/>
                      </a:cxn>
                    </a:cxnLst>
                    <a:rect l="0" t="0" r="r" b="b"/>
                    <a:pathLst>
                      <a:path w="1" h="2">
                        <a:moveTo>
                          <a:pt x="1" y="2"/>
                        </a:moveTo>
                        <a:cubicBezTo>
                          <a:pt x="1" y="1"/>
                          <a:pt x="1" y="1"/>
                          <a:pt x="1" y="0"/>
                        </a:cubicBezTo>
                        <a:cubicBezTo>
                          <a:pt x="0" y="1"/>
                          <a:pt x="0" y="1"/>
                          <a:pt x="1" y="2"/>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grpSp>
            <p:grpSp>
              <p:nvGrpSpPr>
                <p:cNvPr id="330" name="Group 337"/>
                <p:cNvGrpSpPr/>
                <p:nvPr/>
              </p:nvGrpSpPr>
              <p:grpSpPr>
                <a:xfrm rot="15155533" flipH="1">
                  <a:off x="1114059" y="1803071"/>
                  <a:ext cx="2159193" cy="2610180"/>
                  <a:chOff x="6326188" y="1654175"/>
                  <a:chExt cx="2192337" cy="2967038"/>
                </a:xfrm>
                <a:solidFill>
                  <a:schemeClr val="bg2">
                    <a:lumMod val="75000"/>
                  </a:schemeClr>
                </a:solidFill>
              </p:grpSpPr>
              <p:sp>
                <p:nvSpPr>
                  <p:cNvPr id="372" name="Freeform 129"/>
                  <p:cNvSpPr/>
                  <p:nvPr/>
                </p:nvSpPr>
                <p:spPr bwMode="auto">
                  <a:xfrm>
                    <a:off x="8027988" y="1720850"/>
                    <a:ext cx="3175" cy="1588"/>
                  </a:xfrm>
                  <a:custGeom>
                    <a:avLst/>
                    <a:gdLst/>
                    <a:ahLst/>
                    <a:cxnLst>
                      <a:cxn ang="0">
                        <a:pos x="0" y="0"/>
                      </a:cxn>
                      <a:cxn ang="0">
                        <a:pos x="0" y="0"/>
                      </a:cxn>
                      <a:cxn ang="0">
                        <a:pos x="0" y="0"/>
                      </a:cxn>
                    </a:cxnLst>
                    <a:rect l="0" t="0" r="r" b="b"/>
                    <a:pathLst>
                      <a:path w="1">
                        <a:moveTo>
                          <a:pt x="0" y="0"/>
                        </a:moveTo>
                        <a:cubicBezTo>
                          <a:pt x="0" y="0"/>
                          <a:pt x="1" y="0"/>
                          <a:pt x="0" y="0"/>
                        </a:cubicBezTo>
                        <a:cubicBezTo>
                          <a:pt x="0" y="0"/>
                          <a:pt x="0" y="0"/>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73" name="Freeform 130"/>
                  <p:cNvSpPr/>
                  <p:nvPr/>
                </p:nvSpPr>
                <p:spPr bwMode="auto">
                  <a:xfrm>
                    <a:off x="7724775" y="1841500"/>
                    <a:ext cx="3175" cy="3175"/>
                  </a:xfrm>
                  <a:custGeom>
                    <a:avLst/>
                    <a:gdLst/>
                    <a:ahLst/>
                    <a:cxnLst>
                      <a:cxn ang="0">
                        <a:pos x="0" y="1"/>
                      </a:cxn>
                      <a:cxn ang="0">
                        <a:pos x="1" y="0"/>
                      </a:cxn>
                      <a:cxn ang="0">
                        <a:pos x="0" y="1"/>
                      </a:cxn>
                    </a:cxnLst>
                    <a:rect l="0" t="0" r="r" b="b"/>
                    <a:pathLst>
                      <a:path w="1" h="1">
                        <a:moveTo>
                          <a:pt x="0" y="1"/>
                        </a:moveTo>
                        <a:cubicBezTo>
                          <a:pt x="1" y="0"/>
                          <a:pt x="1" y="0"/>
                          <a:pt x="1" y="0"/>
                        </a:cubicBezTo>
                        <a:cubicBezTo>
                          <a:pt x="0" y="1"/>
                          <a:pt x="0" y="1"/>
                          <a:pt x="0" y="1"/>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74" name="Freeform 131"/>
                  <p:cNvSpPr/>
                  <p:nvPr/>
                </p:nvSpPr>
                <p:spPr bwMode="auto">
                  <a:xfrm>
                    <a:off x="8218488" y="1671638"/>
                    <a:ext cx="12700" cy="1588"/>
                  </a:xfrm>
                  <a:custGeom>
                    <a:avLst/>
                    <a:gdLst/>
                    <a:ahLst/>
                    <a:cxnLst>
                      <a:cxn ang="0">
                        <a:pos x="0" y="1"/>
                      </a:cxn>
                      <a:cxn ang="0">
                        <a:pos x="0" y="1"/>
                      </a:cxn>
                      <a:cxn ang="0">
                        <a:pos x="5" y="0"/>
                      </a:cxn>
                      <a:cxn ang="0">
                        <a:pos x="0" y="1"/>
                      </a:cxn>
                    </a:cxnLst>
                    <a:rect l="0" t="0" r="r" b="b"/>
                    <a:pathLst>
                      <a:path w="5" h="1">
                        <a:moveTo>
                          <a:pt x="0" y="1"/>
                        </a:moveTo>
                        <a:cubicBezTo>
                          <a:pt x="0" y="1"/>
                          <a:pt x="0" y="1"/>
                          <a:pt x="0" y="1"/>
                        </a:cubicBezTo>
                        <a:cubicBezTo>
                          <a:pt x="5" y="0"/>
                          <a:pt x="5" y="0"/>
                          <a:pt x="5" y="0"/>
                        </a:cubicBezTo>
                        <a:lnTo>
                          <a:pt x="0" y="1"/>
                        </a:ln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75" name="Freeform 132"/>
                  <p:cNvSpPr/>
                  <p:nvPr/>
                </p:nvSpPr>
                <p:spPr bwMode="auto">
                  <a:xfrm>
                    <a:off x="7169150" y="2263775"/>
                    <a:ext cx="3175" cy="3175"/>
                  </a:xfrm>
                  <a:custGeom>
                    <a:avLst/>
                    <a:gdLst/>
                    <a:ahLst/>
                    <a:cxnLst>
                      <a:cxn ang="0">
                        <a:pos x="0" y="1"/>
                      </a:cxn>
                      <a:cxn ang="0">
                        <a:pos x="1" y="0"/>
                      </a:cxn>
                      <a:cxn ang="0">
                        <a:pos x="0" y="1"/>
                      </a:cxn>
                    </a:cxnLst>
                    <a:rect l="0" t="0" r="r" b="b"/>
                    <a:pathLst>
                      <a:path w="1" h="1">
                        <a:moveTo>
                          <a:pt x="0" y="1"/>
                        </a:moveTo>
                        <a:cubicBezTo>
                          <a:pt x="1" y="0"/>
                          <a:pt x="1" y="0"/>
                          <a:pt x="1" y="0"/>
                        </a:cubicBezTo>
                        <a:cubicBezTo>
                          <a:pt x="1" y="1"/>
                          <a:pt x="0" y="1"/>
                          <a:pt x="0" y="1"/>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76" name="Freeform 133"/>
                  <p:cNvSpPr/>
                  <p:nvPr/>
                </p:nvSpPr>
                <p:spPr bwMode="auto">
                  <a:xfrm>
                    <a:off x="7480300" y="1995488"/>
                    <a:ext cx="4762" cy="4763"/>
                  </a:xfrm>
                  <a:custGeom>
                    <a:avLst/>
                    <a:gdLst/>
                    <a:ahLst/>
                    <a:cxnLst>
                      <a:cxn ang="0">
                        <a:pos x="2" y="0"/>
                      </a:cxn>
                      <a:cxn ang="0">
                        <a:pos x="0" y="2"/>
                      </a:cxn>
                      <a:cxn ang="0">
                        <a:pos x="2" y="0"/>
                      </a:cxn>
                    </a:cxnLst>
                    <a:rect l="0" t="0" r="r" b="b"/>
                    <a:pathLst>
                      <a:path w="2" h="2">
                        <a:moveTo>
                          <a:pt x="2" y="0"/>
                        </a:moveTo>
                        <a:cubicBezTo>
                          <a:pt x="1" y="0"/>
                          <a:pt x="1" y="1"/>
                          <a:pt x="0" y="2"/>
                        </a:cubicBezTo>
                        <a:cubicBezTo>
                          <a:pt x="1" y="1"/>
                          <a:pt x="2" y="0"/>
                          <a:pt x="2"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77" name="Freeform 134"/>
                  <p:cNvSpPr/>
                  <p:nvPr/>
                </p:nvSpPr>
                <p:spPr bwMode="auto">
                  <a:xfrm>
                    <a:off x="8318500" y="1681163"/>
                    <a:ext cx="7937" cy="1588"/>
                  </a:xfrm>
                  <a:custGeom>
                    <a:avLst/>
                    <a:gdLst/>
                    <a:ahLst/>
                    <a:cxnLst>
                      <a:cxn ang="0">
                        <a:pos x="3" y="0"/>
                      </a:cxn>
                      <a:cxn ang="0">
                        <a:pos x="0" y="0"/>
                      </a:cxn>
                      <a:cxn ang="0">
                        <a:pos x="3" y="0"/>
                      </a:cxn>
                    </a:cxnLst>
                    <a:rect l="0" t="0" r="r" b="b"/>
                    <a:pathLst>
                      <a:path w="3">
                        <a:moveTo>
                          <a:pt x="3" y="0"/>
                        </a:moveTo>
                        <a:cubicBezTo>
                          <a:pt x="0" y="0"/>
                          <a:pt x="0" y="0"/>
                          <a:pt x="0" y="0"/>
                        </a:cubicBezTo>
                        <a:cubicBezTo>
                          <a:pt x="0" y="0"/>
                          <a:pt x="1" y="0"/>
                          <a:pt x="3"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78" name="Freeform 135"/>
                  <p:cNvSpPr/>
                  <p:nvPr/>
                </p:nvSpPr>
                <p:spPr bwMode="auto">
                  <a:xfrm>
                    <a:off x="8516938" y="1655763"/>
                    <a:ext cx="1587" cy="1588"/>
                  </a:xfrm>
                  <a:custGeom>
                    <a:avLst/>
                    <a:gdLst/>
                    <a:ahLst/>
                    <a:cxnLst>
                      <a:cxn ang="0">
                        <a:pos x="1" y="0"/>
                      </a:cxn>
                      <a:cxn ang="0">
                        <a:pos x="1" y="0"/>
                      </a:cxn>
                      <a:cxn ang="0">
                        <a:pos x="1" y="0"/>
                      </a:cxn>
                    </a:cxnLst>
                    <a:rect l="0" t="0" r="r" b="b"/>
                    <a:pathLst>
                      <a:path w="1">
                        <a:moveTo>
                          <a:pt x="1" y="0"/>
                        </a:moveTo>
                        <a:cubicBezTo>
                          <a:pt x="1" y="0"/>
                          <a:pt x="1" y="0"/>
                          <a:pt x="1" y="0"/>
                        </a:cubicBezTo>
                        <a:cubicBezTo>
                          <a:pt x="0" y="0"/>
                          <a:pt x="1" y="0"/>
                          <a:pt x="1"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79" name="Freeform 136"/>
                  <p:cNvSpPr/>
                  <p:nvPr/>
                </p:nvSpPr>
                <p:spPr bwMode="auto">
                  <a:xfrm>
                    <a:off x="8434388" y="1654175"/>
                    <a:ext cx="7937" cy="1588"/>
                  </a:xfrm>
                  <a:custGeom>
                    <a:avLst/>
                    <a:gdLst/>
                    <a:ahLst/>
                    <a:cxnLst>
                      <a:cxn ang="0">
                        <a:pos x="3" y="0"/>
                      </a:cxn>
                      <a:cxn ang="0">
                        <a:pos x="0" y="0"/>
                      </a:cxn>
                      <a:cxn ang="0">
                        <a:pos x="3" y="0"/>
                      </a:cxn>
                    </a:cxnLst>
                    <a:rect l="0" t="0" r="r" b="b"/>
                    <a:pathLst>
                      <a:path w="3">
                        <a:moveTo>
                          <a:pt x="3" y="0"/>
                        </a:moveTo>
                        <a:cubicBezTo>
                          <a:pt x="2" y="0"/>
                          <a:pt x="1" y="0"/>
                          <a:pt x="0" y="0"/>
                        </a:cubicBezTo>
                        <a:cubicBezTo>
                          <a:pt x="1" y="0"/>
                          <a:pt x="3" y="0"/>
                          <a:pt x="3"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80" name="Freeform 137"/>
                  <p:cNvSpPr/>
                  <p:nvPr/>
                </p:nvSpPr>
                <p:spPr bwMode="auto">
                  <a:xfrm>
                    <a:off x="8432800" y="1654175"/>
                    <a:ext cx="1587" cy="1588"/>
                  </a:xfrm>
                  <a:custGeom>
                    <a:avLst/>
                    <a:gdLst/>
                    <a:ahLst/>
                    <a:cxnLst>
                      <a:cxn ang="0">
                        <a:pos x="0" y="0"/>
                      </a:cxn>
                      <a:cxn ang="0">
                        <a:pos x="1" y="0"/>
                      </a:cxn>
                      <a:cxn ang="0">
                        <a:pos x="0" y="0"/>
                      </a:cxn>
                    </a:cxnLst>
                    <a:rect l="0" t="0" r="r" b="b"/>
                    <a:pathLst>
                      <a:path w="1">
                        <a:moveTo>
                          <a:pt x="0" y="0"/>
                        </a:moveTo>
                        <a:cubicBezTo>
                          <a:pt x="1" y="0"/>
                          <a:pt x="1" y="0"/>
                          <a:pt x="1" y="0"/>
                        </a:cubicBezTo>
                        <a:cubicBezTo>
                          <a:pt x="1" y="0"/>
                          <a:pt x="0" y="0"/>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81" name="Freeform 138"/>
                  <p:cNvSpPr/>
                  <p:nvPr/>
                </p:nvSpPr>
                <p:spPr bwMode="auto">
                  <a:xfrm>
                    <a:off x="6326188" y="4597400"/>
                    <a:ext cx="3175" cy="17463"/>
                  </a:xfrm>
                  <a:custGeom>
                    <a:avLst/>
                    <a:gdLst/>
                    <a:ahLst/>
                    <a:cxnLst>
                      <a:cxn ang="0">
                        <a:pos x="0" y="0"/>
                      </a:cxn>
                      <a:cxn ang="0">
                        <a:pos x="1" y="7"/>
                      </a:cxn>
                      <a:cxn ang="0">
                        <a:pos x="0" y="0"/>
                      </a:cxn>
                    </a:cxnLst>
                    <a:rect l="0" t="0" r="r" b="b"/>
                    <a:pathLst>
                      <a:path w="1" h="7">
                        <a:moveTo>
                          <a:pt x="0" y="0"/>
                        </a:moveTo>
                        <a:cubicBezTo>
                          <a:pt x="0" y="3"/>
                          <a:pt x="0" y="5"/>
                          <a:pt x="1" y="7"/>
                        </a:cubicBezTo>
                        <a:lnTo>
                          <a:pt x="0" y="0"/>
                        </a:ln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82" name="Freeform 139"/>
                  <p:cNvSpPr/>
                  <p:nvPr/>
                </p:nvSpPr>
                <p:spPr bwMode="auto">
                  <a:xfrm>
                    <a:off x="6789738" y="2773363"/>
                    <a:ext cx="3175" cy="1588"/>
                  </a:xfrm>
                  <a:custGeom>
                    <a:avLst/>
                    <a:gdLst/>
                    <a:ahLst/>
                    <a:cxnLst>
                      <a:cxn ang="0">
                        <a:pos x="1" y="1"/>
                      </a:cxn>
                      <a:cxn ang="0">
                        <a:pos x="1" y="0"/>
                      </a:cxn>
                      <a:cxn ang="0">
                        <a:pos x="1" y="1"/>
                      </a:cxn>
                    </a:cxnLst>
                    <a:rect l="0" t="0" r="r" b="b"/>
                    <a:pathLst>
                      <a:path w="1" h="1">
                        <a:moveTo>
                          <a:pt x="1" y="1"/>
                        </a:moveTo>
                        <a:cubicBezTo>
                          <a:pt x="1" y="0"/>
                          <a:pt x="1" y="0"/>
                          <a:pt x="1" y="0"/>
                        </a:cubicBezTo>
                        <a:cubicBezTo>
                          <a:pt x="0" y="1"/>
                          <a:pt x="0" y="1"/>
                          <a:pt x="1" y="1"/>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83" name="Freeform 140"/>
                  <p:cNvSpPr/>
                  <p:nvPr/>
                </p:nvSpPr>
                <p:spPr bwMode="auto">
                  <a:xfrm>
                    <a:off x="6342063" y="4603750"/>
                    <a:ext cx="1587" cy="4763"/>
                  </a:xfrm>
                  <a:custGeom>
                    <a:avLst/>
                    <a:gdLst/>
                    <a:ahLst/>
                    <a:cxnLst>
                      <a:cxn ang="0">
                        <a:pos x="0" y="0"/>
                      </a:cxn>
                      <a:cxn ang="0">
                        <a:pos x="0" y="2"/>
                      </a:cxn>
                      <a:cxn ang="0">
                        <a:pos x="0" y="0"/>
                      </a:cxn>
                    </a:cxnLst>
                    <a:rect l="0" t="0" r="r" b="b"/>
                    <a:pathLst>
                      <a:path h="2">
                        <a:moveTo>
                          <a:pt x="0" y="0"/>
                        </a:moveTo>
                        <a:cubicBezTo>
                          <a:pt x="0" y="2"/>
                          <a:pt x="0" y="2"/>
                          <a:pt x="0" y="2"/>
                        </a:cubicBezTo>
                        <a:cubicBezTo>
                          <a:pt x="0" y="1"/>
                          <a:pt x="0" y="1"/>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84" name="Freeform 141"/>
                  <p:cNvSpPr/>
                  <p:nvPr/>
                </p:nvSpPr>
                <p:spPr bwMode="auto">
                  <a:xfrm>
                    <a:off x="8207375" y="1704975"/>
                    <a:ext cx="17462" cy="6350"/>
                  </a:xfrm>
                  <a:custGeom>
                    <a:avLst/>
                    <a:gdLst/>
                    <a:ahLst/>
                    <a:cxnLst>
                      <a:cxn ang="0">
                        <a:pos x="7" y="0"/>
                      </a:cxn>
                      <a:cxn ang="0">
                        <a:pos x="0" y="2"/>
                      </a:cxn>
                      <a:cxn ang="0">
                        <a:pos x="7" y="0"/>
                      </a:cxn>
                    </a:cxnLst>
                    <a:rect l="0" t="0" r="r" b="b"/>
                    <a:pathLst>
                      <a:path w="7" h="2">
                        <a:moveTo>
                          <a:pt x="7" y="0"/>
                        </a:moveTo>
                        <a:cubicBezTo>
                          <a:pt x="5" y="1"/>
                          <a:pt x="0" y="1"/>
                          <a:pt x="0" y="2"/>
                        </a:cubicBezTo>
                        <a:cubicBezTo>
                          <a:pt x="3" y="1"/>
                          <a:pt x="6" y="1"/>
                          <a:pt x="7"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85" name="Freeform 142"/>
                  <p:cNvSpPr/>
                  <p:nvPr/>
                </p:nvSpPr>
                <p:spPr bwMode="auto">
                  <a:xfrm>
                    <a:off x="6788150" y="2924175"/>
                    <a:ext cx="1587" cy="4763"/>
                  </a:xfrm>
                  <a:custGeom>
                    <a:avLst/>
                    <a:gdLst/>
                    <a:ahLst/>
                    <a:cxnLst>
                      <a:cxn ang="0">
                        <a:pos x="0" y="0"/>
                      </a:cxn>
                      <a:cxn ang="0">
                        <a:pos x="0" y="2"/>
                      </a:cxn>
                      <a:cxn ang="0">
                        <a:pos x="0" y="0"/>
                      </a:cxn>
                    </a:cxnLst>
                    <a:rect l="0" t="0" r="r" b="b"/>
                    <a:pathLst>
                      <a:path h="2">
                        <a:moveTo>
                          <a:pt x="0" y="0"/>
                        </a:moveTo>
                        <a:cubicBezTo>
                          <a:pt x="0" y="2"/>
                          <a:pt x="0" y="2"/>
                          <a:pt x="0" y="2"/>
                        </a:cubicBezTo>
                        <a:cubicBezTo>
                          <a:pt x="0" y="1"/>
                          <a:pt x="0" y="1"/>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86" name="Freeform 143"/>
                  <p:cNvSpPr/>
                  <p:nvPr/>
                </p:nvSpPr>
                <p:spPr bwMode="auto">
                  <a:xfrm>
                    <a:off x="6342063" y="4602163"/>
                    <a:ext cx="1587" cy="1588"/>
                  </a:xfrm>
                  <a:custGeom>
                    <a:avLst/>
                    <a:gdLst/>
                    <a:ahLst/>
                    <a:cxnLst>
                      <a:cxn ang="0">
                        <a:pos x="0" y="1"/>
                      </a:cxn>
                      <a:cxn ang="0">
                        <a:pos x="0" y="0"/>
                      </a:cxn>
                      <a:cxn ang="0">
                        <a:pos x="0" y="0"/>
                      </a:cxn>
                      <a:cxn ang="0">
                        <a:pos x="0" y="1"/>
                      </a:cxn>
                    </a:cxnLst>
                    <a:rect l="0" t="0" r="r" b="b"/>
                    <a:pathLst>
                      <a:path h="1">
                        <a:moveTo>
                          <a:pt x="0" y="1"/>
                        </a:moveTo>
                        <a:cubicBezTo>
                          <a:pt x="0" y="0"/>
                          <a:pt x="0" y="0"/>
                          <a:pt x="0" y="0"/>
                        </a:cubicBezTo>
                        <a:cubicBezTo>
                          <a:pt x="0" y="0"/>
                          <a:pt x="0" y="0"/>
                          <a:pt x="0" y="0"/>
                        </a:cubicBezTo>
                        <a:cubicBezTo>
                          <a:pt x="0" y="0"/>
                          <a:pt x="0" y="1"/>
                          <a:pt x="0" y="1"/>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87" name="Rectangle 144"/>
                  <p:cNvSpPr>
                    <a:spLocks noChangeArrowheads="1"/>
                  </p:cNvSpPr>
                  <p:nvPr/>
                </p:nvSpPr>
                <p:spPr bwMode="auto">
                  <a:xfrm>
                    <a:off x="6518275" y="3373438"/>
                    <a:ext cx="1587" cy="1588"/>
                  </a:xfrm>
                  <a:prstGeom prst="rect">
                    <a:avLst/>
                  </a:prstGeom>
                  <a:grpFill/>
                  <a:ln w="9525">
                    <a:noFill/>
                    <a:miter lim="800000"/>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88" name="Freeform 145"/>
                  <p:cNvSpPr/>
                  <p:nvPr/>
                </p:nvSpPr>
                <p:spPr bwMode="auto">
                  <a:xfrm>
                    <a:off x="6505575" y="3398838"/>
                    <a:ext cx="1587" cy="6350"/>
                  </a:xfrm>
                  <a:custGeom>
                    <a:avLst/>
                    <a:gdLst/>
                    <a:ahLst/>
                    <a:cxnLst>
                      <a:cxn ang="0">
                        <a:pos x="0" y="3"/>
                      </a:cxn>
                      <a:cxn ang="0">
                        <a:pos x="0" y="0"/>
                      </a:cxn>
                      <a:cxn ang="0">
                        <a:pos x="0" y="3"/>
                      </a:cxn>
                    </a:cxnLst>
                    <a:rect l="0" t="0" r="r" b="b"/>
                    <a:pathLst>
                      <a:path h="3">
                        <a:moveTo>
                          <a:pt x="0" y="3"/>
                        </a:moveTo>
                        <a:cubicBezTo>
                          <a:pt x="0" y="0"/>
                          <a:pt x="0" y="0"/>
                          <a:pt x="0" y="0"/>
                        </a:cubicBezTo>
                        <a:cubicBezTo>
                          <a:pt x="0" y="2"/>
                          <a:pt x="0" y="3"/>
                          <a:pt x="0" y="3"/>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89" name="Freeform 146"/>
                  <p:cNvSpPr/>
                  <p:nvPr/>
                </p:nvSpPr>
                <p:spPr bwMode="auto">
                  <a:xfrm>
                    <a:off x="6329363" y="4614863"/>
                    <a:ext cx="1587" cy="6350"/>
                  </a:xfrm>
                  <a:custGeom>
                    <a:avLst/>
                    <a:gdLst/>
                    <a:ahLst/>
                    <a:cxnLst>
                      <a:cxn ang="0">
                        <a:pos x="0" y="0"/>
                      </a:cxn>
                      <a:cxn ang="0">
                        <a:pos x="0" y="3"/>
                      </a:cxn>
                      <a:cxn ang="0">
                        <a:pos x="0" y="0"/>
                      </a:cxn>
                    </a:cxnLst>
                    <a:rect l="0" t="0" r="r" b="b"/>
                    <a:pathLst>
                      <a:path h="3">
                        <a:moveTo>
                          <a:pt x="0" y="0"/>
                        </a:moveTo>
                        <a:cubicBezTo>
                          <a:pt x="0" y="3"/>
                          <a:pt x="0" y="3"/>
                          <a:pt x="0" y="3"/>
                        </a:cubicBezTo>
                        <a:cubicBezTo>
                          <a:pt x="0" y="2"/>
                          <a:pt x="0" y="1"/>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90" name="Freeform 147"/>
                  <p:cNvSpPr/>
                  <p:nvPr/>
                </p:nvSpPr>
                <p:spPr bwMode="auto">
                  <a:xfrm>
                    <a:off x="6405563" y="3765550"/>
                    <a:ext cx="3175" cy="4763"/>
                  </a:xfrm>
                  <a:custGeom>
                    <a:avLst/>
                    <a:gdLst/>
                    <a:ahLst/>
                    <a:cxnLst>
                      <a:cxn ang="0">
                        <a:pos x="0" y="2"/>
                      </a:cxn>
                      <a:cxn ang="0">
                        <a:pos x="1" y="0"/>
                      </a:cxn>
                      <a:cxn ang="0">
                        <a:pos x="0" y="2"/>
                      </a:cxn>
                    </a:cxnLst>
                    <a:rect l="0" t="0" r="r" b="b"/>
                    <a:pathLst>
                      <a:path w="1" h="2">
                        <a:moveTo>
                          <a:pt x="0" y="2"/>
                        </a:moveTo>
                        <a:cubicBezTo>
                          <a:pt x="1" y="0"/>
                          <a:pt x="1" y="0"/>
                          <a:pt x="1" y="0"/>
                        </a:cubicBezTo>
                        <a:cubicBezTo>
                          <a:pt x="0" y="1"/>
                          <a:pt x="0" y="2"/>
                          <a:pt x="0" y="2"/>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91" name="Freeform 148"/>
                  <p:cNvSpPr/>
                  <p:nvPr/>
                </p:nvSpPr>
                <p:spPr bwMode="auto">
                  <a:xfrm>
                    <a:off x="7507288" y="1978025"/>
                    <a:ext cx="3175" cy="3175"/>
                  </a:xfrm>
                  <a:custGeom>
                    <a:avLst/>
                    <a:gdLst/>
                    <a:ahLst/>
                    <a:cxnLst>
                      <a:cxn ang="0">
                        <a:pos x="0" y="1"/>
                      </a:cxn>
                      <a:cxn ang="0">
                        <a:pos x="1" y="0"/>
                      </a:cxn>
                      <a:cxn ang="0">
                        <a:pos x="0" y="1"/>
                      </a:cxn>
                    </a:cxnLst>
                    <a:rect l="0" t="0" r="r" b="b"/>
                    <a:pathLst>
                      <a:path w="1" h="1">
                        <a:moveTo>
                          <a:pt x="0" y="1"/>
                        </a:moveTo>
                        <a:cubicBezTo>
                          <a:pt x="0" y="1"/>
                          <a:pt x="0" y="1"/>
                          <a:pt x="1" y="0"/>
                        </a:cubicBezTo>
                        <a:cubicBezTo>
                          <a:pt x="1" y="0"/>
                          <a:pt x="1" y="0"/>
                          <a:pt x="0" y="1"/>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92" name="Freeform 149"/>
                  <p:cNvSpPr/>
                  <p:nvPr/>
                </p:nvSpPr>
                <p:spPr bwMode="auto">
                  <a:xfrm>
                    <a:off x="7335838" y="2182813"/>
                    <a:ext cx="3175" cy="1588"/>
                  </a:xfrm>
                  <a:custGeom>
                    <a:avLst/>
                    <a:gdLst/>
                    <a:ahLst/>
                    <a:cxnLst>
                      <a:cxn ang="0">
                        <a:pos x="1" y="0"/>
                      </a:cxn>
                      <a:cxn ang="0">
                        <a:pos x="0" y="0"/>
                      </a:cxn>
                      <a:cxn ang="0">
                        <a:pos x="0" y="0"/>
                      </a:cxn>
                      <a:cxn ang="0">
                        <a:pos x="1" y="0"/>
                      </a:cxn>
                    </a:cxnLst>
                    <a:rect l="0" t="0" r="r" b="b"/>
                    <a:pathLst>
                      <a:path w="1">
                        <a:moveTo>
                          <a:pt x="1" y="0"/>
                        </a:moveTo>
                        <a:cubicBezTo>
                          <a:pt x="0" y="0"/>
                          <a:pt x="0" y="0"/>
                          <a:pt x="0" y="0"/>
                        </a:cubicBezTo>
                        <a:cubicBezTo>
                          <a:pt x="0" y="0"/>
                          <a:pt x="0" y="0"/>
                          <a:pt x="0" y="0"/>
                        </a:cubicBezTo>
                        <a:cubicBezTo>
                          <a:pt x="0" y="0"/>
                          <a:pt x="1" y="0"/>
                          <a:pt x="1"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93" name="Freeform 150"/>
                  <p:cNvSpPr/>
                  <p:nvPr/>
                </p:nvSpPr>
                <p:spPr bwMode="auto">
                  <a:xfrm>
                    <a:off x="7339013" y="2171700"/>
                    <a:ext cx="6350" cy="11113"/>
                  </a:xfrm>
                  <a:custGeom>
                    <a:avLst/>
                    <a:gdLst/>
                    <a:ahLst/>
                    <a:cxnLst>
                      <a:cxn ang="0">
                        <a:pos x="3" y="0"/>
                      </a:cxn>
                      <a:cxn ang="0">
                        <a:pos x="0" y="4"/>
                      </a:cxn>
                      <a:cxn ang="0">
                        <a:pos x="3" y="0"/>
                      </a:cxn>
                    </a:cxnLst>
                    <a:rect l="0" t="0" r="r" b="b"/>
                    <a:pathLst>
                      <a:path w="3" h="4">
                        <a:moveTo>
                          <a:pt x="3" y="0"/>
                        </a:moveTo>
                        <a:cubicBezTo>
                          <a:pt x="2" y="1"/>
                          <a:pt x="0" y="3"/>
                          <a:pt x="0" y="4"/>
                        </a:cubicBezTo>
                        <a:cubicBezTo>
                          <a:pt x="1" y="3"/>
                          <a:pt x="2" y="2"/>
                          <a:pt x="3"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94" name="Freeform 151"/>
                  <p:cNvSpPr/>
                  <p:nvPr/>
                </p:nvSpPr>
                <p:spPr bwMode="auto">
                  <a:xfrm>
                    <a:off x="7316788" y="2200275"/>
                    <a:ext cx="1587" cy="1588"/>
                  </a:xfrm>
                  <a:custGeom>
                    <a:avLst/>
                    <a:gdLst/>
                    <a:ahLst/>
                    <a:cxnLst>
                      <a:cxn ang="0">
                        <a:pos x="0" y="1"/>
                      </a:cxn>
                      <a:cxn ang="0">
                        <a:pos x="0" y="0"/>
                      </a:cxn>
                      <a:cxn ang="0">
                        <a:pos x="0" y="1"/>
                      </a:cxn>
                    </a:cxnLst>
                    <a:rect l="0" t="0" r="r" b="b"/>
                    <a:pathLst>
                      <a:path h="1">
                        <a:moveTo>
                          <a:pt x="0" y="1"/>
                        </a:moveTo>
                        <a:cubicBezTo>
                          <a:pt x="0" y="0"/>
                          <a:pt x="0" y="0"/>
                          <a:pt x="0" y="0"/>
                        </a:cubicBezTo>
                        <a:cubicBezTo>
                          <a:pt x="0" y="0"/>
                          <a:pt x="0" y="1"/>
                          <a:pt x="0" y="1"/>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95" name="Freeform 152"/>
                  <p:cNvSpPr/>
                  <p:nvPr/>
                </p:nvSpPr>
                <p:spPr bwMode="auto">
                  <a:xfrm>
                    <a:off x="7526338" y="2028825"/>
                    <a:ext cx="1587"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96" name="Freeform 153"/>
                  <p:cNvSpPr/>
                  <p:nvPr/>
                </p:nvSpPr>
                <p:spPr bwMode="auto">
                  <a:xfrm>
                    <a:off x="7481888" y="2063750"/>
                    <a:ext cx="3175" cy="1588"/>
                  </a:xfrm>
                  <a:custGeom>
                    <a:avLst/>
                    <a:gdLst/>
                    <a:ahLst/>
                    <a:cxnLst>
                      <a:cxn ang="0">
                        <a:pos x="1" y="0"/>
                      </a:cxn>
                      <a:cxn ang="0">
                        <a:pos x="0" y="0"/>
                      </a:cxn>
                      <a:cxn ang="0">
                        <a:pos x="1" y="0"/>
                      </a:cxn>
                    </a:cxnLst>
                    <a:rect l="0" t="0" r="r" b="b"/>
                    <a:pathLst>
                      <a:path w="1">
                        <a:moveTo>
                          <a:pt x="1" y="0"/>
                        </a:moveTo>
                        <a:cubicBezTo>
                          <a:pt x="1" y="0"/>
                          <a:pt x="0" y="0"/>
                          <a:pt x="0" y="0"/>
                        </a:cubicBezTo>
                        <a:cubicBezTo>
                          <a:pt x="0" y="0"/>
                          <a:pt x="1" y="0"/>
                          <a:pt x="1"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97" name="Freeform 154"/>
                  <p:cNvSpPr/>
                  <p:nvPr/>
                </p:nvSpPr>
                <p:spPr bwMode="auto">
                  <a:xfrm>
                    <a:off x="7221538" y="2301875"/>
                    <a:ext cx="1587"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98" name="Freeform 156"/>
                  <p:cNvSpPr/>
                  <p:nvPr/>
                </p:nvSpPr>
                <p:spPr bwMode="auto">
                  <a:xfrm>
                    <a:off x="7526338" y="2025650"/>
                    <a:ext cx="7937" cy="7938"/>
                  </a:xfrm>
                  <a:custGeom>
                    <a:avLst/>
                    <a:gdLst/>
                    <a:ahLst/>
                    <a:cxnLst>
                      <a:cxn ang="0">
                        <a:pos x="3" y="0"/>
                      </a:cxn>
                      <a:cxn ang="0">
                        <a:pos x="0" y="1"/>
                      </a:cxn>
                      <a:cxn ang="0">
                        <a:pos x="0" y="3"/>
                      </a:cxn>
                      <a:cxn ang="0">
                        <a:pos x="3" y="0"/>
                      </a:cxn>
                    </a:cxnLst>
                    <a:rect l="0" t="0" r="r" b="b"/>
                    <a:pathLst>
                      <a:path w="3" h="3">
                        <a:moveTo>
                          <a:pt x="3" y="0"/>
                        </a:moveTo>
                        <a:cubicBezTo>
                          <a:pt x="0" y="1"/>
                          <a:pt x="0" y="1"/>
                          <a:pt x="0" y="1"/>
                        </a:cubicBezTo>
                        <a:cubicBezTo>
                          <a:pt x="1" y="2"/>
                          <a:pt x="1" y="2"/>
                          <a:pt x="0" y="3"/>
                        </a:cubicBezTo>
                        <a:lnTo>
                          <a:pt x="3" y="0"/>
                        </a:ln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99" name="Freeform 157"/>
                  <p:cNvSpPr/>
                  <p:nvPr/>
                </p:nvSpPr>
                <p:spPr bwMode="auto">
                  <a:xfrm>
                    <a:off x="7278688" y="2239963"/>
                    <a:ext cx="1587" cy="1588"/>
                  </a:xfrm>
                  <a:custGeom>
                    <a:avLst/>
                    <a:gdLst/>
                    <a:ahLst/>
                    <a:cxnLst>
                      <a:cxn ang="0">
                        <a:pos x="0" y="0"/>
                      </a:cxn>
                      <a:cxn ang="0">
                        <a:pos x="0" y="1"/>
                      </a:cxn>
                      <a:cxn ang="0">
                        <a:pos x="0" y="0"/>
                      </a:cxn>
                    </a:cxnLst>
                    <a:rect l="0" t="0" r="r" b="b"/>
                    <a:pathLst>
                      <a:path h="1">
                        <a:moveTo>
                          <a:pt x="0" y="0"/>
                        </a:moveTo>
                        <a:cubicBezTo>
                          <a:pt x="0" y="0"/>
                          <a:pt x="0" y="1"/>
                          <a:pt x="0" y="1"/>
                        </a:cubicBezTo>
                        <a:cubicBezTo>
                          <a:pt x="0" y="0"/>
                          <a:pt x="0" y="0"/>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400" name="Freeform 158"/>
                  <p:cNvSpPr/>
                  <p:nvPr/>
                </p:nvSpPr>
                <p:spPr bwMode="auto">
                  <a:xfrm>
                    <a:off x="7221538" y="2297113"/>
                    <a:ext cx="7937" cy="4763"/>
                  </a:xfrm>
                  <a:custGeom>
                    <a:avLst/>
                    <a:gdLst/>
                    <a:ahLst/>
                    <a:cxnLst>
                      <a:cxn ang="0">
                        <a:pos x="2" y="2"/>
                      </a:cxn>
                      <a:cxn ang="0">
                        <a:pos x="0" y="2"/>
                      </a:cxn>
                      <a:cxn ang="0">
                        <a:pos x="2" y="2"/>
                      </a:cxn>
                    </a:cxnLst>
                    <a:rect l="0" t="0" r="r" b="b"/>
                    <a:pathLst>
                      <a:path w="3" h="2">
                        <a:moveTo>
                          <a:pt x="2" y="2"/>
                        </a:moveTo>
                        <a:cubicBezTo>
                          <a:pt x="3" y="0"/>
                          <a:pt x="1" y="1"/>
                          <a:pt x="0" y="2"/>
                        </a:cubicBezTo>
                        <a:cubicBezTo>
                          <a:pt x="1" y="2"/>
                          <a:pt x="1" y="2"/>
                          <a:pt x="2" y="2"/>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401" name="Freeform 159"/>
                  <p:cNvSpPr/>
                  <p:nvPr/>
                </p:nvSpPr>
                <p:spPr bwMode="auto">
                  <a:xfrm>
                    <a:off x="7685088" y="1916113"/>
                    <a:ext cx="3175" cy="1588"/>
                  </a:xfrm>
                  <a:custGeom>
                    <a:avLst/>
                    <a:gdLst/>
                    <a:ahLst/>
                    <a:cxnLst>
                      <a:cxn ang="0">
                        <a:pos x="1" y="0"/>
                      </a:cxn>
                      <a:cxn ang="0">
                        <a:pos x="0" y="0"/>
                      </a:cxn>
                      <a:cxn ang="0">
                        <a:pos x="1" y="0"/>
                      </a:cxn>
                    </a:cxnLst>
                    <a:rect l="0" t="0" r="r" b="b"/>
                    <a:pathLst>
                      <a:path w="1">
                        <a:moveTo>
                          <a:pt x="1" y="0"/>
                        </a:moveTo>
                        <a:cubicBezTo>
                          <a:pt x="0" y="0"/>
                          <a:pt x="0" y="0"/>
                          <a:pt x="0" y="0"/>
                        </a:cubicBezTo>
                        <a:cubicBezTo>
                          <a:pt x="1" y="0"/>
                          <a:pt x="1" y="0"/>
                          <a:pt x="1"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402" name="Freeform 160"/>
                  <p:cNvSpPr/>
                  <p:nvPr/>
                </p:nvSpPr>
                <p:spPr bwMode="auto">
                  <a:xfrm>
                    <a:off x="8167688" y="1717675"/>
                    <a:ext cx="1587"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403" name="Freeform 161"/>
                  <p:cNvSpPr/>
                  <p:nvPr/>
                </p:nvSpPr>
                <p:spPr bwMode="auto">
                  <a:xfrm>
                    <a:off x="8132763" y="1720850"/>
                    <a:ext cx="6350" cy="1588"/>
                  </a:xfrm>
                  <a:custGeom>
                    <a:avLst/>
                    <a:gdLst/>
                    <a:ahLst/>
                    <a:cxnLst>
                      <a:cxn ang="0">
                        <a:pos x="3" y="0"/>
                      </a:cxn>
                      <a:cxn ang="0">
                        <a:pos x="0" y="1"/>
                      </a:cxn>
                      <a:cxn ang="0">
                        <a:pos x="3" y="0"/>
                      </a:cxn>
                    </a:cxnLst>
                    <a:rect l="0" t="0" r="r" b="b"/>
                    <a:pathLst>
                      <a:path w="3" h="1">
                        <a:moveTo>
                          <a:pt x="3" y="0"/>
                        </a:moveTo>
                        <a:cubicBezTo>
                          <a:pt x="2" y="0"/>
                          <a:pt x="1" y="1"/>
                          <a:pt x="0" y="1"/>
                        </a:cubicBezTo>
                        <a:cubicBezTo>
                          <a:pt x="1" y="1"/>
                          <a:pt x="2" y="1"/>
                          <a:pt x="3"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404" name="Freeform 162"/>
                  <p:cNvSpPr/>
                  <p:nvPr/>
                </p:nvSpPr>
                <p:spPr bwMode="auto">
                  <a:xfrm>
                    <a:off x="7577138" y="1984375"/>
                    <a:ext cx="4762" cy="4763"/>
                  </a:xfrm>
                  <a:custGeom>
                    <a:avLst/>
                    <a:gdLst/>
                    <a:ahLst/>
                    <a:cxnLst>
                      <a:cxn ang="0">
                        <a:pos x="2" y="0"/>
                      </a:cxn>
                      <a:cxn ang="0">
                        <a:pos x="0" y="2"/>
                      </a:cxn>
                      <a:cxn ang="0">
                        <a:pos x="2" y="0"/>
                      </a:cxn>
                    </a:cxnLst>
                    <a:rect l="0" t="0" r="r" b="b"/>
                    <a:pathLst>
                      <a:path w="2" h="2">
                        <a:moveTo>
                          <a:pt x="2" y="0"/>
                        </a:moveTo>
                        <a:cubicBezTo>
                          <a:pt x="1" y="1"/>
                          <a:pt x="1" y="1"/>
                          <a:pt x="0" y="2"/>
                        </a:cubicBezTo>
                        <a:cubicBezTo>
                          <a:pt x="1" y="1"/>
                          <a:pt x="2" y="1"/>
                          <a:pt x="2"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405" name="Freeform 163"/>
                  <p:cNvSpPr/>
                  <p:nvPr/>
                </p:nvSpPr>
                <p:spPr bwMode="auto">
                  <a:xfrm>
                    <a:off x="8120063" y="1725613"/>
                    <a:ext cx="7937" cy="3175"/>
                  </a:xfrm>
                  <a:custGeom>
                    <a:avLst/>
                    <a:gdLst/>
                    <a:ahLst/>
                    <a:cxnLst>
                      <a:cxn ang="0">
                        <a:pos x="3" y="0"/>
                      </a:cxn>
                      <a:cxn ang="0">
                        <a:pos x="0" y="1"/>
                      </a:cxn>
                      <a:cxn ang="0">
                        <a:pos x="0" y="1"/>
                      </a:cxn>
                      <a:cxn ang="0">
                        <a:pos x="3" y="0"/>
                      </a:cxn>
                    </a:cxnLst>
                    <a:rect l="0" t="0" r="r" b="b"/>
                    <a:pathLst>
                      <a:path w="3" h="1">
                        <a:moveTo>
                          <a:pt x="3" y="0"/>
                        </a:moveTo>
                        <a:cubicBezTo>
                          <a:pt x="0" y="1"/>
                          <a:pt x="0" y="1"/>
                          <a:pt x="0" y="1"/>
                        </a:cubicBezTo>
                        <a:cubicBezTo>
                          <a:pt x="0" y="1"/>
                          <a:pt x="0" y="1"/>
                          <a:pt x="0" y="1"/>
                        </a:cubicBezTo>
                        <a:lnTo>
                          <a:pt x="3" y="0"/>
                        </a:ln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406" name="Freeform 164"/>
                  <p:cNvSpPr/>
                  <p:nvPr/>
                </p:nvSpPr>
                <p:spPr bwMode="auto">
                  <a:xfrm>
                    <a:off x="8167688" y="1716088"/>
                    <a:ext cx="9525" cy="1588"/>
                  </a:xfrm>
                  <a:custGeom>
                    <a:avLst/>
                    <a:gdLst/>
                    <a:ahLst/>
                    <a:cxnLst>
                      <a:cxn ang="0">
                        <a:pos x="4" y="0"/>
                      </a:cxn>
                      <a:cxn ang="0">
                        <a:pos x="0" y="1"/>
                      </a:cxn>
                      <a:cxn ang="0">
                        <a:pos x="4" y="0"/>
                      </a:cxn>
                    </a:cxnLst>
                    <a:rect l="0" t="0" r="r" b="b"/>
                    <a:pathLst>
                      <a:path w="4" h="1">
                        <a:moveTo>
                          <a:pt x="4" y="0"/>
                        </a:moveTo>
                        <a:cubicBezTo>
                          <a:pt x="3" y="1"/>
                          <a:pt x="1" y="1"/>
                          <a:pt x="0" y="1"/>
                        </a:cubicBezTo>
                        <a:cubicBezTo>
                          <a:pt x="2" y="1"/>
                          <a:pt x="3" y="1"/>
                          <a:pt x="4"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407" name="Freeform 165"/>
                  <p:cNvSpPr/>
                  <p:nvPr/>
                </p:nvSpPr>
                <p:spPr bwMode="auto">
                  <a:xfrm>
                    <a:off x="7850188" y="1822450"/>
                    <a:ext cx="4762" cy="4763"/>
                  </a:xfrm>
                  <a:custGeom>
                    <a:avLst/>
                    <a:gdLst/>
                    <a:ahLst/>
                    <a:cxnLst>
                      <a:cxn ang="0">
                        <a:pos x="2" y="0"/>
                      </a:cxn>
                      <a:cxn ang="0">
                        <a:pos x="2" y="1"/>
                      </a:cxn>
                      <a:cxn ang="0">
                        <a:pos x="2" y="0"/>
                      </a:cxn>
                    </a:cxnLst>
                    <a:rect l="0" t="0" r="r" b="b"/>
                    <a:pathLst>
                      <a:path w="2" h="2">
                        <a:moveTo>
                          <a:pt x="2" y="0"/>
                        </a:moveTo>
                        <a:cubicBezTo>
                          <a:pt x="2" y="1"/>
                          <a:pt x="2" y="1"/>
                          <a:pt x="2" y="1"/>
                        </a:cubicBezTo>
                        <a:cubicBezTo>
                          <a:pt x="0" y="2"/>
                          <a:pt x="1" y="1"/>
                          <a:pt x="2"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408" name="Freeform 166"/>
                  <p:cNvSpPr/>
                  <p:nvPr/>
                </p:nvSpPr>
                <p:spPr bwMode="auto">
                  <a:xfrm>
                    <a:off x="8094663" y="1738313"/>
                    <a:ext cx="3175" cy="1588"/>
                  </a:xfrm>
                  <a:custGeom>
                    <a:avLst/>
                    <a:gdLst/>
                    <a:ahLst/>
                    <a:cxnLst>
                      <a:cxn ang="0">
                        <a:pos x="2" y="0"/>
                      </a:cxn>
                      <a:cxn ang="0">
                        <a:pos x="2" y="0"/>
                      </a:cxn>
                      <a:cxn ang="0">
                        <a:pos x="0" y="1"/>
                      </a:cxn>
                      <a:cxn ang="0">
                        <a:pos x="2" y="0"/>
                      </a:cxn>
                    </a:cxnLst>
                    <a:rect l="0" t="0" r="r" b="b"/>
                    <a:pathLst>
                      <a:path w="2" h="1">
                        <a:moveTo>
                          <a:pt x="2" y="0"/>
                        </a:moveTo>
                        <a:lnTo>
                          <a:pt x="2" y="0"/>
                        </a:lnTo>
                        <a:lnTo>
                          <a:pt x="0" y="1"/>
                        </a:lnTo>
                        <a:lnTo>
                          <a:pt x="2" y="0"/>
                        </a:ln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409" name="Freeform 167"/>
                  <p:cNvSpPr/>
                  <p:nvPr/>
                </p:nvSpPr>
                <p:spPr bwMode="auto">
                  <a:xfrm>
                    <a:off x="8204200" y="1711325"/>
                    <a:ext cx="4762" cy="1588"/>
                  </a:xfrm>
                  <a:custGeom>
                    <a:avLst/>
                    <a:gdLst/>
                    <a:ahLst/>
                    <a:cxnLst>
                      <a:cxn ang="0">
                        <a:pos x="1" y="0"/>
                      </a:cxn>
                      <a:cxn ang="0">
                        <a:pos x="0" y="0"/>
                      </a:cxn>
                      <a:cxn ang="0">
                        <a:pos x="2" y="0"/>
                      </a:cxn>
                      <a:cxn ang="0">
                        <a:pos x="1" y="0"/>
                      </a:cxn>
                    </a:cxnLst>
                    <a:rect l="0" t="0" r="r" b="b"/>
                    <a:pathLst>
                      <a:path w="2">
                        <a:moveTo>
                          <a:pt x="1" y="0"/>
                        </a:moveTo>
                        <a:cubicBezTo>
                          <a:pt x="1" y="0"/>
                          <a:pt x="0" y="0"/>
                          <a:pt x="0" y="0"/>
                        </a:cubicBezTo>
                        <a:cubicBezTo>
                          <a:pt x="2" y="0"/>
                          <a:pt x="2" y="0"/>
                          <a:pt x="2" y="0"/>
                        </a:cubicBezTo>
                        <a:cubicBezTo>
                          <a:pt x="1" y="0"/>
                          <a:pt x="1" y="0"/>
                          <a:pt x="1"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410" name="Freeform 168"/>
                  <p:cNvSpPr/>
                  <p:nvPr/>
                </p:nvSpPr>
                <p:spPr bwMode="auto">
                  <a:xfrm>
                    <a:off x="7956550" y="1779588"/>
                    <a:ext cx="1587" cy="4763"/>
                  </a:xfrm>
                  <a:custGeom>
                    <a:avLst/>
                    <a:gdLst/>
                    <a:ahLst/>
                    <a:cxnLst>
                      <a:cxn ang="0">
                        <a:pos x="1" y="2"/>
                      </a:cxn>
                      <a:cxn ang="0">
                        <a:pos x="1" y="0"/>
                      </a:cxn>
                      <a:cxn ang="0">
                        <a:pos x="1" y="2"/>
                      </a:cxn>
                    </a:cxnLst>
                    <a:rect l="0" t="0" r="r" b="b"/>
                    <a:pathLst>
                      <a:path w="1" h="2">
                        <a:moveTo>
                          <a:pt x="1" y="2"/>
                        </a:moveTo>
                        <a:cubicBezTo>
                          <a:pt x="1" y="1"/>
                          <a:pt x="1" y="1"/>
                          <a:pt x="1" y="0"/>
                        </a:cubicBezTo>
                        <a:cubicBezTo>
                          <a:pt x="0" y="1"/>
                          <a:pt x="0" y="1"/>
                          <a:pt x="1" y="2"/>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grpSp>
            <p:grpSp>
              <p:nvGrpSpPr>
                <p:cNvPr id="331" name="Group 338"/>
                <p:cNvGrpSpPr/>
                <p:nvPr/>
              </p:nvGrpSpPr>
              <p:grpSpPr>
                <a:xfrm rot="15155533" flipH="1">
                  <a:off x="1264410" y="1845476"/>
                  <a:ext cx="2259435" cy="2728193"/>
                  <a:chOff x="6224407" y="1520027"/>
                  <a:chExt cx="2294118" cy="3101186"/>
                </a:xfrm>
                <a:solidFill>
                  <a:schemeClr val="bg2">
                    <a:lumMod val="75000"/>
                  </a:schemeClr>
                </a:solidFill>
              </p:grpSpPr>
              <p:sp>
                <p:nvSpPr>
                  <p:cNvPr id="332" name="Freeform 129"/>
                  <p:cNvSpPr/>
                  <p:nvPr/>
                </p:nvSpPr>
                <p:spPr bwMode="auto">
                  <a:xfrm>
                    <a:off x="8027988" y="1720850"/>
                    <a:ext cx="3175" cy="1588"/>
                  </a:xfrm>
                  <a:custGeom>
                    <a:avLst/>
                    <a:gdLst/>
                    <a:ahLst/>
                    <a:cxnLst>
                      <a:cxn ang="0">
                        <a:pos x="0" y="0"/>
                      </a:cxn>
                      <a:cxn ang="0">
                        <a:pos x="0" y="0"/>
                      </a:cxn>
                      <a:cxn ang="0">
                        <a:pos x="0" y="0"/>
                      </a:cxn>
                    </a:cxnLst>
                    <a:rect l="0" t="0" r="r" b="b"/>
                    <a:pathLst>
                      <a:path w="1">
                        <a:moveTo>
                          <a:pt x="0" y="0"/>
                        </a:moveTo>
                        <a:cubicBezTo>
                          <a:pt x="0" y="0"/>
                          <a:pt x="1" y="0"/>
                          <a:pt x="0" y="0"/>
                        </a:cubicBezTo>
                        <a:cubicBezTo>
                          <a:pt x="0" y="0"/>
                          <a:pt x="0" y="0"/>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33" name="Freeform 130"/>
                  <p:cNvSpPr/>
                  <p:nvPr/>
                </p:nvSpPr>
                <p:spPr bwMode="auto">
                  <a:xfrm>
                    <a:off x="7724775" y="1841500"/>
                    <a:ext cx="3175" cy="3175"/>
                  </a:xfrm>
                  <a:custGeom>
                    <a:avLst/>
                    <a:gdLst/>
                    <a:ahLst/>
                    <a:cxnLst>
                      <a:cxn ang="0">
                        <a:pos x="0" y="1"/>
                      </a:cxn>
                      <a:cxn ang="0">
                        <a:pos x="1" y="0"/>
                      </a:cxn>
                      <a:cxn ang="0">
                        <a:pos x="0" y="1"/>
                      </a:cxn>
                    </a:cxnLst>
                    <a:rect l="0" t="0" r="r" b="b"/>
                    <a:pathLst>
                      <a:path w="1" h="1">
                        <a:moveTo>
                          <a:pt x="0" y="1"/>
                        </a:moveTo>
                        <a:cubicBezTo>
                          <a:pt x="1" y="0"/>
                          <a:pt x="1" y="0"/>
                          <a:pt x="1" y="0"/>
                        </a:cubicBezTo>
                        <a:cubicBezTo>
                          <a:pt x="0" y="1"/>
                          <a:pt x="0" y="1"/>
                          <a:pt x="0" y="1"/>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34" name="Freeform 131"/>
                  <p:cNvSpPr/>
                  <p:nvPr/>
                </p:nvSpPr>
                <p:spPr bwMode="auto">
                  <a:xfrm>
                    <a:off x="8218488" y="1671638"/>
                    <a:ext cx="12700" cy="1588"/>
                  </a:xfrm>
                  <a:custGeom>
                    <a:avLst/>
                    <a:gdLst/>
                    <a:ahLst/>
                    <a:cxnLst>
                      <a:cxn ang="0">
                        <a:pos x="0" y="1"/>
                      </a:cxn>
                      <a:cxn ang="0">
                        <a:pos x="0" y="1"/>
                      </a:cxn>
                      <a:cxn ang="0">
                        <a:pos x="5" y="0"/>
                      </a:cxn>
                      <a:cxn ang="0">
                        <a:pos x="0" y="1"/>
                      </a:cxn>
                    </a:cxnLst>
                    <a:rect l="0" t="0" r="r" b="b"/>
                    <a:pathLst>
                      <a:path w="5" h="1">
                        <a:moveTo>
                          <a:pt x="0" y="1"/>
                        </a:moveTo>
                        <a:cubicBezTo>
                          <a:pt x="0" y="1"/>
                          <a:pt x="0" y="1"/>
                          <a:pt x="0" y="1"/>
                        </a:cubicBezTo>
                        <a:cubicBezTo>
                          <a:pt x="5" y="0"/>
                          <a:pt x="5" y="0"/>
                          <a:pt x="5" y="0"/>
                        </a:cubicBezTo>
                        <a:lnTo>
                          <a:pt x="0" y="1"/>
                        </a:ln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35" name="Freeform 132"/>
                  <p:cNvSpPr/>
                  <p:nvPr/>
                </p:nvSpPr>
                <p:spPr bwMode="auto">
                  <a:xfrm>
                    <a:off x="7169150" y="2263775"/>
                    <a:ext cx="3175" cy="3175"/>
                  </a:xfrm>
                  <a:custGeom>
                    <a:avLst/>
                    <a:gdLst/>
                    <a:ahLst/>
                    <a:cxnLst>
                      <a:cxn ang="0">
                        <a:pos x="0" y="1"/>
                      </a:cxn>
                      <a:cxn ang="0">
                        <a:pos x="1" y="0"/>
                      </a:cxn>
                      <a:cxn ang="0">
                        <a:pos x="0" y="1"/>
                      </a:cxn>
                    </a:cxnLst>
                    <a:rect l="0" t="0" r="r" b="b"/>
                    <a:pathLst>
                      <a:path w="1" h="1">
                        <a:moveTo>
                          <a:pt x="0" y="1"/>
                        </a:moveTo>
                        <a:cubicBezTo>
                          <a:pt x="1" y="0"/>
                          <a:pt x="1" y="0"/>
                          <a:pt x="1" y="0"/>
                        </a:cubicBezTo>
                        <a:cubicBezTo>
                          <a:pt x="1" y="1"/>
                          <a:pt x="0" y="1"/>
                          <a:pt x="0" y="1"/>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36" name="Freeform 133"/>
                  <p:cNvSpPr/>
                  <p:nvPr/>
                </p:nvSpPr>
                <p:spPr bwMode="auto">
                  <a:xfrm>
                    <a:off x="7480300" y="1995488"/>
                    <a:ext cx="4762" cy="4763"/>
                  </a:xfrm>
                  <a:custGeom>
                    <a:avLst/>
                    <a:gdLst/>
                    <a:ahLst/>
                    <a:cxnLst>
                      <a:cxn ang="0">
                        <a:pos x="2" y="0"/>
                      </a:cxn>
                      <a:cxn ang="0">
                        <a:pos x="0" y="2"/>
                      </a:cxn>
                      <a:cxn ang="0">
                        <a:pos x="2" y="0"/>
                      </a:cxn>
                    </a:cxnLst>
                    <a:rect l="0" t="0" r="r" b="b"/>
                    <a:pathLst>
                      <a:path w="2" h="2">
                        <a:moveTo>
                          <a:pt x="2" y="0"/>
                        </a:moveTo>
                        <a:cubicBezTo>
                          <a:pt x="1" y="0"/>
                          <a:pt x="1" y="1"/>
                          <a:pt x="0" y="2"/>
                        </a:cubicBezTo>
                        <a:cubicBezTo>
                          <a:pt x="1" y="1"/>
                          <a:pt x="2" y="0"/>
                          <a:pt x="2"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37" name="Freeform 134"/>
                  <p:cNvSpPr/>
                  <p:nvPr/>
                </p:nvSpPr>
                <p:spPr bwMode="auto">
                  <a:xfrm>
                    <a:off x="8318500" y="1681163"/>
                    <a:ext cx="7937" cy="1588"/>
                  </a:xfrm>
                  <a:custGeom>
                    <a:avLst/>
                    <a:gdLst/>
                    <a:ahLst/>
                    <a:cxnLst>
                      <a:cxn ang="0">
                        <a:pos x="3" y="0"/>
                      </a:cxn>
                      <a:cxn ang="0">
                        <a:pos x="0" y="0"/>
                      </a:cxn>
                      <a:cxn ang="0">
                        <a:pos x="3" y="0"/>
                      </a:cxn>
                    </a:cxnLst>
                    <a:rect l="0" t="0" r="r" b="b"/>
                    <a:pathLst>
                      <a:path w="3">
                        <a:moveTo>
                          <a:pt x="3" y="0"/>
                        </a:moveTo>
                        <a:cubicBezTo>
                          <a:pt x="0" y="0"/>
                          <a:pt x="0" y="0"/>
                          <a:pt x="0" y="0"/>
                        </a:cubicBezTo>
                        <a:cubicBezTo>
                          <a:pt x="0" y="0"/>
                          <a:pt x="1" y="0"/>
                          <a:pt x="3"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38" name="Freeform 135"/>
                  <p:cNvSpPr/>
                  <p:nvPr/>
                </p:nvSpPr>
                <p:spPr bwMode="auto">
                  <a:xfrm>
                    <a:off x="8516938" y="1655763"/>
                    <a:ext cx="1587" cy="1588"/>
                  </a:xfrm>
                  <a:custGeom>
                    <a:avLst/>
                    <a:gdLst/>
                    <a:ahLst/>
                    <a:cxnLst>
                      <a:cxn ang="0">
                        <a:pos x="1" y="0"/>
                      </a:cxn>
                      <a:cxn ang="0">
                        <a:pos x="1" y="0"/>
                      </a:cxn>
                      <a:cxn ang="0">
                        <a:pos x="1" y="0"/>
                      </a:cxn>
                    </a:cxnLst>
                    <a:rect l="0" t="0" r="r" b="b"/>
                    <a:pathLst>
                      <a:path w="1">
                        <a:moveTo>
                          <a:pt x="1" y="0"/>
                        </a:moveTo>
                        <a:cubicBezTo>
                          <a:pt x="1" y="0"/>
                          <a:pt x="1" y="0"/>
                          <a:pt x="1" y="0"/>
                        </a:cubicBezTo>
                        <a:cubicBezTo>
                          <a:pt x="0" y="0"/>
                          <a:pt x="1" y="0"/>
                          <a:pt x="1"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39" name="Freeform 136"/>
                  <p:cNvSpPr/>
                  <p:nvPr/>
                </p:nvSpPr>
                <p:spPr bwMode="auto">
                  <a:xfrm>
                    <a:off x="8434388" y="1654175"/>
                    <a:ext cx="7937" cy="1588"/>
                  </a:xfrm>
                  <a:custGeom>
                    <a:avLst/>
                    <a:gdLst/>
                    <a:ahLst/>
                    <a:cxnLst>
                      <a:cxn ang="0">
                        <a:pos x="3" y="0"/>
                      </a:cxn>
                      <a:cxn ang="0">
                        <a:pos x="0" y="0"/>
                      </a:cxn>
                      <a:cxn ang="0">
                        <a:pos x="3" y="0"/>
                      </a:cxn>
                    </a:cxnLst>
                    <a:rect l="0" t="0" r="r" b="b"/>
                    <a:pathLst>
                      <a:path w="3">
                        <a:moveTo>
                          <a:pt x="3" y="0"/>
                        </a:moveTo>
                        <a:cubicBezTo>
                          <a:pt x="2" y="0"/>
                          <a:pt x="1" y="0"/>
                          <a:pt x="0" y="0"/>
                        </a:cubicBezTo>
                        <a:cubicBezTo>
                          <a:pt x="1" y="0"/>
                          <a:pt x="3" y="0"/>
                          <a:pt x="3"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40" name="Freeform 137"/>
                  <p:cNvSpPr/>
                  <p:nvPr/>
                </p:nvSpPr>
                <p:spPr bwMode="auto">
                  <a:xfrm>
                    <a:off x="8432800" y="1654175"/>
                    <a:ext cx="1587" cy="1588"/>
                  </a:xfrm>
                  <a:custGeom>
                    <a:avLst/>
                    <a:gdLst/>
                    <a:ahLst/>
                    <a:cxnLst>
                      <a:cxn ang="0">
                        <a:pos x="0" y="0"/>
                      </a:cxn>
                      <a:cxn ang="0">
                        <a:pos x="1" y="0"/>
                      </a:cxn>
                      <a:cxn ang="0">
                        <a:pos x="0" y="0"/>
                      </a:cxn>
                    </a:cxnLst>
                    <a:rect l="0" t="0" r="r" b="b"/>
                    <a:pathLst>
                      <a:path w="1">
                        <a:moveTo>
                          <a:pt x="0" y="0"/>
                        </a:moveTo>
                        <a:cubicBezTo>
                          <a:pt x="1" y="0"/>
                          <a:pt x="1" y="0"/>
                          <a:pt x="1" y="0"/>
                        </a:cubicBezTo>
                        <a:cubicBezTo>
                          <a:pt x="1" y="0"/>
                          <a:pt x="0" y="0"/>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41" name="Freeform 138"/>
                  <p:cNvSpPr/>
                  <p:nvPr/>
                </p:nvSpPr>
                <p:spPr bwMode="auto">
                  <a:xfrm>
                    <a:off x="6326188" y="4597400"/>
                    <a:ext cx="3175" cy="17463"/>
                  </a:xfrm>
                  <a:custGeom>
                    <a:avLst/>
                    <a:gdLst/>
                    <a:ahLst/>
                    <a:cxnLst>
                      <a:cxn ang="0">
                        <a:pos x="0" y="0"/>
                      </a:cxn>
                      <a:cxn ang="0">
                        <a:pos x="1" y="7"/>
                      </a:cxn>
                      <a:cxn ang="0">
                        <a:pos x="0" y="0"/>
                      </a:cxn>
                    </a:cxnLst>
                    <a:rect l="0" t="0" r="r" b="b"/>
                    <a:pathLst>
                      <a:path w="1" h="7">
                        <a:moveTo>
                          <a:pt x="0" y="0"/>
                        </a:moveTo>
                        <a:cubicBezTo>
                          <a:pt x="0" y="3"/>
                          <a:pt x="0" y="5"/>
                          <a:pt x="1" y="7"/>
                        </a:cubicBezTo>
                        <a:lnTo>
                          <a:pt x="0" y="0"/>
                        </a:ln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42" name="Freeform 139"/>
                  <p:cNvSpPr/>
                  <p:nvPr/>
                </p:nvSpPr>
                <p:spPr bwMode="auto">
                  <a:xfrm>
                    <a:off x="6789738" y="2773363"/>
                    <a:ext cx="3175" cy="1588"/>
                  </a:xfrm>
                  <a:custGeom>
                    <a:avLst/>
                    <a:gdLst/>
                    <a:ahLst/>
                    <a:cxnLst>
                      <a:cxn ang="0">
                        <a:pos x="1" y="1"/>
                      </a:cxn>
                      <a:cxn ang="0">
                        <a:pos x="1" y="0"/>
                      </a:cxn>
                      <a:cxn ang="0">
                        <a:pos x="1" y="1"/>
                      </a:cxn>
                    </a:cxnLst>
                    <a:rect l="0" t="0" r="r" b="b"/>
                    <a:pathLst>
                      <a:path w="1" h="1">
                        <a:moveTo>
                          <a:pt x="1" y="1"/>
                        </a:moveTo>
                        <a:cubicBezTo>
                          <a:pt x="1" y="0"/>
                          <a:pt x="1" y="0"/>
                          <a:pt x="1" y="0"/>
                        </a:cubicBezTo>
                        <a:cubicBezTo>
                          <a:pt x="0" y="1"/>
                          <a:pt x="0" y="1"/>
                          <a:pt x="1" y="1"/>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43" name="Freeform 140"/>
                  <p:cNvSpPr/>
                  <p:nvPr/>
                </p:nvSpPr>
                <p:spPr bwMode="auto">
                  <a:xfrm>
                    <a:off x="6342063" y="4603750"/>
                    <a:ext cx="1587" cy="4763"/>
                  </a:xfrm>
                  <a:custGeom>
                    <a:avLst/>
                    <a:gdLst/>
                    <a:ahLst/>
                    <a:cxnLst>
                      <a:cxn ang="0">
                        <a:pos x="0" y="0"/>
                      </a:cxn>
                      <a:cxn ang="0">
                        <a:pos x="0" y="2"/>
                      </a:cxn>
                      <a:cxn ang="0">
                        <a:pos x="0" y="0"/>
                      </a:cxn>
                    </a:cxnLst>
                    <a:rect l="0" t="0" r="r" b="b"/>
                    <a:pathLst>
                      <a:path h="2">
                        <a:moveTo>
                          <a:pt x="0" y="0"/>
                        </a:moveTo>
                        <a:cubicBezTo>
                          <a:pt x="0" y="2"/>
                          <a:pt x="0" y="2"/>
                          <a:pt x="0" y="2"/>
                        </a:cubicBezTo>
                        <a:cubicBezTo>
                          <a:pt x="0" y="1"/>
                          <a:pt x="0" y="1"/>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44" name="Freeform 141"/>
                  <p:cNvSpPr/>
                  <p:nvPr/>
                </p:nvSpPr>
                <p:spPr bwMode="auto">
                  <a:xfrm>
                    <a:off x="8207375" y="1704975"/>
                    <a:ext cx="17462" cy="6350"/>
                  </a:xfrm>
                  <a:custGeom>
                    <a:avLst/>
                    <a:gdLst/>
                    <a:ahLst/>
                    <a:cxnLst>
                      <a:cxn ang="0">
                        <a:pos x="7" y="0"/>
                      </a:cxn>
                      <a:cxn ang="0">
                        <a:pos x="0" y="2"/>
                      </a:cxn>
                      <a:cxn ang="0">
                        <a:pos x="7" y="0"/>
                      </a:cxn>
                    </a:cxnLst>
                    <a:rect l="0" t="0" r="r" b="b"/>
                    <a:pathLst>
                      <a:path w="7" h="2">
                        <a:moveTo>
                          <a:pt x="7" y="0"/>
                        </a:moveTo>
                        <a:cubicBezTo>
                          <a:pt x="5" y="1"/>
                          <a:pt x="0" y="1"/>
                          <a:pt x="0" y="2"/>
                        </a:cubicBezTo>
                        <a:cubicBezTo>
                          <a:pt x="3" y="1"/>
                          <a:pt x="6" y="1"/>
                          <a:pt x="7"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45" name="Freeform 142"/>
                  <p:cNvSpPr/>
                  <p:nvPr/>
                </p:nvSpPr>
                <p:spPr bwMode="auto">
                  <a:xfrm>
                    <a:off x="6788150" y="2924175"/>
                    <a:ext cx="1587" cy="4763"/>
                  </a:xfrm>
                  <a:custGeom>
                    <a:avLst/>
                    <a:gdLst/>
                    <a:ahLst/>
                    <a:cxnLst>
                      <a:cxn ang="0">
                        <a:pos x="0" y="0"/>
                      </a:cxn>
                      <a:cxn ang="0">
                        <a:pos x="0" y="2"/>
                      </a:cxn>
                      <a:cxn ang="0">
                        <a:pos x="0" y="0"/>
                      </a:cxn>
                    </a:cxnLst>
                    <a:rect l="0" t="0" r="r" b="b"/>
                    <a:pathLst>
                      <a:path h="2">
                        <a:moveTo>
                          <a:pt x="0" y="0"/>
                        </a:moveTo>
                        <a:cubicBezTo>
                          <a:pt x="0" y="2"/>
                          <a:pt x="0" y="2"/>
                          <a:pt x="0" y="2"/>
                        </a:cubicBezTo>
                        <a:cubicBezTo>
                          <a:pt x="0" y="1"/>
                          <a:pt x="0" y="1"/>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46" name="Freeform 143"/>
                  <p:cNvSpPr/>
                  <p:nvPr/>
                </p:nvSpPr>
                <p:spPr bwMode="auto">
                  <a:xfrm>
                    <a:off x="6342063" y="4602163"/>
                    <a:ext cx="1587" cy="1588"/>
                  </a:xfrm>
                  <a:custGeom>
                    <a:avLst/>
                    <a:gdLst/>
                    <a:ahLst/>
                    <a:cxnLst>
                      <a:cxn ang="0">
                        <a:pos x="0" y="1"/>
                      </a:cxn>
                      <a:cxn ang="0">
                        <a:pos x="0" y="0"/>
                      </a:cxn>
                      <a:cxn ang="0">
                        <a:pos x="0" y="0"/>
                      </a:cxn>
                      <a:cxn ang="0">
                        <a:pos x="0" y="1"/>
                      </a:cxn>
                    </a:cxnLst>
                    <a:rect l="0" t="0" r="r" b="b"/>
                    <a:pathLst>
                      <a:path h="1">
                        <a:moveTo>
                          <a:pt x="0" y="1"/>
                        </a:moveTo>
                        <a:cubicBezTo>
                          <a:pt x="0" y="0"/>
                          <a:pt x="0" y="0"/>
                          <a:pt x="0" y="0"/>
                        </a:cubicBezTo>
                        <a:cubicBezTo>
                          <a:pt x="0" y="0"/>
                          <a:pt x="0" y="0"/>
                          <a:pt x="0" y="0"/>
                        </a:cubicBezTo>
                        <a:cubicBezTo>
                          <a:pt x="0" y="0"/>
                          <a:pt x="0" y="1"/>
                          <a:pt x="0" y="1"/>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47" name="Rectangle 144"/>
                  <p:cNvSpPr>
                    <a:spLocks noChangeArrowheads="1"/>
                  </p:cNvSpPr>
                  <p:nvPr/>
                </p:nvSpPr>
                <p:spPr bwMode="auto">
                  <a:xfrm>
                    <a:off x="6518275" y="3373438"/>
                    <a:ext cx="1587" cy="1588"/>
                  </a:xfrm>
                  <a:prstGeom prst="rect">
                    <a:avLst/>
                  </a:prstGeom>
                  <a:grpFill/>
                  <a:ln w="9525">
                    <a:noFill/>
                    <a:miter lim="800000"/>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48" name="Freeform 145"/>
                  <p:cNvSpPr/>
                  <p:nvPr/>
                </p:nvSpPr>
                <p:spPr bwMode="auto">
                  <a:xfrm>
                    <a:off x="6505575" y="3398838"/>
                    <a:ext cx="1587" cy="6350"/>
                  </a:xfrm>
                  <a:custGeom>
                    <a:avLst/>
                    <a:gdLst/>
                    <a:ahLst/>
                    <a:cxnLst>
                      <a:cxn ang="0">
                        <a:pos x="0" y="3"/>
                      </a:cxn>
                      <a:cxn ang="0">
                        <a:pos x="0" y="0"/>
                      </a:cxn>
                      <a:cxn ang="0">
                        <a:pos x="0" y="3"/>
                      </a:cxn>
                    </a:cxnLst>
                    <a:rect l="0" t="0" r="r" b="b"/>
                    <a:pathLst>
                      <a:path h="3">
                        <a:moveTo>
                          <a:pt x="0" y="3"/>
                        </a:moveTo>
                        <a:cubicBezTo>
                          <a:pt x="0" y="0"/>
                          <a:pt x="0" y="0"/>
                          <a:pt x="0" y="0"/>
                        </a:cubicBezTo>
                        <a:cubicBezTo>
                          <a:pt x="0" y="2"/>
                          <a:pt x="0" y="3"/>
                          <a:pt x="0" y="3"/>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49" name="Freeform 146"/>
                  <p:cNvSpPr/>
                  <p:nvPr/>
                </p:nvSpPr>
                <p:spPr bwMode="auto">
                  <a:xfrm>
                    <a:off x="6329363" y="4614863"/>
                    <a:ext cx="1587" cy="6350"/>
                  </a:xfrm>
                  <a:custGeom>
                    <a:avLst/>
                    <a:gdLst/>
                    <a:ahLst/>
                    <a:cxnLst>
                      <a:cxn ang="0">
                        <a:pos x="0" y="0"/>
                      </a:cxn>
                      <a:cxn ang="0">
                        <a:pos x="0" y="3"/>
                      </a:cxn>
                      <a:cxn ang="0">
                        <a:pos x="0" y="0"/>
                      </a:cxn>
                    </a:cxnLst>
                    <a:rect l="0" t="0" r="r" b="b"/>
                    <a:pathLst>
                      <a:path h="3">
                        <a:moveTo>
                          <a:pt x="0" y="0"/>
                        </a:moveTo>
                        <a:cubicBezTo>
                          <a:pt x="0" y="3"/>
                          <a:pt x="0" y="3"/>
                          <a:pt x="0" y="3"/>
                        </a:cubicBezTo>
                        <a:cubicBezTo>
                          <a:pt x="0" y="2"/>
                          <a:pt x="0" y="1"/>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50" name="Freeform 147"/>
                  <p:cNvSpPr/>
                  <p:nvPr/>
                </p:nvSpPr>
                <p:spPr bwMode="auto">
                  <a:xfrm>
                    <a:off x="6405563" y="3765550"/>
                    <a:ext cx="3175" cy="4763"/>
                  </a:xfrm>
                  <a:custGeom>
                    <a:avLst/>
                    <a:gdLst/>
                    <a:ahLst/>
                    <a:cxnLst>
                      <a:cxn ang="0">
                        <a:pos x="0" y="2"/>
                      </a:cxn>
                      <a:cxn ang="0">
                        <a:pos x="1" y="0"/>
                      </a:cxn>
                      <a:cxn ang="0">
                        <a:pos x="0" y="2"/>
                      </a:cxn>
                    </a:cxnLst>
                    <a:rect l="0" t="0" r="r" b="b"/>
                    <a:pathLst>
                      <a:path w="1" h="2">
                        <a:moveTo>
                          <a:pt x="0" y="2"/>
                        </a:moveTo>
                        <a:cubicBezTo>
                          <a:pt x="1" y="0"/>
                          <a:pt x="1" y="0"/>
                          <a:pt x="1" y="0"/>
                        </a:cubicBezTo>
                        <a:cubicBezTo>
                          <a:pt x="0" y="1"/>
                          <a:pt x="0" y="2"/>
                          <a:pt x="0" y="2"/>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51" name="Freeform 148"/>
                  <p:cNvSpPr/>
                  <p:nvPr/>
                </p:nvSpPr>
                <p:spPr bwMode="auto">
                  <a:xfrm>
                    <a:off x="7507288" y="1978025"/>
                    <a:ext cx="3175" cy="3175"/>
                  </a:xfrm>
                  <a:custGeom>
                    <a:avLst/>
                    <a:gdLst/>
                    <a:ahLst/>
                    <a:cxnLst>
                      <a:cxn ang="0">
                        <a:pos x="0" y="1"/>
                      </a:cxn>
                      <a:cxn ang="0">
                        <a:pos x="1" y="0"/>
                      </a:cxn>
                      <a:cxn ang="0">
                        <a:pos x="0" y="1"/>
                      </a:cxn>
                    </a:cxnLst>
                    <a:rect l="0" t="0" r="r" b="b"/>
                    <a:pathLst>
                      <a:path w="1" h="1">
                        <a:moveTo>
                          <a:pt x="0" y="1"/>
                        </a:moveTo>
                        <a:cubicBezTo>
                          <a:pt x="0" y="1"/>
                          <a:pt x="0" y="1"/>
                          <a:pt x="1" y="0"/>
                        </a:cubicBezTo>
                        <a:cubicBezTo>
                          <a:pt x="1" y="0"/>
                          <a:pt x="1" y="0"/>
                          <a:pt x="0" y="1"/>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52" name="Freeform 149"/>
                  <p:cNvSpPr/>
                  <p:nvPr/>
                </p:nvSpPr>
                <p:spPr bwMode="auto">
                  <a:xfrm>
                    <a:off x="7335838" y="2182813"/>
                    <a:ext cx="3175" cy="1588"/>
                  </a:xfrm>
                  <a:custGeom>
                    <a:avLst/>
                    <a:gdLst/>
                    <a:ahLst/>
                    <a:cxnLst>
                      <a:cxn ang="0">
                        <a:pos x="1" y="0"/>
                      </a:cxn>
                      <a:cxn ang="0">
                        <a:pos x="0" y="0"/>
                      </a:cxn>
                      <a:cxn ang="0">
                        <a:pos x="0" y="0"/>
                      </a:cxn>
                      <a:cxn ang="0">
                        <a:pos x="1" y="0"/>
                      </a:cxn>
                    </a:cxnLst>
                    <a:rect l="0" t="0" r="r" b="b"/>
                    <a:pathLst>
                      <a:path w="1">
                        <a:moveTo>
                          <a:pt x="1" y="0"/>
                        </a:moveTo>
                        <a:cubicBezTo>
                          <a:pt x="0" y="0"/>
                          <a:pt x="0" y="0"/>
                          <a:pt x="0" y="0"/>
                        </a:cubicBezTo>
                        <a:cubicBezTo>
                          <a:pt x="0" y="0"/>
                          <a:pt x="0" y="0"/>
                          <a:pt x="0" y="0"/>
                        </a:cubicBezTo>
                        <a:cubicBezTo>
                          <a:pt x="0" y="0"/>
                          <a:pt x="1" y="0"/>
                          <a:pt x="1"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53" name="Freeform 150"/>
                  <p:cNvSpPr/>
                  <p:nvPr/>
                </p:nvSpPr>
                <p:spPr bwMode="auto">
                  <a:xfrm>
                    <a:off x="7339013" y="2171700"/>
                    <a:ext cx="6350" cy="11113"/>
                  </a:xfrm>
                  <a:custGeom>
                    <a:avLst/>
                    <a:gdLst/>
                    <a:ahLst/>
                    <a:cxnLst>
                      <a:cxn ang="0">
                        <a:pos x="3" y="0"/>
                      </a:cxn>
                      <a:cxn ang="0">
                        <a:pos x="0" y="4"/>
                      </a:cxn>
                      <a:cxn ang="0">
                        <a:pos x="3" y="0"/>
                      </a:cxn>
                    </a:cxnLst>
                    <a:rect l="0" t="0" r="r" b="b"/>
                    <a:pathLst>
                      <a:path w="3" h="4">
                        <a:moveTo>
                          <a:pt x="3" y="0"/>
                        </a:moveTo>
                        <a:cubicBezTo>
                          <a:pt x="2" y="1"/>
                          <a:pt x="0" y="3"/>
                          <a:pt x="0" y="4"/>
                        </a:cubicBezTo>
                        <a:cubicBezTo>
                          <a:pt x="1" y="3"/>
                          <a:pt x="2" y="2"/>
                          <a:pt x="3"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54" name="Freeform 151"/>
                  <p:cNvSpPr/>
                  <p:nvPr/>
                </p:nvSpPr>
                <p:spPr bwMode="auto">
                  <a:xfrm>
                    <a:off x="7316788" y="2200275"/>
                    <a:ext cx="1587" cy="1588"/>
                  </a:xfrm>
                  <a:custGeom>
                    <a:avLst/>
                    <a:gdLst/>
                    <a:ahLst/>
                    <a:cxnLst>
                      <a:cxn ang="0">
                        <a:pos x="0" y="1"/>
                      </a:cxn>
                      <a:cxn ang="0">
                        <a:pos x="0" y="0"/>
                      </a:cxn>
                      <a:cxn ang="0">
                        <a:pos x="0" y="1"/>
                      </a:cxn>
                    </a:cxnLst>
                    <a:rect l="0" t="0" r="r" b="b"/>
                    <a:pathLst>
                      <a:path h="1">
                        <a:moveTo>
                          <a:pt x="0" y="1"/>
                        </a:moveTo>
                        <a:cubicBezTo>
                          <a:pt x="0" y="0"/>
                          <a:pt x="0" y="0"/>
                          <a:pt x="0" y="0"/>
                        </a:cubicBezTo>
                        <a:cubicBezTo>
                          <a:pt x="0" y="0"/>
                          <a:pt x="0" y="1"/>
                          <a:pt x="0" y="1"/>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55" name="Freeform 152"/>
                  <p:cNvSpPr/>
                  <p:nvPr/>
                </p:nvSpPr>
                <p:spPr bwMode="auto">
                  <a:xfrm>
                    <a:off x="7526338" y="2028825"/>
                    <a:ext cx="1587"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56" name="Freeform 153"/>
                  <p:cNvSpPr/>
                  <p:nvPr/>
                </p:nvSpPr>
                <p:spPr bwMode="auto">
                  <a:xfrm>
                    <a:off x="7481888" y="2063750"/>
                    <a:ext cx="3175" cy="1588"/>
                  </a:xfrm>
                  <a:custGeom>
                    <a:avLst/>
                    <a:gdLst/>
                    <a:ahLst/>
                    <a:cxnLst>
                      <a:cxn ang="0">
                        <a:pos x="1" y="0"/>
                      </a:cxn>
                      <a:cxn ang="0">
                        <a:pos x="0" y="0"/>
                      </a:cxn>
                      <a:cxn ang="0">
                        <a:pos x="1" y="0"/>
                      </a:cxn>
                    </a:cxnLst>
                    <a:rect l="0" t="0" r="r" b="b"/>
                    <a:pathLst>
                      <a:path w="1">
                        <a:moveTo>
                          <a:pt x="1" y="0"/>
                        </a:moveTo>
                        <a:cubicBezTo>
                          <a:pt x="1" y="0"/>
                          <a:pt x="0" y="0"/>
                          <a:pt x="0" y="0"/>
                        </a:cubicBezTo>
                        <a:cubicBezTo>
                          <a:pt x="0" y="0"/>
                          <a:pt x="1" y="0"/>
                          <a:pt x="1"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57" name="Freeform 154"/>
                  <p:cNvSpPr/>
                  <p:nvPr/>
                </p:nvSpPr>
                <p:spPr bwMode="auto">
                  <a:xfrm>
                    <a:off x="7221538" y="2301875"/>
                    <a:ext cx="1587"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58" name="Freeform 155"/>
                  <p:cNvSpPr/>
                  <p:nvPr/>
                </p:nvSpPr>
                <p:spPr bwMode="auto">
                  <a:xfrm>
                    <a:off x="6224407" y="1520027"/>
                    <a:ext cx="2265362" cy="2987675"/>
                  </a:xfrm>
                  <a:custGeom>
                    <a:avLst/>
                    <a:gdLst/>
                    <a:ahLst/>
                    <a:cxnLst>
                      <a:cxn ang="0">
                        <a:pos x="295" y="351"/>
                      </a:cxn>
                      <a:cxn ang="0">
                        <a:pos x="339" y="296"/>
                      </a:cxn>
                      <a:cxn ang="0">
                        <a:pos x="362" y="265"/>
                      </a:cxn>
                      <a:cxn ang="0">
                        <a:pos x="377" y="249"/>
                      </a:cxn>
                      <a:cxn ang="0">
                        <a:pos x="403" y="224"/>
                      </a:cxn>
                      <a:cxn ang="0">
                        <a:pos x="411" y="216"/>
                      </a:cxn>
                      <a:cxn ang="0">
                        <a:pos x="427" y="202"/>
                      </a:cxn>
                      <a:cxn ang="0">
                        <a:pos x="458" y="180"/>
                      </a:cxn>
                      <a:cxn ang="0">
                        <a:pos x="477" y="162"/>
                      </a:cxn>
                      <a:cxn ang="0">
                        <a:pos x="512" y="134"/>
                      </a:cxn>
                      <a:cxn ang="0">
                        <a:pos x="530" y="124"/>
                      </a:cxn>
                      <a:cxn ang="0">
                        <a:pos x="558" y="106"/>
                      </a:cxn>
                      <a:cxn ang="0">
                        <a:pos x="583" y="94"/>
                      </a:cxn>
                      <a:cxn ang="0">
                        <a:pos x="620" y="71"/>
                      </a:cxn>
                      <a:cxn ang="0">
                        <a:pos x="662" y="54"/>
                      </a:cxn>
                      <a:cxn ang="0">
                        <a:pos x="704" y="40"/>
                      </a:cxn>
                      <a:cxn ang="0">
                        <a:pos x="735" y="30"/>
                      </a:cxn>
                      <a:cxn ang="0">
                        <a:pos x="758" y="25"/>
                      </a:cxn>
                      <a:cxn ang="0">
                        <a:pos x="759" y="26"/>
                      </a:cxn>
                      <a:cxn ang="0">
                        <a:pos x="785" y="19"/>
                      </a:cxn>
                      <a:cxn ang="0">
                        <a:pos x="800" y="15"/>
                      </a:cxn>
                      <a:cxn ang="0">
                        <a:pos x="820" y="12"/>
                      </a:cxn>
                      <a:cxn ang="0">
                        <a:pos x="870" y="10"/>
                      </a:cxn>
                      <a:cxn ang="0">
                        <a:pos x="906" y="8"/>
                      </a:cxn>
                      <a:cxn ang="0">
                        <a:pos x="880" y="2"/>
                      </a:cxn>
                      <a:cxn ang="0">
                        <a:pos x="860" y="3"/>
                      </a:cxn>
                      <a:cxn ang="0">
                        <a:pos x="836" y="3"/>
                      </a:cxn>
                      <a:cxn ang="0">
                        <a:pos x="793" y="6"/>
                      </a:cxn>
                      <a:cxn ang="0">
                        <a:pos x="772" y="11"/>
                      </a:cxn>
                      <a:cxn ang="0">
                        <a:pos x="753" y="14"/>
                      </a:cxn>
                      <a:cxn ang="0">
                        <a:pos x="685" y="33"/>
                      </a:cxn>
                      <a:cxn ang="0">
                        <a:pos x="652" y="43"/>
                      </a:cxn>
                      <a:cxn ang="0">
                        <a:pos x="635" y="50"/>
                      </a:cxn>
                      <a:cxn ang="0">
                        <a:pos x="605" y="64"/>
                      </a:cxn>
                      <a:cxn ang="0">
                        <a:pos x="569" y="81"/>
                      </a:cxn>
                      <a:cxn ang="0">
                        <a:pos x="547" y="90"/>
                      </a:cxn>
                      <a:cxn ang="0">
                        <a:pos x="500" y="120"/>
                      </a:cxn>
                      <a:cxn ang="0">
                        <a:pos x="454" y="152"/>
                      </a:cxn>
                      <a:cxn ang="0">
                        <a:pos x="418" y="183"/>
                      </a:cxn>
                      <a:cxn ang="0">
                        <a:pos x="399" y="199"/>
                      </a:cxn>
                      <a:cxn ang="0">
                        <a:pos x="372" y="223"/>
                      </a:cxn>
                      <a:cxn ang="0">
                        <a:pos x="333" y="260"/>
                      </a:cxn>
                      <a:cxn ang="0">
                        <a:pos x="303" y="297"/>
                      </a:cxn>
                      <a:cxn ang="0">
                        <a:pos x="252" y="360"/>
                      </a:cxn>
                      <a:cxn ang="0">
                        <a:pos x="200" y="442"/>
                      </a:cxn>
                      <a:cxn ang="0">
                        <a:pos x="184" y="468"/>
                      </a:cxn>
                      <a:cxn ang="0">
                        <a:pos x="168" y="498"/>
                      </a:cxn>
                      <a:cxn ang="0">
                        <a:pos x="143" y="549"/>
                      </a:cxn>
                      <a:cxn ang="0">
                        <a:pos x="99" y="648"/>
                      </a:cxn>
                      <a:cxn ang="0">
                        <a:pos x="68" y="741"/>
                      </a:cxn>
                      <a:cxn ang="0">
                        <a:pos x="38" y="844"/>
                      </a:cxn>
                      <a:cxn ang="0">
                        <a:pos x="0" y="1116"/>
                      </a:cxn>
                      <a:cxn ang="0">
                        <a:pos x="9" y="1197"/>
                      </a:cxn>
                      <a:cxn ang="0">
                        <a:pos x="11" y="1180"/>
                      </a:cxn>
                      <a:cxn ang="0">
                        <a:pos x="15" y="1154"/>
                      </a:cxn>
                      <a:cxn ang="0">
                        <a:pos x="18" y="1114"/>
                      </a:cxn>
                      <a:cxn ang="0">
                        <a:pos x="40" y="988"/>
                      </a:cxn>
                      <a:cxn ang="0">
                        <a:pos x="89" y="767"/>
                      </a:cxn>
                      <a:cxn ang="0">
                        <a:pos x="117" y="681"/>
                      </a:cxn>
                      <a:cxn ang="0">
                        <a:pos x="157" y="582"/>
                      </a:cxn>
                      <a:cxn ang="0">
                        <a:pos x="164" y="564"/>
                      </a:cxn>
                      <a:cxn ang="0">
                        <a:pos x="193" y="510"/>
                      </a:cxn>
                      <a:cxn ang="0">
                        <a:pos x="216" y="471"/>
                      </a:cxn>
                    </a:cxnLst>
                    <a:rect l="0" t="0" r="r" b="b"/>
                    <a:pathLst>
                      <a:path w="913" h="1204">
                        <a:moveTo>
                          <a:pt x="243" y="429"/>
                        </a:moveTo>
                        <a:cubicBezTo>
                          <a:pt x="254" y="411"/>
                          <a:pt x="268" y="388"/>
                          <a:pt x="280" y="372"/>
                        </a:cubicBezTo>
                        <a:cubicBezTo>
                          <a:pt x="282" y="368"/>
                          <a:pt x="286" y="362"/>
                          <a:pt x="289" y="357"/>
                        </a:cubicBezTo>
                        <a:cubicBezTo>
                          <a:pt x="291" y="358"/>
                          <a:pt x="291" y="358"/>
                          <a:pt x="291" y="358"/>
                        </a:cubicBezTo>
                        <a:cubicBezTo>
                          <a:pt x="294" y="353"/>
                          <a:pt x="294" y="353"/>
                          <a:pt x="294" y="353"/>
                        </a:cubicBezTo>
                        <a:cubicBezTo>
                          <a:pt x="296" y="351"/>
                          <a:pt x="292" y="356"/>
                          <a:pt x="295" y="354"/>
                        </a:cubicBezTo>
                        <a:cubicBezTo>
                          <a:pt x="295" y="351"/>
                          <a:pt x="295" y="351"/>
                          <a:pt x="295" y="351"/>
                        </a:cubicBezTo>
                        <a:cubicBezTo>
                          <a:pt x="296" y="351"/>
                          <a:pt x="304" y="341"/>
                          <a:pt x="299" y="349"/>
                        </a:cubicBezTo>
                        <a:cubicBezTo>
                          <a:pt x="304" y="343"/>
                          <a:pt x="308" y="338"/>
                          <a:pt x="313" y="332"/>
                        </a:cubicBezTo>
                        <a:cubicBezTo>
                          <a:pt x="316" y="329"/>
                          <a:pt x="313" y="329"/>
                          <a:pt x="317" y="325"/>
                        </a:cubicBezTo>
                        <a:cubicBezTo>
                          <a:pt x="318" y="325"/>
                          <a:pt x="316" y="327"/>
                          <a:pt x="317" y="327"/>
                        </a:cubicBezTo>
                        <a:cubicBezTo>
                          <a:pt x="328" y="316"/>
                          <a:pt x="325" y="311"/>
                          <a:pt x="335" y="300"/>
                        </a:cubicBezTo>
                        <a:cubicBezTo>
                          <a:pt x="334" y="301"/>
                          <a:pt x="334" y="301"/>
                          <a:pt x="334" y="301"/>
                        </a:cubicBezTo>
                        <a:cubicBezTo>
                          <a:pt x="336" y="299"/>
                          <a:pt x="339" y="296"/>
                          <a:pt x="339" y="296"/>
                        </a:cubicBezTo>
                        <a:cubicBezTo>
                          <a:pt x="336" y="296"/>
                          <a:pt x="338" y="298"/>
                          <a:pt x="334" y="301"/>
                        </a:cubicBezTo>
                        <a:cubicBezTo>
                          <a:pt x="333" y="299"/>
                          <a:pt x="337" y="296"/>
                          <a:pt x="336" y="295"/>
                        </a:cubicBezTo>
                        <a:cubicBezTo>
                          <a:pt x="338" y="293"/>
                          <a:pt x="339" y="291"/>
                          <a:pt x="341" y="289"/>
                        </a:cubicBezTo>
                        <a:cubicBezTo>
                          <a:pt x="345" y="286"/>
                          <a:pt x="349" y="280"/>
                          <a:pt x="353" y="278"/>
                        </a:cubicBezTo>
                        <a:cubicBezTo>
                          <a:pt x="354" y="276"/>
                          <a:pt x="355" y="273"/>
                          <a:pt x="358" y="269"/>
                        </a:cubicBezTo>
                        <a:cubicBezTo>
                          <a:pt x="362" y="267"/>
                          <a:pt x="359" y="270"/>
                          <a:pt x="363" y="267"/>
                        </a:cubicBezTo>
                        <a:cubicBezTo>
                          <a:pt x="362" y="265"/>
                          <a:pt x="362" y="265"/>
                          <a:pt x="362" y="265"/>
                        </a:cubicBezTo>
                        <a:cubicBezTo>
                          <a:pt x="365" y="262"/>
                          <a:pt x="365" y="263"/>
                          <a:pt x="365" y="264"/>
                        </a:cubicBezTo>
                        <a:cubicBezTo>
                          <a:pt x="369" y="260"/>
                          <a:pt x="367" y="260"/>
                          <a:pt x="371" y="256"/>
                        </a:cubicBezTo>
                        <a:cubicBezTo>
                          <a:pt x="370" y="259"/>
                          <a:pt x="370" y="259"/>
                          <a:pt x="370" y="259"/>
                        </a:cubicBezTo>
                        <a:cubicBezTo>
                          <a:pt x="373" y="256"/>
                          <a:pt x="374" y="255"/>
                          <a:pt x="378" y="251"/>
                        </a:cubicBezTo>
                        <a:cubicBezTo>
                          <a:pt x="378" y="251"/>
                          <a:pt x="377" y="253"/>
                          <a:pt x="375" y="254"/>
                        </a:cubicBezTo>
                        <a:cubicBezTo>
                          <a:pt x="379" y="253"/>
                          <a:pt x="379" y="250"/>
                          <a:pt x="380" y="248"/>
                        </a:cubicBezTo>
                        <a:cubicBezTo>
                          <a:pt x="379" y="249"/>
                          <a:pt x="376" y="251"/>
                          <a:pt x="377" y="249"/>
                        </a:cubicBezTo>
                        <a:cubicBezTo>
                          <a:pt x="379" y="247"/>
                          <a:pt x="381" y="244"/>
                          <a:pt x="383" y="243"/>
                        </a:cubicBezTo>
                        <a:cubicBezTo>
                          <a:pt x="381" y="246"/>
                          <a:pt x="381" y="246"/>
                          <a:pt x="381" y="246"/>
                        </a:cubicBezTo>
                        <a:cubicBezTo>
                          <a:pt x="385" y="241"/>
                          <a:pt x="383" y="243"/>
                          <a:pt x="388" y="238"/>
                        </a:cubicBezTo>
                        <a:cubicBezTo>
                          <a:pt x="388" y="239"/>
                          <a:pt x="388" y="239"/>
                          <a:pt x="388" y="239"/>
                        </a:cubicBezTo>
                        <a:cubicBezTo>
                          <a:pt x="390" y="235"/>
                          <a:pt x="395" y="232"/>
                          <a:pt x="400" y="227"/>
                        </a:cubicBezTo>
                        <a:cubicBezTo>
                          <a:pt x="399" y="228"/>
                          <a:pt x="399" y="228"/>
                          <a:pt x="399" y="228"/>
                        </a:cubicBezTo>
                        <a:cubicBezTo>
                          <a:pt x="401" y="226"/>
                          <a:pt x="402" y="225"/>
                          <a:pt x="403" y="224"/>
                        </a:cubicBezTo>
                        <a:cubicBezTo>
                          <a:pt x="399" y="226"/>
                          <a:pt x="400" y="225"/>
                          <a:pt x="399" y="224"/>
                        </a:cubicBezTo>
                        <a:cubicBezTo>
                          <a:pt x="404" y="222"/>
                          <a:pt x="403" y="218"/>
                          <a:pt x="410" y="213"/>
                        </a:cubicBezTo>
                        <a:cubicBezTo>
                          <a:pt x="410" y="214"/>
                          <a:pt x="409" y="216"/>
                          <a:pt x="407" y="217"/>
                        </a:cubicBezTo>
                        <a:cubicBezTo>
                          <a:pt x="406" y="220"/>
                          <a:pt x="407" y="221"/>
                          <a:pt x="404" y="225"/>
                        </a:cubicBezTo>
                        <a:cubicBezTo>
                          <a:pt x="406" y="223"/>
                          <a:pt x="408" y="220"/>
                          <a:pt x="408" y="221"/>
                        </a:cubicBezTo>
                        <a:cubicBezTo>
                          <a:pt x="408" y="219"/>
                          <a:pt x="408" y="219"/>
                          <a:pt x="408" y="219"/>
                        </a:cubicBezTo>
                        <a:cubicBezTo>
                          <a:pt x="409" y="218"/>
                          <a:pt x="410" y="217"/>
                          <a:pt x="411" y="216"/>
                        </a:cubicBezTo>
                        <a:cubicBezTo>
                          <a:pt x="411" y="215"/>
                          <a:pt x="408" y="217"/>
                          <a:pt x="410" y="214"/>
                        </a:cubicBezTo>
                        <a:cubicBezTo>
                          <a:pt x="414" y="210"/>
                          <a:pt x="413" y="213"/>
                          <a:pt x="413" y="212"/>
                        </a:cubicBezTo>
                        <a:cubicBezTo>
                          <a:pt x="418" y="208"/>
                          <a:pt x="414" y="209"/>
                          <a:pt x="419" y="205"/>
                        </a:cubicBezTo>
                        <a:cubicBezTo>
                          <a:pt x="419" y="206"/>
                          <a:pt x="418" y="207"/>
                          <a:pt x="418" y="207"/>
                        </a:cubicBezTo>
                        <a:cubicBezTo>
                          <a:pt x="422" y="205"/>
                          <a:pt x="426" y="200"/>
                          <a:pt x="428" y="200"/>
                        </a:cubicBezTo>
                        <a:cubicBezTo>
                          <a:pt x="428" y="201"/>
                          <a:pt x="428" y="201"/>
                          <a:pt x="427" y="202"/>
                        </a:cubicBezTo>
                        <a:cubicBezTo>
                          <a:pt x="427" y="202"/>
                          <a:pt x="427" y="202"/>
                          <a:pt x="427" y="202"/>
                        </a:cubicBezTo>
                        <a:cubicBezTo>
                          <a:pt x="424" y="207"/>
                          <a:pt x="430" y="199"/>
                          <a:pt x="430" y="201"/>
                        </a:cubicBezTo>
                        <a:cubicBezTo>
                          <a:pt x="429" y="201"/>
                          <a:pt x="434" y="197"/>
                          <a:pt x="436" y="195"/>
                        </a:cubicBezTo>
                        <a:cubicBezTo>
                          <a:pt x="435" y="195"/>
                          <a:pt x="435" y="195"/>
                          <a:pt x="435" y="195"/>
                        </a:cubicBezTo>
                        <a:cubicBezTo>
                          <a:pt x="440" y="186"/>
                          <a:pt x="436" y="197"/>
                          <a:pt x="443" y="190"/>
                        </a:cubicBezTo>
                        <a:cubicBezTo>
                          <a:pt x="447" y="186"/>
                          <a:pt x="441" y="192"/>
                          <a:pt x="443" y="189"/>
                        </a:cubicBezTo>
                        <a:cubicBezTo>
                          <a:pt x="446" y="186"/>
                          <a:pt x="448" y="186"/>
                          <a:pt x="452" y="182"/>
                        </a:cubicBezTo>
                        <a:cubicBezTo>
                          <a:pt x="454" y="181"/>
                          <a:pt x="457" y="180"/>
                          <a:pt x="458" y="180"/>
                        </a:cubicBezTo>
                        <a:cubicBezTo>
                          <a:pt x="461" y="178"/>
                          <a:pt x="467" y="174"/>
                          <a:pt x="468" y="172"/>
                        </a:cubicBezTo>
                        <a:cubicBezTo>
                          <a:pt x="462" y="175"/>
                          <a:pt x="464" y="177"/>
                          <a:pt x="457" y="180"/>
                        </a:cubicBezTo>
                        <a:cubicBezTo>
                          <a:pt x="458" y="178"/>
                          <a:pt x="458" y="178"/>
                          <a:pt x="458" y="178"/>
                        </a:cubicBezTo>
                        <a:cubicBezTo>
                          <a:pt x="462" y="174"/>
                          <a:pt x="467" y="170"/>
                          <a:pt x="470" y="168"/>
                        </a:cubicBezTo>
                        <a:cubicBezTo>
                          <a:pt x="469" y="168"/>
                          <a:pt x="469" y="168"/>
                          <a:pt x="469" y="168"/>
                        </a:cubicBezTo>
                        <a:cubicBezTo>
                          <a:pt x="474" y="163"/>
                          <a:pt x="475" y="161"/>
                          <a:pt x="481" y="157"/>
                        </a:cubicBezTo>
                        <a:cubicBezTo>
                          <a:pt x="482" y="157"/>
                          <a:pt x="479" y="160"/>
                          <a:pt x="477" y="162"/>
                        </a:cubicBezTo>
                        <a:cubicBezTo>
                          <a:pt x="481" y="160"/>
                          <a:pt x="480" y="159"/>
                          <a:pt x="486" y="155"/>
                        </a:cubicBezTo>
                        <a:cubicBezTo>
                          <a:pt x="487" y="156"/>
                          <a:pt x="482" y="158"/>
                          <a:pt x="482" y="159"/>
                        </a:cubicBezTo>
                        <a:cubicBezTo>
                          <a:pt x="488" y="154"/>
                          <a:pt x="488" y="154"/>
                          <a:pt x="488" y="154"/>
                        </a:cubicBezTo>
                        <a:cubicBezTo>
                          <a:pt x="488" y="154"/>
                          <a:pt x="488" y="154"/>
                          <a:pt x="488" y="154"/>
                        </a:cubicBezTo>
                        <a:cubicBezTo>
                          <a:pt x="488" y="152"/>
                          <a:pt x="493" y="151"/>
                          <a:pt x="497" y="148"/>
                        </a:cubicBezTo>
                        <a:cubicBezTo>
                          <a:pt x="506" y="141"/>
                          <a:pt x="506" y="139"/>
                          <a:pt x="510" y="134"/>
                        </a:cubicBezTo>
                        <a:cubicBezTo>
                          <a:pt x="512" y="133"/>
                          <a:pt x="513" y="134"/>
                          <a:pt x="512" y="134"/>
                        </a:cubicBezTo>
                        <a:cubicBezTo>
                          <a:pt x="510" y="135"/>
                          <a:pt x="510" y="135"/>
                          <a:pt x="510" y="136"/>
                        </a:cubicBezTo>
                        <a:cubicBezTo>
                          <a:pt x="513" y="134"/>
                          <a:pt x="518" y="133"/>
                          <a:pt x="516" y="135"/>
                        </a:cubicBezTo>
                        <a:cubicBezTo>
                          <a:pt x="521" y="131"/>
                          <a:pt x="514" y="135"/>
                          <a:pt x="517" y="133"/>
                        </a:cubicBezTo>
                        <a:cubicBezTo>
                          <a:pt x="524" y="128"/>
                          <a:pt x="524" y="128"/>
                          <a:pt x="524" y="128"/>
                        </a:cubicBezTo>
                        <a:cubicBezTo>
                          <a:pt x="522" y="128"/>
                          <a:pt x="520" y="130"/>
                          <a:pt x="523" y="127"/>
                        </a:cubicBezTo>
                        <a:cubicBezTo>
                          <a:pt x="526" y="125"/>
                          <a:pt x="527" y="124"/>
                          <a:pt x="531" y="121"/>
                        </a:cubicBezTo>
                        <a:cubicBezTo>
                          <a:pt x="531" y="122"/>
                          <a:pt x="533" y="122"/>
                          <a:pt x="530" y="124"/>
                        </a:cubicBezTo>
                        <a:cubicBezTo>
                          <a:pt x="533" y="123"/>
                          <a:pt x="536" y="121"/>
                          <a:pt x="536" y="119"/>
                        </a:cubicBezTo>
                        <a:cubicBezTo>
                          <a:pt x="531" y="121"/>
                          <a:pt x="543" y="114"/>
                          <a:pt x="539" y="115"/>
                        </a:cubicBezTo>
                        <a:cubicBezTo>
                          <a:pt x="544" y="113"/>
                          <a:pt x="544" y="113"/>
                          <a:pt x="544" y="113"/>
                        </a:cubicBezTo>
                        <a:cubicBezTo>
                          <a:pt x="543" y="114"/>
                          <a:pt x="543" y="114"/>
                          <a:pt x="541" y="115"/>
                        </a:cubicBezTo>
                        <a:cubicBezTo>
                          <a:pt x="543" y="115"/>
                          <a:pt x="545" y="112"/>
                          <a:pt x="546" y="111"/>
                        </a:cubicBezTo>
                        <a:cubicBezTo>
                          <a:pt x="548" y="111"/>
                          <a:pt x="552" y="108"/>
                          <a:pt x="553" y="109"/>
                        </a:cubicBezTo>
                        <a:cubicBezTo>
                          <a:pt x="554" y="108"/>
                          <a:pt x="557" y="106"/>
                          <a:pt x="558" y="106"/>
                        </a:cubicBezTo>
                        <a:cubicBezTo>
                          <a:pt x="560" y="105"/>
                          <a:pt x="558" y="105"/>
                          <a:pt x="559" y="104"/>
                        </a:cubicBezTo>
                        <a:cubicBezTo>
                          <a:pt x="566" y="100"/>
                          <a:pt x="566" y="100"/>
                          <a:pt x="566" y="100"/>
                        </a:cubicBezTo>
                        <a:cubicBezTo>
                          <a:pt x="567" y="101"/>
                          <a:pt x="568" y="102"/>
                          <a:pt x="567" y="103"/>
                        </a:cubicBezTo>
                        <a:cubicBezTo>
                          <a:pt x="570" y="101"/>
                          <a:pt x="567" y="101"/>
                          <a:pt x="571" y="98"/>
                        </a:cubicBezTo>
                        <a:cubicBezTo>
                          <a:pt x="570" y="101"/>
                          <a:pt x="577" y="96"/>
                          <a:pt x="575" y="100"/>
                        </a:cubicBezTo>
                        <a:cubicBezTo>
                          <a:pt x="577" y="99"/>
                          <a:pt x="584" y="96"/>
                          <a:pt x="588" y="93"/>
                        </a:cubicBezTo>
                        <a:cubicBezTo>
                          <a:pt x="589" y="91"/>
                          <a:pt x="583" y="95"/>
                          <a:pt x="583" y="94"/>
                        </a:cubicBezTo>
                        <a:cubicBezTo>
                          <a:pt x="593" y="88"/>
                          <a:pt x="592" y="85"/>
                          <a:pt x="601" y="81"/>
                        </a:cubicBezTo>
                        <a:cubicBezTo>
                          <a:pt x="598" y="82"/>
                          <a:pt x="598" y="82"/>
                          <a:pt x="598" y="82"/>
                        </a:cubicBezTo>
                        <a:cubicBezTo>
                          <a:pt x="603" y="79"/>
                          <a:pt x="602" y="80"/>
                          <a:pt x="605" y="77"/>
                        </a:cubicBezTo>
                        <a:cubicBezTo>
                          <a:pt x="604" y="79"/>
                          <a:pt x="612" y="78"/>
                          <a:pt x="620" y="74"/>
                        </a:cubicBezTo>
                        <a:cubicBezTo>
                          <a:pt x="620" y="73"/>
                          <a:pt x="615" y="75"/>
                          <a:pt x="616" y="73"/>
                        </a:cubicBezTo>
                        <a:cubicBezTo>
                          <a:pt x="621" y="70"/>
                          <a:pt x="621" y="70"/>
                          <a:pt x="621" y="70"/>
                        </a:cubicBezTo>
                        <a:cubicBezTo>
                          <a:pt x="622" y="70"/>
                          <a:pt x="621" y="71"/>
                          <a:pt x="620" y="71"/>
                        </a:cubicBezTo>
                        <a:cubicBezTo>
                          <a:pt x="625" y="69"/>
                          <a:pt x="630" y="69"/>
                          <a:pt x="631" y="67"/>
                        </a:cubicBezTo>
                        <a:cubicBezTo>
                          <a:pt x="637" y="67"/>
                          <a:pt x="637" y="67"/>
                          <a:pt x="637" y="67"/>
                        </a:cubicBezTo>
                        <a:cubicBezTo>
                          <a:pt x="634" y="67"/>
                          <a:pt x="634" y="67"/>
                          <a:pt x="634" y="67"/>
                        </a:cubicBezTo>
                        <a:cubicBezTo>
                          <a:pt x="635" y="66"/>
                          <a:pt x="640" y="63"/>
                          <a:pt x="641" y="62"/>
                        </a:cubicBezTo>
                        <a:cubicBezTo>
                          <a:pt x="646" y="59"/>
                          <a:pt x="649" y="59"/>
                          <a:pt x="652" y="59"/>
                        </a:cubicBezTo>
                        <a:cubicBezTo>
                          <a:pt x="651" y="58"/>
                          <a:pt x="648" y="58"/>
                          <a:pt x="652" y="56"/>
                        </a:cubicBezTo>
                        <a:cubicBezTo>
                          <a:pt x="653" y="58"/>
                          <a:pt x="662" y="53"/>
                          <a:pt x="662" y="54"/>
                        </a:cubicBezTo>
                        <a:cubicBezTo>
                          <a:pt x="664" y="54"/>
                          <a:pt x="668" y="53"/>
                          <a:pt x="667" y="52"/>
                        </a:cubicBezTo>
                        <a:cubicBezTo>
                          <a:pt x="668" y="54"/>
                          <a:pt x="668" y="54"/>
                          <a:pt x="668" y="54"/>
                        </a:cubicBezTo>
                        <a:cubicBezTo>
                          <a:pt x="667" y="52"/>
                          <a:pt x="674" y="49"/>
                          <a:pt x="679" y="47"/>
                        </a:cubicBezTo>
                        <a:cubicBezTo>
                          <a:pt x="679" y="50"/>
                          <a:pt x="684" y="45"/>
                          <a:pt x="688" y="46"/>
                        </a:cubicBezTo>
                        <a:cubicBezTo>
                          <a:pt x="688" y="44"/>
                          <a:pt x="696" y="43"/>
                          <a:pt x="697" y="41"/>
                        </a:cubicBezTo>
                        <a:cubicBezTo>
                          <a:pt x="701" y="39"/>
                          <a:pt x="701" y="41"/>
                          <a:pt x="702" y="41"/>
                        </a:cubicBezTo>
                        <a:cubicBezTo>
                          <a:pt x="704" y="40"/>
                          <a:pt x="704" y="40"/>
                          <a:pt x="704" y="40"/>
                        </a:cubicBezTo>
                        <a:cubicBezTo>
                          <a:pt x="706" y="40"/>
                          <a:pt x="713" y="38"/>
                          <a:pt x="718" y="37"/>
                        </a:cubicBezTo>
                        <a:cubicBezTo>
                          <a:pt x="722" y="35"/>
                          <a:pt x="722" y="35"/>
                          <a:pt x="722" y="35"/>
                        </a:cubicBezTo>
                        <a:cubicBezTo>
                          <a:pt x="723" y="35"/>
                          <a:pt x="723" y="35"/>
                          <a:pt x="723" y="35"/>
                        </a:cubicBezTo>
                        <a:cubicBezTo>
                          <a:pt x="724" y="34"/>
                          <a:pt x="727" y="33"/>
                          <a:pt x="725" y="33"/>
                        </a:cubicBezTo>
                        <a:cubicBezTo>
                          <a:pt x="727" y="33"/>
                          <a:pt x="727" y="33"/>
                          <a:pt x="727" y="33"/>
                        </a:cubicBezTo>
                        <a:cubicBezTo>
                          <a:pt x="727" y="31"/>
                          <a:pt x="730" y="31"/>
                          <a:pt x="735" y="29"/>
                        </a:cubicBezTo>
                        <a:cubicBezTo>
                          <a:pt x="736" y="29"/>
                          <a:pt x="736" y="30"/>
                          <a:pt x="735" y="30"/>
                        </a:cubicBezTo>
                        <a:cubicBezTo>
                          <a:pt x="737" y="30"/>
                          <a:pt x="736" y="31"/>
                          <a:pt x="738" y="31"/>
                        </a:cubicBezTo>
                        <a:cubicBezTo>
                          <a:pt x="736" y="31"/>
                          <a:pt x="745" y="26"/>
                          <a:pt x="739" y="27"/>
                        </a:cubicBezTo>
                        <a:cubicBezTo>
                          <a:pt x="738" y="26"/>
                          <a:pt x="741" y="25"/>
                          <a:pt x="744" y="24"/>
                        </a:cubicBezTo>
                        <a:cubicBezTo>
                          <a:pt x="745" y="26"/>
                          <a:pt x="745" y="26"/>
                          <a:pt x="745" y="26"/>
                        </a:cubicBezTo>
                        <a:cubicBezTo>
                          <a:pt x="748" y="23"/>
                          <a:pt x="748" y="23"/>
                          <a:pt x="748" y="23"/>
                        </a:cubicBezTo>
                        <a:cubicBezTo>
                          <a:pt x="751" y="22"/>
                          <a:pt x="753" y="23"/>
                          <a:pt x="756" y="22"/>
                        </a:cubicBezTo>
                        <a:cubicBezTo>
                          <a:pt x="753" y="23"/>
                          <a:pt x="750" y="27"/>
                          <a:pt x="758" y="25"/>
                        </a:cubicBezTo>
                        <a:cubicBezTo>
                          <a:pt x="754" y="26"/>
                          <a:pt x="752" y="28"/>
                          <a:pt x="750" y="28"/>
                        </a:cubicBezTo>
                        <a:cubicBezTo>
                          <a:pt x="752" y="28"/>
                          <a:pt x="752" y="28"/>
                          <a:pt x="750" y="29"/>
                        </a:cubicBezTo>
                        <a:cubicBezTo>
                          <a:pt x="756" y="27"/>
                          <a:pt x="752" y="28"/>
                          <a:pt x="758" y="26"/>
                        </a:cubicBezTo>
                        <a:cubicBezTo>
                          <a:pt x="758" y="28"/>
                          <a:pt x="759" y="28"/>
                          <a:pt x="764" y="27"/>
                        </a:cubicBezTo>
                        <a:cubicBezTo>
                          <a:pt x="760" y="27"/>
                          <a:pt x="760" y="27"/>
                          <a:pt x="760" y="27"/>
                        </a:cubicBezTo>
                        <a:cubicBezTo>
                          <a:pt x="761" y="27"/>
                          <a:pt x="761" y="27"/>
                          <a:pt x="761" y="26"/>
                        </a:cubicBezTo>
                        <a:cubicBezTo>
                          <a:pt x="760" y="27"/>
                          <a:pt x="759" y="26"/>
                          <a:pt x="759" y="26"/>
                        </a:cubicBezTo>
                        <a:cubicBezTo>
                          <a:pt x="760" y="26"/>
                          <a:pt x="765" y="23"/>
                          <a:pt x="766" y="23"/>
                        </a:cubicBezTo>
                        <a:cubicBezTo>
                          <a:pt x="760" y="22"/>
                          <a:pt x="776" y="19"/>
                          <a:pt x="772" y="19"/>
                        </a:cubicBezTo>
                        <a:cubicBezTo>
                          <a:pt x="773" y="18"/>
                          <a:pt x="777" y="17"/>
                          <a:pt x="777" y="18"/>
                        </a:cubicBezTo>
                        <a:cubicBezTo>
                          <a:pt x="772" y="20"/>
                          <a:pt x="781" y="19"/>
                          <a:pt x="781" y="20"/>
                        </a:cubicBezTo>
                        <a:cubicBezTo>
                          <a:pt x="782" y="19"/>
                          <a:pt x="777" y="20"/>
                          <a:pt x="779" y="19"/>
                        </a:cubicBezTo>
                        <a:cubicBezTo>
                          <a:pt x="782" y="18"/>
                          <a:pt x="784" y="19"/>
                          <a:pt x="786" y="19"/>
                        </a:cubicBezTo>
                        <a:cubicBezTo>
                          <a:pt x="785" y="19"/>
                          <a:pt x="785" y="19"/>
                          <a:pt x="785" y="19"/>
                        </a:cubicBezTo>
                        <a:cubicBezTo>
                          <a:pt x="789" y="19"/>
                          <a:pt x="789" y="19"/>
                          <a:pt x="789" y="19"/>
                        </a:cubicBezTo>
                        <a:cubicBezTo>
                          <a:pt x="790" y="18"/>
                          <a:pt x="785" y="19"/>
                          <a:pt x="789" y="17"/>
                        </a:cubicBezTo>
                        <a:cubicBezTo>
                          <a:pt x="790" y="18"/>
                          <a:pt x="794" y="16"/>
                          <a:pt x="794" y="17"/>
                        </a:cubicBezTo>
                        <a:cubicBezTo>
                          <a:pt x="792" y="18"/>
                          <a:pt x="794" y="19"/>
                          <a:pt x="790" y="20"/>
                        </a:cubicBezTo>
                        <a:cubicBezTo>
                          <a:pt x="793" y="20"/>
                          <a:pt x="802" y="18"/>
                          <a:pt x="798" y="17"/>
                        </a:cubicBezTo>
                        <a:cubicBezTo>
                          <a:pt x="802" y="17"/>
                          <a:pt x="802" y="17"/>
                          <a:pt x="802" y="17"/>
                        </a:cubicBezTo>
                        <a:cubicBezTo>
                          <a:pt x="800" y="16"/>
                          <a:pt x="793" y="16"/>
                          <a:pt x="800" y="15"/>
                        </a:cubicBezTo>
                        <a:cubicBezTo>
                          <a:pt x="800" y="15"/>
                          <a:pt x="800" y="15"/>
                          <a:pt x="800" y="15"/>
                        </a:cubicBezTo>
                        <a:cubicBezTo>
                          <a:pt x="805" y="13"/>
                          <a:pt x="805" y="13"/>
                          <a:pt x="805" y="13"/>
                        </a:cubicBezTo>
                        <a:cubicBezTo>
                          <a:pt x="807" y="14"/>
                          <a:pt x="807" y="14"/>
                          <a:pt x="807" y="14"/>
                        </a:cubicBezTo>
                        <a:cubicBezTo>
                          <a:pt x="807" y="13"/>
                          <a:pt x="808" y="13"/>
                          <a:pt x="810" y="13"/>
                        </a:cubicBezTo>
                        <a:cubicBezTo>
                          <a:pt x="810" y="13"/>
                          <a:pt x="812" y="13"/>
                          <a:pt x="812" y="14"/>
                        </a:cubicBezTo>
                        <a:cubicBezTo>
                          <a:pt x="817" y="13"/>
                          <a:pt x="817" y="12"/>
                          <a:pt x="817" y="12"/>
                        </a:cubicBezTo>
                        <a:cubicBezTo>
                          <a:pt x="820" y="11"/>
                          <a:pt x="821" y="11"/>
                          <a:pt x="820" y="12"/>
                        </a:cubicBezTo>
                        <a:cubicBezTo>
                          <a:pt x="824" y="12"/>
                          <a:pt x="831" y="11"/>
                          <a:pt x="834" y="11"/>
                        </a:cubicBezTo>
                        <a:cubicBezTo>
                          <a:pt x="839" y="10"/>
                          <a:pt x="833" y="11"/>
                          <a:pt x="836" y="10"/>
                        </a:cubicBezTo>
                        <a:cubicBezTo>
                          <a:pt x="841" y="12"/>
                          <a:pt x="854" y="9"/>
                          <a:pt x="863" y="8"/>
                        </a:cubicBezTo>
                        <a:cubicBezTo>
                          <a:pt x="860" y="6"/>
                          <a:pt x="865" y="7"/>
                          <a:pt x="867" y="5"/>
                        </a:cubicBezTo>
                        <a:cubicBezTo>
                          <a:pt x="865" y="6"/>
                          <a:pt x="875" y="7"/>
                          <a:pt x="868" y="8"/>
                        </a:cubicBezTo>
                        <a:cubicBezTo>
                          <a:pt x="872" y="7"/>
                          <a:pt x="872" y="7"/>
                          <a:pt x="872" y="7"/>
                        </a:cubicBezTo>
                        <a:cubicBezTo>
                          <a:pt x="876" y="8"/>
                          <a:pt x="865" y="9"/>
                          <a:pt x="870" y="10"/>
                        </a:cubicBezTo>
                        <a:cubicBezTo>
                          <a:pt x="875" y="9"/>
                          <a:pt x="878" y="7"/>
                          <a:pt x="884" y="7"/>
                        </a:cubicBezTo>
                        <a:cubicBezTo>
                          <a:pt x="882" y="9"/>
                          <a:pt x="889" y="7"/>
                          <a:pt x="888" y="9"/>
                        </a:cubicBezTo>
                        <a:cubicBezTo>
                          <a:pt x="887" y="9"/>
                          <a:pt x="885" y="9"/>
                          <a:pt x="883" y="9"/>
                        </a:cubicBezTo>
                        <a:cubicBezTo>
                          <a:pt x="884" y="9"/>
                          <a:pt x="884" y="9"/>
                          <a:pt x="884" y="9"/>
                        </a:cubicBezTo>
                        <a:cubicBezTo>
                          <a:pt x="896" y="9"/>
                          <a:pt x="887" y="7"/>
                          <a:pt x="894" y="6"/>
                        </a:cubicBezTo>
                        <a:cubicBezTo>
                          <a:pt x="901" y="6"/>
                          <a:pt x="899" y="7"/>
                          <a:pt x="900" y="8"/>
                        </a:cubicBezTo>
                        <a:cubicBezTo>
                          <a:pt x="901" y="8"/>
                          <a:pt x="904" y="8"/>
                          <a:pt x="906" y="8"/>
                        </a:cubicBezTo>
                        <a:cubicBezTo>
                          <a:pt x="902" y="9"/>
                          <a:pt x="898" y="7"/>
                          <a:pt x="900" y="6"/>
                        </a:cubicBezTo>
                        <a:cubicBezTo>
                          <a:pt x="903" y="7"/>
                          <a:pt x="911" y="6"/>
                          <a:pt x="913" y="5"/>
                        </a:cubicBezTo>
                        <a:cubicBezTo>
                          <a:pt x="902" y="3"/>
                          <a:pt x="906" y="5"/>
                          <a:pt x="896" y="3"/>
                        </a:cubicBezTo>
                        <a:cubicBezTo>
                          <a:pt x="895" y="4"/>
                          <a:pt x="895" y="5"/>
                          <a:pt x="889" y="5"/>
                        </a:cubicBezTo>
                        <a:cubicBezTo>
                          <a:pt x="893" y="4"/>
                          <a:pt x="889" y="4"/>
                          <a:pt x="888" y="4"/>
                        </a:cubicBezTo>
                        <a:cubicBezTo>
                          <a:pt x="889" y="5"/>
                          <a:pt x="884" y="4"/>
                          <a:pt x="882" y="5"/>
                        </a:cubicBezTo>
                        <a:cubicBezTo>
                          <a:pt x="880" y="4"/>
                          <a:pt x="885" y="2"/>
                          <a:pt x="880" y="2"/>
                        </a:cubicBezTo>
                        <a:cubicBezTo>
                          <a:pt x="879" y="5"/>
                          <a:pt x="879" y="5"/>
                          <a:pt x="879" y="5"/>
                        </a:cubicBezTo>
                        <a:cubicBezTo>
                          <a:pt x="876" y="4"/>
                          <a:pt x="879" y="3"/>
                          <a:pt x="875" y="4"/>
                        </a:cubicBezTo>
                        <a:cubicBezTo>
                          <a:pt x="877" y="2"/>
                          <a:pt x="874" y="2"/>
                          <a:pt x="880" y="1"/>
                        </a:cubicBezTo>
                        <a:cubicBezTo>
                          <a:pt x="872" y="0"/>
                          <a:pt x="868" y="3"/>
                          <a:pt x="862" y="4"/>
                        </a:cubicBezTo>
                        <a:cubicBezTo>
                          <a:pt x="863" y="4"/>
                          <a:pt x="863" y="4"/>
                          <a:pt x="864" y="4"/>
                        </a:cubicBezTo>
                        <a:cubicBezTo>
                          <a:pt x="862" y="4"/>
                          <a:pt x="860" y="4"/>
                          <a:pt x="858" y="5"/>
                        </a:cubicBezTo>
                        <a:cubicBezTo>
                          <a:pt x="854" y="4"/>
                          <a:pt x="861" y="3"/>
                          <a:pt x="860" y="3"/>
                        </a:cubicBezTo>
                        <a:cubicBezTo>
                          <a:pt x="854" y="3"/>
                          <a:pt x="854" y="3"/>
                          <a:pt x="854" y="3"/>
                        </a:cubicBezTo>
                        <a:cubicBezTo>
                          <a:pt x="853" y="3"/>
                          <a:pt x="853" y="3"/>
                          <a:pt x="853" y="3"/>
                        </a:cubicBezTo>
                        <a:cubicBezTo>
                          <a:pt x="852" y="4"/>
                          <a:pt x="850" y="4"/>
                          <a:pt x="850" y="4"/>
                        </a:cubicBezTo>
                        <a:cubicBezTo>
                          <a:pt x="851" y="3"/>
                          <a:pt x="852" y="2"/>
                          <a:pt x="853" y="1"/>
                        </a:cubicBezTo>
                        <a:cubicBezTo>
                          <a:pt x="847" y="3"/>
                          <a:pt x="847" y="3"/>
                          <a:pt x="847" y="3"/>
                        </a:cubicBezTo>
                        <a:cubicBezTo>
                          <a:pt x="847" y="3"/>
                          <a:pt x="841" y="3"/>
                          <a:pt x="846" y="2"/>
                        </a:cubicBezTo>
                        <a:cubicBezTo>
                          <a:pt x="836" y="3"/>
                          <a:pt x="836" y="3"/>
                          <a:pt x="836" y="3"/>
                        </a:cubicBezTo>
                        <a:cubicBezTo>
                          <a:pt x="835" y="2"/>
                          <a:pt x="835" y="2"/>
                          <a:pt x="835" y="2"/>
                        </a:cubicBezTo>
                        <a:cubicBezTo>
                          <a:pt x="832" y="2"/>
                          <a:pt x="832" y="3"/>
                          <a:pt x="835" y="2"/>
                        </a:cubicBezTo>
                        <a:cubicBezTo>
                          <a:pt x="832" y="2"/>
                          <a:pt x="820" y="7"/>
                          <a:pt x="821" y="4"/>
                        </a:cubicBezTo>
                        <a:cubicBezTo>
                          <a:pt x="814" y="6"/>
                          <a:pt x="811" y="6"/>
                          <a:pt x="801" y="8"/>
                        </a:cubicBezTo>
                        <a:cubicBezTo>
                          <a:pt x="808" y="6"/>
                          <a:pt x="793" y="8"/>
                          <a:pt x="800" y="6"/>
                        </a:cubicBezTo>
                        <a:cubicBezTo>
                          <a:pt x="796" y="6"/>
                          <a:pt x="795" y="8"/>
                          <a:pt x="791" y="9"/>
                        </a:cubicBezTo>
                        <a:cubicBezTo>
                          <a:pt x="788" y="9"/>
                          <a:pt x="789" y="7"/>
                          <a:pt x="793" y="6"/>
                        </a:cubicBezTo>
                        <a:cubicBezTo>
                          <a:pt x="789" y="7"/>
                          <a:pt x="789" y="7"/>
                          <a:pt x="789" y="7"/>
                        </a:cubicBezTo>
                        <a:cubicBezTo>
                          <a:pt x="789" y="7"/>
                          <a:pt x="789" y="7"/>
                          <a:pt x="789" y="7"/>
                        </a:cubicBezTo>
                        <a:cubicBezTo>
                          <a:pt x="785" y="9"/>
                          <a:pt x="785" y="9"/>
                          <a:pt x="785" y="9"/>
                        </a:cubicBezTo>
                        <a:cubicBezTo>
                          <a:pt x="781" y="9"/>
                          <a:pt x="784" y="7"/>
                          <a:pt x="780" y="8"/>
                        </a:cubicBezTo>
                        <a:cubicBezTo>
                          <a:pt x="779" y="9"/>
                          <a:pt x="779" y="9"/>
                          <a:pt x="779" y="9"/>
                        </a:cubicBezTo>
                        <a:cubicBezTo>
                          <a:pt x="776" y="9"/>
                          <a:pt x="776" y="9"/>
                          <a:pt x="776" y="9"/>
                        </a:cubicBezTo>
                        <a:cubicBezTo>
                          <a:pt x="777" y="9"/>
                          <a:pt x="775" y="10"/>
                          <a:pt x="772" y="11"/>
                        </a:cubicBezTo>
                        <a:cubicBezTo>
                          <a:pt x="772" y="11"/>
                          <a:pt x="772" y="11"/>
                          <a:pt x="772" y="11"/>
                        </a:cubicBezTo>
                        <a:cubicBezTo>
                          <a:pt x="769" y="12"/>
                          <a:pt x="769" y="12"/>
                          <a:pt x="769" y="12"/>
                        </a:cubicBezTo>
                        <a:cubicBezTo>
                          <a:pt x="772" y="10"/>
                          <a:pt x="765" y="12"/>
                          <a:pt x="767" y="11"/>
                        </a:cubicBezTo>
                        <a:cubicBezTo>
                          <a:pt x="764" y="11"/>
                          <a:pt x="764" y="11"/>
                          <a:pt x="758" y="13"/>
                        </a:cubicBezTo>
                        <a:cubicBezTo>
                          <a:pt x="759" y="14"/>
                          <a:pt x="759" y="14"/>
                          <a:pt x="759" y="14"/>
                        </a:cubicBezTo>
                        <a:cubicBezTo>
                          <a:pt x="752" y="16"/>
                          <a:pt x="759" y="12"/>
                          <a:pt x="753" y="14"/>
                        </a:cubicBezTo>
                        <a:cubicBezTo>
                          <a:pt x="753" y="14"/>
                          <a:pt x="753" y="14"/>
                          <a:pt x="753" y="14"/>
                        </a:cubicBezTo>
                        <a:cubicBezTo>
                          <a:pt x="745" y="15"/>
                          <a:pt x="740" y="19"/>
                          <a:pt x="733" y="19"/>
                        </a:cubicBezTo>
                        <a:cubicBezTo>
                          <a:pt x="737" y="18"/>
                          <a:pt x="735" y="17"/>
                          <a:pt x="735" y="18"/>
                        </a:cubicBezTo>
                        <a:cubicBezTo>
                          <a:pt x="730" y="19"/>
                          <a:pt x="722" y="22"/>
                          <a:pt x="716" y="24"/>
                        </a:cubicBezTo>
                        <a:cubicBezTo>
                          <a:pt x="714" y="24"/>
                          <a:pt x="713" y="23"/>
                          <a:pt x="708" y="24"/>
                        </a:cubicBezTo>
                        <a:cubicBezTo>
                          <a:pt x="704" y="26"/>
                          <a:pt x="703" y="26"/>
                          <a:pt x="702" y="27"/>
                        </a:cubicBezTo>
                        <a:cubicBezTo>
                          <a:pt x="698" y="28"/>
                          <a:pt x="691" y="31"/>
                          <a:pt x="690" y="30"/>
                        </a:cubicBezTo>
                        <a:cubicBezTo>
                          <a:pt x="690" y="31"/>
                          <a:pt x="687" y="31"/>
                          <a:pt x="685" y="33"/>
                        </a:cubicBezTo>
                        <a:cubicBezTo>
                          <a:pt x="684" y="32"/>
                          <a:pt x="684" y="32"/>
                          <a:pt x="684" y="32"/>
                        </a:cubicBezTo>
                        <a:cubicBezTo>
                          <a:pt x="685" y="33"/>
                          <a:pt x="685" y="33"/>
                          <a:pt x="685" y="33"/>
                        </a:cubicBezTo>
                        <a:cubicBezTo>
                          <a:pt x="677" y="33"/>
                          <a:pt x="674" y="38"/>
                          <a:pt x="666" y="39"/>
                        </a:cubicBezTo>
                        <a:cubicBezTo>
                          <a:pt x="667" y="39"/>
                          <a:pt x="667" y="39"/>
                          <a:pt x="667" y="39"/>
                        </a:cubicBezTo>
                        <a:cubicBezTo>
                          <a:pt x="665" y="40"/>
                          <a:pt x="665" y="40"/>
                          <a:pt x="665" y="40"/>
                        </a:cubicBezTo>
                        <a:cubicBezTo>
                          <a:pt x="664" y="40"/>
                          <a:pt x="665" y="39"/>
                          <a:pt x="665" y="38"/>
                        </a:cubicBezTo>
                        <a:cubicBezTo>
                          <a:pt x="661" y="40"/>
                          <a:pt x="656" y="42"/>
                          <a:pt x="652" y="43"/>
                        </a:cubicBezTo>
                        <a:cubicBezTo>
                          <a:pt x="654" y="43"/>
                          <a:pt x="654" y="43"/>
                          <a:pt x="654" y="43"/>
                        </a:cubicBezTo>
                        <a:cubicBezTo>
                          <a:pt x="652" y="44"/>
                          <a:pt x="650" y="46"/>
                          <a:pt x="647" y="47"/>
                        </a:cubicBezTo>
                        <a:cubicBezTo>
                          <a:pt x="651" y="43"/>
                          <a:pt x="642" y="48"/>
                          <a:pt x="641" y="48"/>
                        </a:cubicBezTo>
                        <a:cubicBezTo>
                          <a:pt x="644" y="46"/>
                          <a:pt x="644" y="46"/>
                          <a:pt x="644" y="46"/>
                        </a:cubicBezTo>
                        <a:cubicBezTo>
                          <a:pt x="640" y="48"/>
                          <a:pt x="640" y="48"/>
                          <a:pt x="641" y="49"/>
                        </a:cubicBezTo>
                        <a:cubicBezTo>
                          <a:pt x="636" y="51"/>
                          <a:pt x="636" y="48"/>
                          <a:pt x="632" y="51"/>
                        </a:cubicBezTo>
                        <a:cubicBezTo>
                          <a:pt x="635" y="50"/>
                          <a:pt x="635" y="50"/>
                          <a:pt x="635" y="50"/>
                        </a:cubicBezTo>
                        <a:cubicBezTo>
                          <a:pt x="637" y="50"/>
                          <a:pt x="635" y="52"/>
                          <a:pt x="632" y="53"/>
                        </a:cubicBezTo>
                        <a:cubicBezTo>
                          <a:pt x="632" y="53"/>
                          <a:pt x="630" y="53"/>
                          <a:pt x="632" y="52"/>
                        </a:cubicBezTo>
                        <a:cubicBezTo>
                          <a:pt x="628" y="54"/>
                          <a:pt x="622" y="57"/>
                          <a:pt x="620" y="58"/>
                        </a:cubicBezTo>
                        <a:cubicBezTo>
                          <a:pt x="618" y="58"/>
                          <a:pt x="618" y="57"/>
                          <a:pt x="619" y="57"/>
                        </a:cubicBezTo>
                        <a:cubicBezTo>
                          <a:pt x="611" y="61"/>
                          <a:pt x="616" y="58"/>
                          <a:pt x="608" y="63"/>
                        </a:cubicBezTo>
                        <a:cubicBezTo>
                          <a:pt x="607" y="62"/>
                          <a:pt x="607" y="62"/>
                          <a:pt x="607" y="62"/>
                        </a:cubicBezTo>
                        <a:cubicBezTo>
                          <a:pt x="605" y="64"/>
                          <a:pt x="605" y="64"/>
                          <a:pt x="605" y="64"/>
                        </a:cubicBezTo>
                        <a:cubicBezTo>
                          <a:pt x="600" y="65"/>
                          <a:pt x="600" y="65"/>
                          <a:pt x="600" y="65"/>
                        </a:cubicBezTo>
                        <a:cubicBezTo>
                          <a:pt x="602" y="65"/>
                          <a:pt x="602" y="65"/>
                          <a:pt x="602" y="65"/>
                        </a:cubicBezTo>
                        <a:cubicBezTo>
                          <a:pt x="599" y="67"/>
                          <a:pt x="598" y="68"/>
                          <a:pt x="595" y="69"/>
                        </a:cubicBezTo>
                        <a:cubicBezTo>
                          <a:pt x="595" y="68"/>
                          <a:pt x="595" y="68"/>
                          <a:pt x="595" y="68"/>
                        </a:cubicBezTo>
                        <a:cubicBezTo>
                          <a:pt x="588" y="72"/>
                          <a:pt x="586" y="71"/>
                          <a:pt x="579" y="76"/>
                        </a:cubicBezTo>
                        <a:cubicBezTo>
                          <a:pt x="579" y="76"/>
                          <a:pt x="580" y="75"/>
                          <a:pt x="580" y="74"/>
                        </a:cubicBezTo>
                        <a:cubicBezTo>
                          <a:pt x="574" y="79"/>
                          <a:pt x="575" y="76"/>
                          <a:pt x="569" y="81"/>
                        </a:cubicBezTo>
                        <a:cubicBezTo>
                          <a:pt x="569" y="80"/>
                          <a:pt x="568" y="80"/>
                          <a:pt x="568" y="80"/>
                        </a:cubicBezTo>
                        <a:cubicBezTo>
                          <a:pt x="565" y="82"/>
                          <a:pt x="565" y="82"/>
                          <a:pt x="565" y="82"/>
                        </a:cubicBezTo>
                        <a:cubicBezTo>
                          <a:pt x="565" y="81"/>
                          <a:pt x="565" y="81"/>
                          <a:pt x="565" y="81"/>
                        </a:cubicBezTo>
                        <a:cubicBezTo>
                          <a:pt x="563" y="84"/>
                          <a:pt x="563" y="84"/>
                          <a:pt x="563" y="84"/>
                        </a:cubicBezTo>
                        <a:cubicBezTo>
                          <a:pt x="561" y="84"/>
                          <a:pt x="561" y="84"/>
                          <a:pt x="561" y="84"/>
                        </a:cubicBezTo>
                        <a:cubicBezTo>
                          <a:pt x="560" y="85"/>
                          <a:pt x="560" y="85"/>
                          <a:pt x="560" y="85"/>
                        </a:cubicBezTo>
                        <a:cubicBezTo>
                          <a:pt x="556" y="85"/>
                          <a:pt x="552" y="89"/>
                          <a:pt x="547" y="90"/>
                        </a:cubicBezTo>
                        <a:cubicBezTo>
                          <a:pt x="548" y="91"/>
                          <a:pt x="548" y="91"/>
                          <a:pt x="548" y="91"/>
                        </a:cubicBezTo>
                        <a:cubicBezTo>
                          <a:pt x="539" y="100"/>
                          <a:pt x="522" y="104"/>
                          <a:pt x="510" y="114"/>
                        </a:cubicBezTo>
                        <a:cubicBezTo>
                          <a:pt x="510" y="113"/>
                          <a:pt x="510" y="113"/>
                          <a:pt x="510" y="113"/>
                        </a:cubicBezTo>
                        <a:cubicBezTo>
                          <a:pt x="505" y="118"/>
                          <a:pt x="505" y="118"/>
                          <a:pt x="505" y="118"/>
                        </a:cubicBezTo>
                        <a:cubicBezTo>
                          <a:pt x="502" y="119"/>
                          <a:pt x="507" y="116"/>
                          <a:pt x="505" y="116"/>
                        </a:cubicBezTo>
                        <a:cubicBezTo>
                          <a:pt x="500" y="120"/>
                          <a:pt x="504" y="119"/>
                          <a:pt x="498" y="123"/>
                        </a:cubicBezTo>
                        <a:cubicBezTo>
                          <a:pt x="494" y="125"/>
                          <a:pt x="498" y="122"/>
                          <a:pt x="500" y="120"/>
                        </a:cubicBezTo>
                        <a:cubicBezTo>
                          <a:pt x="494" y="125"/>
                          <a:pt x="485" y="132"/>
                          <a:pt x="481" y="134"/>
                        </a:cubicBezTo>
                        <a:cubicBezTo>
                          <a:pt x="481" y="135"/>
                          <a:pt x="480" y="135"/>
                          <a:pt x="481" y="135"/>
                        </a:cubicBezTo>
                        <a:cubicBezTo>
                          <a:pt x="477" y="138"/>
                          <a:pt x="472" y="142"/>
                          <a:pt x="467" y="145"/>
                        </a:cubicBezTo>
                        <a:cubicBezTo>
                          <a:pt x="467" y="144"/>
                          <a:pt x="468" y="143"/>
                          <a:pt x="469" y="143"/>
                        </a:cubicBezTo>
                        <a:cubicBezTo>
                          <a:pt x="467" y="144"/>
                          <a:pt x="465" y="145"/>
                          <a:pt x="464" y="146"/>
                        </a:cubicBezTo>
                        <a:cubicBezTo>
                          <a:pt x="465" y="144"/>
                          <a:pt x="465" y="144"/>
                          <a:pt x="465" y="144"/>
                        </a:cubicBezTo>
                        <a:cubicBezTo>
                          <a:pt x="462" y="147"/>
                          <a:pt x="456" y="152"/>
                          <a:pt x="454" y="152"/>
                        </a:cubicBezTo>
                        <a:cubicBezTo>
                          <a:pt x="455" y="152"/>
                          <a:pt x="455" y="153"/>
                          <a:pt x="453" y="155"/>
                        </a:cubicBezTo>
                        <a:cubicBezTo>
                          <a:pt x="450" y="155"/>
                          <a:pt x="445" y="162"/>
                          <a:pt x="440" y="165"/>
                        </a:cubicBezTo>
                        <a:cubicBezTo>
                          <a:pt x="440" y="164"/>
                          <a:pt x="444" y="161"/>
                          <a:pt x="443" y="162"/>
                        </a:cubicBezTo>
                        <a:cubicBezTo>
                          <a:pt x="440" y="163"/>
                          <a:pt x="439" y="166"/>
                          <a:pt x="437" y="168"/>
                        </a:cubicBezTo>
                        <a:cubicBezTo>
                          <a:pt x="437" y="167"/>
                          <a:pt x="437" y="167"/>
                          <a:pt x="437" y="167"/>
                        </a:cubicBezTo>
                        <a:cubicBezTo>
                          <a:pt x="427" y="176"/>
                          <a:pt x="427" y="176"/>
                          <a:pt x="427" y="176"/>
                        </a:cubicBezTo>
                        <a:cubicBezTo>
                          <a:pt x="425" y="176"/>
                          <a:pt x="418" y="184"/>
                          <a:pt x="418" y="183"/>
                        </a:cubicBezTo>
                        <a:cubicBezTo>
                          <a:pt x="414" y="186"/>
                          <a:pt x="421" y="181"/>
                          <a:pt x="417" y="185"/>
                        </a:cubicBezTo>
                        <a:cubicBezTo>
                          <a:pt x="415" y="185"/>
                          <a:pt x="413" y="189"/>
                          <a:pt x="412" y="188"/>
                        </a:cubicBezTo>
                        <a:cubicBezTo>
                          <a:pt x="413" y="187"/>
                          <a:pt x="413" y="187"/>
                          <a:pt x="413" y="187"/>
                        </a:cubicBezTo>
                        <a:cubicBezTo>
                          <a:pt x="410" y="190"/>
                          <a:pt x="410" y="190"/>
                          <a:pt x="410" y="190"/>
                        </a:cubicBezTo>
                        <a:cubicBezTo>
                          <a:pt x="411" y="187"/>
                          <a:pt x="411" y="187"/>
                          <a:pt x="411" y="187"/>
                        </a:cubicBezTo>
                        <a:cubicBezTo>
                          <a:pt x="408" y="190"/>
                          <a:pt x="407" y="193"/>
                          <a:pt x="408" y="193"/>
                        </a:cubicBezTo>
                        <a:cubicBezTo>
                          <a:pt x="405" y="195"/>
                          <a:pt x="401" y="199"/>
                          <a:pt x="399" y="199"/>
                        </a:cubicBezTo>
                        <a:cubicBezTo>
                          <a:pt x="400" y="198"/>
                          <a:pt x="400" y="198"/>
                          <a:pt x="400" y="198"/>
                        </a:cubicBezTo>
                        <a:cubicBezTo>
                          <a:pt x="393" y="205"/>
                          <a:pt x="386" y="207"/>
                          <a:pt x="382" y="214"/>
                        </a:cubicBezTo>
                        <a:cubicBezTo>
                          <a:pt x="381" y="214"/>
                          <a:pt x="381" y="214"/>
                          <a:pt x="382" y="213"/>
                        </a:cubicBezTo>
                        <a:cubicBezTo>
                          <a:pt x="378" y="217"/>
                          <a:pt x="378" y="217"/>
                          <a:pt x="378" y="217"/>
                        </a:cubicBezTo>
                        <a:cubicBezTo>
                          <a:pt x="378" y="215"/>
                          <a:pt x="378" y="215"/>
                          <a:pt x="378" y="215"/>
                        </a:cubicBezTo>
                        <a:cubicBezTo>
                          <a:pt x="372" y="223"/>
                          <a:pt x="372" y="223"/>
                          <a:pt x="372" y="223"/>
                        </a:cubicBezTo>
                        <a:cubicBezTo>
                          <a:pt x="372" y="223"/>
                          <a:pt x="372" y="223"/>
                          <a:pt x="372" y="223"/>
                        </a:cubicBezTo>
                        <a:cubicBezTo>
                          <a:pt x="367" y="227"/>
                          <a:pt x="360" y="235"/>
                          <a:pt x="354" y="241"/>
                        </a:cubicBezTo>
                        <a:cubicBezTo>
                          <a:pt x="355" y="240"/>
                          <a:pt x="355" y="240"/>
                          <a:pt x="355" y="240"/>
                        </a:cubicBezTo>
                        <a:cubicBezTo>
                          <a:pt x="349" y="247"/>
                          <a:pt x="348" y="246"/>
                          <a:pt x="344" y="251"/>
                        </a:cubicBezTo>
                        <a:cubicBezTo>
                          <a:pt x="344" y="251"/>
                          <a:pt x="344" y="251"/>
                          <a:pt x="344" y="250"/>
                        </a:cubicBezTo>
                        <a:cubicBezTo>
                          <a:pt x="340" y="255"/>
                          <a:pt x="340" y="255"/>
                          <a:pt x="340" y="255"/>
                        </a:cubicBezTo>
                        <a:cubicBezTo>
                          <a:pt x="340" y="253"/>
                          <a:pt x="340" y="253"/>
                          <a:pt x="340" y="253"/>
                        </a:cubicBezTo>
                        <a:cubicBezTo>
                          <a:pt x="338" y="258"/>
                          <a:pt x="331" y="262"/>
                          <a:pt x="333" y="260"/>
                        </a:cubicBezTo>
                        <a:cubicBezTo>
                          <a:pt x="332" y="263"/>
                          <a:pt x="329" y="266"/>
                          <a:pt x="329" y="267"/>
                        </a:cubicBezTo>
                        <a:cubicBezTo>
                          <a:pt x="325" y="272"/>
                          <a:pt x="328" y="268"/>
                          <a:pt x="325" y="271"/>
                        </a:cubicBezTo>
                        <a:cubicBezTo>
                          <a:pt x="321" y="274"/>
                          <a:pt x="322" y="276"/>
                          <a:pt x="317" y="280"/>
                        </a:cubicBezTo>
                        <a:cubicBezTo>
                          <a:pt x="317" y="280"/>
                          <a:pt x="317" y="280"/>
                          <a:pt x="317" y="280"/>
                        </a:cubicBezTo>
                        <a:cubicBezTo>
                          <a:pt x="315" y="282"/>
                          <a:pt x="314" y="284"/>
                          <a:pt x="311" y="287"/>
                        </a:cubicBezTo>
                        <a:cubicBezTo>
                          <a:pt x="312" y="286"/>
                          <a:pt x="312" y="286"/>
                          <a:pt x="312" y="286"/>
                        </a:cubicBezTo>
                        <a:cubicBezTo>
                          <a:pt x="308" y="292"/>
                          <a:pt x="305" y="291"/>
                          <a:pt x="303" y="297"/>
                        </a:cubicBezTo>
                        <a:cubicBezTo>
                          <a:pt x="301" y="299"/>
                          <a:pt x="298" y="304"/>
                          <a:pt x="297" y="303"/>
                        </a:cubicBezTo>
                        <a:cubicBezTo>
                          <a:pt x="283" y="322"/>
                          <a:pt x="283" y="322"/>
                          <a:pt x="283" y="322"/>
                        </a:cubicBezTo>
                        <a:cubicBezTo>
                          <a:pt x="281" y="322"/>
                          <a:pt x="282" y="324"/>
                          <a:pt x="278" y="327"/>
                        </a:cubicBezTo>
                        <a:cubicBezTo>
                          <a:pt x="279" y="328"/>
                          <a:pt x="279" y="328"/>
                          <a:pt x="279" y="328"/>
                        </a:cubicBezTo>
                        <a:cubicBezTo>
                          <a:pt x="272" y="337"/>
                          <a:pt x="262" y="347"/>
                          <a:pt x="254" y="358"/>
                        </a:cubicBezTo>
                        <a:cubicBezTo>
                          <a:pt x="253" y="357"/>
                          <a:pt x="253" y="357"/>
                          <a:pt x="253" y="357"/>
                        </a:cubicBezTo>
                        <a:cubicBezTo>
                          <a:pt x="252" y="360"/>
                          <a:pt x="252" y="360"/>
                          <a:pt x="252" y="360"/>
                        </a:cubicBezTo>
                        <a:cubicBezTo>
                          <a:pt x="244" y="372"/>
                          <a:pt x="233" y="387"/>
                          <a:pt x="226" y="396"/>
                        </a:cubicBezTo>
                        <a:cubicBezTo>
                          <a:pt x="225" y="400"/>
                          <a:pt x="223" y="405"/>
                          <a:pt x="219" y="410"/>
                        </a:cubicBezTo>
                        <a:cubicBezTo>
                          <a:pt x="219" y="409"/>
                          <a:pt x="219" y="409"/>
                          <a:pt x="219" y="409"/>
                        </a:cubicBezTo>
                        <a:cubicBezTo>
                          <a:pt x="214" y="418"/>
                          <a:pt x="209" y="428"/>
                          <a:pt x="202" y="437"/>
                        </a:cubicBezTo>
                        <a:cubicBezTo>
                          <a:pt x="202" y="436"/>
                          <a:pt x="202" y="437"/>
                          <a:pt x="202" y="436"/>
                        </a:cubicBezTo>
                        <a:cubicBezTo>
                          <a:pt x="202" y="439"/>
                          <a:pt x="199" y="442"/>
                          <a:pt x="197" y="444"/>
                        </a:cubicBezTo>
                        <a:cubicBezTo>
                          <a:pt x="200" y="442"/>
                          <a:pt x="200" y="442"/>
                          <a:pt x="200" y="442"/>
                        </a:cubicBezTo>
                        <a:cubicBezTo>
                          <a:pt x="199" y="445"/>
                          <a:pt x="196" y="448"/>
                          <a:pt x="194" y="449"/>
                        </a:cubicBezTo>
                        <a:cubicBezTo>
                          <a:pt x="192" y="454"/>
                          <a:pt x="192" y="454"/>
                          <a:pt x="192" y="454"/>
                        </a:cubicBezTo>
                        <a:cubicBezTo>
                          <a:pt x="192" y="455"/>
                          <a:pt x="192" y="455"/>
                          <a:pt x="192" y="455"/>
                        </a:cubicBezTo>
                        <a:cubicBezTo>
                          <a:pt x="192" y="456"/>
                          <a:pt x="192" y="456"/>
                          <a:pt x="192" y="456"/>
                        </a:cubicBezTo>
                        <a:cubicBezTo>
                          <a:pt x="189" y="458"/>
                          <a:pt x="189" y="458"/>
                          <a:pt x="189" y="458"/>
                        </a:cubicBezTo>
                        <a:cubicBezTo>
                          <a:pt x="189" y="459"/>
                          <a:pt x="186" y="465"/>
                          <a:pt x="186" y="467"/>
                        </a:cubicBezTo>
                        <a:cubicBezTo>
                          <a:pt x="185" y="467"/>
                          <a:pt x="182" y="471"/>
                          <a:pt x="184" y="468"/>
                        </a:cubicBezTo>
                        <a:cubicBezTo>
                          <a:pt x="175" y="484"/>
                          <a:pt x="175" y="484"/>
                          <a:pt x="175" y="484"/>
                        </a:cubicBezTo>
                        <a:cubicBezTo>
                          <a:pt x="176" y="482"/>
                          <a:pt x="176" y="482"/>
                          <a:pt x="176" y="482"/>
                        </a:cubicBezTo>
                        <a:cubicBezTo>
                          <a:pt x="178" y="482"/>
                          <a:pt x="175" y="487"/>
                          <a:pt x="174" y="489"/>
                        </a:cubicBezTo>
                        <a:cubicBezTo>
                          <a:pt x="175" y="486"/>
                          <a:pt x="172" y="488"/>
                          <a:pt x="171" y="490"/>
                        </a:cubicBezTo>
                        <a:cubicBezTo>
                          <a:pt x="170" y="492"/>
                          <a:pt x="173" y="488"/>
                          <a:pt x="173" y="489"/>
                        </a:cubicBezTo>
                        <a:cubicBezTo>
                          <a:pt x="172" y="493"/>
                          <a:pt x="169" y="499"/>
                          <a:pt x="168" y="500"/>
                        </a:cubicBezTo>
                        <a:cubicBezTo>
                          <a:pt x="168" y="498"/>
                          <a:pt x="168" y="498"/>
                          <a:pt x="168" y="498"/>
                        </a:cubicBezTo>
                        <a:cubicBezTo>
                          <a:pt x="167" y="502"/>
                          <a:pt x="164" y="503"/>
                          <a:pt x="162" y="507"/>
                        </a:cubicBezTo>
                        <a:cubicBezTo>
                          <a:pt x="161" y="511"/>
                          <a:pt x="159" y="513"/>
                          <a:pt x="161" y="513"/>
                        </a:cubicBezTo>
                        <a:cubicBezTo>
                          <a:pt x="159" y="518"/>
                          <a:pt x="159" y="514"/>
                          <a:pt x="158" y="516"/>
                        </a:cubicBezTo>
                        <a:cubicBezTo>
                          <a:pt x="158" y="518"/>
                          <a:pt x="154" y="525"/>
                          <a:pt x="153" y="525"/>
                        </a:cubicBezTo>
                        <a:cubicBezTo>
                          <a:pt x="153" y="529"/>
                          <a:pt x="145" y="538"/>
                          <a:pt x="147" y="540"/>
                        </a:cubicBezTo>
                        <a:cubicBezTo>
                          <a:pt x="143" y="544"/>
                          <a:pt x="143" y="544"/>
                          <a:pt x="143" y="544"/>
                        </a:cubicBezTo>
                        <a:cubicBezTo>
                          <a:pt x="144" y="544"/>
                          <a:pt x="145" y="545"/>
                          <a:pt x="143" y="549"/>
                        </a:cubicBezTo>
                        <a:cubicBezTo>
                          <a:pt x="141" y="552"/>
                          <a:pt x="141" y="551"/>
                          <a:pt x="140" y="551"/>
                        </a:cubicBezTo>
                        <a:cubicBezTo>
                          <a:pt x="141" y="554"/>
                          <a:pt x="141" y="554"/>
                          <a:pt x="141" y="554"/>
                        </a:cubicBezTo>
                        <a:cubicBezTo>
                          <a:pt x="130" y="571"/>
                          <a:pt x="121" y="596"/>
                          <a:pt x="111" y="615"/>
                        </a:cubicBezTo>
                        <a:cubicBezTo>
                          <a:pt x="107" y="624"/>
                          <a:pt x="104" y="636"/>
                          <a:pt x="99" y="647"/>
                        </a:cubicBezTo>
                        <a:cubicBezTo>
                          <a:pt x="100" y="645"/>
                          <a:pt x="100" y="645"/>
                          <a:pt x="100" y="645"/>
                        </a:cubicBezTo>
                        <a:cubicBezTo>
                          <a:pt x="95" y="656"/>
                          <a:pt x="95" y="656"/>
                          <a:pt x="95" y="656"/>
                        </a:cubicBezTo>
                        <a:cubicBezTo>
                          <a:pt x="99" y="648"/>
                          <a:pt x="99" y="648"/>
                          <a:pt x="99" y="648"/>
                        </a:cubicBezTo>
                        <a:cubicBezTo>
                          <a:pt x="98" y="651"/>
                          <a:pt x="98" y="653"/>
                          <a:pt x="97" y="655"/>
                        </a:cubicBezTo>
                        <a:cubicBezTo>
                          <a:pt x="92" y="666"/>
                          <a:pt x="85" y="681"/>
                          <a:pt x="81" y="696"/>
                        </a:cubicBezTo>
                        <a:cubicBezTo>
                          <a:pt x="80" y="706"/>
                          <a:pt x="77" y="702"/>
                          <a:pt x="76" y="711"/>
                        </a:cubicBezTo>
                        <a:cubicBezTo>
                          <a:pt x="76" y="710"/>
                          <a:pt x="76" y="710"/>
                          <a:pt x="76" y="709"/>
                        </a:cubicBezTo>
                        <a:cubicBezTo>
                          <a:pt x="73" y="719"/>
                          <a:pt x="72" y="725"/>
                          <a:pt x="70" y="735"/>
                        </a:cubicBezTo>
                        <a:cubicBezTo>
                          <a:pt x="68" y="733"/>
                          <a:pt x="68" y="741"/>
                          <a:pt x="67" y="740"/>
                        </a:cubicBezTo>
                        <a:cubicBezTo>
                          <a:pt x="68" y="741"/>
                          <a:pt x="68" y="741"/>
                          <a:pt x="68" y="741"/>
                        </a:cubicBezTo>
                        <a:cubicBezTo>
                          <a:pt x="67" y="743"/>
                          <a:pt x="65" y="748"/>
                          <a:pt x="65" y="747"/>
                        </a:cubicBezTo>
                        <a:cubicBezTo>
                          <a:pt x="64" y="752"/>
                          <a:pt x="64" y="752"/>
                          <a:pt x="64" y="752"/>
                        </a:cubicBezTo>
                        <a:cubicBezTo>
                          <a:pt x="63" y="752"/>
                          <a:pt x="63" y="752"/>
                          <a:pt x="63" y="752"/>
                        </a:cubicBezTo>
                        <a:cubicBezTo>
                          <a:pt x="62" y="757"/>
                          <a:pt x="59" y="770"/>
                          <a:pt x="56" y="772"/>
                        </a:cubicBezTo>
                        <a:cubicBezTo>
                          <a:pt x="53" y="787"/>
                          <a:pt x="47" y="809"/>
                          <a:pt x="42" y="827"/>
                        </a:cubicBezTo>
                        <a:cubicBezTo>
                          <a:pt x="43" y="830"/>
                          <a:pt x="41" y="835"/>
                          <a:pt x="40" y="839"/>
                        </a:cubicBezTo>
                        <a:cubicBezTo>
                          <a:pt x="38" y="844"/>
                          <a:pt x="38" y="844"/>
                          <a:pt x="38" y="844"/>
                        </a:cubicBezTo>
                        <a:cubicBezTo>
                          <a:pt x="38" y="848"/>
                          <a:pt x="38" y="853"/>
                          <a:pt x="36" y="856"/>
                        </a:cubicBezTo>
                        <a:cubicBezTo>
                          <a:pt x="36" y="856"/>
                          <a:pt x="36" y="856"/>
                          <a:pt x="36" y="856"/>
                        </a:cubicBezTo>
                        <a:cubicBezTo>
                          <a:pt x="36" y="860"/>
                          <a:pt x="34" y="864"/>
                          <a:pt x="34" y="868"/>
                        </a:cubicBezTo>
                        <a:cubicBezTo>
                          <a:pt x="33" y="873"/>
                          <a:pt x="32" y="877"/>
                          <a:pt x="31" y="876"/>
                        </a:cubicBezTo>
                        <a:cubicBezTo>
                          <a:pt x="33" y="877"/>
                          <a:pt x="29" y="886"/>
                          <a:pt x="29" y="886"/>
                        </a:cubicBezTo>
                        <a:cubicBezTo>
                          <a:pt x="29" y="886"/>
                          <a:pt x="15" y="946"/>
                          <a:pt x="7" y="1014"/>
                        </a:cubicBezTo>
                        <a:cubicBezTo>
                          <a:pt x="3" y="1049"/>
                          <a:pt x="1" y="1085"/>
                          <a:pt x="0" y="1116"/>
                        </a:cubicBezTo>
                        <a:cubicBezTo>
                          <a:pt x="0" y="1148"/>
                          <a:pt x="1" y="1175"/>
                          <a:pt x="4" y="1189"/>
                        </a:cubicBezTo>
                        <a:cubicBezTo>
                          <a:pt x="5" y="1191"/>
                          <a:pt x="5" y="1197"/>
                          <a:pt x="6" y="1195"/>
                        </a:cubicBezTo>
                        <a:cubicBezTo>
                          <a:pt x="7" y="1199"/>
                          <a:pt x="5" y="1201"/>
                          <a:pt x="6" y="1202"/>
                        </a:cubicBezTo>
                        <a:cubicBezTo>
                          <a:pt x="7" y="1196"/>
                          <a:pt x="9" y="1204"/>
                          <a:pt x="10" y="1198"/>
                        </a:cubicBezTo>
                        <a:cubicBezTo>
                          <a:pt x="10" y="1202"/>
                          <a:pt x="10" y="1202"/>
                          <a:pt x="10" y="1202"/>
                        </a:cubicBezTo>
                        <a:cubicBezTo>
                          <a:pt x="11" y="1203"/>
                          <a:pt x="9" y="1197"/>
                          <a:pt x="11" y="1198"/>
                        </a:cubicBezTo>
                        <a:cubicBezTo>
                          <a:pt x="9" y="1197"/>
                          <a:pt x="9" y="1197"/>
                          <a:pt x="9" y="1197"/>
                        </a:cubicBezTo>
                        <a:cubicBezTo>
                          <a:pt x="9" y="1194"/>
                          <a:pt x="9" y="1192"/>
                          <a:pt x="10" y="1191"/>
                        </a:cubicBezTo>
                        <a:cubicBezTo>
                          <a:pt x="9" y="1188"/>
                          <a:pt x="7" y="1186"/>
                          <a:pt x="8" y="1180"/>
                        </a:cubicBezTo>
                        <a:cubicBezTo>
                          <a:pt x="8" y="1182"/>
                          <a:pt x="8" y="1182"/>
                          <a:pt x="8" y="1182"/>
                        </a:cubicBezTo>
                        <a:cubicBezTo>
                          <a:pt x="8" y="1176"/>
                          <a:pt x="9" y="1178"/>
                          <a:pt x="10" y="1177"/>
                        </a:cubicBezTo>
                        <a:cubicBezTo>
                          <a:pt x="10" y="1178"/>
                          <a:pt x="10" y="1178"/>
                          <a:pt x="10" y="1178"/>
                        </a:cubicBezTo>
                        <a:cubicBezTo>
                          <a:pt x="11" y="1174"/>
                          <a:pt x="11" y="1174"/>
                          <a:pt x="11" y="1174"/>
                        </a:cubicBezTo>
                        <a:cubicBezTo>
                          <a:pt x="10" y="1177"/>
                          <a:pt x="11" y="1183"/>
                          <a:pt x="11" y="1180"/>
                        </a:cubicBezTo>
                        <a:cubicBezTo>
                          <a:pt x="12" y="1174"/>
                          <a:pt x="11" y="1182"/>
                          <a:pt x="11" y="1177"/>
                        </a:cubicBezTo>
                        <a:cubicBezTo>
                          <a:pt x="11" y="1174"/>
                          <a:pt x="12" y="1175"/>
                          <a:pt x="12" y="1175"/>
                        </a:cubicBezTo>
                        <a:cubicBezTo>
                          <a:pt x="12" y="1170"/>
                          <a:pt x="12" y="1170"/>
                          <a:pt x="12" y="1170"/>
                        </a:cubicBezTo>
                        <a:cubicBezTo>
                          <a:pt x="13" y="1170"/>
                          <a:pt x="12" y="1173"/>
                          <a:pt x="13" y="1171"/>
                        </a:cubicBezTo>
                        <a:cubicBezTo>
                          <a:pt x="12" y="1164"/>
                          <a:pt x="12" y="1164"/>
                          <a:pt x="12" y="1164"/>
                        </a:cubicBezTo>
                        <a:cubicBezTo>
                          <a:pt x="14" y="1163"/>
                          <a:pt x="11" y="1157"/>
                          <a:pt x="13" y="1154"/>
                        </a:cubicBezTo>
                        <a:cubicBezTo>
                          <a:pt x="14" y="1159"/>
                          <a:pt x="14" y="1153"/>
                          <a:pt x="15" y="1154"/>
                        </a:cubicBezTo>
                        <a:cubicBezTo>
                          <a:pt x="15" y="1142"/>
                          <a:pt x="15" y="1142"/>
                          <a:pt x="15" y="1142"/>
                        </a:cubicBezTo>
                        <a:cubicBezTo>
                          <a:pt x="16" y="1141"/>
                          <a:pt x="16" y="1145"/>
                          <a:pt x="16" y="1144"/>
                        </a:cubicBezTo>
                        <a:cubicBezTo>
                          <a:pt x="16" y="1141"/>
                          <a:pt x="15" y="1140"/>
                          <a:pt x="15" y="1139"/>
                        </a:cubicBezTo>
                        <a:cubicBezTo>
                          <a:pt x="16" y="1138"/>
                          <a:pt x="16" y="1130"/>
                          <a:pt x="17" y="1130"/>
                        </a:cubicBezTo>
                        <a:cubicBezTo>
                          <a:pt x="19" y="1122"/>
                          <a:pt x="15" y="1127"/>
                          <a:pt x="17" y="1119"/>
                        </a:cubicBezTo>
                        <a:cubicBezTo>
                          <a:pt x="18" y="1118"/>
                          <a:pt x="17" y="1125"/>
                          <a:pt x="18" y="1122"/>
                        </a:cubicBezTo>
                        <a:cubicBezTo>
                          <a:pt x="18" y="1114"/>
                          <a:pt x="18" y="1114"/>
                          <a:pt x="18" y="1114"/>
                        </a:cubicBezTo>
                        <a:cubicBezTo>
                          <a:pt x="18" y="1115"/>
                          <a:pt x="19" y="1116"/>
                          <a:pt x="19" y="1119"/>
                        </a:cubicBezTo>
                        <a:cubicBezTo>
                          <a:pt x="21" y="1098"/>
                          <a:pt x="26" y="1087"/>
                          <a:pt x="27" y="1067"/>
                        </a:cubicBezTo>
                        <a:cubicBezTo>
                          <a:pt x="28" y="1065"/>
                          <a:pt x="27" y="1069"/>
                          <a:pt x="28" y="1071"/>
                        </a:cubicBezTo>
                        <a:cubicBezTo>
                          <a:pt x="28" y="1057"/>
                          <a:pt x="32" y="1052"/>
                          <a:pt x="33" y="1040"/>
                        </a:cubicBezTo>
                        <a:cubicBezTo>
                          <a:pt x="32" y="1040"/>
                          <a:pt x="32" y="1040"/>
                          <a:pt x="32" y="1040"/>
                        </a:cubicBezTo>
                        <a:cubicBezTo>
                          <a:pt x="36" y="1024"/>
                          <a:pt x="37" y="1004"/>
                          <a:pt x="41" y="986"/>
                        </a:cubicBezTo>
                        <a:cubicBezTo>
                          <a:pt x="40" y="988"/>
                          <a:pt x="40" y="988"/>
                          <a:pt x="40" y="988"/>
                        </a:cubicBezTo>
                        <a:cubicBezTo>
                          <a:pt x="39" y="985"/>
                          <a:pt x="40" y="981"/>
                          <a:pt x="40" y="978"/>
                        </a:cubicBezTo>
                        <a:cubicBezTo>
                          <a:pt x="40" y="977"/>
                          <a:pt x="41" y="980"/>
                          <a:pt x="42" y="975"/>
                        </a:cubicBezTo>
                        <a:cubicBezTo>
                          <a:pt x="41" y="976"/>
                          <a:pt x="41" y="978"/>
                          <a:pt x="40" y="977"/>
                        </a:cubicBezTo>
                        <a:cubicBezTo>
                          <a:pt x="45" y="962"/>
                          <a:pt x="50" y="928"/>
                          <a:pt x="56" y="903"/>
                        </a:cubicBezTo>
                        <a:cubicBezTo>
                          <a:pt x="62" y="868"/>
                          <a:pt x="72" y="831"/>
                          <a:pt x="81" y="797"/>
                        </a:cubicBezTo>
                        <a:cubicBezTo>
                          <a:pt x="79" y="802"/>
                          <a:pt x="78" y="799"/>
                          <a:pt x="79" y="796"/>
                        </a:cubicBezTo>
                        <a:cubicBezTo>
                          <a:pt x="86" y="786"/>
                          <a:pt x="84" y="777"/>
                          <a:pt x="89" y="767"/>
                        </a:cubicBezTo>
                        <a:cubicBezTo>
                          <a:pt x="94" y="747"/>
                          <a:pt x="103" y="731"/>
                          <a:pt x="106" y="712"/>
                        </a:cubicBezTo>
                        <a:cubicBezTo>
                          <a:pt x="107" y="712"/>
                          <a:pt x="107" y="712"/>
                          <a:pt x="107" y="712"/>
                        </a:cubicBezTo>
                        <a:cubicBezTo>
                          <a:pt x="108" y="710"/>
                          <a:pt x="108" y="709"/>
                          <a:pt x="109" y="706"/>
                        </a:cubicBezTo>
                        <a:cubicBezTo>
                          <a:pt x="109" y="706"/>
                          <a:pt x="109" y="706"/>
                          <a:pt x="109" y="706"/>
                        </a:cubicBezTo>
                        <a:cubicBezTo>
                          <a:pt x="112" y="700"/>
                          <a:pt x="113" y="691"/>
                          <a:pt x="115" y="688"/>
                        </a:cubicBezTo>
                        <a:cubicBezTo>
                          <a:pt x="114" y="687"/>
                          <a:pt x="114" y="687"/>
                          <a:pt x="114" y="687"/>
                        </a:cubicBezTo>
                        <a:cubicBezTo>
                          <a:pt x="116" y="683"/>
                          <a:pt x="116" y="685"/>
                          <a:pt x="117" y="681"/>
                        </a:cubicBezTo>
                        <a:cubicBezTo>
                          <a:pt x="117" y="681"/>
                          <a:pt x="117" y="681"/>
                          <a:pt x="117" y="681"/>
                        </a:cubicBezTo>
                        <a:cubicBezTo>
                          <a:pt x="118" y="676"/>
                          <a:pt x="118" y="676"/>
                          <a:pt x="118" y="676"/>
                        </a:cubicBezTo>
                        <a:cubicBezTo>
                          <a:pt x="120" y="677"/>
                          <a:pt x="122" y="665"/>
                          <a:pt x="124" y="663"/>
                        </a:cubicBezTo>
                        <a:cubicBezTo>
                          <a:pt x="126" y="657"/>
                          <a:pt x="129" y="648"/>
                          <a:pt x="132" y="640"/>
                        </a:cubicBezTo>
                        <a:cubicBezTo>
                          <a:pt x="134" y="639"/>
                          <a:pt x="137" y="630"/>
                          <a:pt x="140" y="624"/>
                        </a:cubicBezTo>
                        <a:cubicBezTo>
                          <a:pt x="145" y="613"/>
                          <a:pt x="151" y="596"/>
                          <a:pt x="158" y="582"/>
                        </a:cubicBezTo>
                        <a:cubicBezTo>
                          <a:pt x="157" y="582"/>
                          <a:pt x="157" y="582"/>
                          <a:pt x="157" y="582"/>
                        </a:cubicBezTo>
                        <a:cubicBezTo>
                          <a:pt x="159" y="578"/>
                          <a:pt x="159" y="578"/>
                          <a:pt x="159" y="578"/>
                        </a:cubicBezTo>
                        <a:cubicBezTo>
                          <a:pt x="159" y="578"/>
                          <a:pt x="159" y="578"/>
                          <a:pt x="159" y="578"/>
                        </a:cubicBezTo>
                        <a:cubicBezTo>
                          <a:pt x="162" y="576"/>
                          <a:pt x="163" y="569"/>
                          <a:pt x="165" y="567"/>
                        </a:cubicBezTo>
                        <a:cubicBezTo>
                          <a:pt x="163" y="568"/>
                          <a:pt x="164" y="569"/>
                          <a:pt x="163" y="572"/>
                        </a:cubicBezTo>
                        <a:cubicBezTo>
                          <a:pt x="161" y="574"/>
                          <a:pt x="161" y="571"/>
                          <a:pt x="163" y="567"/>
                        </a:cubicBezTo>
                        <a:cubicBezTo>
                          <a:pt x="164" y="567"/>
                          <a:pt x="164" y="567"/>
                          <a:pt x="164" y="567"/>
                        </a:cubicBezTo>
                        <a:cubicBezTo>
                          <a:pt x="164" y="564"/>
                          <a:pt x="164" y="564"/>
                          <a:pt x="164" y="564"/>
                        </a:cubicBezTo>
                        <a:cubicBezTo>
                          <a:pt x="165" y="564"/>
                          <a:pt x="167" y="562"/>
                          <a:pt x="168" y="562"/>
                        </a:cubicBezTo>
                        <a:cubicBezTo>
                          <a:pt x="174" y="550"/>
                          <a:pt x="176" y="541"/>
                          <a:pt x="183" y="528"/>
                        </a:cubicBezTo>
                        <a:cubicBezTo>
                          <a:pt x="183" y="530"/>
                          <a:pt x="187" y="519"/>
                          <a:pt x="188" y="523"/>
                        </a:cubicBezTo>
                        <a:cubicBezTo>
                          <a:pt x="191" y="515"/>
                          <a:pt x="186" y="523"/>
                          <a:pt x="186" y="519"/>
                        </a:cubicBezTo>
                        <a:cubicBezTo>
                          <a:pt x="188" y="517"/>
                          <a:pt x="188" y="515"/>
                          <a:pt x="189" y="515"/>
                        </a:cubicBezTo>
                        <a:cubicBezTo>
                          <a:pt x="189" y="516"/>
                          <a:pt x="191" y="513"/>
                          <a:pt x="190" y="515"/>
                        </a:cubicBezTo>
                        <a:cubicBezTo>
                          <a:pt x="193" y="510"/>
                          <a:pt x="193" y="510"/>
                          <a:pt x="193" y="510"/>
                        </a:cubicBezTo>
                        <a:cubicBezTo>
                          <a:pt x="193" y="510"/>
                          <a:pt x="193" y="511"/>
                          <a:pt x="193" y="512"/>
                        </a:cubicBezTo>
                        <a:cubicBezTo>
                          <a:pt x="197" y="501"/>
                          <a:pt x="203" y="494"/>
                          <a:pt x="207" y="485"/>
                        </a:cubicBezTo>
                        <a:cubicBezTo>
                          <a:pt x="207" y="484"/>
                          <a:pt x="205" y="488"/>
                          <a:pt x="205" y="487"/>
                        </a:cubicBezTo>
                        <a:cubicBezTo>
                          <a:pt x="209" y="478"/>
                          <a:pt x="211" y="480"/>
                          <a:pt x="215" y="471"/>
                        </a:cubicBezTo>
                        <a:cubicBezTo>
                          <a:pt x="214" y="473"/>
                          <a:pt x="214" y="473"/>
                          <a:pt x="214" y="473"/>
                        </a:cubicBezTo>
                        <a:cubicBezTo>
                          <a:pt x="215" y="470"/>
                          <a:pt x="215" y="469"/>
                          <a:pt x="219" y="465"/>
                        </a:cubicBezTo>
                        <a:cubicBezTo>
                          <a:pt x="220" y="465"/>
                          <a:pt x="217" y="469"/>
                          <a:pt x="216" y="471"/>
                        </a:cubicBezTo>
                        <a:cubicBezTo>
                          <a:pt x="218" y="468"/>
                          <a:pt x="223" y="461"/>
                          <a:pt x="220" y="462"/>
                        </a:cubicBezTo>
                        <a:cubicBezTo>
                          <a:pt x="222" y="459"/>
                          <a:pt x="224" y="458"/>
                          <a:pt x="225" y="456"/>
                        </a:cubicBezTo>
                        <a:cubicBezTo>
                          <a:pt x="225" y="456"/>
                          <a:pt x="223" y="459"/>
                          <a:pt x="223" y="457"/>
                        </a:cubicBezTo>
                        <a:cubicBezTo>
                          <a:pt x="227" y="452"/>
                          <a:pt x="231" y="444"/>
                          <a:pt x="235" y="439"/>
                        </a:cubicBezTo>
                        <a:cubicBezTo>
                          <a:pt x="235" y="439"/>
                          <a:pt x="236" y="439"/>
                          <a:pt x="236" y="439"/>
                        </a:cubicBezTo>
                        <a:cubicBezTo>
                          <a:pt x="238" y="434"/>
                          <a:pt x="239" y="436"/>
                          <a:pt x="243" y="429"/>
                        </a:cubicBezTo>
                        <a:close/>
                      </a:path>
                    </a:pathLst>
                  </a:custGeom>
                  <a:solidFill>
                    <a:schemeClr val="bg1">
                      <a:lumMod val="85000"/>
                    </a:schemeClr>
                  </a:solid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59" name="Freeform 156"/>
                  <p:cNvSpPr/>
                  <p:nvPr/>
                </p:nvSpPr>
                <p:spPr bwMode="auto">
                  <a:xfrm>
                    <a:off x="7526338" y="2025650"/>
                    <a:ext cx="7937" cy="7938"/>
                  </a:xfrm>
                  <a:custGeom>
                    <a:avLst/>
                    <a:gdLst/>
                    <a:ahLst/>
                    <a:cxnLst>
                      <a:cxn ang="0">
                        <a:pos x="3" y="0"/>
                      </a:cxn>
                      <a:cxn ang="0">
                        <a:pos x="0" y="1"/>
                      </a:cxn>
                      <a:cxn ang="0">
                        <a:pos x="0" y="3"/>
                      </a:cxn>
                      <a:cxn ang="0">
                        <a:pos x="3" y="0"/>
                      </a:cxn>
                    </a:cxnLst>
                    <a:rect l="0" t="0" r="r" b="b"/>
                    <a:pathLst>
                      <a:path w="3" h="3">
                        <a:moveTo>
                          <a:pt x="3" y="0"/>
                        </a:moveTo>
                        <a:cubicBezTo>
                          <a:pt x="0" y="1"/>
                          <a:pt x="0" y="1"/>
                          <a:pt x="0" y="1"/>
                        </a:cubicBezTo>
                        <a:cubicBezTo>
                          <a:pt x="1" y="2"/>
                          <a:pt x="1" y="2"/>
                          <a:pt x="0" y="3"/>
                        </a:cubicBezTo>
                        <a:lnTo>
                          <a:pt x="3" y="0"/>
                        </a:ln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60" name="Freeform 157"/>
                  <p:cNvSpPr/>
                  <p:nvPr/>
                </p:nvSpPr>
                <p:spPr bwMode="auto">
                  <a:xfrm>
                    <a:off x="7278688" y="2239963"/>
                    <a:ext cx="1587" cy="1588"/>
                  </a:xfrm>
                  <a:custGeom>
                    <a:avLst/>
                    <a:gdLst/>
                    <a:ahLst/>
                    <a:cxnLst>
                      <a:cxn ang="0">
                        <a:pos x="0" y="0"/>
                      </a:cxn>
                      <a:cxn ang="0">
                        <a:pos x="0" y="1"/>
                      </a:cxn>
                      <a:cxn ang="0">
                        <a:pos x="0" y="0"/>
                      </a:cxn>
                    </a:cxnLst>
                    <a:rect l="0" t="0" r="r" b="b"/>
                    <a:pathLst>
                      <a:path h="1">
                        <a:moveTo>
                          <a:pt x="0" y="0"/>
                        </a:moveTo>
                        <a:cubicBezTo>
                          <a:pt x="0" y="0"/>
                          <a:pt x="0" y="1"/>
                          <a:pt x="0" y="1"/>
                        </a:cubicBezTo>
                        <a:cubicBezTo>
                          <a:pt x="0" y="0"/>
                          <a:pt x="0" y="0"/>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61" name="Freeform 158"/>
                  <p:cNvSpPr/>
                  <p:nvPr/>
                </p:nvSpPr>
                <p:spPr bwMode="auto">
                  <a:xfrm>
                    <a:off x="7221538" y="2297113"/>
                    <a:ext cx="7937" cy="4763"/>
                  </a:xfrm>
                  <a:custGeom>
                    <a:avLst/>
                    <a:gdLst/>
                    <a:ahLst/>
                    <a:cxnLst>
                      <a:cxn ang="0">
                        <a:pos x="2" y="2"/>
                      </a:cxn>
                      <a:cxn ang="0">
                        <a:pos x="0" y="2"/>
                      </a:cxn>
                      <a:cxn ang="0">
                        <a:pos x="2" y="2"/>
                      </a:cxn>
                    </a:cxnLst>
                    <a:rect l="0" t="0" r="r" b="b"/>
                    <a:pathLst>
                      <a:path w="3" h="2">
                        <a:moveTo>
                          <a:pt x="2" y="2"/>
                        </a:moveTo>
                        <a:cubicBezTo>
                          <a:pt x="3" y="0"/>
                          <a:pt x="1" y="1"/>
                          <a:pt x="0" y="2"/>
                        </a:cubicBezTo>
                        <a:cubicBezTo>
                          <a:pt x="1" y="2"/>
                          <a:pt x="1" y="2"/>
                          <a:pt x="2" y="2"/>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62" name="Freeform 159"/>
                  <p:cNvSpPr/>
                  <p:nvPr/>
                </p:nvSpPr>
                <p:spPr bwMode="auto">
                  <a:xfrm>
                    <a:off x="7685088" y="1916113"/>
                    <a:ext cx="3175" cy="1588"/>
                  </a:xfrm>
                  <a:custGeom>
                    <a:avLst/>
                    <a:gdLst/>
                    <a:ahLst/>
                    <a:cxnLst>
                      <a:cxn ang="0">
                        <a:pos x="1" y="0"/>
                      </a:cxn>
                      <a:cxn ang="0">
                        <a:pos x="0" y="0"/>
                      </a:cxn>
                      <a:cxn ang="0">
                        <a:pos x="1" y="0"/>
                      </a:cxn>
                    </a:cxnLst>
                    <a:rect l="0" t="0" r="r" b="b"/>
                    <a:pathLst>
                      <a:path w="1">
                        <a:moveTo>
                          <a:pt x="1" y="0"/>
                        </a:moveTo>
                        <a:cubicBezTo>
                          <a:pt x="0" y="0"/>
                          <a:pt x="0" y="0"/>
                          <a:pt x="0" y="0"/>
                        </a:cubicBezTo>
                        <a:cubicBezTo>
                          <a:pt x="1" y="0"/>
                          <a:pt x="1" y="0"/>
                          <a:pt x="1"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63" name="Freeform 160"/>
                  <p:cNvSpPr/>
                  <p:nvPr/>
                </p:nvSpPr>
                <p:spPr bwMode="auto">
                  <a:xfrm>
                    <a:off x="8167688" y="1717675"/>
                    <a:ext cx="1587"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64" name="Freeform 161"/>
                  <p:cNvSpPr/>
                  <p:nvPr/>
                </p:nvSpPr>
                <p:spPr bwMode="auto">
                  <a:xfrm>
                    <a:off x="8132763" y="1720850"/>
                    <a:ext cx="6350" cy="1588"/>
                  </a:xfrm>
                  <a:custGeom>
                    <a:avLst/>
                    <a:gdLst/>
                    <a:ahLst/>
                    <a:cxnLst>
                      <a:cxn ang="0">
                        <a:pos x="3" y="0"/>
                      </a:cxn>
                      <a:cxn ang="0">
                        <a:pos x="0" y="1"/>
                      </a:cxn>
                      <a:cxn ang="0">
                        <a:pos x="3" y="0"/>
                      </a:cxn>
                    </a:cxnLst>
                    <a:rect l="0" t="0" r="r" b="b"/>
                    <a:pathLst>
                      <a:path w="3" h="1">
                        <a:moveTo>
                          <a:pt x="3" y="0"/>
                        </a:moveTo>
                        <a:cubicBezTo>
                          <a:pt x="2" y="0"/>
                          <a:pt x="1" y="1"/>
                          <a:pt x="0" y="1"/>
                        </a:cubicBezTo>
                        <a:cubicBezTo>
                          <a:pt x="1" y="1"/>
                          <a:pt x="2" y="1"/>
                          <a:pt x="3"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65" name="Freeform 162"/>
                  <p:cNvSpPr/>
                  <p:nvPr/>
                </p:nvSpPr>
                <p:spPr bwMode="auto">
                  <a:xfrm>
                    <a:off x="7577138" y="1984375"/>
                    <a:ext cx="4762" cy="4763"/>
                  </a:xfrm>
                  <a:custGeom>
                    <a:avLst/>
                    <a:gdLst/>
                    <a:ahLst/>
                    <a:cxnLst>
                      <a:cxn ang="0">
                        <a:pos x="2" y="0"/>
                      </a:cxn>
                      <a:cxn ang="0">
                        <a:pos x="0" y="2"/>
                      </a:cxn>
                      <a:cxn ang="0">
                        <a:pos x="2" y="0"/>
                      </a:cxn>
                    </a:cxnLst>
                    <a:rect l="0" t="0" r="r" b="b"/>
                    <a:pathLst>
                      <a:path w="2" h="2">
                        <a:moveTo>
                          <a:pt x="2" y="0"/>
                        </a:moveTo>
                        <a:cubicBezTo>
                          <a:pt x="1" y="1"/>
                          <a:pt x="1" y="1"/>
                          <a:pt x="0" y="2"/>
                        </a:cubicBezTo>
                        <a:cubicBezTo>
                          <a:pt x="1" y="1"/>
                          <a:pt x="2" y="1"/>
                          <a:pt x="2"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66" name="Freeform 163"/>
                  <p:cNvSpPr/>
                  <p:nvPr/>
                </p:nvSpPr>
                <p:spPr bwMode="auto">
                  <a:xfrm>
                    <a:off x="8120063" y="1725613"/>
                    <a:ext cx="7937" cy="3175"/>
                  </a:xfrm>
                  <a:custGeom>
                    <a:avLst/>
                    <a:gdLst/>
                    <a:ahLst/>
                    <a:cxnLst>
                      <a:cxn ang="0">
                        <a:pos x="3" y="0"/>
                      </a:cxn>
                      <a:cxn ang="0">
                        <a:pos x="0" y="1"/>
                      </a:cxn>
                      <a:cxn ang="0">
                        <a:pos x="0" y="1"/>
                      </a:cxn>
                      <a:cxn ang="0">
                        <a:pos x="3" y="0"/>
                      </a:cxn>
                    </a:cxnLst>
                    <a:rect l="0" t="0" r="r" b="b"/>
                    <a:pathLst>
                      <a:path w="3" h="1">
                        <a:moveTo>
                          <a:pt x="3" y="0"/>
                        </a:moveTo>
                        <a:cubicBezTo>
                          <a:pt x="0" y="1"/>
                          <a:pt x="0" y="1"/>
                          <a:pt x="0" y="1"/>
                        </a:cubicBezTo>
                        <a:cubicBezTo>
                          <a:pt x="0" y="1"/>
                          <a:pt x="0" y="1"/>
                          <a:pt x="0" y="1"/>
                        </a:cubicBezTo>
                        <a:lnTo>
                          <a:pt x="3" y="0"/>
                        </a:ln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67" name="Freeform 164"/>
                  <p:cNvSpPr/>
                  <p:nvPr/>
                </p:nvSpPr>
                <p:spPr bwMode="auto">
                  <a:xfrm>
                    <a:off x="8167688" y="1716088"/>
                    <a:ext cx="9525" cy="1588"/>
                  </a:xfrm>
                  <a:custGeom>
                    <a:avLst/>
                    <a:gdLst/>
                    <a:ahLst/>
                    <a:cxnLst>
                      <a:cxn ang="0">
                        <a:pos x="4" y="0"/>
                      </a:cxn>
                      <a:cxn ang="0">
                        <a:pos x="0" y="1"/>
                      </a:cxn>
                      <a:cxn ang="0">
                        <a:pos x="4" y="0"/>
                      </a:cxn>
                    </a:cxnLst>
                    <a:rect l="0" t="0" r="r" b="b"/>
                    <a:pathLst>
                      <a:path w="4" h="1">
                        <a:moveTo>
                          <a:pt x="4" y="0"/>
                        </a:moveTo>
                        <a:cubicBezTo>
                          <a:pt x="3" y="1"/>
                          <a:pt x="1" y="1"/>
                          <a:pt x="0" y="1"/>
                        </a:cubicBezTo>
                        <a:cubicBezTo>
                          <a:pt x="2" y="1"/>
                          <a:pt x="3" y="1"/>
                          <a:pt x="4"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68" name="Freeform 165"/>
                  <p:cNvSpPr/>
                  <p:nvPr/>
                </p:nvSpPr>
                <p:spPr bwMode="auto">
                  <a:xfrm>
                    <a:off x="7850188" y="1822450"/>
                    <a:ext cx="4762" cy="4763"/>
                  </a:xfrm>
                  <a:custGeom>
                    <a:avLst/>
                    <a:gdLst/>
                    <a:ahLst/>
                    <a:cxnLst>
                      <a:cxn ang="0">
                        <a:pos x="2" y="0"/>
                      </a:cxn>
                      <a:cxn ang="0">
                        <a:pos x="2" y="1"/>
                      </a:cxn>
                      <a:cxn ang="0">
                        <a:pos x="2" y="0"/>
                      </a:cxn>
                    </a:cxnLst>
                    <a:rect l="0" t="0" r="r" b="b"/>
                    <a:pathLst>
                      <a:path w="2" h="2">
                        <a:moveTo>
                          <a:pt x="2" y="0"/>
                        </a:moveTo>
                        <a:cubicBezTo>
                          <a:pt x="2" y="1"/>
                          <a:pt x="2" y="1"/>
                          <a:pt x="2" y="1"/>
                        </a:cubicBezTo>
                        <a:cubicBezTo>
                          <a:pt x="0" y="2"/>
                          <a:pt x="1" y="1"/>
                          <a:pt x="2"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69" name="Freeform 166"/>
                  <p:cNvSpPr/>
                  <p:nvPr/>
                </p:nvSpPr>
                <p:spPr bwMode="auto">
                  <a:xfrm>
                    <a:off x="8094663" y="1738313"/>
                    <a:ext cx="3175" cy="1588"/>
                  </a:xfrm>
                  <a:custGeom>
                    <a:avLst/>
                    <a:gdLst/>
                    <a:ahLst/>
                    <a:cxnLst>
                      <a:cxn ang="0">
                        <a:pos x="2" y="0"/>
                      </a:cxn>
                      <a:cxn ang="0">
                        <a:pos x="2" y="0"/>
                      </a:cxn>
                      <a:cxn ang="0">
                        <a:pos x="0" y="1"/>
                      </a:cxn>
                      <a:cxn ang="0">
                        <a:pos x="2" y="0"/>
                      </a:cxn>
                    </a:cxnLst>
                    <a:rect l="0" t="0" r="r" b="b"/>
                    <a:pathLst>
                      <a:path w="2" h="1">
                        <a:moveTo>
                          <a:pt x="2" y="0"/>
                        </a:moveTo>
                        <a:lnTo>
                          <a:pt x="2" y="0"/>
                        </a:lnTo>
                        <a:lnTo>
                          <a:pt x="0" y="1"/>
                        </a:lnTo>
                        <a:lnTo>
                          <a:pt x="2" y="0"/>
                        </a:ln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70" name="Freeform 167"/>
                  <p:cNvSpPr/>
                  <p:nvPr/>
                </p:nvSpPr>
                <p:spPr bwMode="auto">
                  <a:xfrm>
                    <a:off x="8204200" y="1711325"/>
                    <a:ext cx="4762" cy="1588"/>
                  </a:xfrm>
                  <a:custGeom>
                    <a:avLst/>
                    <a:gdLst/>
                    <a:ahLst/>
                    <a:cxnLst>
                      <a:cxn ang="0">
                        <a:pos x="1" y="0"/>
                      </a:cxn>
                      <a:cxn ang="0">
                        <a:pos x="0" y="0"/>
                      </a:cxn>
                      <a:cxn ang="0">
                        <a:pos x="2" y="0"/>
                      </a:cxn>
                      <a:cxn ang="0">
                        <a:pos x="1" y="0"/>
                      </a:cxn>
                    </a:cxnLst>
                    <a:rect l="0" t="0" r="r" b="b"/>
                    <a:pathLst>
                      <a:path w="2">
                        <a:moveTo>
                          <a:pt x="1" y="0"/>
                        </a:moveTo>
                        <a:cubicBezTo>
                          <a:pt x="1" y="0"/>
                          <a:pt x="0" y="0"/>
                          <a:pt x="0" y="0"/>
                        </a:cubicBezTo>
                        <a:cubicBezTo>
                          <a:pt x="2" y="0"/>
                          <a:pt x="2" y="0"/>
                          <a:pt x="2" y="0"/>
                        </a:cubicBezTo>
                        <a:cubicBezTo>
                          <a:pt x="1" y="0"/>
                          <a:pt x="1" y="0"/>
                          <a:pt x="1"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71" name="Freeform 168"/>
                  <p:cNvSpPr/>
                  <p:nvPr/>
                </p:nvSpPr>
                <p:spPr bwMode="auto">
                  <a:xfrm>
                    <a:off x="7956550" y="1779588"/>
                    <a:ext cx="1587" cy="4763"/>
                  </a:xfrm>
                  <a:custGeom>
                    <a:avLst/>
                    <a:gdLst/>
                    <a:ahLst/>
                    <a:cxnLst>
                      <a:cxn ang="0">
                        <a:pos x="1" y="2"/>
                      </a:cxn>
                      <a:cxn ang="0">
                        <a:pos x="1" y="0"/>
                      </a:cxn>
                      <a:cxn ang="0">
                        <a:pos x="1" y="2"/>
                      </a:cxn>
                    </a:cxnLst>
                    <a:rect l="0" t="0" r="r" b="b"/>
                    <a:pathLst>
                      <a:path w="1" h="2">
                        <a:moveTo>
                          <a:pt x="1" y="2"/>
                        </a:moveTo>
                        <a:cubicBezTo>
                          <a:pt x="1" y="1"/>
                          <a:pt x="1" y="1"/>
                          <a:pt x="1" y="0"/>
                        </a:cubicBezTo>
                        <a:cubicBezTo>
                          <a:pt x="0" y="1"/>
                          <a:pt x="0" y="1"/>
                          <a:pt x="1" y="2"/>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grpSp>
          </p:grpSp>
          <p:grpSp>
            <p:nvGrpSpPr>
              <p:cNvPr id="309" name="Group 313"/>
              <p:cNvGrpSpPr/>
              <p:nvPr/>
            </p:nvGrpSpPr>
            <p:grpSpPr>
              <a:xfrm rot="806963">
                <a:off x="2008129" y="1047000"/>
                <a:ext cx="1683483" cy="1691701"/>
                <a:chOff x="4391025" y="1189038"/>
                <a:chExt cx="1952625" cy="1962150"/>
              </a:xfrm>
            </p:grpSpPr>
            <p:sp>
              <p:nvSpPr>
                <p:cNvPr id="310" name="Freeform 6"/>
                <p:cNvSpPr/>
                <p:nvPr/>
              </p:nvSpPr>
              <p:spPr bwMode="auto">
                <a:xfrm>
                  <a:off x="4856162" y="2362200"/>
                  <a:ext cx="342900" cy="342900"/>
                </a:xfrm>
                <a:custGeom>
                  <a:avLst/>
                  <a:gdLst/>
                  <a:ahLst/>
                  <a:cxnLst>
                    <a:cxn ang="0">
                      <a:pos x="0" y="54"/>
                    </a:cxn>
                    <a:cxn ang="0">
                      <a:pos x="164" y="216"/>
                    </a:cxn>
                    <a:cxn ang="0">
                      <a:pos x="216" y="163"/>
                    </a:cxn>
                    <a:cxn ang="0">
                      <a:pos x="52" y="0"/>
                    </a:cxn>
                    <a:cxn ang="0">
                      <a:pos x="0" y="54"/>
                    </a:cxn>
                  </a:cxnLst>
                  <a:rect l="0" t="0" r="r" b="b"/>
                  <a:pathLst>
                    <a:path w="216" h="216">
                      <a:moveTo>
                        <a:pt x="0" y="54"/>
                      </a:moveTo>
                      <a:lnTo>
                        <a:pt x="164" y="216"/>
                      </a:lnTo>
                      <a:lnTo>
                        <a:pt x="216" y="163"/>
                      </a:lnTo>
                      <a:lnTo>
                        <a:pt x="52" y="0"/>
                      </a:lnTo>
                      <a:lnTo>
                        <a:pt x="0" y="54"/>
                      </a:lnTo>
                      <a:close/>
                    </a:path>
                  </a:pathLst>
                </a:custGeom>
                <a:solidFill>
                  <a:schemeClr val="accent1"/>
                </a:solid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11" name="Freeform 7"/>
                <p:cNvSpPr/>
                <p:nvPr/>
              </p:nvSpPr>
              <p:spPr bwMode="auto">
                <a:xfrm>
                  <a:off x="4856162" y="2362200"/>
                  <a:ext cx="342900" cy="342900"/>
                </a:xfrm>
                <a:custGeom>
                  <a:avLst/>
                  <a:gdLst/>
                  <a:ahLst/>
                  <a:cxnLst>
                    <a:cxn ang="0">
                      <a:pos x="0" y="54"/>
                    </a:cxn>
                    <a:cxn ang="0">
                      <a:pos x="164" y="216"/>
                    </a:cxn>
                    <a:cxn ang="0">
                      <a:pos x="216" y="163"/>
                    </a:cxn>
                    <a:cxn ang="0">
                      <a:pos x="52" y="0"/>
                    </a:cxn>
                    <a:cxn ang="0">
                      <a:pos x="0" y="54"/>
                    </a:cxn>
                  </a:cxnLst>
                  <a:rect l="0" t="0" r="r" b="b"/>
                  <a:pathLst>
                    <a:path w="216" h="216">
                      <a:moveTo>
                        <a:pt x="0" y="54"/>
                      </a:moveTo>
                      <a:lnTo>
                        <a:pt x="164" y="216"/>
                      </a:lnTo>
                      <a:lnTo>
                        <a:pt x="216" y="163"/>
                      </a:lnTo>
                      <a:lnTo>
                        <a:pt x="52" y="0"/>
                      </a:lnTo>
                      <a:lnTo>
                        <a:pt x="0" y="54"/>
                      </a:lnTo>
                    </a:path>
                  </a:pathLst>
                </a:custGeom>
                <a:no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12" name="Freeform 8"/>
                <p:cNvSpPr/>
                <p:nvPr/>
              </p:nvSpPr>
              <p:spPr bwMode="auto">
                <a:xfrm>
                  <a:off x="4391025" y="1874838"/>
                  <a:ext cx="1284288" cy="1276350"/>
                </a:xfrm>
                <a:custGeom>
                  <a:avLst/>
                  <a:gdLst/>
                  <a:ahLst/>
                  <a:cxnLst>
                    <a:cxn ang="0">
                      <a:pos x="1114" y="270"/>
                    </a:cxn>
                    <a:cxn ang="0">
                      <a:pos x="140" y="268"/>
                    </a:cxn>
                    <a:cxn ang="0">
                      <a:pos x="0" y="479"/>
                    </a:cxn>
                    <a:cxn ang="0">
                      <a:pos x="766" y="624"/>
                    </a:cxn>
                    <a:cxn ang="0">
                      <a:pos x="922" y="1388"/>
                    </a:cxn>
                    <a:cxn ang="0">
                      <a:pos x="1130" y="1245"/>
                    </a:cxn>
                    <a:cxn ang="0">
                      <a:pos x="1114" y="270"/>
                    </a:cxn>
                  </a:cxnLst>
                  <a:rect l="0" t="0" r="r" b="b"/>
                  <a:pathLst>
                    <a:path w="1395" h="1388">
                      <a:moveTo>
                        <a:pt x="1114" y="270"/>
                      </a:moveTo>
                      <a:cubicBezTo>
                        <a:pt x="841" y="1"/>
                        <a:pt x="405" y="0"/>
                        <a:pt x="140" y="268"/>
                      </a:cubicBezTo>
                      <a:cubicBezTo>
                        <a:pt x="79" y="331"/>
                        <a:pt x="32" y="402"/>
                        <a:pt x="0" y="479"/>
                      </a:cubicBezTo>
                      <a:cubicBezTo>
                        <a:pt x="251" y="369"/>
                        <a:pt x="556" y="417"/>
                        <a:pt x="766" y="624"/>
                      </a:cubicBezTo>
                      <a:cubicBezTo>
                        <a:pt x="976" y="831"/>
                        <a:pt x="1028" y="1136"/>
                        <a:pt x="922" y="1388"/>
                      </a:cubicBezTo>
                      <a:cubicBezTo>
                        <a:pt x="998" y="1355"/>
                        <a:pt x="1069" y="1307"/>
                        <a:pt x="1130" y="1245"/>
                      </a:cubicBezTo>
                      <a:cubicBezTo>
                        <a:pt x="1395" y="976"/>
                        <a:pt x="1388" y="540"/>
                        <a:pt x="1114" y="270"/>
                      </a:cubicBezTo>
                    </a:path>
                  </a:pathLst>
                </a:custGeom>
                <a:solidFill>
                  <a:schemeClr val="accent2">
                    <a:lumMod val="75000"/>
                  </a:schemeClr>
                </a:solid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13" name="Freeform 10"/>
                <p:cNvSpPr/>
                <p:nvPr/>
              </p:nvSpPr>
              <p:spPr bwMode="auto">
                <a:xfrm>
                  <a:off x="4854575" y="1189038"/>
                  <a:ext cx="1489075" cy="1501775"/>
                </a:xfrm>
                <a:custGeom>
                  <a:avLst/>
                  <a:gdLst/>
                  <a:ahLst/>
                  <a:cxnLst>
                    <a:cxn ang="0">
                      <a:pos x="462" y="557"/>
                    </a:cxn>
                    <a:cxn ang="0">
                      <a:pos x="0" y="1288"/>
                    </a:cxn>
                    <a:cxn ang="0">
                      <a:pos x="201" y="1433"/>
                    </a:cxn>
                    <a:cxn ang="0">
                      <a:pos x="349" y="1632"/>
                    </a:cxn>
                    <a:cxn ang="0">
                      <a:pos x="1073" y="1160"/>
                    </a:cxn>
                    <a:cxn ang="0">
                      <a:pos x="1589" y="24"/>
                    </a:cxn>
                    <a:cxn ang="0">
                      <a:pos x="462" y="557"/>
                    </a:cxn>
                  </a:cxnLst>
                  <a:rect l="0" t="0" r="r" b="b"/>
                  <a:pathLst>
                    <a:path w="1618" h="1632">
                      <a:moveTo>
                        <a:pt x="462" y="557"/>
                      </a:moveTo>
                      <a:cubicBezTo>
                        <a:pt x="236" y="786"/>
                        <a:pt x="78" y="1044"/>
                        <a:pt x="0" y="1288"/>
                      </a:cubicBezTo>
                      <a:cubicBezTo>
                        <a:pt x="72" y="1325"/>
                        <a:pt x="140" y="1373"/>
                        <a:pt x="201" y="1433"/>
                      </a:cubicBezTo>
                      <a:cubicBezTo>
                        <a:pt x="262" y="1493"/>
                        <a:pt x="311" y="1560"/>
                        <a:pt x="349" y="1632"/>
                      </a:cubicBezTo>
                      <a:cubicBezTo>
                        <a:pt x="591" y="1550"/>
                        <a:pt x="847" y="1389"/>
                        <a:pt x="1073" y="1160"/>
                      </a:cubicBezTo>
                      <a:cubicBezTo>
                        <a:pt x="1432" y="796"/>
                        <a:pt x="1618" y="358"/>
                        <a:pt x="1589" y="24"/>
                      </a:cubicBezTo>
                      <a:cubicBezTo>
                        <a:pt x="1255" y="0"/>
                        <a:pt x="820" y="193"/>
                        <a:pt x="462" y="557"/>
                      </a:cubicBezTo>
                    </a:path>
                  </a:pathLst>
                </a:custGeom>
                <a:solidFill>
                  <a:schemeClr val="tx1">
                    <a:lumMod val="10000"/>
                    <a:lumOff val="90000"/>
                  </a:schemeClr>
                </a:solid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14" name="Freeform 11"/>
                <p:cNvSpPr/>
                <p:nvPr/>
              </p:nvSpPr>
              <p:spPr bwMode="auto">
                <a:xfrm>
                  <a:off x="5029200" y="1208088"/>
                  <a:ext cx="1314450" cy="1482725"/>
                </a:xfrm>
                <a:custGeom>
                  <a:avLst/>
                  <a:gdLst/>
                  <a:ahLst/>
                  <a:cxnLst>
                    <a:cxn ang="0">
                      <a:pos x="1399" y="2"/>
                    </a:cxn>
                    <a:cxn ang="0">
                      <a:pos x="0" y="1401"/>
                    </a:cxn>
                    <a:cxn ang="0">
                      <a:pos x="11" y="1411"/>
                    </a:cxn>
                    <a:cxn ang="0">
                      <a:pos x="159" y="1610"/>
                    </a:cxn>
                    <a:cxn ang="0">
                      <a:pos x="883" y="1138"/>
                    </a:cxn>
                    <a:cxn ang="0">
                      <a:pos x="1399" y="2"/>
                    </a:cxn>
                  </a:cxnLst>
                  <a:rect l="0" t="0" r="r" b="b"/>
                  <a:pathLst>
                    <a:path w="1428" h="1610">
                      <a:moveTo>
                        <a:pt x="1399" y="2"/>
                      </a:moveTo>
                      <a:cubicBezTo>
                        <a:pt x="1361" y="0"/>
                        <a:pt x="0" y="1401"/>
                        <a:pt x="0" y="1401"/>
                      </a:cubicBezTo>
                      <a:cubicBezTo>
                        <a:pt x="4" y="1405"/>
                        <a:pt x="7" y="1408"/>
                        <a:pt x="11" y="1411"/>
                      </a:cubicBezTo>
                      <a:cubicBezTo>
                        <a:pt x="72" y="1471"/>
                        <a:pt x="121" y="1538"/>
                        <a:pt x="159" y="1610"/>
                      </a:cubicBezTo>
                      <a:cubicBezTo>
                        <a:pt x="401" y="1528"/>
                        <a:pt x="657" y="1367"/>
                        <a:pt x="883" y="1138"/>
                      </a:cubicBezTo>
                      <a:cubicBezTo>
                        <a:pt x="1242" y="774"/>
                        <a:pt x="1428" y="336"/>
                        <a:pt x="1399" y="2"/>
                      </a:cubicBezTo>
                    </a:path>
                  </a:pathLst>
                </a:custGeom>
                <a:solidFill>
                  <a:srgbClr val="CFCFCF"/>
                </a:solid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15" name="Freeform 12"/>
                <p:cNvSpPr/>
                <p:nvPr/>
              </p:nvSpPr>
              <p:spPr bwMode="auto">
                <a:xfrm>
                  <a:off x="4814887" y="2097088"/>
                  <a:ext cx="630238" cy="638175"/>
                </a:xfrm>
                <a:custGeom>
                  <a:avLst/>
                  <a:gdLst/>
                  <a:ahLst/>
                  <a:cxnLst>
                    <a:cxn ang="0">
                      <a:pos x="276" y="282"/>
                    </a:cxn>
                    <a:cxn ang="0">
                      <a:pos x="0" y="694"/>
                    </a:cxn>
                    <a:cxn ang="0">
                      <a:pos x="407" y="411"/>
                    </a:cxn>
                    <a:cxn ang="0">
                      <a:pos x="684" y="0"/>
                    </a:cxn>
                    <a:cxn ang="0">
                      <a:pos x="276" y="282"/>
                    </a:cxn>
                  </a:cxnLst>
                  <a:rect l="0" t="0" r="r" b="b"/>
                  <a:pathLst>
                    <a:path w="684" h="694">
                      <a:moveTo>
                        <a:pt x="276" y="282"/>
                      </a:moveTo>
                      <a:cubicBezTo>
                        <a:pt x="127" y="433"/>
                        <a:pt x="24" y="591"/>
                        <a:pt x="0" y="694"/>
                      </a:cubicBezTo>
                      <a:cubicBezTo>
                        <a:pt x="102" y="668"/>
                        <a:pt x="258" y="563"/>
                        <a:pt x="407" y="411"/>
                      </a:cubicBezTo>
                      <a:cubicBezTo>
                        <a:pt x="556" y="260"/>
                        <a:pt x="659" y="103"/>
                        <a:pt x="684" y="0"/>
                      </a:cubicBezTo>
                      <a:cubicBezTo>
                        <a:pt x="581" y="26"/>
                        <a:pt x="425" y="131"/>
                        <a:pt x="276" y="282"/>
                      </a:cubicBezTo>
                    </a:path>
                  </a:pathLst>
                </a:custGeom>
                <a:solidFill>
                  <a:srgbClr val="ED9DB2"/>
                </a:solid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16" name="Freeform 23"/>
                <p:cNvSpPr/>
                <p:nvPr/>
              </p:nvSpPr>
              <p:spPr bwMode="auto">
                <a:xfrm>
                  <a:off x="5737225" y="1328738"/>
                  <a:ext cx="468313" cy="468313"/>
                </a:xfrm>
                <a:custGeom>
                  <a:avLst/>
                  <a:gdLst/>
                  <a:ahLst/>
                  <a:cxnLst>
                    <a:cxn ang="0">
                      <a:pos x="57" y="0"/>
                    </a:cxn>
                    <a:cxn ang="0">
                      <a:pos x="2" y="28"/>
                    </a:cxn>
                    <a:cxn ang="0">
                      <a:pos x="479" y="509"/>
                    </a:cxn>
                    <a:cxn ang="0">
                      <a:pos x="509" y="446"/>
                    </a:cxn>
                    <a:cxn ang="0">
                      <a:pos x="57" y="0"/>
                    </a:cxn>
                  </a:cxnLst>
                  <a:rect l="0" t="0" r="r" b="b"/>
                  <a:pathLst>
                    <a:path w="509" h="509">
                      <a:moveTo>
                        <a:pt x="57" y="0"/>
                      </a:moveTo>
                      <a:cubicBezTo>
                        <a:pt x="24" y="15"/>
                        <a:pt x="2" y="28"/>
                        <a:pt x="2" y="28"/>
                      </a:cubicBezTo>
                      <a:cubicBezTo>
                        <a:pt x="0" y="28"/>
                        <a:pt x="288" y="254"/>
                        <a:pt x="479" y="509"/>
                      </a:cubicBezTo>
                      <a:cubicBezTo>
                        <a:pt x="479" y="509"/>
                        <a:pt x="503" y="462"/>
                        <a:pt x="509" y="446"/>
                      </a:cubicBezTo>
                      <a:cubicBezTo>
                        <a:pt x="505" y="287"/>
                        <a:pt x="274" y="7"/>
                        <a:pt x="57" y="0"/>
                      </a:cubicBezTo>
                    </a:path>
                  </a:pathLst>
                </a:custGeom>
                <a:solidFill>
                  <a:schemeClr val="accent1">
                    <a:lumMod val="60000"/>
                    <a:lumOff val="40000"/>
                  </a:schemeClr>
                </a:solid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17" name="Freeform 31"/>
                <p:cNvSpPr/>
                <p:nvPr/>
              </p:nvSpPr>
              <p:spPr bwMode="auto">
                <a:xfrm>
                  <a:off x="6318250" y="1219200"/>
                  <a:ext cx="1588"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C6C6C6"/>
                </a:solid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18" name="Oval 32"/>
                <p:cNvSpPr>
                  <a:spLocks noChangeArrowheads="1"/>
                </p:cNvSpPr>
                <p:nvPr/>
              </p:nvSpPr>
              <p:spPr bwMode="auto">
                <a:xfrm>
                  <a:off x="6318250" y="1220788"/>
                  <a:ext cx="1588" cy="1588"/>
                </a:xfrm>
                <a:prstGeom prst="ellipse">
                  <a:avLst/>
                </a:prstGeom>
                <a:solidFill>
                  <a:srgbClr val="C6C6C6"/>
                </a:solid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19" name="Freeform 33"/>
                <p:cNvSpPr/>
                <p:nvPr/>
              </p:nvSpPr>
              <p:spPr bwMode="auto">
                <a:xfrm>
                  <a:off x="6318250" y="1220788"/>
                  <a:ext cx="1588"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2F2F2"/>
                </a:solid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20" name="Oval 34"/>
                <p:cNvSpPr>
                  <a:spLocks noChangeArrowheads="1"/>
                </p:cNvSpPr>
                <p:nvPr/>
              </p:nvSpPr>
              <p:spPr bwMode="auto">
                <a:xfrm>
                  <a:off x="6318250" y="1220788"/>
                  <a:ext cx="1588" cy="1588"/>
                </a:xfrm>
                <a:prstGeom prst="ellipse">
                  <a:avLst/>
                </a:prstGeom>
                <a:solidFill>
                  <a:srgbClr val="C6C6C6"/>
                </a:solid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21" name="Freeform 35"/>
                <p:cNvSpPr/>
                <p:nvPr/>
              </p:nvSpPr>
              <p:spPr bwMode="auto">
                <a:xfrm>
                  <a:off x="6318250" y="1220788"/>
                  <a:ext cx="1588"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2F2F2"/>
                </a:solid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22" name="Freeform 36"/>
                <p:cNvSpPr/>
                <p:nvPr/>
              </p:nvSpPr>
              <p:spPr bwMode="auto">
                <a:xfrm>
                  <a:off x="6318250" y="1222375"/>
                  <a:ext cx="1588" cy="1588"/>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solidFill>
                  <a:srgbClr val="C6C6C6"/>
                </a:solid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23" name="Freeform 37"/>
                <p:cNvSpPr>
                  <a:spLocks noEditPoints="1"/>
                </p:cNvSpPr>
                <p:nvPr/>
              </p:nvSpPr>
              <p:spPr bwMode="auto">
                <a:xfrm>
                  <a:off x="6316662" y="1222375"/>
                  <a:ext cx="4763" cy="115888"/>
                </a:xfrm>
                <a:custGeom>
                  <a:avLst/>
                  <a:gdLst/>
                  <a:ahLst/>
                  <a:cxnLst>
                    <a:cxn ang="0">
                      <a:pos x="1" y="0"/>
                    </a:cxn>
                    <a:cxn ang="0">
                      <a:pos x="3" y="62"/>
                    </a:cxn>
                    <a:cxn ang="0">
                      <a:pos x="0" y="126"/>
                    </a:cxn>
                    <a:cxn ang="0">
                      <a:pos x="1" y="0"/>
                    </a:cxn>
                    <a:cxn ang="0">
                      <a:pos x="1" y="0"/>
                    </a:cxn>
                    <a:cxn ang="0">
                      <a:pos x="1" y="0"/>
                    </a:cxn>
                    <a:cxn ang="0">
                      <a:pos x="1" y="0"/>
                    </a:cxn>
                    <a:cxn ang="0">
                      <a:pos x="1" y="0"/>
                    </a:cxn>
                    <a:cxn ang="0">
                      <a:pos x="1" y="0"/>
                    </a:cxn>
                  </a:cxnLst>
                  <a:rect l="0" t="0" r="r" b="b"/>
                  <a:pathLst>
                    <a:path w="4" h="126">
                      <a:moveTo>
                        <a:pt x="1" y="0"/>
                      </a:moveTo>
                      <a:cubicBezTo>
                        <a:pt x="2" y="20"/>
                        <a:pt x="3" y="41"/>
                        <a:pt x="3" y="62"/>
                      </a:cubicBezTo>
                      <a:cubicBezTo>
                        <a:pt x="3" y="83"/>
                        <a:pt x="2" y="104"/>
                        <a:pt x="0" y="126"/>
                      </a:cubicBezTo>
                      <a:cubicBezTo>
                        <a:pt x="4" y="83"/>
                        <a:pt x="4" y="41"/>
                        <a:pt x="1" y="0"/>
                      </a:cubicBezTo>
                      <a:moveTo>
                        <a:pt x="1" y="0"/>
                      </a:moveTo>
                      <a:cubicBezTo>
                        <a:pt x="1" y="0"/>
                        <a:pt x="1" y="0"/>
                        <a:pt x="1" y="0"/>
                      </a:cubicBezTo>
                      <a:cubicBezTo>
                        <a:pt x="1" y="0"/>
                        <a:pt x="1" y="0"/>
                        <a:pt x="1" y="0"/>
                      </a:cubicBezTo>
                      <a:cubicBezTo>
                        <a:pt x="1" y="0"/>
                        <a:pt x="1" y="0"/>
                        <a:pt x="1" y="0"/>
                      </a:cubicBezTo>
                      <a:cubicBezTo>
                        <a:pt x="1" y="0"/>
                        <a:pt x="1" y="0"/>
                        <a:pt x="1" y="0"/>
                      </a:cubicBezTo>
                    </a:path>
                  </a:pathLst>
                </a:custGeom>
                <a:solidFill>
                  <a:srgbClr val="F2F2F2"/>
                </a:solid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24" name="Freeform 38"/>
                <p:cNvSpPr/>
                <p:nvPr/>
              </p:nvSpPr>
              <p:spPr bwMode="auto">
                <a:xfrm>
                  <a:off x="6316662" y="1211263"/>
                  <a:ext cx="3175" cy="68263"/>
                </a:xfrm>
                <a:custGeom>
                  <a:avLst/>
                  <a:gdLst/>
                  <a:ahLst/>
                  <a:cxnLst>
                    <a:cxn ang="0">
                      <a:pos x="1" y="0"/>
                    </a:cxn>
                    <a:cxn ang="0">
                      <a:pos x="0" y="0"/>
                    </a:cxn>
                    <a:cxn ang="0">
                      <a:pos x="1" y="1"/>
                    </a:cxn>
                    <a:cxn ang="0">
                      <a:pos x="4" y="74"/>
                    </a:cxn>
                    <a:cxn ang="0">
                      <a:pos x="2" y="12"/>
                    </a:cxn>
                    <a:cxn ang="0">
                      <a:pos x="2" y="12"/>
                    </a:cxn>
                    <a:cxn ang="0">
                      <a:pos x="2" y="12"/>
                    </a:cxn>
                    <a:cxn ang="0">
                      <a:pos x="2" y="12"/>
                    </a:cxn>
                    <a:cxn ang="0">
                      <a:pos x="2" y="12"/>
                    </a:cxn>
                    <a:cxn ang="0">
                      <a:pos x="2" y="11"/>
                    </a:cxn>
                    <a:cxn ang="0">
                      <a:pos x="2" y="11"/>
                    </a:cxn>
                    <a:cxn ang="0">
                      <a:pos x="2" y="11"/>
                    </a:cxn>
                    <a:cxn ang="0">
                      <a:pos x="2" y="11"/>
                    </a:cxn>
                    <a:cxn ang="0">
                      <a:pos x="2" y="11"/>
                    </a:cxn>
                    <a:cxn ang="0">
                      <a:pos x="2" y="11"/>
                    </a:cxn>
                    <a:cxn ang="0">
                      <a:pos x="2" y="11"/>
                    </a:cxn>
                    <a:cxn ang="0">
                      <a:pos x="2" y="11"/>
                    </a:cxn>
                    <a:cxn ang="0">
                      <a:pos x="2" y="11"/>
                    </a:cxn>
                    <a:cxn ang="0">
                      <a:pos x="2" y="11"/>
                    </a:cxn>
                    <a:cxn ang="0">
                      <a:pos x="2" y="11"/>
                    </a:cxn>
                    <a:cxn ang="0">
                      <a:pos x="2" y="11"/>
                    </a:cxn>
                    <a:cxn ang="0">
                      <a:pos x="2" y="10"/>
                    </a:cxn>
                    <a:cxn ang="0">
                      <a:pos x="2" y="10"/>
                    </a:cxn>
                    <a:cxn ang="0">
                      <a:pos x="2" y="10"/>
                    </a:cxn>
                    <a:cxn ang="0">
                      <a:pos x="2" y="10"/>
                    </a:cxn>
                    <a:cxn ang="0">
                      <a:pos x="1" y="0"/>
                    </a:cxn>
                    <a:cxn ang="0">
                      <a:pos x="1" y="0"/>
                    </a:cxn>
                  </a:cxnLst>
                  <a:rect l="0" t="0" r="r" b="b"/>
                  <a:pathLst>
                    <a:path w="4" h="74">
                      <a:moveTo>
                        <a:pt x="1" y="0"/>
                      </a:moveTo>
                      <a:cubicBezTo>
                        <a:pt x="1" y="0"/>
                        <a:pt x="0" y="0"/>
                        <a:pt x="0" y="0"/>
                      </a:cubicBezTo>
                      <a:cubicBezTo>
                        <a:pt x="0" y="0"/>
                        <a:pt x="1" y="1"/>
                        <a:pt x="1" y="1"/>
                      </a:cubicBezTo>
                      <a:cubicBezTo>
                        <a:pt x="3" y="25"/>
                        <a:pt x="4" y="49"/>
                        <a:pt x="4" y="74"/>
                      </a:cubicBezTo>
                      <a:cubicBezTo>
                        <a:pt x="4" y="53"/>
                        <a:pt x="3" y="32"/>
                        <a:pt x="2" y="12"/>
                      </a:cubicBezTo>
                      <a:cubicBezTo>
                        <a:pt x="2" y="12"/>
                        <a:pt x="2" y="12"/>
                        <a:pt x="2" y="12"/>
                      </a:cubicBezTo>
                      <a:cubicBezTo>
                        <a:pt x="2" y="12"/>
                        <a:pt x="2" y="12"/>
                        <a:pt x="2" y="12"/>
                      </a:cubicBezTo>
                      <a:cubicBezTo>
                        <a:pt x="2" y="12"/>
                        <a:pt x="2" y="12"/>
                        <a:pt x="2" y="12"/>
                      </a:cubicBezTo>
                      <a:cubicBezTo>
                        <a:pt x="2" y="12"/>
                        <a:pt x="2" y="12"/>
                        <a:pt x="2" y="12"/>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0"/>
                        <a:pt x="2" y="10"/>
                        <a:pt x="2" y="10"/>
                      </a:cubicBezTo>
                      <a:cubicBezTo>
                        <a:pt x="2" y="10"/>
                        <a:pt x="2" y="10"/>
                        <a:pt x="2" y="10"/>
                      </a:cubicBezTo>
                      <a:cubicBezTo>
                        <a:pt x="2" y="10"/>
                        <a:pt x="2" y="10"/>
                        <a:pt x="2" y="10"/>
                      </a:cubicBezTo>
                      <a:cubicBezTo>
                        <a:pt x="2" y="10"/>
                        <a:pt x="2" y="10"/>
                        <a:pt x="2" y="10"/>
                      </a:cubicBezTo>
                      <a:cubicBezTo>
                        <a:pt x="2" y="7"/>
                        <a:pt x="1" y="4"/>
                        <a:pt x="1" y="0"/>
                      </a:cubicBezTo>
                      <a:cubicBezTo>
                        <a:pt x="1" y="0"/>
                        <a:pt x="1" y="0"/>
                        <a:pt x="1" y="0"/>
                      </a:cubicBezTo>
                    </a:path>
                  </a:pathLst>
                </a:custGeom>
                <a:solidFill>
                  <a:srgbClr val="B7352B"/>
                </a:solid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25" name="Freeform 40"/>
                <p:cNvSpPr/>
                <p:nvPr/>
              </p:nvSpPr>
              <p:spPr bwMode="auto">
                <a:xfrm>
                  <a:off x="6316662" y="1338263"/>
                  <a:ext cx="1588"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2F2F2"/>
                </a:solid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26" name="Freeform 41"/>
                <p:cNvSpPr>
                  <a:spLocks noEditPoints="1"/>
                </p:cNvSpPr>
                <p:nvPr/>
              </p:nvSpPr>
              <p:spPr bwMode="auto">
                <a:xfrm>
                  <a:off x="5175250" y="1797050"/>
                  <a:ext cx="1001713" cy="893763"/>
                </a:xfrm>
                <a:custGeom>
                  <a:avLst/>
                  <a:gdLst/>
                  <a:ahLst/>
                  <a:cxnLst>
                    <a:cxn ang="0">
                      <a:pos x="72" y="943"/>
                    </a:cxn>
                    <a:cxn ang="0">
                      <a:pos x="0" y="970"/>
                    </a:cxn>
                    <a:cxn ang="0">
                      <a:pos x="0" y="970"/>
                    </a:cxn>
                    <a:cxn ang="0">
                      <a:pos x="72" y="943"/>
                    </a:cxn>
                    <a:cxn ang="0">
                      <a:pos x="72" y="943"/>
                    </a:cxn>
                    <a:cxn ang="0">
                      <a:pos x="1088" y="0"/>
                    </a:cxn>
                    <a:cxn ang="0">
                      <a:pos x="724" y="498"/>
                    </a:cxn>
                    <a:cxn ang="0">
                      <a:pos x="1088" y="0"/>
                    </a:cxn>
                    <a:cxn ang="0">
                      <a:pos x="1088" y="0"/>
                    </a:cxn>
                  </a:cxnLst>
                  <a:rect l="0" t="0" r="r" b="b"/>
                  <a:pathLst>
                    <a:path w="1088" h="970">
                      <a:moveTo>
                        <a:pt x="72" y="943"/>
                      </a:moveTo>
                      <a:cubicBezTo>
                        <a:pt x="48" y="953"/>
                        <a:pt x="24" y="962"/>
                        <a:pt x="0" y="970"/>
                      </a:cubicBezTo>
                      <a:cubicBezTo>
                        <a:pt x="0" y="970"/>
                        <a:pt x="0" y="970"/>
                        <a:pt x="0" y="970"/>
                      </a:cubicBezTo>
                      <a:cubicBezTo>
                        <a:pt x="24" y="962"/>
                        <a:pt x="48" y="953"/>
                        <a:pt x="72" y="943"/>
                      </a:cubicBezTo>
                      <a:cubicBezTo>
                        <a:pt x="72" y="943"/>
                        <a:pt x="72" y="943"/>
                        <a:pt x="72" y="943"/>
                      </a:cubicBezTo>
                      <a:moveTo>
                        <a:pt x="1088" y="0"/>
                      </a:moveTo>
                      <a:cubicBezTo>
                        <a:pt x="1001" y="170"/>
                        <a:pt x="879" y="341"/>
                        <a:pt x="724" y="498"/>
                      </a:cubicBezTo>
                      <a:cubicBezTo>
                        <a:pt x="879" y="341"/>
                        <a:pt x="1001" y="170"/>
                        <a:pt x="1088" y="0"/>
                      </a:cubicBezTo>
                      <a:cubicBezTo>
                        <a:pt x="1088" y="0"/>
                        <a:pt x="1088" y="0"/>
                        <a:pt x="1088" y="0"/>
                      </a:cubicBezTo>
                    </a:path>
                  </a:pathLst>
                </a:custGeom>
                <a:solidFill>
                  <a:schemeClr val="accent2">
                    <a:lumMod val="75000"/>
                  </a:schemeClr>
                </a:solid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27" name="Freeform 42"/>
                <p:cNvSpPr/>
                <p:nvPr/>
              </p:nvSpPr>
              <p:spPr bwMode="auto">
                <a:xfrm>
                  <a:off x="5241925" y="2493963"/>
                  <a:ext cx="317500" cy="171450"/>
                </a:xfrm>
                <a:custGeom>
                  <a:avLst/>
                  <a:gdLst/>
                  <a:ahLst/>
                  <a:cxnLst>
                    <a:cxn ang="0">
                      <a:pos x="344" y="0"/>
                    </a:cxn>
                    <a:cxn ang="0">
                      <a:pos x="0" y="186"/>
                    </a:cxn>
                    <a:cxn ang="0">
                      <a:pos x="0" y="186"/>
                    </a:cxn>
                    <a:cxn ang="0">
                      <a:pos x="344" y="0"/>
                    </a:cxn>
                  </a:cxnLst>
                  <a:rect l="0" t="0" r="r" b="b"/>
                  <a:pathLst>
                    <a:path w="344" h="186">
                      <a:moveTo>
                        <a:pt x="344" y="0"/>
                      </a:moveTo>
                      <a:cubicBezTo>
                        <a:pt x="230" y="79"/>
                        <a:pt x="114" y="141"/>
                        <a:pt x="0" y="186"/>
                      </a:cubicBezTo>
                      <a:cubicBezTo>
                        <a:pt x="0" y="186"/>
                        <a:pt x="0" y="186"/>
                        <a:pt x="0" y="186"/>
                      </a:cubicBezTo>
                      <a:cubicBezTo>
                        <a:pt x="114" y="141"/>
                        <a:pt x="230" y="79"/>
                        <a:pt x="344" y="0"/>
                      </a:cubicBezTo>
                    </a:path>
                  </a:pathLst>
                </a:custGeom>
                <a:solidFill>
                  <a:srgbClr val="264561"/>
                </a:solid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28" name="Freeform 14"/>
                <p:cNvSpPr/>
                <p:nvPr/>
              </p:nvSpPr>
              <p:spPr bwMode="auto">
                <a:xfrm>
                  <a:off x="5788023" y="1203327"/>
                  <a:ext cx="541338" cy="539750"/>
                </a:xfrm>
                <a:custGeom>
                  <a:avLst/>
                  <a:gdLst/>
                  <a:ahLst/>
                  <a:cxnLst>
                    <a:cxn ang="0">
                      <a:pos x="0" y="142"/>
                    </a:cxn>
                    <a:cxn ang="0">
                      <a:pos x="233" y="357"/>
                    </a:cxn>
                    <a:cxn ang="0">
                      <a:pos x="452" y="587"/>
                    </a:cxn>
                    <a:cxn ang="0">
                      <a:pos x="573" y="12"/>
                    </a:cxn>
                    <a:cxn ang="0">
                      <a:pos x="0" y="142"/>
                    </a:cxn>
                  </a:cxnLst>
                  <a:rect l="0" t="0" r="r" b="b"/>
                  <a:pathLst>
                    <a:path w="588" h="587">
                      <a:moveTo>
                        <a:pt x="0" y="142"/>
                      </a:moveTo>
                      <a:cubicBezTo>
                        <a:pt x="79" y="210"/>
                        <a:pt x="157" y="281"/>
                        <a:pt x="233" y="357"/>
                      </a:cubicBezTo>
                      <a:cubicBezTo>
                        <a:pt x="310" y="433"/>
                        <a:pt x="383" y="510"/>
                        <a:pt x="452" y="587"/>
                      </a:cubicBezTo>
                      <a:cubicBezTo>
                        <a:pt x="546" y="384"/>
                        <a:pt x="588" y="184"/>
                        <a:pt x="573" y="12"/>
                      </a:cubicBezTo>
                      <a:cubicBezTo>
                        <a:pt x="401" y="0"/>
                        <a:pt x="202" y="45"/>
                        <a:pt x="0" y="142"/>
                      </a:cubicBezTo>
                    </a:path>
                  </a:pathLst>
                </a:custGeom>
                <a:solidFill>
                  <a:schemeClr val="accent2">
                    <a:lumMod val="75000"/>
                  </a:schemeClr>
                </a:solid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grpSp>
        </p:grpSp>
        <p:grpSp>
          <p:nvGrpSpPr>
            <p:cNvPr id="17" name="Group 460"/>
            <p:cNvGrpSpPr/>
            <p:nvPr/>
          </p:nvGrpSpPr>
          <p:grpSpPr>
            <a:xfrm flipH="1">
              <a:off x="4422941" y="1485684"/>
              <a:ext cx="2116381" cy="2306228"/>
              <a:chOff x="654280" y="1047001"/>
              <a:chExt cx="3037333" cy="3309786"/>
            </a:xfrm>
          </p:grpSpPr>
          <p:grpSp>
            <p:nvGrpSpPr>
              <p:cNvPr id="165" name="Group 461"/>
              <p:cNvGrpSpPr/>
              <p:nvPr/>
            </p:nvGrpSpPr>
            <p:grpSpPr>
              <a:xfrm>
                <a:off x="654280" y="2079826"/>
                <a:ext cx="3024555" cy="2276961"/>
                <a:chOff x="604505" y="1981058"/>
                <a:chExt cx="3153719" cy="2374200"/>
              </a:xfrm>
            </p:grpSpPr>
            <p:grpSp>
              <p:nvGrpSpPr>
                <p:cNvPr id="186" name="Group 483"/>
                <p:cNvGrpSpPr/>
                <p:nvPr/>
              </p:nvGrpSpPr>
              <p:grpSpPr>
                <a:xfrm rot="15155533" flipH="1">
                  <a:off x="773232" y="1812331"/>
                  <a:ext cx="2374200" cy="2711653"/>
                  <a:chOff x="6326188" y="1654175"/>
                  <a:chExt cx="2410644" cy="3082384"/>
                </a:xfrm>
                <a:solidFill>
                  <a:schemeClr val="bg2">
                    <a:lumMod val="75000"/>
                  </a:schemeClr>
                </a:solidFill>
              </p:grpSpPr>
              <p:sp>
                <p:nvSpPr>
                  <p:cNvPr id="268" name="Freeform 129"/>
                  <p:cNvSpPr/>
                  <p:nvPr/>
                </p:nvSpPr>
                <p:spPr bwMode="auto">
                  <a:xfrm>
                    <a:off x="8027988" y="1720850"/>
                    <a:ext cx="3175" cy="1588"/>
                  </a:xfrm>
                  <a:custGeom>
                    <a:avLst/>
                    <a:gdLst/>
                    <a:ahLst/>
                    <a:cxnLst>
                      <a:cxn ang="0">
                        <a:pos x="0" y="0"/>
                      </a:cxn>
                      <a:cxn ang="0">
                        <a:pos x="0" y="0"/>
                      </a:cxn>
                      <a:cxn ang="0">
                        <a:pos x="0" y="0"/>
                      </a:cxn>
                    </a:cxnLst>
                    <a:rect l="0" t="0" r="r" b="b"/>
                    <a:pathLst>
                      <a:path w="1">
                        <a:moveTo>
                          <a:pt x="0" y="0"/>
                        </a:moveTo>
                        <a:cubicBezTo>
                          <a:pt x="0" y="0"/>
                          <a:pt x="1" y="0"/>
                          <a:pt x="0" y="0"/>
                        </a:cubicBezTo>
                        <a:cubicBezTo>
                          <a:pt x="0" y="0"/>
                          <a:pt x="0" y="0"/>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69" name="Freeform 130"/>
                  <p:cNvSpPr/>
                  <p:nvPr/>
                </p:nvSpPr>
                <p:spPr bwMode="auto">
                  <a:xfrm>
                    <a:off x="7724775" y="1841500"/>
                    <a:ext cx="3175" cy="3175"/>
                  </a:xfrm>
                  <a:custGeom>
                    <a:avLst/>
                    <a:gdLst/>
                    <a:ahLst/>
                    <a:cxnLst>
                      <a:cxn ang="0">
                        <a:pos x="0" y="1"/>
                      </a:cxn>
                      <a:cxn ang="0">
                        <a:pos x="1" y="0"/>
                      </a:cxn>
                      <a:cxn ang="0">
                        <a:pos x="0" y="1"/>
                      </a:cxn>
                    </a:cxnLst>
                    <a:rect l="0" t="0" r="r" b="b"/>
                    <a:pathLst>
                      <a:path w="1" h="1">
                        <a:moveTo>
                          <a:pt x="0" y="1"/>
                        </a:moveTo>
                        <a:cubicBezTo>
                          <a:pt x="1" y="0"/>
                          <a:pt x="1" y="0"/>
                          <a:pt x="1" y="0"/>
                        </a:cubicBezTo>
                        <a:cubicBezTo>
                          <a:pt x="0" y="1"/>
                          <a:pt x="0" y="1"/>
                          <a:pt x="0" y="1"/>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70" name="Freeform 131"/>
                  <p:cNvSpPr/>
                  <p:nvPr/>
                </p:nvSpPr>
                <p:spPr bwMode="auto">
                  <a:xfrm>
                    <a:off x="8218488" y="1671638"/>
                    <a:ext cx="12700" cy="1588"/>
                  </a:xfrm>
                  <a:custGeom>
                    <a:avLst/>
                    <a:gdLst/>
                    <a:ahLst/>
                    <a:cxnLst>
                      <a:cxn ang="0">
                        <a:pos x="0" y="1"/>
                      </a:cxn>
                      <a:cxn ang="0">
                        <a:pos x="0" y="1"/>
                      </a:cxn>
                      <a:cxn ang="0">
                        <a:pos x="5" y="0"/>
                      </a:cxn>
                      <a:cxn ang="0">
                        <a:pos x="0" y="1"/>
                      </a:cxn>
                    </a:cxnLst>
                    <a:rect l="0" t="0" r="r" b="b"/>
                    <a:pathLst>
                      <a:path w="5" h="1">
                        <a:moveTo>
                          <a:pt x="0" y="1"/>
                        </a:moveTo>
                        <a:cubicBezTo>
                          <a:pt x="0" y="1"/>
                          <a:pt x="0" y="1"/>
                          <a:pt x="0" y="1"/>
                        </a:cubicBezTo>
                        <a:cubicBezTo>
                          <a:pt x="5" y="0"/>
                          <a:pt x="5" y="0"/>
                          <a:pt x="5" y="0"/>
                        </a:cubicBezTo>
                        <a:lnTo>
                          <a:pt x="0" y="1"/>
                        </a:ln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71" name="Freeform 132"/>
                  <p:cNvSpPr/>
                  <p:nvPr/>
                </p:nvSpPr>
                <p:spPr bwMode="auto">
                  <a:xfrm>
                    <a:off x="7169150" y="2263775"/>
                    <a:ext cx="3175" cy="3175"/>
                  </a:xfrm>
                  <a:custGeom>
                    <a:avLst/>
                    <a:gdLst/>
                    <a:ahLst/>
                    <a:cxnLst>
                      <a:cxn ang="0">
                        <a:pos x="0" y="1"/>
                      </a:cxn>
                      <a:cxn ang="0">
                        <a:pos x="1" y="0"/>
                      </a:cxn>
                      <a:cxn ang="0">
                        <a:pos x="0" y="1"/>
                      </a:cxn>
                    </a:cxnLst>
                    <a:rect l="0" t="0" r="r" b="b"/>
                    <a:pathLst>
                      <a:path w="1" h="1">
                        <a:moveTo>
                          <a:pt x="0" y="1"/>
                        </a:moveTo>
                        <a:cubicBezTo>
                          <a:pt x="1" y="0"/>
                          <a:pt x="1" y="0"/>
                          <a:pt x="1" y="0"/>
                        </a:cubicBezTo>
                        <a:cubicBezTo>
                          <a:pt x="1" y="1"/>
                          <a:pt x="0" y="1"/>
                          <a:pt x="0" y="1"/>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72" name="Freeform 133"/>
                  <p:cNvSpPr/>
                  <p:nvPr/>
                </p:nvSpPr>
                <p:spPr bwMode="auto">
                  <a:xfrm>
                    <a:off x="7480300" y="1995488"/>
                    <a:ext cx="4762" cy="4763"/>
                  </a:xfrm>
                  <a:custGeom>
                    <a:avLst/>
                    <a:gdLst/>
                    <a:ahLst/>
                    <a:cxnLst>
                      <a:cxn ang="0">
                        <a:pos x="2" y="0"/>
                      </a:cxn>
                      <a:cxn ang="0">
                        <a:pos x="0" y="2"/>
                      </a:cxn>
                      <a:cxn ang="0">
                        <a:pos x="2" y="0"/>
                      </a:cxn>
                    </a:cxnLst>
                    <a:rect l="0" t="0" r="r" b="b"/>
                    <a:pathLst>
                      <a:path w="2" h="2">
                        <a:moveTo>
                          <a:pt x="2" y="0"/>
                        </a:moveTo>
                        <a:cubicBezTo>
                          <a:pt x="1" y="0"/>
                          <a:pt x="1" y="1"/>
                          <a:pt x="0" y="2"/>
                        </a:cubicBezTo>
                        <a:cubicBezTo>
                          <a:pt x="1" y="1"/>
                          <a:pt x="2" y="0"/>
                          <a:pt x="2"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73" name="Freeform 134"/>
                  <p:cNvSpPr/>
                  <p:nvPr/>
                </p:nvSpPr>
                <p:spPr bwMode="auto">
                  <a:xfrm>
                    <a:off x="8318500" y="1681163"/>
                    <a:ext cx="7937" cy="1588"/>
                  </a:xfrm>
                  <a:custGeom>
                    <a:avLst/>
                    <a:gdLst/>
                    <a:ahLst/>
                    <a:cxnLst>
                      <a:cxn ang="0">
                        <a:pos x="3" y="0"/>
                      </a:cxn>
                      <a:cxn ang="0">
                        <a:pos x="0" y="0"/>
                      </a:cxn>
                      <a:cxn ang="0">
                        <a:pos x="3" y="0"/>
                      </a:cxn>
                    </a:cxnLst>
                    <a:rect l="0" t="0" r="r" b="b"/>
                    <a:pathLst>
                      <a:path w="3">
                        <a:moveTo>
                          <a:pt x="3" y="0"/>
                        </a:moveTo>
                        <a:cubicBezTo>
                          <a:pt x="0" y="0"/>
                          <a:pt x="0" y="0"/>
                          <a:pt x="0" y="0"/>
                        </a:cubicBezTo>
                        <a:cubicBezTo>
                          <a:pt x="0" y="0"/>
                          <a:pt x="1" y="0"/>
                          <a:pt x="3"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74" name="Freeform 135"/>
                  <p:cNvSpPr/>
                  <p:nvPr/>
                </p:nvSpPr>
                <p:spPr bwMode="auto">
                  <a:xfrm>
                    <a:off x="8516938" y="1655763"/>
                    <a:ext cx="1587" cy="1588"/>
                  </a:xfrm>
                  <a:custGeom>
                    <a:avLst/>
                    <a:gdLst/>
                    <a:ahLst/>
                    <a:cxnLst>
                      <a:cxn ang="0">
                        <a:pos x="1" y="0"/>
                      </a:cxn>
                      <a:cxn ang="0">
                        <a:pos x="1" y="0"/>
                      </a:cxn>
                      <a:cxn ang="0">
                        <a:pos x="1" y="0"/>
                      </a:cxn>
                    </a:cxnLst>
                    <a:rect l="0" t="0" r="r" b="b"/>
                    <a:pathLst>
                      <a:path w="1">
                        <a:moveTo>
                          <a:pt x="1" y="0"/>
                        </a:moveTo>
                        <a:cubicBezTo>
                          <a:pt x="1" y="0"/>
                          <a:pt x="1" y="0"/>
                          <a:pt x="1" y="0"/>
                        </a:cubicBezTo>
                        <a:cubicBezTo>
                          <a:pt x="0" y="0"/>
                          <a:pt x="1" y="0"/>
                          <a:pt x="1"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75" name="Freeform 136"/>
                  <p:cNvSpPr/>
                  <p:nvPr/>
                </p:nvSpPr>
                <p:spPr bwMode="auto">
                  <a:xfrm>
                    <a:off x="8434388" y="1654175"/>
                    <a:ext cx="7937" cy="1588"/>
                  </a:xfrm>
                  <a:custGeom>
                    <a:avLst/>
                    <a:gdLst/>
                    <a:ahLst/>
                    <a:cxnLst>
                      <a:cxn ang="0">
                        <a:pos x="3" y="0"/>
                      </a:cxn>
                      <a:cxn ang="0">
                        <a:pos x="0" y="0"/>
                      </a:cxn>
                      <a:cxn ang="0">
                        <a:pos x="3" y="0"/>
                      </a:cxn>
                    </a:cxnLst>
                    <a:rect l="0" t="0" r="r" b="b"/>
                    <a:pathLst>
                      <a:path w="3">
                        <a:moveTo>
                          <a:pt x="3" y="0"/>
                        </a:moveTo>
                        <a:cubicBezTo>
                          <a:pt x="2" y="0"/>
                          <a:pt x="1" y="0"/>
                          <a:pt x="0" y="0"/>
                        </a:cubicBezTo>
                        <a:cubicBezTo>
                          <a:pt x="1" y="0"/>
                          <a:pt x="3" y="0"/>
                          <a:pt x="3"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76" name="Freeform 137"/>
                  <p:cNvSpPr/>
                  <p:nvPr/>
                </p:nvSpPr>
                <p:spPr bwMode="auto">
                  <a:xfrm>
                    <a:off x="8432800" y="1654175"/>
                    <a:ext cx="1587" cy="1588"/>
                  </a:xfrm>
                  <a:custGeom>
                    <a:avLst/>
                    <a:gdLst/>
                    <a:ahLst/>
                    <a:cxnLst>
                      <a:cxn ang="0">
                        <a:pos x="0" y="0"/>
                      </a:cxn>
                      <a:cxn ang="0">
                        <a:pos x="1" y="0"/>
                      </a:cxn>
                      <a:cxn ang="0">
                        <a:pos x="0" y="0"/>
                      </a:cxn>
                    </a:cxnLst>
                    <a:rect l="0" t="0" r="r" b="b"/>
                    <a:pathLst>
                      <a:path w="1">
                        <a:moveTo>
                          <a:pt x="0" y="0"/>
                        </a:moveTo>
                        <a:cubicBezTo>
                          <a:pt x="1" y="0"/>
                          <a:pt x="1" y="0"/>
                          <a:pt x="1" y="0"/>
                        </a:cubicBezTo>
                        <a:cubicBezTo>
                          <a:pt x="1" y="0"/>
                          <a:pt x="0" y="0"/>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77" name="Freeform 138"/>
                  <p:cNvSpPr/>
                  <p:nvPr/>
                </p:nvSpPr>
                <p:spPr bwMode="auto">
                  <a:xfrm>
                    <a:off x="6326188" y="4597400"/>
                    <a:ext cx="3175" cy="17463"/>
                  </a:xfrm>
                  <a:custGeom>
                    <a:avLst/>
                    <a:gdLst/>
                    <a:ahLst/>
                    <a:cxnLst>
                      <a:cxn ang="0">
                        <a:pos x="0" y="0"/>
                      </a:cxn>
                      <a:cxn ang="0">
                        <a:pos x="1" y="7"/>
                      </a:cxn>
                      <a:cxn ang="0">
                        <a:pos x="0" y="0"/>
                      </a:cxn>
                    </a:cxnLst>
                    <a:rect l="0" t="0" r="r" b="b"/>
                    <a:pathLst>
                      <a:path w="1" h="7">
                        <a:moveTo>
                          <a:pt x="0" y="0"/>
                        </a:moveTo>
                        <a:cubicBezTo>
                          <a:pt x="0" y="3"/>
                          <a:pt x="0" y="5"/>
                          <a:pt x="1" y="7"/>
                        </a:cubicBezTo>
                        <a:lnTo>
                          <a:pt x="0" y="0"/>
                        </a:ln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78" name="Freeform 139"/>
                  <p:cNvSpPr/>
                  <p:nvPr/>
                </p:nvSpPr>
                <p:spPr bwMode="auto">
                  <a:xfrm>
                    <a:off x="6789738" y="2773363"/>
                    <a:ext cx="3175" cy="1588"/>
                  </a:xfrm>
                  <a:custGeom>
                    <a:avLst/>
                    <a:gdLst/>
                    <a:ahLst/>
                    <a:cxnLst>
                      <a:cxn ang="0">
                        <a:pos x="1" y="1"/>
                      </a:cxn>
                      <a:cxn ang="0">
                        <a:pos x="1" y="0"/>
                      </a:cxn>
                      <a:cxn ang="0">
                        <a:pos x="1" y="1"/>
                      </a:cxn>
                    </a:cxnLst>
                    <a:rect l="0" t="0" r="r" b="b"/>
                    <a:pathLst>
                      <a:path w="1" h="1">
                        <a:moveTo>
                          <a:pt x="1" y="1"/>
                        </a:moveTo>
                        <a:cubicBezTo>
                          <a:pt x="1" y="0"/>
                          <a:pt x="1" y="0"/>
                          <a:pt x="1" y="0"/>
                        </a:cubicBezTo>
                        <a:cubicBezTo>
                          <a:pt x="0" y="1"/>
                          <a:pt x="0" y="1"/>
                          <a:pt x="1" y="1"/>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79" name="Freeform 140"/>
                  <p:cNvSpPr/>
                  <p:nvPr/>
                </p:nvSpPr>
                <p:spPr bwMode="auto">
                  <a:xfrm>
                    <a:off x="6342063" y="4603750"/>
                    <a:ext cx="1587" cy="4763"/>
                  </a:xfrm>
                  <a:custGeom>
                    <a:avLst/>
                    <a:gdLst/>
                    <a:ahLst/>
                    <a:cxnLst>
                      <a:cxn ang="0">
                        <a:pos x="0" y="0"/>
                      </a:cxn>
                      <a:cxn ang="0">
                        <a:pos x="0" y="2"/>
                      </a:cxn>
                      <a:cxn ang="0">
                        <a:pos x="0" y="0"/>
                      </a:cxn>
                    </a:cxnLst>
                    <a:rect l="0" t="0" r="r" b="b"/>
                    <a:pathLst>
                      <a:path h="2">
                        <a:moveTo>
                          <a:pt x="0" y="0"/>
                        </a:moveTo>
                        <a:cubicBezTo>
                          <a:pt x="0" y="2"/>
                          <a:pt x="0" y="2"/>
                          <a:pt x="0" y="2"/>
                        </a:cubicBezTo>
                        <a:cubicBezTo>
                          <a:pt x="0" y="1"/>
                          <a:pt x="0" y="1"/>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80" name="Freeform 141"/>
                  <p:cNvSpPr/>
                  <p:nvPr/>
                </p:nvSpPr>
                <p:spPr bwMode="auto">
                  <a:xfrm>
                    <a:off x="8207375" y="1704975"/>
                    <a:ext cx="17462" cy="6350"/>
                  </a:xfrm>
                  <a:custGeom>
                    <a:avLst/>
                    <a:gdLst/>
                    <a:ahLst/>
                    <a:cxnLst>
                      <a:cxn ang="0">
                        <a:pos x="7" y="0"/>
                      </a:cxn>
                      <a:cxn ang="0">
                        <a:pos x="0" y="2"/>
                      </a:cxn>
                      <a:cxn ang="0">
                        <a:pos x="7" y="0"/>
                      </a:cxn>
                    </a:cxnLst>
                    <a:rect l="0" t="0" r="r" b="b"/>
                    <a:pathLst>
                      <a:path w="7" h="2">
                        <a:moveTo>
                          <a:pt x="7" y="0"/>
                        </a:moveTo>
                        <a:cubicBezTo>
                          <a:pt x="5" y="1"/>
                          <a:pt x="0" y="1"/>
                          <a:pt x="0" y="2"/>
                        </a:cubicBezTo>
                        <a:cubicBezTo>
                          <a:pt x="3" y="1"/>
                          <a:pt x="6" y="1"/>
                          <a:pt x="7"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81" name="Freeform 142"/>
                  <p:cNvSpPr/>
                  <p:nvPr/>
                </p:nvSpPr>
                <p:spPr bwMode="auto">
                  <a:xfrm>
                    <a:off x="6788150" y="2924175"/>
                    <a:ext cx="1587" cy="4763"/>
                  </a:xfrm>
                  <a:custGeom>
                    <a:avLst/>
                    <a:gdLst/>
                    <a:ahLst/>
                    <a:cxnLst>
                      <a:cxn ang="0">
                        <a:pos x="0" y="0"/>
                      </a:cxn>
                      <a:cxn ang="0">
                        <a:pos x="0" y="2"/>
                      </a:cxn>
                      <a:cxn ang="0">
                        <a:pos x="0" y="0"/>
                      </a:cxn>
                    </a:cxnLst>
                    <a:rect l="0" t="0" r="r" b="b"/>
                    <a:pathLst>
                      <a:path h="2">
                        <a:moveTo>
                          <a:pt x="0" y="0"/>
                        </a:moveTo>
                        <a:cubicBezTo>
                          <a:pt x="0" y="2"/>
                          <a:pt x="0" y="2"/>
                          <a:pt x="0" y="2"/>
                        </a:cubicBezTo>
                        <a:cubicBezTo>
                          <a:pt x="0" y="1"/>
                          <a:pt x="0" y="1"/>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82" name="Freeform 143"/>
                  <p:cNvSpPr/>
                  <p:nvPr/>
                </p:nvSpPr>
                <p:spPr bwMode="auto">
                  <a:xfrm>
                    <a:off x="6342063" y="4602163"/>
                    <a:ext cx="1587" cy="1588"/>
                  </a:xfrm>
                  <a:custGeom>
                    <a:avLst/>
                    <a:gdLst/>
                    <a:ahLst/>
                    <a:cxnLst>
                      <a:cxn ang="0">
                        <a:pos x="0" y="1"/>
                      </a:cxn>
                      <a:cxn ang="0">
                        <a:pos x="0" y="0"/>
                      </a:cxn>
                      <a:cxn ang="0">
                        <a:pos x="0" y="0"/>
                      </a:cxn>
                      <a:cxn ang="0">
                        <a:pos x="0" y="1"/>
                      </a:cxn>
                    </a:cxnLst>
                    <a:rect l="0" t="0" r="r" b="b"/>
                    <a:pathLst>
                      <a:path h="1">
                        <a:moveTo>
                          <a:pt x="0" y="1"/>
                        </a:moveTo>
                        <a:cubicBezTo>
                          <a:pt x="0" y="0"/>
                          <a:pt x="0" y="0"/>
                          <a:pt x="0" y="0"/>
                        </a:cubicBezTo>
                        <a:cubicBezTo>
                          <a:pt x="0" y="0"/>
                          <a:pt x="0" y="0"/>
                          <a:pt x="0" y="0"/>
                        </a:cubicBezTo>
                        <a:cubicBezTo>
                          <a:pt x="0" y="0"/>
                          <a:pt x="0" y="1"/>
                          <a:pt x="0" y="1"/>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83" name="Rectangle 144"/>
                  <p:cNvSpPr>
                    <a:spLocks noChangeArrowheads="1"/>
                  </p:cNvSpPr>
                  <p:nvPr/>
                </p:nvSpPr>
                <p:spPr bwMode="auto">
                  <a:xfrm>
                    <a:off x="6518275" y="3373438"/>
                    <a:ext cx="1587" cy="1588"/>
                  </a:xfrm>
                  <a:prstGeom prst="rect">
                    <a:avLst/>
                  </a:prstGeom>
                  <a:grpFill/>
                  <a:ln w="9525">
                    <a:noFill/>
                    <a:miter lim="800000"/>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84" name="Freeform 145"/>
                  <p:cNvSpPr/>
                  <p:nvPr/>
                </p:nvSpPr>
                <p:spPr bwMode="auto">
                  <a:xfrm>
                    <a:off x="6505575" y="3398838"/>
                    <a:ext cx="1587" cy="6350"/>
                  </a:xfrm>
                  <a:custGeom>
                    <a:avLst/>
                    <a:gdLst/>
                    <a:ahLst/>
                    <a:cxnLst>
                      <a:cxn ang="0">
                        <a:pos x="0" y="3"/>
                      </a:cxn>
                      <a:cxn ang="0">
                        <a:pos x="0" y="0"/>
                      </a:cxn>
                      <a:cxn ang="0">
                        <a:pos x="0" y="3"/>
                      </a:cxn>
                    </a:cxnLst>
                    <a:rect l="0" t="0" r="r" b="b"/>
                    <a:pathLst>
                      <a:path h="3">
                        <a:moveTo>
                          <a:pt x="0" y="3"/>
                        </a:moveTo>
                        <a:cubicBezTo>
                          <a:pt x="0" y="0"/>
                          <a:pt x="0" y="0"/>
                          <a:pt x="0" y="0"/>
                        </a:cubicBezTo>
                        <a:cubicBezTo>
                          <a:pt x="0" y="2"/>
                          <a:pt x="0" y="3"/>
                          <a:pt x="0" y="3"/>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85" name="Freeform 146"/>
                  <p:cNvSpPr/>
                  <p:nvPr/>
                </p:nvSpPr>
                <p:spPr bwMode="auto">
                  <a:xfrm>
                    <a:off x="6329363" y="4614863"/>
                    <a:ext cx="1587" cy="6350"/>
                  </a:xfrm>
                  <a:custGeom>
                    <a:avLst/>
                    <a:gdLst/>
                    <a:ahLst/>
                    <a:cxnLst>
                      <a:cxn ang="0">
                        <a:pos x="0" y="0"/>
                      </a:cxn>
                      <a:cxn ang="0">
                        <a:pos x="0" y="3"/>
                      </a:cxn>
                      <a:cxn ang="0">
                        <a:pos x="0" y="0"/>
                      </a:cxn>
                    </a:cxnLst>
                    <a:rect l="0" t="0" r="r" b="b"/>
                    <a:pathLst>
                      <a:path h="3">
                        <a:moveTo>
                          <a:pt x="0" y="0"/>
                        </a:moveTo>
                        <a:cubicBezTo>
                          <a:pt x="0" y="3"/>
                          <a:pt x="0" y="3"/>
                          <a:pt x="0" y="3"/>
                        </a:cubicBezTo>
                        <a:cubicBezTo>
                          <a:pt x="0" y="2"/>
                          <a:pt x="0" y="1"/>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86" name="Freeform 147"/>
                  <p:cNvSpPr/>
                  <p:nvPr/>
                </p:nvSpPr>
                <p:spPr bwMode="auto">
                  <a:xfrm>
                    <a:off x="6405563" y="3765550"/>
                    <a:ext cx="3175" cy="4763"/>
                  </a:xfrm>
                  <a:custGeom>
                    <a:avLst/>
                    <a:gdLst/>
                    <a:ahLst/>
                    <a:cxnLst>
                      <a:cxn ang="0">
                        <a:pos x="0" y="2"/>
                      </a:cxn>
                      <a:cxn ang="0">
                        <a:pos x="1" y="0"/>
                      </a:cxn>
                      <a:cxn ang="0">
                        <a:pos x="0" y="2"/>
                      </a:cxn>
                    </a:cxnLst>
                    <a:rect l="0" t="0" r="r" b="b"/>
                    <a:pathLst>
                      <a:path w="1" h="2">
                        <a:moveTo>
                          <a:pt x="0" y="2"/>
                        </a:moveTo>
                        <a:cubicBezTo>
                          <a:pt x="1" y="0"/>
                          <a:pt x="1" y="0"/>
                          <a:pt x="1" y="0"/>
                        </a:cubicBezTo>
                        <a:cubicBezTo>
                          <a:pt x="0" y="1"/>
                          <a:pt x="0" y="2"/>
                          <a:pt x="0" y="2"/>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87" name="Freeform 148"/>
                  <p:cNvSpPr/>
                  <p:nvPr/>
                </p:nvSpPr>
                <p:spPr bwMode="auto">
                  <a:xfrm>
                    <a:off x="7507288" y="1978025"/>
                    <a:ext cx="3175" cy="3175"/>
                  </a:xfrm>
                  <a:custGeom>
                    <a:avLst/>
                    <a:gdLst/>
                    <a:ahLst/>
                    <a:cxnLst>
                      <a:cxn ang="0">
                        <a:pos x="0" y="1"/>
                      </a:cxn>
                      <a:cxn ang="0">
                        <a:pos x="1" y="0"/>
                      </a:cxn>
                      <a:cxn ang="0">
                        <a:pos x="0" y="1"/>
                      </a:cxn>
                    </a:cxnLst>
                    <a:rect l="0" t="0" r="r" b="b"/>
                    <a:pathLst>
                      <a:path w="1" h="1">
                        <a:moveTo>
                          <a:pt x="0" y="1"/>
                        </a:moveTo>
                        <a:cubicBezTo>
                          <a:pt x="0" y="1"/>
                          <a:pt x="0" y="1"/>
                          <a:pt x="1" y="0"/>
                        </a:cubicBezTo>
                        <a:cubicBezTo>
                          <a:pt x="1" y="0"/>
                          <a:pt x="1" y="0"/>
                          <a:pt x="0" y="1"/>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88" name="Freeform 149"/>
                  <p:cNvSpPr/>
                  <p:nvPr/>
                </p:nvSpPr>
                <p:spPr bwMode="auto">
                  <a:xfrm>
                    <a:off x="7335838" y="2182813"/>
                    <a:ext cx="3175" cy="1588"/>
                  </a:xfrm>
                  <a:custGeom>
                    <a:avLst/>
                    <a:gdLst/>
                    <a:ahLst/>
                    <a:cxnLst>
                      <a:cxn ang="0">
                        <a:pos x="1" y="0"/>
                      </a:cxn>
                      <a:cxn ang="0">
                        <a:pos x="0" y="0"/>
                      </a:cxn>
                      <a:cxn ang="0">
                        <a:pos x="0" y="0"/>
                      </a:cxn>
                      <a:cxn ang="0">
                        <a:pos x="1" y="0"/>
                      </a:cxn>
                    </a:cxnLst>
                    <a:rect l="0" t="0" r="r" b="b"/>
                    <a:pathLst>
                      <a:path w="1">
                        <a:moveTo>
                          <a:pt x="1" y="0"/>
                        </a:moveTo>
                        <a:cubicBezTo>
                          <a:pt x="0" y="0"/>
                          <a:pt x="0" y="0"/>
                          <a:pt x="0" y="0"/>
                        </a:cubicBezTo>
                        <a:cubicBezTo>
                          <a:pt x="0" y="0"/>
                          <a:pt x="0" y="0"/>
                          <a:pt x="0" y="0"/>
                        </a:cubicBezTo>
                        <a:cubicBezTo>
                          <a:pt x="0" y="0"/>
                          <a:pt x="1" y="0"/>
                          <a:pt x="1"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89" name="Freeform 150"/>
                  <p:cNvSpPr/>
                  <p:nvPr/>
                </p:nvSpPr>
                <p:spPr bwMode="auto">
                  <a:xfrm>
                    <a:off x="7339013" y="2171700"/>
                    <a:ext cx="6350" cy="11113"/>
                  </a:xfrm>
                  <a:custGeom>
                    <a:avLst/>
                    <a:gdLst/>
                    <a:ahLst/>
                    <a:cxnLst>
                      <a:cxn ang="0">
                        <a:pos x="3" y="0"/>
                      </a:cxn>
                      <a:cxn ang="0">
                        <a:pos x="0" y="4"/>
                      </a:cxn>
                      <a:cxn ang="0">
                        <a:pos x="3" y="0"/>
                      </a:cxn>
                    </a:cxnLst>
                    <a:rect l="0" t="0" r="r" b="b"/>
                    <a:pathLst>
                      <a:path w="3" h="4">
                        <a:moveTo>
                          <a:pt x="3" y="0"/>
                        </a:moveTo>
                        <a:cubicBezTo>
                          <a:pt x="2" y="1"/>
                          <a:pt x="0" y="3"/>
                          <a:pt x="0" y="4"/>
                        </a:cubicBezTo>
                        <a:cubicBezTo>
                          <a:pt x="1" y="3"/>
                          <a:pt x="2" y="2"/>
                          <a:pt x="3"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90" name="Freeform 151"/>
                  <p:cNvSpPr/>
                  <p:nvPr/>
                </p:nvSpPr>
                <p:spPr bwMode="auto">
                  <a:xfrm>
                    <a:off x="7316788" y="2200275"/>
                    <a:ext cx="1587" cy="1588"/>
                  </a:xfrm>
                  <a:custGeom>
                    <a:avLst/>
                    <a:gdLst/>
                    <a:ahLst/>
                    <a:cxnLst>
                      <a:cxn ang="0">
                        <a:pos x="0" y="1"/>
                      </a:cxn>
                      <a:cxn ang="0">
                        <a:pos x="0" y="0"/>
                      </a:cxn>
                      <a:cxn ang="0">
                        <a:pos x="0" y="1"/>
                      </a:cxn>
                    </a:cxnLst>
                    <a:rect l="0" t="0" r="r" b="b"/>
                    <a:pathLst>
                      <a:path h="1">
                        <a:moveTo>
                          <a:pt x="0" y="1"/>
                        </a:moveTo>
                        <a:cubicBezTo>
                          <a:pt x="0" y="0"/>
                          <a:pt x="0" y="0"/>
                          <a:pt x="0" y="0"/>
                        </a:cubicBezTo>
                        <a:cubicBezTo>
                          <a:pt x="0" y="0"/>
                          <a:pt x="0" y="1"/>
                          <a:pt x="0" y="1"/>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91" name="Freeform 152"/>
                  <p:cNvSpPr/>
                  <p:nvPr/>
                </p:nvSpPr>
                <p:spPr bwMode="auto">
                  <a:xfrm>
                    <a:off x="7526338" y="2028825"/>
                    <a:ext cx="1587"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92" name="Freeform 153"/>
                  <p:cNvSpPr/>
                  <p:nvPr/>
                </p:nvSpPr>
                <p:spPr bwMode="auto">
                  <a:xfrm>
                    <a:off x="7481888" y="2063750"/>
                    <a:ext cx="3175" cy="1588"/>
                  </a:xfrm>
                  <a:custGeom>
                    <a:avLst/>
                    <a:gdLst/>
                    <a:ahLst/>
                    <a:cxnLst>
                      <a:cxn ang="0">
                        <a:pos x="1" y="0"/>
                      </a:cxn>
                      <a:cxn ang="0">
                        <a:pos x="0" y="0"/>
                      </a:cxn>
                      <a:cxn ang="0">
                        <a:pos x="1" y="0"/>
                      </a:cxn>
                    </a:cxnLst>
                    <a:rect l="0" t="0" r="r" b="b"/>
                    <a:pathLst>
                      <a:path w="1">
                        <a:moveTo>
                          <a:pt x="1" y="0"/>
                        </a:moveTo>
                        <a:cubicBezTo>
                          <a:pt x="1" y="0"/>
                          <a:pt x="0" y="0"/>
                          <a:pt x="0" y="0"/>
                        </a:cubicBezTo>
                        <a:cubicBezTo>
                          <a:pt x="0" y="0"/>
                          <a:pt x="1" y="0"/>
                          <a:pt x="1"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93" name="Freeform 154"/>
                  <p:cNvSpPr/>
                  <p:nvPr/>
                </p:nvSpPr>
                <p:spPr bwMode="auto">
                  <a:xfrm>
                    <a:off x="7221538" y="2301875"/>
                    <a:ext cx="1587"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94" name="Freeform 155"/>
                  <p:cNvSpPr/>
                  <p:nvPr/>
                </p:nvSpPr>
                <p:spPr bwMode="auto">
                  <a:xfrm>
                    <a:off x="6471470" y="1748884"/>
                    <a:ext cx="2265362" cy="2987675"/>
                  </a:xfrm>
                  <a:custGeom>
                    <a:avLst/>
                    <a:gdLst/>
                    <a:ahLst/>
                    <a:cxnLst>
                      <a:cxn ang="0">
                        <a:pos x="295" y="351"/>
                      </a:cxn>
                      <a:cxn ang="0">
                        <a:pos x="339" y="296"/>
                      </a:cxn>
                      <a:cxn ang="0">
                        <a:pos x="362" y="265"/>
                      </a:cxn>
                      <a:cxn ang="0">
                        <a:pos x="377" y="249"/>
                      </a:cxn>
                      <a:cxn ang="0">
                        <a:pos x="403" y="224"/>
                      </a:cxn>
                      <a:cxn ang="0">
                        <a:pos x="411" y="216"/>
                      </a:cxn>
                      <a:cxn ang="0">
                        <a:pos x="427" y="202"/>
                      </a:cxn>
                      <a:cxn ang="0">
                        <a:pos x="458" y="180"/>
                      </a:cxn>
                      <a:cxn ang="0">
                        <a:pos x="477" y="162"/>
                      </a:cxn>
                      <a:cxn ang="0">
                        <a:pos x="512" y="134"/>
                      </a:cxn>
                      <a:cxn ang="0">
                        <a:pos x="530" y="124"/>
                      </a:cxn>
                      <a:cxn ang="0">
                        <a:pos x="558" y="106"/>
                      </a:cxn>
                      <a:cxn ang="0">
                        <a:pos x="583" y="94"/>
                      </a:cxn>
                      <a:cxn ang="0">
                        <a:pos x="620" y="71"/>
                      </a:cxn>
                      <a:cxn ang="0">
                        <a:pos x="662" y="54"/>
                      </a:cxn>
                      <a:cxn ang="0">
                        <a:pos x="704" y="40"/>
                      </a:cxn>
                      <a:cxn ang="0">
                        <a:pos x="735" y="30"/>
                      </a:cxn>
                      <a:cxn ang="0">
                        <a:pos x="758" y="25"/>
                      </a:cxn>
                      <a:cxn ang="0">
                        <a:pos x="759" y="26"/>
                      </a:cxn>
                      <a:cxn ang="0">
                        <a:pos x="785" y="19"/>
                      </a:cxn>
                      <a:cxn ang="0">
                        <a:pos x="800" y="15"/>
                      </a:cxn>
                      <a:cxn ang="0">
                        <a:pos x="820" y="12"/>
                      </a:cxn>
                      <a:cxn ang="0">
                        <a:pos x="870" y="10"/>
                      </a:cxn>
                      <a:cxn ang="0">
                        <a:pos x="906" y="8"/>
                      </a:cxn>
                      <a:cxn ang="0">
                        <a:pos x="880" y="2"/>
                      </a:cxn>
                      <a:cxn ang="0">
                        <a:pos x="860" y="3"/>
                      </a:cxn>
                      <a:cxn ang="0">
                        <a:pos x="836" y="3"/>
                      </a:cxn>
                      <a:cxn ang="0">
                        <a:pos x="793" y="6"/>
                      </a:cxn>
                      <a:cxn ang="0">
                        <a:pos x="772" y="11"/>
                      </a:cxn>
                      <a:cxn ang="0">
                        <a:pos x="753" y="14"/>
                      </a:cxn>
                      <a:cxn ang="0">
                        <a:pos x="685" y="33"/>
                      </a:cxn>
                      <a:cxn ang="0">
                        <a:pos x="652" y="43"/>
                      </a:cxn>
                      <a:cxn ang="0">
                        <a:pos x="635" y="50"/>
                      </a:cxn>
                      <a:cxn ang="0">
                        <a:pos x="605" y="64"/>
                      </a:cxn>
                      <a:cxn ang="0">
                        <a:pos x="569" y="81"/>
                      </a:cxn>
                      <a:cxn ang="0">
                        <a:pos x="547" y="90"/>
                      </a:cxn>
                      <a:cxn ang="0">
                        <a:pos x="500" y="120"/>
                      </a:cxn>
                      <a:cxn ang="0">
                        <a:pos x="454" y="152"/>
                      </a:cxn>
                      <a:cxn ang="0">
                        <a:pos x="418" y="183"/>
                      </a:cxn>
                      <a:cxn ang="0">
                        <a:pos x="399" y="199"/>
                      </a:cxn>
                      <a:cxn ang="0">
                        <a:pos x="372" y="223"/>
                      </a:cxn>
                      <a:cxn ang="0">
                        <a:pos x="333" y="260"/>
                      </a:cxn>
                      <a:cxn ang="0">
                        <a:pos x="303" y="297"/>
                      </a:cxn>
                      <a:cxn ang="0">
                        <a:pos x="252" y="360"/>
                      </a:cxn>
                      <a:cxn ang="0">
                        <a:pos x="200" y="442"/>
                      </a:cxn>
                      <a:cxn ang="0">
                        <a:pos x="184" y="468"/>
                      </a:cxn>
                      <a:cxn ang="0">
                        <a:pos x="168" y="498"/>
                      </a:cxn>
                      <a:cxn ang="0">
                        <a:pos x="143" y="549"/>
                      </a:cxn>
                      <a:cxn ang="0">
                        <a:pos x="99" y="648"/>
                      </a:cxn>
                      <a:cxn ang="0">
                        <a:pos x="68" y="741"/>
                      </a:cxn>
                      <a:cxn ang="0">
                        <a:pos x="38" y="844"/>
                      </a:cxn>
                      <a:cxn ang="0">
                        <a:pos x="0" y="1116"/>
                      </a:cxn>
                      <a:cxn ang="0">
                        <a:pos x="9" y="1197"/>
                      </a:cxn>
                      <a:cxn ang="0">
                        <a:pos x="11" y="1180"/>
                      </a:cxn>
                      <a:cxn ang="0">
                        <a:pos x="15" y="1154"/>
                      </a:cxn>
                      <a:cxn ang="0">
                        <a:pos x="18" y="1114"/>
                      </a:cxn>
                      <a:cxn ang="0">
                        <a:pos x="40" y="988"/>
                      </a:cxn>
                      <a:cxn ang="0">
                        <a:pos x="89" y="767"/>
                      </a:cxn>
                      <a:cxn ang="0">
                        <a:pos x="117" y="681"/>
                      </a:cxn>
                      <a:cxn ang="0">
                        <a:pos x="157" y="582"/>
                      </a:cxn>
                      <a:cxn ang="0">
                        <a:pos x="164" y="564"/>
                      </a:cxn>
                      <a:cxn ang="0">
                        <a:pos x="193" y="510"/>
                      </a:cxn>
                      <a:cxn ang="0">
                        <a:pos x="216" y="471"/>
                      </a:cxn>
                    </a:cxnLst>
                    <a:rect l="0" t="0" r="r" b="b"/>
                    <a:pathLst>
                      <a:path w="913" h="1204">
                        <a:moveTo>
                          <a:pt x="243" y="429"/>
                        </a:moveTo>
                        <a:cubicBezTo>
                          <a:pt x="254" y="411"/>
                          <a:pt x="268" y="388"/>
                          <a:pt x="280" y="372"/>
                        </a:cubicBezTo>
                        <a:cubicBezTo>
                          <a:pt x="282" y="368"/>
                          <a:pt x="286" y="362"/>
                          <a:pt x="289" y="357"/>
                        </a:cubicBezTo>
                        <a:cubicBezTo>
                          <a:pt x="291" y="358"/>
                          <a:pt x="291" y="358"/>
                          <a:pt x="291" y="358"/>
                        </a:cubicBezTo>
                        <a:cubicBezTo>
                          <a:pt x="294" y="353"/>
                          <a:pt x="294" y="353"/>
                          <a:pt x="294" y="353"/>
                        </a:cubicBezTo>
                        <a:cubicBezTo>
                          <a:pt x="296" y="351"/>
                          <a:pt x="292" y="356"/>
                          <a:pt x="295" y="354"/>
                        </a:cubicBezTo>
                        <a:cubicBezTo>
                          <a:pt x="295" y="351"/>
                          <a:pt x="295" y="351"/>
                          <a:pt x="295" y="351"/>
                        </a:cubicBezTo>
                        <a:cubicBezTo>
                          <a:pt x="296" y="351"/>
                          <a:pt x="304" y="341"/>
                          <a:pt x="299" y="349"/>
                        </a:cubicBezTo>
                        <a:cubicBezTo>
                          <a:pt x="304" y="343"/>
                          <a:pt x="308" y="338"/>
                          <a:pt x="313" y="332"/>
                        </a:cubicBezTo>
                        <a:cubicBezTo>
                          <a:pt x="316" y="329"/>
                          <a:pt x="313" y="329"/>
                          <a:pt x="317" y="325"/>
                        </a:cubicBezTo>
                        <a:cubicBezTo>
                          <a:pt x="318" y="325"/>
                          <a:pt x="316" y="327"/>
                          <a:pt x="317" y="327"/>
                        </a:cubicBezTo>
                        <a:cubicBezTo>
                          <a:pt x="328" y="316"/>
                          <a:pt x="325" y="311"/>
                          <a:pt x="335" y="300"/>
                        </a:cubicBezTo>
                        <a:cubicBezTo>
                          <a:pt x="334" y="301"/>
                          <a:pt x="334" y="301"/>
                          <a:pt x="334" y="301"/>
                        </a:cubicBezTo>
                        <a:cubicBezTo>
                          <a:pt x="336" y="299"/>
                          <a:pt x="339" y="296"/>
                          <a:pt x="339" y="296"/>
                        </a:cubicBezTo>
                        <a:cubicBezTo>
                          <a:pt x="336" y="296"/>
                          <a:pt x="338" y="298"/>
                          <a:pt x="334" y="301"/>
                        </a:cubicBezTo>
                        <a:cubicBezTo>
                          <a:pt x="333" y="299"/>
                          <a:pt x="337" y="296"/>
                          <a:pt x="336" y="295"/>
                        </a:cubicBezTo>
                        <a:cubicBezTo>
                          <a:pt x="338" y="293"/>
                          <a:pt x="339" y="291"/>
                          <a:pt x="341" y="289"/>
                        </a:cubicBezTo>
                        <a:cubicBezTo>
                          <a:pt x="345" y="286"/>
                          <a:pt x="349" y="280"/>
                          <a:pt x="353" y="278"/>
                        </a:cubicBezTo>
                        <a:cubicBezTo>
                          <a:pt x="354" y="276"/>
                          <a:pt x="355" y="273"/>
                          <a:pt x="358" y="269"/>
                        </a:cubicBezTo>
                        <a:cubicBezTo>
                          <a:pt x="362" y="267"/>
                          <a:pt x="359" y="270"/>
                          <a:pt x="363" y="267"/>
                        </a:cubicBezTo>
                        <a:cubicBezTo>
                          <a:pt x="362" y="265"/>
                          <a:pt x="362" y="265"/>
                          <a:pt x="362" y="265"/>
                        </a:cubicBezTo>
                        <a:cubicBezTo>
                          <a:pt x="365" y="262"/>
                          <a:pt x="365" y="263"/>
                          <a:pt x="365" y="264"/>
                        </a:cubicBezTo>
                        <a:cubicBezTo>
                          <a:pt x="369" y="260"/>
                          <a:pt x="367" y="260"/>
                          <a:pt x="371" y="256"/>
                        </a:cubicBezTo>
                        <a:cubicBezTo>
                          <a:pt x="370" y="259"/>
                          <a:pt x="370" y="259"/>
                          <a:pt x="370" y="259"/>
                        </a:cubicBezTo>
                        <a:cubicBezTo>
                          <a:pt x="373" y="256"/>
                          <a:pt x="374" y="255"/>
                          <a:pt x="378" y="251"/>
                        </a:cubicBezTo>
                        <a:cubicBezTo>
                          <a:pt x="378" y="251"/>
                          <a:pt x="377" y="253"/>
                          <a:pt x="375" y="254"/>
                        </a:cubicBezTo>
                        <a:cubicBezTo>
                          <a:pt x="379" y="253"/>
                          <a:pt x="379" y="250"/>
                          <a:pt x="380" y="248"/>
                        </a:cubicBezTo>
                        <a:cubicBezTo>
                          <a:pt x="379" y="249"/>
                          <a:pt x="376" y="251"/>
                          <a:pt x="377" y="249"/>
                        </a:cubicBezTo>
                        <a:cubicBezTo>
                          <a:pt x="379" y="247"/>
                          <a:pt x="381" y="244"/>
                          <a:pt x="383" y="243"/>
                        </a:cubicBezTo>
                        <a:cubicBezTo>
                          <a:pt x="381" y="246"/>
                          <a:pt x="381" y="246"/>
                          <a:pt x="381" y="246"/>
                        </a:cubicBezTo>
                        <a:cubicBezTo>
                          <a:pt x="385" y="241"/>
                          <a:pt x="383" y="243"/>
                          <a:pt x="388" y="238"/>
                        </a:cubicBezTo>
                        <a:cubicBezTo>
                          <a:pt x="388" y="239"/>
                          <a:pt x="388" y="239"/>
                          <a:pt x="388" y="239"/>
                        </a:cubicBezTo>
                        <a:cubicBezTo>
                          <a:pt x="390" y="235"/>
                          <a:pt x="395" y="232"/>
                          <a:pt x="400" y="227"/>
                        </a:cubicBezTo>
                        <a:cubicBezTo>
                          <a:pt x="399" y="228"/>
                          <a:pt x="399" y="228"/>
                          <a:pt x="399" y="228"/>
                        </a:cubicBezTo>
                        <a:cubicBezTo>
                          <a:pt x="401" y="226"/>
                          <a:pt x="402" y="225"/>
                          <a:pt x="403" y="224"/>
                        </a:cubicBezTo>
                        <a:cubicBezTo>
                          <a:pt x="399" y="226"/>
                          <a:pt x="400" y="225"/>
                          <a:pt x="399" y="224"/>
                        </a:cubicBezTo>
                        <a:cubicBezTo>
                          <a:pt x="404" y="222"/>
                          <a:pt x="403" y="218"/>
                          <a:pt x="410" y="213"/>
                        </a:cubicBezTo>
                        <a:cubicBezTo>
                          <a:pt x="410" y="214"/>
                          <a:pt x="409" y="216"/>
                          <a:pt x="407" y="217"/>
                        </a:cubicBezTo>
                        <a:cubicBezTo>
                          <a:pt x="406" y="220"/>
                          <a:pt x="407" y="221"/>
                          <a:pt x="404" y="225"/>
                        </a:cubicBezTo>
                        <a:cubicBezTo>
                          <a:pt x="406" y="223"/>
                          <a:pt x="408" y="220"/>
                          <a:pt x="408" y="221"/>
                        </a:cubicBezTo>
                        <a:cubicBezTo>
                          <a:pt x="408" y="219"/>
                          <a:pt x="408" y="219"/>
                          <a:pt x="408" y="219"/>
                        </a:cubicBezTo>
                        <a:cubicBezTo>
                          <a:pt x="409" y="218"/>
                          <a:pt x="410" y="217"/>
                          <a:pt x="411" y="216"/>
                        </a:cubicBezTo>
                        <a:cubicBezTo>
                          <a:pt x="411" y="215"/>
                          <a:pt x="408" y="217"/>
                          <a:pt x="410" y="214"/>
                        </a:cubicBezTo>
                        <a:cubicBezTo>
                          <a:pt x="414" y="210"/>
                          <a:pt x="413" y="213"/>
                          <a:pt x="413" y="212"/>
                        </a:cubicBezTo>
                        <a:cubicBezTo>
                          <a:pt x="418" y="208"/>
                          <a:pt x="414" y="209"/>
                          <a:pt x="419" y="205"/>
                        </a:cubicBezTo>
                        <a:cubicBezTo>
                          <a:pt x="419" y="206"/>
                          <a:pt x="418" y="207"/>
                          <a:pt x="418" y="207"/>
                        </a:cubicBezTo>
                        <a:cubicBezTo>
                          <a:pt x="422" y="205"/>
                          <a:pt x="426" y="200"/>
                          <a:pt x="428" y="200"/>
                        </a:cubicBezTo>
                        <a:cubicBezTo>
                          <a:pt x="428" y="201"/>
                          <a:pt x="428" y="201"/>
                          <a:pt x="427" y="202"/>
                        </a:cubicBezTo>
                        <a:cubicBezTo>
                          <a:pt x="427" y="202"/>
                          <a:pt x="427" y="202"/>
                          <a:pt x="427" y="202"/>
                        </a:cubicBezTo>
                        <a:cubicBezTo>
                          <a:pt x="424" y="207"/>
                          <a:pt x="430" y="199"/>
                          <a:pt x="430" y="201"/>
                        </a:cubicBezTo>
                        <a:cubicBezTo>
                          <a:pt x="429" y="201"/>
                          <a:pt x="434" y="197"/>
                          <a:pt x="436" y="195"/>
                        </a:cubicBezTo>
                        <a:cubicBezTo>
                          <a:pt x="435" y="195"/>
                          <a:pt x="435" y="195"/>
                          <a:pt x="435" y="195"/>
                        </a:cubicBezTo>
                        <a:cubicBezTo>
                          <a:pt x="440" y="186"/>
                          <a:pt x="436" y="197"/>
                          <a:pt x="443" y="190"/>
                        </a:cubicBezTo>
                        <a:cubicBezTo>
                          <a:pt x="447" y="186"/>
                          <a:pt x="441" y="192"/>
                          <a:pt x="443" y="189"/>
                        </a:cubicBezTo>
                        <a:cubicBezTo>
                          <a:pt x="446" y="186"/>
                          <a:pt x="448" y="186"/>
                          <a:pt x="452" y="182"/>
                        </a:cubicBezTo>
                        <a:cubicBezTo>
                          <a:pt x="454" y="181"/>
                          <a:pt x="457" y="180"/>
                          <a:pt x="458" y="180"/>
                        </a:cubicBezTo>
                        <a:cubicBezTo>
                          <a:pt x="461" y="178"/>
                          <a:pt x="467" y="174"/>
                          <a:pt x="468" y="172"/>
                        </a:cubicBezTo>
                        <a:cubicBezTo>
                          <a:pt x="462" y="175"/>
                          <a:pt x="464" y="177"/>
                          <a:pt x="457" y="180"/>
                        </a:cubicBezTo>
                        <a:cubicBezTo>
                          <a:pt x="458" y="178"/>
                          <a:pt x="458" y="178"/>
                          <a:pt x="458" y="178"/>
                        </a:cubicBezTo>
                        <a:cubicBezTo>
                          <a:pt x="462" y="174"/>
                          <a:pt x="467" y="170"/>
                          <a:pt x="470" y="168"/>
                        </a:cubicBezTo>
                        <a:cubicBezTo>
                          <a:pt x="469" y="168"/>
                          <a:pt x="469" y="168"/>
                          <a:pt x="469" y="168"/>
                        </a:cubicBezTo>
                        <a:cubicBezTo>
                          <a:pt x="474" y="163"/>
                          <a:pt x="475" y="161"/>
                          <a:pt x="481" y="157"/>
                        </a:cubicBezTo>
                        <a:cubicBezTo>
                          <a:pt x="482" y="157"/>
                          <a:pt x="479" y="160"/>
                          <a:pt x="477" y="162"/>
                        </a:cubicBezTo>
                        <a:cubicBezTo>
                          <a:pt x="481" y="160"/>
                          <a:pt x="480" y="159"/>
                          <a:pt x="486" y="155"/>
                        </a:cubicBezTo>
                        <a:cubicBezTo>
                          <a:pt x="487" y="156"/>
                          <a:pt x="482" y="158"/>
                          <a:pt x="482" y="159"/>
                        </a:cubicBezTo>
                        <a:cubicBezTo>
                          <a:pt x="488" y="154"/>
                          <a:pt x="488" y="154"/>
                          <a:pt x="488" y="154"/>
                        </a:cubicBezTo>
                        <a:cubicBezTo>
                          <a:pt x="488" y="154"/>
                          <a:pt x="488" y="154"/>
                          <a:pt x="488" y="154"/>
                        </a:cubicBezTo>
                        <a:cubicBezTo>
                          <a:pt x="488" y="152"/>
                          <a:pt x="493" y="151"/>
                          <a:pt x="497" y="148"/>
                        </a:cubicBezTo>
                        <a:cubicBezTo>
                          <a:pt x="506" y="141"/>
                          <a:pt x="506" y="139"/>
                          <a:pt x="510" y="134"/>
                        </a:cubicBezTo>
                        <a:cubicBezTo>
                          <a:pt x="512" y="133"/>
                          <a:pt x="513" y="134"/>
                          <a:pt x="512" y="134"/>
                        </a:cubicBezTo>
                        <a:cubicBezTo>
                          <a:pt x="510" y="135"/>
                          <a:pt x="510" y="135"/>
                          <a:pt x="510" y="136"/>
                        </a:cubicBezTo>
                        <a:cubicBezTo>
                          <a:pt x="513" y="134"/>
                          <a:pt x="518" y="133"/>
                          <a:pt x="516" y="135"/>
                        </a:cubicBezTo>
                        <a:cubicBezTo>
                          <a:pt x="521" y="131"/>
                          <a:pt x="514" y="135"/>
                          <a:pt x="517" y="133"/>
                        </a:cubicBezTo>
                        <a:cubicBezTo>
                          <a:pt x="524" y="128"/>
                          <a:pt x="524" y="128"/>
                          <a:pt x="524" y="128"/>
                        </a:cubicBezTo>
                        <a:cubicBezTo>
                          <a:pt x="522" y="128"/>
                          <a:pt x="520" y="130"/>
                          <a:pt x="523" y="127"/>
                        </a:cubicBezTo>
                        <a:cubicBezTo>
                          <a:pt x="526" y="125"/>
                          <a:pt x="527" y="124"/>
                          <a:pt x="531" y="121"/>
                        </a:cubicBezTo>
                        <a:cubicBezTo>
                          <a:pt x="531" y="122"/>
                          <a:pt x="533" y="122"/>
                          <a:pt x="530" y="124"/>
                        </a:cubicBezTo>
                        <a:cubicBezTo>
                          <a:pt x="533" y="123"/>
                          <a:pt x="536" y="121"/>
                          <a:pt x="536" y="119"/>
                        </a:cubicBezTo>
                        <a:cubicBezTo>
                          <a:pt x="531" y="121"/>
                          <a:pt x="543" y="114"/>
                          <a:pt x="539" y="115"/>
                        </a:cubicBezTo>
                        <a:cubicBezTo>
                          <a:pt x="544" y="113"/>
                          <a:pt x="544" y="113"/>
                          <a:pt x="544" y="113"/>
                        </a:cubicBezTo>
                        <a:cubicBezTo>
                          <a:pt x="543" y="114"/>
                          <a:pt x="543" y="114"/>
                          <a:pt x="541" y="115"/>
                        </a:cubicBezTo>
                        <a:cubicBezTo>
                          <a:pt x="543" y="115"/>
                          <a:pt x="545" y="112"/>
                          <a:pt x="546" y="111"/>
                        </a:cubicBezTo>
                        <a:cubicBezTo>
                          <a:pt x="548" y="111"/>
                          <a:pt x="552" y="108"/>
                          <a:pt x="553" y="109"/>
                        </a:cubicBezTo>
                        <a:cubicBezTo>
                          <a:pt x="554" y="108"/>
                          <a:pt x="557" y="106"/>
                          <a:pt x="558" y="106"/>
                        </a:cubicBezTo>
                        <a:cubicBezTo>
                          <a:pt x="560" y="105"/>
                          <a:pt x="558" y="105"/>
                          <a:pt x="559" y="104"/>
                        </a:cubicBezTo>
                        <a:cubicBezTo>
                          <a:pt x="566" y="100"/>
                          <a:pt x="566" y="100"/>
                          <a:pt x="566" y="100"/>
                        </a:cubicBezTo>
                        <a:cubicBezTo>
                          <a:pt x="567" y="101"/>
                          <a:pt x="568" y="102"/>
                          <a:pt x="567" y="103"/>
                        </a:cubicBezTo>
                        <a:cubicBezTo>
                          <a:pt x="570" y="101"/>
                          <a:pt x="567" y="101"/>
                          <a:pt x="571" y="98"/>
                        </a:cubicBezTo>
                        <a:cubicBezTo>
                          <a:pt x="570" y="101"/>
                          <a:pt x="577" y="96"/>
                          <a:pt x="575" y="100"/>
                        </a:cubicBezTo>
                        <a:cubicBezTo>
                          <a:pt x="577" y="99"/>
                          <a:pt x="584" y="96"/>
                          <a:pt x="588" y="93"/>
                        </a:cubicBezTo>
                        <a:cubicBezTo>
                          <a:pt x="589" y="91"/>
                          <a:pt x="583" y="95"/>
                          <a:pt x="583" y="94"/>
                        </a:cubicBezTo>
                        <a:cubicBezTo>
                          <a:pt x="593" y="88"/>
                          <a:pt x="592" y="85"/>
                          <a:pt x="601" y="81"/>
                        </a:cubicBezTo>
                        <a:cubicBezTo>
                          <a:pt x="598" y="82"/>
                          <a:pt x="598" y="82"/>
                          <a:pt x="598" y="82"/>
                        </a:cubicBezTo>
                        <a:cubicBezTo>
                          <a:pt x="603" y="79"/>
                          <a:pt x="602" y="80"/>
                          <a:pt x="605" y="77"/>
                        </a:cubicBezTo>
                        <a:cubicBezTo>
                          <a:pt x="604" y="79"/>
                          <a:pt x="612" y="78"/>
                          <a:pt x="620" y="74"/>
                        </a:cubicBezTo>
                        <a:cubicBezTo>
                          <a:pt x="620" y="73"/>
                          <a:pt x="615" y="75"/>
                          <a:pt x="616" y="73"/>
                        </a:cubicBezTo>
                        <a:cubicBezTo>
                          <a:pt x="621" y="70"/>
                          <a:pt x="621" y="70"/>
                          <a:pt x="621" y="70"/>
                        </a:cubicBezTo>
                        <a:cubicBezTo>
                          <a:pt x="622" y="70"/>
                          <a:pt x="621" y="71"/>
                          <a:pt x="620" y="71"/>
                        </a:cubicBezTo>
                        <a:cubicBezTo>
                          <a:pt x="625" y="69"/>
                          <a:pt x="630" y="69"/>
                          <a:pt x="631" y="67"/>
                        </a:cubicBezTo>
                        <a:cubicBezTo>
                          <a:pt x="637" y="67"/>
                          <a:pt x="637" y="67"/>
                          <a:pt x="637" y="67"/>
                        </a:cubicBezTo>
                        <a:cubicBezTo>
                          <a:pt x="634" y="67"/>
                          <a:pt x="634" y="67"/>
                          <a:pt x="634" y="67"/>
                        </a:cubicBezTo>
                        <a:cubicBezTo>
                          <a:pt x="635" y="66"/>
                          <a:pt x="640" y="63"/>
                          <a:pt x="641" y="62"/>
                        </a:cubicBezTo>
                        <a:cubicBezTo>
                          <a:pt x="646" y="59"/>
                          <a:pt x="649" y="59"/>
                          <a:pt x="652" y="59"/>
                        </a:cubicBezTo>
                        <a:cubicBezTo>
                          <a:pt x="651" y="58"/>
                          <a:pt x="648" y="58"/>
                          <a:pt x="652" y="56"/>
                        </a:cubicBezTo>
                        <a:cubicBezTo>
                          <a:pt x="653" y="58"/>
                          <a:pt x="662" y="53"/>
                          <a:pt x="662" y="54"/>
                        </a:cubicBezTo>
                        <a:cubicBezTo>
                          <a:pt x="664" y="54"/>
                          <a:pt x="668" y="53"/>
                          <a:pt x="667" y="52"/>
                        </a:cubicBezTo>
                        <a:cubicBezTo>
                          <a:pt x="668" y="54"/>
                          <a:pt x="668" y="54"/>
                          <a:pt x="668" y="54"/>
                        </a:cubicBezTo>
                        <a:cubicBezTo>
                          <a:pt x="667" y="52"/>
                          <a:pt x="674" y="49"/>
                          <a:pt x="679" y="47"/>
                        </a:cubicBezTo>
                        <a:cubicBezTo>
                          <a:pt x="679" y="50"/>
                          <a:pt x="684" y="45"/>
                          <a:pt x="688" y="46"/>
                        </a:cubicBezTo>
                        <a:cubicBezTo>
                          <a:pt x="688" y="44"/>
                          <a:pt x="696" y="43"/>
                          <a:pt x="697" y="41"/>
                        </a:cubicBezTo>
                        <a:cubicBezTo>
                          <a:pt x="701" y="39"/>
                          <a:pt x="701" y="41"/>
                          <a:pt x="702" y="41"/>
                        </a:cubicBezTo>
                        <a:cubicBezTo>
                          <a:pt x="704" y="40"/>
                          <a:pt x="704" y="40"/>
                          <a:pt x="704" y="40"/>
                        </a:cubicBezTo>
                        <a:cubicBezTo>
                          <a:pt x="706" y="40"/>
                          <a:pt x="713" y="38"/>
                          <a:pt x="718" y="37"/>
                        </a:cubicBezTo>
                        <a:cubicBezTo>
                          <a:pt x="722" y="35"/>
                          <a:pt x="722" y="35"/>
                          <a:pt x="722" y="35"/>
                        </a:cubicBezTo>
                        <a:cubicBezTo>
                          <a:pt x="723" y="35"/>
                          <a:pt x="723" y="35"/>
                          <a:pt x="723" y="35"/>
                        </a:cubicBezTo>
                        <a:cubicBezTo>
                          <a:pt x="724" y="34"/>
                          <a:pt x="727" y="33"/>
                          <a:pt x="725" y="33"/>
                        </a:cubicBezTo>
                        <a:cubicBezTo>
                          <a:pt x="727" y="33"/>
                          <a:pt x="727" y="33"/>
                          <a:pt x="727" y="33"/>
                        </a:cubicBezTo>
                        <a:cubicBezTo>
                          <a:pt x="727" y="31"/>
                          <a:pt x="730" y="31"/>
                          <a:pt x="735" y="29"/>
                        </a:cubicBezTo>
                        <a:cubicBezTo>
                          <a:pt x="736" y="29"/>
                          <a:pt x="736" y="30"/>
                          <a:pt x="735" y="30"/>
                        </a:cubicBezTo>
                        <a:cubicBezTo>
                          <a:pt x="737" y="30"/>
                          <a:pt x="736" y="31"/>
                          <a:pt x="738" y="31"/>
                        </a:cubicBezTo>
                        <a:cubicBezTo>
                          <a:pt x="736" y="31"/>
                          <a:pt x="745" y="26"/>
                          <a:pt x="739" y="27"/>
                        </a:cubicBezTo>
                        <a:cubicBezTo>
                          <a:pt x="738" y="26"/>
                          <a:pt x="741" y="25"/>
                          <a:pt x="744" y="24"/>
                        </a:cubicBezTo>
                        <a:cubicBezTo>
                          <a:pt x="745" y="26"/>
                          <a:pt x="745" y="26"/>
                          <a:pt x="745" y="26"/>
                        </a:cubicBezTo>
                        <a:cubicBezTo>
                          <a:pt x="748" y="23"/>
                          <a:pt x="748" y="23"/>
                          <a:pt x="748" y="23"/>
                        </a:cubicBezTo>
                        <a:cubicBezTo>
                          <a:pt x="751" y="22"/>
                          <a:pt x="753" y="23"/>
                          <a:pt x="756" y="22"/>
                        </a:cubicBezTo>
                        <a:cubicBezTo>
                          <a:pt x="753" y="23"/>
                          <a:pt x="750" y="27"/>
                          <a:pt x="758" y="25"/>
                        </a:cubicBezTo>
                        <a:cubicBezTo>
                          <a:pt x="754" y="26"/>
                          <a:pt x="752" y="28"/>
                          <a:pt x="750" y="28"/>
                        </a:cubicBezTo>
                        <a:cubicBezTo>
                          <a:pt x="752" y="28"/>
                          <a:pt x="752" y="28"/>
                          <a:pt x="750" y="29"/>
                        </a:cubicBezTo>
                        <a:cubicBezTo>
                          <a:pt x="756" y="27"/>
                          <a:pt x="752" y="28"/>
                          <a:pt x="758" y="26"/>
                        </a:cubicBezTo>
                        <a:cubicBezTo>
                          <a:pt x="758" y="28"/>
                          <a:pt x="759" y="28"/>
                          <a:pt x="764" y="27"/>
                        </a:cubicBezTo>
                        <a:cubicBezTo>
                          <a:pt x="760" y="27"/>
                          <a:pt x="760" y="27"/>
                          <a:pt x="760" y="27"/>
                        </a:cubicBezTo>
                        <a:cubicBezTo>
                          <a:pt x="761" y="27"/>
                          <a:pt x="761" y="27"/>
                          <a:pt x="761" y="26"/>
                        </a:cubicBezTo>
                        <a:cubicBezTo>
                          <a:pt x="760" y="27"/>
                          <a:pt x="759" y="26"/>
                          <a:pt x="759" y="26"/>
                        </a:cubicBezTo>
                        <a:cubicBezTo>
                          <a:pt x="760" y="26"/>
                          <a:pt x="765" y="23"/>
                          <a:pt x="766" y="23"/>
                        </a:cubicBezTo>
                        <a:cubicBezTo>
                          <a:pt x="760" y="22"/>
                          <a:pt x="776" y="19"/>
                          <a:pt x="772" y="19"/>
                        </a:cubicBezTo>
                        <a:cubicBezTo>
                          <a:pt x="773" y="18"/>
                          <a:pt x="777" y="17"/>
                          <a:pt x="777" y="18"/>
                        </a:cubicBezTo>
                        <a:cubicBezTo>
                          <a:pt x="772" y="20"/>
                          <a:pt x="781" y="19"/>
                          <a:pt x="781" y="20"/>
                        </a:cubicBezTo>
                        <a:cubicBezTo>
                          <a:pt x="782" y="19"/>
                          <a:pt x="777" y="20"/>
                          <a:pt x="779" y="19"/>
                        </a:cubicBezTo>
                        <a:cubicBezTo>
                          <a:pt x="782" y="18"/>
                          <a:pt x="784" y="19"/>
                          <a:pt x="786" y="19"/>
                        </a:cubicBezTo>
                        <a:cubicBezTo>
                          <a:pt x="785" y="19"/>
                          <a:pt x="785" y="19"/>
                          <a:pt x="785" y="19"/>
                        </a:cubicBezTo>
                        <a:cubicBezTo>
                          <a:pt x="789" y="19"/>
                          <a:pt x="789" y="19"/>
                          <a:pt x="789" y="19"/>
                        </a:cubicBezTo>
                        <a:cubicBezTo>
                          <a:pt x="790" y="18"/>
                          <a:pt x="785" y="19"/>
                          <a:pt x="789" y="17"/>
                        </a:cubicBezTo>
                        <a:cubicBezTo>
                          <a:pt x="790" y="18"/>
                          <a:pt x="794" y="16"/>
                          <a:pt x="794" y="17"/>
                        </a:cubicBezTo>
                        <a:cubicBezTo>
                          <a:pt x="792" y="18"/>
                          <a:pt x="794" y="19"/>
                          <a:pt x="790" y="20"/>
                        </a:cubicBezTo>
                        <a:cubicBezTo>
                          <a:pt x="793" y="20"/>
                          <a:pt x="802" y="18"/>
                          <a:pt x="798" y="17"/>
                        </a:cubicBezTo>
                        <a:cubicBezTo>
                          <a:pt x="802" y="17"/>
                          <a:pt x="802" y="17"/>
                          <a:pt x="802" y="17"/>
                        </a:cubicBezTo>
                        <a:cubicBezTo>
                          <a:pt x="800" y="16"/>
                          <a:pt x="793" y="16"/>
                          <a:pt x="800" y="15"/>
                        </a:cubicBezTo>
                        <a:cubicBezTo>
                          <a:pt x="800" y="15"/>
                          <a:pt x="800" y="15"/>
                          <a:pt x="800" y="15"/>
                        </a:cubicBezTo>
                        <a:cubicBezTo>
                          <a:pt x="805" y="13"/>
                          <a:pt x="805" y="13"/>
                          <a:pt x="805" y="13"/>
                        </a:cubicBezTo>
                        <a:cubicBezTo>
                          <a:pt x="807" y="14"/>
                          <a:pt x="807" y="14"/>
                          <a:pt x="807" y="14"/>
                        </a:cubicBezTo>
                        <a:cubicBezTo>
                          <a:pt x="807" y="13"/>
                          <a:pt x="808" y="13"/>
                          <a:pt x="810" y="13"/>
                        </a:cubicBezTo>
                        <a:cubicBezTo>
                          <a:pt x="810" y="13"/>
                          <a:pt x="812" y="13"/>
                          <a:pt x="812" y="14"/>
                        </a:cubicBezTo>
                        <a:cubicBezTo>
                          <a:pt x="817" y="13"/>
                          <a:pt x="817" y="12"/>
                          <a:pt x="817" y="12"/>
                        </a:cubicBezTo>
                        <a:cubicBezTo>
                          <a:pt x="820" y="11"/>
                          <a:pt x="821" y="11"/>
                          <a:pt x="820" y="12"/>
                        </a:cubicBezTo>
                        <a:cubicBezTo>
                          <a:pt x="824" y="12"/>
                          <a:pt x="831" y="11"/>
                          <a:pt x="834" y="11"/>
                        </a:cubicBezTo>
                        <a:cubicBezTo>
                          <a:pt x="839" y="10"/>
                          <a:pt x="833" y="11"/>
                          <a:pt x="836" y="10"/>
                        </a:cubicBezTo>
                        <a:cubicBezTo>
                          <a:pt x="841" y="12"/>
                          <a:pt x="854" y="9"/>
                          <a:pt x="863" y="8"/>
                        </a:cubicBezTo>
                        <a:cubicBezTo>
                          <a:pt x="860" y="6"/>
                          <a:pt x="865" y="7"/>
                          <a:pt x="867" y="5"/>
                        </a:cubicBezTo>
                        <a:cubicBezTo>
                          <a:pt x="865" y="6"/>
                          <a:pt x="875" y="7"/>
                          <a:pt x="868" y="8"/>
                        </a:cubicBezTo>
                        <a:cubicBezTo>
                          <a:pt x="872" y="7"/>
                          <a:pt x="872" y="7"/>
                          <a:pt x="872" y="7"/>
                        </a:cubicBezTo>
                        <a:cubicBezTo>
                          <a:pt x="876" y="8"/>
                          <a:pt x="865" y="9"/>
                          <a:pt x="870" y="10"/>
                        </a:cubicBezTo>
                        <a:cubicBezTo>
                          <a:pt x="875" y="9"/>
                          <a:pt x="878" y="7"/>
                          <a:pt x="884" y="7"/>
                        </a:cubicBezTo>
                        <a:cubicBezTo>
                          <a:pt x="882" y="9"/>
                          <a:pt x="889" y="7"/>
                          <a:pt x="888" y="9"/>
                        </a:cubicBezTo>
                        <a:cubicBezTo>
                          <a:pt x="887" y="9"/>
                          <a:pt x="885" y="9"/>
                          <a:pt x="883" y="9"/>
                        </a:cubicBezTo>
                        <a:cubicBezTo>
                          <a:pt x="884" y="9"/>
                          <a:pt x="884" y="9"/>
                          <a:pt x="884" y="9"/>
                        </a:cubicBezTo>
                        <a:cubicBezTo>
                          <a:pt x="896" y="9"/>
                          <a:pt x="887" y="7"/>
                          <a:pt x="894" y="6"/>
                        </a:cubicBezTo>
                        <a:cubicBezTo>
                          <a:pt x="901" y="6"/>
                          <a:pt x="899" y="7"/>
                          <a:pt x="900" y="8"/>
                        </a:cubicBezTo>
                        <a:cubicBezTo>
                          <a:pt x="901" y="8"/>
                          <a:pt x="904" y="8"/>
                          <a:pt x="906" y="8"/>
                        </a:cubicBezTo>
                        <a:cubicBezTo>
                          <a:pt x="902" y="9"/>
                          <a:pt x="898" y="7"/>
                          <a:pt x="900" y="6"/>
                        </a:cubicBezTo>
                        <a:cubicBezTo>
                          <a:pt x="903" y="7"/>
                          <a:pt x="911" y="6"/>
                          <a:pt x="913" y="5"/>
                        </a:cubicBezTo>
                        <a:cubicBezTo>
                          <a:pt x="902" y="3"/>
                          <a:pt x="906" y="5"/>
                          <a:pt x="896" y="3"/>
                        </a:cubicBezTo>
                        <a:cubicBezTo>
                          <a:pt x="895" y="4"/>
                          <a:pt x="895" y="5"/>
                          <a:pt x="889" y="5"/>
                        </a:cubicBezTo>
                        <a:cubicBezTo>
                          <a:pt x="893" y="4"/>
                          <a:pt x="889" y="4"/>
                          <a:pt x="888" y="4"/>
                        </a:cubicBezTo>
                        <a:cubicBezTo>
                          <a:pt x="889" y="5"/>
                          <a:pt x="884" y="4"/>
                          <a:pt x="882" y="5"/>
                        </a:cubicBezTo>
                        <a:cubicBezTo>
                          <a:pt x="880" y="4"/>
                          <a:pt x="885" y="2"/>
                          <a:pt x="880" y="2"/>
                        </a:cubicBezTo>
                        <a:cubicBezTo>
                          <a:pt x="879" y="5"/>
                          <a:pt x="879" y="5"/>
                          <a:pt x="879" y="5"/>
                        </a:cubicBezTo>
                        <a:cubicBezTo>
                          <a:pt x="876" y="4"/>
                          <a:pt x="879" y="3"/>
                          <a:pt x="875" y="4"/>
                        </a:cubicBezTo>
                        <a:cubicBezTo>
                          <a:pt x="877" y="2"/>
                          <a:pt x="874" y="2"/>
                          <a:pt x="880" y="1"/>
                        </a:cubicBezTo>
                        <a:cubicBezTo>
                          <a:pt x="872" y="0"/>
                          <a:pt x="868" y="3"/>
                          <a:pt x="862" y="4"/>
                        </a:cubicBezTo>
                        <a:cubicBezTo>
                          <a:pt x="863" y="4"/>
                          <a:pt x="863" y="4"/>
                          <a:pt x="864" y="4"/>
                        </a:cubicBezTo>
                        <a:cubicBezTo>
                          <a:pt x="862" y="4"/>
                          <a:pt x="860" y="4"/>
                          <a:pt x="858" y="5"/>
                        </a:cubicBezTo>
                        <a:cubicBezTo>
                          <a:pt x="854" y="4"/>
                          <a:pt x="861" y="3"/>
                          <a:pt x="860" y="3"/>
                        </a:cubicBezTo>
                        <a:cubicBezTo>
                          <a:pt x="854" y="3"/>
                          <a:pt x="854" y="3"/>
                          <a:pt x="854" y="3"/>
                        </a:cubicBezTo>
                        <a:cubicBezTo>
                          <a:pt x="853" y="3"/>
                          <a:pt x="853" y="3"/>
                          <a:pt x="853" y="3"/>
                        </a:cubicBezTo>
                        <a:cubicBezTo>
                          <a:pt x="852" y="4"/>
                          <a:pt x="850" y="4"/>
                          <a:pt x="850" y="4"/>
                        </a:cubicBezTo>
                        <a:cubicBezTo>
                          <a:pt x="851" y="3"/>
                          <a:pt x="852" y="2"/>
                          <a:pt x="853" y="1"/>
                        </a:cubicBezTo>
                        <a:cubicBezTo>
                          <a:pt x="847" y="3"/>
                          <a:pt x="847" y="3"/>
                          <a:pt x="847" y="3"/>
                        </a:cubicBezTo>
                        <a:cubicBezTo>
                          <a:pt x="847" y="3"/>
                          <a:pt x="841" y="3"/>
                          <a:pt x="846" y="2"/>
                        </a:cubicBezTo>
                        <a:cubicBezTo>
                          <a:pt x="836" y="3"/>
                          <a:pt x="836" y="3"/>
                          <a:pt x="836" y="3"/>
                        </a:cubicBezTo>
                        <a:cubicBezTo>
                          <a:pt x="835" y="2"/>
                          <a:pt x="835" y="2"/>
                          <a:pt x="835" y="2"/>
                        </a:cubicBezTo>
                        <a:cubicBezTo>
                          <a:pt x="832" y="2"/>
                          <a:pt x="832" y="3"/>
                          <a:pt x="835" y="2"/>
                        </a:cubicBezTo>
                        <a:cubicBezTo>
                          <a:pt x="832" y="2"/>
                          <a:pt x="820" y="7"/>
                          <a:pt x="821" y="4"/>
                        </a:cubicBezTo>
                        <a:cubicBezTo>
                          <a:pt x="814" y="6"/>
                          <a:pt x="811" y="6"/>
                          <a:pt x="801" y="8"/>
                        </a:cubicBezTo>
                        <a:cubicBezTo>
                          <a:pt x="808" y="6"/>
                          <a:pt x="793" y="8"/>
                          <a:pt x="800" y="6"/>
                        </a:cubicBezTo>
                        <a:cubicBezTo>
                          <a:pt x="796" y="6"/>
                          <a:pt x="795" y="8"/>
                          <a:pt x="791" y="9"/>
                        </a:cubicBezTo>
                        <a:cubicBezTo>
                          <a:pt x="788" y="9"/>
                          <a:pt x="789" y="7"/>
                          <a:pt x="793" y="6"/>
                        </a:cubicBezTo>
                        <a:cubicBezTo>
                          <a:pt x="789" y="7"/>
                          <a:pt x="789" y="7"/>
                          <a:pt x="789" y="7"/>
                        </a:cubicBezTo>
                        <a:cubicBezTo>
                          <a:pt x="789" y="7"/>
                          <a:pt x="789" y="7"/>
                          <a:pt x="789" y="7"/>
                        </a:cubicBezTo>
                        <a:cubicBezTo>
                          <a:pt x="785" y="9"/>
                          <a:pt x="785" y="9"/>
                          <a:pt x="785" y="9"/>
                        </a:cubicBezTo>
                        <a:cubicBezTo>
                          <a:pt x="781" y="9"/>
                          <a:pt x="784" y="7"/>
                          <a:pt x="780" y="8"/>
                        </a:cubicBezTo>
                        <a:cubicBezTo>
                          <a:pt x="779" y="9"/>
                          <a:pt x="779" y="9"/>
                          <a:pt x="779" y="9"/>
                        </a:cubicBezTo>
                        <a:cubicBezTo>
                          <a:pt x="776" y="9"/>
                          <a:pt x="776" y="9"/>
                          <a:pt x="776" y="9"/>
                        </a:cubicBezTo>
                        <a:cubicBezTo>
                          <a:pt x="777" y="9"/>
                          <a:pt x="775" y="10"/>
                          <a:pt x="772" y="11"/>
                        </a:cubicBezTo>
                        <a:cubicBezTo>
                          <a:pt x="772" y="11"/>
                          <a:pt x="772" y="11"/>
                          <a:pt x="772" y="11"/>
                        </a:cubicBezTo>
                        <a:cubicBezTo>
                          <a:pt x="769" y="12"/>
                          <a:pt x="769" y="12"/>
                          <a:pt x="769" y="12"/>
                        </a:cubicBezTo>
                        <a:cubicBezTo>
                          <a:pt x="772" y="10"/>
                          <a:pt x="765" y="12"/>
                          <a:pt x="767" y="11"/>
                        </a:cubicBezTo>
                        <a:cubicBezTo>
                          <a:pt x="764" y="11"/>
                          <a:pt x="764" y="11"/>
                          <a:pt x="758" y="13"/>
                        </a:cubicBezTo>
                        <a:cubicBezTo>
                          <a:pt x="759" y="14"/>
                          <a:pt x="759" y="14"/>
                          <a:pt x="759" y="14"/>
                        </a:cubicBezTo>
                        <a:cubicBezTo>
                          <a:pt x="752" y="16"/>
                          <a:pt x="759" y="12"/>
                          <a:pt x="753" y="14"/>
                        </a:cubicBezTo>
                        <a:cubicBezTo>
                          <a:pt x="753" y="14"/>
                          <a:pt x="753" y="14"/>
                          <a:pt x="753" y="14"/>
                        </a:cubicBezTo>
                        <a:cubicBezTo>
                          <a:pt x="745" y="15"/>
                          <a:pt x="740" y="19"/>
                          <a:pt x="733" y="19"/>
                        </a:cubicBezTo>
                        <a:cubicBezTo>
                          <a:pt x="737" y="18"/>
                          <a:pt x="735" y="17"/>
                          <a:pt x="735" y="18"/>
                        </a:cubicBezTo>
                        <a:cubicBezTo>
                          <a:pt x="730" y="19"/>
                          <a:pt x="722" y="22"/>
                          <a:pt x="716" y="24"/>
                        </a:cubicBezTo>
                        <a:cubicBezTo>
                          <a:pt x="714" y="24"/>
                          <a:pt x="713" y="23"/>
                          <a:pt x="708" y="24"/>
                        </a:cubicBezTo>
                        <a:cubicBezTo>
                          <a:pt x="704" y="26"/>
                          <a:pt x="703" y="26"/>
                          <a:pt x="702" y="27"/>
                        </a:cubicBezTo>
                        <a:cubicBezTo>
                          <a:pt x="698" y="28"/>
                          <a:pt x="691" y="31"/>
                          <a:pt x="690" y="30"/>
                        </a:cubicBezTo>
                        <a:cubicBezTo>
                          <a:pt x="690" y="31"/>
                          <a:pt x="687" y="31"/>
                          <a:pt x="685" y="33"/>
                        </a:cubicBezTo>
                        <a:cubicBezTo>
                          <a:pt x="684" y="32"/>
                          <a:pt x="684" y="32"/>
                          <a:pt x="684" y="32"/>
                        </a:cubicBezTo>
                        <a:cubicBezTo>
                          <a:pt x="685" y="33"/>
                          <a:pt x="685" y="33"/>
                          <a:pt x="685" y="33"/>
                        </a:cubicBezTo>
                        <a:cubicBezTo>
                          <a:pt x="677" y="33"/>
                          <a:pt x="674" y="38"/>
                          <a:pt x="666" y="39"/>
                        </a:cubicBezTo>
                        <a:cubicBezTo>
                          <a:pt x="667" y="39"/>
                          <a:pt x="667" y="39"/>
                          <a:pt x="667" y="39"/>
                        </a:cubicBezTo>
                        <a:cubicBezTo>
                          <a:pt x="665" y="40"/>
                          <a:pt x="665" y="40"/>
                          <a:pt x="665" y="40"/>
                        </a:cubicBezTo>
                        <a:cubicBezTo>
                          <a:pt x="664" y="40"/>
                          <a:pt x="665" y="39"/>
                          <a:pt x="665" y="38"/>
                        </a:cubicBezTo>
                        <a:cubicBezTo>
                          <a:pt x="661" y="40"/>
                          <a:pt x="656" y="42"/>
                          <a:pt x="652" y="43"/>
                        </a:cubicBezTo>
                        <a:cubicBezTo>
                          <a:pt x="654" y="43"/>
                          <a:pt x="654" y="43"/>
                          <a:pt x="654" y="43"/>
                        </a:cubicBezTo>
                        <a:cubicBezTo>
                          <a:pt x="652" y="44"/>
                          <a:pt x="650" y="46"/>
                          <a:pt x="647" y="47"/>
                        </a:cubicBezTo>
                        <a:cubicBezTo>
                          <a:pt x="651" y="43"/>
                          <a:pt x="642" y="48"/>
                          <a:pt x="641" y="48"/>
                        </a:cubicBezTo>
                        <a:cubicBezTo>
                          <a:pt x="644" y="46"/>
                          <a:pt x="644" y="46"/>
                          <a:pt x="644" y="46"/>
                        </a:cubicBezTo>
                        <a:cubicBezTo>
                          <a:pt x="640" y="48"/>
                          <a:pt x="640" y="48"/>
                          <a:pt x="641" y="49"/>
                        </a:cubicBezTo>
                        <a:cubicBezTo>
                          <a:pt x="636" y="51"/>
                          <a:pt x="636" y="48"/>
                          <a:pt x="632" y="51"/>
                        </a:cubicBezTo>
                        <a:cubicBezTo>
                          <a:pt x="635" y="50"/>
                          <a:pt x="635" y="50"/>
                          <a:pt x="635" y="50"/>
                        </a:cubicBezTo>
                        <a:cubicBezTo>
                          <a:pt x="637" y="50"/>
                          <a:pt x="635" y="52"/>
                          <a:pt x="632" y="53"/>
                        </a:cubicBezTo>
                        <a:cubicBezTo>
                          <a:pt x="632" y="53"/>
                          <a:pt x="630" y="53"/>
                          <a:pt x="632" y="52"/>
                        </a:cubicBezTo>
                        <a:cubicBezTo>
                          <a:pt x="628" y="54"/>
                          <a:pt x="622" y="57"/>
                          <a:pt x="620" y="58"/>
                        </a:cubicBezTo>
                        <a:cubicBezTo>
                          <a:pt x="618" y="58"/>
                          <a:pt x="618" y="57"/>
                          <a:pt x="619" y="57"/>
                        </a:cubicBezTo>
                        <a:cubicBezTo>
                          <a:pt x="611" y="61"/>
                          <a:pt x="616" y="58"/>
                          <a:pt x="608" y="63"/>
                        </a:cubicBezTo>
                        <a:cubicBezTo>
                          <a:pt x="607" y="62"/>
                          <a:pt x="607" y="62"/>
                          <a:pt x="607" y="62"/>
                        </a:cubicBezTo>
                        <a:cubicBezTo>
                          <a:pt x="605" y="64"/>
                          <a:pt x="605" y="64"/>
                          <a:pt x="605" y="64"/>
                        </a:cubicBezTo>
                        <a:cubicBezTo>
                          <a:pt x="600" y="65"/>
                          <a:pt x="600" y="65"/>
                          <a:pt x="600" y="65"/>
                        </a:cubicBezTo>
                        <a:cubicBezTo>
                          <a:pt x="602" y="65"/>
                          <a:pt x="602" y="65"/>
                          <a:pt x="602" y="65"/>
                        </a:cubicBezTo>
                        <a:cubicBezTo>
                          <a:pt x="599" y="67"/>
                          <a:pt x="598" y="68"/>
                          <a:pt x="595" y="69"/>
                        </a:cubicBezTo>
                        <a:cubicBezTo>
                          <a:pt x="595" y="68"/>
                          <a:pt x="595" y="68"/>
                          <a:pt x="595" y="68"/>
                        </a:cubicBezTo>
                        <a:cubicBezTo>
                          <a:pt x="588" y="72"/>
                          <a:pt x="586" y="71"/>
                          <a:pt x="579" y="76"/>
                        </a:cubicBezTo>
                        <a:cubicBezTo>
                          <a:pt x="579" y="76"/>
                          <a:pt x="580" y="75"/>
                          <a:pt x="580" y="74"/>
                        </a:cubicBezTo>
                        <a:cubicBezTo>
                          <a:pt x="574" y="79"/>
                          <a:pt x="575" y="76"/>
                          <a:pt x="569" y="81"/>
                        </a:cubicBezTo>
                        <a:cubicBezTo>
                          <a:pt x="569" y="80"/>
                          <a:pt x="568" y="80"/>
                          <a:pt x="568" y="80"/>
                        </a:cubicBezTo>
                        <a:cubicBezTo>
                          <a:pt x="565" y="82"/>
                          <a:pt x="565" y="82"/>
                          <a:pt x="565" y="82"/>
                        </a:cubicBezTo>
                        <a:cubicBezTo>
                          <a:pt x="565" y="81"/>
                          <a:pt x="565" y="81"/>
                          <a:pt x="565" y="81"/>
                        </a:cubicBezTo>
                        <a:cubicBezTo>
                          <a:pt x="563" y="84"/>
                          <a:pt x="563" y="84"/>
                          <a:pt x="563" y="84"/>
                        </a:cubicBezTo>
                        <a:cubicBezTo>
                          <a:pt x="561" y="84"/>
                          <a:pt x="561" y="84"/>
                          <a:pt x="561" y="84"/>
                        </a:cubicBezTo>
                        <a:cubicBezTo>
                          <a:pt x="560" y="85"/>
                          <a:pt x="560" y="85"/>
                          <a:pt x="560" y="85"/>
                        </a:cubicBezTo>
                        <a:cubicBezTo>
                          <a:pt x="556" y="85"/>
                          <a:pt x="552" y="89"/>
                          <a:pt x="547" y="90"/>
                        </a:cubicBezTo>
                        <a:cubicBezTo>
                          <a:pt x="548" y="91"/>
                          <a:pt x="548" y="91"/>
                          <a:pt x="548" y="91"/>
                        </a:cubicBezTo>
                        <a:cubicBezTo>
                          <a:pt x="539" y="100"/>
                          <a:pt x="522" y="104"/>
                          <a:pt x="510" y="114"/>
                        </a:cubicBezTo>
                        <a:cubicBezTo>
                          <a:pt x="510" y="113"/>
                          <a:pt x="510" y="113"/>
                          <a:pt x="510" y="113"/>
                        </a:cubicBezTo>
                        <a:cubicBezTo>
                          <a:pt x="505" y="118"/>
                          <a:pt x="505" y="118"/>
                          <a:pt x="505" y="118"/>
                        </a:cubicBezTo>
                        <a:cubicBezTo>
                          <a:pt x="502" y="119"/>
                          <a:pt x="507" y="116"/>
                          <a:pt x="505" y="116"/>
                        </a:cubicBezTo>
                        <a:cubicBezTo>
                          <a:pt x="500" y="120"/>
                          <a:pt x="504" y="119"/>
                          <a:pt x="498" y="123"/>
                        </a:cubicBezTo>
                        <a:cubicBezTo>
                          <a:pt x="494" y="125"/>
                          <a:pt x="498" y="122"/>
                          <a:pt x="500" y="120"/>
                        </a:cubicBezTo>
                        <a:cubicBezTo>
                          <a:pt x="494" y="125"/>
                          <a:pt x="485" y="132"/>
                          <a:pt x="481" y="134"/>
                        </a:cubicBezTo>
                        <a:cubicBezTo>
                          <a:pt x="481" y="135"/>
                          <a:pt x="480" y="135"/>
                          <a:pt x="481" y="135"/>
                        </a:cubicBezTo>
                        <a:cubicBezTo>
                          <a:pt x="477" y="138"/>
                          <a:pt x="472" y="142"/>
                          <a:pt x="467" y="145"/>
                        </a:cubicBezTo>
                        <a:cubicBezTo>
                          <a:pt x="467" y="144"/>
                          <a:pt x="468" y="143"/>
                          <a:pt x="469" y="143"/>
                        </a:cubicBezTo>
                        <a:cubicBezTo>
                          <a:pt x="467" y="144"/>
                          <a:pt x="465" y="145"/>
                          <a:pt x="464" y="146"/>
                        </a:cubicBezTo>
                        <a:cubicBezTo>
                          <a:pt x="465" y="144"/>
                          <a:pt x="465" y="144"/>
                          <a:pt x="465" y="144"/>
                        </a:cubicBezTo>
                        <a:cubicBezTo>
                          <a:pt x="462" y="147"/>
                          <a:pt x="456" y="152"/>
                          <a:pt x="454" y="152"/>
                        </a:cubicBezTo>
                        <a:cubicBezTo>
                          <a:pt x="455" y="152"/>
                          <a:pt x="455" y="153"/>
                          <a:pt x="453" y="155"/>
                        </a:cubicBezTo>
                        <a:cubicBezTo>
                          <a:pt x="450" y="155"/>
                          <a:pt x="445" y="162"/>
                          <a:pt x="440" y="165"/>
                        </a:cubicBezTo>
                        <a:cubicBezTo>
                          <a:pt x="440" y="164"/>
                          <a:pt x="444" y="161"/>
                          <a:pt x="443" y="162"/>
                        </a:cubicBezTo>
                        <a:cubicBezTo>
                          <a:pt x="440" y="163"/>
                          <a:pt x="439" y="166"/>
                          <a:pt x="437" y="168"/>
                        </a:cubicBezTo>
                        <a:cubicBezTo>
                          <a:pt x="437" y="167"/>
                          <a:pt x="437" y="167"/>
                          <a:pt x="437" y="167"/>
                        </a:cubicBezTo>
                        <a:cubicBezTo>
                          <a:pt x="427" y="176"/>
                          <a:pt x="427" y="176"/>
                          <a:pt x="427" y="176"/>
                        </a:cubicBezTo>
                        <a:cubicBezTo>
                          <a:pt x="425" y="176"/>
                          <a:pt x="418" y="184"/>
                          <a:pt x="418" y="183"/>
                        </a:cubicBezTo>
                        <a:cubicBezTo>
                          <a:pt x="414" y="186"/>
                          <a:pt x="421" y="181"/>
                          <a:pt x="417" y="185"/>
                        </a:cubicBezTo>
                        <a:cubicBezTo>
                          <a:pt x="415" y="185"/>
                          <a:pt x="413" y="189"/>
                          <a:pt x="412" y="188"/>
                        </a:cubicBezTo>
                        <a:cubicBezTo>
                          <a:pt x="413" y="187"/>
                          <a:pt x="413" y="187"/>
                          <a:pt x="413" y="187"/>
                        </a:cubicBezTo>
                        <a:cubicBezTo>
                          <a:pt x="410" y="190"/>
                          <a:pt x="410" y="190"/>
                          <a:pt x="410" y="190"/>
                        </a:cubicBezTo>
                        <a:cubicBezTo>
                          <a:pt x="411" y="187"/>
                          <a:pt x="411" y="187"/>
                          <a:pt x="411" y="187"/>
                        </a:cubicBezTo>
                        <a:cubicBezTo>
                          <a:pt x="408" y="190"/>
                          <a:pt x="407" y="193"/>
                          <a:pt x="408" y="193"/>
                        </a:cubicBezTo>
                        <a:cubicBezTo>
                          <a:pt x="405" y="195"/>
                          <a:pt x="401" y="199"/>
                          <a:pt x="399" y="199"/>
                        </a:cubicBezTo>
                        <a:cubicBezTo>
                          <a:pt x="400" y="198"/>
                          <a:pt x="400" y="198"/>
                          <a:pt x="400" y="198"/>
                        </a:cubicBezTo>
                        <a:cubicBezTo>
                          <a:pt x="393" y="205"/>
                          <a:pt x="386" y="207"/>
                          <a:pt x="382" y="214"/>
                        </a:cubicBezTo>
                        <a:cubicBezTo>
                          <a:pt x="381" y="214"/>
                          <a:pt x="381" y="214"/>
                          <a:pt x="382" y="213"/>
                        </a:cubicBezTo>
                        <a:cubicBezTo>
                          <a:pt x="378" y="217"/>
                          <a:pt x="378" y="217"/>
                          <a:pt x="378" y="217"/>
                        </a:cubicBezTo>
                        <a:cubicBezTo>
                          <a:pt x="378" y="215"/>
                          <a:pt x="378" y="215"/>
                          <a:pt x="378" y="215"/>
                        </a:cubicBezTo>
                        <a:cubicBezTo>
                          <a:pt x="372" y="223"/>
                          <a:pt x="372" y="223"/>
                          <a:pt x="372" y="223"/>
                        </a:cubicBezTo>
                        <a:cubicBezTo>
                          <a:pt x="372" y="223"/>
                          <a:pt x="372" y="223"/>
                          <a:pt x="372" y="223"/>
                        </a:cubicBezTo>
                        <a:cubicBezTo>
                          <a:pt x="367" y="227"/>
                          <a:pt x="360" y="235"/>
                          <a:pt x="354" y="241"/>
                        </a:cubicBezTo>
                        <a:cubicBezTo>
                          <a:pt x="355" y="240"/>
                          <a:pt x="355" y="240"/>
                          <a:pt x="355" y="240"/>
                        </a:cubicBezTo>
                        <a:cubicBezTo>
                          <a:pt x="349" y="247"/>
                          <a:pt x="348" y="246"/>
                          <a:pt x="344" y="251"/>
                        </a:cubicBezTo>
                        <a:cubicBezTo>
                          <a:pt x="344" y="251"/>
                          <a:pt x="344" y="251"/>
                          <a:pt x="344" y="250"/>
                        </a:cubicBezTo>
                        <a:cubicBezTo>
                          <a:pt x="340" y="255"/>
                          <a:pt x="340" y="255"/>
                          <a:pt x="340" y="255"/>
                        </a:cubicBezTo>
                        <a:cubicBezTo>
                          <a:pt x="340" y="253"/>
                          <a:pt x="340" y="253"/>
                          <a:pt x="340" y="253"/>
                        </a:cubicBezTo>
                        <a:cubicBezTo>
                          <a:pt x="338" y="258"/>
                          <a:pt x="331" y="262"/>
                          <a:pt x="333" y="260"/>
                        </a:cubicBezTo>
                        <a:cubicBezTo>
                          <a:pt x="332" y="263"/>
                          <a:pt x="329" y="266"/>
                          <a:pt x="329" y="267"/>
                        </a:cubicBezTo>
                        <a:cubicBezTo>
                          <a:pt x="325" y="272"/>
                          <a:pt x="328" y="268"/>
                          <a:pt x="325" y="271"/>
                        </a:cubicBezTo>
                        <a:cubicBezTo>
                          <a:pt x="321" y="274"/>
                          <a:pt x="322" y="276"/>
                          <a:pt x="317" y="280"/>
                        </a:cubicBezTo>
                        <a:cubicBezTo>
                          <a:pt x="317" y="280"/>
                          <a:pt x="317" y="280"/>
                          <a:pt x="317" y="280"/>
                        </a:cubicBezTo>
                        <a:cubicBezTo>
                          <a:pt x="315" y="282"/>
                          <a:pt x="314" y="284"/>
                          <a:pt x="311" y="287"/>
                        </a:cubicBezTo>
                        <a:cubicBezTo>
                          <a:pt x="312" y="286"/>
                          <a:pt x="312" y="286"/>
                          <a:pt x="312" y="286"/>
                        </a:cubicBezTo>
                        <a:cubicBezTo>
                          <a:pt x="308" y="292"/>
                          <a:pt x="305" y="291"/>
                          <a:pt x="303" y="297"/>
                        </a:cubicBezTo>
                        <a:cubicBezTo>
                          <a:pt x="301" y="299"/>
                          <a:pt x="298" y="304"/>
                          <a:pt x="297" y="303"/>
                        </a:cubicBezTo>
                        <a:cubicBezTo>
                          <a:pt x="283" y="322"/>
                          <a:pt x="283" y="322"/>
                          <a:pt x="283" y="322"/>
                        </a:cubicBezTo>
                        <a:cubicBezTo>
                          <a:pt x="281" y="322"/>
                          <a:pt x="282" y="324"/>
                          <a:pt x="278" y="327"/>
                        </a:cubicBezTo>
                        <a:cubicBezTo>
                          <a:pt x="279" y="328"/>
                          <a:pt x="279" y="328"/>
                          <a:pt x="279" y="328"/>
                        </a:cubicBezTo>
                        <a:cubicBezTo>
                          <a:pt x="272" y="337"/>
                          <a:pt x="262" y="347"/>
                          <a:pt x="254" y="358"/>
                        </a:cubicBezTo>
                        <a:cubicBezTo>
                          <a:pt x="253" y="357"/>
                          <a:pt x="253" y="357"/>
                          <a:pt x="253" y="357"/>
                        </a:cubicBezTo>
                        <a:cubicBezTo>
                          <a:pt x="252" y="360"/>
                          <a:pt x="252" y="360"/>
                          <a:pt x="252" y="360"/>
                        </a:cubicBezTo>
                        <a:cubicBezTo>
                          <a:pt x="244" y="372"/>
                          <a:pt x="233" y="387"/>
                          <a:pt x="226" y="396"/>
                        </a:cubicBezTo>
                        <a:cubicBezTo>
                          <a:pt x="225" y="400"/>
                          <a:pt x="223" y="405"/>
                          <a:pt x="219" y="410"/>
                        </a:cubicBezTo>
                        <a:cubicBezTo>
                          <a:pt x="219" y="409"/>
                          <a:pt x="219" y="409"/>
                          <a:pt x="219" y="409"/>
                        </a:cubicBezTo>
                        <a:cubicBezTo>
                          <a:pt x="214" y="418"/>
                          <a:pt x="209" y="428"/>
                          <a:pt x="202" y="437"/>
                        </a:cubicBezTo>
                        <a:cubicBezTo>
                          <a:pt x="202" y="436"/>
                          <a:pt x="202" y="437"/>
                          <a:pt x="202" y="436"/>
                        </a:cubicBezTo>
                        <a:cubicBezTo>
                          <a:pt x="202" y="439"/>
                          <a:pt x="199" y="442"/>
                          <a:pt x="197" y="444"/>
                        </a:cubicBezTo>
                        <a:cubicBezTo>
                          <a:pt x="200" y="442"/>
                          <a:pt x="200" y="442"/>
                          <a:pt x="200" y="442"/>
                        </a:cubicBezTo>
                        <a:cubicBezTo>
                          <a:pt x="199" y="445"/>
                          <a:pt x="196" y="448"/>
                          <a:pt x="194" y="449"/>
                        </a:cubicBezTo>
                        <a:cubicBezTo>
                          <a:pt x="192" y="454"/>
                          <a:pt x="192" y="454"/>
                          <a:pt x="192" y="454"/>
                        </a:cubicBezTo>
                        <a:cubicBezTo>
                          <a:pt x="192" y="455"/>
                          <a:pt x="192" y="455"/>
                          <a:pt x="192" y="455"/>
                        </a:cubicBezTo>
                        <a:cubicBezTo>
                          <a:pt x="192" y="456"/>
                          <a:pt x="192" y="456"/>
                          <a:pt x="192" y="456"/>
                        </a:cubicBezTo>
                        <a:cubicBezTo>
                          <a:pt x="189" y="458"/>
                          <a:pt x="189" y="458"/>
                          <a:pt x="189" y="458"/>
                        </a:cubicBezTo>
                        <a:cubicBezTo>
                          <a:pt x="189" y="459"/>
                          <a:pt x="186" y="465"/>
                          <a:pt x="186" y="467"/>
                        </a:cubicBezTo>
                        <a:cubicBezTo>
                          <a:pt x="185" y="467"/>
                          <a:pt x="182" y="471"/>
                          <a:pt x="184" y="468"/>
                        </a:cubicBezTo>
                        <a:cubicBezTo>
                          <a:pt x="175" y="484"/>
                          <a:pt x="175" y="484"/>
                          <a:pt x="175" y="484"/>
                        </a:cubicBezTo>
                        <a:cubicBezTo>
                          <a:pt x="176" y="482"/>
                          <a:pt x="176" y="482"/>
                          <a:pt x="176" y="482"/>
                        </a:cubicBezTo>
                        <a:cubicBezTo>
                          <a:pt x="178" y="482"/>
                          <a:pt x="175" y="487"/>
                          <a:pt x="174" y="489"/>
                        </a:cubicBezTo>
                        <a:cubicBezTo>
                          <a:pt x="175" y="486"/>
                          <a:pt x="172" y="488"/>
                          <a:pt x="171" y="490"/>
                        </a:cubicBezTo>
                        <a:cubicBezTo>
                          <a:pt x="170" y="492"/>
                          <a:pt x="173" y="488"/>
                          <a:pt x="173" y="489"/>
                        </a:cubicBezTo>
                        <a:cubicBezTo>
                          <a:pt x="172" y="493"/>
                          <a:pt x="169" y="499"/>
                          <a:pt x="168" y="500"/>
                        </a:cubicBezTo>
                        <a:cubicBezTo>
                          <a:pt x="168" y="498"/>
                          <a:pt x="168" y="498"/>
                          <a:pt x="168" y="498"/>
                        </a:cubicBezTo>
                        <a:cubicBezTo>
                          <a:pt x="167" y="502"/>
                          <a:pt x="164" y="503"/>
                          <a:pt x="162" y="507"/>
                        </a:cubicBezTo>
                        <a:cubicBezTo>
                          <a:pt x="161" y="511"/>
                          <a:pt x="159" y="513"/>
                          <a:pt x="161" y="513"/>
                        </a:cubicBezTo>
                        <a:cubicBezTo>
                          <a:pt x="159" y="518"/>
                          <a:pt x="159" y="514"/>
                          <a:pt x="158" y="516"/>
                        </a:cubicBezTo>
                        <a:cubicBezTo>
                          <a:pt x="158" y="518"/>
                          <a:pt x="154" y="525"/>
                          <a:pt x="153" y="525"/>
                        </a:cubicBezTo>
                        <a:cubicBezTo>
                          <a:pt x="153" y="529"/>
                          <a:pt x="145" y="538"/>
                          <a:pt x="147" y="540"/>
                        </a:cubicBezTo>
                        <a:cubicBezTo>
                          <a:pt x="143" y="544"/>
                          <a:pt x="143" y="544"/>
                          <a:pt x="143" y="544"/>
                        </a:cubicBezTo>
                        <a:cubicBezTo>
                          <a:pt x="144" y="544"/>
                          <a:pt x="145" y="545"/>
                          <a:pt x="143" y="549"/>
                        </a:cubicBezTo>
                        <a:cubicBezTo>
                          <a:pt x="141" y="552"/>
                          <a:pt x="141" y="551"/>
                          <a:pt x="140" y="551"/>
                        </a:cubicBezTo>
                        <a:cubicBezTo>
                          <a:pt x="141" y="554"/>
                          <a:pt x="141" y="554"/>
                          <a:pt x="141" y="554"/>
                        </a:cubicBezTo>
                        <a:cubicBezTo>
                          <a:pt x="130" y="571"/>
                          <a:pt x="121" y="596"/>
                          <a:pt x="111" y="615"/>
                        </a:cubicBezTo>
                        <a:cubicBezTo>
                          <a:pt x="107" y="624"/>
                          <a:pt x="104" y="636"/>
                          <a:pt x="99" y="647"/>
                        </a:cubicBezTo>
                        <a:cubicBezTo>
                          <a:pt x="100" y="645"/>
                          <a:pt x="100" y="645"/>
                          <a:pt x="100" y="645"/>
                        </a:cubicBezTo>
                        <a:cubicBezTo>
                          <a:pt x="95" y="656"/>
                          <a:pt x="95" y="656"/>
                          <a:pt x="95" y="656"/>
                        </a:cubicBezTo>
                        <a:cubicBezTo>
                          <a:pt x="99" y="648"/>
                          <a:pt x="99" y="648"/>
                          <a:pt x="99" y="648"/>
                        </a:cubicBezTo>
                        <a:cubicBezTo>
                          <a:pt x="98" y="651"/>
                          <a:pt x="98" y="653"/>
                          <a:pt x="97" y="655"/>
                        </a:cubicBezTo>
                        <a:cubicBezTo>
                          <a:pt x="92" y="666"/>
                          <a:pt x="85" y="681"/>
                          <a:pt x="81" y="696"/>
                        </a:cubicBezTo>
                        <a:cubicBezTo>
                          <a:pt x="80" y="706"/>
                          <a:pt x="77" y="702"/>
                          <a:pt x="76" y="711"/>
                        </a:cubicBezTo>
                        <a:cubicBezTo>
                          <a:pt x="76" y="710"/>
                          <a:pt x="76" y="710"/>
                          <a:pt x="76" y="709"/>
                        </a:cubicBezTo>
                        <a:cubicBezTo>
                          <a:pt x="73" y="719"/>
                          <a:pt x="72" y="725"/>
                          <a:pt x="70" y="735"/>
                        </a:cubicBezTo>
                        <a:cubicBezTo>
                          <a:pt x="68" y="733"/>
                          <a:pt x="68" y="741"/>
                          <a:pt x="67" y="740"/>
                        </a:cubicBezTo>
                        <a:cubicBezTo>
                          <a:pt x="68" y="741"/>
                          <a:pt x="68" y="741"/>
                          <a:pt x="68" y="741"/>
                        </a:cubicBezTo>
                        <a:cubicBezTo>
                          <a:pt x="67" y="743"/>
                          <a:pt x="65" y="748"/>
                          <a:pt x="65" y="747"/>
                        </a:cubicBezTo>
                        <a:cubicBezTo>
                          <a:pt x="64" y="752"/>
                          <a:pt x="64" y="752"/>
                          <a:pt x="64" y="752"/>
                        </a:cubicBezTo>
                        <a:cubicBezTo>
                          <a:pt x="63" y="752"/>
                          <a:pt x="63" y="752"/>
                          <a:pt x="63" y="752"/>
                        </a:cubicBezTo>
                        <a:cubicBezTo>
                          <a:pt x="62" y="757"/>
                          <a:pt x="59" y="770"/>
                          <a:pt x="56" y="772"/>
                        </a:cubicBezTo>
                        <a:cubicBezTo>
                          <a:pt x="53" y="787"/>
                          <a:pt x="47" y="809"/>
                          <a:pt x="42" y="827"/>
                        </a:cubicBezTo>
                        <a:cubicBezTo>
                          <a:pt x="43" y="830"/>
                          <a:pt x="41" y="835"/>
                          <a:pt x="40" y="839"/>
                        </a:cubicBezTo>
                        <a:cubicBezTo>
                          <a:pt x="38" y="844"/>
                          <a:pt x="38" y="844"/>
                          <a:pt x="38" y="844"/>
                        </a:cubicBezTo>
                        <a:cubicBezTo>
                          <a:pt x="38" y="848"/>
                          <a:pt x="38" y="853"/>
                          <a:pt x="36" y="856"/>
                        </a:cubicBezTo>
                        <a:cubicBezTo>
                          <a:pt x="36" y="856"/>
                          <a:pt x="36" y="856"/>
                          <a:pt x="36" y="856"/>
                        </a:cubicBezTo>
                        <a:cubicBezTo>
                          <a:pt x="36" y="860"/>
                          <a:pt x="34" y="864"/>
                          <a:pt x="34" y="868"/>
                        </a:cubicBezTo>
                        <a:cubicBezTo>
                          <a:pt x="33" y="873"/>
                          <a:pt x="32" y="877"/>
                          <a:pt x="31" y="876"/>
                        </a:cubicBezTo>
                        <a:cubicBezTo>
                          <a:pt x="33" y="877"/>
                          <a:pt x="29" y="886"/>
                          <a:pt x="29" y="886"/>
                        </a:cubicBezTo>
                        <a:cubicBezTo>
                          <a:pt x="29" y="886"/>
                          <a:pt x="15" y="946"/>
                          <a:pt x="7" y="1014"/>
                        </a:cubicBezTo>
                        <a:cubicBezTo>
                          <a:pt x="3" y="1049"/>
                          <a:pt x="1" y="1085"/>
                          <a:pt x="0" y="1116"/>
                        </a:cubicBezTo>
                        <a:cubicBezTo>
                          <a:pt x="0" y="1148"/>
                          <a:pt x="1" y="1175"/>
                          <a:pt x="4" y="1189"/>
                        </a:cubicBezTo>
                        <a:cubicBezTo>
                          <a:pt x="5" y="1191"/>
                          <a:pt x="5" y="1197"/>
                          <a:pt x="6" y="1195"/>
                        </a:cubicBezTo>
                        <a:cubicBezTo>
                          <a:pt x="7" y="1199"/>
                          <a:pt x="5" y="1201"/>
                          <a:pt x="6" y="1202"/>
                        </a:cubicBezTo>
                        <a:cubicBezTo>
                          <a:pt x="7" y="1196"/>
                          <a:pt x="9" y="1204"/>
                          <a:pt x="10" y="1198"/>
                        </a:cubicBezTo>
                        <a:cubicBezTo>
                          <a:pt x="10" y="1202"/>
                          <a:pt x="10" y="1202"/>
                          <a:pt x="10" y="1202"/>
                        </a:cubicBezTo>
                        <a:cubicBezTo>
                          <a:pt x="11" y="1203"/>
                          <a:pt x="9" y="1197"/>
                          <a:pt x="11" y="1198"/>
                        </a:cubicBezTo>
                        <a:cubicBezTo>
                          <a:pt x="9" y="1197"/>
                          <a:pt x="9" y="1197"/>
                          <a:pt x="9" y="1197"/>
                        </a:cubicBezTo>
                        <a:cubicBezTo>
                          <a:pt x="9" y="1194"/>
                          <a:pt x="9" y="1192"/>
                          <a:pt x="10" y="1191"/>
                        </a:cubicBezTo>
                        <a:cubicBezTo>
                          <a:pt x="9" y="1188"/>
                          <a:pt x="7" y="1186"/>
                          <a:pt x="8" y="1180"/>
                        </a:cubicBezTo>
                        <a:cubicBezTo>
                          <a:pt x="8" y="1182"/>
                          <a:pt x="8" y="1182"/>
                          <a:pt x="8" y="1182"/>
                        </a:cubicBezTo>
                        <a:cubicBezTo>
                          <a:pt x="8" y="1176"/>
                          <a:pt x="9" y="1178"/>
                          <a:pt x="10" y="1177"/>
                        </a:cubicBezTo>
                        <a:cubicBezTo>
                          <a:pt x="10" y="1178"/>
                          <a:pt x="10" y="1178"/>
                          <a:pt x="10" y="1178"/>
                        </a:cubicBezTo>
                        <a:cubicBezTo>
                          <a:pt x="11" y="1174"/>
                          <a:pt x="11" y="1174"/>
                          <a:pt x="11" y="1174"/>
                        </a:cubicBezTo>
                        <a:cubicBezTo>
                          <a:pt x="10" y="1177"/>
                          <a:pt x="11" y="1183"/>
                          <a:pt x="11" y="1180"/>
                        </a:cubicBezTo>
                        <a:cubicBezTo>
                          <a:pt x="12" y="1174"/>
                          <a:pt x="11" y="1182"/>
                          <a:pt x="11" y="1177"/>
                        </a:cubicBezTo>
                        <a:cubicBezTo>
                          <a:pt x="11" y="1174"/>
                          <a:pt x="12" y="1175"/>
                          <a:pt x="12" y="1175"/>
                        </a:cubicBezTo>
                        <a:cubicBezTo>
                          <a:pt x="12" y="1170"/>
                          <a:pt x="12" y="1170"/>
                          <a:pt x="12" y="1170"/>
                        </a:cubicBezTo>
                        <a:cubicBezTo>
                          <a:pt x="13" y="1170"/>
                          <a:pt x="12" y="1173"/>
                          <a:pt x="13" y="1171"/>
                        </a:cubicBezTo>
                        <a:cubicBezTo>
                          <a:pt x="12" y="1164"/>
                          <a:pt x="12" y="1164"/>
                          <a:pt x="12" y="1164"/>
                        </a:cubicBezTo>
                        <a:cubicBezTo>
                          <a:pt x="14" y="1163"/>
                          <a:pt x="11" y="1157"/>
                          <a:pt x="13" y="1154"/>
                        </a:cubicBezTo>
                        <a:cubicBezTo>
                          <a:pt x="14" y="1159"/>
                          <a:pt x="14" y="1153"/>
                          <a:pt x="15" y="1154"/>
                        </a:cubicBezTo>
                        <a:cubicBezTo>
                          <a:pt x="15" y="1142"/>
                          <a:pt x="15" y="1142"/>
                          <a:pt x="15" y="1142"/>
                        </a:cubicBezTo>
                        <a:cubicBezTo>
                          <a:pt x="16" y="1141"/>
                          <a:pt x="16" y="1145"/>
                          <a:pt x="16" y="1144"/>
                        </a:cubicBezTo>
                        <a:cubicBezTo>
                          <a:pt x="16" y="1141"/>
                          <a:pt x="15" y="1140"/>
                          <a:pt x="15" y="1139"/>
                        </a:cubicBezTo>
                        <a:cubicBezTo>
                          <a:pt x="16" y="1138"/>
                          <a:pt x="16" y="1130"/>
                          <a:pt x="17" y="1130"/>
                        </a:cubicBezTo>
                        <a:cubicBezTo>
                          <a:pt x="19" y="1122"/>
                          <a:pt x="15" y="1127"/>
                          <a:pt x="17" y="1119"/>
                        </a:cubicBezTo>
                        <a:cubicBezTo>
                          <a:pt x="18" y="1118"/>
                          <a:pt x="17" y="1125"/>
                          <a:pt x="18" y="1122"/>
                        </a:cubicBezTo>
                        <a:cubicBezTo>
                          <a:pt x="18" y="1114"/>
                          <a:pt x="18" y="1114"/>
                          <a:pt x="18" y="1114"/>
                        </a:cubicBezTo>
                        <a:cubicBezTo>
                          <a:pt x="18" y="1115"/>
                          <a:pt x="19" y="1116"/>
                          <a:pt x="19" y="1119"/>
                        </a:cubicBezTo>
                        <a:cubicBezTo>
                          <a:pt x="21" y="1098"/>
                          <a:pt x="26" y="1087"/>
                          <a:pt x="27" y="1067"/>
                        </a:cubicBezTo>
                        <a:cubicBezTo>
                          <a:pt x="28" y="1065"/>
                          <a:pt x="27" y="1069"/>
                          <a:pt x="28" y="1071"/>
                        </a:cubicBezTo>
                        <a:cubicBezTo>
                          <a:pt x="28" y="1057"/>
                          <a:pt x="32" y="1052"/>
                          <a:pt x="33" y="1040"/>
                        </a:cubicBezTo>
                        <a:cubicBezTo>
                          <a:pt x="32" y="1040"/>
                          <a:pt x="32" y="1040"/>
                          <a:pt x="32" y="1040"/>
                        </a:cubicBezTo>
                        <a:cubicBezTo>
                          <a:pt x="36" y="1024"/>
                          <a:pt x="37" y="1004"/>
                          <a:pt x="41" y="986"/>
                        </a:cubicBezTo>
                        <a:cubicBezTo>
                          <a:pt x="40" y="988"/>
                          <a:pt x="40" y="988"/>
                          <a:pt x="40" y="988"/>
                        </a:cubicBezTo>
                        <a:cubicBezTo>
                          <a:pt x="39" y="985"/>
                          <a:pt x="40" y="981"/>
                          <a:pt x="40" y="978"/>
                        </a:cubicBezTo>
                        <a:cubicBezTo>
                          <a:pt x="40" y="977"/>
                          <a:pt x="41" y="980"/>
                          <a:pt x="42" y="975"/>
                        </a:cubicBezTo>
                        <a:cubicBezTo>
                          <a:pt x="41" y="976"/>
                          <a:pt x="41" y="978"/>
                          <a:pt x="40" y="977"/>
                        </a:cubicBezTo>
                        <a:cubicBezTo>
                          <a:pt x="45" y="962"/>
                          <a:pt x="50" y="928"/>
                          <a:pt x="56" y="903"/>
                        </a:cubicBezTo>
                        <a:cubicBezTo>
                          <a:pt x="62" y="868"/>
                          <a:pt x="72" y="831"/>
                          <a:pt x="81" y="797"/>
                        </a:cubicBezTo>
                        <a:cubicBezTo>
                          <a:pt x="79" y="802"/>
                          <a:pt x="78" y="799"/>
                          <a:pt x="79" y="796"/>
                        </a:cubicBezTo>
                        <a:cubicBezTo>
                          <a:pt x="86" y="786"/>
                          <a:pt x="84" y="777"/>
                          <a:pt x="89" y="767"/>
                        </a:cubicBezTo>
                        <a:cubicBezTo>
                          <a:pt x="94" y="747"/>
                          <a:pt x="103" y="731"/>
                          <a:pt x="106" y="712"/>
                        </a:cubicBezTo>
                        <a:cubicBezTo>
                          <a:pt x="107" y="712"/>
                          <a:pt x="107" y="712"/>
                          <a:pt x="107" y="712"/>
                        </a:cubicBezTo>
                        <a:cubicBezTo>
                          <a:pt x="108" y="710"/>
                          <a:pt x="108" y="709"/>
                          <a:pt x="109" y="706"/>
                        </a:cubicBezTo>
                        <a:cubicBezTo>
                          <a:pt x="109" y="706"/>
                          <a:pt x="109" y="706"/>
                          <a:pt x="109" y="706"/>
                        </a:cubicBezTo>
                        <a:cubicBezTo>
                          <a:pt x="112" y="700"/>
                          <a:pt x="113" y="691"/>
                          <a:pt x="115" y="688"/>
                        </a:cubicBezTo>
                        <a:cubicBezTo>
                          <a:pt x="114" y="687"/>
                          <a:pt x="114" y="687"/>
                          <a:pt x="114" y="687"/>
                        </a:cubicBezTo>
                        <a:cubicBezTo>
                          <a:pt x="116" y="683"/>
                          <a:pt x="116" y="685"/>
                          <a:pt x="117" y="681"/>
                        </a:cubicBezTo>
                        <a:cubicBezTo>
                          <a:pt x="117" y="681"/>
                          <a:pt x="117" y="681"/>
                          <a:pt x="117" y="681"/>
                        </a:cubicBezTo>
                        <a:cubicBezTo>
                          <a:pt x="118" y="676"/>
                          <a:pt x="118" y="676"/>
                          <a:pt x="118" y="676"/>
                        </a:cubicBezTo>
                        <a:cubicBezTo>
                          <a:pt x="120" y="677"/>
                          <a:pt x="122" y="665"/>
                          <a:pt x="124" y="663"/>
                        </a:cubicBezTo>
                        <a:cubicBezTo>
                          <a:pt x="126" y="657"/>
                          <a:pt x="129" y="648"/>
                          <a:pt x="132" y="640"/>
                        </a:cubicBezTo>
                        <a:cubicBezTo>
                          <a:pt x="134" y="639"/>
                          <a:pt x="137" y="630"/>
                          <a:pt x="140" y="624"/>
                        </a:cubicBezTo>
                        <a:cubicBezTo>
                          <a:pt x="145" y="613"/>
                          <a:pt x="151" y="596"/>
                          <a:pt x="158" y="582"/>
                        </a:cubicBezTo>
                        <a:cubicBezTo>
                          <a:pt x="157" y="582"/>
                          <a:pt x="157" y="582"/>
                          <a:pt x="157" y="582"/>
                        </a:cubicBezTo>
                        <a:cubicBezTo>
                          <a:pt x="159" y="578"/>
                          <a:pt x="159" y="578"/>
                          <a:pt x="159" y="578"/>
                        </a:cubicBezTo>
                        <a:cubicBezTo>
                          <a:pt x="159" y="578"/>
                          <a:pt x="159" y="578"/>
                          <a:pt x="159" y="578"/>
                        </a:cubicBezTo>
                        <a:cubicBezTo>
                          <a:pt x="162" y="576"/>
                          <a:pt x="163" y="569"/>
                          <a:pt x="165" y="567"/>
                        </a:cubicBezTo>
                        <a:cubicBezTo>
                          <a:pt x="163" y="568"/>
                          <a:pt x="164" y="569"/>
                          <a:pt x="163" y="572"/>
                        </a:cubicBezTo>
                        <a:cubicBezTo>
                          <a:pt x="161" y="574"/>
                          <a:pt x="161" y="571"/>
                          <a:pt x="163" y="567"/>
                        </a:cubicBezTo>
                        <a:cubicBezTo>
                          <a:pt x="164" y="567"/>
                          <a:pt x="164" y="567"/>
                          <a:pt x="164" y="567"/>
                        </a:cubicBezTo>
                        <a:cubicBezTo>
                          <a:pt x="164" y="564"/>
                          <a:pt x="164" y="564"/>
                          <a:pt x="164" y="564"/>
                        </a:cubicBezTo>
                        <a:cubicBezTo>
                          <a:pt x="165" y="564"/>
                          <a:pt x="167" y="562"/>
                          <a:pt x="168" y="562"/>
                        </a:cubicBezTo>
                        <a:cubicBezTo>
                          <a:pt x="174" y="550"/>
                          <a:pt x="176" y="541"/>
                          <a:pt x="183" y="528"/>
                        </a:cubicBezTo>
                        <a:cubicBezTo>
                          <a:pt x="183" y="530"/>
                          <a:pt x="187" y="519"/>
                          <a:pt x="188" y="523"/>
                        </a:cubicBezTo>
                        <a:cubicBezTo>
                          <a:pt x="191" y="515"/>
                          <a:pt x="186" y="523"/>
                          <a:pt x="186" y="519"/>
                        </a:cubicBezTo>
                        <a:cubicBezTo>
                          <a:pt x="188" y="517"/>
                          <a:pt x="188" y="515"/>
                          <a:pt x="189" y="515"/>
                        </a:cubicBezTo>
                        <a:cubicBezTo>
                          <a:pt x="189" y="516"/>
                          <a:pt x="191" y="513"/>
                          <a:pt x="190" y="515"/>
                        </a:cubicBezTo>
                        <a:cubicBezTo>
                          <a:pt x="193" y="510"/>
                          <a:pt x="193" y="510"/>
                          <a:pt x="193" y="510"/>
                        </a:cubicBezTo>
                        <a:cubicBezTo>
                          <a:pt x="193" y="510"/>
                          <a:pt x="193" y="511"/>
                          <a:pt x="193" y="512"/>
                        </a:cubicBezTo>
                        <a:cubicBezTo>
                          <a:pt x="197" y="501"/>
                          <a:pt x="203" y="494"/>
                          <a:pt x="207" y="485"/>
                        </a:cubicBezTo>
                        <a:cubicBezTo>
                          <a:pt x="207" y="484"/>
                          <a:pt x="205" y="488"/>
                          <a:pt x="205" y="487"/>
                        </a:cubicBezTo>
                        <a:cubicBezTo>
                          <a:pt x="209" y="478"/>
                          <a:pt x="211" y="480"/>
                          <a:pt x="215" y="471"/>
                        </a:cubicBezTo>
                        <a:cubicBezTo>
                          <a:pt x="214" y="473"/>
                          <a:pt x="214" y="473"/>
                          <a:pt x="214" y="473"/>
                        </a:cubicBezTo>
                        <a:cubicBezTo>
                          <a:pt x="215" y="470"/>
                          <a:pt x="215" y="469"/>
                          <a:pt x="219" y="465"/>
                        </a:cubicBezTo>
                        <a:cubicBezTo>
                          <a:pt x="220" y="465"/>
                          <a:pt x="217" y="469"/>
                          <a:pt x="216" y="471"/>
                        </a:cubicBezTo>
                        <a:cubicBezTo>
                          <a:pt x="218" y="468"/>
                          <a:pt x="223" y="461"/>
                          <a:pt x="220" y="462"/>
                        </a:cubicBezTo>
                        <a:cubicBezTo>
                          <a:pt x="222" y="459"/>
                          <a:pt x="224" y="458"/>
                          <a:pt x="225" y="456"/>
                        </a:cubicBezTo>
                        <a:cubicBezTo>
                          <a:pt x="225" y="456"/>
                          <a:pt x="223" y="459"/>
                          <a:pt x="223" y="457"/>
                        </a:cubicBezTo>
                        <a:cubicBezTo>
                          <a:pt x="227" y="452"/>
                          <a:pt x="231" y="444"/>
                          <a:pt x="235" y="439"/>
                        </a:cubicBezTo>
                        <a:cubicBezTo>
                          <a:pt x="235" y="439"/>
                          <a:pt x="236" y="439"/>
                          <a:pt x="236" y="439"/>
                        </a:cubicBezTo>
                        <a:cubicBezTo>
                          <a:pt x="238" y="434"/>
                          <a:pt x="239" y="436"/>
                          <a:pt x="243" y="429"/>
                        </a:cubicBezTo>
                        <a:close/>
                      </a:path>
                    </a:pathLst>
                  </a:custGeom>
                  <a:solidFill>
                    <a:schemeClr val="bg1">
                      <a:lumMod val="85000"/>
                    </a:schemeClr>
                  </a:solid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95" name="Freeform 156"/>
                  <p:cNvSpPr/>
                  <p:nvPr/>
                </p:nvSpPr>
                <p:spPr bwMode="auto">
                  <a:xfrm>
                    <a:off x="7526338" y="2025650"/>
                    <a:ext cx="7937" cy="7938"/>
                  </a:xfrm>
                  <a:custGeom>
                    <a:avLst/>
                    <a:gdLst/>
                    <a:ahLst/>
                    <a:cxnLst>
                      <a:cxn ang="0">
                        <a:pos x="3" y="0"/>
                      </a:cxn>
                      <a:cxn ang="0">
                        <a:pos x="0" y="1"/>
                      </a:cxn>
                      <a:cxn ang="0">
                        <a:pos x="0" y="3"/>
                      </a:cxn>
                      <a:cxn ang="0">
                        <a:pos x="3" y="0"/>
                      </a:cxn>
                    </a:cxnLst>
                    <a:rect l="0" t="0" r="r" b="b"/>
                    <a:pathLst>
                      <a:path w="3" h="3">
                        <a:moveTo>
                          <a:pt x="3" y="0"/>
                        </a:moveTo>
                        <a:cubicBezTo>
                          <a:pt x="0" y="1"/>
                          <a:pt x="0" y="1"/>
                          <a:pt x="0" y="1"/>
                        </a:cubicBezTo>
                        <a:cubicBezTo>
                          <a:pt x="1" y="2"/>
                          <a:pt x="1" y="2"/>
                          <a:pt x="0" y="3"/>
                        </a:cubicBezTo>
                        <a:lnTo>
                          <a:pt x="3" y="0"/>
                        </a:ln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96" name="Freeform 157"/>
                  <p:cNvSpPr/>
                  <p:nvPr/>
                </p:nvSpPr>
                <p:spPr bwMode="auto">
                  <a:xfrm>
                    <a:off x="7278688" y="2239963"/>
                    <a:ext cx="1587" cy="1588"/>
                  </a:xfrm>
                  <a:custGeom>
                    <a:avLst/>
                    <a:gdLst/>
                    <a:ahLst/>
                    <a:cxnLst>
                      <a:cxn ang="0">
                        <a:pos x="0" y="0"/>
                      </a:cxn>
                      <a:cxn ang="0">
                        <a:pos x="0" y="1"/>
                      </a:cxn>
                      <a:cxn ang="0">
                        <a:pos x="0" y="0"/>
                      </a:cxn>
                    </a:cxnLst>
                    <a:rect l="0" t="0" r="r" b="b"/>
                    <a:pathLst>
                      <a:path h="1">
                        <a:moveTo>
                          <a:pt x="0" y="0"/>
                        </a:moveTo>
                        <a:cubicBezTo>
                          <a:pt x="0" y="0"/>
                          <a:pt x="0" y="1"/>
                          <a:pt x="0" y="1"/>
                        </a:cubicBezTo>
                        <a:cubicBezTo>
                          <a:pt x="0" y="0"/>
                          <a:pt x="0" y="0"/>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97" name="Freeform 158"/>
                  <p:cNvSpPr/>
                  <p:nvPr/>
                </p:nvSpPr>
                <p:spPr bwMode="auto">
                  <a:xfrm>
                    <a:off x="7221538" y="2297113"/>
                    <a:ext cx="7937" cy="4763"/>
                  </a:xfrm>
                  <a:custGeom>
                    <a:avLst/>
                    <a:gdLst/>
                    <a:ahLst/>
                    <a:cxnLst>
                      <a:cxn ang="0">
                        <a:pos x="2" y="2"/>
                      </a:cxn>
                      <a:cxn ang="0">
                        <a:pos x="0" y="2"/>
                      </a:cxn>
                      <a:cxn ang="0">
                        <a:pos x="2" y="2"/>
                      </a:cxn>
                    </a:cxnLst>
                    <a:rect l="0" t="0" r="r" b="b"/>
                    <a:pathLst>
                      <a:path w="3" h="2">
                        <a:moveTo>
                          <a:pt x="2" y="2"/>
                        </a:moveTo>
                        <a:cubicBezTo>
                          <a:pt x="3" y="0"/>
                          <a:pt x="1" y="1"/>
                          <a:pt x="0" y="2"/>
                        </a:cubicBezTo>
                        <a:cubicBezTo>
                          <a:pt x="1" y="2"/>
                          <a:pt x="1" y="2"/>
                          <a:pt x="2" y="2"/>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98" name="Freeform 159"/>
                  <p:cNvSpPr/>
                  <p:nvPr/>
                </p:nvSpPr>
                <p:spPr bwMode="auto">
                  <a:xfrm>
                    <a:off x="7685088" y="1916113"/>
                    <a:ext cx="3175" cy="1588"/>
                  </a:xfrm>
                  <a:custGeom>
                    <a:avLst/>
                    <a:gdLst/>
                    <a:ahLst/>
                    <a:cxnLst>
                      <a:cxn ang="0">
                        <a:pos x="1" y="0"/>
                      </a:cxn>
                      <a:cxn ang="0">
                        <a:pos x="0" y="0"/>
                      </a:cxn>
                      <a:cxn ang="0">
                        <a:pos x="1" y="0"/>
                      </a:cxn>
                    </a:cxnLst>
                    <a:rect l="0" t="0" r="r" b="b"/>
                    <a:pathLst>
                      <a:path w="1">
                        <a:moveTo>
                          <a:pt x="1" y="0"/>
                        </a:moveTo>
                        <a:cubicBezTo>
                          <a:pt x="0" y="0"/>
                          <a:pt x="0" y="0"/>
                          <a:pt x="0" y="0"/>
                        </a:cubicBezTo>
                        <a:cubicBezTo>
                          <a:pt x="1" y="0"/>
                          <a:pt x="1" y="0"/>
                          <a:pt x="1"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99" name="Freeform 160"/>
                  <p:cNvSpPr/>
                  <p:nvPr/>
                </p:nvSpPr>
                <p:spPr bwMode="auto">
                  <a:xfrm>
                    <a:off x="8167688" y="1717675"/>
                    <a:ext cx="1587"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00" name="Freeform 161"/>
                  <p:cNvSpPr/>
                  <p:nvPr/>
                </p:nvSpPr>
                <p:spPr bwMode="auto">
                  <a:xfrm>
                    <a:off x="8132763" y="1720850"/>
                    <a:ext cx="6350" cy="1588"/>
                  </a:xfrm>
                  <a:custGeom>
                    <a:avLst/>
                    <a:gdLst/>
                    <a:ahLst/>
                    <a:cxnLst>
                      <a:cxn ang="0">
                        <a:pos x="3" y="0"/>
                      </a:cxn>
                      <a:cxn ang="0">
                        <a:pos x="0" y="1"/>
                      </a:cxn>
                      <a:cxn ang="0">
                        <a:pos x="3" y="0"/>
                      </a:cxn>
                    </a:cxnLst>
                    <a:rect l="0" t="0" r="r" b="b"/>
                    <a:pathLst>
                      <a:path w="3" h="1">
                        <a:moveTo>
                          <a:pt x="3" y="0"/>
                        </a:moveTo>
                        <a:cubicBezTo>
                          <a:pt x="2" y="0"/>
                          <a:pt x="1" y="1"/>
                          <a:pt x="0" y="1"/>
                        </a:cubicBezTo>
                        <a:cubicBezTo>
                          <a:pt x="1" y="1"/>
                          <a:pt x="2" y="1"/>
                          <a:pt x="3"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01" name="Freeform 162"/>
                  <p:cNvSpPr/>
                  <p:nvPr/>
                </p:nvSpPr>
                <p:spPr bwMode="auto">
                  <a:xfrm>
                    <a:off x="7577138" y="1984375"/>
                    <a:ext cx="4762" cy="4763"/>
                  </a:xfrm>
                  <a:custGeom>
                    <a:avLst/>
                    <a:gdLst/>
                    <a:ahLst/>
                    <a:cxnLst>
                      <a:cxn ang="0">
                        <a:pos x="2" y="0"/>
                      </a:cxn>
                      <a:cxn ang="0">
                        <a:pos x="0" y="2"/>
                      </a:cxn>
                      <a:cxn ang="0">
                        <a:pos x="2" y="0"/>
                      </a:cxn>
                    </a:cxnLst>
                    <a:rect l="0" t="0" r="r" b="b"/>
                    <a:pathLst>
                      <a:path w="2" h="2">
                        <a:moveTo>
                          <a:pt x="2" y="0"/>
                        </a:moveTo>
                        <a:cubicBezTo>
                          <a:pt x="1" y="1"/>
                          <a:pt x="1" y="1"/>
                          <a:pt x="0" y="2"/>
                        </a:cubicBezTo>
                        <a:cubicBezTo>
                          <a:pt x="1" y="1"/>
                          <a:pt x="2" y="1"/>
                          <a:pt x="2"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02" name="Freeform 163"/>
                  <p:cNvSpPr/>
                  <p:nvPr/>
                </p:nvSpPr>
                <p:spPr bwMode="auto">
                  <a:xfrm>
                    <a:off x="8120063" y="1725613"/>
                    <a:ext cx="7937" cy="3175"/>
                  </a:xfrm>
                  <a:custGeom>
                    <a:avLst/>
                    <a:gdLst/>
                    <a:ahLst/>
                    <a:cxnLst>
                      <a:cxn ang="0">
                        <a:pos x="3" y="0"/>
                      </a:cxn>
                      <a:cxn ang="0">
                        <a:pos x="0" y="1"/>
                      </a:cxn>
                      <a:cxn ang="0">
                        <a:pos x="0" y="1"/>
                      </a:cxn>
                      <a:cxn ang="0">
                        <a:pos x="3" y="0"/>
                      </a:cxn>
                    </a:cxnLst>
                    <a:rect l="0" t="0" r="r" b="b"/>
                    <a:pathLst>
                      <a:path w="3" h="1">
                        <a:moveTo>
                          <a:pt x="3" y="0"/>
                        </a:moveTo>
                        <a:cubicBezTo>
                          <a:pt x="0" y="1"/>
                          <a:pt x="0" y="1"/>
                          <a:pt x="0" y="1"/>
                        </a:cubicBezTo>
                        <a:cubicBezTo>
                          <a:pt x="0" y="1"/>
                          <a:pt x="0" y="1"/>
                          <a:pt x="0" y="1"/>
                        </a:cubicBezTo>
                        <a:lnTo>
                          <a:pt x="3" y="0"/>
                        </a:ln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03" name="Freeform 164"/>
                  <p:cNvSpPr/>
                  <p:nvPr/>
                </p:nvSpPr>
                <p:spPr bwMode="auto">
                  <a:xfrm>
                    <a:off x="8167688" y="1716088"/>
                    <a:ext cx="9525" cy="1588"/>
                  </a:xfrm>
                  <a:custGeom>
                    <a:avLst/>
                    <a:gdLst/>
                    <a:ahLst/>
                    <a:cxnLst>
                      <a:cxn ang="0">
                        <a:pos x="4" y="0"/>
                      </a:cxn>
                      <a:cxn ang="0">
                        <a:pos x="0" y="1"/>
                      </a:cxn>
                      <a:cxn ang="0">
                        <a:pos x="4" y="0"/>
                      </a:cxn>
                    </a:cxnLst>
                    <a:rect l="0" t="0" r="r" b="b"/>
                    <a:pathLst>
                      <a:path w="4" h="1">
                        <a:moveTo>
                          <a:pt x="4" y="0"/>
                        </a:moveTo>
                        <a:cubicBezTo>
                          <a:pt x="3" y="1"/>
                          <a:pt x="1" y="1"/>
                          <a:pt x="0" y="1"/>
                        </a:cubicBezTo>
                        <a:cubicBezTo>
                          <a:pt x="2" y="1"/>
                          <a:pt x="3" y="1"/>
                          <a:pt x="4"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04" name="Freeform 165"/>
                  <p:cNvSpPr/>
                  <p:nvPr/>
                </p:nvSpPr>
                <p:spPr bwMode="auto">
                  <a:xfrm>
                    <a:off x="7850188" y="1822450"/>
                    <a:ext cx="4762" cy="4763"/>
                  </a:xfrm>
                  <a:custGeom>
                    <a:avLst/>
                    <a:gdLst/>
                    <a:ahLst/>
                    <a:cxnLst>
                      <a:cxn ang="0">
                        <a:pos x="2" y="0"/>
                      </a:cxn>
                      <a:cxn ang="0">
                        <a:pos x="2" y="1"/>
                      </a:cxn>
                      <a:cxn ang="0">
                        <a:pos x="2" y="0"/>
                      </a:cxn>
                    </a:cxnLst>
                    <a:rect l="0" t="0" r="r" b="b"/>
                    <a:pathLst>
                      <a:path w="2" h="2">
                        <a:moveTo>
                          <a:pt x="2" y="0"/>
                        </a:moveTo>
                        <a:cubicBezTo>
                          <a:pt x="2" y="1"/>
                          <a:pt x="2" y="1"/>
                          <a:pt x="2" y="1"/>
                        </a:cubicBezTo>
                        <a:cubicBezTo>
                          <a:pt x="0" y="2"/>
                          <a:pt x="1" y="1"/>
                          <a:pt x="2"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05" name="Freeform 166"/>
                  <p:cNvSpPr/>
                  <p:nvPr/>
                </p:nvSpPr>
                <p:spPr bwMode="auto">
                  <a:xfrm>
                    <a:off x="8094663" y="1738313"/>
                    <a:ext cx="3175" cy="1588"/>
                  </a:xfrm>
                  <a:custGeom>
                    <a:avLst/>
                    <a:gdLst/>
                    <a:ahLst/>
                    <a:cxnLst>
                      <a:cxn ang="0">
                        <a:pos x="2" y="0"/>
                      </a:cxn>
                      <a:cxn ang="0">
                        <a:pos x="2" y="0"/>
                      </a:cxn>
                      <a:cxn ang="0">
                        <a:pos x="0" y="1"/>
                      </a:cxn>
                      <a:cxn ang="0">
                        <a:pos x="2" y="0"/>
                      </a:cxn>
                    </a:cxnLst>
                    <a:rect l="0" t="0" r="r" b="b"/>
                    <a:pathLst>
                      <a:path w="2" h="1">
                        <a:moveTo>
                          <a:pt x="2" y="0"/>
                        </a:moveTo>
                        <a:lnTo>
                          <a:pt x="2" y="0"/>
                        </a:lnTo>
                        <a:lnTo>
                          <a:pt x="0" y="1"/>
                        </a:lnTo>
                        <a:lnTo>
                          <a:pt x="2" y="0"/>
                        </a:ln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06" name="Freeform 167"/>
                  <p:cNvSpPr/>
                  <p:nvPr/>
                </p:nvSpPr>
                <p:spPr bwMode="auto">
                  <a:xfrm>
                    <a:off x="8204200" y="1711325"/>
                    <a:ext cx="4762" cy="1588"/>
                  </a:xfrm>
                  <a:custGeom>
                    <a:avLst/>
                    <a:gdLst/>
                    <a:ahLst/>
                    <a:cxnLst>
                      <a:cxn ang="0">
                        <a:pos x="1" y="0"/>
                      </a:cxn>
                      <a:cxn ang="0">
                        <a:pos x="0" y="0"/>
                      </a:cxn>
                      <a:cxn ang="0">
                        <a:pos x="2" y="0"/>
                      </a:cxn>
                      <a:cxn ang="0">
                        <a:pos x="1" y="0"/>
                      </a:cxn>
                    </a:cxnLst>
                    <a:rect l="0" t="0" r="r" b="b"/>
                    <a:pathLst>
                      <a:path w="2">
                        <a:moveTo>
                          <a:pt x="1" y="0"/>
                        </a:moveTo>
                        <a:cubicBezTo>
                          <a:pt x="1" y="0"/>
                          <a:pt x="0" y="0"/>
                          <a:pt x="0" y="0"/>
                        </a:cubicBezTo>
                        <a:cubicBezTo>
                          <a:pt x="2" y="0"/>
                          <a:pt x="2" y="0"/>
                          <a:pt x="2" y="0"/>
                        </a:cubicBezTo>
                        <a:cubicBezTo>
                          <a:pt x="1" y="0"/>
                          <a:pt x="1" y="0"/>
                          <a:pt x="1"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07" name="Freeform 168"/>
                  <p:cNvSpPr/>
                  <p:nvPr/>
                </p:nvSpPr>
                <p:spPr bwMode="auto">
                  <a:xfrm>
                    <a:off x="7956550" y="1779588"/>
                    <a:ext cx="1587" cy="4763"/>
                  </a:xfrm>
                  <a:custGeom>
                    <a:avLst/>
                    <a:gdLst/>
                    <a:ahLst/>
                    <a:cxnLst>
                      <a:cxn ang="0">
                        <a:pos x="1" y="2"/>
                      </a:cxn>
                      <a:cxn ang="0">
                        <a:pos x="1" y="0"/>
                      </a:cxn>
                      <a:cxn ang="0">
                        <a:pos x="1" y="2"/>
                      </a:cxn>
                    </a:cxnLst>
                    <a:rect l="0" t="0" r="r" b="b"/>
                    <a:pathLst>
                      <a:path w="1" h="2">
                        <a:moveTo>
                          <a:pt x="1" y="2"/>
                        </a:moveTo>
                        <a:cubicBezTo>
                          <a:pt x="1" y="1"/>
                          <a:pt x="1" y="1"/>
                          <a:pt x="1" y="0"/>
                        </a:cubicBezTo>
                        <a:cubicBezTo>
                          <a:pt x="0" y="1"/>
                          <a:pt x="0" y="1"/>
                          <a:pt x="1" y="2"/>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grpSp>
            <p:grpSp>
              <p:nvGrpSpPr>
                <p:cNvPr id="187" name="Group 484"/>
                <p:cNvGrpSpPr/>
                <p:nvPr/>
              </p:nvGrpSpPr>
              <p:grpSpPr>
                <a:xfrm rot="15155533" flipH="1">
                  <a:off x="1114059" y="1803071"/>
                  <a:ext cx="2159193" cy="2610180"/>
                  <a:chOff x="6326188" y="1654175"/>
                  <a:chExt cx="2192337" cy="2967038"/>
                </a:xfrm>
                <a:solidFill>
                  <a:schemeClr val="bg2">
                    <a:lumMod val="75000"/>
                  </a:schemeClr>
                </a:solidFill>
              </p:grpSpPr>
              <p:sp>
                <p:nvSpPr>
                  <p:cNvPr id="229" name="Freeform 129"/>
                  <p:cNvSpPr/>
                  <p:nvPr/>
                </p:nvSpPr>
                <p:spPr bwMode="auto">
                  <a:xfrm>
                    <a:off x="8027988" y="1720850"/>
                    <a:ext cx="3175" cy="1588"/>
                  </a:xfrm>
                  <a:custGeom>
                    <a:avLst/>
                    <a:gdLst/>
                    <a:ahLst/>
                    <a:cxnLst>
                      <a:cxn ang="0">
                        <a:pos x="0" y="0"/>
                      </a:cxn>
                      <a:cxn ang="0">
                        <a:pos x="0" y="0"/>
                      </a:cxn>
                      <a:cxn ang="0">
                        <a:pos x="0" y="0"/>
                      </a:cxn>
                    </a:cxnLst>
                    <a:rect l="0" t="0" r="r" b="b"/>
                    <a:pathLst>
                      <a:path w="1">
                        <a:moveTo>
                          <a:pt x="0" y="0"/>
                        </a:moveTo>
                        <a:cubicBezTo>
                          <a:pt x="0" y="0"/>
                          <a:pt x="1" y="0"/>
                          <a:pt x="0" y="0"/>
                        </a:cubicBezTo>
                        <a:cubicBezTo>
                          <a:pt x="0" y="0"/>
                          <a:pt x="0" y="0"/>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30" name="Freeform 130"/>
                  <p:cNvSpPr/>
                  <p:nvPr/>
                </p:nvSpPr>
                <p:spPr bwMode="auto">
                  <a:xfrm>
                    <a:off x="7724775" y="1841500"/>
                    <a:ext cx="3175" cy="3175"/>
                  </a:xfrm>
                  <a:custGeom>
                    <a:avLst/>
                    <a:gdLst/>
                    <a:ahLst/>
                    <a:cxnLst>
                      <a:cxn ang="0">
                        <a:pos x="0" y="1"/>
                      </a:cxn>
                      <a:cxn ang="0">
                        <a:pos x="1" y="0"/>
                      </a:cxn>
                      <a:cxn ang="0">
                        <a:pos x="0" y="1"/>
                      </a:cxn>
                    </a:cxnLst>
                    <a:rect l="0" t="0" r="r" b="b"/>
                    <a:pathLst>
                      <a:path w="1" h="1">
                        <a:moveTo>
                          <a:pt x="0" y="1"/>
                        </a:moveTo>
                        <a:cubicBezTo>
                          <a:pt x="1" y="0"/>
                          <a:pt x="1" y="0"/>
                          <a:pt x="1" y="0"/>
                        </a:cubicBezTo>
                        <a:cubicBezTo>
                          <a:pt x="0" y="1"/>
                          <a:pt x="0" y="1"/>
                          <a:pt x="0" y="1"/>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31" name="Freeform 131"/>
                  <p:cNvSpPr/>
                  <p:nvPr/>
                </p:nvSpPr>
                <p:spPr bwMode="auto">
                  <a:xfrm>
                    <a:off x="8218488" y="1671638"/>
                    <a:ext cx="12700" cy="1588"/>
                  </a:xfrm>
                  <a:custGeom>
                    <a:avLst/>
                    <a:gdLst/>
                    <a:ahLst/>
                    <a:cxnLst>
                      <a:cxn ang="0">
                        <a:pos x="0" y="1"/>
                      </a:cxn>
                      <a:cxn ang="0">
                        <a:pos x="0" y="1"/>
                      </a:cxn>
                      <a:cxn ang="0">
                        <a:pos x="5" y="0"/>
                      </a:cxn>
                      <a:cxn ang="0">
                        <a:pos x="0" y="1"/>
                      </a:cxn>
                    </a:cxnLst>
                    <a:rect l="0" t="0" r="r" b="b"/>
                    <a:pathLst>
                      <a:path w="5" h="1">
                        <a:moveTo>
                          <a:pt x="0" y="1"/>
                        </a:moveTo>
                        <a:cubicBezTo>
                          <a:pt x="0" y="1"/>
                          <a:pt x="0" y="1"/>
                          <a:pt x="0" y="1"/>
                        </a:cubicBezTo>
                        <a:cubicBezTo>
                          <a:pt x="5" y="0"/>
                          <a:pt x="5" y="0"/>
                          <a:pt x="5" y="0"/>
                        </a:cubicBezTo>
                        <a:lnTo>
                          <a:pt x="0" y="1"/>
                        </a:ln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32" name="Freeform 132"/>
                  <p:cNvSpPr/>
                  <p:nvPr/>
                </p:nvSpPr>
                <p:spPr bwMode="auto">
                  <a:xfrm>
                    <a:off x="7169150" y="2263775"/>
                    <a:ext cx="3175" cy="3175"/>
                  </a:xfrm>
                  <a:custGeom>
                    <a:avLst/>
                    <a:gdLst/>
                    <a:ahLst/>
                    <a:cxnLst>
                      <a:cxn ang="0">
                        <a:pos x="0" y="1"/>
                      </a:cxn>
                      <a:cxn ang="0">
                        <a:pos x="1" y="0"/>
                      </a:cxn>
                      <a:cxn ang="0">
                        <a:pos x="0" y="1"/>
                      </a:cxn>
                    </a:cxnLst>
                    <a:rect l="0" t="0" r="r" b="b"/>
                    <a:pathLst>
                      <a:path w="1" h="1">
                        <a:moveTo>
                          <a:pt x="0" y="1"/>
                        </a:moveTo>
                        <a:cubicBezTo>
                          <a:pt x="1" y="0"/>
                          <a:pt x="1" y="0"/>
                          <a:pt x="1" y="0"/>
                        </a:cubicBezTo>
                        <a:cubicBezTo>
                          <a:pt x="1" y="1"/>
                          <a:pt x="0" y="1"/>
                          <a:pt x="0" y="1"/>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33" name="Freeform 133"/>
                  <p:cNvSpPr/>
                  <p:nvPr/>
                </p:nvSpPr>
                <p:spPr bwMode="auto">
                  <a:xfrm>
                    <a:off x="7480300" y="1995488"/>
                    <a:ext cx="4762" cy="4763"/>
                  </a:xfrm>
                  <a:custGeom>
                    <a:avLst/>
                    <a:gdLst/>
                    <a:ahLst/>
                    <a:cxnLst>
                      <a:cxn ang="0">
                        <a:pos x="2" y="0"/>
                      </a:cxn>
                      <a:cxn ang="0">
                        <a:pos x="0" y="2"/>
                      </a:cxn>
                      <a:cxn ang="0">
                        <a:pos x="2" y="0"/>
                      </a:cxn>
                    </a:cxnLst>
                    <a:rect l="0" t="0" r="r" b="b"/>
                    <a:pathLst>
                      <a:path w="2" h="2">
                        <a:moveTo>
                          <a:pt x="2" y="0"/>
                        </a:moveTo>
                        <a:cubicBezTo>
                          <a:pt x="1" y="0"/>
                          <a:pt x="1" y="1"/>
                          <a:pt x="0" y="2"/>
                        </a:cubicBezTo>
                        <a:cubicBezTo>
                          <a:pt x="1" y="1"/>
                          <a:pt x="2" y="0"/>
                          <a:pt x="2"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34" name="Freeform 134"/>
                  <p:cNvSpPr/>
                  <p:nvPr/>
                </p:nvSpPr>
                <p:spPr bwMode="auto">
                  <a:xfrm>
                    <a:off x="8318500" y="1681163"/>
                    <a:ext cx="7937" cy="1588"/>
                  </a:xfrm>
                  <a:custGeom>
                    <a:avLst/>
                    <a:gdLst/>
                    <a:ahLst/>
                    <a:cxnLst>
                      <a:cxn ang="0">
                        <a:pos x="3" y="0"/>
                      </a:cxn>
                      <a:cxn ang="0">
                        <a:pos x="0" y="0"/>
                      </a:cxn>
                      <a:cxn ang="0">
                        <a:pos x="3" y="0"/>
                      </a:cxn>
                    </a:cxnLst>
                    <a:rect l="0" t="0" r="r" b="b"/>
                    <a:pathLst>
                      <a:path w="3">
                        <a:moveTo>
                          <a:pt x="3" y="0"/>
                        </a:moveTo>
                        <a:cubicBezTo>
                          <a:pt x="0" y="0"/>
                          <a:pt x="0" y="0"/>
                          <a:pt x="0" y="0"/>
                        </a:cubicBezTo>
                        <a:cubicBezTo>
                          <a:pt x="0" y="0"/>
                          <a:pt x="1" y="0"/>
                          <a:pt x="3"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35" name="Freeform 135"/>
                  <p:cNvSpPr/>
                  <p:nvPr/>
                </p:nvSpPr>
                <p:spPr bwMode="auto">
                  <a:xfrm>
                    <a:off x="8516938" y="1655763"/>
                    <a:ext cx="1587" cy="1588"/>
                  </a:xfrm>
                  <a:custGeom>
                    <a:avLst/>
                    <a:gdLst/>
                    <a:ahLst/>
                    <a:cxnLst>
                      <a:cxn ang="0">
                        <a:pos x="1" y="0"/>
                      </a:cxn>
                      <a:cxn ang="0">
                        <a:pos x="1" y="0"/>
                      </a:cxn>
                      <a:cxn ang="0">
                        <a:pos x="1" y="0"/>
                      </a:cxn>
                    </a:cxnLst>
                    <a:rect l="0" t="0" r="r" b="b"/>
                    <a:pathLst>
                      <a:path w="1">
                        <a:moveTo>
                          <a:pt x="1" y="0"/>
                        </a:moveTo>
                        <a:cubicBezTo>
                          <a:pt x="1" y="0"/>
                          <a:pt x="1" y="0"/>
                          <a:pt x="1" y="0"/>
                        </a:cubicBezTo>
                        <a:cubicBezTo>
                          <a:pt x="0" y="0"/>
                          <a:pt x="1" y="0"/>
                          <a:pt x="1"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36" name="Freeform 136"/>
                  <p:cNvSpPr/>
                  <p:nvPr/>
                </p:nvSpPr>
                <p:spPr bwMode="auto">
                  <a:xfrm>
                    <a:off x="8434388" y="1654175"/>
                    <a:ext cx="7937" cy="1588"/>
                  </a:xfrm>
                  <a:custGeom>
                    <a:avLst/>
                    <a:gdLst/>
                    <a:ahLst/>
                    <a:cxnLst>
                      <a:cxn ang="0">
                        <a:pos x="3" y="0"/>
                      </a:cxn>
                      <a:cxn ang="0">
                        <a:pos x="0" y="0"/>
                      </a:cxn>
                      <a:cxn ang="0">
                        <a:pos x="3" y="0"/>
                      </a:cxn>
                    </a:cxnLst>
                    <a:rect l="0" t="0" r="r" b="b"/>
                    <a:pathLst>
                      <a:path w="3">
                        <a:moveTo>
                          <a:pt x="3" y="0"/>
                        </a:moveTo>
                        <a:cubicBezTo>
                          <a:pt x="2" y="0"/>
                          <a:pt x="1" y="0"/>
                          <a:pt x="0" y="0"/>
                        </a:cubicBezTo>
                        <a:cubicBezTo>
                          <a:pt x="1" y="0"/>
                          <a:pt x="3" y="0"/>
                          <a:pt x="3"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37" name="Freeform 137"/>
                  <p:cNvSpPr/>
                  <p:nvPr/>
                </p:nvSpPr>
                <p:spPr bwMode="auto">
                  <a:xfrm>
                    <a:off x="8432800" y="1654175"/>
                    <a:ext cx="1587" cy="1588"/>
                  </a:xfrm>
                  <a:custGeom>
                    <a:avLst/>
                    <a:gdLst/>
                    <a:ahLst/>
                    <a:cxnLst>
                      <a:cxn ang="0">
                        <a:pos x="0" y="0"/>
                      </a:cxn>
                      <a:cxn ang="0">
                        <a:pos x="1" y="0"/>
                      </a:cxn>
                      <a:cxn ang="0">
                        <a:pos x="0" y="0"/>
                      </a:cxn>
                    </a:cxnLst>
                    <a:rect l="0" t="0" r="r" b="b"/>
                    <a:pathLst>
                      <a:path w="1">
                        <a:moveTo>
                          <a:pt x="0" y="0"/>
                        </a:moveTo>
                        <a:cubicBezTo>
                          <a:pt x="1" y="0"/>
                          <a:pt x="1" y="0"/>
                          <a:pt x="1" y="0"/>
                        </a:cubicBezTo>
                        <a:cubicBezTo>
                          <a:pt x="1" y="0"/>
                          <a:pt x="0" y="0"/>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38" name="Freeform 138"/>
                  <p:cNvSpPr/>
                  <p:nvPr/>
                </p:nvSpPr>
                <p:spPr bwMode="auto">
                  <a:xfrm>
                    <a:off x="6326188" y="4597400"/>
                    <a:ext cx="3175" cy="17463"/>
                  </a:xfrm>
                  <a:custGeom>
                    <a:avLst/>
                    <a:gdLst/>
                    <a:ahLst/>
                    <a:cxnLst>
                      <a:cxn ang="0">
                        <a:pos x="0" y="0"/>
                      </a:cxn>
                      <a:cxn ang="0">
                        <a:pos x="1" y="7"/>
                      </a:cxn>
                      <a:cxn ang="0">
                        <a:pos x="0" y="0"/>
                      </a:cxn>
                    </a:cxnLst>
                    <a:rect l="0" t="0" r="r" b="b"/>
                    <a:pathLst>
                      <a:path w="1" h="7">
                        <a:moveTo>
                          <a:pt x="0" y="0"/>
                        </a:moveTo>
                        <a:cubicBezTo>
                          <a:pt x="0" y="3"/>
                          <a:pt x="0" y="5"/>
                          <a:pt x="1" y="7"/>
                        </a:cubicBezTo>
                        <a:lnTo>
                          <a:pt x="0" y="0"/>
                        </a:ln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39" name="Freeform 139"/>
                  <p:cNvSpPr/>
                  <p:nvPr/>
                </p:nvSpPr>
                <p:spPr bwMode="auto">
                  <a:xfrm>
                    <a:off x="6789738" y="2773363"/>
                    <a:ext cx="3175" cy="1588"/>
                  </a:xfrm>
                  <a:custGeom>
                    <a:avLst/>
                    <a:gdLst/>
                    <a:ahLst/>
                    <a:cxnLst>
                      <a:cxn ang="0">
                        <a:pos x="1" y="1"/>
                      </a:cxn>
                      <a:cxn ang="0">
                        <a:pos x="1" y="0"/>
                      </a:cxn>
                      <a:cxn ang="0">
                        <a:pos x="1" y="1"/>
                      </a:cxn>
                    </a:cxnLst>
                    <a:rect l="0" t="0" r="r" b="b"/>
                    <a:pathLst>
                      <a:path w="1" h="1">
                        <a:moveTo>
                          <a:pt x="1" y="1"/>
                        </a:moveTo>
                        <a:cubicBezTo>
                          <a:pt x="1" y="0"/>
                          <a:pt x="1" y="0"/>
                          <a:pt x="1" y="0"/>
                        </a:cubicBezTo>
                        <a:cubicBezTo>
                          <a:pt x="0" y="1"/>
                          <a:pt x="0" y="1"/>
                          <a:pt x="1" y="1"/>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40" name="Freeform 140"/>
                  <p:cNvSpPr/>
                  <p:nvPr/>
                </p:nvSpPr>
                <p:spPr bwMode="auto">
                  <a:xfrm>
                    <a:off x="6342063" y="4603750"/>
                    <a:ext cx="1587" cy="4763"/>
                  </a:xfrm>
                  <a:custGeom>
                    <a:avLst/>
                    <a:gdLst/>
                    <a:ahLst/>
                    <a:cxnLst>
                      <a:cxn ang="0">
                        <a:pos x="0" y="0"/>
                      </a:cxn>
                      <a:cxn ang="0">
                        <a:pos x="0" y="2"/>
                      </a:cxn>
                      <a:cxn ang="0">
                        <a:pos x="0" y="0"/>
                      </a:cxn>
                    </a:cxnLst>
                    <a:rect l="0" t="0" r="r" b="b"/>
                    <a:pathLst>
                      <a:path h="2">
                        <a:moveTo>
                          <a:pt x="0" y="0"/>
                        </a:moveTo>
                        <a:cubicBezTo>
                          <a:pt x="0" y="2"/>
                          <a:pt x="0" y="2"/>
                          <a:pt x="0" y="2"/>
                        </a:cubicBezTo>
                        <a:cubicBezTo>
                          <a:pt x="0" y="1"/>
                          <a:pt x="0" y="1"/>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41" name="Freeform 141"/>
                  <p:cNvSpPr/>
                  <p:nvPr/>
                </p:nvSpPr>
                <p:spPr bwMode="auto">
                  <a:xfrm>
                    <a:off x="8207375" y="1704975"/>
                    <a:ext cx="17462" cy="6350"/>
                  </a:xfrm>
                  <a:custGeom>
                    <a:avLst/>
                    <a:gdLst/>
                    <a:ahLst/>
                    <a:cxnLst>
                      <a:cxn ang="0">
                        <a:pos x="7" y="0"/>
                      </a:cxn>
                      <a:cxn ang="0">
                        <a:pos x="0" y="2"/>
                      </a:cxn>
                      <a:cxn ang="0">
                        <a:pos x="7" y="0"/>
                      </a:cxn>
                    </a:cxnLst>
                    <a:rect l="0" t="0" r="r" b="b"/>
                    <a:pathLst>
                      <a:path w="7" h="2">
                        <a:moveTo>
                          <a:pt x="7" y="0"/>
                        </a:moveTo>
                        <a:cubicBezTo>
                          <a:pt x="5" y="1"/>
                          <a:pt x="0" y="1"/>
                          <a:pt x="0" y="2"/>
                        </a:cubicBezTo>
                        <a:cubicBezTo>
                          <a:pt x="3" y="1"/>
                          <a:pt x="6" y="1"/>
                          <a:pt x="7"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42" name="Freeform 142"/>
                  <p:cNvSpPr/>
                  <p:nvPr/>
                </p:nvSpPr>
                <p:spPr bwMode="auto">
                  <a:xfrm>
                    <a:off x="6788150" y="2924175"/>
                    <a:ext cx="1587" cy="4763"/>
                  </a:xfrm>
                  <a:custGeom>
                    <a:avLst/>
                    <a:gdLst/>
                    <a:ahLst/>
                    <a:cxnLst>
                      <a:cxn ang="0">
                        <a:pos x="0" y="0"/>
                      </a:cxn>
                      <a:cxn ang="0">
                        <a:pos x="0" y="2"/>
                      </a:cxn>
                      <a:cxn ang="0">
                        <a:pos x="0" y="0"/>
                      </a:cxn>
                    </a:cxnLst>
                    <a:rect l="0" t="0" r="r" b="b"/>
                    <a:pathLst>
                      <a:path h="2">
                        <a:moveTo>
                          <a:pt x="0" y="0"/>
                        </a:moveTo>
                        <a:cubicBezTo>
                          <a:pt x="0" y="2"/>
                          <a:pt x="0" y="2"/>
                          <a:pt x="0" y="2"/>
                        </a:cubicBezTo>
                        <a:cubicBezTo>
                          <a:pt x="0" y="1"/>
                          <a:pt x="0" y="1"/>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43" name="Freeform 143"/>
                  <p:cNvSpPr/>
                  <p:nvPr/>
                </p:nvSpPr>
                <p:spPr bwMode="auto">
                  <a:xfrm>
                    <a:off x="6342063" y="4602163"/>
                    <a:ext cx="1587" cy="1588"/>
                  </a:xfrm>
                  <a:custGeom>
                    <a:avLst/>
                    <a:gdLst/>
                    <a:ahLst/>
                    <a:cxnLst>
                      <a:cxn ang="0">
                        <a:pos x="0" y="1"/>
                      </a:cxn>
                      <a:cxn ang="0">
                        <a:pos x="0" y="0"/>
                      </a:cxn>
                      <a:cxn ang="0">
                        <a:pos x="0" y="0"/>
                      </a:cxn>
                      <a:cxn ang="0">
                        <a:pos x="0" y="1"/>
                      </a:cxn>
                    </a:cxnLst>
                    <a:rect l="0" t="0" r="r" b="b"/>
                    <a:pathLst>
                      <a:path h="1">
                        <a:moveTo>
                          <a:pt x="0" y="1"/>
                        </a:moveTo>
                        <a:cubicBezTo>
                          <a:pt x="0" y="0"/>
                          <a:pt x="0" y="0"/>
                          <a:pt x="0" y="0"/>
                        </a:cubicBezTo>
                        <a:cubicBezTo>
                          <a:pt x="0" y="0"/>
                          <a:pt x="0" y="0"/>
                          <a:pt x="0" y="0"/>
                        </a:cubicBezTo>
                        <a:cubicBezTo>
                          <a:pt x="0" y="0"/>
                          <a:pt x="0" y="1"/>
                          <a:pt x="0" y="1"/>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44" name="Rectangle 144"/>
                  <p:cNvSpPr>
                    <a:spLocks noChangeArrowheads="1"/>
                  </p:cNvSpPr>
                  <p:nvPr/>
                </p:nvSpPr>
                <p:spPr bwMode="auto">
                  <a:xfrm>
                    <a:off x="6518275" y="3373438"/>
                    <a:ext cx="1587" cy="1588"/>
                  </a:xfrm>
                  <a:prstGeom prst="rect">
                    <a:avLst/>
                  </a:prstGeom>
                  <a:grpFill/>
                  <a:ln w="9525">
                    <a:noFill/>
                    <a:miter lim="800000"/>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45" name="Freeform 145"/>
                  <p:cNvSpPr/>
                  <p:nvPr/>
                </p:nvSpPr>
                <p:spPr bwMode="auto">
                  <a:xfrm>
                    <a:off x="6505575" y="3398838"/>
                    <a:ext cx="1587" cy="6350"/>
                  </a:xfrm>
                  <a:custGeom>
                    <a:avLst/>
                    <a:gdLst/>
                    <a:ahLst/>
                    <a:cxnLst>
                      <a:cxn ang="0">
                        <a:pos x="0" y="3"/>
                      </a:cxn>
                      <a:cxn ang="0">
                        <a:pos x="0" y="0"/>
                      </a:cxn>
                      <a:cxn ang="0">
                        <a:pos x="0" y="3"/>
                      </a:cxn>
                    </a:cxnLst>
                    <a:rect l="0" t="0" r="r" b="b"/>
                    <a:pathLst>
                      <a:path h="3">
                        <a:moveTo>
                          <a:pt x="0" y="3"/>
                        </a:moveTo>
                        <a:cubicBezTo>
                          <a:pt x="0" y="0"/>
                          <a:pt x="0" y="0"/>
                          <a:pt x="0" y="0"/>
                        </a:cubicBezTo>
                        <a:cubicBezTo>
                          <a:pt x="0" y="2"/>
                          <a:pt x="0" y="3"/>
                          <a:pt x="0" y="3"/>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46" name="Freeform 146"/>
                  <p:cNvSpPr/>
                  <p:nvPr/>
                </p:nvSpPr>
                <p:spPr bwMode="auto">
                  <a:xfrm>
                    <a:off x="6329363" y="4614863"/>
                    <a:ext cx="1587" cy="6350"/>
                  </a:xfrm>
                  <a:custGeom>
                    <a:avLst/>
                    <a:gdLst/>
                    <a:ahLst/>
                    <a:cxnLst>
                      <a:cxn ang="0">
                        <a:pos x="0" y="0"/>
                      </a:cxn>
                      <a:cxn ang="0">
                        <a:pos x="0" y="3"/>
                      </a:cxn>
                      <a:cxn ang="0">
                        <a:pos x="0" y="0"/>
                      </a:cxn>
                    </a:cxnLst>
                    <a:rect l="0" t="0" r="r" b="b"/>
                    <a:pathLst>
                      <a:path h="3">
                        <a:moveTo>
                          <a:pt x="0" y="0"/>
                        </a:moveTo>
                        <a:cubicBezTo>
                          <a:pt x="0" y="3"/>
                          <a:pt x="0" y="3"/>
                          <a:pt x="0" y="3"/>
                        </a:cubicBezTo>
                        <a:cubicBezTo>
                          <a:pt x="0" y="2"/>
                          <a:pt x="0" y="1"/>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47" name="Freeform 147"/>
                  <p:cNvSpPr/>
                  <p:nvPr/>
                </p:nvSpPr>
                <p:spPr bwMode="auto">
                  <a:xfrm>
                    <a:off x="6405563" y="3765550"/>
                    <a:ext cx="3175" cy="4763"/>
                  </a:xfrm>
                  <a:custGeom>
                    <a:avLst/>
                    <a:gdLst/>
                    <a:ahLst/>
                    <a:cxnLst>
                      <a:cxn ang="0">
                        <a:pos x="0" y="2"/>
                      </a:cxn>
                      <a:cxn ang="0">
                        <a:pos x="1" y="0"/>
                      </a:cxn>
                      <a:cxn ang="0">
                        <a:pos x="0" y="2"/>
                      </a:cxn>
                    </a:cxnLst>
                    <a:rect l="0" t="0" r="r" b="b"/>
                    <a:pathLst>
                      <a:path w="1" h="2">
                        <a:moveTo>
                          <a:pt x="0" y="2"/>
                        </a:moveTo>
                        <a:cubicBezTo>
                          <a:pt x="1" y="0"/>
                          <a:pt x="1" y="0"/>
                          <a:pt x="1" y="0"/>
                        </a:cubicBezTo>
                        <a:cubicBezTo>
                          <a:pt x="0" y="1"/>
                          <a:pt x="0" y="2"/>
                          <a:pt x="0" y="2"/>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48" name="Freeform 148"/>
                  <p:cNvSpPr/>
                  <p:nvPr/>
                </p:nvSpPr>
                <p:spPr bwMode="auto">
                  <a:xfrm>
                    <a:off x="7507288" y="1978025"/>
                    <a:ext cx="3175" cy="3175"/>
                  </a:xfrm>
                  <a:custGeom>
                    <a:avLst/>
                    <a:gdLst/>
                    <a:ahLst/>
                    <a:cxnLst>
                      <a:cxn ang="0">
                        <a:pos x="0" y="1"/>
                      </a:cxn>
                      <a:cxn ang="0">
                        <a:pos x="1" y="0"/>
                      </a:cxn>
                      <a:cxn ang="0">
                        <a:pos x="0" y="1"/>
                      </a:cxn>
                    </a:cxnLst>
                    <a:rect l="0" t="0" r="r" b="b"/>
                    <a:pathLst>
                      <a:path w="1" h="1">
                        <a:moveTo>
                          <a:pt x="0" y="1"/>
                        </a:moveTo>
                        <a:cubicBezTo>
                          <a:pt x="0" y="1"/>
                          <a:pt x="0" y="1"/>
                          <a:pt x="1" y="0"/>
                        </a:cubicBezTo>
                        <a:cubicBezTo>
                          <a:pt x="1" y="0"/>
                          <a:pt x="1" y="0"/>
                          <a:pt x="0" y="1"/>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49" name="Freeform 149"/>
                  <p:cNvSpPr/>
                  <p:nvPr/>
                </p:nvSpPr>
                <p:spPr bwMode="auto">
                  <a:xfrm>
                    <a:off x="7335838" y="2182813"/>
                    <a:ext cx="3175" cy="1588"/>
                  </a:xfrm>
                  <a:custGeom>
                    <a:avLst/>
                    <a:gdLst/>
                    <a:ahLst/>
                    <a:cxnLst>
                      <a:cxn ang="0">
                        <a:pos x="1" y="0"/>
                      </a:cxn>
                      <a:cxn ang="0">
                        <a:pos x="0" y="0"/>
                      </a:cxn>
                      <a:cxn ang="0">
                        <a:pos x="0" y="0"/>
                      </a:cxn>
                      <a:cxn ang="0">
                        <a:pos x="1" y="0"/>
                      </a:cxn>
                    </a:cxnLst>
                    <a:rect l="0" t="0" r="r" b="b"/>
                    <a:pathLst>
                      <a:path w="1">
                        <a:moveTo>
                          <a:pt x="1" y="0"/>
                        </a:moveTo>
                        <a:cubicBezTo>
                          <a:pt x="0" y="0"/>
                          <a:pt x="0" y="0"/>
                          <a:pt x="0" y="0"/>
                        </a:cubicBezTo>
                        <a:cubicBezTo>
                          <a:pt x="0" y="0"/>
                          <a:pt x="0" y="0"/>
                          <a:pt x="0" y="0"/>
                        </a:cubicBezTo>
                        <a:cubicBezTo>
                          <a:pt x="0" y="0"/>
                          <a:pt x="1" y="0"/>
                          <a:pt x="1"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50" name="Freeform 150"/>
                  <p:cNvSpPr/>
                  <p:nvPr/>
                </p:nvSpPr>
                <p:spPr bwMode="auto">
                  <a:xfrm>
                    <a:off x="7339013" y="2171700"/>
                    <a:ext cx="6350" cy="11113"/>
                  </a:xfrm>
                  <a:custGeom>
                    <a:avLst/>
                    <a:gdLst/>
                    <a:ahLst/>
                    <a:cxnLst>
                      <a:cxn ang="0">
                        <a:pos x="3" y="0"/>
                      </a:cxn>
                      <a:cxn ang="0">
                        <a:pos x="0" y="4"/>
                      </a:cxn>
                      <a:cxn ang="0">
                        <a:pos x="3" y="0"/>
                      </a:cxn>
                    </a:cxnLst>
                    <a:rect l="0" t="0" r="r" b="b"/>
                    <a:pathLst>
                      <a:path w="3" h="4">
                        <a:moveTo>
                          <a:pt x="3" y="0"/>
                        </a:moveTo>
                        <a:cubicBezTo>
                          <a:pt x="2" y="1"/>
                          <a:pt x="0" y="3"/>
                          <a:pt x="0" y="4"/>
                        </a:cubicBezTo>
                        <a:cubicBezTo>
                          <a:pt x="1" y="3"/>
                          <a:pt x="2" y="2"/>
                          <a:pt x="3"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51" name="Freeform 151"/>
                  <p:cNvSpPr/>
                  <p:nvPr/>
                </p:nvSpPr>
                <p:spPr bwMode="auto">
                  <a:xfrm>
                    <a:off x="7316788" y="2200275"/>
                    <a:ext cx="1587" cy="1588"/>
                  </a:xfrm>
                  <a:custGeom>
                    <a:avLst/>
                    <a:gdLst/>
                    <a:ahLst/>
                    <a:cxnLst>
                      <a:cxn ang="0">
                        <a:pos x="0" y="1"/>
                      </a:cxn>
                      <a:cxn ang="0">
                        <a:pos x="0" y="0"/>
                      </a:cxn>
                      <a:cxn ang="0">
                        <a:pos x="0" y="1"/>
                      </a:cxn>
                    </a:cxnLst>
                    <a:rect l="0" t="0" r="r" b="b"/>
                    <a:pathLst>
                      <a:path h="1">
                        <a:moveTo>
                          <a:pt x="0" y="1"/>
                        </a:moveTo>
                        <a:cubicBezTo>
                          <a:pt x="0" y="0"/>
                          <a:pt x="0" y="0"/>
                          <a:pt x="0" y="0"/>
                        </a:cubicBezTo>
                        <a:cubicBezTo>
                          <a:pt x="0" y="0"/>
                          <a:pt x="0" y="1"/>
                          <a:pt x="0" y="1"/>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52" name="Freeform 152"/>
                  <p:cNvSpPr/>
                  <p:nvPr/>
                </p:nvSpPr>
                <p:spPr bwMode="auto">
                  <a:xfrm>
                    <a:off x="7526338" y="2028825"/>
                    <a:ext cx="1587"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53" name="Freeform 153"/>
                  <p:cNvSpPr/>
                  <p:nvPr/>
                </p:nvSpPr>
                <p:spPr bwMode="auto">
                  <a:xfrm>
                    <a:off x="7481888" y="2063750"/>
                    <a:ext cx="3175" cy="1588"/>
                  </a:xfrm>
                  <a:custGeom>
                    <a:avLst/>
                    <a:gdLst/>
                    <a:ahLst/>
                    <a:cxnLst>
                      <a:cxn ang="0">
                        <a:pos x="1" y="0"/>
                      </a:cxn>
                      <a:cxn ang="0">
                        <a:pos x="0" y="0"/>
                      </a:cxn>
                      <a:cxn ang="0">
                        <a:pos x="1" y="0"/>
                      </a:cxn>
                    </a:cxnLst>
                    <a:rect l="0" t="0" r="r" b="b"/>
                    <a:pathLst>
                      <a:path w="1">
                        <a:moveTo>
                          <a:pt x="1" y="0"/>
                        </a:moveTo>
                        <a:cubicBezTo>
                          <a:pt x="1" y="0"/>
                          <a:pt x="0" y="0"/>
                          <a:pt x="0" y="0"/>
                        </a:cubicBezTo>
                        <a:cubicBezTo>
                          <a:pt x="0" y="0"/>
                          <a:pt x="1" y="0"/>
                          <a:pt x="1"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54" name="Freeform 154"/>
                  <p:cNvSpPr/>
                  <p:nvPr/>
                </p:nvSpPr>
                <p:spPr bwMode="auto">
                  <a:xfrm>
                    <a:off x="7221538" y="2301875"/>
                    <a:ext cx="1587"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55" name="Freeform 156"/>
                  <p:cNvSpPr/>
                  <p:nvPr/>
                </p:nvSpPr>
                <p:spPr bwMode="auto">
                  <a:xfrm>
                    <a:off x="7526338" y="2025650"/>
                    <a:ext cx="7937" cy="7938"/>
                  </a:xfrm>
                  <a:custGeom>
                    <a:avLst/>
                    <a:gdLst/>
                    <a:ahLst/>
                    <a:cxnLst>
                      <a:cxn ang="0">
                        <a:pos x="3" y="0"/>
                      </a:cxn>
                      <a:cxn ang="0">
                        <a:pos x="0" y="1"/>
                      </a:cxn>
                      <a:cxn ang="0">
                        <a:pos x="0" y="3"/>
                      </a:cxn>
                      <a:cxn ang="0">
                        <a:pos x="3" y="0"/>
                      </a:cxn>
                    </a:cxnLst>
                    <a:rect l="0" t="0" r="r" b="b"/>
                    <a:pathLst>
                      <a:path w="3" h="3">
                        <a:moveTo>
                          <a:pt x="3" y="0"/>
                        </a:moveTo>
                        <a:cubicBezTo>
                          <a:pt x="0" y="1"/>
                          <a:pt x="0" y="1"/>
                          <a:pt x="0" y="1"/>
                        </a:cubicBezTo>
                        <a:cubicBezTo>
                          <a:pt x="1" y="2"/>
                          <a:pt x="1" y="2"/>
                          <a:pt x="0" y="3"/>
                        </a:cubicBezTo>
                        <a:lnTo>
                          <a:pt x="3" y="0"/>
                        </a:ln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56" name="Freeform 157"/>
                  <p:cNvSpPr/>
                  <p:nvPr/>
                </p:nvSpPr>
                <p:spPr bwMode="auto">
                  <a:xfrm>
                    <a:off x="7278688" y="2239963"/>
                    <a:ext cx="1587" cy="1588"/>
                  </a:xfrm>
                  <a:custGeom>
                    <a:avLst/>
                    <a:gdLst/>
                    <a:ahLst/>
                    <a:cxnLst>
                      <a:cxn ang="0">
                        <a:pos x="0" y="0"/>
                      </a:cxn>
                      <a:cxn ang="0">
                        <a:pos x="0" y="1"/>
                      </a:cxn>
                      <a:cxn ang="0">
                        <a:pos x="0" y="0"/>
                      </a:cxn>
                    </a:cxnLst>
                    <a:rect l="0" t="0" r="r" b="b"/>
                    <a:pathLst>
                      <a:path h="1">
                        <a:moveTo>
                          <a:pt x="0" y="0"/>
                        </a:moveTo>
                        <a:cubicBezTo>
                          <a:pt x="0" y="0"/>
                          <a:pt x="0" y="1"/>
                          <a:pt x="0" y="1"/>
                        </a:cubicBezTo>
                        <a:cubicBezTo>
                          <a:pt x="0" y="0"/>
                          <a:pt x="0" y="0"/>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57" name="Freeform 158"/>
                  <p:cNvSpPr/>
                  <p:nvPr/>
                </p:nvSpPr>
                <p:spPr bwMode="auto">
                  <a:xfrm>
                    <a:off x="7221538" y="2297113"/>
                    <a:ext cx="7937" cy="4763"/>
                  </a:xfrm>
                  <a:custGeom>
                    <a:avLst/>
                    <a:gdLst/>
                    <a:ahLst/>
                    <a:cxnLst>
                      <a:cxn ang="0">
                        <a:pos x="2" y="2"/>
                      </a:cxn>
                      <a:cxn ang="0">
                        <a:pos x="0" y="2"/>
                      </a:cxn>
                      <a:cxn ang="0">
                        <a:pos x="2" y="2"/>
                      </a:cxn>
                    </a:cxnLst>
                    <a:rect l="0" t="0" r="r" b="b"/>
                    <a:pathLst>
                      <a:path w="3" h="2">
                        <a:moveTo>
                          <a:pt x="2" y="2"/>
                        </a:moveTo>
                        <a:cubicBezTo>
                          <a:pt x="3" y="0"/>
                          <a:pt x="1" y="1"/>
                          <a:pt x="0" y="2"/>
                        </a:cubicBezTo>
                        <a:cubicBezTo>
                          <a:pt x="1" y="2"/>
                          <a:pt x="1" y="2"/>
                          <a:pt x="2" y="2"/>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58" name="Freeform 159"/>
                  <p:cNvSpPr/>
                  <p:nvPr/>
                </p:nvSpPr>
                <p:spPr bwMode="auto">
                  <a:xfrm>
                    <a:off x="7685088" y="1916113"/>
                    <a:ext cx="3175" cy="1588"/>
                  </a:xfrm>
                  <a:custGeom>
                    <a:avLst/>
                    <a:gdLst/>
                    <a:ahLst/>
                    <a:cxnLst>
                      <a:cxn ang="0">
                        <a:pos x="1" y="0"/>
                      </a:cxn>
                      <a:cxn ang="0">
                        <a:pos x="0" y="0"/>
                      </a:cxn>
                      <a:cxn ang="0">
                        <a:pos x="1" y="0"/>
                      </a:cxn>
                    </a:cxnLst>
                    <a:rect l="0" t="0" r="r" b="b"/>
                    <a:pathLst>
                      <a:path w="1">
                        <a:moveTo>
                          <a:pt x="1" y="0"/>
                        </a:moveTo>
                        <a:cubicBezTo>
                          <a:pt x="0" y="0"/>
                          <a:pt x="0" y="0"/>
                          <a:pt x="0" y="0"/>
                        </a:cubicBezTo>
                        <a:cubicBezTo>
                          <a:pt x="1" y="0"/>
                          <a:pt x="1" y="0"/>
                          <a:pt x="1"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59" name="Freeform 160"/>
                  <p:cNvSpPr/>
                  <p:nvPr/>
                </p:nvSpPr>
                <p:spPr bwMode="auto">
                  <a:xfrm>
                    <a:off x="8167688" y="1717675"/>
                    <a:ext cx="1587"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60" name="Freeform 161"/>
                  <p:cNvSpPr/>
                  <p:nvPr/>
                </p:nvSpPr>
                <p:spPr bwMode="auto">
                  <a:xfrm>
                    <a:off x="8132763" y="1720850"/>
                    <a:ext cx="6350" cy="1588"/>
                  </a:xfrm>
                  <a:custGeom>
                    <a:avLst/>
                    <a:gdLst/>
                    <a:ahLst/>
                    <a:cxnLst>
                      <a:cxn ang="0">
                        <a:pos x="3" y="0"/>
                      </a:cxn>
                      <a:cxn ang="0">
                        <a:pos x="0" y="1"/>
                      </a:cxn>
                      <a:cxn ang="0">
                        <a:pos x="3" y="0"/>
                      </a:cxn>
                    </a:cxnLst>
                    <a:rect l="0" t="0" r="r" b="b"/>
                    <a:pathLst>
                      <a:path w="3" h="1">
                        <a:moveTo>
                          <a:pt x="3" y="0"/>
                        </a:moveTo>
                        <a:cubicBezTo>
                          <a:pt x="2" y="0"/>
                          <a:pt x="1" y="1"/>
                          <a:pt x="0" y="1"/>
                        </a:cubicBezTo>
                        <a:cubicBezTo>
                          <a:pt x="1" y="1"/>
                          <a:pt x="2" y="1"/>
                          <a:pt x="3"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61" name="Freeform 162"/>
                  <p:cNvSpPr/>
                  <p:nvPr/>
                </p:nvSpPr>
                <p:spPr bwMode="auto">
                  <a:xfrm>
                    <a:off x="7577138" y="1984375"/>
                    <a:ext cx="4762" cy="4763"/>
                  </a:xfrm>
                  <a:custGeom>
                    <a:avLst/>
                    <a:gdLst/>
                    <a:ahLst/>
                    <a:cxnLst>
                      <a:cxn ang="0">
                        <a:pos x="2" y="0"/>
                      </a:cxn>
                      <a:cxn ang="0">
                        <a:pos x="0" y="2"/>
                      </a:cxn>
                      <a:cxn ang="0">
                        <a:pos x="2" y="0"/>
                      </a:cxn>
                    </a:cxnLst>
                    <a:rect l="0" t="0" r="r" b="b"/>
                    <a:pathLst>
                      <a:path w="2" h="2">
                        <a:moveTo>
                          <a:pt x="2" y="0"/>
                        </a:moveTo>
                        <a:cubicBezTo>
                          <a:pt x="1" y="1"/>
                          <a:pt x="1" y="1"/>
                          <a:pt x="0" y="2"/>
                        </a:cubicBezTo>
                        <a:cubicBezTo>
                          <a:pt x="1" y="1"/>
                          <a:pt x="2" y="1"/>
                          <a:pt x="2"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62" name="Freeform 163"/>
                  <p:cNvSpPr/>
                  <p:nvPr/>
                </p:nvSpPr>
                <p:spPr bwMode="auto">
                  <a:xfrm>
                    <a:off x="8120063" y="1725613"/>
                    <a:ext cx="7937" cy="3175"/>
                  </a:xfrm>
                  <a:custGeom>
                    <a:avLst/>
                    <a:gdLst/>
                    <a:ahLst/>
                    <a:cxnLst>
                      <a:cxn ang="0">
                        <a:pos x="3" y="0"/>
                      </a:cxn>
                      <a:cxn ang="0">
                        <a:pos x="0" y="1"/>
                      </a:cxn>
                      <a:cxn ang="0">
                        <a:pos x="0" y="1"/>
                      </a:cxn>
                      <a:cxn ang="0">
                        <a:pos x="3" y="0"/>
                      </a:cxn>
                    </a:cxnLst>
                    <a:rect l="0" t="0" r="r" b="b"/>
                    <a:pathLst>
                      <a:path w="3" h="1">
                        <a:moveTo>
                          <a:pt x="3" y="0"/>
                        </a:moveTo>
                        <a:cubicBezTo>
                          <a:pt x="0" y="1"/>
                          <a:pt x="0" y="1"/>
                          <a:pt x="0" y="1"/>
                        </a:cubicBezTo>
                        <a:cubicBezTo>
                          <a:pt x="0" y="1"/>
                          <a:pt x="0" y="1"/>
                          <a:pt x="0" y="1"/>
                        </a:cubicBezTo>
                        <a:lnTo>
                          <a:pt x="3" y="0"/>
                        </a:ln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63" name="Freeform 164"/>
                  <p:cNvSpPr/>
                  <p:nvPr/>
                </p:nvSpPr>
                <p:spPr bwMode="auto">
                  <a:xfrm>
                    <a:off x="8167688" y="1716088"/>
                    <a:ext cx="9525" cy="1588"/>
                  </a:xfrm>
                  <a:custGeom>
                    <a:avLst/>
                    <a:gdLst/>
                    <a:ahLst/>
                    <a:cxnLst>
                      <a:cxn ang="0">
                        <a:pos x="4" y="0"/>
                      </a:cxn>
                      <a:cxn ang="0">
                        <a:pos x="0" y="1"/>
                      </a:cxn>
                      <a:cxn ang="0">
                        <a:pos x="4" y="0"/>
                      </a:cxn>
                    </a:cxnLst>
                    <a:rect l="0" t="0" r="r" b="b"/>
                    <a:pathLst>
                      <a:path w="4" h="1">
                        <a:moveTo>
                          <a:pt x="4" y="0"/>
                        </a:moveTo>
                        <a:cubicBezTo>
                          <a:pt x="3" y="1"/>
                          <a:pt x="1" y="1"/>
                          <a:pt x="0" y="1"/>
                        </a:cubicBezTo>
                        <a:cubicBezTo>
                          <a:pt x="2" y="1"/>
                          <a:pt x="3" y="1"/>
                          <a:pt x="4"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64" name="Freeform 165"/>
                  <p:cNvSpPr/>
                  <p:nvPr/>
                </p:nvSpPr>
                <p:spPr bwMode="auto">
                  <a:xfrm>
                    <a:off x="7850188" y="1822450"/>
                    <a:ext cx="4762" cy="4763"/>
                  </a:xfrm>
                  <a:custGeom>
                    <a:avLst/>
                    <a:gdLst/>
                    <a:ahLst/>
                    <a:cxnLst>
                      <a:cxn ang="0">
                        <a:pos x="2" y="0"/>
                      </a:cxn>
                      <a:cxn ang="0">
                        <a:pos x="2" y="1"/>
                      </a:cxn>
                      <a:cxn ang="0">
                        <a:pos x="2" y="0"/>
                      </a:cxn>
                    </a:cxnLst>
                    <a:rect l="0" t="0" r="r" b="b"/>
                    <a:pathLst>
                      <a:path w="2" h="2">
                        <a:moveTo>
                          <a:pt x="2" y="0"/>
                        </a:moveTo>
                        <a:cubicBezTo>
                          <a:pt x="2" y="1"/>
                          <a:pt x="2" y="1"/>
                          <a:pt x="2" y="1"/>
                        </a:cubicBezTo>
                        <a:cubicBezTo>
                          <a:pt x="0" y="2"/>
                          <a:pt x="1" y="1"/>
                          <a:pt x="2"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65" name="Freeform 166"/>
                  <p:cNvSpPr/>
                  <p:nvPr/>
                </p:nvSpPr>
                <p:spPr bwMode="auto">
                  <a:xfrm>
                    <a:off x="8094663" y="1738313"/>
                    <a:ext cx="3175" cy="1588"/>
                  </a:xfrm>
                  <a:custGeom>
                    <a:avLst/>
                    <a:gdLst/>
                    <a:ahLst/>
                    <a:cxnLst>
                      <a:cxn ang="0">
                        <a:pos x="2" y="0"/>
                      </a:cxn>
                      <a:cxn ang="0">
                        <a:pos x="2" y="0"/>
                      </a:cxn>
                      <a:cxn ang="0">
                        <a:pos x="0" y="1"/>
                      </a:cxn>
                      <a:cxn ang="0">
                        <a:pos x="2" y="0"/>
                      </a:cxn>
                    </a:cxnLst>
                    <a:rect l="0" t="0" r="r" b="b"/>
                    <a:pathLst>
                      <a:path w="2" h="1">
                        <a:moveTo>
                          <a:pt x="2" y="0"/>
                        </a:moveTo>
                        <a:lnTo>
                          <a:pt x="2" y="0"/>
                        </a:lnTo>
                        <a:lnTo>
                          <a:pt x="0" y="1"/>
                        </a:lnTo>
                        <a:lnTo>
                          <a:pt x="2" y="0"/>
                        </a:ln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66" name="Freeform 167"/>
                  <p:cNvSpPr/>
                  <p:nvPr/>
                </p:nvSpPr>
                <p:spPr bwMode="auto">
                  <a:xfrm>
                    <a:off x="8204200" y="1711325"/>
                    <a:ext cx="4762" cy="1588"/>
                  </a:xfrm>
                  <a:custGeom>
                    <a:avLst/>
                    <a:gdLst/>
                    <a:ahLst/>
                    <a:cxnLst>
                      <a:cxn ang="0">
                        <a:pos x="1" y="0"/>
                      </a:cxn>
                      <a:cxn ang="0">
                        <a:pos x="0" y="0"/>
                      </a:cxn>
                      <a:cxn ang="0">
                        <a:pos x="2" y="0"/>
                      </a:cxn>
                      <a:cxn ang="0">
                        <a:pos x="1" y="0"/>
                      </a:cxn>
                    </a:cxnLst>
                    <a:rect l="0" t="0" r="r" b="b"/>
                    <a:pathLst>
                      <a:path w="2">
                        <a:moveTo>
                          <a:pt x="1" y="0"/>
                        </a:moveTo>
                        <a:cubicBezTo>
                          <a:pt x="1" y="0"/>
                          <a:pt x="0" y="0"/>
                          <a:pt x="0" y="0"/>
                        </a:cubicBezTo>
                        <a:cubicBezTo>
                          <a:pt x="2" y="0"/>
                          <a:pt x="2" y="0"/>
                          <a:pt x="2" y="0"/>
                        </a:cubicBezTo>
                        <a:cubicBezTo>
                          <a:pt x="1" y="0"/>
                          <a:pt x="1" y="0"/>
                          <a:pt x="1"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67" name="Freeform 168"/>
                  <p:cNvSpPr/>
                  <p:nvPr/>
                </p:nvSpPr>
                <p:spPr bwMode="auto">
                  <a:xfrm>
                    <a:off x="7956550" y="1779588"/>
                    <a:ext cx="1587" cy="4763"/>
                  </a:xfrm>
                  <a:custGeom>
                    <a:avLst/>
                    <a:gdLst/>
                    <a:ahLst/>
                    <a:cxnLst>
                      <a:cxn ang="0">
                        <a:pos x="1" y="2"/>
                      </a:cxn>
                      <a:cxn ang="0">
                        <a:pos x="1" y="0"/>
                      </a:cxn>
                      <a:cxn ang="0">
                        <a:pos x="1" y="2"/>
                      </a:cxn>
                    </a:cxnLst>
                    <a:rect l="0" t="0" r="r" b="b"/>
                    <a:pathLst>
                      <a:path w="1" h="2">
                        <a:moveTo>
                          <a:pt x="1" y="2"/>
                        </a:moveTo>
                        <a:cubicBezTo>
                          <a:pt x="1" y="1"/>
                          <a:pt x="1" y="1"/>
                          <a:pt x="1" y="0"/>
                        </a:cubicBezTo>
                        <a:cubicBezTo>
                          <a:pt x="0" y="1"/>
                          <a:pt x="0" y="1"/>
                          <a:pt x="1" y="2"/>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grpSp>
            <p:grpSp>
              <p:nvGrpSpPr>
                <p:cNvPr id="188" name="Group 485"/>
                <p:cNvGrpSpPr/>
                <p:nvPr/>
              </p:nvGrpSpPr>
              <p:grpSpPr>
                <a:xfrm rot="15155533" flipH="1">
                  <a:off x="1264410" y="1845476"/>
                  <a:ext cx="2259435" cy="2728193"/>
                  <a:chOff x="6224407" y="1520027"/>
                  <a:chExt cx="2294118" cy="3101186"/>
                </a:xfrm>
                <a:solidFill>
                  <a:schemeClr val="bg2">
                    <a:lumMod val="75000"/>
                  </a:schemeClr>
                </a:solidFill>
              </p:grpSpPr>
              <p:sp>
                <p:nvSpPr>
                  <p:cNvPr id="189" name="Freeform 129"/>
                  <p:cNvSpPr/>
                  <p:nvPr/>
                </p:nvSpPr>
                <p:spPr bwMode="auto">
                  <a:xfrm>
                    <a:off x="8027988" y="1720850"/>
                    <a:ext cx="3175" cy="1588"/>
                  </a:xfrm>
                  <a:custGeom>
                    <a:avLst/>
                    <a:gdLst/>
                    <a:ahLst/>
                    <a:cxnLst>
                      <a:cxn ang="0">
                        <a:pos x="0" y="0"/>
                      </a:cxn>
                      <a:cxn ang="0">
                        <a:pos x="0" y="0"/>
                      </a:cxn>
                      <a:cxn ang="0">
                        <a:pos x="0" y="0"/>
                      </a:cxn>
                    </a:cxnLst>
                    <a:rect l="0" t="0" r="r" b="b"/>
                    <a:pathLst>
                      <a:path w="1">
                        <a:moveTo>
                          <a:pt x="0" y="0"/>
                        </a:moveTo>
                        <a:cubicBezTo>
                          <a:pt x="0" y="0"/>
                          <a:pt x="1" y="0"/>
                          <a:pt x="0" y="0"/>
                        </a:cubicBezTo>
                        <a:cubicBezTo>
                          <a:pt x="0" y="0"/>
                          <a:pt x="0" y="0"/>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90" name="Freeform 130"/>
                  <p:cNvSpPr/>
                  <p:nvPr/>
                </p:nvSpPr>
                <p:spPr bwMode="auto">
                  <a:xfrm>
                    <a:off x="7724775" y="1841500"/>
                    <a:ext cx="3175" cy="3175"/>
                  </a:xfrm>
                  <a:custGeom>
                    <a:avLst/>
                    <a:gdLst/>
                    <a:ahLst/>
                    <a:cxnLst>
                      <a:cxn ang="0">
                        <a:pos x="0" y="1"/>
                      </a:cxn>
                      <a:cxn ang="0">
                        <a:pos x="1" y="0"/>
                      </a:cxn>
                      <a:cxn ang="0">
                        <a:pos x="0" y="1"/>
                      </a:cxn>
                    </a:cxnLst>
                    <a:rect l="0" t="0" r="r" b="b"/>
                    <a:pathLst>
                      <a:path w="1" h="1">
                        <a:moveTo>
                          <a:pt x="0" y="1"/>
                        </a:moveTo>
                        <a:cubicBezTo>
                          <a:pt x="1" y="0"/>
                          <a:pt x="1" y="0"/>
                          <a:pt x="1" y="0"/>
                        </a:cubicBezTo>
                        <a:cubicBezTo>
                          <a:pt x="0" y="1"/>
                          <a:pt x="0" y="1"/>
                          <a:pt x="0" y="1"/>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91" name="Freeform 131"/>
                  <p:cNvSpPr/>
                  <p:nvPr/>
                </p:nvSpPr>
                <p:spPr bwMode="auto">
                  <a:xfrm>
                    <a:off x="8218488" y="1671638"/>
                    <a:ext cx="12700" cy="1588"/>
                  </a:xfrm>
                  <a:custGeom>
                    <a:avLst/>
                    <a:gdLst/>
                    <a:ahLst/>
                    <a:cxnLst>
                      <a:cxn ang="0">
                        <a:pos x="0" y="1"/>
                      </a:cxn>
                      <a:cxn ang="0">
                        <a:pos x="0" y="1"/>
                      </a:cxn>
                      <a:cxn ang="0">
                        <a:pos x="5" y="0"/>
                      </a:cxn>
                      <a:cxn ang="0">
                        <a:pos x="0" y="1"/>
                      </a:cxn>
                    </a:cxnLst>
                    <a:rect l="0" t="0" r="r" b="b"/>
                    <a:pathLst>
                      <a:path w="5" h="1">
                        <a:moveTo>
                          <a:pt x="0" y="1"/>
                        </a:moveTo>
                        <a:cubicBezTo>
                          <a:pt x="0" y="1"/>
                          <a:pt x="0" y="1"/>
                          <a:pt x="0" y="1"/>
                        </a:cubicBezTo>
                        <a:cubicBezTo>
                          <a:pt x="5" y="0"/>
                          <a:pt x="5" y="0"/>
                          <a:pt x="5" y="0"/>
                        </a:cubicBezTo>
                        <a:lnTo>
                          <a:pt x="0" y="1"/>
                        </a:ln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92" name="Freeform 132"/>
                  <p:cNvSpPr/>
                  <p:nvPr/>
                </p:nvSpPr>
                <p:spPr bwMode="auto">
                  <a:xfrm>
                    <a:off x="7169150" y="2263775"/>
                    <a:ext cx="3175" cy="3175"/>
                  </a:xfrm>
                  <a:custGeom>
                    <a:avLst/>
                    <a:gdLst/>
                    <a:ahLst/>
                    <a:cxnLst>
                      <a:cxn ang="0">
                        <a:pos x="0" y="1"/>
                      </a:cxn>
                      <a:cxn ang="0">
                        <a:pos x="1" y="0"/>
                      </a:cxn>
                      <a:cxn ang="0">
                        <a:pos x="0" y="1"/>
                      </a:cxn>
                    </a:cxnLst>
                    <a:rect l="0" t="0" r="r" b="b"/>
                    <a:pathLst>
                      <a:path w="1" h="1">
                        <a:moveTo>
                          <a:pt x="0" y="1"/>
                        </a:moveTo>
                        <a:cubicBezTo>
                          <a:pt x="1" y="0"/>
                          <a:pt x="1" y="0"/>
                          <a:pt x="1" y="0"/>
                        </a:cubicBezTo>
                        <a:cubicBezTo>
                          <a:pt x="1" y="1"/>
                          <a:pt x="0" y="1"/>
                          <a:pt x="0" y="1"/>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93" name="Freeform 133"/>
                  <p:cNvSpPr/>
                  <p:nvPr/>
                </p:nvSpPr>
                <p:spPr bwMode="auto">
                  <a:xfrm>
                    <a:off x="7480300" y="1995488"/>
                    <a:ext cx="4762" cy="4763"/>
                  </a:xfrm>
                  <a:custGeom>
                    <a:avLst/>
                    <a:gdLst/>
                    <a:ahLst/>
                    <a:cxnLst>
                      <a:cxn ang="0">
                        <a:pos x="2" y="0"/>
                      </a:cxn>
                      <a:cxn ang="0">
                        <a:pos x="0" y="2"/>
                      </a:cxn>
                      <a:cxn ang="0">
                        <a:pos x="2" y="0"/>
                      </a:cxn>
                    </a:cxnLst>
                    <a:rect l="0" t="0" r="r" b="b"/>
                    <a:pathLst>
                      <a:path w="2" h="2">
                        <a:moveTo>
                          <a:pt x="2" y="0"/>
                        </a:moveTo>
                        <a:cubicBezTo>
                          <a:pt x="1" y="0"/>
                          <a:pt x="1" y="1"/>
                          <a:pt x="0" y="2"/>
                        </a:cubicBezTo>
                        <a:cubicBezTo>
                          <a:pt x="1" y="1"/>
                          <a:pt x="2" y="0"/>
                          <a:pt x="2"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94" name="Freeform 134"/>
                  <p:cNvSpPr/>
                  <p:nvPr/>
                </p:nvSpPr>
                <p:spPr bwMode="auto">
                  <a:xfrm>
                    <a:off x="8318500" y="1681163"/>
                    <a:ext cx="7937" cy="1588"/>
                  </a:xfrm>
                  <a:custGeom>
                    <a:avLst/>
                    <a:gdLst/>
                    <a:ahLst/>
                    <a:cxnLst>
                      <a:cxn ang="0">
                        <a:pos x="3" y="0"/>
                      </a:cxn>
                      <a:cxn ang="0">
                        <a:pos x="0" y="0"/>
                      </a:cxn>
                      <a:cxn ang="0">
                        <a:pos x="3" y="0"/>
                      </a:cxn>
                    </a:cxnLst>
                    <a:rect l="0" t="0" r="r" b="b"/>
                    <a:pathLst>
                      <a:path w="3">
                        <a:moveTo>
                          <a:pt x="3" y="0"/>
                        </a:moveTo>
                        <a:cubicBezTo>
                          <a:pt x="0" y="0"/>
                          <a:pt x="0" y="0"/>
                          <a:pt x="0" y="0"/>
                        </a:cubicBezTo>
                        <a:cubicBezTo>
                          <a:pt x="0" y="0"/>
                          <a:pt x="1" y="0"/>
                          <a:pt x="3"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95" name="Freeform 135"/>
                  <p:cNvSpPr/>
                  <p:nvPr/>
                </p:nvSpPr>
                <p:spPr bwMode="auto">
                  <a:xfrm>
                    <a:off x="8516938" y="1655763"/>
                    <a:ext cx="1587" cy="1588"/>
                  </a:xfrm>
                  <a:custGeom>
                    <a:avLst/>
                    <a:gdLst/>
                    <a:ahLst/>
                    <a:cxnLst>
                      <a:cxn ang="0">
                        <a:pos x="1" y="0"/>
                      </a:cxn>
                      <a:cxn ang="0">
                        <a:pos x="1" y="0"/>
                      </a:cxn>
                      <a:cxn ang="0">
                        <a:pos x="1" y="0"/>
                      </a:cxn>
                    </a:cxnLst>
                    <a:rect l="0" t="0" r="r" b="b"/>
                    <a:pathLst>
                      <a:path w="1">
                        <a:moveTo>
                          <a:pt x="1" y="0"/>
                        </a:moveTo>
                        <a:cubicBezTo>
                          <a:pt x="1" y="0"/>
                          <a:pt x="1" y="0"/>
                          <a:pt x="1" y="0"/>
                        </a:cubicBezTo>
                        <a:cubicBezTo>
                          <a:pt x="0" y="0"/>
                          <a:pt x="1" y="0"/>
                          <a:pt x="1"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96" name="Freeform 136"/>
                  <p:cNvSpPr/>
                  <p:nvPr/>
                </p:nvSpPr>
                <p:spPr bwMode="auto">
                  <a:xfrm>
                    <a:off x="8434388" y="1654175"/>
                    <a:ext cx="7937" cy="1588"/>
                  </a:xfrm>
                  <a:custGeom>
                    <a:avLst/>
                    <a:gdLst/>
                    <a:ahLst/>
                    <a:cxnLst>
                      <a:cxn ang="0">
                        <a:pos x="3" y="0"/>
                      </a:cxn>
                      <a:cxn ang="0">
                        <a:pos x="0" y="0"/>
                      </a:cxn>
                      <a:cxn ang="0">
                        <a:pos x="3" y="0"/>
                      </a:cxn>
                    </a:cxnLst>
                    <a:rect l="0" t="0" r="r" b="b"/>
                    <a:pathLst>
                      <a:path w="3">
                        <a:moveTo>
                          <a:pt x="3" y="0"/>
                        </a:moveTo>
                        <a:cubicBezTo>
                          <a:pt x="2" y="0"/>
                          <a:pt x="1" y="0"/>
                          <a:pt x="0" y="0"/>
                        </a:cubicBezTo>
                        <a:cubicBezTo>
                          <a:pt x="1" y="0"/>
                          <a:pt x="3" y="0"/>
                          <a:pt x="3"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97" name="Freeform 137"/>
                  <p:cNvSpPr/>
                  <p:nvPr/>
                </p:nvSpPr>
                <p:spPr bwMode="auto">
                  <a:xfrm>
                    <a:off x="8432800" y="1654175"/>
                    <a:ext cx="1587" cy="1588"/>
                  </a:xfrm>
                  <a:custGeom>
                    <a:avLst/>
                    <a:gdLst/>
                    <a:ahLst/>
                    <a:cxnLst>
                      <a:cxn ang="0">
                        <a:pos x="0" y="0"/>
                      </a:cxn>
                      <a:cxn ang="0">
                        <a:pos x="1" y="0"/>
                      </a:cxn>
                      <a:cxn ang="0">
                        <a:pos x="0" y="0"/>
                      </a:cxn>
                    </a:cxnLst>
                    <a:rect l="0" t="0" r="r" b="b"/>
                    <a:pathLst>
                      <a:path w="1">
                        <a:moveTo>
                          <a:pt x="0" y="0"/>
                        </a:moveTo>
                        <a:cubicBezTo>
                          <a:pt x="1" y="0"/>
                          <a:pt x="1" y="0"/>
                          <a:pt x="1" y="0"/>
                        </a:cubicBezTo>
                        <a:cubicBezTo>
                          <a:pt x="1" y="0"/>
                          <a:pt x="0" y="0"/>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98" name="Freeform 138"/>
                  <p:cNvSpPr/>
                  <p:nvPr/>
                </p:nvSpPr>
                <p:spPr bwMode="auto">
                  <a:xfrm>
                    <a:off x="6326188" y="4597400"/>
                    <a:ext cx="3175" cy="17463"/>
                  </a:xfrm>
                  <a:custGeom>
                    <a:avLst/>
                    <a:gdLst/>
                    <a:ahLst/>
                    <a:cxnLst>
                      <a:cxn ang="0">
                        <a:pos x="0" y="0"/>
                      </a:cxn>
                      <a:cxn ang="0">
                        <a:pos x="1" y="7"/>
                      </a:cxn>
                      <a:cxn ang="0">
                        <a:pos x="0" y="0"/>
                      </a:cxn>
                    </a:cxnLst>
                    <a:rect l="0" t="0" r="r" b="b"/>
                    <a:pathLst>
                      <a:path w="1" h="7">
                        <a:moveTo>
                          <a:pt x="0" y="0"/>
                        </a:moveTo>
                        <a:cubicBezTo>
                          <a:pt x="0" y="3"/>
                          <a:pt x="0" y="5"/>
                          <a:pt x="1" y="7"/>
                        </a:cubicBezTo>
                        <a:lnTo>
                          <a:pt x="0" y="0"/>
                        </a:ln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99" name="Freeform 139"/>
                  <p:cNvSpPr/>
                  <p:nvPr/>
                </p:nvSpPr>
                <p:spPr bwMode="auto">
                  <a:xfrm>
                    <a:off x="6789738" y="2773363"/>
                    <a:ext cx="3175" cy="1588"/>
                  </a:xfrm>
                  <a:custGeom>
                    <a:avLst/>
                    <a:gdLst/>
                    <a:ahLst/>
                    <a:cxnLst>
                      <a:cxn ang="0">
                        <a:pos x="1" y="1"/>
                      </a:cxn>
                      <a:cxn ang="0">
                        <a:pos x="1" y="0"/>
                      </a:cxn>
                      <a:cxn ang="0">
                        <a:pos x="1" y="1"/>
                      </a:cxn>
                    </a:cxnLst>
                    <a:rect l="0" t="0" r="r" b="b"/>
                    <a:pathLst>
                      <a:path w="1" h="1">
                        <a:moveTo>
                          <a:pt x="1" y="1"/>
                        </a:moveTo>
                        <a:cubicBezTo>
                          <a:pt x="1" y="0"/>
                          <a:pt x="1" y="0"/>
                          <a:pt x="1" y="0"/>
                        </a:cubicBezTo>
                        <a:cubicBezTo>
                          <a:pt x="0" y="1"/>
                          <a:pt x="0" y="1"/>
                          <a:pt x="1" y="1"/>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00" name="Freeform 140"/>
                  <p:cNvSpPr/>
                  <p:nvPr/>
                </p:nvSpPr>
                <p:spPr bwMode="auto">
                  <a:xfrm>
                    <a:off x="6342063" y="4603750"/>
                    <a:ext cx="1587" cy="4763"/>
                  </a:xfrm>
                  <a:custGeom>
                    <a:avLst/>
                    <a:gdLst/>
                    <a:ahLst/>
                    <a:cxnLst>
                      <a:cxn ang="0">
                        <a:pos x="0" y="0"/>
                      </a:cxn>
                      <a:cxn ang="0">
                        <a:pos x="0" y="2"/>
                      </a:cxn>
                      <a:cxn ang="0">
                        <a:pos x="0" y="0"/>
                      </a:cxn>
                    </a:cxnLst>
                    <a:rect l="0" t="0" r="r" b="b"/>
                    <a:pathLst>
                      <a:path h="2">
                        <a:moveTo>
                          <a:pt x="0" y="0"/>
                        </a:moveTo>
                        <a:cubicBezTo>
                          <a:pt x="0" y="2"/>
                          <a:pt x="0" y="2"/>
                          <a:pt x="0" y="2"/>
                        </a:cubicBezTo>
                        <a:cubicBezTo>
                          <a:pt x="0" y="1"/>
                          <a:pt x="0" y="1"/>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01" name="Freeform 141"/>
                  <p:cNvSpPr/>
                  <p:nvPr/>
                </p:nvSpPr>
                <p:spPr bwMode="auto">
                  <a:xfrm>
                    <a:off x="8207375" y="1704975"/>
                    <a:ext cx="17462" cy="6350"/>
                  </a:xfrm>
                  <a:custGeom>
                    <a:avLst/>
                    <a:gdLst/>
                    <a:ahLst/>
                    <a:cxnLst>
                      <a:cxn ang="0">
                        <a:pos x="7" y="0"/>
                      </a:cxn>
                      <a:cxn ang="0">
                        <a:pos x="0" y="2"/>
                      </a:cxn>
                      <a:cxn ang="0">
                        <a:pos x="7" y="0"/>
                      </a:cxn>
                    </a:cxnLst>
                    <a:rect l="0" t="0" r="r" b="b"/>
                    <a:pathLst>
                      <a:path w="7" h="2">
                        <a:moveTo>
                          <a:pt x="7" y="0"/>
                        </a:moveTo>
                        <a:cubicBezTo>
                          <a:pt x="5" y="1"/>
                          <a:pt x="0" y="1"/>
                          <a:pt x="0" y="2"/>
                        </a:cubicBezTo>
                        <a:cubicBezTo>
                          <a:pt x="3" y="1"/>
                          <a:pt x="6" y="1"/>
                          <a:pt x="7"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02" name="Freeform 142"/>
                  <p:cNvSpPr/>
                  <p:nvPr/>
                </p:nvSpPr>
                <p:spPr bwMode="auto">
                  <a:xfrm>
                    <a:off x="6788150" y="2924175"/>
                    <a:ext cx="1587" cy="4763"/>
                  </a:xfrm>
                  <a:custGeom>
                    <a:avLst/>
                    <a:gdLst/>
                    <a:ahLst/>
                    <a:cxnLst>
                      <a:cxn ang="0">
                        <a:pos x="0" y="0"/>
                      </a:cxn>
                      <a:cxn ang="0">
                        <a:pos x="0" y="2"/>
                      </a:cxn>
                      <a:cxn ang="0">
                        <a:pos x="0" y="0"/>
                      </a:cxn>
                    </a:cxnLst>
                    <a:rect l="0" t="0" r="r" b="b"/>
                    <a:pathLst>
                      <a:path h="2">
                        <a:moveTo>
                          <a:pt x="0" y="0"/>
                        </a:moveTo>
                        <a:cubicBezTo>
                          <a:pt x="0" y="2"/>
                          <a:pt x="0" y="2"/>
                          <a:pt x="0" y="2"/>
                        </a:cubicBezTo>
                        <a:cubicBezTo>
                          <a:pt x="0" y="1"/>
                          <a:pt x="0" y="1"/>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03" name="Freeform 143"/>
                  <p:cNvSpPr/>
                  <p:nvPr/>
                </p:nvSpPr>
                <p:spPr bwMode="auto">
                  <a:xfrm>
                    <a:off x="6342063" y="4602163"/>
                    <a:ext cx="1587" cy="1588"/>
                  </a:xfrm>
                  <a:custGeom>
                    <a:avLst/>
                    <a:gdLst/>
                    <a:ahLst/>
                    <a:cxnLst>
                      <a:cxn ang="0">
                        <a:pos x="0" y="1"/>
                      </a:cxn>
                      <a:cxn ang="0">
                        <a:pos x="0" y="0"/>
                      </a:cxn>
                      <a:cxn ang="0">
                        <a:pos x="0" y="0"/>
                      </a:cxn>
                      <a:cxn ang="0">
                        <a:pos x="0" y="1"/>
                      </a:cxn>
                    </a:cxnLst>
                    <a:rect l="0" t="0" r="r" b="b"/>
                    <a:pathLst>
                      <a:path h="1">
                        <a:moveTo>
                          <a:pt x="0" y="1"/>
                        </a:moveTo>
                        <a:cubicBezTo>
                          <a:pt x="0" y="0"/>
                          <a:pt x="0" y="0"/>
                          <a:pt x="0" y="0"/>
                        </a:cubicBezTo>
                        <a:cubicBezTo>
                          <a:pt x="0" y="0"/>
                          <a:pt x="0" y="0"/>
                          <a:pt x="0" y="0"/>
                        </a:cubicBezTo>
                        <a:cubicBezTo>
                          <a:pt x="0" y="0"/>
                          <a:pt x="0" y="1"/>
                          <a:pt x="0" y="1"/>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04" name="Rectangle 144"/>
                  <p:cNvSpPr>
                    <a:spLocks noChangeArrowheads="1"/>
                  </p:cNvSpPr>
                  <p:nvPr/>
                </p:nvSpPr>
                <p:spPr bwMode="auto">
                  <a:xfrm>
                    <a:off x="6518275" y="3373438"/>
                    <a:ext cx="1587" cy="1588"/>
                  </a:xfrm>
                  <a:prstGeom prst="rect">
                    <a:avLst/>
                  </a:prstGeom>
                  <a:grpFill/>
                  <a:ln w="9525">
                    <a:noFill/>
                    <a:miter lim="800000"/>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05" name="Freeform 145"/>
                  <p:cNvSpPr/>
                  <p:nvPr/>
                </p:nvSpPr>
                <p:spPr bwMode="auto">
                  <a:xfrm>
                    <a:off x="6505575" y="3398838"/>
                    <a:ext cx="1587" cy="6350"/>
                  </a:xfrm>
                  <a:custGeom>
                    <a:avLst/>
                    <a:gdLst/>
                    <a:ahLst/>
                    <a:cxnLst>
                      <a:cxn ang="0">
                        <a:pos x="0" y="3"/>
                      </a:cxn>
                      <a:cxn ang="0">
                        <a:pos x="0" y="0"/>
                      </a:cxn>
                      <a:cxn ang="0">
                        <a:pos x="0" y="3"/>
                      </a:cxn>
                    </a:cxnLst>
                    <a:rect l="0" t="0" r="r" b="b"/>
                    <a:pathLst>
                      <a:path h="3">
                        <a:moveTo>
                          <a:pt x="0" y="3"/>
                        </a:moveTo>
                        <a:cubicBezTo>
                          <a:pt x="0" y="0"/>
                          <a:pt x="0" y="0"/>
                          <a:pt x="0" y="0"/>
                        </a:cubicBezTo>
                        <a:cubicBezTo>
                          <a:pt x="0" y="2"/>
                          <a:pt x="0" y="3"/>
                          <a:pt x="0" y="3"/>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06" name="Freeform 146"/>
                  <p:cNvSpPr/>
                  <p:nvPr/>
                </p:nvSpPr>
                <p:spPr bwMode="auto">
                  <a:xfrm>
                    <a:off x="6329363" y="4614863"/>
                    <a:ext cx="1587" cy="6350"/>
                  </a:xfrm>
                  <a:custGeom>
                    <a:avLst/>
                    <a:gdLst/>
                    <a:ahLst/>
                    <a:cxnLst>
                      <a:cxn ang="0">
                        <a:pos x="0" y="0"/>
                      </a:cxn>
                      <a:cxn ang="0">
                        <a:pos x="0" y="3"/>
                      </a:cxn>
                      <a:cxn ang="0">
                        <a:pos x="0" y="0"/>
                      </a:cxn>
                    </a:cxnLst>
                    <a:rect l="0" t="0" r="r" b="b"/>
                    <a:pathLst>
                      <a:path h="3">
                        <a:moveTo>
                          <a:pt x="0" y="0"/>
                        </a:moveTo>
                        <a:cubicBezTo>
                          <a:pt x="0" y="3"/>
                          <a:pt x="0" y="3"/>
                          <a:pt x="0" y="3"/>
                        </a:cubicBezTo>
                        <a:cubicBezTo>
                          <a:pt x="0" y="2"/>
                          <a:pt x="0" y="1"/>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07" name="Freeform 147"/>
                  <p:cNvSpPr/>
                  <p:nvPr/>
                </p:nvSpPr>
                <p:spPr bwMode="auto">
                  <a:xfrm>
                    <a:off x="6405563" y="3765550"/>
                    <a:ext cx="3175" cy="4763"/>
                  </a:xfrm>
                  <a:custGeom>
                    <a:avLst/>
                    <a:gdLst/>
                    <a:ahLst/>
                    <a:cxnLst>
                      <a:cxn ang="0">
                        <a:pos x="0" y="2"/>
                      </a:cxn>
                      <a:cxn ang="0">
                        <a:pos x="1" y="0"/>
                      </a:cxn>
                      <a:cxn ang="0">
                        <a:pos x="0" y="2"/>
                      </a:cxn>
                    </a:cxnLst>
                    <a:rect l="0" t="0" r="r" b="b"/>
                    <a:pathLst>
                      <a:path w="1" h="2">
                        <a:moveTo>
                          <a:pt x="0" y="2"/>
                        </a:moveTo>
                        <a:cubicBezTo>
                          <a:pt x="1" y="0"/>
                          <a:pt x="1" y="0"/>
                          <a:pt x="1" y="0"/>
                        </a:cubicBezTo>
                        <a:cubicBezTo>
                          <a:pt x="0" y="1"/>
                          <a:pt x="0" y="2"/>
                          <a:pt x="0" y="2"/>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08" name="Freeform 148"/>
                  <p:cNvSpPr/>
                  <p:nvPr/>
                </p:nvSpPr>
                <p:spPr bwMode="auto">
                  <a:xfrm>
                    <a:off x="7507288" y="1978025"/>
                    <a:ext cx="3175" cy="3175"/>
                  </a:xfrm>
                  <a:custGeom>
                    <a:avLst/>
                    <a:gdLst/>
                    <a:ahLst/>
                    <a:cxnLst>
                      <a:cxn ang="0">
                        <a:pos x="0" y="1"/>
                      </a:cxn>
                      <a:cxn ang="0">
                        <a:pos x="1" y="0"/>
                      </a:cxn>
                      <a:cxn ang="0">
                        <a:pos x="0" y="1"/>
                      </a:cxn>
                    </a:cxnLst>
                    <a:rect l="0" t="0" r="r" b="b"/>
                    <a:pathLst>
                      <a:path w="1" h="1">
                        <a:moveTo>
                          <a:pt x="0" y="1"/>
                        </a:moveTo>
                        <a:cubicBezTo>
                          <a:pt x="0" y="1"/>
                          <a:pt x="0" y="1"/>
                          <a:pt x="1" y="0"/>
                        </a:cubicBezTo>
                        <a:cubicBezTo>
                          <a:pt x="1" y="0"/>
                          <a:pt x="1" y="0"/>
                          <a:pt x="0" y="1"/>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09" name="Freeform 149"/>
                  <p:cNvSpPr/>
                  <p:nvPr/>
                </p:nvSpPr>
                <p:spPr bwMode="auto">
                  <a:xfrm>
                    <a:off x="7335838" y="2182813"/>
                    <a:ext cx="3175" cy="1588"/>
                  </a:xfrm>
                  <a:custGeom>
                    <a:avLst/>
                    <a:gdLst/>
                    <a:ahLst/>
                    <a:cxnLst>
                      <a:cxn ang="0">
                        <a:pos x="1" y="0"/>
                      </a:cxn>
                      <a:cxn ang="0">
                        <a:pos x="0" y="0"/>
                      </a:cxn>
                      <a:cxn ang="0">
                        <a:pos x="0" y="0"/>
                      </a:cxn>
                      <a:cxn ang="0">
                        <a:pos x="1" y="0"/>
                      </a:cxn>
                    </a:cxnLst>
                    <a:rect l="0" t="0" r="r" b="b"/>
                    <a:pathLst>
                      <a:path w="1">
                        <a:moveTo>
                          <a:pt x="1" y="0"/>
                        </a:moveTo>
                        <a:cubicBezTo>
                          <a:pt x="0" y="0"/>
                          <a:pt x="0" y="0"/>
                          <a:pt x="0" y="0"/>
                        </a:cubicBezTo>
                        <a:cubicBezTo>
                          <a:pt x="0" y="0"/>
                          <a:pt x="0" y="0"/>
                          <a:pt x="0" y="0"/>
                        </a:cubicBezTo>
                        <a:cubicBezTo>
                          <a:pt x="0" y="0"/>
                          <a:pt x="1" y="0"/>
                          <a:pt x="1"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10" name="Freeform 150"/>
                  <p:cNvSpPr/>
                  <p:nvPr/>
                </p:nvSpPr>
                <p:spPr bwMode="auto">
                  <a:xfrm>
                    <a:off x="7339013" y="2171700"/>
                    <a:ext cx="6350" cy="11113"/>
                  </a:xfrm>
                  <a:custGeom>
                    <a:avLst/>
                    <a:gdLst/>
                    <a:ahLst/>
                    <a:cxnLst>
                      <a:cxn ang="0">
                        <a:pos x="3" y="0"/>
                      </a:cxn>
                      <a:cxn ang="0">
                        <a:pos x="0" y="4"/>
                      </a:cxn>
                      <a:cxn ang="0">
                        <a:pos x="3" y="0"/>
                      </a:cxn>
                    </a:cxnLst>
                    <a:rect l="0" t="0" r="r" b="b"/>
                    <a:pathLst>
                      <a:path w="3" h="4">
                        <a:moveTo>
                          <a:pt x="3" y="0"/>
                        </a:moveTo>
                        <a:cubicBezTo>
                          <a:pt x="2" y="1"/>
                          <a:pt x="0" y="3"/>
                          <a:pt x="0" y="4"/>
                        </a:cubicBezTo>
                        <a:cubicBezTo>
                          <a:pt x="1" y="3"/>
                          <a:pt x="2" y="2"/>
                          <a:pt x="3"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11" name="Freeform 151"/>
                  <p:cNvSpPr/>
                  <p:nvPr/>
                </p:nvSpPr>
                <p:spPr bwMode="auto">
                  <a:xfrm>
                    <a:off x="7316788" y="2200275"/>
                    <a:ext cx="1587" cy="1588"/>
                  </a:xfrm>
                  <a:custGeom>
                    <a:avLst/>
                    <a:gdLst/>
                    <a:ahLst/>
                    <a:cxnLst>
                      <a:cxn ang="0">
                        <a:pos x="0" y="1"/>
                      </a:cxn>
                      <a:cxn ang="0">
                        <a:pos x="0" y="0"/>
                      </a:cxn>
                      <a:cxn ang="0">
                        <a:pos x="0" y="1"/>
                      </a:cxn>
                    </a:cxnLst>
                    <a:rect l="0" t="0" r="r" b="b"/>
                    <a:pathLst>
                      <a:path h="1">
                        <a:moveTo>
                          <a:pt x="0" y="1"/>
                        </a:moveTo>
                        <a:cubicBezTo>
                          <a:pt x="0" y="0"/>
                          <a:pt x="0" y="0"/>
                          <a:pt x="0" y="0"/>
                        </a:cubicBezTo>
                        <a:cubicBezTo>
                          <a:pt x="0" y="0"/>
                          <a:pt x="0" y="1"/>
                          <a:pt x="0" y="1"/>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12" name="Freeform 152"/>
                  <p:cNvSpPr/>
                  <p:nvPr/>
                </p:nvSpPr>
                <p:spPr bwMode="auto">
                  <a:xfrm>
                    <a:off x="7526338" y="2028825"/>
                    <a:ext cx="1587"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13" name="Freeform 153"/>
                  <p:cNvSpPr/>
                  <p:nvPr/>
                </p:nvSpPr>
                <p:spPr bwMode="auto">
                  <a:xfrm>
                    <a:off x="7481888" y="2063750"/>
                    <a:ext cx="3175" cy="1588"/>
                  </a:xfrm>
                  <a:custGeom>
                    <a:avLst/>
                    <a:gdLst/>
                    <a:ahLst/>
                    <a:cxnLst>
                      <a:cxn ang="0">
                        <a:pos x="1" y="0"/>
                      </a:cxn>
                      <a:cxn ang="0">
                        <a:pos x="0" y="0"/>
                      </a:cxn>
                      <a:cxn ang="0">
                        <a:pos x="1" y="0"/>
                      </a:cxn>
                    </a:cxnLst>
                    <a:rect l="0" t="0" r="r" b="b"/>
                    <a:pathLst>
                      <a:path w="1">
                        <a:moveTo>
                          <a:pt x="1" y="0"/>
                        </a:moveTo>
                        <a:cubicBezTo>
                          <a:pt x="1" y="0"/>
                          <a:pt x="0" y="0"/>
                          <a:pt x="0" y="0"/>
                        </a:cubicBezTo>
                        <a:cubicBezTo>
                          <a:pt x="0" y="0"/>
                          <a:pt x="1" y="0"/>
                          <a:pt x="1"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14" name="Freeform 154"/>
                  <p:cNvSpPr/>
                  <p:nvPr/>
                </p:nvSpPr>
                <p:spPr bwMode="auto">
                  <a:xfrm>
                    <a:off x="7221538" y="2301875"/>
                    <a:ext cx="1587"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15" name="Freeform 155"/>
                  <p:cNvSpPr/>
                  <p:nvPr/>
                </p:nvSpPr>
                <p:spPr bwMode="auto">
                  <a:xfrm>
                    <a:off x="6224407" y="1520027"/>
                    <a:ext cx="2265362" cy="2987675"/>
                  </a:xfrm>
                  <a:custGeom>
                    <a:avLst/>
                    <a:gdLst/>
                    <a:ahLst/>
                    <a:cxnLst>
                      <a:cxn ang="0">
                        <a:pos x="295" y="351"/>
                      </a:cxn>
                      <a:cxn ang="0">
                        <a:pos x="339" y="296"/>
                      </a:cxn>
                      <a:cxn ang="0">
                        <a:pos x="362" y="265"/>
                      </a:cxn>
                      <a:cxn ang="0">
                        <a:pos x="377" y="249"/>
                      </a:cxn>
                      <a:cxn ang="0">
                        <a:pos x="403" y="224"/>
                      </a:cxn>
                      <a:cxn ang="0">
                        <a:pos x="411" y="216"/>
                      </a:cxn>
                      <a:cxn ang="0">
                        <a:pos x="427" y="202"/>
                      </a:cxn>
                      <a:cxn ang="0">
                        <a:pos x="458" y="180"/>
                      </a:cxn>
                      <a:cxn ang="0">
                        <a:pos x="477" y="162"/>
                      </a:cxn>
                      <a:cxn ang="0">
                        <a:pos x="512" y="134"/>
                      </a:cxn>
                      <a:cxn ang="0">
                        <a:pos x="530" y="124"/>
                      </a:cxn>
                      <a:cxn ang="0">
                        <a:pos x="558" y="106"/>
                      </a:cxn>
                      <a:cxn ang="0">
                        <a:pos x="583" y="94"/>
                      </a:cxn>
                      <a:cxn ang="0">
                        <a:pos x="620" y="71"/>
                      </a:cxn>
                      <a:cxn ang="0">
                        <a:pos x="662" y="54"/>
                      </a:cxn>
                      <a:cxn ang="0">
                        <a:pos x="704" y="40"/>
                      </a:cxn>
                      <a:cxn ang="0">
                        <a:pos x="735" y="30"/>
                      </a:cxn>
                      <a:cxn ang="0">
                        <a:pos x="758" y="25"/>
                      </a:cxn>
                      <a:cxn ang="0">
                        <a:pos x="759" y="26"/>
                      </a:cxn>
                      <a:cxn ang="0">
                        <a:pos x="785" y="19"/>
                      </a:cxn>
                      <a:cxn ang="0">
                        <a:pos x="800" y="15"/>
                      </a:cxn>
                      <a:cxn ang="0">
                        <a:pos x="820" y="12"/>
                      </a:cxn>
                      <a:cxn ang="0">
                        <a:pos x="870" y="10"/>
                      </a:cxn>
                      <a:cxn ang="0">
                        <a:pos x="906" y="8"/>
                      </a:cxn>
                      <a:cxn ang="0">
                        <a:pos x="880" y="2"/>
                      </a:cxn>
                      <a:cxn ang="0">
                        <a:pos x="860" y="3"/>
                      </a:cxn>
                      <a:cxn ang="0">
                        <a:pos x="836" y="3"/>
                      </a:cxn>
                      <a:cxn ang="0">
                        <a:pos x="793" y="6"/>
                      </a:cxn>
                      <a:cxn ang="0">
                        <a:pos x="772" y="11"/>
                      </a:cxn>
                      <a:cxn ang="0">
                        <a:pos x="753" y="14"/>
                      </a:cxn>
                      <a:cxn ang="0">
                        <a:pos x="685" y="33"/>
                      </a:cxn>
                      <a:cxn ang="0">
                        <a:pos x="652" y="43"/>
                      </a:cxn>
                      <a:cxn ang="0">
                        <a:pos x="635" y="50"/>
                      </a:cxn>
                      <a:cxn ang="0">
                        <a:pos x="605" y="64"/>
                      </a:cxn>
                      <a:cxn ang="0">
                        <a:pos x="569" y="81"/>
                      </a:cxn>
                      <a:cxn ang="0">
                        <a:pos x="547" y="90"/>
                      </a:cxn>
                      <a:cxn ang="0">
                        <a:pos x="500" y="120"/>
                      </a:cxn>
                      <a:cxn ang="0">
                        <a:pos x="454" y="152"/>
                      </a:cxn>
                      <a:cxn ang="0">
                        <a:pos x="418" y="183"/>
                      </a:cxn>
                      <a:cxn ang="0">
                        <a:pos x="399" y="199"/>
                      </a:cxn>
                      <a:cxn ang="0">
                        <a:pos x="372" y="223"/>
                      </a:cxn>
                      <a:cxn ang="0">
                        <a:pos x="333" y="260"/>
                      </a:cxn>
                      <a:cxn ang="0">
                        <a:pos x="303" y="297"/>
                      </a:cxn>
                      <a:cxn ang="0">
                        <a:pos x="252" y="360"/>
                      </a:cxn>
                      <a:cxn ang="0">
                        <a:pos x="200" y="442"/>
                      </a:cxn>
                      <a:cxn ang="0">
                        <a:pos x="184" y="468"/>
                      </a:cxn>
                      <a:cxn ang="0">
                        <a:pos x="168" y="498"/>
                      </a:cxn>
                      <a:cxn ang="0">
                        <a:pos x="143" y="549"/>
                      </a:cxn>
                      <a:cxn ang="0">
                        <a:pos x="99" y="648"/>
                      </a:cxn>
                      <a:cxn ang="0">
                        <a:pos x="68" y="741"/>
                      </a:cxn>
                      <a:cxn ang="0">
                        <a:pos x="38" y="844"/>
                      </a:cxn>
                      <a:cxn ang="0">
                        <a:pos x="0" y="1116"/>
                      </a:cxn>
                      <a:cxn ang="0">
                        <a:pos x="9" y="1197"/>
                      </a:cxn>
                      <a:cxn ang="0">
                        <a:pos x="11" y="1180"/>
                      </a:cxn>
                      <a:cxn ang="0">
                        <a:pos x="15" y="1154"/>
                      </a:cxn>
                      <a:cxn ang="0">
                        <a:pos x="18" y="1114"/>
                      </a:cxn>
                      <a:cxn ang="0">
                        <a:pos x="40" y="988"/>
                      </a:cxn>
                      <a:cxn ang="0">
                        <a:pos x="89" y="767"/>
                      </a:cxn>
                      <a:cxn ang="0">
                        <a:pos x="117" y="681"/>
                      </a:cxn>
                      <a:cxn ang="0">
                        <a:pos x="157" y="582"/>
                      </a:cxn>
                      <a:cxn ang="0">
                        <a:pos x="164" y="564"/>
                      </a:cxn>
                      <a:cxn ang="0">
                        <a:pos x="193" y="510"/>
                      </a:cxn>
                      <a:cxn ang="0">
                        <a:pos x="216" y="471"/>
                      </a:cxn>
                    </a:cxnLst>
                    <a:rect l="0" t="0" r="r" b="b"/>
                    <a:pathLst>
                      <a:path w="913" h="1204">
                        <a:moveTo>
                          <a:pt x="243" y="429"/>
                        </a:moveTo>
                        <a:cubicBezTo>
                          <a:pt x="254" y="411"/>
                          <a:pt x="268" y="388"/>
                          <a:pt x="280" y="372"/>
                        </a:cubicBezTo>
                        <a:cubicBezTo>
                          <a:pt x="282" y="368"/>
                          <a:pt x="286" y="362"/>
                          <a:pt x="289" y="357"/>
                        </a:cubicBezTo>
                        <a:cubicBezTo>
                          <a:pt x="291" y="358"/>
                          <a:pt x="291" y="358"/>
                          <a:pt x="291" y="358"/>
                        </a:cubicBezTo>
                        <a:cubicBezTo>
                          <a:pt x="294" y="353"/>
                          <a:pt x="294" y="353"/>
                          <a:pt x="294" y="353"/>
                        </a:cubicBezTo>
                        <a:cubicBezTo>
                          <a:pt x="296" y="351"/>
                          <a:pt x="292" y="356"/>
                          <a:pt x="295" y="354"/>
                        </a:cubicBezTo>
                        <a:cubicBezTo>
                          <a:pt x="295" y="351"/>
                          <a:pt x="295" y="351"/>
                          <a:pt x="295" y="351"/>
                        </a:cubicBezTo>
                        <a:cubicBezTo>
                          <a:pt x="296" y="351"/>
                          <a:pt x="304" y="341"/>
                          <a:pt x="299" y="349"/>
                        </a:cubicBezTo>
                        <a:cubicBezTo>
                          <a:pt x="304" y="343"/>
                          <a:pt x="308" y="338"/>
                          <a:pt x="313" y="332"/>
                        </a:cubicBezTo>
                        <a:cubicBezTo>
                          <a:pt x="316" y="329"/>
                          <a:pt x="313" y="329"/>
                          <a:pt x="317" y="325"/>
                        </a:cubicBezTo>
                        <a:cubicBezTo>
                          <a:pt x="318" y="325"/>
                          <a:pt x="316" y="327"/>
                          <a:pt x="317" y="327"/>
                        </a:cubicBezTo>
                        <a:cubicBezTo>
                          <a:pt x="328" y="316"/>
                          <a:pt x="325" y="311"/>
                          <a:pt x="335" y="300"/>
                        </a:cubicBezTo>
                        <a:cubicBezTo>
                          <a:pt x="334" y="301"/>
                          <a:pt x="334" y="301"/>
                          <a:pt x="334" y="301"/>
                        </a:cubicBezTo>
                        <a:cubicBezTo>
                          <a:pt x="336" y="299"/>
                          <a:pt x="339" y="296"/>
                          <a:pt x="339" y="296"/>
                        </a:cubicBezTo>
                        <a:cubicBezTo>
                          <a:pt x="336" y="296"/>
                          <a:pt x="338" y="298"/>
                          <a:pt x="334" y="301"/>
                        </a:cubicBezTo>
                        <a:cubicBezTo>
                          <a:pt x="333" y="299"/>
                          <a:pt x="337" y="296"/>
                          <a:pt x="336" y="295"/>
                        </a:cubicBezTo>
                        <a:cubicBezTo>
                          <a:pt x="338" y="293"/>
                          <a:pt x="339" y="291"/>
                          <a:pt x="341" y="289"/>
                        </a:cubicBezTo>
                        <a:cubicBezTo>
                          <a:pt x="345" y="286"/>
                          <a:pt x="349" y="280"/>
                          <a:pt x="353" y="278"/>
                        </a:cubicBezTo>
                        <a:cubicBezTo>
                          <a:pt x="354" y="276"/>
                          <a:pt x="355" y="273"/>
                          <a:pt x="358" y="269"/>
                        </a:cubicBezTo>
                        <a:cubicBezTo>
                          <a:pt x="362" y="267"/>
                          <a:pt x="359" y="270"/>
                          <a:pt x="363" y="267"/>
                        </a:cubicBezTo>
                        <a:cubicBezTo>
                          <a:pt x="362" y="265"/>
                          <a:pt x="362" y="265"/>
                          <a:pt x="362" y="265"/>
                        </a:cubicBezTo>
                        <a:cubicBezTo>
                          <a:pt x="365" y="262"/>
                          <a:pt x="365" y="263"/>
                          <a:pt x="365" y="264"/>
                        </a:cubicBezTo>
                        <a:cubicBezTo>
                          <a:pt x="369" y="260"/>
                          <a:pt x="367" y="260"/>
                          <a:pt x="371" y="256"/>
                        </a:cubicBezTo>
                        <a:cubicBezTo>
                          <a:pt x="370" y="259"/>
                          <a:pt x="370" y="259"/>
                          <a:pt x="370" y="259"/>
                        </a:cubicBezTo>
                        <a:cubicBezTo>
                          <a:pt x="373" y="256"/>
                          <a:pt x="374" y="255"/>
                          <a:pt x="378" y="251"/>
                        </a:cubicBezTo>
                        <a:cubicBezTo>
                          <a:pt x="378" y="251"/>
                          <a:pt x="377" y="253"/>
                          <a:pt x="375" y="254"/>
                        </a:cubicBezTo>
                        <a:cubicBezTo>
                          <a:pt x="379" y="253"/>
                          <a:pt x="379" y="250"/>
                          <a:pt x="380" y="248"/>
                        </a:cubicBezTo>
                        <a:cubicBezTo>
                          <a:pt x="379" y="249"/>
                          <a:pt x="376" y="251"/>
                          <a:pt x="377" y="249"/>
                        </a:cubicBezTo>
                        <a:cubicBezTo>
                          <a:pt x="379" y="247"/>
                          <a:pt x="381" y="244"/>
                          <a:pt x="383" y="243"/>
                        </a:cubicBezTo>
                        <a:cubicBezTo>
                          <a:pt x="381" y="246"/>
                          <a:pt x="381" y="246"/>
                          <a:pt x="381" y="246"/>
                        </a:cubicBezTo>
                        <a:cubicBezTo>
                          <a:pt x="385" y="241"/>
                          <a:pt x="383" y="243"/>
                          <a:pt x="388" y="238"/>
                        </a:cubicBezTo>
                        <a:cubicBezTo>
                          <a:pt x="388" y="239"/>
                          <a:pt x="388" y="239"/>
                          <a:pt x="388" y="239"/>
                        </a:cubicBezTo>
                        <a:cubicBezTo>
                          <a:pt x="390" y="235"/>
                          <a:pt x="395" y="232"/>
                          <a:pt x="400" y="227"/>
                        </a:cubicBezTo>
                        <a:cubicBezTo>
                          <a:pt x="399" y="228"/>
                          <a:pt x="399" y="228"/>
                          <a:pt x="399" y="228"/>
                        </a:cubicBezTo>
                        <a:cubicBezTo>
                          <a:pt x="401" y="226"/>
                          <a:pt x="402" y="225"/>
                          <a:pt x="403" y="224"/>
                        </a:cubicBezTo>
                        <a:cubicBezTo>
                          <a:pt x="399" y="226"/>
                          <a:pt x="400" y="225"/>
                          <a:pt x="399" y="224"/>
                        </a:cubicBezTo>
                        <a:cubicBezTo>
                          <a:pt x="404" y="222"/>
                          <a:pt x="403" y="218"/>
                          <a:pt x="410" y="213"/>
                        </a:cubicBezTo>
                        <a:cubicBezTo>
                          <a:pt x="410" y="214"/>
                          <a:pt x="409" y="216"/>
                          <a:pt x="407" y="217"/>
                        </a:cubicBezTo>
                        <a:cubicBezTo>
                          <a:pt x="406" y="220"/>
                          <a:pt x="407" y="221"/>
                          <a:pt x="404" y="225"/>
                        </a:cubicBezTo>
                        <a:cubicBezTo>
                          <a:pt x="406" y="223"/>
                          <a:pt x="408" y="220"/>
                          <a:pt x="408" y="221"/>
                        </a:cubicBezTo>
                        <a:cubicBezTo>
                          <a:pt x="408" y="219"/>
                          <a:pt x="408" y="219"/>
                          <a:pt x="408" y="219"/>
                        </a:cubicBezTo>
                        <a:cubicBezTo>
                          <a:pt x="409" y="218"/>
                          <a:pt x="410" y="217"/>
                          <a:pt x="411" y="216"/>
                        </a:cubicBezTo>
                        <a:cubicBezTo>
                          <a:pt x="411" y="215"/>
                          <a:pt x="408" y="217"/>
                          <a:pt x="410" y="214"/>
                        </a:cubicBezTo>
                        <a:cubicBezTo>
                          <a:pt x="414" y="210"/>
                          <a:pt x="413" y="213"/>
                          <a:pt x="413" y="212"/>
                        </a:cubicBezTo>
                        <a:cubicBezTo>
                          <a:pt x="418" y="208"/>
                          <a:pt x="414" y="209"/>
                          <a:pt x="419" y="205"/>
                        </a:cubicBezTo>
                        <a:cubicBezTo>
                          <a:pt x="419" y="206"/>
                          <a:pt x="418" y="207"/>
                          <a:pt x="418" y="207"/>
                        </a:cubicBezTo>
                        <a:cubicBezTo>
                          <a:pt x="422" y="205"/>
                          <a:pt x="426" y="200"/>
                          <a:pt x="428" y="200"/>
                        </a:cubicBezTo>
                        <a:cubicBezTo>
                          <a:pt x="428" y="201"/>
                          <a:pt x="428" y="201"/>
                          <a:pt x="427" y="202"/>
                        </a:cubicBezTo>
                        <a:cubicBezTo>
                          <a:pt x="427" y="202"/>
                          <a:pt x="427" y="202"/>
                          <a:pt x="427" y="202"/>
                        </a:cubicBezTo>
                        <a:cubicBezTo>
                          <a:pt x="424" y="207"/>
                          <a:pt x="430" y="199"/>
                          <a:pt x="430" y="201"/>
                        </a:cubicBezTo>
                        <a:cubicBezTo>
                          <a:pt x="429" y="201"/>
                          <a:pt x="434" y="197"/>
                          <a:pt x="436" y="195"/>
                        </a:cubicBezTo>
                        <a:cubicBezTo>
                          <a:pt x="435" y="195"/>
                          <a:pt x="435" y="195"/>
                          <a:pt x="435" y="195"/>
                        </a:cubicBezTo>
                        <a:cubicBezTo>
                          <a:pt x="440" y="186"/>
                          <a:pt x="436" y="197"/>
                          <a:pt x="443" y="190"/>
                        </a:cubicBezTo>
                        <a:cubicBezTo>
                          <a:pt x="447" y="186"/>
                          <a:pt x="441" y="192"/>
                          <a:pt x="443" y="189"/>
                        </a:cubicBezTo>
                        <a:cubicBezTo>
                          <a:pt x="446" y="186"/>
                          <a:pt x="448" y="186"/>
                          <a:pt x="452" y="182"/>
                        </a:cubicBezTo>
                        <a:cubicBezTo>
                          <a:pt x="454" y="181"/>
                          <a:pt x="457" y="180"/>
                          <a:pt x="458" y="180"/>
                        </a:cubicBezTo>
                        <a:cubicBezTo>
                          <a:pt x="461" y="178"/>
                          <a:pt x="467" y="174"/>
                          <a:pt x="468" y="172"/>
                        </a:cubicBezTo>
                        <a:cubicBezTo>
                          <a:pt x="462" y="175"/>
                          <a:pt x="464" y="177"/>
                          <a:pt x="457" y="180"/>
                        </a:cubicBezTo>
                        <a:cubicBezTo>
                          <a:pt x="458" y="178"/>
                          <a:pt x="458" y="178"/>
                          <a:pt x="458" y="178"/>
                        </a:cubicBezTo>
                        <a:cubicBezTo>
                          <a:pt x="462" y="174"/>
                          <a:pt x="467" y="170"/>
                          <a:pt x="470" y="168"/>
                        </a:cubicBezTo>
                        <a:cubicBezTo>
                          <a:pt x="469" y="168"/>
                          <a:pt x="469" y="168"/>
                          <a:pt x="469" y="168"/>
                        </a:cubicBezTo>
                        <a:cubicBezTo>
                          <a:pt x="474" y="163"/>
                          <a:pt x="475" y="161"/>
                          <a:pt x="481" y="157"/>
                        </a:cubicBezTo>
                        <a:cubicBezTo>
                          <a:pt x="482" y="157"/>
                          <a:pt x="479" y="160"/>
                          <a:pt x="477" y="162"/>
                        </a:cubicBezTo>
                        <a:cubicBezTo>
                          <a:pt x="481" y="160"/>
                          <a:pt x="480" y="159"/>
                          <a:pt x="486" y="155"/>
                        </a:cubicBezTo>
                        <a:cubicBezTo>
                          <a:pt x="487" y="156"/>
                          <a:pt x="482" y="158"/>
                          <a:pt x="482" y="159"/>
                        </a:cubicBezTo>
                        <a:cubicBezTo>
                          <a:pt x="488" y="154"/>
                          <a:pt x="488" y="154"/>
                          <a:pt x="488" y="154"/>
                        </a:cubicBezTo>
                        <a:cubicBezTo>
                          <a:pt x="488" y="154"/>
                          <a:pt x="488" y="154"/>
                          <a:pt x="488" y="154"/>
                        </a:cubicBezTo>
                        <a:cubicBezTo>
                          <a:pt x="488" y="152"/>
                          <a:pt x="493" y="151"/>
                          <a:pt x="497" y="148"/>
                        </a:cubicBezTo>
                        <a:cubicBezTo>
                          <a:pt x="506" y="141"/>
                          <a:pt x="506" y="139"/>
                          <a:pt x="510" y="134"/>
                        </a:cubicBezTo>
                        <a:cubicBezTo>
                          <a:pt x="512" y="133"/>
                          <a:pt x="513" y="134"/>
                          <a:pt x="512" y="134"/>
                        </a:cubicBezTo>
                        <a:cubicBezTo>
                          <a:pt x="510" y="135"/>
                          <a:pt x="510" y="135"/>
                          <a:pt x="510" y="136"/>
                        </a:cubicBezTo>
                        <a:cubicBezTo>
                          <a:pt x="513" y="134"/>
                          <a:pt x="518" y="133"/>
                          <a:pt x="516" y="135"/>
                        </a:cubicBezTo>
                        <a:cubicBezTo>
                          <a:pt x="521" y="131"/>
                          <a:pt x="514" y="135"/>
                          <a:pt x="517" y="133"/>
                        </a:cubicBezTo>
                        <a:cubicBezTo>
                          <a:pt x="524" y="128"/>
                          <a:pt x="524" y="128"/>
                          <a:pt x="524" y="128"/>
                        </a:cubicBezTo>
                        <a:cubicBezTo>
                          <a:pt x="522" y="128"/>
                          <a:pt x="520" y="130"/>
                          <a:pt x="523" y="127"/>
                        </a:cubicBezTo>
                        <a:cubicBezTo>
                          <a:pt x="526" y="125"/>
                          <a:pt x="527" y="124"/>
                          <a:pt x="531" y="121"/>
                        </a:cubicBezTo>
                        <a:cubicBezTo>
                          <a:pt x="531" y="122"/>
                          <a:pt x="533" y="122"/>
                          <a:pt x="530" y="124"/>
                        </a:cubicBezTo>
                        <a:cubicBezTo>
                          <a:pt x="533" y="123"/>
                          <a:pt x="536" y="121"/>
                          <a:pt x="536" y="119"/>
                        </a:cubicBezTo>
                        <a:cubicBezTo>
                          <a:pt x="531" y="121"/>
                          <a:pt x="543" y="114"/>
                          <a:pt x="539" y="115"/>
                        </a:cubicBezTo>
                        <a:cubicBezTo>
                          <a:pt x="544" y="113"/>
                          <a:pt x="544" y="113"/>
                          <a:pt x="544" y="113"/>
                        </a:cubicBezTo>
                        <a:cubicBezTo>
                          <a:pt x="543" y="114"/>
                          <a:pt x="543" y="114"/>
                          <a:pt x="541" y="115"/>
                        </a:cubicBezTo>
                        <a:cubicBezTo>
                          <a:pt x="543" y="115"/>
                          <a:pt x="545" y="112"/>
                          <a:pt x="546" y="111"/>
                        </a:cubicBezTo>
                        <a:cubicBezTo>
                          <a:pt x="548" y="111"/>
                          <a:pt x="552" y="108"/>
                          <a:pt x="553" y="109"/>
                        </a:cubicBezTo>
                        <a:cubicBezTo>
                          <a:pt x="554" y="108"/>
                          <a:pt x="557" y="106"/>
                          <a:pt x="558" y="106"/>
                        </a:cubicBezTo>
                        <a:cubicBezTo>
                          <a:pt x="560" y="105"/>
                          <a:pt x="558" y="105"/>
                          <a:pt x="559" y="104"/>
                        </a:cubicBezTo>
                        <a:cubicBezTo>
                          <a:pt x="566" y="100"/>
                          <a:pt x="566" y="100"/>
                          <a:pt x="566" y="100"/>
                        </a:cubicBezTo>
                        <a:cubicBezTo>
                          <a:pt x="567" y="101"/>
                          <a:pt x="568" y="102"/>
                          <a:pt x="567" y="103"/>
                        </a:cubicBezTo>
                        <a:cubicBezTo>
                          <a:pt x="570" y="101"/>
                          <a:pt x="567" y="101"/>
                          <a:pt x="571" y="98"/>
                        </a:cubicBezTo>
                        <a:cubicBezTo>
                          <a:pt x="570" y="101"/>
                          <a:pt x="577" y="96"/>
                          <a:pt x="575" y="100"/>
                        </a:cubicBezTo>
                        <a:cubicBezTo>
                          <a:pt x="577" y="99"/>
                          <a:pt x="584" y="96"/>
                          <a:pt x="588" y="93"/>
                        </a:cubicBezTo>
                        <a:cubicBezTo>
                          <a:pt x="589" y="91"/>
                          <a:pt x="583" y="95"/>
                          <a:pt x="583" y="94"/>
                        </a:cubicBezTo>
                        <a:cubicBezTo>
                          <a:pt x="593" y="88"/>
                          <a:pt x="592" y="85"/>
                          <a:pt x="601" y="81"/>
                        </a:cubicBezTo>
                        <a:cubicBezTo>
                          <a:pt x="598" y="82"/>
                          <a:pt x="598" y="82"/>
                          <a:pt x="598" y="82"/>
                        </a:cubicBezTo>
                        <a:cubicBezTo>
                          <a:pt x="603" y="79"/>
                          <a:pt x="602" y="80"/>
                          <a:pt x="605" y="77"/>
                        </a:cubicBezTo>
                        <a:cubicBezTo>
                          <a:pt x="604" y="79"/>
                          <a:pt x="612" y="78"/>
                          <a:pt x="620" y="74"/>
                        </a:cubicBezTo>
                        <a:cubicBezTo>
                          <a:pt x="620" y="73"/>
                          <a:pt x="615" y="75"/>
                          <a:pt x="616" y="73"/>
                        </a:cubicBezTo>
                        <a:cubicBezTo>
                          <a:pt x="621" y="70"/>
                          <a:pt x="621" y="70"/>
                          <a:pt x="621" y="70"/>
                        </a:cubicBezTo>
                        <a:cubicBezTo>
                          <a:pt x="622" y="70"/>
                          <a:pt x="621" y="71"/>
                          <a:pt x="620" y="71"/>
                        </a:cubicBezTo>
                        <a:cubicBezTo>
                          <a:pt x="625" y="69"/>
                          <a:pt x="630" y="69"/>
                          <a:pt x="631" y="67"/>
                        </a:cubicBezTo>
                        <a:cubicBezTo>
                          <a:pt x="637" y="67"/>
                          <a:pt x="637" y="67"/>
                          <a:pt x="637" y="67"/>
                        </a:cubicBezTo>
                        <a:cubicBezTo>
                          <a:pt x="634" y="67"/>
                          <a:pt x="634" y="67"/>
                          <a:pt x="634" y="67"/>
                        </a:cubicBezTo>
                        <a:cubicBezTo>
                          <a:pt x="635" y="66"/>
                          <a:pt x="640" y="63"/>
                          <a:pt x="641" y="62"/>
                        </a:cubicBezTo>
                        <a:cubicBezTo>
                          <a:pt x="646" y="59"/>
                          <a:pt x="649" y="59"/>
                          <a:pt x="652" y="59"/>
                        </a:cubicBezTo>
                        <a:cubicBezTo>
                          <a:pt x="651" y="58"/>
                          <a:pt x="648" y="58"/>
                          <a:pt x="652" y="56"/>
                        </a:cubicBezTo>
                        <a:cubicBezTo>
                          <a:pt x="653" y="58"/>
                          <a:pt x="662" y="53"/>
                          <a:pt x="662" y="54"/>
                        </a:cubicBezTo>
                        <a:cubicBezTo>
                          <a:pt x="664" y="54"/>
                          <a:pt x="668" y="53"/>
                          <a:pt x="667" y="52"/>
                        </a:cubicBezTo>
                        <a:cubicBezTo>
                          <a:pt x="668" y="54"/>
                          <a:pt x="668" y="54"/>
                          <a:pt x="668" y="54"/>
                        </a:cubicBezTo>
                        <a:cubicBezTo>
                          <a:pt x="667" y="52"/>
                          <a:pt x="674" y="49"/>
                          <a:pt x="679" y="47"/>
                        </a:cubicBezTo>
                        <a:cubicBezTo>
                          <a:pt x="679" y="50"/>
                          <a:pt x="684" y="45"/>
                          <a:pt x="688" y="46"/>
                        </a:cubicBezTo>
                        <a:cubicBezTo>
                          <a:pt x="688" y="44"/>
                          <a:pt x="696" y="43"/>
                          <a:pt x="697" y="41"/>
                        </a:cubicBezTo>
                        <a:cubicBezTo>
                          <a:pt x="701" y="39"/>
                          <a:pt x="701" y="41"/>
                          <a:pt x="702" y="41"/>
                        </a:cubicBezTo>
                        <a:cubicBezTo>
                          <a:pt x="704" y="40"/>
                          <a:pt x="704" y="40"/>
                          <a:pt x="704" y="40"/>
                        </a:cubicBezTo>
                        <a:cubicBezTo>
                          <a:pt x="706" y="40"/>
                          <a:pt x="713" y="38"/>
                          <a:pt x="718" y="37"/>
                        </a:cubicBezTo>
                        <a:cubicBezTo>
                          <a:pt x="722" y="35"/>
                          <a:pt x="722" y="35"/>
                          <a:pt x="722" y="35"/>
                        </a:cubicBezTo>
                        <a:cubicBezTo>
                          <a:pt x="723" y="35"/>
                          <a:pt x="723" y="35"/>
                          <a:pt x="723" y="35"/>
                        </a:cubicBezTo>
                        <a:cubicBezTo>
                          <a:pt x="724" y="34"/>
                          <a:pt x="727" y="33"/>
                          <a:pt x="725" y="33"/>
                        </a:cubicBezTo>
                        <a:cubicBezTo>
                          <a:pt x="727" y="33"/>
                          <a:pt x="727" y="33"/>
                          <a:pt x="727" y="33"/>
                        </a:cubicBezTo>
                        <a:cubicBezTo>
                          <a:pt x="727" y="31"/>
                          <a:pt x="730" y="31"/>
                          <a:pt x="735" y="29"/>
                        </a:cubicBezTo>
                        <a:cubicBezTo>
                          <a:pt x="736" y="29"/>
                          <a:pt x="736" y="30"/>
                          <a:pt x="735" y="30"/>
                        </a:cubicBezTo>
                        <a:cubicBezTo>
                          <a:pt x="737" y="30"/>
                          <a:pt x="736" y="31"/>
                          <a:pt x="738" y="31"/>
                        </a:cubicBezTo>
                        <a:cubicBezTo>
                          <a:pt x="736" y="31"/>
                          <a:pt x="745" y="26"/>
                          <a:pt x="739" y="27"/>
                        </a:cubicBezTo>
                        <a:cubicBezTo>
                          <a:pt x="738" y="26"/>
                          <a:pt x="741" y="25"/>
                          <a:pt x="744" y="24"/>
                        </a:cubicBezTo>
                        <a:cubicBezTo>
                          <a:pt x="745" y="26"/>
                          <a:pt x="745" y="26"/>
                          <a:pt x="745" y="26"/>
                        </a:cubicBezTo>
                        <a:cubicBezTo>
                          <a:pt x="748" y="23"/>
                          <a:pt x="748" y="23"/>
                          <a:pt x="748" y="23"/>
                        </a:cubicBezTo>
                        <a:cubicBezTo>
                          <a:pt x="751" y="22"/>
                          <a:pt x="753" y="23"/>
                          <a:pt x="756" y="22"/>
                        </a:cubicBezTo>
                        <a:cubicBezTo>
                          <a:pt x="753" y="23"/>
                          <a:pt x="750" y="27"/>
                          <a:pt x="758" y="25"/>
                        </a:cubicBezTo>
                        <a:cubicBezTo>
                          <a:pt x="754" y="26"/>
                          <a:pt x="752" y="28"/>
                          <a:pt x="750" y="28"/>
                        </a:cubicBezTo>
                        <a:cubicBezTo>
                          <a:pt x="752" y="28"/>
                          <a:pt x="752" y="28"/>
                          <a:pt x="750" y="29"/>
                        </a:cubicBezTo>
                        <a:cubicBezTo>
                          <a:pt x="756" y="27"/>
                          <a:pt x="752" y="28"/>
                          <a:pt x="758" y="26"/>
                        </a:cubicBezTo>
                        <a:cubicBezTo>
                          <a:pt x="758" y="28"/>
                          <a:pt x="759" y="28"/>
                          <a:pt x="764" y="27"/>
                        </a:cubicBezTo>
                        <a:cubicBezTo>
                          <a:pt x="760" y="27"/>
                          <a:pt x="760" y="27"/>
                          <a:pt x="760" y="27"/>
                        </a:cubicBezTo>
                        <a:cubicBezTo>
                          <a:pt x="761" y="27"/>
                          <a:pt x="761" y="27"/>
                          <a:pt x="761" y="26"/>
                        </a:cubicBezTo>
                        <a:cubicBezTo>
                          <a:pt x="760" y="27"/>
                          <a:pt x="759" y="26"/>
                          <a:pt x="759" y="26"/>
                        </a:cubicBezTo>
                        <a:cubicBezTo>
                          <a:pt x="760" y="26"/>
                          <a:pt x="765" y="23"/>
                          <a:pt x="766" y="23"/>
                        </a:cubicBezTo>
                        <a:cubicBezTo>
                          <a:pt x="760" y="22"/>
                          <a:pt x="776" y="19"/>
                          <a:pt x="772" y="19"/>
                        </a:cubicBezTo>
                        <a:cubicBezTo>
                          <a:pt x="773" y="18"/>
                          <a:pt x="777" y="17"/>
                          <a:pt x="777" y="18"/>
                        </a:cubicBezTo>
                        <a:cubicBezTo>
                          <a:pt x="772" y="20"/>
                          <a:pt x="781" y="19"/>
                          <a:pt x="781" y="20"/>
                        </a:cubicBezTo>
                        <a:cubicBezTo>
                          <a:pt x="782" y="19"/>
                          <a:pt x="777" y="20"/>
                          <a:pt x="779" y="19"/>
                        </a:cubicBezTo>
                        <a:cubicBezTo>
                          <a:pt x="782" y="18"/>
                          <a:pt x="784" y="19"/>
                          <a:pt x="786" y="19"/>
                        </a:cubicBezTo>
                        <a:cubicBezTo>
                          <a:pt x="785" y="19"/>
                          <a:pt x="785" y="19"/>
                          <a:pt x="785" y="19"/>
                        </a:cubicBezTo>
                        <a:cubicBezTo>
                          <a:pt x="789" y="19"/>
                          <a:pt x="789" y="19"/>
                          <a:pt x="789" y="19"/>
                        </a:cubicBezTo>
                        <a:cubicBezTo>
                          <a:pt x="790" y="18"/>
                          <a:pt x="785" y="19"/>
                          <a:pt x="789" y="17"/>
                        </a:cubicBezTo>
                        <a:cubicBezTo>
                          <a:pt x="790" y="18"/>
                          <a:pt x="794" y="16"/>
                          <a:pt x="794" y="17"/>
                        </a:cubicBezTo>
                        <a:cubicBezTo>
                          <a:pt x="792" y="18"/>
                          <a:pt x="794" y="19"/>
                          <a:pt x="790" y="20"/>
                        </a:cubicBezTo>
                        <a:cubicBezTo>
                          <a:pt x="793" y="20"/>
                          <a:pt x="802" y="18"/>
                          <a:pt x="798" y="17"/>
                        </a:cubicBezTo>
                        <a:cubicBezTo>
                          <a:pt x="802" y="17"/>
                          <a:pt x="802" y="17"/>
                          <a:pt x="802" y="17"/>
                        </a:cubicBezTo>
                        <a:cubicBezTo>
                          <a:pt x="800" y="16"/>
                          <a:pt x="793" y="16"/>
                          <a:pt x="800" y="15"/>
                        </a:cubicBezTo>
                        <a:cubicBezTo>
                          <a:pt x="800" y="15"/>
                          <a:pt x="800" y="15"/>
                          <a:pt x="800" y="15"/>
                        </a:cubicBezTo>
                        <a:cubicBezTo>
                          <a:pt x="805" y="13"/>
                          <a:pt x="805" y="13"/>
                          <a:pt x="805" y="13"/>
                        </a:cubicBezTo>
                        <a:cubicBezTo>
                          <a:pt x="807" y="14"/>
                          <a:pt x="807" y="14"/>
                          <a:pt x="807" y="14"/>
                        </a:cubicBezTo>
                        <a:cubicBezTo>
                          <a:pt x="807" y="13"/>
                          <a:pt x="808" y="13"/>
                          <a:pt x="810" y="13"/>
                        </a:cubicBezTo>
                        <a:cubicBezTo>
                          <a:pt x="810" y="13"/>
                          <a:pt x="812" y="13"/>
                          <a:pt x="812" y="14"/>
                        </a:cubicBezTo>
                        <a:cubicBezTo>
                          <a:pt x="817" y="13"/>
                          <a:pt x="817" y="12"/>
                          <a:pt x="817" y="12"/>
                        </a:cubicBezTo>
                        <a:cubicBezTo>
                          <a:pt x="820" y="11"/>
                          <a:pt x="821" y="11"/>
                          <a:pt x="820" y="12"/>
                        </a:cubicBezTo>
                        <a:cubicBezTo>
                          <a:pt x="824" y="12"/>
                          <a:pt x="831" y="11"/>
                          <a:pt x="834" y="11"/>
                        </a:cubicBezTo>
                        <a:cubicBezTo>
                          <a:pt x="839" y="10"/>
                          <a:pt x="833" y="11"/>
                          <a:pt x="836" y="10"/>
                        </a:cubicBezTo>
                        <a:cubicBezTo>
                          <a:pt x="841" y="12"/>
                          <a:pt x="854" y="9"/>
                          <a:pt x="863" y="8"/>
                        </a:cubicBezTo>
                        <a:cubicBezTo>
                          <a:pt x="860" y="6"/>
                          <a:pt x="865" y="7"/>
                          <a:pt x="867" y="5"/>
                        </a:cubicBezTo>
                        <a:cubicBezTo>
                          <a:pt x="865" y="6"/>
                          <a:pt x="875" y="7"/>
                          <a:pt x="868" y="8"/>
                        </a:cubicBezTo>
                        <a:cubicBezTo>
                          <a:pt x="872" y="7"/>
                          <a:pt x="872" y="7"/>
                          <a:pt x="872" y="7"/>
                        </a:cubicBezTo>
                        <a:cubicBezTo>
                          <a:pt x="876" y="8"/>
                          <a:pt x="865" y="9"/>
                          <a:pt x="870" y="10"/>
                        </a:cubicBezTo>
                        <a:cubicBezTo>
                          <a:pt x="875" y="9"/>
                          <a:pt x="878" y="7"/>
                          <a:pt x="884" y="7"/>
                        </a:cubicBezTo>
                        <a:cubicBezTo>
                          <a:pt x="882" y="9"/>
                          <a:pt x="889" y="7"/>
                          <a:pt x="888" y="9"/>
                        </a:cubicBezTo>
                        <a:cubicBezTo>
                          <a:pt x="887" y="9"/>
                          <a:pt x="885" y="9"/>
                          <a:pt x="883" y="9"/>
                        </a:cubicBezTo>
                        <a:cubicBezTo>
                          <a:pt x="884" y="9"/>
                          <a:pt x="884" y="9"/>
                          <a:pt x="884" y="9"/>
                        </a:cubicBezTo>
                        <a:cubicBezTo>
                          <a:pt x="896" y="9"/>
                          <a:pt x="887" y="7"/>
                          <a:pt x="894" y="6"/>
                        </a:cubicBezTo>
                        <a:cubicBezTo>
                          <a:pt x="901" y="6"/>
                          <a:pt x="899" y="7"/>
                          <a:pt x="900" y="8"/>
                        </a:cubicBezTo>
                        <a:cubicBezTo>
                          <a:pt x="901" y="8"/>
                          <a:pt x="904" y="8"/>
                          <a:pt x="906" y="8"/>
                        </a:cubicBezTo>
                        <a:cubicBezTo>
                          <a:pt x="902" y="9"/>
                          <a:pt x="898" y="7"/>
                          <a:pt x="900" y="6"/>
                        </a:cubicBezTo>
                        <a:cubicBezTo>
                          <a:pt x="903" y="7"/>
                          <a:pt x="911" y="6"/>
                          <a:pt x="913" y="5"/>
                        </a:cubicBezTo>
                        <a:cubicBezTo>
                          <a:pt x="902" y="3"/>
                          <a:pt x="906" y="5"/>
                          <a:pt x="896" y="3"/>
                        </a:cubicBezTo>
                        <a:cubicBezTo>
                          <a:pt x="895" y="4"/>
                          <a:pt x="895" y="5"/>
                          <a:pt x="889" y="5"/>
                        </a:cubicBezTo>
                        <a:cubicBezTo>
                          <a:pt x="893" y="4"/>
                          <a:pt x="889" y="4"/>
                          <a:pt x="888" y="4"/>
                        </a:cubicBezTo>
                        <a:cubicBezTo>
                          <a:pt x="889" y="5"/>
                          <a:pt x="884" y="4"/>
                          <a:pt x="882" y="5"/>
                        </a:cubicBezTo>
                        <a:cubicBezTo>
                          <a:pt x="880" y="4"/>
                          <a:pt x="885" y="2"/>
                          <a:pt x="880" y="2"/>
                        </a:cubicBezTo>
                        <a:cubicBezTo>
                          <a:pt x="879" y="5"/>
                          <a:pt x="879" y="5"/>
                          <a:pt x="879" y="5"/>
                        </a:cubicBezTo>
                        <a:cubicBezTo>
                          <a:pt x="876" y="4"/>
                          <a:pt x="879" y="3"/>
                          <a:pt x="875" y="4"/>
                        </a:cubicBezTo>
                        <a:cubicBezTo>
                          <a:pt x="877" y="2"/>
                          <a:pt x="874" y="2"/>
                          <a:pt x="880" y="1"/>
                        </a:cubicBezTo>
                        <a:cubicBezTo>
                          <a:pt x="872" y="0"/>
                          <a:pt x="868" y="3"/>
                          <a:pt x="862" y="4"/>
                        </a:cubicBezTo>
                        <a:cubicBezTo>
                          <a:pt x="863" y="4"/>
                          <a:pt x="863" y="4"/>
                          <a:pt x="864" y="4"/>
                        </a:cubicBezTo>
                        <a:cubicBezTo>
                          <a:pt x="862" y="4"/>
                          <a:pt x="860" y="4"/>
                          <a:pt x="858" y="5"/>
                        </a:cubicBezTo>
                        <a:cubicBezTo>
                          <a:pt x="854" y="4"/>
                          <a:pt x="861" y="3"/>
                          <a:pt x="860" y="3"/>
                        </a:cubicBezTo>
                        <a:cubicBezTo>
                          <a:pt x="854" y="3"/>
                          <a:pt x="854" y="3"/>
                          <a:pt x="854" y="3"/>
                        </a:cubicBezTo>
                        <a:cubicBezTo>
                          <a:pt x="853" y="3"/>
                          <a:pt x="853" y="3"/>
                          <a:pt x="853" y="3"/>
                        </a:cubicBezTo>
                        <a:cubicBezTo>
                          <a:pt x="852" y="4"/>
                          <a:pt x="850" y="4"/>
                          <a:pt x="850" y="4"/>
                        </a:cubicBezTo>
                        <a:cubicBezTo>
                          <a:pt x="851" y="3"/>
                          <a:pt x="852" y="2"/>
                          <a:pt x="853" y="1"/>
                        </a:cubicBezTo>
                        <a:cubicBezTo>
                          <a:pt x="847" y="3"/>
                          <a:pt x="847" y="3"/>
                          <a:pt x="847" y="3"/>
                        </a:cubicBezTo>
                        <a:cubicBezTo>
                          <a:pt x="847" y="3"/>
                          <a:pt x="841" y="3"/>
                          <a:pt x="846" y="2"/>
                        </a:cubicBezTo>
                        <a:cubicBezTo>
                          <a:pt x="836" y="3"/>
                          <a:pt x="836" y="3"/>
                          <a:pt x="836" y="3"/>
                        </a:cubicBezTo>
                        <a:cubicBezTo>
                          <a:pt x="835" y="2"/>
                          <a:pt x="835" y="2"/>
                          <a:pt x="835" y="2"/>
                        </a:cubicBezTo>
                        <a:cubicBezTo>
                          <a:pt x="832" y="2"/>
                          <a:pt x="832" y="3"/>
                          <a:pt x="835" y="2"/>
                        </a:cubicBezTo>
                        <a:cubicBezTo>
                          <a:pt x="832" y="2"/>
                          <a:pt x="820" y="7"/>
                          <a:pt x="821" y="4"/>
                        </a:cubicBezTo>
                        <a:cubicBezTo>
                          <a:pt x="814" y="6"/>
                          <a:pt x="811" y="6"/>
                          <a:pt x="801" y="8"/>
                        </a:cubicBezTo>
                        <a:cubicBezTo>
                          <a:pt x="808" y="6"/>
                          <a:pt x="793" y="8"/>
                          <a:pt x="800" y="6"/>
                        </a:cubicBezTo>
                        <a:cubicBezTo>
                          <a:pt x="796" y="6"/>
                          <a:pt x="795" y="8"/>
                          <a:pt x="791" y="9"/>
                        </a:cubicBezTo>
                        <a:cubicBezTo>
                          <a:pt x="788" y="9"/>
                          <a:pt x="789" y="7"/>
                          <a:pt x="793" y="6"/>
                        </a:cubicBezTo>
                        <a:cubicBezTo>
                          <a:pt x="789" y="7"/>
                          <a:pt x="789" y="7"/>
                          <a:pt x="789" y="7"/>
                        </a:cubicBezTo>
                        <a:cubicBezTo>
                          <a:pt x="789" y="7"/>
                          <a:pt x="789" y="7"/>
                          <a:pt x="789" y="7"/>
                        </a:cubicBezTo>
                        <a:cubicBezTo>
                          <a:pt x="785" y="9"/>
                          <a:pt x="785" y="9"/>
                          <a:pt x="785" y="9"/>
                        </a:cubicBezTo>
                        <a:cubicBezTo>
                          <a:pt x="781" y="9"/>
                          <a:pt x="784" y="7"/>
                          <a:pt x="780" y="8"/>
                        </a:cubicBezTo>
                        <a:cubicBezTo>
                          <a:pt x="779" y="9"/>
                          <a:pt x="779" y="9"/>
                          <a:pt x="779" y="9"/>
                        </a:cubicBezTo>
                        <a:cubicBezTo>
                          <a:pt x="776" y="9"/>
                          <a:pt x="776" y="9"/>
                          <a:pt x="776" y="9"/>
                        </a:cubicBezTo>
                        <a:cubicBezTo>
                          <a:pt x="777" y="9"/>
                          <a:pt x="775" y="10"/>
                          <a:pt x="772" y="11"/>
                        </a:cubicBezTo>
                        <a:cubicBezTo>
                          <a:pt x="772" y="11"/>
                          <a:pt x="772" y="11"/>
                          <a:pt x="772" y="11"/>
                        </a:cubicBezTo>
                        <a:cubicBezTo>
                          <a:pt x="769" y="12"/>
                          <a:pt x="769" y="12"/>
                          <a:pt x="769" y="12"/>
                        </a:cubicBezTo>
                        <a:cubicBezTo>
                          <a:pt x="772" y="10"/>
                          <a:pt x="765" y="12"/>
                          <a:pt x="767" y="11"/>
                        </a:cubicBezTo>
                        <a:cubicBezTo>
                          <a:pt x="764" y="11"/>
                          <a:pt x="764" y="11"/>
                          <a:pt x="758" y="13"/>
                        </a:cubicBezTo>
                        <a:cubicBezTo>
                          <a:pt x="759" y="14"/>
                          <a:pt x="759" y="14"/>
                          <a:pt x="759" y="14"/>
                        </a:cubicBezTo>
                        <a:cubicBezTo>
                          <a:pt x="752" y="16"/>
                          <a:pt x="759" y="12"/>
                          <a:pt x="753" y="14"/>
                        </a:cubicBezTo>
                        <a:cubicBezTo>
                          <a:pt x="753" y="14"/>
                          <a:pt x="753" y="14"/>
                          <a:pt x="753" y="14"/>
                        </a:cubicBezTo>
                        <a:cubicBezTo>
                          <a:pt x="745" y="15"/>
                          <a:pt x="740" y="19"/>
                          <a:pt x="733" y="19"/>
                        </a:cubicBezTo>
                        <a:cubicBezTo>
                          <a:pt x="737" y="18"/>
                          <a:pt x="735" y="17"/>
                          <a:pt x="735" y="18"/>
                        </a:cubicBezTo>
                        <a:cubicBezTo>
                          <a:pt x="730" y="19"/>
                          <a:pt x="722" y="22"/>
                          <a:pt x="716" y="24"/>
                        </a:cubicBezTo>
                        <a:cubicBezTo>
                          <a:pt x="714" y="24"/>
                          <a:pt x="713" y="23"/>
                          <a:pt x="708" y="24"/>
                        </a:cubicBezTo>
                        <a:cubicBezTo>
                          <a:pt x="704" y="26"/>
                          <a:pt x="703" y="26"/>
                          <a:pt x="702" y="27"/>
                        </a:cubicBezTo>
                        <a:cubicBezTo>
                          <a:pt x="698" y="28"/>
                          <a:pt x="691" y="31"/>
                          <a:pt x="690" y="30"/>
                        </a:cubicBezTo>
                        <a:cubicBezTo>
                          <a:pt x="690" y="31"/>
                          <a:pt x="687" y="31"/>
                          <a:pt x="685" y="33"/>
                        </a:cubicBezTo>
                        <a:cubicBezTo>
                          <a:pt x="684" y="32"/>
                          <a:pt x="684" y="32"/>
                          <a:pt x="684" y="32"/>
                        </a:cubicBezTo>
                        <a:cubicBezTo>
                          <a:pt x="685" y="33"/>
                          <a:pt x="685" y="33"/>
                          <a:pt x="685" y="33"/>
                        </a:cubicBezTo>
                        <a:cubicBezTo>
                          <a:pt x="677" y="33"/>
                          <a:pt x="674" y="38"/>
                          <a:pt x="666" y="39"/>
                        </a:cubicBezTo>
                        <a:cubicBezTo>
                          <a:pt x="667" y="39"/>
                          <a:pt x="667" y="39"/>
                          <a:pt x="667" y="39"/>
                        </a:cubicBezTo>
                        <a:cubicBezTo>
                          <a:pt x="665" y="40"/>
                          <a:pt x="665" y="40"/>
                          <a:pt x="665" y="40"/>
                        </a:cubicBezTo>
                        <a:cubicBezTo>
                          <a:pt x="664" y="40"/>
                          <a:pt x="665" y="39"/>
                          <a:pt x="665" y="38"/>
                        </a:cubicBezTo>
                        <a:cubicBezTo>
                          <a:pt x="661" y="40"/>
                          <a:pt x="656" y="42"/>
                          <a:pt x="652" y="43"/>
                        </a:cubicBezTo>
                        <a:cubicBezTo>
                          <a:pt x="654" y="43"/>
                          <a:pt x="654" y="43"/>
                          <a:pt x="654" y="43"/>
                        </a:cubicBezTo>
                        <a:cubicBezTo>
                          <a:pt x="652" y="44"/>
                          <a:pt x="650" y="46"/>
                          <a:pt x="647" y="47"/>
                        </a:cubicBezTo>
                        <a:cubicBezTo>
                          <a:pt x="651" y="43"/>
                          <a:pt x="642" y="48"/>
                          <a:pt x="641" y="48"/>
                        </a:cubicBezTo>
                        <a:cubicBezTo>
                          <a:pt x="644" y="46"/>
                          <a:pt x="644" y="46"/>
                          <a:pt x="644" y="46"/>
                        </a:cubicBezTo>
                        <a:cubicBezTo>
                          <a:pt x="640" y="48"/>
                          <a:pt x="640" y="48"/>
                          <a:pt x="641" y="49"/>
                        </a:cubicBezTo>
                        <a:cubicBezTo>
                          <a:pt x="636" y="51"/>
                          <a:pt x="636" y="48"/>
                          <a:pt x="632" y="51"/>
                        </a:cubicBezTo>
                        <a:cubicBezTo>
                          <a:pt x="635" y="50"/>
                          <a:pt x="635" y="50"/>
                          <a:pt x="635" y="50"/>
                        </a:cubicBezTo>
                        <a:cubicBezTo>
                          <a:pt x="637" y="50"/>
                          <a:pt x="635" y="52"/>
                          <a:pt x="632" y="53"/>
                        </a:cubicBezTo>
                        <a:cubicBezTo>
                          <a:pt x="632" y="53"/>
                          <a:pt x="630" y="53"/>
                          <a:pt x="632" y="52"/>
                        </a:cubicBezTo>
                        <a:cubicBezTo>
                          <a:pt x="628" y="54"/>
                          <a:pt x="622" y="57"/>
                          <a:pt x="620" y="58"/>
                        </a:cubicBezTo>
                        <a:cubicBezTo>
                          <a:pt x="618" y="58"/>
                          <a:pt x="618" y="57"/>
                          <a:pt x="619" y="57"/>
                        </a:cubicBezTo>
                        <a:cubicBezTo>
                          <a:pt x="611" y="61"/>
                          <a:pt x="616" y="58"/>
                          <a:pt x="608" y="63"/>
                        </a:cubicBezTo>
                        <a:cubicBezTo>
                          <a:pt x="607" y="62"/>
                          <a:pt x="607" y="62"/>
                          <a:pt x="607" y="62"/>
                        </a:cubicBezTo>
                        <a:cubicBezTo>
                          <a:pt x="605" y="64"/>
                          <a:pt x="605" y="64"/>
                          <a:pt x="605" y="64"/>
                        </a:cubicBezTo>
                        <a:cubicBezTo>
                          <a:pt x="600" y="65"/>
                          <a:pt x="600" y="65"/>
                          <a:pt x="600" y="65"/>
                        </a:cubicBezTo>
                        <a:cubicBezTo>
                          <a:pt x="602" y="65"/>
                          <a:pt x="602" y="65"/>
                          <a:pt x="602" y="65"/>
                        </a:cubicBezTo>
                        <a:cubicBezTo>
                          <a:pt x="599" y="67"/>
                          <a:pt x="598" y="68"/>
                          <a:pt x="595" y="69"/>
                        </a:cubicBezTo>
                        <a:cubicBezTo>
                          <a:pt x="595" y="68"/>
                          <a:pt x="595" y="68"/>
                          <a:pt x="595" y="68"/>
                        </a:cubicBezTo>
                        <a:cubicBezTo>
                          <a:pt x="588" y="72"/>
                          <a:pt x="586" y="71"/>
                          <a:pt x="579" y="76"/>
                        </a:cubicBezTo>
                        <a:cubicBezTo>
                          <a:pt x="579" y="76"/>
                          <a:pt x="580" y="75"/>
                          <a:pt x="580" y="74"/>
                        </a:cubicBezTo>
                        <a:cubicBezTo>
                          <a:pt x="574" y="79"/>
                          <a:pt x="575" y="76"/>
                          <a:pt x="569" y="81"/>
                        </a:cubicBezTo>
                        <a:cubicBezTo>
                          <a:pt x="569" y="80"/>
                          <a:pt x="568" y="80"/>
                          <a:pt x="568" y="80"/>
                        </a:cubicBezTo>
                        <a:cubicBezTo>
                          <a:pt x="565" y="82"/>
                          <a:pt x="565" y="82"/>
                          <a:pt x="565" y="82"/>
                        </a:cubicBezTo>
                        <a:cubicBezTo>
                          <a:pt x="565" y="81"/>
                          <a:pt x="565" y="81"/>
                          <a:pt x="565" y="81"/>
                        </a:cubicBezTo>
                        <a:cubicBezTo>
                          <a:pt x="563" y="84"/>
                          <a:pt x="563" y="84"/>
                          <a:pt x="563" y="84"/>
                        </a:cubicBezTo>
                        <a:cubicBezTo>
                          <a:pt x="561" y="84"/>
                          <a:pt x="561" y="84"/>
                          <a:pt x="561" y="84"/>
                        </a:cubicBezTo>
                        <a:cubicBezTo>
                          <a:pt x="560" y="85"/>
                          <a:pt x="560" y="85"/>
                          <a:pt x="560" y="85"/>
                        </a:cubicBezTo>
                        <a:cubicBezTo>
                          <a:pt x="556" y="85"/>
                          <a:pt x="552" y="89"/>
                          <a:pt x="547" y="90"/>
                        </a:cubicBezTo>
                        <a:cubicBezTo>
                          <a:pt x="548" y="91"/>
                          <a:pt x="548" y="91"/>
                          <a:pt x="548" y="91"/>
                        </a:cubicBezTo>
                        <a:cubicBezTo>
                          <a:pt x="539" y="100"/>
                          <a:pt x="522" y="104"/>
                          <a:pt x="510" y="114"/>
                        </a:cubicBezTo>
                        <a:cubicBezTo>
                          <a:pt x="510" y="113"/>
                          <a:pt x="510" y="113"/>
                          <a:pt x="510" y="113"/>
                        </a:cubicBezTo>
                        <a:cubicBezTo>
                          <a:pt x="505" y="118"/>
                          <a:pt x="505" y="118"/>
                          <a:pt x="505" y="118"/>
                        </a:cubicBezTo>
                        <a:cubicBezTo>
                          <a:pt x="502" y="119"/>
                          <a:pt x="507" y="116"/>
                          <a:pt x="505" y="116"/>
                        </a:cubicBezTo>
                        <a:cubicBezTo>
                          <a:pt x="500" y="120"/>
                          <a:pt x="504" y="119"/>
                          <a:pt x="498" y="123"/>
                        </a:cubicBezTo>
                        <a:cubicBezTo>
                          <a:pt x="494" y="125"/>
                          <a:pt x="498" y="122"/>
                          <a:pt x="500" y="120"/>
                        </a:cubicBezTo>
                        <a:cubicBezTo>
                          <a:pt x="494" y="125"/>
                          <a:pt x="485" y="132"/>
                          <a:pt x="481" y="134"/>
                        </a:cubicBezTo>
                        <a:cubicBezTo>
                          <a:pt x="481" y="135"/>
                          <a:pt x="480" y="135"/>
                          <a:pt x="481" y="135"/>
                        </a:cubicBezTo>
                        <a:cubicBezTo>
                          <a:pt x="477" y="138"/>
                          <a:pt x="472" y="142"/>
                          <a:pt x="467" y="145"/>
                        </a:cubicBezTo>
                        <a:cubicBezTo>
                          <a:pt x="467" y="144"/>
                          <a:pt x="468" y="143"/>
                          <a:pt x="469" y="143"/>
                        </a:cubicBezTo>
                        <a:cubicBezTo>
                          <a:pt x="467" y="144"/>
                          <a:pt x="465" y="145"/>
                          <a:pt x="464" y="146"/>
                        </a:cubicBezTo>
                        <a:cubicBezTo>
                          <a:pt x="465" y="144"/>
                          <a:pt x="465" y="144"/>
                          <a:pt x="465" y="144"/>
                        </a:cubicBezTo>
                        <a:cubicBezTo>
                          <a:pt x="462" y="147"/>
                          <a:pt x="456" y="152"/>
                          <a:pt x="454" y="152"/>
                        </a:cubicBezTo>
                        <a:cubicBezTo>
                          <a:pt x="455" y="152"/>
                          <a:pt x="455" y="153"/>
                          <a:pt x="453" y="155"/>
                        </a:cubicBezTo>
                        <a:cubicBezTo>
                          <a:pt x="450" y="155"/>
                          <a:pt x="445" y="162"/>
                          <a:pt x="440" y="165"/>
                        </a:cubicBezTo>
                        <a:cubicBezTo>
                          <a:pt x="440" y="164"/>
                          <a:pt x="444" y="161"/>
                          <a:pt x="443" y="162"/>
                        </a:cubicBezTo>
                        <a:cubicBezTo>
                          <a:pt x="440" y="163"/>
                          <a:pt x="439" y="166"/>
                          <a:pt x="437" y="168"/>
                        </a:cubicBezTo>
                        <a:cubicBezTo>
                          <a:pt x="437" y="167"/>
                          <a:pt x="437" y="167"/>
                          <a:pt x="437" y="167"/>
                        </a:cubicBezTo>
                        <a:cubicBezTo>
                          <a:pt x="427" y="176"/>
                          <a:pt x="427" y="176"/>
                          <a:pt x="427" y="176"/>
                        </a:cubicBezTo>
                        <a:cubicBezTo>
                          <a:pt x="425" y="176"/>
                          <a:pt x="418" y="184"/>
                          <a:pt x="418" y="183"/>
                        </a:cubicBezTo>
                        <a:cubicBezTo>
                          <a:pt x="414" y="186"/>
                          <a:pt x="421" y="181"/>
                          <a:pt x="417" y="185"/>
                        </a:cubicBezTo>
                        <a:cubicBezTo>
                          <a:pt x="415" y="185"/>
                          <a:pt x="413" y="189"/>
                          <a:pt x="412" y="188"/>
                        </a:cubicBezTo>
                        <a:cubicBezTo>
                          <a:pt x="413" y="187"/>
                          <a:pt x="413" y="187"/>
                          <a:pt x="413" y="187"/>
                        </a:cubicBezTo>
                        <a:cubicBezTo>
                          <a:pt x="410" y="190"/>
                          <a:pt x="410" y="190"/>
                          <a:pt x="410" y="190"/>
                        </a:cubicBezTo>
                        <a:cubicBezTo>
                          <a:pt x="411" y="187"/>
                          <a:pt x="411" y="187"/>
                          <a:pt x="411" y="187"/>
                        </a:cubicBezTo>
                        <a:cubicBezTo>
                          <a:pt x="408" y="190"/>
                          <a:pt x="407" y="193"/>
                          <a:pt x="408" y="193"/>
                        </a:cubicBezTo>
                        <a:cubicBezTo>
                          <a:pt x="405" y="195"/>
                          <a:pt x="401" y="199"/>
                          <a:pt x="399" y="199"/>
                        </a:cubicBezTo>
                        <a:cubicBezTo>
                          <a:pt x="400" y="198"/>
                          <a:pt x="400" y="198"/>
                          <a:pt x="400" y="198"/>
                        </a:cubicBezTo>
                        <a:cubicBezTo>
                          <a:pt x="393" y="205"/>
                          <a:pt x="386" y="207"/>
                          <a:pt x="382" y="214"/>
                        </a:cubicBezTo>
                        <a:cubicBezTo>
                          <a:pt x="381" y="214"/>
                          <a:pt x="381" y="214"/>
                          <a:pt x="382" y="213"/>
                        </a:cubicBezTo>
                        <a:cubicBezTo>
                          <a:pt x="378" y="217"/>
                          <a:pt x="378" y="217"/>
                          <a:pt x="378" y="217"/>
                        </a:cubicBezTo>
                        <a:cubicBezTo>
                          <a:pt x="378" y="215"/>
                          <a:pt x="378" y="215"/>
                          <a:pt x="378" y="215"/>
                        </a:cubicBezTo>
                        <a:cubicBezTo>
                          <a:pt x="372" y="223"/>
                          <a:pt x="372" y="223"/>
                          <a:pt x="372" y="223"/>
                        </a:cubicBezTo>
                        <a:cubicBezTo>
                          <a:pt x="372" y="223"/>
                          <a:pt x="372" y="223"/>
                          <a:pt x="372" y="223"/>
                        </a:cubicBezTo>
                        <a:cubicBezTo>
                          <a:pt x="367" y="227"/>
                          <a:pt x="360" y="235"/>
                          <a:pt x="354" y="241"/>
                        </a:cubicBezTo>
                        <a:cubicBezTo>
                          <a:pt x="355" y="240"/>
                          <a:pt x="355" y="240"/>
                          <a:pt x="355" y="240"/>
                        </a:cubicBezTo>
                        <a:cubicBezTo>
                          <a:pt x="349" y="247"/>
                          <a:pt x="348" y="246"/>
                          <a:pt x="344" y="251"/>
                        </a:cubicBezTo>
                        <a:cubicBezTo>
                          <a:pt x="344" y="251"/>
                          <a:pt x="344" y="251"/>
                          <a:pt x="344" y="250"/>
                        </a:cubicBezTo>
                        <a:cubicBezTo>
                          <a:pt x="340" y="255"/>
                          <a:pt x="340" y="255"/>
                          <a:pt x="340" y="255"/>
                        </a:cubicBezTo>
                        <a:cubicBezTo>
                          <a:pt x="340" y="253"/>
                          <a:pt x="340" y="253"/>
                          <a:pt x="340" y="253"/>
                        </a:cubicBezTo>
                        <a:cubicBezTo>
                          <a:pt x="338" y="258"/>
                          <a:pt x="331" y="262"/>
                          <a:pt x="333" y="260"/>
                        </a:cubicBezTo>
                        <a:cubicBezTo>
                          <a:pt x="332" y="263"/>
                          <a:pt x="329" y="266"/>
                          <a:pt x="329" y="267"/>
                        </a:cubicBezTo>
                        <a:cubicBezTo>
                          <a:pt x="325" y="272"/>
                          <a:pt x="328" y="268"/>
                          <a:pt x="325" y="271"/>
                        </a:cubicBezTo>
                        <a:cubicBezTo>
                          <a:pt x="321" y="274"/>
                          <a:pt x="322" y="276"/>
                          <a:pt x="317" y="280"/>
                        </a:cubicBezTo>
                        <a:cubicBezTo>
                          <a:pt x="317" y="280"/>
                          <a:pt x="317" y="280"/>
                          <a:pt x="317" y="280"/>
                        </a:cubicBezTo>
                        <a:cubicBezTo>
                          <a:pt x="315" y="282"/>
                          <a:pt x="314" y="284"/>
                          <a:pt x="311" y="287"/>
                        </a:cubicBezTo>
                        <a:cubicBezTo>
                          <a:pt x="312" y="286"/>
                          <a:pt x="312" y="286"/>
                          <a:pt x="312" y="286"/>
                        </a:cubicBezTo>
                        <a:cubicBezTo>
                          <a:pt x="308" y="292"/>
                          <a:pt x="305" y="291"/>
                          <a:pt x="303" y="297"/>
                        </a:cubicBezTo>
                        <a:cubicBezTo>
                          <a:pt x="301" y="299"/>
                          <a:pt x="298" y="304"/>
                          <a:pt x="297" y="303"/>
                        </a:cubicBezTo>
                        <a:cubicBezTo>
                          <a:pt x="283" y="322"/>
                          <a:pt x="283" y="322"/>
                          <a:pt x="283" y="322"/>
                        </a:cubicBezTo>
                        <a:cubicBezTo>
                          <a:pt x="281" y="322"/>
                          <a:pt x="282" y="324"/>
                          <a:pt x="278" y="327"/>
                        </a:cubicBezTo>
                        <a:cubicBezTo>
                          <a:pt x="279" y="328"/>
                          <a:pt x="279" y="328"/>
                          <a:pt x="279" y="328"/>
                        </a:cubicBezTo>
                        <a:cubicBezTo>
                          <a:pt x="272" y="337"/>
                          <a:pt x="262" y="347"/>
                          <a:pt x="254" y="358"/>
                        </a:cubicBezTo>
                        <a:cubicBezTo>
                          <a:pt x="253" y="357"/>
                          <a:pt x="253" y="357"/>
                          <a:pt x="253" y="357"/>
                        </a:cubicBezTo>
                        <a:cubicBezTo>
                          <a:pt x="252" y="360"/>
                          <a:pt x="252" y="360"/>
                          <a:pt x="252" y="360"/>
                        </a:cubicBezTo>
                        <a:cubicBezTo>
                          <a:pt x="244" y="372"/>
                          <a:pt x="233" y="387"/>
                          <a:pt x="226" y="396"/>
                        </a:cubicBezTo>
                        <a:cubicBezTo>
                          <a:pt x="225" y="400"/>
                          <a:pt x="223" y="405"/>
                          <a:pt x="219" y="410"/>
                        </a:cubicBezTo>
                        <a:cubicBezTo>
                          <a:pt x="219" y="409"/>
                          <a:pt x="219" y="409"/>
                          <a:pt x="219" y="409"/>
                        </a:cubicBezTo>
                        <a:cubicBezTo>
                          <a:pt x="214" y="418"/>
                          <a:pt x="209" y="428"/>
                          <a:pt x="202" y="437"/>
                        </a:cubicBezTo>
                        <a:cubicBezTo>
                          <a:pt x="202" y="436"/>
                          <a:pt x="202" y="437"/>
                          <a:pt x="202" y="436"/>
                        </a:cubicBezTo>
                        <a:cubicBezTo>
                          <a:pt x="202" y="439"/>
                          <a:pt x="199" y="442"/>
                          <a:pt x="197" y="444"/>
                        </a:cubicBezTo>
                        <a:cubicBezTo>
                          <a:pt x="200" y="442"/>
                          <a:pt x="200" y="442"/>
                          <a:pt x="200" y="442"/>
                        </a:cubicBezTo>
                        <a:cubicBezTo>
                          <a:pt x="199" y="445"/>
                          <a:pt x="196" y="448"/>
                          <a:pt x="194" y="449"/>
                        </a:cubicBezTo>
                        <a:cubicBezTo>
                          <a:pt x="192" y="454"/>
                          <a:pt x="192" y="454"/>
                          <a:pt x="192" y="454"/>
                        </a:cubicBezTo>
                        <a:cubicBezTo>
                          <a:pt x="192" y="455"/>
                          <a:pt x="192" y="455"/>
                          <a:pt x="192" y="455"/>
                        </a:cubicBezTo>
                        <a:cubicBezTo>
                          <a:pt x="192" y="456"/>
                          <a:pt x="192" y="456"/>
                          <a:pt x="192" y="456"/>
                        </a:cubicBezTo>
                        <a:cubicBezTo>
                          <a:pt x="189" y="458"/>
                          <a:pt x="189" y="458"/>
                          <a:pt x="189" y="458"/>
                        </a:cubicBezTo>
                        <a:cubicBezTo>
                          <a:pt x="189" y="459"/>
                          <a:pt x="186" y="465"/>
                          <a:pt x="186" y="467"/>
                        </a:cubicBezTo>
                        <a:cubicBezTo>
                          <a:pt x="185" y="467"/>
                          <a:pt x="182" y="471"/>
                          <a:pt x="184" y="468"/>
                        </a:cubicBezTo>
                        <a:cubicBezTo>
                          <a:pt x="175" y="484"/>
                          <a:pt x="175" y="484"/>
                          <a:pt x="175" y="484"/>
                        </a:cubicBezTo>
                        <a:cubicBezTo>
                          <a:pt x="176" y="482"/>
                          <a:pt x="176" y="482"/>
                          <a:pt x="176" y="482"/>
                        </a:cubicBezTo>
                        <a:cubicBezTo>
                          <a:pt x="178" y="482"/>
                          <a:pt x="175" y="487"/>
                          <a:pt x="174" y="489"/>
                        </a:cubicBezTo>
                        <a:cubicBezTo>
                          <a:pt x="175" y="486"/>
                          <a:pt x="172" y="488"/>
                          <a:pt x="171" y="490"/>
                        </a:cubicBezTo>
                        <a:cubicBezTo>
                          <a:pt x="170" y="492"/>
                          <a:pt x="173" y="488"/>
                          <a:pt x="173" y="489"/>
                        </a:cubicBezTo>
                        <a:cubicBezTo>
                          <a:pt x="172" y="493"/>
                          <a:pt x="169" y="499"/>
                          <a:pt x="168" y="500"/>
                        </a:cubicBezTo>
                        <a:cubicBezTo>
                          <a:pt x="168" y="498"/>
                          <a:pt x="168" y="498"/>
                          <a:pt x="168" y="498"/>
                        </a:cubicBezTo>
                        <a:cubicBezTo>
                          <a:pt x="167" y="502"/>
                          <a:pt x="164" y="503"/>
                          <a:pt x="162" y="507"/>
                        </a:cubicBezTo>
                        <a:cubicBezTo>
                          <a:pt x="161" y="511"/>
                          <a:pt x="159" y="513"/>
                          <a:pt x="161" y="513"/>
                        </a:cubicBezTo>
                        <a:cubicBezTo>
                          <a:pt x="159" y="518"/>
                          <a:pt x="159" y="514"/>
                          <a:pt x="158" y="516"/>
                        </a:cubicBezTo>
                        <a:cubicBezTo>
                          <a:pt x="158" y="518"/>
                          <a:pt x="154" y="525"/>
                          <a:pt x="153" y="525"/>
                        </a:cubicBezTo>
                        <a:cubicBezTo>
                          <a:pt x="153" y="529"/>
                          <a:pt x="145" y="538"/>
                          <a:pt x="147" y="540"/>
                        </a:cubicBezTo>
                        <a:cubicBezTo>
                          <a:pt x="143" y="544"/>
                          <a:pt x="143" y="544"/>
                          <a:pt x="143" y="544"/>
                        </a:cubicBezTo>
                        <a:cubicBezTo>
                          <a:pt x="144" y="544"/>
                          <a:pt x="145" y="545"/>
                          <a:pt x="143" y="549"/>
                        </a:cubicBezTo>
                        <a:cubicBezTo>
                          <a:pt x="141" y="552"/>
                          <a:pt x="141" y="551"/>
                          <a:pt x="140" y="551"/>
                        </a:cubicBezTo>
                        <a:cubicBezTo>
                          <a:pt x="141" y="554"/>
                          <a:pt x="141" y="554"/>
                          <a:pt x="141" y="554"/>
                        </a:cubicBezTo>
                        <a:cubicBezTo>
                          <a:pt x="130" y="571"/>
                          <a:pt x="121" y="596"/>
                          <a:pt x="111" y="615"/>
                        </a:cubicBezTo>
                        <a:cubicBezTo>
                          <a:pt x="107" y="624"/>
                          <a:pt x="104" y="636"/>
                          <a:pt x="99" y="647"/>
                        </a:cubicBezTo>
                        <a:cubicBezTo>
                          <a:pt x="100" y="645"/>
                          <a:pt x="100" y="645"/>
                          <a:pt x="100" y="645"/>
                        </a:cubicBezTo>
                        <a:cubicBezTo>
                          <a:pt x="95" y="656"/>
                          <a:pt x="95" y="656"/>
                          <a:pt x="95" y="656"/>
                        </a:cubicBezTo>
                        <a:cubicBezTo>
                          <a:pt x="99" y="648"/>
                          <a:pt x="99" y="648"/>
                          <a:pt x="99" y="648"/>
                        </a:cubicBezTo>
                        <a:cubicBezTo>
                          <a:pt x="98" y="651"/>
                          <a:pt x="98" y="653"/>
                          <a:pt x="97" y="655"/>
                        </a:cubicBezTo>
                        <a:cubicBezTo>
                          <a:pt x="92" y="666"/>
                          <a:pt x="85" y="681"/>
                          <a:pt x="81" y="696"/>
                        </a:cubicBezTo>
                        <a:cubicBezTo>
                          <a:pt x="80" y="706"/>
                          <a:pt x="77" y="702"/>
                          <a:pt x="76" y="711"/>
                        </a:cubicBezTo>
                        <a:cubicBezTo>
                          <a:pt x="76" y="710"/>
                          <a:pt x="76" y="710"/>
                          <a:pt x="76" y="709"/>
                        </a:cubicBezTo>
                        <a:cubicBezTo>
                          <a:pt x="73" y="719"/>
                          <a:pt x="72" y="725"/>
                          <a:pt x="70" y="735"/>
                        </a:cubicBezTo>
                        <a:cubicBezTo>
                          <a:pt x="68" y="733"/>
                          <a:pt x="68" y="741"/>
                          <a:pt x="67" y="740"/>
                        </a:cubicBezTo>
                        <a:cubicBezTo>
                          <a:pt x="68" y="741"/>
                          <a:pt x="68" y="741"/>
                          <a:pt x="68" y="741"/>
                        </a:cubicBezTo>
                        <a:cubicBezTo>
                          <a:pt x="67" y="743"/>
                          <a:pt x="65" y="748"/>
                          <a:pt x="65" y="747"/>
                        </a:cubicBezTo>
                        <a:cubicBezTo>
                          <a:pt x="64" y="752"/>
                          <a:pt x="64" y="752"/>
                          <a:pt x="64" y="752"/>
                        </a:cubicBezTo>
                        <a:cubicBezTo>
                          <a:pt x="63" y="752"/>
                          <a:pt x="63" y="752"/>
                          <a:pt x="63" y="752"/>
                        </a:cubicBezTo>
                        <a:cubicBezTo>
                          <a:pt x="62" y="757"/>
                          <a:pt x="59" y="770"/>
                          <a:pt x="56" y="772"/>
                        </a:cubicBezTo>
                        <a:cubicBezTo>
                          <a:pt x="53" y="787"/>
                          <a:pt x="47" y="809"/>
                          <a:pt x="42" y="827"/>
                        </a:cubicBezTo>
                        <a:cubicBezTo>
                          <a:pt x="43" y="830"/>
                          <a:pt x="41" y="835"/>
                          <a:pt x="40" y="839"/>
                        </a:cubicBezTo>
                        <a:cubicBezTo>
                          <a:pt x="38" y="844"/>
                          <a:pt x="38" y="844"/>
                          <a:pt x="38" y="844"/>
                        </a:cubicBezTo>
                        <a:cubicBezTo>
                          <a:pt x="38" y="848"/>
                          <a:pt x="38" y="853"/>
                          <a:pt x="36" y="856"/>
                        </a:cubicBezTo>
                        <a:cubicBezTo>
                          <a:pt x="36" y="856"/>
                          <a:pt x="36" y="856"/>
                          <a:pt x="36" y="856"/>
                        </a:cubicBezTo>
                        <a:cubicBezTo>
                          <a:pt x="36" y="860"/>
                          <a:pt x="34" y="864"/>
                          <a:pt x="34" y="868"/>
                        </a:cubicBezTo>
                        <a:cubicBezTo>
                          <a:pt x="33" y="873"/>
                          <a:pt x="32" y="877"/>
                          <a:pt x="31" y="876"/>
                        </a:cubicBezTo>
                        <a:cubicBezTo>
                          <a:pt x="33" y="877"/>
                          <a:pt x="29" y="886"/>
                          <a:pt x="29" y="886"/>
                        </a:cubicBezTo>
                        <a:cubicBezTo>
                          <a:pt x="29" y="886"/>
                          <a:pt x="15" y="946"/>
                          <a:pt x="7" y="1014"/>
                        </a:cubicBezTo>
                        <a:cubicBezTo>
                          <a:pt x="3" y="1049"/>
                          <a:pt x="1" y="1085"/>
                          <a:pt x="0" y="1116"/>
                        </a:cubicBezTo>
                        <a:cubicBezTo>
                          <a:pt x="0" y="1148"/>
                          <a:pt x="1" y="1175"/>
                          <a:pt x="4" y="1189"/>
                        </a:cubicBezTo>
                        <a:cubicBezTo>
                          <a:pt x="5" y="1191"/>
                          <a:pt x="5" y="1197"/>
                          <a:pt x="6" y="1195"/>
                        </a:cubicBezTo>
                        <a:cubicBezTo>
                          <a:pt x="7" y="1199"/>
                          <a:pt x="5" y="1201"/>
                          <a:pt x="6" y="1202"/>
                        </a:cubicBezTo>
                        <a:cubicBezTo>
                          <a:pt x="7" y="1196"/>
                          <a:pt x="9" y="1204"/>
                          <a:pt x="10" y="1198"/>
                        </a:cubicBezTo>
                        <a:cubicBezTo>
                          <a:pt x="10" y="1202"/>
                          <a:pt x="10" y="1202"/>
                          <a:pt x="10" y="1202"/>
                        </a:cubicBezTo>
                        <a:cubicBezTo>
                          <a:pt x="11" y="1203"/>
                          <a:pt x="9" y="1197"/>
                          <a:pt x="11" y="1198"/>
                        </a:cubicBezTo>
                        <a:cubicBezTo>
                          <a:pt x="9" y="1197"/>
                          <a:pt x="9" y="1197"/>
                          <a:pt x="9" y="1197"/>
                        </a:cubicBezTo>
                        <a:cubicBezTo>
                          <a:pt x="9" y="1194"/>
                          <a:pt x="9" y="1192"/>
                          <a:pt x="10" y="1191"/>
                        </a:cubicBezTo>
                        <a:cubicBezTo>
                          <a:pt x="9" y="1188"/>
                          <a:pt x="7" y="1186"/>
                          <a:pt x="8" y="1180"/>
                        </a:cubicBezTo>
                        <a:cubicBezTo>
                          <a:pt x="8" y="1182"/>
                          <a:pt x="8" y="1182"/>
                          <a:pt x="8" y="1182"/>
                        </a:cubicBezTo>
                        <a:cubicBezTo>
                          <a:pt x="8" y="1176"/>
                          <a:pt x="9" y="1178"/>
                          <a:pt x="10" y="1177"/>
                        </a:cubicBezTo>
                        <a:cubicBezTo>
                          <a:pt x="10" y="1178"/>
                          <a:pt x="10" y="1178"/>
                          <a:pt x="10" y="1178"/>
                        </a:cubicBezTo>
                        <a:cubicBezTo>
                          <a:pt x="11" y="1174"/>
                          <a:pt x="11" y="1174"/>
                          <a:pt x="11" y="1174"/>
                        </a:cubicBezTo>
                        <a:cubicBezTo>
                          <a:pt x="10" y="1177"/>
                          <a:pt x="11" y="1183"/>
                          <a:pt x="11" y="1180"/>
                        </a:cubicBezTo>
                        <a:cubicBezTo>
                          <a:pt x="12" y="1174"/>
                          <a:pt x="11" y="1182"/>
                          <a:pt x="11" y="1177"/>
                        </a:cubicBezTo>
                        <a:cubicBezTo>
                          <a:pt x="11" y="1174"/>
                          <a:pt x="12" y="1175"/>
                          <a:pt x="12" y="1175"/>
                        </a:cubicBezTo>
                        <a:cubicBezTo>
                          <a:pt x="12" y="1170"/>
                          <a:pt x="12" y="1170"/>
                          <a:pt x="12" y="1170"/>
                        </a:cubicBezTo>
                        <a:cubicBezTo>
                          <a:pt x="13" y="1170"/>
                          <a:pt x="12" y="1173"/>
                          <a:pt x="13" y="1171"/>
                        </a:cubicBezTo>
                        <a:cubicBezTo>
                          <a:pt x="12" y="1164"/>
                          <a:pt x="12" y="1164"/>
                          <a:pt x="12" y="1164"/>
                        </a:cubicBezTo>
                        <a:cubicBezTo>
                          <a:pt x="14" y="1163"/>
                          <a:pt x="11" y="1157"/>
                          <a:pt x="13" y="1154"/>
                        </a:cubicBezTo>
                        <a:cubicBezTo>
                          <a:pt x="14" y="1159"/>
                          <a:pt x="14" y="1153"/>
                          <a:pt x="15" y="1154"/>
                        </a:cubicBezTo>
                        <a:cubicBezTo>
                          <a:pt x="15" y="1142"/>
                          <a:pt x="15" y="1142"/>
                          <a:pt x="15" y="1142"/>
                        </a:cubicBezTo>
                        <a:cubicBezTo>
                          <a:pt x="16" y="1141"/>
                          <a:pt x="16" y="1145"/>
                          <a:pt x="16" y="1144"/>
                        </a:cubicBezTo>
                        <a:cubicBezTo>
                          <a:pt x="16" y="1141"/>
                          <a:pt x="15" y="1140"/>
                          <a:pt x="15" y="1139"/>
                        </a:cubicBezTo>
                        <a:cubicBezTo>
                          <a:pt x="16" y="1138"/>
                          <a:pt x="16" y="1130"/>
                          <a:pt x="17" y="1130"/>
                        </a:cubicBezTo>
                        <a:cubicBezTo>
                          <a:pt x="19" y="1122"/>
                          <a:pt x="15" y="1127"/>
                          <a:pt x="17" y="1119"/>
                        </a:cubicBezTo>
                        <a:cubicBezTo>
                          <a:pt x="18" y="1118"/>
                          <a:pt x="17" y="1125"/>
                          <a:pt x="18" y="1122"/>
                        </a:cubicBezTo>
                        <a:cubicBezTo>
                          <a:pt x="18" y="1114"/>
                          <a:pt x="18" y="1114"/>
                          <a:pt x="18" y="1114"/>
                        </a:cubicBezTo>
                        <a:cubicBezTo>
                          <a:pt x="18" y="1115"/>
                          <a:pt x="19" y="1116"/>
                          <a:pt x="19" y="1119"/>
                        </a:cubicBezTo>
                        <a:cubicBezTo>
                          <a:pt x="21" y="1098"/>
                          <a:pt x="26" y="1087"/>
                          <a:pt x="27" y="1067"/>
                        </a:cubicBezTo>
                        <a:cubicBezTo>
                          <a:pt x="28" y="1065"/>
                          <a:pt x="27" y="1069"/>
                          <a:pt x="28" y="1071"/>
                        </a:cubicBezTo>
                        <a:cubicBezTo>
                          <a:pt x="28" y="1057"/>
                          <a:pt x="32" y="1052"/>
                          <a:pt x="33" y="1040"/>
                        </a:cubicBezTo>
                        <a:cubicBezTo>
                          <a:pt x="32" y="1040"/>
                          <a:pt x="32" y="1040"/>
                          <a:pt x="32" y="1040"/>
                        </a:cubicBezTo>
                        <a:cubicBezTo>
                          <a:pt x="36" y="1024"/>
                          <a:pt x="37" y="1004"/>
                          <a:pt x="41" y="986"/>
                        </a:cubicBezTo>
                        <a:cubicBezTo>
                          <a:pt x="40" y="988"/>
                          <a:pt x="40" y="988"/>
                          <a:pt x="40" y="988"/>
                        </a:cubicBezTo>
                        <a:cubicBezTo>
                          <a:pt x="39" y="985"/>
                          <a:pt x="40" y="981"/>
                          <a:pt x="40" y="978"/>
                        </a:cubicBezTo>
                        <a:cubicBezTo>
                          <a:pt x="40" y="977"/>
                          <a:pt x="41" y="980"/>
                          <a:pt x="42" y="975"/>
                        </a:cubicBezTo>
                        <a:cubicBezTo>
                          <a:pt x="41" y="976"/>
                          <a:pt x="41" y="978"/>
                          <a:pt x="40" y="977"/>
                        </a:cubicBezTo>
                        <a:cubicBezTo>
                          <a:pt x="45" y="962"/>
                          <a:pt x="50" y="928"/>
                          <a:pt x="56" y="903"/>
                        </a:cubicBezTo>
                        <a:cubicBezTo>
                          <a:pt x="62" y="868"/>
                          <a:pt x="72" y="831"/>
                          <a:pt x="81" y="797"/>
                        </a:cubicBezTo>
                        <a:cubicBezTo>
                          <a:pt x="79" y="802"/>
                          <a:pt x="78" y="799"/>
                          <a:pt x="79" y="796"/>
                        </a:cubicBezTo>
                        <a:cubicBezTo>
                          <a:pt x="86" y="786"/>
                          <a:pt x="84" y="777"/>
                          <a:pt x="89" y="767"/>
                        </a:cubicBezTo>
                        <a:cubicBezTo>
                          <a:pt x="94" y="747"/>
                          <a:pt x="103" y="731"/>
                          <a:pt x="106" y="712"/>
                        </a:cubicBezTo>
                        <a:cubicBezTo>
                          <a:pt x="107" y="712"/>
                          <a:pt x="107" y="712"/>
                          <a:pt x="107" y="712"/>
                        </a:cubicBezTo>
                        <a:cubicBezTo>
                          <a:pt x="108" y="710"/>
                          <a:pt x="108" y="709"/>
                          <a:pt x="109" y="706"/>
                        </a:cubicBezTo>
                        <a:cubicBezTo>
                          <a:pt x="109" y="706"/>
                          <a:pt x="109" y="706"/>
                          <a:pt x="109" y="706"/>
                        </a:cubicBezTo>
                        <a:cubicBezTo>
                          <a:pt x="112" y="700"/>
                          <a:pt x="113" y="691"/>
                          <a:pt x="115" y="688"/>
                        </a:cubicBezTo>
                        <a:cubicBezTo>
                          <a:pt x="114" y="687"/>
                          <a:pt x="114" y="687"/>
                          <a:pt x="114" y="687"/>
                        </a:cubicBezTo>
                        <a:cubicBezTo>
                          <a:pt x="116" y="683"/>
                          <a:pt x="116" y="685"/>
                          <a:pt x="117" y="681"/>
                        </a:cubicBezTo>
                        <a:cubicBezTo>
                          <a:pt x="117" y="681"/>
                          <a:pt x="117" y="681"/>
                          <a:pt x="117" y="681"/>
                        </a:cubicBezTo>
                        <a:cubicBezTo>
                          <a:pt x="118" y="676"/>
                          <a:pt x="118" y="676"/>
                          <a:pt x="118" y="676"/>
                        </a:cubicBezTo>
                        <a:cubicBezTo>
                          <a:pt x="120" y="677"/>
                          <a:pt x="122" y="665"/>
                          <a:pt x="124" y="663"/>
                        </a:cubicBezTo>
                        <a:cubicBezTo>
                          <a:pt x="126" y="657"/>
                          <a:pt x="129" y="648"/>
                          <a:pt x="132" y="640"/>
                        </a:cubicBezTo>
                        <a:cubicBezTo>
                          <a:pt x="134" y="639"/>
                          <a:pt x="137" y="630"/>
                          <a:pt x="140" y="624"/>
                        </a:cubicBezTo>
                        <a:cubicBezTo>
                          <a:pt x="145" y="613"/>
                          <a:pt x="151" y="596"/>
                          <a:pt x="158" y="582"/>
                        </a:cubicBezTo>
                        <a:cubicBezTo>
                          <a:pt x="157" y="582"/>
                          <a:pt x="157" y="582"/>
                          <a:pt x="157" y="582"/>
                        </a:cubicBezTo>
                        <a:cubicBezTo>
                          <a:pt x="159" y="578"/>
                          <a:pt x="159" y="578"/>
                          <a:pt x="159" y="578"/>
                        </a:cubicBezTo>
                        <a:cubicBezTo>
                          <a:pt x="159" y="578"/>
                          <a:pt x="159" y="578"/>
                          <a:pt x="159" y="578"/>
                        </a:cubicBezTo>
                        <a:cubicBezTo>
                          <a:pt x="162" y="576"/>
                          <a:pt x="163" y="569"/>
                          <a:pt x="165" y="567"/>
                        </a:cubicBezTo>
                        <a:cubicBezTo>
                          <a:pt x="163" y="568"/>
                          <a:pt x="164" y="569"/>
                          <a:pt x="163" y="572"/>
                        </a:cubicBezTo>
                        <a:cubicBezTo>
                          <a:pt x="161" y="574"/>
                          <a:pt x="161" y="571"/>
                          <a:pt x="163" y="567"/>
                        </a:cubicBezTo>
                        <a:cubicBezTo>
                          <a:pt x="164" y="567"/>
                          <a:pt x="164" y="567"/>
                          <a:pt x="164" y="567"/>
                        </a:cubicBezTo>
                        <a:cubicBezTo>
                          <a:pt x="164" y="564"/>
                          <a:pt x="164" y="564"/>
                          <a:pt x="164" y="564"/>
                        </a:cubicBezTo>
                        <a:cubicBezTo>
                          <a:pt x="165" y="564"/>
                          <a:pt x="167" y="562"/>
                          <a:pt x="168" y="562"/>
                        </a:cubicBezTo>
                        <a:cubicBezTo>
                          <a:pt x="174" y="550"/>
                          <a:pt x="176" y="541"/>
                          <a:pt x="183" y="528"/>
                        </a:cubicBezTo>
                        <a:cubicBezTo>
                          <a:pt x="183" y="530"/>
                          <a:pt x="187" y="519"/>
                          <a:pt x="188" y="523"/>
                        </a:cubicBezTo>
                        <a:cubicBezTo>
                          <a:pt x="191" y="515"/>
                          <a:pt x="186" y="523"/>
                          <a:pt x="186" y="519"/>
                        </a:cubicBezTo>
                        <a:cubicBezTo>
                          <a:pt x="188" y="517"/>
                          <a:pt x="188" y="515"/>
                          <a:pt x="189" y="515"/>
                        </a:cubicBezTo>
                        <a:cubicBezTo>
                          <a:pt x="189" y="516"/>
                          <a:pt x="191" y="513"/>
                          <a:pt x="190" y="515"/>
                        </a:cubicBezTo>
                        <a:cubicBezTo>
                          <a:pt x="193" y="510"/>
                          <a:pt x="193" y="510"/>
                          <a:pt x="193" y="510"/>
                        </a:cubicBezTo>
                        <a:cubicBezTo>
                          <a:pt x="193" y="510"/>
                          <a:pt x="193" y="511"/>
                          <a:pt x="193" y="512"/>
                        </a:cubicBezTo>
                        <a:cubicBezTo>
                          <a:pt x="197" y="501"/>
                          <a:pt x="203" y="494"/>
                          <a:pt x="207" y="485"/>
                        </a:cubicBezTo>
                        <a:cubicBezTo>
                          <a:pt x="207" y="484"/>
                          <a:pt x="205" y="488"/>
                          <a:pt x="205" y="487"/>
                        </a:cubicBezTo>
                        <a:cubicBezTo>
                          <a:pt x="209" y="478"/>
                          <a:pt x="211" y="480"/>
                          <a:pt x="215" y="471"/>
                        </a:cubicBezTo>
                        <a:cubicBezTo>
                          <a:pt x="214" y="473"/>
                          <a:pt x="214" y="473"/>
                          <a:pt x="214" y="473"/>
                        </a:cubicBezTo>
                        <a:cubicBezTo>
                          <a:pt x="215" y="470"/>
                          <a:pt x="215" y="469"/>
                          <a:pt x="219" y="465"/>
                        </a:cubicBezTo>
                        <a:cubicBezTo>
                          <a:pt x="220" y="465"/>
                          <a:pt x="217" y="469"/>
                          <a:pt x="216" y="471"/>
                        </a:cubicBezTo>
                        <a:cubicBezTo>
                          <a:pt x="218" y="468"/>
                          <a:pt x="223" y="461"/>
                          <a:pt x="220" y="462"/>
                        </a:cubicBezTo>
                        <a:cubicBezTo>
                          <a:pt x="222" y="459"/>
                          <a:pt x="224" y="458"/>
                          <a:pt x="225" y="456"/>
                        </a:cubicBezTo>
                        <a:cubicBezTo>
                          <a:pt x="225" y="456"/>
                          <a:pt x="223" y="459"/>
                          <a:pt x="223" y="457"/>
                        </a:cubicBezTo>
                        <a:cubicBezTo>
                          <a:pt x="227" y="452"/>
                          <a:pt x="231" y="444"/>
                          <a:pt x="235" y="439"/>
                        </a:cubicBezTo>
                        <a:cubicBezTo>
                          <a:pt x="235" y="439"/>
                          <a:pt x="236" y="439"/>
                          <a:pt x="236" y="439"/>
                        </a:cubicBezTo>
                        <a:cubicBezTo>
                          <a:pt x="238" y="434"/>
                          <a:pt x="239" y="436"/>
                          <a:pt x="243" y="429"/>
                        </a:cubicBezTo>
                        <a:close/>
                      </a:path>
                    </a:pathLst>
                  </a:custGeom>
                  <a:solidFill>
                    <a:schemeClr val="bg1">
                      <a:lumMod val="85000"/>
                    </a:schemeClr>
                  </a:solid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16" name="Freeform 156"/>
                  <p:cNvSpPr/>
                  <p:nvPr/>
                </p:nvSpPr>
                <p:spPr bwMode="auto">
                  <a:xfrm>
                    <a:off x="7526338" y="2025650"/>
                    <a:ext cx="7937" cy="7938"/>
                  </a:xfrm>
                  <a:custGeom>
                    <a:avLst/>
                    <a:gdLst/>
                    <a:ahLst/>
                    <a:cxnLst>
                      <a:cxn ang="0">
                        <a:pos x="3" y="0"/>
                      </a:cxn>
                      <a:cxn ang="0">
                        <a:pos x="0" y="1"/>
                      </a:cxn>
                      <a:cxn ang="0">
                        <a:pos x="0" y="3"/>
                      </a:cxn>
                      <a:cxn ang="0">
                        <a:pos x="3" y="0"/>
                      </a:cxn>
                    </a:cxnLst>
                    <a:rect l="0" t="0" r="r" b="b"/>
                    <a:pathLst>
                      <a:path w="3" h="3">
                        <a:moveTo>
                          <a:pt x="3" y="0"/>
                        </a:moveTo>
                        <a:cubicBezTo>
                          <a:pt x="0" y="1"/>
                          <a:pt x="0" y="1"/>
                          <a:pt x="0" y="1"/>
                        </a:cubicBezTo>
                        <a:cubicBezTo>
                          <a:pt x="1" y="2"/>
                          <a:pt x="1" y="2"/>
                          <a:pt x="0" y="3"/>
                        </a:cubicBezTo>
                        <a:lnTo>
                          <a:pt x="3" y="0"/>
                        </a:ln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17" name="Freeform 157"/>
                  <p:cNvSpPr/>
                  <p:nvPr/>
                </p:nvSpPr>
                <p:spPr bwMode="auto">
                  <a:xfrm>
                    <a:off x="7278688" y="2239963"/>
                    <a:ext cx="1587" cy="1588"/>
                  </a:xfrm>
                  <a:custGeom>
                    <a:avLst/>
                    <a:gdLst/>
                    <a:ahLst/>
                    <a:cxnLst>
                      <a:cxn ang="0">
                        <a:pos x="0" y="0"/>
                      </a:cxn>
                      <a:cxn ang="0">
                        <a:pos x="0" y="1"/>
                      </a:cxn>
                      <a:cxn ang="0">
                        <a:pos x="0" y="0"/>
                      </a:cxn>
                    </a:cxnLst>
                    <a:rect l="0" t="0" r="r" b="b"/>
                    <a:pathLst>
                      <a:path h="1">
                        <a:moveTo>
                          <a:pt x="0" y="0"/>
                        </a:moveTo>
                        <a:cubicBezTo>
                          <a:pt x="0" y="0"/>
                          <a:pt x="0" y="1"/>
                          <a:pt x="0" y="1"/>
                        </a:cubicBezTo>
                        <a:cubicBezTo>
                          <a:pt x="0" y="0"/>
                          <a:pt x="0" y="0"/>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18" name="Freeform 158"/>
                  <p:cNvSpPr/>
                  <p:nvPr/>
                </p:nvSpPr>
                <p:spPr bwMode="auto">
                  <a:xfrm>
                    <a:off x="7221538" y="2297113"/>
                    <a:ext cx="7937" cy="4763"/>
                  </a:xfrm>
                  <a:custGeom>
                    <a:avLst/>
                    <a:gdLst/>
                    <a:ahLst/>
                    <a:cxnLst>
                      <a:cxn ang="0">
                        <a:pos x="2" y="2"/>
                      </a:cxn>
                      <a:cxn ang="0">
                        <a:pos x="0" y="2"/>
                      </a:cxn>
                      <a:cxn ang="0">
                        <a:pos x="2" y="2"/>
                      </a:cxn>
                    </a:cxnLst>
                    <a:rect l="0" t="0" r="r" b="b"/>
                    <a:pathLst>
                      <a:path w="3" h="2">
                        <a:moveTo>
                          <a:pt x="2" y="2"/>
                        </a:moveTo>
                        <a:cubicBezTo>
                          <a:pt x="3" y="0"/>
                          <a:pt x="1" y="1"/>
                          <a:pt x="0" y="2"/>
                        </a:cubicBezTo>
                        <a:cubicBezTo>
                          <a:pt x="1" y="2"/>
                          <a:pt x="1" y="2"/>
                          <a:pt x="2" y="2"/>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19" name="Freeform 159"/>
                  <p:cNvSpPr/>
                  <p:nvPr/>
                </p:nvSpPr>
                <p:spPr bwMode="auto">
                  <a:xfrm>
                    <a:off x="7685088" y="1916113"/>
                    <a:ext cx="3175" cy="1588"/>
                  </a:xfrm>
                  <a:custGeom>
                    <a:avLst/>
                    <a:gdLst/>
                    <a:ahLst/>
                    <a:cxnLst>
                      <a:cxn ang="0">
                        <a:pos x="1" y="0"/>
                      </a:cxn>
                      <a:cxn ang="0">
                        <a:pos x="0" y="0"/>
                      </a:cxn>
                      <a:cxn ang="0">
                        <a:pos x="1" y="0"/>
                      </a:cxn>
                    </a:cxnLst>
                    <a:rect l="0" t="0" r="r" b="b"/>
                    <a:pathLst>
                      <a:path w="1">
                        <a:moveTo>
                          <a:pt x="1" y="0"/>
                        </a:moveTo>
                        <a:cubicBezTo>
                          <a:pt x="0" y="0"/>
                          <a:pt x="0" y="0"/>
                          <a:pt x="0" y="0"/>
                        </a:cubicBezTo>
                        <a:cubicBezTo>
                          <a:pt x="1" y="0"/>
                          <a:pt x="1" y="0"/>
                          <a:pt x="1"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20" name="Freeform 160"/>
                  <p:cNvSpPr/>
                  <p:nvPr/>
                </p:nvSpPr>
                <p:spPr bwMode="auto">
                  <a:xfrm>
                    <a:off x="8167688" y="1717675"/>
                    <a:ext cx="1587"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21" name="Freeform 161"/>
                  <p:cNvSpPr/>
                  <p:nvPr/>
                </p:nvSpPr>
                <p:spPr bwMode="auto">
                  <a:xfrm>
                    <a:off x="8132763" y="1720850"/>
                    <a:ext cx="6350" cy="1588"/>
                  </a:xfrm>
                  <a:custGeom>
                    <a:avLst/>
                    <a:gdLst/>
                    <a:ahLst/>
                    <a:cxnLst>
                      <a:cxn ang="0">
                        <a:pos x="3" y="0"/>
                      </a:cxn>
                      <a:cxn ang="0">
                        <a:pos x="0" y="1"/>
                      </a:cxn>
                      <a:cxn ang="0">
                        <a:pos x="3" y="0"/>
                      </a:cxn>
                    </a:cxnLst>
                    <a:rect l="0" t="0" r="r" b="b"/>
                    <a:pathLst>
                      <a:path w="3" h="1">
                        <a:moveTo>
                          <a:pt x="3" y="0"/>
                        </a:moveTo>
                        <a:cubicBezTo>
                          <a:pt x="2" y="0"/>
                          <a:pt x="1" y="1"/>
                          <a:pt x="0" y="1"/>
                        </a:cubicBezTo>
                        <a:cubicBezTo>
                          <a:pt x="1" y="1"/>
                          <a:pt x="2" y="1"/>
                          <a:pt x="3"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22" name="Freeform 162"/>
                  <p:cNvSpPr/>
                  <p:nvPr/>
                </p:nvSpPr>
                <p:spPr bwMode="auto">
                  <a:xfrm>
                    <a:off x="7577138" y="1984375"/>
                    <a:ext cx="4762" cy="4763"/>
                  </a:xfrm>
                  <a:custGeom>
                    <a:avLst/>
                    <a:gdLst/>
                    <a:ahLst/>
                    <a:cxnLst>
                      <a:cxn ang="0">
                        <a:pos x="2" y="0"/>
                      </a:cxn>
                      <a:cxn ang="0">
                        <a:pos x="0" y="2"/>
                      </a:cxn>
                      <a:cxn ang="0">
                        <a:pos x="2" y="0"/>
                      </a:cxn>
                    </a:cxnLst>
                    <a:rect l="0" t="0" r="r" b="b"/>
                    <a:pathLst>
                      <a:path w="2" h="2">
                        <a:moveTo>
                          <a:pt x="2" y="0"/>
                        </a:moveTo>
                        <a:cubicBezTo>
                          <a:pt x="1" y="1"/>
                          <a:pt x="1" y="1"/>
                          <a:pt x="0" y="2"/>
                        </a:cubicBezTo>
                        <a:cubicBezTo>
                          <a:pt x="1" y="1"/>
                          <a:pt x="2" y="1"/>
                          <a:pt x="2"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23" name="Freeform 163"/>
                  <p:cNvSpPr/>
                  <p:nvPr/>
                </p:nvSpPr>
                <p:spPr bwMode="auto">
                  <a:xfrm>
                    <a:off x="8120063" y="1725613"/>
                    <a:ext cx="7937" cy="3175"/>
                  </a:xfrm>
                  <a:custGeom>
                    <a:avLst/>
                    <a:gdLst/>
                    <a:ahLst/>
                    <a:cxnLst>
                      <a:cxn ang="0">
                        <a:pos x="3" y="0"/>
                      </a:cxn>
                      <a:cxn ang="0">
                        <a:pos x="0" y="1"/>
                      </a:cxn>
                      <a:cxn ang="0">
                        <a:pos x="0" y="1"/>
                      </a:cxn>
                      <a:cxn ang="0">
                        <a:pos x="3" y="0"/>
                      </a:cxn>
                    </a:cxnLst>
                    <a:rect l="0" t="0" r="r" b="b"/>
                    <a:pathLst>
                      <a:path w="3" h="1">
                        <a:moveTo>
                          <a:pt x="3" y="0"/>
                        </a:moveTo>
                        <a:cubicBezTo>
                          <a:pt x="0" y="1"/>
                          <a:pt x="0" y="1"/>
                          <a:pt x="0" y="1"/>
                        </a:cubicBezTo>
                        <a:cubicBezTo>
                          <a:pt x="0" y="1"/>
                          <a:pt x="0" y="1"/>
                          <a:pt x="0" y="1"/>
                        </a:cubicBezTo>
                        <a:lnTo>
                          <a:pt x="3" y="0"/>
                        </a:ln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24" name="Freeform 164"/>
                  <p:cNvSpPr/>
                  <p:nvPr/>
                </p:nvSpPr>
                <p:spPr bwMode="auto">
                  <a:xfrm>
                    <a:off x="8167688" y="1716088"/>
                    <a:ext cx="9525" cy="1588"/>
                  </a:xfrm>
                  <a:custGeom>
                    <a:avLst/>
                    <a:gdLst/>
                    <a:ahLst/>
                    <a:cxnLst>
                      <a:cxn ang="0">
                        <a:pos x="4" y="0"/>
                      </a:cxn>
                      <a:cxn ang="0">
                        <a:pos x="0" y="1"/>
                      </a:cxn>
                      <a:cxn ang="0">
                        <a:pos x="4" y="0"/>
                      </a:cxn>
                    </a:cxnLst>
                    <a:rect l="0" t="0" r="r" b="b"/>
                    <a:pathLst>
                      <a:path w="4" h="1">
                        <a:moveTo>
                          <a:pt x="4" y="0"/>
                        </a:moveTo>
                        <a:cubicBezTo>
                          <a:pt x="3" y="1"/>
                          <a:pt x="1" y="1"/>
                          <a:pt x="0" y="1"/>
                        </a:cubicBezTo>
                        <a:cubicBezTo>
                          <a:pt x="2" y="1"/>
                          <a:pt x="3" y="1"/>
                          <a:pt x="4"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25" name="Freeform 165"/>
                  <p:cNvSpPr/>
                  <p:nvPr/>
                </p:nvSpPr>
                <p:spPr bwMode="auto">
                  <a:xfrm>
                    <a:off x="7850188" y="1822450"/>
                    <a:ext cx="4762" cy="4763"/>
                  </a:xfrm>
                  <a:custGeom>
                    <a:avLst/>
                    <a:gdLst/>
                    <a:ahLst/>
                    <a:cxnLst>
                      <a:cxn ang="0">
                        <a:pos x="2" y="0"/>
                      </a:cxn>
                      <a:cxn ang="0">
                        <a:pos x="2" y="1"/>
                      </a:cxn>
                      <a:cxn ang="0">
                        <a:pos x="2" y="0"/>
                      </a:cxn>
                    </a:cxnLst>
                    <a:rect l="0" t="0" r="r" b="b"/>
                    <a:pathLst>
                      <a:path w="2" h="2">
                        <a:moveTo>
                          <a:pt x="2" y="0"/>
                        </a:moveTo>
                        <a:cubicBezTo>
                          <a:pt x="2" y="1"/>
                          <a:pt x="2" y="1"/>
                          <a:pt x="2" y="1"/>
                        </a:cubicBezTo>
                        <a:cubicBezTo>
                          <a:pt x="0" y="2"/>
                          <a:pt x="1" y="1"/>
                          <a:pt x="2"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26" name="Freeform 166"/>
                  <p:cNvSpPr/>
                  <p:nvPr/>
                </p:nvSpPr>
                <p:spPr bwMode="auto">
                  <a:xfrm>
                    <a:off x="8094663" y="1738313"/>
                    <a:ext cx="3175" cy="1588"/>
                  </a:xfrm>
                  <a:custGeom>
                    <a:avLst/>
                    <a:gdLst/>
                    <a:ahLst/>
                    <a:cxnLst>
                      <a:cxn ang="0">
                        <a:pos x="2" y="0"/>
                      </a:cxn>
                      <a:cxn ang="0">
                        <a:pos x="2" y="0"/>
                      </a:cxn>
                      <a:cxn ang="0">
                        <a:pos x="0" y="1"/>
                      </a:cxn>
                      <a:cxn ang="0">
                        <a:pos x="2" y="0"/>
                      </a:cxn>
                    </a:cxnLst>
                    <a:rect l="0" t="0" r="r" b="b"/>
                    <a:pathLst>
                      <a:path w="2" h="1">
                        <a:moveTo>
                          <a:pt x="2" y="0"/>
                        </a:moveTo>
                        <a:lnTo>
                          <a:pt x="2" y="0"/>
                        </a:lnTo>
                        <a:lnTo>
                          <a:pt x="0" y="1"/>
                        </a:lnTo>
                        <a:lnTo>
                          <a:pt x="2" y="0"/>
                        </a:ln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27" name="Freeform 167"/>
                  <p:cNvSpPr/>
                  <p:nvPr/>
                </p:nvSpPr>
                <p:spPr bwMode="auto">
                  <a:xfrm>
                    <a:off x="8204200" y="1711325"/>
                    <a:ext cx="4762" cy="1588"/>
                  </a:xfrm>
                  <a:custGeom>
                    <a:avLst/>
                    <a:gdLst/>
                    <a:ahLst/>
                    <a:cxnLst>
                      <a:cxn ang="0">
                        <a:pos x="1" y="0"/>
                      </a:cxn>
                      <a:cxn ang="0">
                        <a:pos x="0" y="0"/>
                      </a:cxn>
                      <a:cxn ang="0">
                        <a:pos x="2" y="0"/>
                      </a:cxn>
                      <a:cxn ang="0">
                        <a:pos x="1" y="0"/>
                      </a:cxn>
                    </a:cxnLst>
                    <a:rect l="0" t="0" r="r" b="b"/>
                    <a:pathLst>
                      <a:path w="2">
                        <a:moveTo>
                          <a:pt x="1" y="0"/>
                        </a:moveTo>
                        <a:cubicBezTo>
                          <a:pt x="1" y="0"/>
                          <a:pt x="0" y="0"/>
                          <a:pt x="0" y="0"/>
                        </a:cubicBezTo>
                        <a:cubicBezTo>
                          <a:pt x="2" y="0"/>
                          <a:pt x="2" y="0"/>
                          <a:pt x="2" y="0"/>
                        </a:cubicBezTo>
                        <a:cubicBezTo>
                          <a:pt x="1" y="0"/>
                          <a:pt x="1" y="0"/>
                          <a:pt x="1"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28" name="Freeform 168"/>
                  <p:cNvSpPr/>
                  <p:nvPr/>
                </p:nvSpPr>
                <p:spPr bwMode="auto">
                  <a:xfrm>
                    <a:off x="7956550" y="1779588"/>
                    <a:ext cx="1587" cy="4763"/>
                  </a:xfrm>
                  <a:custGeom>
                    <a:avLst/>
                    <a:gdLst/>
                    <a:ahLst/>
                    <a:cxnLst>
                      <a:cxn ang="0">
                        <a:pos x="1" y="2"/>
                      </a:cxn>
                      <a:cxn ang="0">
                        <a:pos x="1" y="0"/>
                      </a:cxn>
                      <a:cxn ang="0">
                        <a:pos x="1" y="2"/>
                      </a:cxn>
                    </a:cxnLst>
                    <a:rect l="0" t="0" r="r" b="b"/>
                    <a:pathLst>
                      <a:path w="1" h="2">
                        <a:moveTo>
                          <a:pt x="1" y="2"/>
                        </a:moveTo>
                        <a:cubicBezTo>
                          <a:pt x="1" y="1"/>
                          <a:pt x="1" y="1"/>
                          <a:pt x="1" y="0"/>
                        </a:cubicBezTo>
                        <a:cubicBezTo>
                          <a:pt x="0" y="1"/>
                          <a:pt x="0" y="1"/>
                          <a:pt x="1" y="2"/>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grpSp>
          </p:grpSp>
          <p:grpSp>
            <p:nvGrpSpPr>
              <p:cNvPr id="166" name="Group 462"/>
              <p:cNvGrpSpPr/>
              <p:nvPr/>
            </p:nvGrpSpPr>
            <p:grpSpPr>
              <a:xfrm rot="806963">
                <a:off x="2008129" y="1047001"/>
                <a:ext cx="1683484" cy="1691701"/>
                <a:chOff x="4391025" y="1189038"/>
                <a:chExt cx="1952626" cy="1962150"/>
              </a:xfrm>
            </p:grpSpPr>
            <p:sp>
              <p:nvSpPr>
                <p:cNvPr id="167" name="Freeform 6"/>
                <p:cNvSpPr/>
                <p:nvPr/>
              </p:nvSpPr>
              <p:spPr bwMode="auto">
                <a:xfrm>
                  <a:off x="4856162" y="2362200"/>
                  <a:ext cx="342900" cy="342900"/>
                </a:xfrm>
                <a:custGeom>
                  <a:avLst/>
                  <a:gdLst/>
                  <a:ahLst/>
                  <a:cxnLst>
                    <a:cxn ang="0">
                      <a:pos x="0" y="54"/>
                    </a:cxn>
                    <a:cxn ang="0">
                      <a:pos x="164" y="216"/>
                    </a:cxn>
                    <a:cxn ang="0">
                      <a:pos x="216" y="163"/>
                    </a:cxn>
                    <a:cxn ang="0">
                      <a:pos x="52" y="0"/>
                    </a:cxn>
                    <a:cxn ang="0">
                      <a:pos x="0" y="54"/>
                    </a:cxn>
                  </a:cxnLst>
                  <a:rect l="0" t="0" r="r" b="b"/>
                  <a:pathLst>
                    <a:path w="216" h="216">
                      <a:moveTo>
                        <a:pt x="0" y="54"/>
                      </a:moveTo>
                      <a:lnTo>
                        <a:pt x="164" y="216"/>
                      </a:lnTo>
                      <a:lnTo>
                        <a:pt x="216" y="163"/>
                      </a:lnTo>
                      <a:lnTo>
                        <a:pt x="52" y="0"/>
                      </a:lnTo>
                      <a:lnTo>
                        <a:pt x="0" y="54"/>
                      </a:lnTo>
                      <a:close/>
                    </a:path>
                  </a:pathLst>
                </a:custGeom>
                <a:solidFill>
                  <a:schemeClr val="accent1"/>
                </a:solid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68" name="Freeform 7"/>
                <p:cNvSpPr/>
                <p:nvPr/>
              </p:nvSpPr>
              <p:spPr bwMode="auto">
                <a:xfrm>
                  <a:off x="4856162" y="2362200"/>
                  <a:ext cx="342900" cy="342900"/>
                </a:xfrm>
                <a:custGeom>
                  <a:avLst/>
                  <a:gdLst/>
                  <a:ahLst/>
                  <a:cxnLst>
                    <a:cxn ang="0">
                      <a:pos x="0" y="54"/>
                    </a:cxn>
                    <a:cxn ang="0">
                      <a:pos x="164" y="216"/>
                    </a:cxn>
                    <a:cxn ang="0">
                      <a:pos x="216" y="163"/>
                    </a:cxn>
                    <a:cxn ang="0">
                      <a:pos x="52" y="0"/>
                    </a:cxn>
                    <a:cxn ang="0">
                      <a:pos x="0" y="54"/>
                    </a:cxn>
                  </a:cxnLst>
                  <a:rect l="0" t="0" r="r" b="b"/>
                  <a:pathLst>
                    <a:path w="216" h="216">
                      <a:moveTo>
                        <a:pt x="0" y="54"/>
                      </a:moveTo>
                      <a:lnTo>
                        <a:pt x="164" y="216"/>
                      </a:lnTo>
                      <a:lnTo>
                        <a:pt x="216" y="163"/>
                      </a:lnTo>
                      <a:lnTo>
                        <a:pt x="52" y="0"/>
                      </a:lnTo>
                      <a:lnTo>
                        <a:pt x="0" y="54"/>
                      </a:lnTo>
                    </a:path>
                  </a:pathLst>
                </a:custGeom>
                <a:no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69" name="Freeform 8"/>
                <p:cNvSpPr/>
                <p:nvPr/>
              </p:nvSpPr>
              <p:spPr bwMode="auto">
                <a:xfrm>
                  <a:off x="4391025" y="1874838"/>
                  <a:ext cx="1284288" cy="1276350"/>
                </a:xfrm>
                <a:custGeom>
                  <a:avLst/>
                  <a:gdLst/>
                  <a:ahLst/>
                  <a:cxnLst>
                    <a:cxn ang="0">
                      <a:pos x="1114" y="270"/>
                    </a:cxn>
                    <a:cxn ang="0">
                      <a:pos x="140" y="268"/>
                    </a:cxn>
                    <a:cxn ang="0">
                      <a:pos x="0" y="479"/>
                    </a:cxn>
                    <a:cxn ang="0">
                      <a:pos x="766" y="624"/>
                    </a:cxn>
                    <a:cxn ang="0">
                      <a:pos x="922" y="1388"/>
                    </a:cxn>
                    <a:cxn ang="0">
                      <a:pos x="1130" y="1245"/>
                    </a:cxn>
                    <a:cxn ang="0">
                      <a:pos x="1114" y="270"/>
                    </a:cxn>
                  </a:cxnLst>
                  <a:rect l="0" t="0" r="r" b="b"/>
                  <a:pathLst>
                    <a:path w="1395" h="1388">
                      <a:moveTo>
                        <a:pt x="1114" y="270"/>
                      </a:moveTo>
                      <a:cubicBezTo>
                        <a:pt x="841" y="1"/>
                        <a:pt x="405" y="0"/>
                        <a:pt x="140" y="268"/>
                      </a:cubicBezTo>
                      <a:cubicBezTo>
                        <a:pt x="79" y="331"/>
                        <a:pt x="32" y="402"/>
                        <a:pt x="0" y="479"/>
                      </a:cubicBezTo>
                      <a:cubicBezTo>
                        <a:pt x="251" y="369"/>
                        <a:pt x="556" y="417"/>
                        <a:pt x="766" y="624"/>
                      </a:cubicBezTo>
                      <a:cubicBezTo>
                        <a:pt x="976" y="831"/>
                        <a:pt x="1028" y="1136"/>
                        <a:pt x="922" y="1388"/>
                      </a:cubicBezTo>
                      <a:cubicBezTo>
                        <a:pt x="998" y="1355"/>
                        <a:pt x="1069" y="1307"/>
                        <a:pt x="1130" y="1245"/>
                      </a:cubicBezTo>
                      <a:cubicBezTo>
                        <a:pt x="1395" y="976"/>
                        <a:pt x="1388" y="540"/>
                        <a:pt x="1114" y="270"/>
                      </a:cubicBezTo>
                    </a:path>
                  </a:pathLst>
                </a:custGeom>
                <a:solidFill>
                  <a:schemeClr val="accent2">
                    <a:lumMod val="75000"/>
                  </a:schemeClr>
                </a:solid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70" name="Freeform 10"/>
                <p:cNvSpPr/>
                <p:nvPr/>
              </p:nvSpPr>
              <p:spPr bwMode="auto">
                <a:xfrm>
                  <a:off x="4854577" y="1189038"/>
                  <a:ext cx="1489074" cy="1501776"/>
                </a:xfrm>
                <a:custGeom>
                  <a:avLst/>
                  <a:gdLst/>
                  <a:ahLst/>
                  <a:cxnLst>
                    <a:cxn ang="0">
                      <a:pos x="462" y="557"/>
                    </a:cxn>
                    <a:cxn ang="0">
                      <a:pos x="0" y="1288"/>
                    </a:cxn>
                    <a:cxn ang="0">
                      <a:pos x="201" y="1433"/>
                    </a:cxn>
                    <a:cxn ang="0">
                      <a:pos x="349" y="1632"/>
                    </a:cxn>
                    <a:cxn ang="0">
                      <a:pos x="1073" y="1160"/>
                    </a:cxn>
                    <a:cxn ang="0">
                      <a:pos x="1589" y="24"/>
                    </a:cxn>
                    <a:cxn ang="0">
                      <a:pos x="462" y="557"/>
                    </a:cxn>
                  </a:cxnLst>
                  <a:rect l="0" t="0" r="r" b="b"/>
                  <a:pathLst>
                    <a:path w="1618" h="1632">
                      <a:moveTo>
                        <a:pt x="462" y="557"/>
                      </a:moveTo>
                      <a:cubicBezTo>
                        <a:pt x="236" y="786"/>
                        <a:pt x="78" y="1044"/>
                        <a:pt x="0" y="1288"/>
                      </a:cubicBezTo>
                      <a:cubicBezTo>
                        <a:pt x="72" y="1325"/>
                        <a:pt x="140" y="1373"/>
                        <a:pt x="201" y="1433"/>
                      </a:cubicBezTo>
                      <a:cubicBezTo>
                        <a:pt x="262" y="1493"/>
                        <a:pt x="311" y="1560"/>
                        <a:pt x="349" y="1632"/>
                      </a:cubicBezTo>
                      <a:cubicBezTo>
                        <a:pt x="591" y="1550"/>
                        <a:pt x="847" y="1389"/>
                        <a:pt x="1073" y="1160"/>
                      </a:cubicBezTo>
                      <a:cubicBezTo>
                        <a:pt x="1432" y="796"/>
                        <a:pt x="1618" y="358"/>
                        <a:pt x="1589" y="24"/>
                      </a:cubicBezTo>
                      <a:cubicBezTo>
                        <a:pt x="1255" y="0"/>
                        <a:pt x="820" y="193"/>
                        <a:pt x="462" y="557"/>
                      </a:cubicBezTo>
                    </a:path>
                  </a:pathLst>
                </a:custGeom>
                <a:solidFill>
                  <a:schemeClr val="tx1">
                    <a:lumMod val="10000"/>
                    <a:lumOff val="90000"/>
                  </a:schemeClr>
                </a:solid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71" name="Freeform 11"/>
                <p:cNvSpPr/>
                <p:nvPr/>
              </p:nvSpPr>
              <p:spPr bwMode="auto">
                <a:xfrm>
                  <a:off x="5029200" y="1208088"/>
                  <a:ext cx="1314450" cy="1482725"/>
                </a:xfrm>
                <a:custGeom>
                  <a:avLst/>
                  <a:gdLst/>
                  <a:ahLst/>
                  <a:cxnLst>
                    <a:cxn ang="0">
                      <a:pos x="1399" y="2"/>
                    </a:cxn>
                    <a:cxn ang="0">
                      <a:pos x="0" y="1401"/>
                    </a:cxn>
                    <a:cxn ang="0">
                      <a:pos x="11" y="1411"/>
                    </a:cxn>
                    <a:cxn ang="0">
                      <a:pos x="159" y="1610"/>
                    </a:cxn>
                    <a:cxn ang="0">
                      <a:pos x="883" y="1138"/>
                    </a:cxn>
                    <a:cxn ang="0">
                      <a:pos x="1399" y="2"/>
                    </a:cxn>
                  </a:cxnLst>
                  <a:rect l="0" t="0" r="r" b="b"/>
                  <a:pathLst>
                    <a:path w="1428" h="1610">
                      <a:moveTo>
                        <a:pt x="1399" y="2"/>
                      </a:moveTo>
                      <a:cubicBezTo>
                        <a:pt x="1361" y="0"/>
                        <a:pt x="0" y="1401"/>
                        <a:pt x="0" y="1401"/>
                      </a:cubicBezTo>
                      <a:cubicBezTo>
                        <a:pt x="4" y="1405"/>
                        <a:pt x="7" y="1408"/>
                        <a:pt x="11" y="1411"/>
                      </a:cubicBezTo>
                      <a:cubicBezTo>
                        <a:pt x="72" y="1471"/>
                        <a:pt x="121" y="1538"/>
                        <a:pt x="159" y="1610"/>
                      </a:cubicBezTo>
                      <a:cubicBezTo>
                        <a:pt x="401" y="1528"/>
                        <a:pt x="657" y="1367"/>
                        <a:pt x="883" y="1138"/>
                      </a:cubicBezTo>
                      <a:cubicBezTo>
                        <a:pt x="1242" y="774"/>
                        <a:pt x="1428" y="336"/>
                        <a:pt x="1399" y="2"/>
                      </a:cubicBezTo>
                    </a:path>
                  </a:pathLst>
                </a:custGeom>
                <a:solidFill>
                  <a:srgbClr val="CFCFCF"/>
                </a:solid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72" name="Freeform 12"/>
                <p:cNvSpPr/>
                <p:nvPr/>
              </p:nvSpPr>
              <p:spPr bwMode="auto">
                <a:xfrm>
                  <a:off x="4814887" y="2097088"/>
                  <a:ext cx="630238" cy="638175"/>
                </a:xfrm>
                <a:custGeom>
                  <a:avLst/>
                  <a:gdLst/>
                  <a:ahLst/>
                  <a:cxnLst>
                    <a:cxn ang="0">
                      <a:pos x="276" y="282"/>
                    </a:cxn>
                    <a:cxn ang="0">
                      <a:pos x="0" y="694"/>
                    </a:cxn>
                    <a:cxn ang="0">
                      <a:pos x="407" y="411"/>
                    </a:cxn>
                    <a:cxn ang="0">
                      <a:pos x="684" y="0"/>
                    </a:cxn>
                    <a:cxn ang="0">
                      <a:pos x="276" y="282"/>
                    </a:cxn>
                  </a:cxnLst>
                  <a:rect l="0" t="0" r="r" b="b"/>
                  <a:pathLst>
                    <a:path w="684" h="694">
                      <a:moveTo>
                        <a:pt x="276" y="282"/>
                      </a:moveTo>
                      <a:cubicBezTo>
                        <a:pt x="127" y="433"/>
                        <a:pt x="24" y="591"/>
                        <a:pt x="0" y="694"/>
                      </a:cubicBezTo>
                      <a:cubicBezTo>
                        <a:pt x="102" y="668"/>
                        <a:pt x="258" y="563"/>
                        <a:pt x="407" y="411"/>
                      </a:cubicBezTo>
                      <a:cubicBezTo>
                        <a:pt x="556" y="260"/>
                        <a:pt x="659" y="103"/>
                        <a:pt x="684" y="0"/>
                      </a:cubicBezTo>
                      <a:cubicBezTo>
                        <a:pt x="581" y="26"/>
                        <a:pt x="425" y="131"/>
                        <a:pt x="276" y="282"/>
                      </a:cubicBezTo>
                    </a:path>
                  </a:pathLst>
                </a:custGeom>
                <a:solidFill>
                  <a:srgbClr val="ED9DB2"/>
                </a:solid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73" name="Freeform 23"/>
                <p:cNvSpPr/>
                <p:nvPr/>
              </p:nvSpPr>
              <p:spPr bwMode="auto">
                <a:xfrm>
                  <a:off x="5737225" y="1328738"/>
                  <a:ext cx="468312" cy="468313"/>
                </a:xfrm>
                <a:custGeom>
                  <a:avLst/>
                  <a:gdLst/>
                  <a:ahLst/>
                  <a:cxnLst>
                    <a:cxn ang="0">
                      <a:pos x="57" y="0"/>
                    </a:cxn>
                    <a:cxn ang="0">
                      <a:pos x="2" y="28"/>
                    </a:cxn>
                    <a:cxn ang="0">
                      <a:pos x="479" y="509"/>
                    </a:cxn>
                    <a:cxn ang="0">
                      <a:pos x="509" y="446"/>
                    </a:cxn>
                    <a:cxn ang="0">
                      <a:pos x="57" y="0"/>
                    </a:cxn>
                  </a:cxnLst>
                  <a:rect l="0" t="0" r="r" b="b"/>
                  <a:pathLst>
                    <a:path w="509" h="509">
                      <a:moveTo>
                        <a:pt x="57" y="0"/>
                      </a:moveTo>
                      <a:cubicBezTo>
                        <a:pt x="24" y="15"/>
                        <a:pt x="2" y="28"/>
                        <a:pt x="2" y="28"/>
                      </a:cubicBezTo>
                      <a:cubicBezTo>
                        <a:pt x="0" y="28"/>
                        <a:pt x="288" y="254"/>
                        <a:pt x="479" y="509"/>
                      </a:cubicBezTo>
                      <a:cubicBezTo>
                        <a:pt x="479" y="509"/>
                        <a:pt x="503" y="462"/>
                        <a:pt x="509" y="446"/>
                      </a:cubicBezTo>
                      <a:cubicBezTo>
                        <a:pt x="505" y="287"/>
                        <a:pt x="274" y="7"/>
                        <a:pt x="57" y="0"/>
                      </a:cubicBezTo>
                    </a:path>
                  </a:pathLst>
                </a:custGeom>
                <a:solidFill>
                  <a:schemeClr val="accent1">
                    <a:lumMod val="60000"/>
                    <a:lumOff val="40000"/>
                  </a:schemeClr>
                </a:solidFill>
                <a:ln w="9525">
                  <a:noFill/>
                  <a:round/>
                </a:ln>
              </p:spPr>
              <p:txBody>
                <a:bodyPr vert="horz" wrap="square" lIns="68571" tIns="34285" rIns="68571" bIns="34285" numCol="1" anchor="t" anchorCtr="0" compatLnSpc="1"/>
                <a:lstStyle/>
                <a:p>
                  <a:pPr>
                    <a:lnSpc>
                      <a:spcPct val="120000"/>
                    </a:lnSpc>
                  </a:pPr>
                  <a:endParaRPr lang="en-US" sz="1280" dirty="0">
                    <a:cs typeface="+mn-ea"/>
                    <a:sym typeface="+mn-lt"/>
                  </a:endParaRPr>
                </a:p>
              </p:txBody>
            </p:sp>
            <p:sp>
              <p:nvSpPr>
                <p:cNvPr id="174" name="Freeform 31"/>
                <p:cNvSpPr/>
                <p:nvPr/>
              </p:nvSpPr>
              <p:spPr bwMode="auto">
                <a:xfrm>
                  <a:off x="6318250" y="1219200"/>
                  <a:ext cx="1588"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C6C6C6"/>
                </a:solid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75" name="Oval 32"/>
                <p:cNvSpPr>
                  <a:spLocks noChangeArrowheads="1"/>
                </p:cNvSpPr>
                <p:nvPr/>
              </p:nvSpPr>
              <p:spPr bwMode="auto">
                <a:xfrm>
                  <a:off x="6318250" y="1220788"/>
                  <a:ext cx="1588" cy="1588"/>
                </a:xfrm>
                <a:prstGeom prst="ellipse">
                  <a:avLst/>
                </a:prstGeom>
                <a:solidFill>
                  <a:srgbClr val="C6C6C6"/>
                </a:solid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76" name="Freeform 33"/>
                <p:cNvSpPr/>
                <p:nvPr/>
              </p:nvSpPr>
              <p:spPr bwMode="auto">
                <a:xfrm>
                  <a:off x="6318250" y="1220788"/>
                  <a:ext cx="1588"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2F2F2"/>
                </a:solid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77" name="Oval 34"/>
                <p:cNvSpPr>
                  <a:spLocks noChangeArrowheads="1"/>
                </p:cNvSpPr>
                <p:nvPr/>
              </p:nvSpPr>
              <p:spPr bwMode="auto">
                <a:xfrm>
                  <a:off x="6318250" y="1220788"/>
                  <a:ext cx="1588" cy="1588"/>
                </a:xfrm>
                <a:prstGeom prst="ellipse">
                  <a:avLst/>
                </a:prstGeom>
                <a:solidFill>
                  <a:srgbClr val="C6C6C6"/>
                </a:solid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78" name="Freeform 35"/>
                <p:cNvSpPr/>
                <p:nvPr/>
              </p:nvSpPr>
              <p:spPr bwMode="auto">
                <a:xfrm>
                  <a:off x="6318250" y="1220788"/>
                  <a:ext cx="1588"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2F2F2"/>
                </a:solid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79" name="Freeform 36"/>
                <p:cNvSpPr/>
                <p:nvPr/>
              </p:nvSpPr>
              <p:spPr bwMode="auto">
                <a:xfrm>
                  <a:off x="6318250" y="1222375"/>
                  <a:ext cx="1588" cy="1588"/>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solidFill>
                  <a:srgbClr val="C6C6C6"/>
                </a:solid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80" name="Freeform 37"/>
                <p:cNvSpPr>
                  <a:spLocks noEditPoints="1"/>
                </p:cNvSpPr>
                <p:nvPr/>
              </p:nvSpPr>
              <p:spPr bwMode="auto">
                <a:xfrm>
                  <a:off x="6316662" y="1222375"/>
                  <a:ext cx="4763" cy="115888"/>
                </a:xfrm>
                <a:custGeom>
                  <a:avLst/>
                  <a:gdLst/>
                  <a:ahLst/>
                  <a:cxnLst>
                    <a:cxn ang="0">
                      <a:pos x="1" y="0"/>
                    </a:cxn>
                    <a:cxn ang="0">
                      <a:pos x="3" y="62"/>
                    </a:cxn>
                    <a:cxn ang="0">
                      <a:pos x="0" y="126"/>
                    </a:cxn>
                    <a:cxn ang="0">
                      <a:pos x="1" y="0"/>
                    </a:cxn>
                    <a:cxn ang="0">
                      <a:pos x="1" y="0"/>
                    </a:cxn>
                    <a:cxn ang="0">
                      <a:pos x="1" y="0"/>
                    </a:cxn>
                    <a:cxn ang="0">
                      <a:pos x="1" y="0"/>
                    </a:cxn>
                    <a:cxn ang="0">
                      <a:pos x="1" y="0"/>
                    </a:cxn>
                    <a:cxn ang="0">
                      <a:pos x="1" y="0"/>
                    </a:cxn>
                  </a:cxnLst>
                  <a:rect l="0" t="0" r="r" b="b"/>
                  <a:pathLst>
                    <a:path w="4" h="126">
                      <a:moveTo>
                        <a:pt x="1" y="0"/>
                      </a:moveTo>
                      <a:cubicBezTo>
                        <a:pt x="2" y="20"/>
                        <a:pt x="3" y="41"/>
                        <a:pt x="3" y="62"/>
                      </a:cubicBezTo>
                      <a:cubicBezTo>
                        <a:pt x="3" y="83"/>
                        <a:pt x="2" y="104"/>
                        <a:pt x="0" y="126"/>
                      </a:cubicBezTo>
                      <a:cubicBezTo>
                        <a:pt x="4" y="83"/>
                        <a:pt x="4" y="41"/>
                        <a:pt x="1" y="0"/>
                      </a:cubicBezTo>
                      <a:moveTo>
                        <a:pt x="1" y="0"/>
                      </a:moveTo>
                      <a:cubicBezTo>
                        <a:pt x="1" y="0"/>
                        <a:pt x="1" y="0"/>
                        <a:pt x="1" y="0"/>
                      </a:cubicBezTo>
                      <a:cubicBezTo>
                        <a:pt x="1" y="0"/>
                        <a:pt x="1" y="0"/>
                        <a:pt x="1" y="0"/>
                      </a:cubicBezTo>
                      <a:cubicBezTo>
                        <a:pt x="1" y="0"/>
                        <a:pt x="1" y="0"/>
                        <a:pt x="1" y="0"/>
                      </a:cubicBezTo>
                      <a:cubicBezTo>
                        <a:pt x="1" y="0"/>
                        <a:pt x="1" y="0"/>
                        <a:pt x="1" y="0"/>
                      </a:cubicBezTo>
                    </a:path>
                  </a:pathLst>
                </a:custGeom>
                <a:solidFill>
                  <a:srgbClr val="F2F2F2"/>
                </a:solid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81" name="Freeform 38"/>
                <p:cNvSpPr/>
                <p:nvPr/>
              </p:nvSpPr>
              <p:spPr bwMode="auto">
                <a:xfrm>
                  <a:off x="6316662" y="1211263"/>
                  <a:ext cx="3175" cy="68263"/>
                </a:xfrm>
                <a:custGeom>
                  <a:avLst/>
                  <a:gdLst/>
                  <a:ahLst/>
                  <a:cxnLst>
                    <a:cxn ang="0">
                      <a:pos x="1" y="0"/>
                    </a:cxn>
                    <a:cxn ang="0">
                      <a:pos x="0" y="0"/>
                    </a:cxn>
                    <a:cxn ang="0">
                      <a:pos x="1" y="1"/>
                    </a:cxn>
                    <a:cxn ang="0">
                      <a:pos x="4" y="74"/>
                    </a:cxn>
                    <a:cxn ang="0">
                      <a:pos x="2" y="12"/>
                    </a:cxn>
                    <a:cxn ang="0">
                      <a:pos x="2" y="12"/>
                    </a:cxn>
                    <a:cxn ang="0">
                      <a:pos x="2" y="12"/>
                    </a:cxn>
                    <a:cxn ang="0">
                      <a:pos x="2" y="12"/>
                    </a:cxn>
                    <a:cxn ang="0">
                      <a:pos x="2" y="12"/>
                    </a:cxn>
                    <a:cxn ang="0">
                      <a:pos x="2" y="11"/>
                    </a:cxn>
                    <a:cxn ang="0">
                      <a:pos x="2" y="11"/>
                    </a:cxn>
                    <a:cxn ang="0">
                      <a:pos x="2" y="11"/>
                    </a:cxn>
                    <a:cxn ang="0">
                      <a:pos x="2" y="11"/>
                    </a:cxn>
                    <a:cxn ang="0">
                      <a:pos x="2" y="11"/>
                    </a:cxn>
                    <a:cxn ang="0">
                      <a:pos x="2" y="11"/>
                    </a:cxn>
                    <a:cxn ang="0">
                      <a:pos x="2" y="11"/>
                    </a:cxn>
                    <a:cxn ang="0">
                      <a:pos x="2" y="11"/>
                    </a:cxn>
                    <a:cxn ang="0">
                      <a:pos x="2" y="11"/>
                    </a:cxn>
                    <a:cxn ang="0">
                      <a:pos x="2" y="11"/>
                    </a:cxn>
                    <a:cxn ang="0">
                      <a:pos x="2" y="11"/>
                    </a:cxn>
                    <a:cxn ang="0">
                      <a:pos x="2" y="11"/>
                    </a:cxn>
                    <a:cxn ang="0">
                      <a:pos x="2" y="10"/>
                    </a:cxn>
                    <a:cxn ang="0">
                      <a:pos x="2" y="10"/>
                    </a:cxn>
                    <a:cxn ang="0">
                      <a:pos x="2" y="10"/>
                    </a:cxn>
                    <a:cxn ang="0">
                      <a:pos x="2" y="10"/>
                    </a:cxn>
                    <a:cxn ang="0">
                      <a:pos x="1" y="0"/>
                    </a:cxn>
                    <a:cxn ang="0">
                      <a:pos x="1" y="0"/>
                    </a:cxn>
                  </a:cxnLst>
                  <a:rect l="0" t="0" r="r" b="b"/>
                  <a:pathLst>
                    <a:path w="4" h="74">
                      <a:moveTo>
                        <a:pt x="1" y="0"/>
                      </a:moveTo>
                      <a:cubicBezTo>
                        <a:pt x="1" y="0"/>
                        <a:pt x="0" y="0"/>
                        <a:pt x="0" y="0"/>
                      </a:cubicBezTo>
                      <a:cubicBezTo>
                        <a:pt x="0" y="0"/>
                        <a:pt x="1" y="1"/>
                        <a:pt x="1" y="1"/>
                      </a:cubicBezTo>
                      <a:cubicBezTo>
                        <a:pt x="3" y="25"/>
                        <a:pt x="4" y="49"/>
                        <a:pt x="4" y="74"/>
                      </a:cubicBezTo>
                      <a:cubicBezTo>
                        <a:pt x="4" y="53"/>
                        <a:pt x="3" y="32"/>
                        <a:pt x="2" y="12"/>
                      </a:cubicBezTo>
                      <a:cubicBezTo>
                        <a:pt x="2" y="12"/>
                        <a:pt x="2" y="12"/>
                        <a:pt x="2" y="12"/>
                      </a:cubicBezTo>
                      <a:cubicBezTo>
                        <a:pt x="2" y="12"/>
                        <a:pt x="2" y="12"/>
                        <a:pt x="2" y="12"/>
                      </a:cubicBezTo>
                      <a:cubicBezTo>
                        <a:pt x="2" y="12"/>
                        <a:pt x="2" y="12"/>
                        <a:pt x="2" y="12"/>
                      </a:cubicBezTo>
                      <a:cubicBezTo>
                        <a:pt x="2" y="12"/>
                        <a:pt x="2" y="12"/>
                        <a:pt x="2" y="12"/>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0"/>
                        <a:pt x="2" y="10"/>
                        <a:pt x="2" y="10"/>
                      </a:cubicBezTo>
                      <a:cubicBezTo>
                        <a:pt x="2" y="10"/>
                        <a:pt x="2" y="10"/>
                        <a:pt x="2" y="10"/>
                      </a:cubicBezTo>
                      <a:cubicBezTo>
                        <a:pt x="2" y="10"/>
                        <a:pt x="2" y="10"/>
                        <a:pt x="2" y="10"/>
                      </a:cubicBezTo>
                      <a:cubicBezTo>
                        <a:pt x="2" y="10"/>
                        <a:pt x="2" y="10"/>
                        <a:pt x="2" y="10"/>
                      </a:cubicBezTo>
                      <a:cubicBezTo>
                        <a:pt x="2" y="7"/>
                        <a:pt x="1" y="4"/>
                        <a:pt x="1" y="0"/>
                      </a:cubicBezTo>
                      <a:cubicBezTo>
                        <a:pt x="1" y="0"/>
                        <a:pt x="1" y="0"/>
                        <a:pt x="1" y="0"/>
                      </a:cubicBezTo>
                    </a:path>
                  </a:pathLst>
                </a:custGeom>
                <a:solidFill>
                  <a:srgbClr val="B7352B"/>
                </a:solid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82" name="Freeform 40"/>
                <p:cNvSpPr/>
                <p:nvPr/>
              </p:nvSpPr>
              <p:spPr bwMode="auto">
                <a:xfrm>
                  <a:off x="6316662" y="1338263"/>
                  <a:ext cx="1588"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2F2F2"/>
                </a:solid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83" name="Freeform 41"/>
                <p:cNvSpPr>
                  <a:spLocks noEditPoints="1"/>
                </p:cNvSpPr>
                <p:nvPr/>
              </p:nvSpPr>
              <p:spPr bwMode="auto">
                <a:xfrm>
                  <a:off x="5175250" y="1797050"/>
                  <a:ext cx="1001713" cy="893763"/>
                </a:xfrm>
                <a:custGeom>
                  <a:avLst/>
                  <a:gdLst/>
                  <a:ahLst/>
                  <a:cxnLst>
                    <a:cxn ang="0">
                      <a:pos x="72" y="943"/>
                    </a:cxn>
                    <a:cxn ang="0">
                      <a:pos x="0" y="970"/>
                    </a:cxn>
                    <a:cxn ang="0">
                      <a:pos x="0" y="970"/>
                    </a:cxn>
                    <a:cxn ang="0">
                      <a:pos x="72" y="943"/>
                    </a:cxn>
                    <a:cxn ang="0">
                      <a:pos x="72" y="943"/>
                    </a:cxn>
                    <a:cxn ang="0">
                      <a:pos x="1088" y="0"/>
                    </a:cxn>
                    <a:cxn ang="0">
                      <a:pos x="724" y="498"/>
                    </a:cxn>
                    <a:cxn ang="0">
                      <a:pos x="1088" y="0"/>
                    </a:cxn>
                    <a:cxn ang="0">
                      <a:pos x="1088" y="0"/>
                    </a:cxn>
                  </a:cxnLst>
                  <a:rect l="0" t="0" r="r" b="b"/>
                  <a:pathLst>
                    <a:path w="1088" h="970">
                      <a:moveTo>
                        <a:pt x="72" y="943"/>
                      </a:moveTo>
                      <a:cubicBezTo>
                        <a:pt x="48" y="953"/>
                        <a:pt x="24" y="962"/>
                        <a:pt x="0" y="970"/>
                      </a:cubicBezTo>
                      <a:cubicBezTo>
                        <a:pt x="0" y="970"/>
                        <a:pt x="0" y="970"/>
                        <a:pt x="0" y="970"/>
                      </a:cubicBezTo>
                      <a:cubicBezTo>
                        <a:pt x="24" y="962"/>
                        <a:pt x="48" y="953"/>
                        <a:pt x="72" y="943"/>
                      </a:cubicBezTo>
                      <a:cubicBezTo>
                        <a:pt x="72" y="943"/>
                        <a:pt x="72" y="943"/>
                        <a:pt x="72" y="943"/>
                      </a:cubicBezTo>
                      <a:moveTo>
                        <a:pt x="1088" y="0"/>
                      </a:moveTo>
                      <a:cubicBezTo>
                        <a:pt x="1001" y="170"/>
                        <a:pt x="879" y="341"/>
                        <a:pt x="724" y="498"/>
                      </a:cubicBezTo>
                      <a:cubicBezTo>
                        <a:pt x="879" y="341"/>
                        <a:pt x="1001" y="170"/>
                        <a:pt x="1088" y="0"/>
                      </a:cubicBezTo>
                      <a:cubicBezTo>
                        <a:pt x="1088" y="0"/>
                        <a:pt x="1088" y="0"/>
                        <a:pt x="1088" y="0"/>
                      </a:cubicBezTo>
                    </a:path>
                  </a:pathLst>
                </a:custGeom>
                <a:solidFill>
                  <a:srgbClr val="C6C6C6"/>
                </a:solid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84" name="Freeform 42"/>
                <p:cNvSpPr/>
                <p:nvPr/>
              </p:nvSpPr>
              <p:spPr bwMode="auto">
                <a:xfrm>
                  <a:off x="5241925" y="2493963"/>
                  <a:ext cx="317500" cy="171450"/>
                </a:xfrm>
                <a:custGeom>
                  <a:avLst/>
                  <a:gdLst/>
                  <a:ahLst/>
                  <a:cxnLst>
                    <a:cxn ang="0">
                      <a:pos x="344" y="0"/>
                    </a:cxn>
                    <a:cxn ang="0">
                      <a:pos x="0" y="186"/>
                    </a:cxn>
                    <a:cxn ang="0">
                      <a:pos x="0" y="186"/>
                    </a:cxn>
                    <a:cxn ang="0">
                      <a:pos x="344" y="0"/>
                    </a:cxn>
                  </a:cxnLst>
                  <a:rect l="0" t="0" r="r" b="b"/>
                  <a:pathLst>
                    <a:path w="344" h="186">
                      <a:moveTo>
                        <a:pt x="344" y="0"/>
                      </a:moveTo>
                      <a:cubicBezTo>
                        <a:pt x="230" y="79"/>
                        <a:pt x="114" y="141"/>
                        <a:pt x="0" y="186"/>
                      </a:cubicBezTo>
                      <a:cubicBezTo>
                        <a:pt x="0" y="186"/>
                        <a:pt x="0" y="186"/>
                        <a:pt x="0" y="186"/>
                      </a:cubicBezTo>
                      <a:cubicBezTo>
                        <a:pt x="114" y="141"/>
                        <a:pt x="230" y="79"/>
                        <a:pt x="344" y="0"/>
                      </a:cubicBezTo>
                    </a:path>
                  </a:pathLst>
                </a:custGeom>
                <a:solidFill>
                  <a:srgbClr val="264561"/>
                </a:solid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85" name="Freeform 14"/>
                <p:cNvSpPr/>
                <p:nvPr/>
              </p:nvSpPr>
              <p:spPr bwMode="auto">
                <a:xfrm>
                  <a:off x="5788023" y="1203327"/>
                  <a:ext cx="541338" cy="539750"/>
                </a:xfrm>
                <a:custGeom>
                  <a:avLst/>
                  <a:gdLst/>
                  <a:ahLst/>
                  <a:cxnLst>
                    <a:cxn ang="0">
                      <a:pos x="0" y="142"/>
                    </a:cxn>
                    <a:cxn ang="0">
                      <a:pos x="233" y="357"/>
                    </a:cxn>
                    <a:cxn ang="0">
                      <a:pos x="452" y="587"/>
                    </a:cxn>
                    <a:cxn ang="0">
                      <a:pos x="573" y="12"/>
                    </a:cxn>
                    <a:cxn ang="0">
                      <a:pos x="0" y="142"/>
                    </a:cxn>
                  </a:cxnLst>
                  <a:rect l="0" t="0" r="r" b="b"/>
                  <a:pathLst>
                    <a:path w="588" h="587">
                      <a:moveTo>
                        <a:pt x="0" y="142"/>
                      </a:moveTo>
                      <a:cubicBezTo>
                        <a:pt x="79" y="210"/>
                        <a:pt x="157" y="281"/>
                        <a:pt x="233" y="357"/>
                      </a:cubicBezTo>
                      <a:cubicBezTo>
                        <a:pt x="310" y="433"/>
                        <a:pt x="383" y="510"/>
                        <a:pt x="452" y="587"/>
                      </a:cubicBezTo>
                      <a:cubicBezTo>
                        <a:pt x="546" y="384"/>
                        <a:pt x="588" y="184"/>
                        <a:pt x="573" y="12"/>
                      </a:cubicBezTo>
                      <a:cubicBezTo>
                        <a:pt x="401" y="0"/>
                        <a:pt x="202" y="45"/>
                        <a:pt x="0" y="142"/>
                      </a:cubicBezTo>
                    </a:path>
                  </a:pathLst>
                </a:custGeom>
                <a:solidFill>
                  <a:schemeClr val="accent2">
                    <a:lumMod val="75000"/>
                  </a:schemeClr>
                </a:solid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grpSp>
        </p:grpSp>
        <p:grpSp>
          <p:nvGrpSpPr>
            <p:cNvPr id="18" name="Group 605"/>
            <p:cNvGrpSpPr/>
            <p:nvPr/>
          </p:nvGrpSpPr>
          <p:grpSpPr>
            <a:xfrm>
              <a:off x="7456057" y="2515711"/>
              <a:ext cx="1496171" cy="1630379"/>
              <a:chOff x="654280" y="1047000"/>
              <a:chExt cx="3037332" cy="3309787"/>
            </a:xfrm>
          </p:grpSpPr>
          <p:grpSp>
            <p:nvGrpSpPr>
              <p:cNvPr id="22" name="Group 606"/>
              <p:cNvGrpSpPr/>
              <p:nvPr/>
            </p:nvGrpSpPr>
            <p:grpSpPr>
              <a:xfrm>
                <a:off x="654280" y="2079826"/>
                <a:ext cx="3024555" cy="2276961"/>
                <a:chOff x="604505" y="1981058"/>
                <a:chExt cx="3153719" cy="2374200"/>
              </a:xfrm>
            </p:grpSpPr>
            <p:grpSp>
              <p:nvGrpSpPr>
                <p:cNvPr id="43" name="Group 628"/>
                <p:cNvGrpSpPr/>
                <p:nvPr/>
              </p:nvGrpSpPr>
              <p:grpSpPr>
                <a:xfrm rot="15155533" flipH="1">
                  <a:off x="773232" y="1812331"/>
                  <a:ext cx="2374200" cy="2711653"/>
                  <a:chOff x="6326188" y="1654175"/>
                  <a:chExt cx="2410644" cy="3082384"/>
                </a:xfrm>
                <a:solidFill>
                  <a:schemeClr val="bg2">
                    <a:lumMod val="75000"/>
                  </a:schemeClr>
                </a:solidFill>
              </p:grpSpPr>
              <p:sp>
                <p:nvSpPr>
                  <p:cNvPr id="125" name="Freeform 129"/>
                  <p:cNvSpPr/>
                  <p:nvPr/>
                </p:nvSpPr>
                <p:spPr bwMode="auto">
                  <a:xfrm>
                    <a:off x="8027988" y="1720850"/>
                    <a:ext cx="3175" cy="1588"/>
                  </a:xfrm>
                  <a:custGeom>
                    <a:avLst/>
                    <a:gdLst/>
                    <a:ahLst/>
                    <a:cxnLst>
                      <a:cxn ang="0">
                        <a:pos x="0" y="0"/>
                      </a:cxn>
                      <a:cxn ang="0">
                        <a:pos x="0" y="0"/>
                      </a:cxn>
                      <a:cxn ang="0">
                        <a:pos x="0" y="0"/>
                      </a:cxn>
                    </a:cxnLst>
                    <a:rect l="0" t="0" r="r" b="b"/>
                    <a:pathLst>
                      <a:path w="1">
                        <a:moveTo>
                          <a:pt x="0" y="0"/>
                        </a:moveTo>
                        <a:cubicBezTo>
                          <a:pt x="0" y="0"/>
                          <a:pt x="1" y="0"/>
                          <a:pt x="0" y="0"/>
                        </a:cubicBezTo>
                        <a:cubicBezTo>
                          <a:pt x="0" y="0"/>
                          <a:pt x="0" y="0"/>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26" name="Freeform 130"/>
                  <p:cNvSpPr/>
                  <p:nvPr/>
                </p:nvSpPr>
                <p:spPr bwMode="auto">
                  <a:xfrm>
                    <a:off x="7724775" y="1841500"/>
                    <a:ext cx="3175" cy="3175"/>
                  </a:xfrm>
                  <a:custGeom>
                    <a:avLst/>
                    <a:gdLst/>
                    <a:ahLst/>
                    <a:cxnLst>
                      <a:cxn ang="0">
                        <a:pos x="0" y="1"/>
                      </a:cxn>
                      <a:cxn ang="0">
                        <a:pos x="1" y="0"/>
                      </a:cxn>
                      <a:cxn ang="0">
                        <a:pos x="0" y="1"/>
                      </a:cxn>
                    </a:cxnLst>
                    <a:rect l="0" t="0" r="r" b="b"/>
                    <a:pathLst>
                      <a:path w="1" h="1">
                        <a:moveTo>
                          <a:pt x="0" y="1"/>
                        </a:moveTo>
                        <a:cubicBezTo>
                          <a:pt x="1" y="0"/>
                          <a:pt x="1" y="0"/>
                          <a:pt x="1" y="0"/>
                        </a:cubicBezTo>
                        <a:cubicBezTo>
                          <a:pt x="0" y="1"/>
                          <a:pt x="0" y="1"/>
                          <a:pt x="0" y="1"/>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27" name="Freeform 131"/>
                  <p:cNvSpPr/>
                  <p:nvPr/>
                </p:nvSpPr>
                <p:spPr bwMode="auto">
                  <a:xfrm>
                    <a:off x="8218488" y="1671638"/>
                    <a:ext cx="12700" cy="1588"/>
                  </a:xfrm>
                  <a:custGeom>
                    <a:avLst/>
                    <a:gdLst/>
                    <a:ahLst/>
                    <a:cxnLst>
                      <a:cxn ang="0">
                        <a:pos x="0" y="1"/>
                      </a:cxn>
                      <a:cxn ang="0">
                        <a:pos x="0" y="1"/>
                      </a:cxn>
                      <a:cxn ang="0">
                        <a:pos x="5" y="0"/>
                      </a:cxn>
                      <a:cxn ang="0">
                        <a:pos x="0" y="1"/>
                      </a:cxn>
                    </a:cxnLst>
                    <a:rect l="0" t="0" r="r" b="b"/>
                    <a:pathLst>
                      <a:path w="5" h="1">
                        <a:moveTo>
                          <a:pt x="0" y="1"/>
                        </a:moveTo>
                        <a:cubicBezTo>
                          <a:pt x="0" y="1"/>
                          <a:pt x="0" y="1"/>
                          <a:pt x="0" y="1"/>
                        </a:cubicBezTo>
                        <a:cubicBezTo>
                          <a:pt x="5" y="0"/>
                          <a:pt x="5" y="0"/>
                          <a:pt x="5" y="0"/>
                        </a:cubicBezTo>
                        <a:lnTo>
                          <a:pt x="0" y="1"/>
                        </a:ln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28" name="Freeform 132"/>
                  <p:cNvSpPr/>
                  <p:nvPr/>
                </p:nvSpPr>
                <p:spPr bwMode="auto">
                  <a:xfrm>
                    <a:off x="7169150" y="2263775"/>
                    <a:ext cx="3175" cy="3175"/>
                  </a:xfrm>
                  <a:custGeom>
                    <a:avLst/>
                    <a:gdLst/>
                    <a:ahLst/>
                    <a:cxnLst>
                      <a:cxn ang="0">
                        <a:pos x="0" y="1"/>
                      </a:cxn>
                      <a:cxn ang="0">
                        <a:pos x="1" y="0"/>
                      </a:cxn>
                      <a:cxn ang="0">
                        <a:pos x="0" y="1"/>
                      </a:cxn>
                    </a:cxnLst>
                    <a:rect l="0" t="0" r="r" b="b"/>
                    <a:pathLst>
                      <a:path w="1" h="1">
                        <a:moveTo>
                          <a:pt x="0" y="1"/>
                        </a:moveTo>
                        <a:cubicBezTo>
                          <a:pt x="1" y="0"/>
                          <a:pt x="1" y="0"/>
                          <a:pt x="1" y="0"/>
                        </a:cubicBezTo>
                        <a:cubicBezTo>
                          <a:pt x="1" y="1"/>
                          <a:pt x="0" y="1"/>
                          <a:pt x="0" y="1"/>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29" name="Freeform 133"/>
                  <p:cNvSpPr/>
                  <p:nvPr/>
                </p:nvSpPr>
                <p:spPr bwMode="auto">
                  <a:xfrm>
                    <a:off x="7480300" y="1995488"/>
                    <a:ext cx="4762" cy="4763"/>
                  </a:xfrm>
                  <a:custGeom>
                    <a:avLst/>
                    <a:gdLst/>
                    <a:ahLst/>
                    <a:cxnLst>
                      <a:cxn ang="0">
                        <a:pos x="2" y="0"/>
                      </a:cxn>
                      <a:cxn ang="0">
                        <a:pos x="0" y="2"/>
                      </a:cxn>
                      <a:cxn ang="0">
                        <a:pos x="2" y="0"/>
                      </a:cxn>
                    </a:cxnLst>
                    <a:rect l="0" t="0" r="r" b="b"/>
                    <a:pathLst>
                      <a:path w="2" h="2">
                        <a:moveTo>
                          <a:pt x="2" y="0"/>
                        </a:moveTo>
                        <a:cubicBezTo>
                          <a:pt x="1" y="0"/>
                          <a:pt x="1" y="1"/>
                          <a:pt x="0" y="2"/>
                        </a:cubicBezTo>
                        <a:cubicBezTo>
                          <a:pt x="1" y="1"/>
                          <a:pt x="2" y="0"/>
                          <a:pt x="2"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30" name="Freeform 134"/>
                  <p:cNvSpPr/>
                  <p:nvPr/>
                </p:nvSpPr>
                <p:spPr bwMode="auto">
                  <a:xfrm>
                    <a:off x="8318500" y="1681163"/>
                    <a:ext cx="7937" cy="1588"/>
                  </a:xfrm>
                  <a:custGeom>
                    <a:avLst/>
                    <a:gdLst/>
                    <a:ahLst/>
                    <a:cxnLst>
                      <a:cxn ang="0">
                        <a:pos x="3" y="0"/>
                      </a:cxn>
                      <a:cxn ang="0">
                        <a:pos x="0" y="0"/>
                      </a:cxn>
                      <a:cxn ang="0">
                        <a:pos x="3" y="0"/>
                      </a:cxn>
                    </a:cxnLst>
                    <a:rect l="0" t="0" r="r" b="b"/>
                    <a:pathLst>
                      <a:path w="3">
                        <a:moveTo>
                          <a:pt x="3" y="0"/>
                        </a:moveTo>
                        <a:cubicBezTo>
                          <a:pt x="0" y="0"/>
                          <a:pt x="0" y="0"/>
                          <a:pt x="0" y="0"/>
                        </a:cubicBezTo>
                        <a:cubicBezTo>
                          <a:pt x="0" y="0"/>
                          <a:pt x="1" y="0"/>
                          <a:pt x="3"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31" name="Freeform 135"/>
                  <p:cNvSpPr/>
                  <p:nvPr/>
                </p:nvSpPr>
                <p:spPr bwMode="auto">
                  <a:xfrm>
                    <a:off x="8516938" y="1655763"/>
                    <a:ext cx="1587" cy="1588"/>
                  </a:xfrm>
                  <a:custGeom>
                    <a:avLst/>
                    <a:gdLst/>
                    <a:ahLst/>
                    <a:cxnLst>
                      <a:cxn ang="0">
                        <a:pos x="1" y="0"/>
                      </a:cxn>
                      <a:cxn ang="0">
                        <a:pos x="1" y="0"/>
                      </a:cxn>
                      <a:cxn ang="0">
                        <a:pos x="1" y="0"/>
                      </a:cxn>
                    </a:cxnLst>
                    <a:rect l="0" t="0" r="r" b="b"/>
                    <a:pathLst>
                      <a:path w="1">
                        <a:moveTo>
                          <a:pt x="1" y="0"/>
                        </a:moveTo>
                        <a:cubicBezTo>
                          <a:pt x="1" y="0"/>
                          <a:pt x="1" y="0"/>
                          <a:pt x="1" y="0"/>
                        </a:cubicBezTo>
                        <a:cubicBezTo>
                          <a:pt x="0" y="0"/>
                          <a:pt x="1" y="0"/>
                          <a:pt x="1"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32" name="Freeform 136"/>
                  <p:cNvSpPr/>
                  <p:nvPr/>
                </p:nvSpPr>
                <p:spPr bwMode="auto">
                  <a:xfrm>
                    <a:off x="8434388" y="1654175"/>
                    <a:ext cx="7937" cy="1588"/>
                  </a:xfrm>
                  <a:custGeom>
                    <a:avLst/>
                    <a:gdLst/>
                    <a:ahLst/>
                    <a:cxnLst>
                      <a:cxn ang="0">
                        <a:pos x="3" y="0"/>
                      </a:cxn>
                      <a:cxn ang="0">
                        <a:pos x="0" y="0"/>
                      </a:cxn>
                      <a:cxn ang="0">
                        <a:pos x="3" y="0"/>
                      </a:cxn>
                    </a:cxnLst>
                    <a:rect l="0" t="0" r="r" b="b"/>
                    <a:pathLst>
                      <a:path w="3">
                        <a:moveTo>
                          <a:pt x="3" y="0"/>
                        </a:moveTo>
                        <a:cubicBezTo>
                          <a:pt x="2" y="0"/>
                          <a:pt x="1" y="0"/>
                          <a:pt x="0" y="0"/>
                        </a:cubicBezTo>
                        <a:cubicBezTo>
                          <a:pt x="1" y="0"/>
                          <a:pt x="3" y="0"/>
                          <a:pt x="3"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33" name="Freeform 137"/>
                  <p:cNvSpPr/>
                  <p:nvPr/>
                </p:nvSpPr>
                <p:spPr bwMode="auto">
                  <a:xfrm>
                    <a:off x="8432800" y="1654175"/>
                    <a:ext cx="1587" cy="1588"/>
                  </a:xfrm>
                  <a:custGeom>
                    <a:avLst/>
                    <a:gdLst/>
                    <a:ahLst/>
                    <a:cxnLst>
                      <a:cxn ang="0">
                        <a:pos x="0" y="0"/>
                      </a:cxn>
                      <a:cxn ang="0">
                        <a:pos x="1" y="0"/>
                      </a:cxn>
                      <a:cxn ang="0">
                        <a:pos x="0" y="0"/>
                      </a:cxn>
                    </a:cxnLst>
                    <a:rect l="0" t="0" r="r" b="b"/>
                    <a:pathLst>
                      <a:path w="1">
                        <a:moveTo>
                          <a:pt x="0" y="0"/>
                        </a:moveTo>
                        <a:cubicBezTo>
                          <a:pt x="1" y="0"/>
                          <a:pt x="1" y="0"/>
                          <a:pt x="1" y="0"/>
                        </a:cubicBezTo>
                        <a:cubicBezTo>
                          <a:pt x="1" y="0"/>
                          <a:pt x="0" y="0"/>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34" name="Freeform 138"/>
                  <p:cNvSpPr/>
                  <p:nvPr/>
                </p:nvSpPr>
                <p:spPr bwMode="auto">
                  <a:xfrm>
                    <a:off x="6326188" y="4597400"/>
                    <a:ext cx="3175" cy="17463"/>
                  </a:xfrm>
                  <a:custGeom>
                    <a:avLst/>
                    <a:gdLst/>
                    <a:ahLst/>
                    <a:cxnLst>
                      <a:cxn ang="0">
                        <a:pos x="0" y="0"/>
                      </a:cxn>
                      <a:cxn ang="0">
                        <a:pos x="1" y="7"/>
                      </a:cxn>
                      <a:cxn ang="0">
                        <a:pos x="0" y="0"/>
                      </a:cxn>
                    </a:cxnLst>
                    <a:rect l="0" t="0" r="r" b="b"/>
                    <a:pathLst>
                      <a:path w="1" h="7">
                        <a:moveTo>
                          <a:pt x="0" y="0"/>
                        </a:moveTo>
                        <a:cubicBezTo>
                          <a:pt x="0" y="3"/>
                          <a:pt x="0" y="5"/>
                          <a:pt x="1" y="7"/>
                        </a:cubicBezTo>
                        <a:lnTo>
                          <a:pt x="0" y="0"/>
                        </a:ln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35" name="Freeform 139"/>
                  <p:cNvSpPr/>
                  <p:nvPr/>
                </p:nvSpPr>
                <p:spPr bwMode="auto">
                  <a:xfrm>
                    <a:off x="6789738" y="2773363"/>
                    <a:ext cx="3175" cy="1588"/>
                  </a:xfrm>
                  <a:custGeom>
                    <a:avLst/>
                    <a:gdLst/>
                    <a:ahLst/>
                    <a:cxnLst>
                      <a:cxn ang="0">
                        <a:pos x="1" y="1"/>
                      </a:cxn>
                      <a:cxn ang="0">
                        <a:pos x="1" y="0"/>
                      </a:cxn>
                      <a:cxn ang="0">
                        <a:pos x="1" y="1"/>
                      </a:cxn>
                    </a:cxnLst>
                    <a:rect l="0" t="0" r="r" b="b"/>
                    <a:pathLst>
                      <a:path w="1" h="1">
                        <a:moveTo>
                          <a:pt x="1" y="1"/>
                        </a:moveTo>
                        <a:cubicBezTo>
                          <a:pt x="1" y="0"/>
                          <a:pt x="1" y="0"/>
                          <a:pt x="1" y="0"/>
                        </a:cubicBezTo>
                        <a:cubicBezTo>
                          <a:pt x="0" y="1"/>
                          <a:pt x="0" y="1"/>
                          <a:pt x="1" y="1"/>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36" name="Freeform 140"/>
                  <p:cNvSpPr/>
                  <p:nvPr/>
                </p:nvSpPr>
                <p:spPr bwMode="auto">
                  <a:xfrm>
                    <a:off x="6342063" y="4603750"/>
                    <a:ext cx="1587" cy="4763"/>
                  </a:xfrm>
                  <a:custGeom>
                    <a:avLst/>
                    <a:gdLst/>
                    <a:ahLst/>
                    <a:cxnLst>
                      <a:cxn ang="0">
                        <a:pos x="0" y="0"/>
                      </a:cxn>
                      <a:cxn ang="0">
                        <a:pos x="0" y="2"/>
                      </a:cxn>
                      <a:cxn ang="0">
                        <a:pos x="0" y="0"/>
                      </a:cxn>
                    </a:cxnLst>
                    <a:rect l="0" t="0" r="r" b="b"/>
                    <a:pathLst>
                      <a:path h="2">
                        <a:moveTo>
                          <a:pt x="0" y="0"/>
                        </a:moveTo>
                        <a:cubicBezTo>
                          <a:pt x="0" y="2"/>
                          <a:pt x="0" y="2"/>
                          <a:pt x="0" y="2"/>
                        </a:cubicBezTo>
                        <a:cubicBezTo>
                          <a:pt x="0" y="1"/>
                          <a:pt x="0" y="1"/>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37" name="Freeform 141"/>
                  <p:cNvSpPr/>
                  <p:nvPr/>
                </p:nvSpPr>
                <p:spPr bwMode="auto">
                  <a:xfrm>
                    <a:off x="8207375" y="1704975"/>
                    <a:ext cx="17462" cy="6350"/>
                  </a:xfrm>
                  <a:custGeom>
                    <a:avLst/>
                    <a:gdLst/>
                    <a:ahLst/>
                    <a:cxnLst>
                      <a:cxn ang="0">
                        <a:pos x="7" y="0"/>
                      </a:cxn>
                      <a:cxn ang="0">
                        <a:pos x="0" y="2"/>
                      </a:cxn>
                      <a:cxn ang="0">
                        <a:pos x="7" y="0"/>
                      </a:cxn>
                    </a:cxnLst>
                    <a:rect l="0" t="0" r="r" b="b"/>
                    <a:pathLst>
                      <a:path w="7" h="2">
                        <a:moveTo>
                          <a:pt x="7" y="0"/>
                        </a:moveTo>
                        <a:cubicBezTo>
                          <a:pt x="5" y="1"/>
                          <a:pt x="0" y="1"/>
                          <a:pt x="0" y="2"/>
                        </a:cubicBezTo>
                        <a:cubicBezTo>
                          <a:pt x="3" y="1"/>
                          <a:pt x="6" y="1"/>
                          <a:pt x="7"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38" name="Freeform 142"/>
                  <p:cNvSpPr/>
                  <p:nvPr/>
                </p:nvSpPr>
                <p:spPr bwMode="auto">
                  <a:xfrm>
                    <a:off x="6788150" y="2924175"/>
                    <a:ext cx="1587" cy="4763"/>
                  </a:xfrm>
                  <a:custGeom>
                    <a:avLst/>
                    <a:gdLst/>
                    <a:ahLst/>
                    <a:cxnLst>
                      <a:cxn ang="0">
                        <a:pos x="0" y="0"/>
                      </a:cxn>
                      <a:cxn ang="0">
                        <a:pos x="0" y="2"/>
                      </a:cxn>
                      <a:cxn ang="0">
                        <a:pos x="0" y="0"/>
                      </a:cxn>
                    </a:cxnLst>
                    <a:rect l="0" t="0" r="r" b="b"/>
                    <a:pathLst>
                      <a:path h="2">
                        <a:moveTo>
                          <a:pt x="0" y="0"/>
                        </a:moveTo>
                        <a:cubicBezTo>
                          <a:pt x="0" y="2"/>
                          <a:pt x="0" y="2"/>
                          <a:pt x="0" y="2"/>
                        </a:cubicBezTo>
                        <a:cubicBezTo>
                          <a:pt x="0" y="1"/>
                          <a:pt x="0" y="1"/>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39" name="Freeform 143"/>
                  <p:cNvSpPr/>
                  <p:nvPr/>
                </p:nvSpPr>
                <p:spPr bwMode="auto">
                  <a:xfrm>
                    <a:off x="6342063" y="4602163"/>
                    <a:ext cx="1587" cy="1588"/>
                  </a:xfrm>
                  <a:custGeom>
                    <a:avLst/>
                    <a:gdLst/>
                    <a:ahLst/>
                    <a:cxnLst>
                      <a:cxn ang="0">
                        <a:pos x="0" y="1"/>
                      </a:cxn>
                      <a:cxn ang="0">
                        <a:pos x="0" y="0"/>
                      </a:cxn>
                      <a:cxn ang="0">
                        <a:pos x="0" y="0"/>
                      </a:cxn>
                      <a:cxn ang="0">
                        <a:pos x="0" y="1"/>
                      </a:cxn>
                    </a:cxnLst>
                    <a:rect l="0" t="0" r="r" b="b"/>
                    <a:pathLst>
                      <a:path h="1">
                        <a:moveTo>
                          <a:pt x="0" y="1"/>
                        </a:moveTo>
                        <a:cubicBezTo>
                          <a:pt x="0" y="0"/>
                          <a:pt x="0" y="0"/>
                          <a:pt x="0" y="0"/>
                        </a:cubicBezTo>
                        <a:cubicBezTo>
                          <a:pt x="0" y="0"/>
                          <a:pt x="0" y="0"/>
                          <a:pt x="0" y="0"/>
                        </a:cubicBezTo>
                        <a:cubicBezTo>
                          <a:pt x="0" y="0"/>
                          <a:pt x="0" y="1"/>
                          <a:pt x="0" y="1"/>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40" name="Rectangle 144"/>
                  <p:cNvSpPr>
                    <a:spLocks noChangeArrowheads="1"/>
                  </p:cNvSpPr>
                  <p:nvPr/>
                </p:nvSpPr>
                <p:spPr bwMode="auto">
                  <a:xfrm>
                    <a:off x="6518275" y="3373438"/>
                    <a:ext cx="1587" cy="1588"/>
                  </a:xfrm>
                  <a:prstGeom prst="rect">
                    <a:avLst/>
                  </a:prstGeom>
                  <a:grpFill/>
                  <a:ln w="9525">
                    <a:noFill/>
                    <a:miter lim="800000"/>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41" name="Freeform 145"/>
                  <p:cNvSpPr/>
                  <p:nvPr/>
                </p:nvSpPr>
                <p:spPr bwMode="auto">
                  <a:xfrm>
                    <a:off x="6505575" y="3398838"/>
                    <a:ext cx="1587" cy="6350"/>
                  </a:xfrm>
                  <a:custGeom>
                    <a:avLst/>
                    <a:gdLst/>
                    <a:ahLst/>
                    <a:cxnLst>
                      <a:cxn ang="0">
                        <a:pos x="0" y="3"/>
                      </a:cxn>
                      <a:cxn ang="0">
                        <a:pos x="0" y="0"/>
                      </a:cxn>
                      <a:cxn ang="0">
                        <a:pos x="0" y="3"/>
                      </a:cxn>
                    </a:cxnLst>
                    <a:rect l="0" t="0" r="r" b="b"/>
                    <a:pathLst>
                      <a:path h="3">
                        <a:moveTo>
                          <a:pt x="0" y="3"/>
                        </a:moveTo>
                        <a:cubicBezTo>
                          <a:pt x="0" y="0"/>
                          <a:pt x="0" y="0"/>
                          <a:pt x="0" y="0"/>
                        </a:cubicBezTo>
                        <a:cubicBezTo>
                          <a:pt x="0" y="2"/>
                          <a:pt x="0" y="3"/>
                          <a:pt x="0" y="3"/>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42" name="Freeform 146"/>
                  <p:cNvSpPr/>
                  <p:nvPr/>
                </p:nvSpPr>
                <p:spPr bwMode="auto">
                  <a:xfrm>
                    <a:off x="6329363" y="4614863"/>
                    <a:ext cx="1587" cy="6350"/>
                  </a:xfrm>
                  <a:custGeom>
                    <a:avLst/>
                    <a:gdLst/>
                    <a:ahLst/>
                    <a:cxnLst>
                      <a:cxn ang="0">
                        <a:pos x="0" y="0"/>
                      </a:cxn>
                      <a:cxn ang="0">
                        <a:pos x="0" y="3"/>
                      </a:cxn>
                      <a:cxn ang="0">
                        <a:pos x="0" y="0"/>
                      </a:cxn>
                    </a:cxnLst>
                    <a:rect l="0" t="0" r="r" b="b"/>
                    <a:pathLst>
                      <a:path h="3">
                        <a:moveTo>
                          <a:pt x="0" y="0"/>
                        </a:moveTo>
                        <a:cubicBezTo>
                          <a:pt x="0" y="3"/>
                          <a:pt x="0" y="3"/>
                          <a:pt x="0" y="3"/>
                        </a:cubicBezTo>
                        <a:cubicBezTo>
                          <a:pt x="0" y="2"/>
                          <a:pt x="0" y="1"/>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43" name="Freeform 147"/>
                  <p:cNvSpPr/>
                  <p:nvPr/>
                </p:nvSpPr>
                <p:spPr bwMode="auto">
                  <a:xfrm>
                    <a:off x="6405563" y="3765550"/>
                    <a:ext cx="3175" cy="4763"/>
                  </a:xfrm>
                  <a:custGeom>
                    <a:avLst/>
                    <a:gdLst/>
                    <a:ahLst/>
                    <a:cxnLst>
                      <a:cxn ang="0">
                        <a:pos x="0" y="2"/>
                      </a:cxn>
                      <a:cxn ang="0">
                        <a:pos x="1" y="0"/>
                      </a:cxn>
                      <a:cxn ang="0">
                        <a:pos x="0" y="2"/>
                      </a:cxn>
                    </a:cxnLst>
                    <a:rect l="0" t="0" r="r" b="b"/>
                    <a:pathLst>
                      <a:path w="1" h="2">
                        <a:moveTo>
                          <a:pt x="0" y="2"/>
                        </a:moveTo>
                        <a:cubicBezTo>
                          <a:pt x="1" y="0"/>
                          <a:pt x="1" y="0"/>
                          <a:pt x="1" y="0"/>
                        </a:cubicBezTo>
                        <a:cubicBezTo>
                          <a:pt x="0" y="1"/>
                          <a:pt x="0" y="2"/>
                          <a:pt x="0" y="2"/>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44" name="Freeform 148"/>
                  <p:cNvSpPr/>
                  <p:nvPr/>
                </p:nvSpPr>
                <p:spPr bwMode="auto">
                  <a:xfrm>
                    <a:off x="7507288" y="1978025"/>
                    <a:ext cx="3175" cy="3175"/>
                  </a:xfrm>
                  <a:custGeom>
                    <a:avLst/>
                    <a:gdLst/>
                    <a:ahLst/>
                    <a:cxnLst>
                      <a:cxn ang="0">
                        <a:pos x="0" y="1"/>
                      </a:cxn>
                      <a:cxn ang="0">
                        <a:pos x="1" y="0"/>
                      </a:cxn>
                      <a:cxn ang="0">
                        <a:pos x="0" y="1"/>
                      </a:cxn>
                    </a:cxnLst>
                    <a:rect l="0" t="0" r="r" b="b"/>
                    <a:pathLst>
                      <a:path w="1" h="1">
                        <a:moveTo>
                          <a:pt x="0" y="1"/>
                        </a:moveTo>
                        <a:cubicBezTo>
                          <a:pt x="0" y="1"/>
                          <a:pt x="0" y="1"/>
                          <a:pt x="1" y="0"/>
                        </a:cubicBezTo>
                        <a:cubicBezTo>
                          <a:pt x="1" y="0"/>
                          <a:pt x="1" y="0"/>
                          <a:pt x="0" y="1"/>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45" name="Freeform 149"/>
                  <p:cNvSpPr/>
                  <p:nvPr/>
                </p:nvSpPr>
                <p:spPr bwMode="auto">
                  <a:xfrm>
                    <a:off x="7335838" y="2182813"/>
                    <a:ext cx="3175" cy="1588"/>
                  </a:xfrm>
                  <a:custGeom>
                    <a:avLst/>
                    <a:gdLst/>
                    <a:ahLst/>
                    <a:cxnLst>
                      <a:cxn ang="0">
                        <a:pos x="1" y="0"/>
                      </a:cxn>
                      <a:cxn ang="0">
                        <a:pos x="0" y="0"/>
                      </a:cxn>
                      <a:cxn ang="0">
                        <a:pos x="0" y="0"/>
                      </a:cxn>
                      <a:cxn ang="0">
                        <a:pos x="1" y="0"/>
                      </a:cxn>
                    </a:cxnLst>
                    <a:rect l="0" t="0" r="r" b="b"/>
                    <a:pathLst>
                      <a:path w="1">
                        <a:moveTo>
                          <a:pt x="1" y="0"/>
                        </a:moveTo>
                        <a:cubicBezTo>
                          <a:pt x="0" y="0"/>
                          <a:pt x="0" y="0"/>
                          <a:pt x="0" y="0"/>
                        </a:cubicBezTo>
                        <a:cubicBezTo>
                          <a:pt x="0" y="0"/>
                          <a:pt x="0" y="0"/>
                          <a:pt x="0" y="0"/>
                        </a:cubicBezTo>
                        <a:cubicBezTo>
                          <a:pt x="0" y="0"/>
                          <a:pt x="1" y="0"/>
                          <a:pt x="1"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46" name="Freeform 150"/>
                  <p:cNvSpPr/>
                  <p:nvPr/>
                </p:nvSpPr>
                <p:spPr bwMode="auto">
                  <a:xfrm>
                    <a:off x="7339013" y="2171700"/>
                    <a:ext cx="6350" cy="11113"/>
                  </a:xfrm>
                  <a:custGeom>
                    <a:avLst/>
                    <a:gdLst/>
                    <a:ahLst/>
                    <a:cxnLst>
                      <a:cxn ang="0">
                        <a:pos x="3" y="0"/>
                      </a:cxn>
                      <a:cxn ang="0">
                        <a:pos x="0" y="4"/>
                      </a:cxn>
                      <a:cxn ang="0">
                        <a:pos x="3" y="0"/>
                      </a:cxn>
                    </a:cxnLst>
                    <a:rect l="0" t="0" r="r" b="b"/>
                    <a:pathLst>
                      <a:path w="3" h="4">
                        <a:moveTo>
                          <a:pt x="3" y="0"/>
                        </a:moveTo>
                        <a:cubicBezTo>
                          <a:pt x="2" y="1"/>
                          <a:pt x="0" y="3"/>
                          <a:pt x="0" y="4"/>
                        </a:cubicBezTo>
                        <a:cubicBezTo>
                          <a:pt x="1" y="3"/>
                          <a:pt x="2" y="2"/>
                          <a:pt x="3"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47" name="Freeform 151"/>
                  <p:cNvSpPr/>
                  <p:nvPr/>
                </p:nvSpPr>
                <p:spPr bwMode="auto">
                  <a:xfrm>
                    <a:off x="7316788" y="2200275"/>
                    <a:ext cx="1587" cy="1588"/>
                  </a:xfrm>
                  <a:custGeom>
                    <a:avLst/>
                    <a:gdLst/>
                    <a:ahLst/>
                    <a:cxnLst>
                      <a:cxn ang="0">
                        <a:pos x="0" y="1"/>
                      </a:cxn>
                      <a:cxn ang="0">
                        <a:pos x="0" y="0"/>
                      </a:cxn>
                      <a:cxn ang="0">
                        <a:pos x="0" y="1"/>
                      </a:cxn>
                    </a:cxnLst>
                    <a:rect l="0" t="0" r="r" b="b"/>
                    <a:pathLst>
                      <a:path h="1">
                        <a:moveTo>
                          <a:pt x="0" y="1"/>
                        </a:moveTo>
                        <a:cubicBezTo>
                          <a:pt x="0" y="0"/>
                          <a:pt x="0" y="0"/>
                          <a:pt x="0" y="0"/>
                        </a:cubicBezTo>
                        <a:cubicBezTo>
                          <a:pt x="0" y="0"/>
                          <a:pt x="0" y="1"/>
                          <a:pt x="0" y="1"/>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48" name="Freeform 152"/>
                  <p:cNvSpPr/>
                  <p:nvPr/>
                </p:nvSpPr>
                <p:spPr bwMode="auto">
                  <a:xfrm>
                    <a:off x="7526338" y="2028825"/>
                    <a:ext cx="1587"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49" name="Freeform 153"/>
                  <p:cNvSpPr/>
                  <p:nvPr/>
                </p:nvSpPr>
                <p:spPr bwMode="auto">
                  <a:xfrm>
                    <a:off x="7481888" y="2063750"/>
                    <a:ext cx="3175" cy="1588"/>
                  </a:xfrm>
                  <a:custGeom>
                    <a:avLst/>
                    <a:gdLst/>
                    <a:ahLst/>
                    <a:cxnLst>
                      <a:cxn ang="0">
                        <a:pos x="1" y="0"/>
                      </a:cxn>
                      <a:cxn ang="0">
                        <a:pos x="0" y="0"/>
                      </a:cxn>
                      <a:cxn ang="0">
                        <a:pos x="1" y="0"/>
                      </a:cxn>
                    </a:cxnLst>
                    <a:rect l="0" t="0" r="r" b="b"/>
                    <a:pathLst>
                      <a:path w="1">
                        <a:moveTo>
                          <a:pt x="1" y="0"/>
                        </a:moveTo>
                        <a:cubicBezTo>
                          <a:pt x="1" y="0"/>
                          <a:pt x="0" y="0"/>
                          <a:pt x="0" y="0"/>
                        </a:cubicBezTo>
                        <a:cubicBezTo>
                          <a:pt x="0" y="0"/>
                          <a:pt x="1" y="0"/>
                          <a:pt x="1"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50" name="Freeform 154"/>
                  <p:cNvSpPr/>
                  <p:nvPr/>
                </p:nvSpPr>
                <p:spPr bwMode="auto">
                  <a:xfrm>
                    <a:off x="7221538" y="2301875"/>
                    <a:ext cx="1587"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51" name="Freeform 155"/>
                  <p:cNvSpPr/>
                  <p:nvPr/>
                </p:nvSpPr>
                <p:spPr bwMode="auto">
                  <a:xfrm>
                    <a:off x="6471470" y="1748884"/>
                    <a:ext cx="2265362" cy="2987675"/>
                  </a:xfrm>
                  <a:custGeom>
                    <a:avLst/>
                    <a:gdLst/>
                    <a:ahLst/>
                    <a:cxnLst>
                      <a:cxn ang="0">
                        <a:pos x="295" y="351"/>
                      </a:cxn>
                      <a:cxn ang="0">
                        <a:pos x="339" y="296"/>
                      </a:cxn>
                      <a:cxn ang="0">
                        <a:pos x="362" y="265"/>
                      </a:cxn>
                      <a:cxn ang="0">
                        <a:pos x="377" y="249"/>
                      </a:cxn>
                      <a:cxn ang="0">
                        <a:pos x="403" y="224"/>
                      </a:cxn>
                      <a:cxn ang="0">
                        <a:pos x="411" y="216"/>
                      </a:cxn>
                      <a:cxn ang="0">
                        <a:pos x="427" y="202"/>
                      </a:cxn>
                      <a:cxn ang="0">
                        <a:pos x="458" y="180"/>
                      </a:cxn>
                      <a:cxn ang="0">
                        <a:pos x="477" y="162"/>
                      </a:cxn>
                      <a:cxn ang="0">
                        <a:pos x="512" y="134"/>
                      </a:cxn>
                      <a:cxn ang="0">
                        <a:pos x="530" y="124"/>
                      </a:cxn>
                      <a:cxn ang="0">
                        <a:pos x="558" y="106"/>
                      </a:cxn>
                      <a:cxn ang="0">
                        <a:pos x="583" y="94"/>
                      </a:cxn>
                      <a:cxn ang="0">
                        <a:pos x="620" y="71"/>
                      </a:cxn>
                      <a:cxn ang="0">
                        <a:pos x="662" y="54"/>
                      </a:cxn>
                      <a:cxn ang="0">
                        <a:pos x="704" y="40"/>
                      </a:cxn>
                      <a:cxn ang="0">
                        <a:pos x="735" y="30"/>
                      </a:cxn>
                      <a:cxn ang="0">
                        <a:pos x="758" y="25"/>
                      </a:cxn>
                      <a:cxn ang="0">
                        <a:pos x="759" y="26"/>
                      </a:cxn>
                      <a:cxn ang="0">
                        <a:pos x="785" y="19"/>
                      </a:cxn>
                      <a:cxn ang="0">
                        <a:pos x="800" y="15"/>
                      </a:cxn>
                      <a:cxn ang="0">
                        <a:pos x="820" y="12"/>
                      </a:cxn>
                      <a:cxn ang="0">
                        <a:pos x="870" y="10"/>
                      </a:cxn>
                      <a:cxn ang="0">
                        <a:pos x="906" y="8"/>
                      </a:cxn>
                      <a:cxn ang="0">
                        <a:pos x="880" y="2"/>
                      </a:cxn>
                      <a:cxn ang="0">
                        <a:pos x="860" y="3"/>
                      </a:cxn>
                      <a:cxn ang="0">
                        <a:pos x="836" y="3"/>
                      </a:cxn>
                      <a:cxn ang="0">
                        <a:pos x="793" y="6"/>
                      </a:cxn>
                      <a:cxn ang="0">
                        <a:pos x="772" y="11"/>
                      </a:cxn>
                      <a:cxn ang="0">
                        <a:pos x="753" y="14"/>
                      </a:cxn>
                      <a:cxn ang="0">
                        <a:pos x="685" y="33"/>
                      </a:cxn>
                      <a:cxn ang="0">
                        <a:pos x="652" y="43"/>
                      </a:cxn>
                      <a:cxn ang="0">
                        <a:pos x="635" y="50"/>
                      </a:cxn>
                      <a:cxn ang="0">
                        <a:pos x="605" y="64"/>
                      </a:cxn>
                      <a:cxn ang="0">
                        <a:pos x="569" y="81"/>
                      </a:cxn>
                      <a:cxn ang="0">
                        <a:pos x="547" y="90"/>
                      </a:cxn>
                      <a:cxn ang="0">
                        <a:pos x="500" y="120"/>
                      </a:cxn>
                      <a:cxn ang="0">
                        <a:pos x="454" y="152"/>
                      </a:cxn>
                      <a:cxn ang="0">
                        <a:pos x="418" y="183"/>
                      </a:cxn>
                      <a:cxn ang="0">
                        <a:pos x="399" y="199"/>
                      </a:cxn>
                      <a:cxn ang="0">
                        <a:pos x="372" y="223"/>
                      </a:cxn>
                      <a:cxn ang="0">
                        <a:pos x="333" y="260"/>
                      </a:cxn>
                      <a:cxn ang="0">
                        <a:pos x="303" y="297"/>
                      </a:cxn>
                      <a:cxn ang="0">
                        <a:pos x="252" y="360"/>
                      </a:cxn>
                      <a:cxn ang="0">
                        <a:pos x="200" y="442"/>
                      </a:cxn>
                      <a:cxn ang="0">
                        <a:pos x="184" y="468"/>
                      </a:cxn>
                      <a:cxn ang="0">
                        <a:pos x="168" y="498"/>
                      </a:cxn>
                      <a:cxn ang="0">
                        <a:pos x="143" y="549"/>
                      </a:cxn>
                      <a:cxn ang="0">
                        <a:pos x="99" y="648"/>
                      </a:cxn>
                      <a:cxn ang="0">
                        <a:pos x="68" y="741"/>
                      </a:cxn>
                      <a:cxn ang="0">
                        <a:pos x="38" y="844"/>
                      </a:cxn>
                      <a:cxn ang="0">
                        <a:pos x="0" y="1116"/>
                      </a:cxn>
                      <a:cxn ang="0">
                        <a:pos x="9" y="1197"/>
                      </a:cxn>
                      <a:cxn ang="0">
                        <a:pos x="11" y="1180"/>
                      </a:cxn>
                      <a:cxn ang="0">
                        <a:pos x="15" y="1154"/>
                      </a:cxn>
                      <a:cxn ang="0">
                        <a:pos x="18" y="1114"/>
                      </a:cxn>
                      <a:cxn ang="0">
                        <a:pos x="40" y="988"/>
                      </a:cxn>
                      <a:cxn ang="0">
                        <a:pos x="89" y="767"/>
                      </a:cxn>
                      <a:cxn ang="0">
                        <a:pos x="117" y="681"/>
                      </a:cxn>
                      <a:cxn ang="0">
                        <a:pos x="157" y="582"/>
                      </a:cxn>
                      <a:cxn ang="0">
                        <a:pos x="164" y="564"/>
                      </a:cxn>
                      <a:cxn ang="0">
                        <a:pos x="193" y="510"/>
                      </a:cxn>
                      <a:cxn ang="0">
                        <a:pos x="216" y="471"/>
                      </a:cxn>
                    </a:cxnLst>
                    <a:rect l="0" t="0" r="r" b="b"/>
                    <a:pathLst>
                      <a:path w="913" h="1204">
                        <a:moveTo>
                          <a:pt x="243" y="429"/>
                        </a:moveTo>
                        <a:cubicBezTo>
                          <a:pt x="254" y="411"/>
                          <a:pt x="268" y="388"/>
                          <a:pt x="280" y="372"/>
                        </a:cubicBezTo>
                        <a:cubicBezTo>
                          <a:pt x="282" y="368"/>
                          <a:pt x="286" y="362"/>
                          <a:pt x="289" y="357"/>
                        </a:cubicBezTo>
                        <a:cubicBezTo>
                          <a:pt x="291" y="358"/>
                          <a:pt x="291" y="358"/>
                          <a:pt x="291" y="358"/>
                        </a:cubicBezTo>
                        <a:cubicBezTo>
                          <a:pt x="294" y="353"/>
                          <a:pt x="294" y="353"/>
                          <a:pt x="294" y="353"/>
                        </a:cubicBezTo>
                        <a:cubicBezTo>
                          <a:pt x="296" y="351"/>
                          <a:pt x="292" y="356"/>
                          <a:pt x="295" y="354"/>
                        </a:cubicBezTo>
                        <a:cubicBezTo>
                          <a:pt x="295" y="351"/>
                          <a:pt x="295" y="351"/>
                          <a:pt x="295" y="351"/>
                        </a:cubicBezTo>
                        <a:cubicBezTo>
                          <a:pt x="296" y="351"/>
                          <a:pt x="304" y="341"/>
                          <a:pt x="299" y="349"/>
                        </a:cubicBezTo>
                        <a:cubicBezTo>
                          <a:pt x="304" y="343"/>
                          <a:pt x="308" y="338"/>
                          <a:pt x="313" y="332"/>
                        </a:cubicBezTo>
                        <a:cubicBezTo>
                          <a:pt x="316" y="329"/>
                          <a:pt x="313" y="329"/>
                          <a:pt x="317" y="325"/>
                        </a:cubicBezTo>
                        <a:cubicBezTo>
                          <a:pt x="318" y="325"/>
                          <a:pt x="316" y="327"/>
                          <a:pt x="317" y="327"/>
                        </a:cubicBezTo>
                        <a:cubicBezTo>
                          <a:pt x="328" y="316"/>
                          <a:pt x="325" y="311"/>
                          <a:pt x="335" y="300"/>
                        </a:cubicBezTo>
                        <a:cubicBezTo>
                          <a:pt x="334" y="301"/>
                          <a:pt x="334" y="301"/>
                          <a:pt x="334" y="301"/>
                        </a:cubicBezTo>
                        <a:cubicBezTo>
                          <a:pt x="336" y="299"/>
                          <a:pt x="339" y="296"/>
                          <a:pt x="339" y="296"/>
                        </a:cubicBezTo>
                        <a:cubicBezTo>
                          <a:pt x="336" y="296"/>
                          <a:pt x="338" y="298"/>
                          <a:pt x="334" y="301"/>
                        </a:cubicBezTo>
                        <a:cubicBezTo>
                          <a:pt x="333" y="299"/>
                          <a:pt x="337" y="296"/>
                          <a:pt x="336" y="295"/>
                        </a:cubicBezTo>
                        <a:cubicBezTo>
                          <a:pt x="338" y="293"/>
                          <a:pt x="339" y="291"/>
                          <a:pt x="341" y="289"/>
                        </a:cubicBezTo>
                        <a:cubicBezTo>
                          <a:pt x="345" y="286"/>
                          <a:pt x="349" y="280"/>
                          <a:pt x="353" y="278"/>
                        </a:cubicBezTo>
                        <a:cubicBezTo>
                          <a:pt x="354" y="276"/>
                          <a:pt x="355" y="273"/>
                          <a:pt x="358" y="269"/>
                        </a:cubicBezTo>
                        <a:cubicBezTo>
                          <a:pt x="362" y="267"/>
                          <a:pt x="359" y="270"/>
                          <a:pt x="363" y="267"/>
                        </a:cubicBezTo>
                        <a:cubicBezTo>
                          <a:pt x="362" y="265"/>
                          <a:pt x="362" y="265"/>
                          <a:pt x="362" y="265"/>
                        </a:cubicBezTo>
                        <a:cubicBezTo>
                          <a:pt x="365" y="262"/>
                          <a:pt x="365" y="263"/>
                          <a:pt x="365" y="264"/>
                        </a:cubicBezTo>
                        <a:cubicBezTo>
                          <a:pt x="369" y="260"/>
                          <a:pt x="367" y="260"/>
                          <a:pt x="371" y="256"/>
                        </a:cubicBezTo>
                        <a:cubicBezTo>
                          <a:pt x="370" y="259"/>
                          <a:pt x="370" y="259"/>
                          <a:pt x="370" y="259"/>
                        </a:cubicBezTo>
                        <a:cubicBezTo>
                          <a:pt x="373" y="256"/>
                          <a:pt x="374" y="255"/>
                          <a:pt x="378" y="251"/>
                        </a:cubicBezTo>
                        <a:cubicBezTo>
                          <a:pt x="378" y="251"/>
                          <a:pt x="377" y="253"/>
                          <a:pt x="375" y="254"/>
                        </a:cubicBezTo>
                        <a:cubicBezTo>
                          <a:pt x="379" y="253"/>
                          <a:pt x="379" y="250"/>
                          <a:pt x="380" y="248"/>
                        </a:cubicBezTo>
                        <a:cubicBezTo>
                          <a:pt x="379" y="249"/>
                          <a:pt x="376" y="251"/>
                          <a:pt x="377" y="249"/>
                        </a:cubicBezTo>
                        <a:cubicBezTo>
                          <a:pt x="379" y="247"/>
                          <a:pt x="381" y="244"/>
                          <a:pt x="383" y="243"/>
                        </a:cubicBezTo>
                        <a:cubicBezTo>
                          <a:pt x="381" y="246"/>
                          <a:pt x="381" y="246"/>
                          <a:pt x="381" y="246"/>
                        </a:cubicBezTo>
                        <a:cubicBezTo>
                          <a:pt x="385" y="241"/>
                          <a:pt x="383" y="243"/>
                          <a:pt x="388" y="238"/>
                        </a:cubicBezTo>
                        <a:cubicBezTo>
                          <a:pt x="388" y="239"/>
                          <a:pt x="388" y="239"/>
                          <a:pt x="388" y="239"/>
                        </a:cubicBezTo>
                        <a:cubicBezTo>
                          <a:pt x="390" y="235"/>
                          <a:pt x="395" y="232"/>
                          <a:pt x="400" y="227"/>
                        </a:cubicBezTo>
                        <a:cubicBezTo>
                          <a:pt x="399" y="228"/>
                          <a:pt x="399" y="228"/>
                          <a:pt x="399" y="228"/>
                        </a:cubicBezTo>
                        <a:cubicBezTo>
                          <a:pt x="401" y="226"/>
                          <a:pt x="402" y="225"/>
                          <a:pt x="403" y="224"/>
                        </a:cubicBezTo>
                        <a:cubicBezTo>
                          <a:pt x="399" y="226"/>
                          <a:pt x="400" y="225"/>
                          <a:pt x="399" y="224"/>
                        </a:cubicBezTo>
                        <a:cubicBezTo>
                          <a:pt x="404" y="222"/>
                          <a:pt x="403" y="218"/>
                          <a:pt x="410" y="213"/>
                        </a:cubicBezTo>
                        <a:cubicBezTo>
                          <a:pt x="410" y="214"/>
                          <a:pt x="409" y="216"/>
                          <a:pt x="407" y="217"/>
                        </a:cubicBezTo>
                        <a:cubicBezTo>
                          <a:pt x="406" y="220"/>
                          <a:pt x="407" y="221"/>
                          <a:pt x="404" y="225"/>
                        </a:cubicBezTo>
                        <a:cubicBezTo>
                          <a:pt x="406" y="223"/>
                          <a:pt x="408" y="220"/>
                          <a:pt x="408" y="221"/>
                        </a:cubicBezTo>
                        <a:cubicBezTo>
                          <a:pt x="408" y="219"/>
                          <a:pt x="408" y="219"/>
                          <a:pt x="408" y="219"/>
                        </a:cubicBezTo>
                        <a:cubicBezTo>
                          <a:pt x="409" y="218"/>
                          <a:pt x="410" y="217"/>
                          <a:pt x="411" y="216"/>
                        </a:cubicBezTo>
                        <a:cubicBezTo>
                          <a:pt x="411" y="215"/>
                          <a:pt x="408" y="217"/>
                          <a:pt x="410" y="214"/>
                        </a:cubicBezTo>
                        <a:cubicBezTo>
                          <a:pt x="414" y="210"/>
                          <a:pt x="413" y="213"/>
                          <a:pt x="413" y="212"/>
                        </a:cubicBezTo>
                        <a:cubicBezTo>
                          <a:pt x="418" y="208"/>
                          <a:pt x="414" y="209"/>
                          <a:pt x="419" y="205"/>
                        </a:cubicBezTo>
                        <a:cubicBezTo>
                          <a:pt x="419" y="206"/>
                          <a:pt x="418" y="207"/>
                          <a:pt x="418" y="207"/>
                        </a:cubicBezTo>
                        <a:cubicBezTo>
                          <a:pt x="422" y="205"/>
                          <a:pt x="426" y="200"/>
                          <a:pt x="428" y="200"/>
                        </a:cubicBezTo>
                        <a:cubicBezTo>
                          <a:pt x="428" y="201"/>
                          <a:pt x="428" y="201"/>
                          <a:pt x="427" y="202"/>
                        </a:cubicBezTo>
                        <a:cubicBezTo>
                          <a:pt x="427" y="202"/>
                          <a:pt x="427" y="202"/>
                          <a:pt x="427" y="202"/>
                        </a:cubicBezTo>
                        <a:cubicBezTo>
                          <a:pt x="424" y="207"/>
                          <a:pt x="430" y="199"/>
                          <a:pt x="430" y="201"/>
                        </a:cubicBezTo>
                        <a:cubicBezTo>
                          <a:pt x="429" y="201"/>
                          <a:pt x="434" y="197"/>
                          <a:pt x="436" y="195"/>
                        </a:cubicBezTo>
                        <a:cubicBezTo>
                          <a:pt x="435" y="195"/>
                          <a:pt x="435" y="195"/>
                          <a:pt x="435" y="195"/>
                        </a:cubicBezTo>
                        <a:cubicBezTo>
                          <a:pt x="440" y="186"/>
                          <a:pt x="436" y="197"/>
                          <a:pt x="443" y="190"/>
                        </a:cubicBezTo>
                        <a:cubicBezTo>
                          <a:pt x="447" y="186"/>
                          <a:pt x="441" y="192"/>
                          <a:pt x="443" y="189"/>
                        </a:cubicBezTo>
                        <a:cubicBezTo>
                          <a:pt x="446" y="186"/>
                          <a:pt x="448" y="186"/>
                          <a:pt x="452" y="182"/>
                        </a:cubicBezTo>
                        <a:cubicBezTo>
                          <a:pt x="454" y="181"/>
                          <a:pt x="457" y="180"/>
                          <a:pt x="458" y="180"/>
                        </a:cubicBezTo>
                        <a:cubicBezTo>
                          <a:pt x="461" y="178"/>
                          <a:pt x="467" y="174"/>
                          <a:pt x="468" y="172"/>
                        </a:cubicBezTo>
                        <a:cubicBezTo>
                          <a:pt x="462" y="175"/>
                          <a:pt x="464" y="177"/>
                          <a:pt x="457" y="180"/>
                        </a:cubicBezTo>
                        <a:cubicBezTo>
                          <a:pt x="458" y="178"/>
                          <a:pt x="458" y="178"/>
                          <a:pt x="458" y="178"/>
                        </a:cubicBezTo>
                        <a:cubicBezTo>
                          <a:pt x="462" y="174"/>
                          <a:pt x="467" y="170"/>
                          <a:pt x="470" y="168"/>
                        </a:cubicBezTo>
                        <a:cubicBezTo>
                          <a:pt x="469" y="168"/>
                          <a:pt x="469" y="168"/>
                          <a:pt x="469" y="168"/>
                        </a:cubicBezTo>
                        <a:cubicBezTo>
                          <a:pt x="474" y="163"/>
                          <a:pt x="475" y="161"/>
                          <a:pt x="481" y="157"/>
                        </a:cubicBezTo>
                        <a:cubicBezTo>
                          <a:pt x="482" y="157"/>
                          <a:pt x="479" y="160"/>
                          <a:pt x="477" y="162"/>
                        </a:cubicBezTo>
                        <a:cubicBezTo>
                          <a:pt x="481" y="160"/>
                          <a:pt x="480" y="159"/>
                          <a:pt x="486" y="155"/>
                        </a:cubicBezTo>
                        <a:cubicBezTo>
                          <a:pt x="487" y="156"/>
                          <a:pt x="482" y="158"/>
                          <a:pt x="482" y="159"/>
                        </a:cubicBezTo>
                        <a:cubicBezTo>
                          <a:pt x="488" y="154"/>
                          <a:pt x="488" y="154"/>
                          <a:pt x="488" y="154"/>
                        </a:cubicBezTo>
                        <a:cubicBezTo>
                          <a:pt x="488" y="154"/>
                          <a:pt x="488" y="154"/>
                          <a:pt x="488" y="154"/>
                        </a:cubicBezTo>
                        <a:cubicBezTo>
                          <a:pt x="488" y="152"/>
                          <a:pt x="493" y="151"/>
                          <a:pt x="497" y="148"/>
                        </a:cubicBezTo>
                        <a:cubicBezTo>
                          <a:pt x="506" y="141"/>
                          <a:pt x="506" y="139"/>
                          <a:pt x="510" y="134"/>
                        </a:cubicBezTo>
                        <a:cubicBezTo>
                          <a:pt x="512" y="133"/>
                          <a:pt x="513" y="134"/>
                          <a:pt x="512" y="134"/>
                        </a:cubicBezTo>
                        <a:cubicBezTo>
                          <a:pt x="510" y="135"/>
                          <a:pt x="510" y="135"/>
                          <a:pt x="510" y="136"/>
                        </a:cubicBezTo>
                        <a:cubicBezTo>
                          <a:pt x="513" y="134"/>
                          <a:pt x="518" y="133"/>
                          <a:pt x="516" y="135"/>
                        </a:cubicBezTo>
                        <a:cubicBezTo>
                          <a:pt x="521" y="131"/>
                          <a:pt x="514" y="135"/>
                          <a:pt x="517" y="133"/>
                        </a:cubicBezTo>
                        <a:cubicBezTo>
                          <a:pt x="524" y="128"/>
                          <a:pt x="524" y="128"/>
                          <a:pt x="524" y="128"/>
                        </a:cubicBezTo>
                        <a:cubicBezTo>
                          <a:pt x="522" y="128"/>
                          <a:pt x="520" y="130"/>
                          <a:pt x="523" y="127"/>
                        </a:cubicBezTo>
                        <a:cubicBezTo>
                          <a:pt x="526" y="125"/>
                          <a:pt x="527" y="124"/>
                          <a:pt x="531" y="121"/>
                        </a:cubicBezTo>
                        <a:cubicBezTo>
                          <a:pt x="531" y="122"/>
                          <a:pt x="533" y="122"/>
                          <a:pt x="530" y="124"/>
                        </a:cubicBezTo>
                        <a:cubicBezTo>
                          <a:pt x="533" y="123"/>
                          <a:pt x="536" y="121"/>
                          <a:pt x="536" y="119"/>
                        </a:cubicBezTo>
                        <a:cubicBezTo>
                          <a:pt x="531" y="121"/>
                          <a:pt x="543" y="114"/>
                          <a:pt x="539" y="115"/>
                        </a:cubicBezTo>
                        <a:cubicBezTo>
                          <a:pt x="544" y="113"/>
                          <a:pt x="544" y="113"/>
                          <a:pt x="544" y="113"/>
                        </a:cubicBezTo>
                        <a:cubicBezTo>
                          <a:pt x="543" y="114"/>
                          <a:pt x="543" y="114"/>
                          <a:pt x="541" y="115"/>
                        </a:cubicBezTo>
                        <a:cubicBezTo>
                          <a:pt x="543" y="115"/>
                          <a:pt x="545" y="112"/>
                          <a:pt x="546" y="111"/>
                        </a:cubicBezTo>
                        <a:cubicBezTo>
                          <a:pt x="548" y="111"/>
                          <a:pt x="552" y="108"/>
                          <a:pt x="553" y="109"/>
                        </a:cubicBezTo>
                        <a:cubicBezTo>
                          <a:pt x="554" y="108"/>
                          <a:pt x="557" y="106"/>
                          <a:pt x="558" y="106"/>
                        </a:cubicBezTo>
                        <a:cubicBezTo>
                          <a:pt x="560" y="105"/>
                          <a:pt x="558" y="105"/>
                          <a:pt x="559" y="104"/>
                        </a:cubicBezTo>
                        <a:cubicBezTo>
                          <a:pt x="566" y="100"/>
                          <a:pt x="566" y="100"/>
                          <a:pt x="566" y="100"/>
                        </a:cubicBezTo>
                        <a:cubicBezTo>
                          <a:pt x="567" y="101"/>
                          <a:pt x="568" y="102"/>
                          <a:pt x="567" y="103"/>
                        </a:cubicBezTo>
                        <a:cubicBezTo>
                          <a:pt x="570" y="101"/>
                          <a:pt x="567" y="101"/>
                          <a:pt x="571" y="98"/>
                        </a:cubicBezTo>
                        <a:cubicBezTo>
                          <a:pt x="570" y="101"/>
                          <a:pt x="577" y="96"/>
                          <a:pt x="575" y="100"/>
                        </a:cubicBezTo>
                        <a:cubicBezTo>
                          <a:pt x="577" y="99"/>
                          <a:pt x="584" y="96"/>
                          <a:pt x="588" y="93"/>
                        </a:cubicBezTo>
                        <a:cubicBezTo>
                          <a:pt x="589" y="91"/>
                          <a:pt x="583" y="95"/>
                          <a:pt x="583" y="94"/>
                        </a:cubicBezTo>
                        <a:cubicBezTo>
                          <a:pt x="593" y="88"/>
                          <a:pt x="592" y="85"/>
                          <a:pt x="601" y="81"/>
                        </a:cubicBezTo>
                        <a:cubicBezTo>
                          <a:pt x="598" y="82"/>
                          <a:pt x="598" y="82"/>
                          <a:pt x="598" y="82"/>
                        </a:cubicBezTo>
                        <a:cubicBezTo>
                          <a:pt x="603" y="79"/>
                          <a:pt x="602" y="80"/>
                          <a:pt x="605" y="77"/>
                        </a:cubicBezTo>
                        <a:cubicBezTo>
                          <a:pt x="604" y="79"/>
                          <a:pt x="612" y="78"/>
                          <a:pt x="620" y="74"/>
                        </a:cubicBezTo>
                        <a:cubicBezTo>
                          <a:pt x="620" y="73"/>
                          <a:pt x="615" y="75"/>
                          <a:pt x="616" y="73"/>
                        </a:cubicBezTo>
                        <a:cubicBezTo>
                          <a:pt x="621" y="70"/>
                          <a:pt x="621" y="70"/>
                          <a:pt x="621" y="70"/>
                        </a:cubicBezTo>
                        <a:cubicBezTo>
                          <a:pt x="622" y="70"/>
                          <a:pt x="621" y="71"/>
                          <a:pt x="620" y="71"/>
                        </a:cubicBezTo>
                        <a:cubicBezTo>
                          <a:pt x="625" y="69"/>
                          <a:pt x="630" y="69"/>
                          <a:pt x="631" y="67"/>
                        </a:cubicBezTo>
                        <a:cubicBezTo>
                          <a:pt x="637" y="67"/>
                          <a:pt x="637" y="67"/>
                          <a:pt x="637" y="67"/>
                        </a:cubicBezTo>
                        <a:cubicBezTo>
                          <a:pt x="634" y="67"/>
                          <a:pt x="634" y="67"/>
                          <a:pt x="634" y="67"/>
                        </a:cubicBezTo>
                        <a:cubicBezTo>
                          <a:pt x="635" y="66"/>
                          <a:pt x="640" y="63"/>
                          <a:pt x="641" y="62"/>
                        </a:cubicBezTo>
                        <a:cubicBezTo>
                          <a:pt x="646" y="59"/>
                          <a:pt x="649" y="59"/>
                          <a:pt x="652" y="59"/>
                        </a:cubicBezTo>
                        <a:cubicBezTo>
                          <a:pt x="651" y="58"/>
                          <a:pt x="648" y="58"/>
                          <a:pt x="652" y="56"/>
                        </a:cubicBezTo>
                        <a:cubicBezTo>
                          <a:pt x="653" y="58"/>
                          <a:pt x="662" y="53"/>
                          <a:pt x="662" y="54"/>
                        </a:cubicBezTo>
                        <a:cubicBezTo>
                          <a:pt x="664" y="54"/>
                          <a:pt x="668" y="53"/>
                          <a:pt x="667" y="52"/>
                        </a:cubicBezTo>
                        <a:cubicBezTo>
                          <a:pt x="668" y="54"/>
                          <a:pt x="668" y="54"/>
                          <a:pt x="668" y="54"/>
                        </a:cubicBezTo>
                        <a:cubicBezTo>
                          <a:pt x="667" y="52"/>
                          <a:pt x="674" y="49"/>
                          <a:pt x="679" y="47"/>
                        </a:cubicBezTo>
                        <a:cubicBezTo>
                          <a:pt x="679" y="50"/>
                          <a:pt x="684" y="45"/>
                          <a:pt x="688" y="46"/>
                        </a:cubicBezTo>
                        <a:cubicBezTo>
                          <a:pt x="688" y="44"/>
                          <a:pt x="696" y="43"/>
                          <a:pt x="697" y="41"/>
                        </a:cubicBezTo>
                        <a:cubicBezTo>
                          <a:pt x="701" y="39"/>
                          <a:pt x="701" y="41"/>
                          <a:pt x="702" y="41"/>
                        </a:cubicBezTo>
                        <a:cubicBezTo>
                          <a:pt x="704" y="40"/>
                          <a:pt x="704" y="40"/>
                          <a:pt x="704" y="40"/>
                        </a:cubicBezTo>
                        <a:cubicBezTo>
                          <a:pt x="706" y="40"/>
                          <a:pt x="713" y="38"/>
                          <a:pt x="718" y="37"/>
                        </a:cubicBezTo>
                        <a:cubicBezTo>
                          <a:pt x="722" y="35"/>
                          <a:pt x="722" y="35"/>
                          <a:pt x="722" y="35"/>
                        </a:cubicBezTo>
                        <a:cubicBezTo>
                          <a:pt x="723" y="35"/>
                          <a:pt x="723" y="35"/>
                          <a:pt x="723" y="35"/>
                        </a:cubicBezTo>
                        <a:cubicBezTo>
                          <a:pt x="724" y="34"/>
                          <a:pt x="727" y="33"/>
                          <a:pt x="725" y="33"/>
                        </a:cubicBezTo>
                        <a:cubicBezTo>
                          <a:pt x="727" y="33"/>
                          <a:pt x="727" y="33"/>
                          <a:pt x="727" y="33"/>
                        </a:cubicBezTo>
                        <a:cubicBezTo>
                          <a:pt x="727" y="31"/>
                          <a:pt x="730" y="31"/>
                          <a:pt x="735" y="29"/>
                        </a:cubicBezTo>
                        <a:cubicBezTo>
                          <a:pt x="736" y="29"/>
                          <a:pt x="736" y="30"/>
                          <a:pt x="735" y="30"/>
                        </a:cubicBezTo>
                        <a:cubicBezTo>
                          <a:pt x="737" y="30"/>
                          <a:pt x="736" y="31"/>
                          <a:pt x="738" y="31"/>
                        </a:cubicBezTo>
                        <a:cubicBezTo>
                          <a:pt x="736" y="31"/>
                          <a:pt x="745" y="26"/>
                          <a:pt x="739" y="27"/>
                        </a:cubicBezTo>
                        <a:cubicBezTo>
                          <a:pt x="738" y="26"/>
                          <a:pt x="741" y="25"/>
                          <a:pt x="744" y="24"/>
                        </a:cubicBezTo>
                        <a:cubicBezTo>
                          <a:pt x="745" y="26"/>
                          <a:pt x="745" y="26"/>
                          <a:pt x="745" y="26"/>
                        </a:cubicBezTo>
                        <a:cubicBezTo>
                          <a:pt x="748" y="23"/>
                          <a:pt x="748" y="23"/>
                          <a:pt x="748" y="23"/>
                        </a:cubicBezTo>
                        <a:cubicBezTo>
                          <a:pt x="751" y="22"/>
                          <a:pt x="753" y="23"/>
                          <a:pt x="756" y="22"/>
                        </a:cubicBezTo>
                        <a:cubicBezTo>
                          <a:pt x="753" y="23"/>
                          <a:pt x="750" y="27"/>
                          <a:pt x="758" y="25"/>
                        </a:cubicBezTo>
                        <a:cubicBezTo>
                          <a:pt x="754" y="26"/>
                          <a:pt x="752" y="28"/>
                          <a:pt x="750" y="28"/>
                        </a:cubicBezTo>
                        <a:cubicBezTo>
                          <a:pt x="752" y="28"/>
                          <a:pt x="752" y="28"/>
                          <a:pt x="750" y="29"/>
                        </a:cubicBezTo>
                        <a:cubicBezTo>
                          <a:pt x="756" y="27"/>
                          <a:pt x="752" y="28"/>
                          <a:pt x="758" y="26"/>
                        </a:cubicBezTo>
                        <a:cubicBezTo>
                          <a:pt x="758" y="28"/>
                          <a:pt x="759" y="28"/>
                          <a:pt x="764" y="27"/>
                        </a:cubicBezTo>
                        <a:cubicBezTo>
                          <a:pt x="760" y="27"/>
                          <a:pt x="760" y="27"/>
                          <a:pt x="760" y="27"/>
                        </a:cubicBezTo>
                        <a:cubicBezTo>
                          <a:pt x="761" y="27"/>
                          <a:pt x="761" y="27"/>
                          <a:pt x="761" y="26"/>
                        </a:cubicBezTo>
                        <a:cubicBezTo>
                          <a:pt x="760" y="27"/>
                          <a:pt x="759" y="26"/>
                          <a:pt x="759" y="26"/>
                        </a:cubicBezTo>
                        <a:cubicBezTo>
                          <a:pt x="760" y="26"/>
                          <a:pt x="765" y="23"/>
                          <a:pt x="766" y="23"/>
                        </a:cubicBezTo>
                        <a:cubicBezTo>
                          <a:pt x="760" y="22"/>
                          <a:pt x="776" y="19"/>
                          <a:pt x="772" y="19"/>
                        </a:cubicBezTo>
                        <a:cubicBezTo>
                          <a:pt x="773" y="18"/>
                          <a:pt x="777" y="17"/>
                          <a:pt x="777" y="18"/>
                        </a:cubicBezTo>
                        <a:cubicBezTo>
                          <a:pt x="772" y="20"/>
                          <a:pt x="781" y="19"/>
                          <a:pt x="781" y="20"/>
                        </a:cubicBezTo>
                        <a:cubicBezTo>
                          <a:pt x="782" y="19"/>
                          <a:pt x="777" y="20"/>
                          <a:pt x="779" y="19"/>
                        </a:cubicBezTo>
                        <a:cubicBezTo>
                          <a:pt x="782" y="18"/>
                          <a:pt x="784" y="19"/>
                          <a:pt x="786" y="19"/>
                        </a:cubicBezTo>
                        <a:cubicBezTo>
                          <a:pt x="785" y="19"/>
                          <a:pt x="785" y="19"/>
                          <a:pt x="785" y="19"/>
                        </a:cubicBezTo>
                        <a:cubicBezTo>
                          <a:pt x="789" y="19"/>
                          <a:pt x="789" y="19"/>
                          <a:pt x="789" y="19"/>
                        </a:cubicBezTo>
                        <a:cubicBezTo>
                          <a:pt x="790" y="18"/>
                          <a:pt x="785" y="19"/>
                          <a:pt x="789" y="17"/>
                        </a:cubicBezTo>
                        <a:cubicBezTo>
                          <a:pt x="790" y="18"/>
                          <a:pt x="794" y="16"/>
                          <a:pt x="794" y="17"/>
                        </a:cubicBezTo>
                        <a:cubicBezTo>
                          <a:pt x="792" y="18"/>
                          <a:pt x="794" y="19"/>
                          <a:pt x="790" y="20"/>
                        </a:cubicBezTo>
                        <a:cubicBezTo>
                          <a:pt x="793" y="20"/>
                          <a:pt x="802" y="18"/>
                          <a:pt x="798" y="17"/>
                        </a:cubicBezTo>
                        <a:cubicBezTo>
                          <a:pt x="802" y="17"/>
                          <a:pt x="802" y="17"/>
                          <a:pt x="802" y="17"/>
                        </a:cubicBezTo>
                        <a:cubicBezTo>
                          <a:pt x="800" y="16"/>
                          <a:pt x="793" y="16"/>
                          <a:pt x="800" y="15"/>
                        </a:cubicBezTo>
                        <a:cubicBezTo>
                          <a:pt x="800" y="15"/>
                          <a:pt x="800" y="15"/>
                          <a:pt x="800" y="15"/>
                        </a:cubicBezTo>
                        <a:cubicBezTo>
                          <a:pt x="805" y="13"/>
                          <a:pt x="805" y="13"/>
                          <a:pt x="805" y="13"/>
                        </a:cubicBezTo>
                        <a:cubicBezTo>
                          <a:pt x="807" y="14"/>
                          <a:pt x="807" y="14"/>
                          <a:pt x="807" y="14"/>
                        </a:cubicBezTo>
                        <a:cubicBezTo>
                          <a:pt x="807" y="13"/>
                          <a:pt x="808" y="13"/>
                          <a:pt x="810" y="13"/>
                        </a:cubicBezTo>
                        <a:cubicBezTo>
                          <a:pt x="810" y="13"/>
                          <a:pt x="812" y="13"/>
                          <a:pt x="812" y="14"/>
                        </a:cubicBezTo>
                        <a:cubicBezTo>
                          <a:pt x="817" y="13"/>
                          <a:pt x="817" y="12"/>
                          <a:pt x="817" y="12"/>
                        </a:cubicBezTo>
                        <a:cubicBezTo>
                          <a:pt x="820" y="11"/>
                          <a:pt x="821" y="11"/>
                          <a:pt x="820" y="12"/>
                        </a:cubicBezTo>
                        <a:cubicBezTo>
                          <a:pt x="824" y="12"/>
                          <a:pt x="831" y="11"/>
                          <a:pt x="834" y="11"/>
                        </a:cubicBezTo>
                        <a:cubicBezTo>
                          <a:pt x="839" y="10"/>
                          <a:pt x="833" y="11"/>
                          <a:pt x="836" y="10"/>
                        </a:cubicBezTo>
                        <a:cubicBezTo>
                          <a:pt x="841" y="12"/>
                          <a:pt x="854" y="9"/>
                          <a:pt x="863" y="8"/>
                        </a:cubicBezTo>
                        <a:cubicBezTo>
                          <a:pt x="860" y="6"/>
                          <a:pt x="865" y="7"/>
                          <a:pt x="867" y="5"/>
                        </a:cubicBezTo>
                        <a:cubicBezTo>
                          <a:pt x="865" y="6"/>
                          <a:pt x="875" y="7"/>
                          <a:pt x="868" y="8"/>
                        </a:cubicBezTo>
                        <a:cubicBezTo>
                          <a:pt x="872" y="7"/>
                          <a:pt x="872" y="7"/>
                          <a:pt x="872" y="7"/>
                        </a:cubicBezTo>
                        <a:cubicBezTo>
                          <a:pt x="876" y="8"/>
                          <a:pt x="865" y="9"/>
                          <a:pt x="870" y="10"/>
                        </a:cubicBezTo>
                        <a:cubicBezTo>
                          <a:pt x="875" y="9"/>
                          <a:pt x="878" y="7"/>
                          <a:pt x="884" y="7"/>
                        </a:cubicBezTo>
                        <a:cubicBezTo>
                          <a:pt x="882" y="9"/>
                          <a:pt x="889" y="7"/>
                          <a:pt x="888" y="9"/>
                        </a:cubicBezTo>
                        <a:cubicBezTo>
                          <a:pt x="887" y="9"/>
                          <a:pt x="885" y="9"/>
                          <a:pt x="883" y="9"/>
                        </a:cubicBezTo>
                        <a:cubicBezTo>
                          <a:pt x="884" y="9"/>
                          <a:pt x="884" y="9"/>
                          <a:pt x="884" y="9"/>
                        </a:cubicBezTo>
                        <a:cubicBezTo>
                          <a:pt x="896" y="9"/>
                          <a:pt x="887" y="7"/>
                          <a:pt x="894" y="6"/>
                        </a:cubicBezTo>
                        <a:cubicBezTo>
                          <a:pt x="901" y="6"/>
                          <a:pt x="899" y="7"/>
                          <a:pt x="900" y="8"/>
                        </a:cubicBezTo>
                        <a:cubicBezTo>
                          <a:pt x="901" y="8"/>
                          <a:pt x="904" y="8"/>
                          <a:pt x="906" y="8"/>
                        </a:cubicBezTo>
                        <a:cubicBezTo>
                          <a:pt x="902" y="9"/>
                          <a:pt x="898" y="7"/>
                          <a:pt x="900" y="6"/>
                        </a:cubicBezTo>
                        <a:cubicBezTo>
                          <a:pt x="903" y="7"/>
                          <a:pt x="911" y="6"/>
                          <a:pt x="913" y="5"/>
                        </a:cubicBezTo>
                        <a:cubicBezTo>
                          <a:pt x="902" y="3"/>
                          <a:pt x="906" y="5"/>
                          <a:pt x="896" y="3"/>
                        </a:cubicBezTo>
                        <a:cubicBezTo>
                          <a:pt x="895" y="4"/>
                          <a:pt x="895" y="5"/>
                          <a:pt x="889" y="5"/>
                        </a:cubicBezTo>
                        <a:cubicBezTo>
                          <a:pt x="893" y="4"/>
                          <a:pt x="889" y="4"/>
                          <a:pt x="888" y="4"/>
                        </a:cubicBezTo>
                        <a:cubicBezTo>
                          <a:pt x="889" y="5"/>
                          <a:pt x="884" y="4"/>
                          <a:pt x="882" y="5"/>
                        </a:cubicBezTo>
                        <a:cubicBezTo>
                          <a:pt x="880" y="4"/>
                          <a:pt x="885" y="2"/>
                          <a:pt x="880" y="2"/>
                        </a:cubicBezTo>
                        <a:cubicBezTo>
                          <a:pt x="879" y="5"/>
                          <a:pt x="879" y="5"/>
                          <a:pt x="879" y="5"/>
                        </a:cubicBezTo>
                        <a:cubicBezTo>
                          <a:pt x="876" y="4"/>
                          <a:pt x="879" y="3"/>
                          <a:pt x="875" y="4"/>
                        </a:cubicBezTo>
                        <a:cubicBezTo>
                          <a:pt x="877" y="2"/>
                          <a:pt x="874" y="2"/>
                          <a:pt x="880" y="1"/>
                        </a:cubicBezTo>
                        <a:cubicBezTo>
                          <a:pt x="872" y="0"/>
                          <a:pt x="868" y="3"/>
                          <a:pt x="862" y="4"/>
                        </a:cubicBezTo>
                        <a:cubicBezTo>
                          <a:pt x="863" y="4"/>
                          <a:pt x="863" y="4"/>
                          <a:pt x="864" y="4"/>
                        </a:cubicBezTo>
                        <a:cubicBezTo>
                          <a:pt x="862" y="4"/>
                          <a:pt x="860" y="4"/>
                          <a:pt x="858" y="5"/>
                        </a:cubicBezTo>
                        <a:cubicBezTo>
                          <a:pt x="854" y="4"/>
                          <a:pt x="861" y="3"/>
                          <a:pt x="860" y="3"/>
                        </a:cubicBezTo>
                        <a:cubicBezTo>
                          <a:pt x="854" y="3"/>
                          <a:pt x="854" y="3"/>
                          <a:pt x="854" y="3"/>
                        </a:cubicBezTo>
                        <a:cubicBezTo>
                          <a:pt x="853" y="3"/>
                          <a:pt x="853" y="3"/>
                          <a:pt x="853" y="3"/>
                        </a:cubicBezTo>
                        <a:cubicBezTo>
                          <a:pt x="852" y="4"/>
                          <a:pt x="850" y="4"/>
                          <a:pt x="850" y="4"/>
                        </a:cubicBezTo>
                        <a:cubicBezTo>
                          <a:pt x="851" y="3"/>
                          <a:pt x="852" y="2"/>
                          <a:pt x="853" y="1"/>
                        </a:cubicBezTo>
                        <a:cubicBezTo>
                          <a:pt x="847" y="3"/>
                          <a:pt x="847" y="3"/>
                          <a:pt x="847" y="3"/>
                        </a:cubicBezTo>
                        <a:cubicBezTo>
                          <a:pt x="847" y="3"/>
                          <a:pt x="841" y="3"/>
                          <a:pt x="846" y="2"/>
                        </a:cubicBezTo>
                        <a:cubicBezTo>
                          <a:pt x="836" y="3"/>
                          <a:pt x="836" y="3"/>
                          <a:pt x="836" y="3"/>
                        </a:cubicBezTo>
                        <a:cubicBezTo>
                          <a:pt x="835" y="2"/>
                          <a:pt x="835" y="2"/>
                          <a:pt x="835" y="2"/>
                        </a:cubicBezTo>
                        <a:cubicBezTo>
                          <a:pt x="832" y="2"/>
                          <a:pt x="832" y="3"/>
                          <a:pt x="835" y="2"/>
                        </a:cubicBezTo>
                        <a:cubicBezTo>
                          <a:pt x="832" y="2"/>
                          <a:pt x="820" y="7"/>
                          <a:pt x="821" y="4"/>
                        </a:cubicBezTo>
                        <a:cubicBezTo>
                          <a:pt x="814" y="6"/>
                          <a:pt x="811" y="6"/>
                          <a:pt x="801" y="8"/>
                        </a:cubicBezTo>
                        <a:cubicBezTo>
                          <a:pt x="808" y="6"/>
                          <a:pt x="793" y="8"/>
                          <a:pt x="800" y="6"/>
                        </a:cubicBezTo>
                        <a:cubicBezTo>
                          <a:pt x="796" y="6"/>
                          <a:pt x="795" y="8"/>
                          <a:pt x="791" y="9"/>
                        </a:cubicBezTo>
                        <a:cubicBezTo>
                          <a:pt x="788" y="9"/>
                          <a:pt x="789" y="7"/>
                          <a:pt x="793" y="6"/>
                        </a:cubicBezTo>
                        <a:cubicBezTo>
                          <a:pt x="789" y="7"/>
                          <a:pt x="789" y="7"/>
                          <a:pt x="789" y="7"/>
                        </a:cubicBezTo>
                        <a:cubicBezTo>
                          <a:pt x="789" y="7"/>
                          <a:pt x="789" y="7"/>
                          <a:pt x="789" y="7"/>
                        </a:cubicBezTo>
                        <a:cubicBezTo>
                          <a:pt x="785" y="9"/>
                          <a:pt x="785" y="9"/>
                          <a:pt x="785" y="9"/>
                        </a:cubicBezTo>
                        <a:cubicBezTo>
                          <a:pt x="781" y="9"/>
                          <a:pt x="784" y="7"/>
                          <a:pt x="780" y="8"/>
                        </a:cubicBezTo>
                        <a:cubicBezTo>
                          <a:pt x="779" y="9"/>
                          <a:pt x="779" y="9"/>
                          <a:pt x="779" y="9"/>
                        </a:cubicBezTo>
                        <a:cubicBezTo>
                          <a:pt x="776" y="9"/>
                          <a:pt x="776" y="9"/>
                          <a:pt x="776" y="9"/>
                        </a:cubicBezTo>
                        <a:cubicBezTo>
                          <a:pt x="777" y="9"/>
                          <a:pt x="775" y="10"/>
                          <a:pt x="772" y="11"/>
                        </a:cubicBezTo>
                        <a:cubicBezTo>
                          <a:pt x="772" y="11"/>
                          <a:pt x="772" y="11"/>
                          <a:pt x="772" y="11"/>
                        </a:cubicBezTo>
                        <a:cubicBezTo>
                          <a:pt x="769" y="12"/>
                          <a:pt x="769" y="12"/>
                          <a:pt x="769" y="12"/>
                        </a:cubicBezTo>
                        <a:cubicBezTo>
                          <a:pt x="772" y="10"/>
                          <a:pt x="765" y="12"/>
                          <a:pt x="767" y="11"/>
                        </a:cubicBezTo>
                        <a:cubicBezTo>
                          <a:pt x="764" y="11"/>
                          <a:pt x="764" y="11"/>
                          <a:pt x="758" y="13"/>
                        </a:cubicBezTo>
                        <a:cubicBezTo>
                          <a:pt x="759" y="14"/>
                          <a:pt x="759" y="14"/>
                          <a:pt x="759" y="14"/>
                        </a:cubicBezTo>
                        <a:cubicBezTo>
                          <a:pt x="752" y="16"/>
                          <a:pt x="759" y="12"/>
                          <a:pt x="753" y="14"/>
                        </a:cubicBezTo>
                        <a:cubicBezTo>
                          <a:pt x="753" y="14"/>
                          <a:pt x="753" y="14"/>
                          <a:pt x="753" y="14"/>
                        </a:cubicBezTo>
                        <a:cubicBezTo>
                          <a:pt x="745" y="15"/>
                          <a:pt x="740" y="19"/>
                          <a:pt x="733" y="19"/>
                        </a:cubicBezTo>
                        <a:cubicBezTo>
                          <a:pt x="737" y="18"/>
                          <a:pt x="735" y="17"/>
                          <a:pt x="735" y="18"/>
                        </a:cubicBezTo>
                        <a:cubicBezTo>
                          <a:pt x="730" y="19"/>
                          <a:pt x="722" y="22"/>
                          <a:pt x="716" y="24"/>
                        </a:cubicBezTo>
                        <a:cubicBezTo>
                          <a:pt x="714" y="24"/>
                          <a:pt x="713" y="23"/>
                          <a:pt x="708" y="24"/>
                        </a:cubicBezTo>
                        <a:cubicBezTo>
                          <a:pt x="704" y="26"/>
                          <a:pt x="703" y="26"/>
                          <a:pt x="702" y="27"/>
                        </a:cubicBezTo>
                        <a:cubicBezTo>
                          <a:pt x="698" y="28"/>
                          <a:pt x="691" y="31"/>
                          <a:pt x="690" y="30"/>
                        </a:cubicBezTo>
                        <a:cubicBezTo>
                          <a:pt x="690" y="31"/>
                          <a:pt x="687" y="31"/>
                          <a:pt x="685" y="33"/>
                        </a:cubicBezTo>
                        <a:cubicBezTo>
                          <a:pt x="684" y="32"/>
                          <a:pt x="684" y="32"/>
                          <a:pt x="684" y="32"/>
                        </a:cubicBezTo>
                        <a:cubicBezTo>
                          <a:pt x="685" y="33"/>
                          <a:pt x="685" y="33"/>
                          <a:pt x="685" y="33"/>
                        </a:cubicBezTo>
                        <a:cubicBezTo>
                          <a:pt x="677" y="33"/>
                          <a:pt x="674" y="38"/>
                          <a:pt x="666" y="39"/>
                        </a:cubicBezTo>
                        <a:cubicBezTo>
                          <a:pt x="667" y="39"/>
                          <a:pt x="667" y="39"/>
                          <a:pt x="667" y="39"/>
                        </a:cubicBezTo>
                        <a:cubicBezTo>
                          <a:pt x="665" y="40"/>
                          <a:pt x="665" y="40"/>
                          <a:pt x="665" y="40"/>
                        </a:cubicBezTo>
                        <a:cubicBezTo>
                          <a:pt x="664" y="40"/>
                          <a:pt x="665" y="39"/>
                          <a:pt x="665" y="38"/>
                        </a:cubicBezTo>
                        <a:cubicBezTo>
                          <a:pt x="661" y="40"/>
                          <a:pt x="656" y="42"/>
                          <a:pt x="652" y="43"/>
                        </a:cubicBezTo>
                        <a:cubicBezTo>
                          <a:pt x="654" y="43"/>
                          <a:pt x="654" y="43"/>
                          <a:pt x="654" y="43"/>
                        </a:cubicBezTo>
                        <a:cubicBezTo>
                          <a:pt x="652" y="44"/>
                          <a:pt x="650" y="46"/>
                          <a:pt x="647" y="47"/>
                        </a:cubicBezTo>
                        <a:cubicBezTo>
                          <a:pt x="651" y="43"/>
                          <a:pt x="642" y="48"/>
                          <a:pt x="641" y="48"/>
                        </a:cubicBezTo>
                        <a:cubicBezTo>
                          <a:pt x="644" y="46"/>
                          <a:pt x="644" y="46"/>
                          <a:pt x="644" y="46"/>
                        </a:cubicBezTo>
                        <a:cubicBezTo>
                          <a:pt x="640" y="48"/>
                          <a:pt x="640" y="48"/>
                          <a:pt x="641" y="49"/>
                        </a:cubicBezTo>
                        <a:cubicBezTo>
                          <a:pt x="636" y="51"/>
                          <a:pt x="636" y="48"/>
                          <a:pt x="632" y="51"/>
                        </a:cubicBezTo>
                        <a:cubicBezTo>
                          <a:pt x="635" y="50"/>
                          <a:pt x="635" y="50"/>
                          <a:pt x="635" y="50"/>
                        </a:cubicBezTo>
                        <a:cubicBezTo>
                          <a:pt x="637" y="50"/>
                          <a:pt x="635" y="52"/>
                          <a:pt x="632" y="53"/>
                        </a:cubicBezTo>
                        <a:cubicBezTo>
                          <a:pt x="632" y="53"/>
                          <a:pt x="630" y="53"/>
                          <a:pt x="632" y="52"/>
                        </a:cubicBezTo>
                        <a:cubicBezTo>
                          <a:pt x="628" y="54"/>
                          <a:pt x="622" y="57"/>
                          <a:pt x="620" y="58"/>
                        </a:cubicBezTo>
                        <a:cubicBezTo>
                          <a:pt x="618" y="58"/>
                          <a:pt x="618" y="57"/>
                          <a:pt x="619" y="57"/>
                        </a:cubicBezTo>
                        <a:cubicBezTo>
                          <a:pt x="611" y="61"/>
                          <a:pt x="616" y="58"/>
                          <a:pt x="608" y="63"/>
                        </a:cubicBezTo>
                        <a:cubicBezTo>
                          <a:pt x="607" y="62"/>
                          <a:pt x="607" y="62"/>
                          <a:pt x="607" y="62"/>
                        </a:cubicBezTo>
                        <a:cubicBezTo>
                          <a:pt x="605" y="64"/>
                          <a:pt x="605" y="64"/>
                          <a:pt x="605" y="64"/>
                        </a:cubicBezTo>
                        <a:cubicBezTo>
                          <a:pt x="600" y="65"/>
                          <a:pt x="600" y="65"/>
                          <a:pt x="600" y="65"/>
                        </a:cubicBezTo>
                        <a:cubicBezTo>
                          <a:pt x="602" y="65"/>
                          <a:pt x="602" y="65"/>
                          <a:pt x="602" y="65"/>
                        </a:cubicBezTo>
                        <a:cubicBezTo>
                          <a:pt x="599" y="67"/>
                          <a:pt x="598" y="68"/>
                          <a:pt x="595" y="69"/>
                        </a:cubicBezTo>
                        <a:cubicBezTo>
                          <a:pt x="595" y="68"/>
                          <a:pt x="595" y="68"/>
                          <a:pt x="595" y="68"/>
                        </a:cubicBezTo>
                        <a:cubicBezTo>
                          <a:pt x="588" y="72"/>
                          <a:pt x="586" y="71"/>
                          <a:pt x="579" y="76"/>
                        </a:cubicBezTo>
                        <a:cubicBezTo>
                          <a:pt x="579" y="76"/>
                          <a:pt x="580" y="75"/>
                          <a:pt x="580" y="74"/>
                        </a:cubicBezTo>
                        <a:cubicBezTo>
                          <a:pt x="574" y="79"/>
                          <a:pt x="575" y="76"/>
                          <a:pt x="569" y="81"/>
                        </a:cubicBezTo>
                        <a:cubicBezTo>
                          <a:pt x="569" y="80"/>
                          <a:pt x="568" y="80"/>
                          <a:pt x="568" y="80"/>
                        </a:cubicBezTo>
                        <a:cubicBezTo>
                          <a:pt x="565" y="82"/>
                          <a:pt x="565" y="82"/>
                          <a:pt x="565" y="82"/>
                        </a:cubicBezTo>
                        <a:cubicBezTo>
                          <a:pt x="565" y="81"/>
                          <a:pt x="565" y="81"/>
                          <a:pt x="565" y="81"/>
                        </a:cubicBezTo>
                        <a:cubicBezTo>
                          <a:pt x="563" y="84"/>
                          <a:pt x="563" y="84"/>
                          <a:pt x="563" y="84"/>
                        </a:cubicBezTo>
                        <a:cubicBezTo>
                          <a:pt x="561" y="84"/>
                          <a:pt x="561" y="84"/>
                          <a:pt x="561" y="84"/>
                        </a:cubicBezTo>
                        <a:cubicBezTo>
                          <a:pt x="560" y="85"/>
                          <a:pt x="560" y="85"/>
                          <a:pt x="560" y="85"/>
                        </a:cubicBezTo>
                        <a:cubicBezTo>
                          <a:pt x="556" y="85"/>
                          <a:pt x="552" y="89"/>
                          <a:pt x="547" y="90"/>
                        </a:cubicBezTo>
                        <a:cubicBezTo>
                          <a:pt x="548" y="91"/>
                          <a:pt x="548" y="91"/>
                          <a:pt x="548" y="91"/>
                        </a:cubicBezTo>
                        <a:cubicBezTo>
                          <a:pt x="539" y="100"/>
                          <a:pt x="522" y="104"/>
                          <a:pt x="510" y="114"/>
                        </a:cubicBezTo>
                        <a:cubicBezTo>
                          <a:pt x="510" y="113"/>
                          <a:pt x="510" y="113"/>
                          <a:pt x="510" y="113"/>
                        </a:cubicBezTo>
                        <a:cubicBezTo>
                          <a:pt x="505" y="118"/>
                          <a:pt x="505" y="118"/>
                          <a:pt x="505" y="118"/>
                        </a:cubicBezTo>
                        <a:cubicBezTo>
                          <a:pt x="502" y="119"/>
                          <a:pt x="507" y="116"/>
                          <a:pt x="505" y="116"/>
                        </a:cubicBezTo>
                        <a:cubicBezTo>
                          <a:pt x="500" y="120"/>
                          <a:pt x="504" y="119"/>
                          <a:pt x="498" y="123"/>
                        </a:cubicBezTo>
                        <a:cubicBezTo>
                          <a:pt x="494" y="125"/>
                          <a:pt x="498" y="122"/>
                          <a:pt x="500" y="120"/>
                        </a:cubicBezTo>
                        <a:cubicBezTo>
                          <a:pt x="494" y="125"/>
                          <a:pt x="485" y="132"/>
                          <a:pt x="481" y="134"/>
                        </a:cubicBezTo>
                        <a:cubicBezTo>
                          <a:pt x="481" y="135"/>
                          <a:pt x="480" y="135"/>
                          <a:pt x="481" y="135"/>
                        </a:cubicBezTo>
                        <a:cubicBezTo>
                          <a:pt x="477" y="138"/>
                          <a:pt x="472" y="142"/>
                          <a:pt x="467" y="145"/>
                        </a:cubicBezTo>
                        <a:cubicBezTo>
                          <a:pt x="467" y="144"/>
                          <a:pt x="468" y="143"/>
                          <a:pt x="469" y="143"/>
                        </a:cubicBezTo>
                        <a:cubicBezTo>
                          <a:pt x="467" y="144"/>
                          <a:pt x="465" y="145"/>
                          <a:pt x="464" y="146"/>
                        </a:cubicBezTo>
                        <a:cubicBezTo>
                          <a:pt x="465" y="144"/>
                          <a:pt x="465" y="144"/>
                          <a:pt x="465" y="144"/>
                        </a:cubicBezTo>
                        <a:cubicBezTo>
                          <a:pt x="462" y="147"/>
                          <a:pt x="456" y="152"/>
                          <a:pt x="454" y="152"/>
                        </a:cubicBezTo>
                        <a:cubicBezTo>
                          <a:pt x="455" y="152"/>
                          <a:pt x="455" y="153"/>
                          <a:pt x="453" y="155"/>
                        </a:cubicBezTo>
                        <a:cubicBezTo>
                          <a:pt x="450" y="155"/>
                          <a:pt x="445" y="162"/>
                          <a:pt x="440" y="165"/>
                        </a:cubicBezTo>
                        <a:cubicBezTo>
                          <a:pt x="440" y="164"/>
                          <a:pt x="444" y="161"/>
                          <a:pt x="443" y="162"/>
                        </a:cubicBezTo>
                        <a:cubicBezTo>
                          <a:pt x="440" y="163"/>
                          <a:pt x="439" y="166"/>
                          <a:pt x="437" y="168"/>
                        </a:cubicBezTo>
                        <a:cubicBezTo>
                          <a:pt x="437" y="167"/>
                          <a:pt x="437" y="167"/>
                          <a:pt x="437" y="167"/>
                        </a:cubicBezTo>
                        <a:cubicBezTo>
                          <a:pt x="427" y="176"/>
                          <a:pt x="427" y="176"/>
                          <a:pt x="427" y="176"/>
                        </a:cubicBezTo>
                        <a:cubicBezTo>
                          <a:pt x="425" y="176"/>
                          <a:pt x="418" y="184"/>
                          <a:pt x="418" y="183"/>
                        </a:cubicBezTo>
                        <a:cubicBezTo>
                          <a:pt x="414" y="186"/>
                          <a:pt x="421" y="181"/>
                          <a:pt x="417" y="185"/>
                        </a:cubicBezTo>
                        <a:cubicBezTo>
                          <a:pt x="415" y="185"/>
                          <a:pt x="413" y="189"/>
                          <a:pt x="412" y="188"/>
                        </a:cubicBezTo>
                        <a:cubicBezTo>
                          <a:pt x="413" y="187"/>
                          <a:pt x="413" y="187"/>
                          <a:pt x="413" y="187"/>
                        </a:cubicBezTo>
                        <a:cubicBezTo>
                          <a:pt x="410" y="190"/>
                          <a:pt x="410" y="190"/>
                          <a:pt x="410" y="190"/>
                        </a:cubicBezTo>
                        <a:cubicBezTo>
                          <a:pt x="411" y="187"/>
                          <a:pt x="411" y="187"/>
                          <a:pt x="411" y="187"/>
                        </a:cubicBezTo>
                        <a:cubicBezTo>
                          <a:pt x="408" y="190"/>
                          <a:pt x="407" y="193"/>
                          <a:pt x="408" y="193"/>
                        </a:cubicBezTo>
                        <a:cubicBezTo>
                          <a:pt x="405" y="195"/>
                          <a:pt x="401" y="199"/>
                          <a:pt x="399" y="199"/>
                        </a:cubicBezTo>
                        <a:cubicBezTo>
                          <a:pt x="400" y="198"/>
                          <a:pt x="400" y="198"/>
                          <a:pt x="400" y="198"/>
                        </a:cubicBezTo>
                        <a:cubicBezTo>
                          <a:pt x="393" y="205"/>
                          <a:pt x="386" y="207"/>
                          <a:pt x="382" y="214"/>
                        </a:cubicBezTo>
                        <a:cubicBezTo>
                          <a:pt x="381" y="214"/>
                          <a:pt x="381" y="214"/>
                          <a:pt x="382" y="213"/>
                        </a:cubicBezTo>
                        <a:cubicBezTo>
                          <a:pt x="378" y="217"/>
                          <a:pt x="378" y="217"/>
                          <a:pt x="378" y="217"/>
                        </a:cubicBezTo>
                        <a:cubicBezTo>
                          <a:pt x="378" y="215"/>
                          <a:pt x="378" y="215"/>
                          <a:pt x="378" y="215"/>
                        </a:cubicBezTo>
                        <a:cubicBezTo>
                          <a:pt x="372" y="223"/>
                          <a:pt x="372" y="223"/>
                          <a:pt x="372" y="223"/>
                        </a:cubicBezTo>
                        <a:cubicBezTo>
                          <a:pt x="372" y="223"/>
                          <a:pt x="372" y="223"/>
                          <a:pt x="372" y="223"/>
                        </a:cubicBezTo>
                        <a:cubicBezTo>
                          <a:pt x="367" y="227"/>
                          <a:pt x="360" y="235"/>
                          <a:pt x="354" y="241"/>
                        </a:cubicBezTo>
                        <a:cubicBezTo>
                          <a:pt x="355" y="240"/>
                          <a:pt x="355" y="240"/>
                          <a:pt x="355" y="240"/>
                        </a:cubicBezTo>
                        <a:cubicBezTo>
                          <a:pt x="349" y="247"/>
                          <a:pt x="348" y="246"/>
                          <a:pt x="344" y="251"/>
                        </a:cubicBezTo>
                        <a:cubicBezTo>
                          <a:pt x="344" y="251"/>
                          <a:pt x="344" y="251"/>
                          <a:pt x="344" y="250"/>
                        </a:cubicBezTo>
                        <a:cubicBezTo>
                          <a:pt x="340" y="255"/>
                          <a:pt x="340" y="255"/>
                          <a:pt x="340" y="255"/>
                        </a:cubicBezTo>
                        <a:cubicBezTo>
                          <a:pt x="340" y="253"/>
                          <a:pt x="340" y="253"/>
                          <a:pt x="340" y="253"/>
                        </a:cubicBezTo>
                        <a:cubicBezTo>
                          <a:pt x="338" y="258"/>
                          <a:pt x="331" y="262"/>
                          <a:pt x="333" y="260"/>
                        </a:cubicBezTo>
                        <a:cubicBezTo>
                          <a:pt x="332" y="263"/>
                          <a:pt x="329" y="266"/>
                          <a:pt x="329" y="267"/>
                        </a:cubicBezTo>
                        <a:cubicBezTo>
                          <a:pt x="325" y="272"/>
                          <a:pt x="328" y="268"/>
                          <a:pt x="325" y="271"/>
                        </a:cubicBezTo>
                        <a:cubicBezTo>
                          <a:pt x="321" y="274"/>
                          <a:pt x="322" y="276"/>
                          <a:pt x="317" y="280"/>
                        </a:cubicBezTo>
                        <a:cubicBezTo>
                          <a:pt x="317" y="280"/>
                          <a:pt x="317" y="280"/>
                          <a:pt x="317" y="280"/>
                        </a:cubicBezTo>
                        <a:cubicBezTo>
                          <a:pt x="315" y="282"/>
                          <a:pt x="314" y="284"/>
                          <a:pt x="311" y="287"/>
                        </a:cubicBezTo>
                        <a:cubicBezTo>
                          <a:pt x="312" y="286"/>
                          <a:pt x="312" y="286"/>
                          <a:pt x="312" y="286"/>
                        </a:cubicBezTo>
                        <a:cubicBezTo>
                          <a:pt x="308" y="292"/>
                          <a:pt x="305" y="291"/>
                          <a:pt x="303" y="297"/>
                        </a:cubicBezTo>
                        <a:cubicBezTo>
                          <a:pt x="301" y="299"/>
                          <a:pt x="298" y="304"/>
                          <a:pt x="297" y="303"/>
                        </a:cubicBezTo>
                        <a:cubicBezTo>
                          <a:pt x="283" y="322"/>
                          <a:pt x="283" y="322"/>
                          <a:pt x="283" y="322"/>
                        </a:cubicBezTo>
                        <a:cubicBezTo>
                          <a:pt x="281" y="322"/>
                          <a:pt x="282" y="324"/>
                          <a:pt x="278" y="327"/>
                        </a:cubicBezTo>
                        <a:cubicBezTo>
                          <a:pt x="279" y="328"/>
                          <a:pt x="279" y="328"/>
                          <a:pt x="279" y="328"/>
                        </a:cubicBezTo>
                        <a:cubicBezTo>
                          <a:pt x="272" y="337"/>
                          <a:pt x="262" y="347"/>
                          <a:pt x="254" y="358"/>
                        </a:cubicBezTo>
                        <a:cubicBezTo>
                          <a:pt x="253" y="357"/>
                          <a:pt x="253" y="357"/>
                          <a:pt x="253" y="357"/>
                        </a:cubicBezTo>
                        <a:cubicBezTo>
                          <a:pt x="252" y="360"/>
                          <a:pt x="252" y="360"/>
                          <a:pt x="252" y="360"/>
                        </a:cubicBezTo>
                        <a:cubicBezTo>
                          <a:pt x="244" y="372"/>
                          <a:pt x="233" y="387"/>
                          <a:pt x="226" y="396"/>
                        </a:cubicBezTo>
                        <a:cubicBezTo>
                          <a:pt x="225" y="400"/>
                          <a:pt x="223" y="405"/>
                          <a:pt x="219" y="410"/>
                        </a:cubicBezTo>
                        <a:cubicBezTo>
                          <a:pt x="219" y="409"/>
                          <a:pt x="219" y="409"/>
                          <a:pt x="219" y="409"/>
                        </a:cubicBezTo>
                        <a:cubicBezTo>
                          <a:pt x="214" y="418"/>
                          <a:pt x="209" y="428"/>
                          <a:pt x="202" y="437"/>
                        </a:cubicBezTo>
                        <a:cubicBezTo>
                          <a:pt x="202" y="436"/>
                          <a:pt x="202" y="437"/>
                          <a:pt x="202" y="436"/>
                        </a:cubicBezTo>
                        <a:cubicBezTo>
                          <a:pt x="202" y="439"/>
                          <a:pt x="199" y="442"/>
                          <a:pt x="197" y="444"/>
                        </a:cubicBezTo>
                        <a:cubicBezTo>
                          <a:pt x="200" y="442"/>
                          <a:pt x="200" y="442"/>
                          <a:pt x="200" y="442"/>
                        </a:cubicBezTo>
                        <a:cubicBezTo>
                          <a:pt x="199" y="445"/>
                          <a:pt x="196" y="448"/>
                          <a:pt x="194" y="449"/>
                        </a:cubicBezTo>
                        <a:cubicBezTo>
                          <a:pt x="192" y="454"/>
                          <a:pt x="192" y="454"/>
                          <a:pt x="192" y="454"/>
                        </a:cubicBezTo>
                        <a:cubicBezTo>
                          <a:pt x="192" y="455"/>
                          <a:pt x="192" y="455"/>
                          <a:pt x="192" y="455"/>
                        </a:cubicBezTo>
                        <a:cubicBezTo>
                          <a:pt x="192" y="456"/>
                          <a:pt x="192" y="456"/>
                          <a:pt x="192" y="456"/>
                        </a:cubicBezTo>
                        <a:cubicBezTo>
                          <a:pt x="189" y="458"/>
                          <a:pt x="189" y="458"/>
                          <a:pt x="189" y="458"/>
                        </a:cubicBezTo>
                        <a:cubicBezTo>
                          <a:pt x="189" y="459"/>
                          <a:pt x="186" y="465"/>
                          <a:pt x="186" y="467"/>
                        </a:cubicBezTo>
                        <a:cubicBezTo>
                          <a:pt x="185" y="467"/>
                          <a:pt x="182" y="471"/>
                          <a:pt x="184" y="468"/>
                        </a:cubicBezTo>
                        <a:cubicBezTo>
                          <a:pt x="175" y="484"/>
                          <a:pt x="175" y="484"/>
                          <a:pt x="175" y="484"/>
                        </a:cubicBezTo>
                        <a:cubicBezTo>
                          <a:pt x="176" y="482"/>
                          <a:pt x="176" y="482"/>
                          <a:pt x="176" y="482"/>
                        </a:cubicBezTo>
                        <a:cubicBezTo>
                          <a:pt x="178" y="482"/>
                          <a:pt x="175" y="487"/>
                          <a:pt x="174" y="489"/>
                        </a:cubicBezTo>
                        <a:cubicBezTo>
                          <a:pt x="175" y="486"/>
                          <a:pt x="172" y="488"/>
                          <a:pt x="171" y="490"/>
                        </a:cubicBezTo>
                        <a:cubicBezTo>
                          <a:pt x="170" y="492"/>
                          <a:pt x="173" y="488"/>
                          <a:pt x="173" y="489"/>
                        </a:cubicBezTo>
                        <a:cubicBezTo>
                          <a:pt x="172" y="493"/>
                          <a:pt x="169" y="499"/>
                          <a:pt x="168" y="500"/>
                        </a:cubicBezTo>
                        <a:cubicBezTo>
                          <a:pt x="168" y="498"/>
                          <a:pt x="168" y="498"/>
                          <a:pt x="168" y="498"/>
                        </a:cubicBezTo>
                        <a:cubicBezTo>
                          <a:pt x="167" y="502"/>
                          <a:pt x="164" y="503"/>
                          <a:pt x="162" y="507"/>
                        </a:cubicBezTo>
                        <a:cubicBezTo>
                          <a:pt x="161" y="511"/>
                          <a:pt x="159" y="513"/>
                          <a:pt x="161" y="513"/>
                        </a:cubicBezTo>
                        <a:cubicBezTo>
                          <a:pt x="159" y="518"/>
                          <a:pt x="159" y="514"/>
                          <a:pt x="158" y="516"/>
                        </a:cubicBezTo>
                        <a:cubicBezTo>
                          <a:pt x="158" y="518"/>
                          <a:pt x="154" y="525"/>
                          <a:pt x="153" y="525"/>
                        </a:cubicBezTo>
                        <a:cubicBezTo>
                          <a:pt x="153" y="529"/>
                          <a:pt x="145" y="538"/>
                          <a:pt x="147" y="540"/>
                        </a:cubicBezTo>
                        <a:cubicBezTo>
                          <a:pt x="143" y="544"/>
                          <a:pt x="143" y="544"/>
                          <a:pt x="143" y="544"/>
                        </a:cubicBezTo>
                        <a:cubicBezTo>
                          <a:pt x="144" y="544"/>
                          <a:pt x="145" y="545"/>
                          <a:pt x="143" y="549"/>
                        </a:cubicBezTo>
                        <a:cubicBezTo>
                          <a:pt x="141" y="552"/>
                          <a:pt x="141" y="551"/>
                          <a:pt x="140" y="551"/>
                        </a:cubicBezTo>
                        <a:cubicBezTo>
                          <a:pt x="141" y="554"/>
                          <a:pt x="141" y="554"/>
                          <a:pt x="141" y="554"/>
                        </a:cubicBezTo>
                        <a:cubicBezTo>
                          <a:pt x="130" y="571"/>
                          <a:pt x="121" y="596"/>
                          <a:pt x="111" y="615"/>
                        </a:cubicBezTo>
                        <a:cubicBezTo>
                          <a:pt x="107" y="624"/>
                          <a:pt x="104" y="636"/>
                          <a:pt x="99" y="647"/>
                        </a:cubicBezTo>
                        <a:cubicBezTo>
                          <a:pt x="100" y="645"/>
                          <a:pt x="100" y="645"/>
                          <a:pt x="100" y="645"/>
                        </a:cubicBezTo>
                        <a:cubicBezTo>
                          <a:pt x="95" y="656"/>
                          <a:pt x="95" y="656"/>
                          <a:pt x="95" y="656"/>
                        </a:cubicBezTo>
                        <a:cubicBezTo>
                          <a:pt x="99" y="648"/>
                          <a:pt x="99" y="648"/>
                          <a:pt x="99" y="648"/>
                        </a:cubicBezTo>
                        <a:cubicBezTo>
                          <a:pt x="98" y="651"/>
                          <a:pt x="98" y="653"/>
                          <a:pt x="97" y="655"/>
                        </a:cubicBezTo>
                        <a:cubicBezTo>
                          <a:pt x="92" y="666"/>
                          <a:pt x="85" y="681"/>
                          <a:pt x="81" y="696"/>
                        </a:cubicBezTo>
                        <a:cubicBezTo>
                          <a:pt x="80" y="706"/>
                          <a:pt x="77" y="702"/>
                          <a:pt x="76" y="711"/>
                        </a:cubicBezTo>
                        <a:cubicBezTo>
                          <a:pt x="76" y="710"/>
                          <a:pt x="76" y="710"/>
                          <a:pt x="76" y="709"/>
                        </a:cubicBezTo>
                        <a:cubicBezTo>
                          <a:pt x="73" y="719"/>
                          <a:pt x="72" y="725"/>
                          <a:pt x="70" y="735"/>
                        </a:cubicBezTo>
                        <a:cubicBezTo>
                          <a:pt x="68" y="733"/>
                          <a:pt x="68" y="741"/>
                          <a:pt x="67" y="740"/>
                        </a:cubicBezTo>
                        <a:cubicBezTo>
                          <a:pt x="68" y="741"/>
                          <a:pt x="68" y="741"/>
                          <a:pt x="68" y="741"/>
                        </a:cubicBezTo>
                        <a:cubicBezTo>
                          <a:pt x="67" y="743"/>
                          <a:pt x="65" y="748"/>
                          <a:pt x="65" y="747"/>
                        </a:cubicBezTo>
                        <a:cubicBezTo>
                          <a:pt x="64" y="752"/>
                          <a:pt x="64" y="752"/>
                          <a:pt x="64" y="752"/>
                        </a:cubicBezTo>
                        <a:cubicBezTo>
                          <a:pt x="63" y="752"/>
                          <a:pt x="63" y="752"/>
                          <a:pt x="63" y="752"/>
                        </a:cubicBezTo>
                        <a:cubicBezTo>
                          <a:pt x="62" y="757"/>
                          <a:pt x="59" y="770"/>
                          <a:pt x="56" y="772"/>
                        </a:cubicBezTo>
                        <a:cubicBezTo>
                          <a:pt x="53" y="787"/>
                          <a:pt x="47" y="809"/>
                          <a:pt x="42" y="827"/>
                        </a:cubicBezTo>
                        <a:cubicBezTo>
                          <a:pt x="43" y="830"/>
                          <a:pt x="41" y="835"/>
                          <a:pt x="40" y="839"/>
                        </a:cubicBezTo>
                        <a:cubicBezTo>
                          <a:pt x="38" y="844"/>
                          <a:pt x="38" y="844"/>
                          <a:pt x="38" y="844"/>
                        </a:cubicBezTo>
                        <a:cubicBezTo>
                          <a:pt x="38" y="848"/>
                          <a:pt x="38" y="853"/>
                          <a:pt x="36" y="856"/>
                        </a:cubicBezTo>
                        <a:cubicBezTo>
                          <a:pt x="36" y="856"/>
                          <a:pt x="36" y="856"/>
                          <a:pt x="36" y="856"/>
                        </a:cubicBezTo>
                        <a:cubicBezTo>
                          <a:pt x="36" y="860"/>
                          <a:pt x="34" y="864"/>
                          <a:pt x="34" y="868"/>
                        </a:cubicBezTo>
                        <a:cubicBezTo>
                          <a:pt x="33" y="873"/>
                          <a:pt x="32" y="877"/>
                          <a:pt x="31" y="876"/>
                        </a:cubicBezTo>
                        <a:cubicBezTo>
                          <a:pt x="33" y="877"/>
                          <a:pt x="29" y="886"/>
                          <a:pt x="29" y="886"/>
                        </a:cubicBezTo>
                        <a:cubicBezTo>
                          <a:pt x="29" y="886"/>
                          <a:pt x="15" y="946"/>
                          <a:pt x="7" y="1014"/>
                        </a:cubicBezTo>
                        <a:cubicBezTo>
                          <a:pt x="3" y="1049"/>
                          <a:pt x="1" y="1085"/>
                          <a:pt x="0" y="1116"/>
                        </a:cubicBezTo>
                        <a:cubicBezTo>
                          <a:pt x="0" y="1148"/>
                          <a:pt x="1" y="1175"/>
                          <a:pt x="4" y="1189"/>
                        </a:cubicBezTo>
                        <a:cubicBezTo>
                          <a:pt x="5" y="1191"/>
                          <a:pt x="5" y="1197"/>
                          <a:pt x="6" y="1195"/>
                        </a:cubicBezTo>
                        <a:cubicBezTo>
                          <a:pt x="7" y="1199"/>
                          <a:pt x="5" y="1201"/>
                          <a:pt x="6" y="1202"/>
                        </a:cubicBezTo>
                        <a:cubicBezTo>
                          <a:pt x="7" y="1196"/>
                          <a:pt x="9" y="1204"/>
                          <a:pt x="10" y="1198"/>
                        </a:cubicBezTo>
                        <a:cubicBezTo>
                          <a:pt x="10" y="1202"/>
                          <a:pt x="10" y="1202"/>
                          <a:pt x="10" y="1202"/>
                        </a:cubicBezTo>
                        <a:cubicBezTo>
                          <a:pt x="11" y="1203"/>
                          <a:pt x="9" y="1197"/>
                          <a:pt x="11" y="1198"/>
                        </a:cubicBezTo>
                        <a:cubicBezTo>
                          <a:pt x="9" y="1197"/>
                          <a:pt x="9" y="1197"/>
                          <a:pt x="9" y="1197"/>
                        </a:cubicBezTo>
                        <a:cubicBezTo>
                          <a:pt x="9" y="1194"/>
                          <a:pt x="9" y="1192"/>
                          <a:pt x="10" y="1191"/>
                        </a:cubicBezTo>
                        <a:cubicBezTo>
                          <a:pt x="9" y="1188"/>
                          <a:pt x="7" y="1186"/>
                          <a:pt x="8" y="1180"/>
                        </a:cubicBezTo>
                        <a:cubicBezTo>
                          <a:pt x="8" y="1182"/>
                          <a:pt x="8" y="1182"/>
                          <a:pt x="8" y="1182"/>
                        </a:cubicBezTo>
                        <a:cubicBezTo>
                          <a:pt x="8" y="1176"/>
                          <a:pt x="9" y="1178"/>
                          <a:pt x="10" y="1177"/>
                        </a:cubicBezTo>
                        <a:cubicBezTo>
                          <a:pt x="10" y="1178"/>
                          <a:pt x="10" y="1178"/>
                          <a:pt x="10" y="1178"/>
                        </a:cubicBezTo>
                        <a:cubicBezTo>
                          <a:pt x="11" y="1174"/>
                          <a:pt x="11" y="1174"/>
                          <a:pt x="11" y="1174"/>
                        </a:cubicBezTo>
                        <a:cubicBezTo>
                          <a:pt x="10" y="1177"/>
                          <a:pt x="11" y="1183"/>
                          <a:pt x="11" y="1180"/>
                        </a:cubicBezTo>
                        <a:cubicBezTo>
                          <a:pt x="12" y="1174"/>
                          <a:pt x="11" y="1182"/>
                          <a:pt x="11" y="1177"/>
                        </a:cubicBezTo>
                        <a:cubicBezTo>
                          <a:pt x="11" y="1174"/>
                          <a:pt x="12" y="1175"/>
                          <a:pt x="12" y="1175"/>
                        </a:cubicBezTo>
                        <a:cubicBezTo>
                          <a:pt x="12" y="1170"/>
                          <a:pt x="12" y="1170"/>
                          <a:pt x="12" y="1170"/>
                        </a:cubicBezTo>
                        <a:cubicBezTo>
                          <a:pt x="13" y="1170"/>
                          <a:pt x="12" y="1173"/>
                          <a:pt x="13" y="1171"/>
                        </a:cubicBezTo>
                        <a:cubicBezTo>
                          <a:pt x="12" y="1164"/>
                          <a:pt x="12" y="1164"/>
                          <a:pt x="12" y="1164"/>
                        </a:cubicBezTo>
                        <a:cubicBezTo>
                          <a:pt x="14" y="1163"/>
                          <a:pt x="11" y="1157"/>
                          <a:pt x="13" y="1154"/>
                        </a:cubicBezTo>
                        <a:cubicBezTo>
                          <a:pt x="14" y="1159"/>
                          <a:pt x="14" y="1153"/>
                          <a:pt x="15" y="1154"/>
                        </a:cubicBezTo>
                        <a:cubicBezTo>
                          <a:pt x="15" y="1142"/>
                          <a:pt x="15" y="1142"/>
                          <a:pt x="15" y="1142"/>
                        </a:cubicBezTo>
                        <a:cubicBezTo>
                          <a:pt x="16" y="1141"/>
                          <a:pt x="16" y="1145"/>
                          <a:pt x="16" y="1144"/>
                        </a:cubicBezTo>
                        <a:cubicBezTo>
                          <a:pt x="16" y="1141"/>
                          <a:pt x="15" y="1140"/>
                          <a:pt x="15" y="1139"/>
                        </a:cubicBezTo>
                        <a:cubicBezTo>
                          <a:pt x="16" y="1138"/>
                          <a:pt x="16" y="1130"/>
                          <a:pt x="17" y="1130"/>
                        </a:cubicBezTo>
                        <a:cubicBezTo>
                          <a:pt x="19" y="1122"/>
                          <a:pt x="15" y="1127"/>
                          <a:pt x="17" y="1119"/>
                        </a:cubicBezTo>
                        <a:cubicBezTo>
                          <a:pt x="18" y="1118"/>
                          <a:pt x="17" y="1125"/>
                          <a:pt x="18" y="1122"/>
                        </a:cubicBezTo>
                        <a:cubicBezTo>
                          <a:pt x="18" y="1114"/>
                          <a:pt x="18" y="1114"/>
                          <a:pt x="18" y="1114"/>
                        </a:cubicBezTo>
                        <a:cubicBezTo>
                          <a:pt x="18" y="1115"/>
                          <a:pt x="19" y="1116"/>
                          <a:pt x="19" y="1119"/>
                        </a:cubicBezTo>
                        <a:cubicBezTo>
                          <a:pt x="21" y="1098"/>
                          <a:pt x="26" y="1087"/>
                          <a:pt x="27" y="1067"/>
                        </a:cubicBezTo>
                        <a:cubicBezTo>
                          <a:pt x="28" y="1065"/>
                          <a:pt x="27" y="1069"/>
                          <a:pt x="28" y="1071"/>
                        </a:cubicBezTo>
                        <a:cubicBezTo>
                          <a:pt x="28" y="1057"/>
                          <a:pt x="32" y="1052"/>
                          <a:pt x="33" y="1040"/>
                        </a:cubicBezTo>
                        <a:cubicBezTo>
                          <a:pt x="32" y="1040"/>
                          <a:pt x="32" y="1040"/>
                          <a:pt x="32" y="1040"/>
                        </a:cubicBezTo>
                        <a:cubicBezTo>
                          <a:pt x="36" y="1024"/>
                          <a:pt x="37" y="1004"/>
                          <a:pt x="41" y="986"/>
                        </a:cubicBezTo>
                        <a:cubicBezTo>
                          <a:pt x="40" y="988"/>
                          <a:pt x="40" y="988"/>
                          <a:pt x="40" y="988"/>
                        </a:cubicBezTo>
                        <a:cubicBezTo>
                          <a:pt x="39" y="985"/>
                          <a:pt x="40" y="981"/>
                          <a:pt x="40" y="978"/>
                        </a:cubicBezTo>
                        <a:cubicBezTo>
                          <a:pt x="40" y="977"/>
                          <a:pt x="41" y="980"/>
                          <a:pt x="42" y="975"/>
                        </a:cubicBezTo>
                        <a:cubicBezTo>
                          <a:pt x="41" y="976"/>
                          <a:pt x="41" y="978"/>
                          <a:pt x="40" y="977"/>
                        </a:cubicBezTo>
                        <a:cubicBezTo>
                          <a:pt x="45" y="962"/>
                          <a:pt x="50" y="928"/>
                          <a:pt x="56" y="903"/>
                        </a:cubicBezTo>
                        <a:cubicBezTo>
                          <a:pt x="62" y="868"/>
                          <a:pt x="72" y="831"/>
                          <a:pt x="81" y="797"/>
                        </a:cubicBezTo>
                        <a:cubicBezTo>
                          <a:pt x="79" y="802"/>
                          <a:pt x="78" y="799"/>
                          <a:pt x="79" y="796"/>
                        </a:cubicBezTo>
                        <a:cubicBezTo>
                          <a:pt x="86" y="786"/>
                          <a:pt x="84" y="777"/>
                          <a:pt x="89" y="767"/>
                        </a:cubicBezTo>
                        <a:cubicBezTo>
                          <a:pt x="94" y="747"/>
                          <a:pt x="103" y="731"/>
                          <a:pt x="106" y="712"/>
                        </a:cubicBezTo>
                        <a:cubicBezTo>
                          <a:pt x="107" y="712"/>
                          <a:pt x="107" y="712"/>
                          <a:pt x="107" y="712"/>
                        </a:cubicBezTo>
                        <a:cubicBezTo>
                          <a:pt x="108" y="710"/>
                          <a:pt x="108" y="709"/>
                          <a:pt x="109" y="706"/>
                        </a:cubicBezTo>
                        <a:cubicBezTo>
                          <a:pt x="109" y="706"/>
                          <a:pt x="109" y="706"/>
                          <a:pt x="109" y="706"/>
                        </a:cubicBezTo>
                        <a:cubicBezTo>
                          <a:pt x="112" y="700"/>
                          <a:pt x="113" y="691"/>
                          <a:pt x="115" y="688"/>
                        </a:cubicBezTo>
                        <a:cubicBezTo>
                          <a:pt x="114" y="687"/>
                          <a:pt x="114" y="687"/>
                          <a:pt x="114" y="687"/>
                        </a:cubicBezTo>
                        <a:cubicBezTo>
                          <a:pt x="116" y="683"/>
                          <a:pt x="116" y="685"/>
                          <a:pt x="117" y="681"/>
                        </a:cubicBezTo>
                        <a:cubicBezTo>
                          <a:pt x="117" y="681"/>
                          <a:pt x="117" y="681"/>
                          <a:pt x="117" y="681"/>
                        </a:cubicBezTo>
                        <a:cubicBezTo>
                          <a:pt x="118" y="676"/>
                          <a:pt x="118" y="676"/>
                          <a:pt x="118" y="676"/>
                        </a:cubicBezTo>
                        <a:cubicBezTo>
                          <a:pt x="120" y="677"/>
                          <a:pt x="122" y="665"/>
                          <a:pt x="124" y="663"/>
                        </a:cubicBezTo>
                        <a:cubicBezTo>
                          <a:pt x="126" y="657"/>
                          <a:pt x="129" y="648"/>
                          <a:pt x="132" y="640"/>
                        </a:cubicBezTo>
                        <a:cubicBezTo>
                          <a:pt x="134" y="639"/>
                          <a:pt x="137" y="630"/>
                          <a:pt x="140" y="624"/>
                        </a:cubicBezTo>
                        <a:cubicBezTo>
                          <a:pt x="145" y="613"/>
                          <a:pt x="151" y="596"/>
                          <a:pt x="158" y="582"/>
                        </a:cubicBezTo>
                        <a:cubicBezTo>
                          <a:pt x="157" y="582"/>
                          <a:pt x="157" y="582"/>
                          <a:pt x="157" y="582"/>
                        </a:cubicBezTo>
                        <a:cubicBezTo>
                          <a:pt x="159" y="578"/>
                          <a:pt x="159" y="578"/>
                          <a:pt x="159" y="578"/>
                        </a:cubicBezTo>
                        <a:cubicBezTo>
                          <a:pt x="159" y="578"/>
                          <a:pt x="159" y="578"/>
                          <a:pt x="159" y="578"/>
                        </a:cubicBezTo>
                        <a:cubicBezTo>
                          <a:pt x="162" y="576"/>
                          <a:pt x="163" y="569"/>
                          <a:pt x="165" y="567"/>
                        </a:cubicBezTo>
                        <a:cubicBezTo>
                          <a:pt x="163" y="568"/>
                          <a:pt x="164" y="569"/>
                          <a:pt x="163" y="572"/>
                        </a:cubicBezTo>
                        <a:cubicBezTo>
                          <a:pt x="161" y="574"/>
                          <a:pt x="161" y="571"/>
                          <a:pt x="163" y="567"/>
                        </a:cubicBezTo>
                        <a:cubicBezTo>
                          <a:pt x="164" y="567"/>
                          <a:pt x="164" y="567"/>
                          <a:pt x="164" y="567"/>
                        </a:cubicBezTo>
                        <a:cubicBezTo>
                          <a:pt x="164" y="564"/>
                          <a:pt x="164" y="564"/>
                          <a:pt x="164" y="564"/>
                        </a:cubicBezTo>
                        <a:cubicBezTo>
                          <a:pt x="165" y="564"/>
                          <a:pt x="167" y="562"/>
                          <a:pt x="168" y="562"/>
                        </a:cubicBezTo>
                        <a:cubicBezTo>
                          <a:pt x="174" y="550"/>
                          <a:pt x="176" y="541"/>
                          <a:pt x="183" y="528"/>
                        </a:cubicBezTo>
                        <a:cubicBezTo>
                          <a:pt x="183" y="530"/>
                          <a:pt x="187" y="519"/>
                          <a:pt x="188" y="523"/>
                        </a:cubicBezTo>
                        <a:cubicBezTo>
                          <a:pt x="191" y="515"/>
                          <a:pt x="186" y="523"/>
                          <a:pt x="186" y="519"/>
                        </a:cubicBezTo>
                        <a:cubicBezTo>
                          <a:pt x="188" y="517"/>
                          <a:pt x="188" y="515"/>
                          <a:pt x="189" y="515"/>
                        </a:cubicBezTo>
                        <a:cubicBezTo>
                          <a:pt x="189" y="516"/>
                          <a:pt x="191" y="513"/>
                          <a:pt x="190" y="515"/>
                        </a:cubicBezTo>
                        <a:cubicBezTo>
                          <a:pt x="193" y="510"/>
                          <a:pt x="193" y="510"/>
                          <a:pt x="193" y="510"/>
                        </a:cubicBezTo>
                        <a:cubicBezTo>
                          <a:pt x="193" y="510"/>
                          <a:pt x="193" y="511"/>
                          <a:pt x="193" y="512"/>
                        </a:cubicBezTo>
                        <a:cubicBezTo>
                          <a:pt x="197" y="501"/>
                          <a:pt x="203" y="494"/>
                          <a:pt x="207" y="485"/>
                        </a:cubicBezTo>
                        <a:cubicBezTo>
                          <a:pt x="207" y="484"/>
                          <a:pt x="205" y="488"/>
                          <a:pt x="205" y="487"/>
                        </a:cubicBezTo>
                        <a:cubicBezTo>
                          <a:pt x="209" y="478"/>
                          <a:pt x="211" y="480"/>
                          <a:pt x="215" y="471"/>
                        </a:cubicBezTo>
                        <a:cubicBezTo>
                          <a:pt x="214" y="473"/>
                          <a:pt x="214" y="473"/>
                          <a:pt x="214" y="473"/>
                        </a:cubicBezTo>
                        <a:cubicBezTo>
                          <a:pt x="215" y="470"/>
                          <a:pt x="215" y="469"/>
                          <a:pt x="219" y="465"/>
                        </a:cubicBezTo>
                        <a:cubicBezTo>
                          <a:pt x="220" y="465"/>
                          <a:pt x="217" y="469"/>
                          <a:pt x="216" y="471"/>
                        </a:cubicBezTo>
                        <a:cubicBezTo>
                          <a:pt x="218" y="468"/>
                          <a:pt x="223" y="461"/>
                          <a:pt x="220" y="462"/>
                        </a:cubicBezTo>
                        <a:cubicBezTo>
                          <a:pt x="222" y="459"/>
                          <a:pt x="224" y="458"/>
                          <a:pt x="225" y="456"/>
                        </a:cubicBezTo>
                        <a:cubicBezTo>
                          <a:pt x="225" y="456"/>
                          <a:pt x="223" y="459"/>
                          <a:pt x="223" y="457"/>
                        </a:cubicBezTo>
                        <a:cubicBezTo>
                          <a:pt x="227" y="452"/>
                          <a:pt x="231" y="444"/>
                          <a:pt x="235" y="439"/>
                        </a:cubicBezTo>
                        <a:cubicBezTo>
                          <a:pt x="235" y="439"/>
                          <a:pt x="236" y="439"/>
                          <a:pt x="236" y="439"/>
                        </a:cubicBezTo>
                        <a:cubicBezTo>
                          <a:pt x="238" y="434"/>
                          <a:pt x="239" y="436"/>
                          <a:pt x="243" y="429"/>
                        </a:cubicBezTo>
                        <a:close/>
                      </a:path>
                    </a:pathLst>
                  </a:custGeom>
                  <a:solidFill>
                    <a:schemeClr val="bg1">
                      <a:lumMod val="85000"/>
                    </a:schemeClr>
                  </a:solid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52" name="Freeform 156"/>
                  <p:cNvSpPr/>
                  <p:nvPr/>
                </p:nvSpPr>
                <p:spPr bwMode="auto">
                  <a:xfrm>
                    <a:off x="7526338" y="2025650"/>
                    <a:ext cx="7937" cy="7938"/>
                  </a:xfrm>
                  <a:custGeom>
                    <a:avLst/>
                    <a:gdLst/>
                    <a:ahLst/>
                    <a:cxnLst>
                      <a:cxn ang="0">
                        <a:pos x="3" y="0"/>
                      </a:cxn>
                      <a:cxn ang="0">
                        <a:pos x="0" y="1"/>
                      </a:cxn>
                      <a:cxn ang="0">
                        <a:pos x="0" y="3"/>
                      </a:cxn>
                      <a:cxn ang="0">
                        <a:pos x="3" y="0"/>
                      </a:cxn>
                    </a:cxnLst>
                    <a:rect l="0" t="0" r="r" b="b"/>
                    <a:pathLst>
                      <a:path w="3" h="3">
                        <a:moveTo>
                          <a:pt x="3" y="0"/>
                        </a:moveTo>
                        <a:cubicBezTo>
                          <a:pt x="0" y="1"/>
                          <a:pt x="0" y="1"/>
                          <a:pt x="0" y="1"/>
                        </a:cubicBezTo>
                        <a:cubicBezTo>
                          <a:pt x="1" y="2"/>
                          <a:pt x="1" y="2"/>
                          <a:pt x="0" y="3"/>
                        </a:cubicBezTo>
                        <a:lnTo>
                          <a:pt x="3" y="0"/>
                        </a:ln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53" name="Freeform 157"/>
                  <p:cNvSpPr/>
                  <p:nvPr/>
                </p:nvSpPr>
                <p:spPr bwMode="auto">
                  <a:xfrm>
                    <a:off x="7278688" y="2239963"/>
                    <a:ext cx="1587" cy="1588"/>
                  </a:xfrm>
                  <a:custGeom>
                    <a:avLst/>
                    <a:gdLst/>
                    <a:ahLst/>
                    <a:cxnLst>
                      <a:cxn ang="0">
                        <a:pos x="0" y="0"/>
                      </a:cxn>
                      <a:cxn ang="0">
                        <a:pos x="0" y="1"/>
                      </a:cxn>
                      <a:cxn ang="0">
                        <a:pos x="0" y="0"/>
                      </a:cxn>
                    </a:cxnLst>
                    <a:rect l="0" t="0" r="r" b="b"/>
                    <a:pathLst>
                      <a:path h="1">
                        <a:moveTo>
                          <a:pt x="0" y="0"/>
                        </a:moveTo>
                        <a:cubicBezTo>
                          <a:pt x="0" y="0"/>
                          <a:pt x="0" y="1"/>
                          <a:pt x="0" y="1"/>
                        </a:cubicBezTo>
                        <a:cubicBezTo>
                          <a:pt x="0" y="0"/>
                          <a:pt x="0" y="0"/>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54" name="Freeform 158"/>
                  <p:cNvSpPr/>
                  <p:nvPr/>
                </p:nvSpPr>
                <p:spPr bwMode="auto">
                  <a:xfrm>
                    <a:off x="7221538" y="2297113"/>
                    <a:ext cx="7937" cy="4763"/>
                  </a:xfrm>
                  <a:custGeom>
                    <a:avLst/>
                    <a:gdLst/>
                    <a:ahLst/>
                    <a:cxnLst>
                      <a:cxn ang="0">
                        <a:pos x="2" y="2"/>
                      </a:cxn>
                      <a:cxn ang="0">
                        <a:pos x="0" y="2"/>
                      </a:cxn>
                      <a:cxn ang="0">
                        <a:pos x="2" y="2"/>
                      </a:cxn>
                    </a:cxnLst>
                    <a:rect l="0" t="0" r="r" b="b"/>
                    <a:pathLst>
                      <a:path w="3" h="2">
                        <a:moveTo>
                          <a:pt x="2" y="2"/>
                        </a:moveTo>
                        <a:cubicBezTo>
                          <a:pt x="3" y="0"/>
                          <a:pt x="1" y="1"/>
                          <a:pt x="0" y="2"/>
                        </a:cubicBezTo>
                        <a:cubicBezTo>
                          <a:pt x="1" y="2"/>
                          <a:pt x="1" y="2"/>
                          <a:pt x="2" y="2"/>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55" name="Freeform 159"/>
                  <p:cNvSpPr/>
                  <p:nvPr/>
                </p:nvSpPr>
                <p:spPr bwMode="auto">
                  <a:xfrm>
                    <a:off x="7685088" y="1916113"/>
                    <a:ext cx="3175" cy="1588"/>
                  </a:xfrm>
                  <a:custGeom>
                    <a:avLst/>
                    <a:gdLst/>
                    <a:ahLst/>
                    <a:cxnLst>
                      <a:cxn ang="0">
                        <a:pos x="1" y="0"/>
                      </a:cxn>
                      <a:cxn ang="0">
                        <a:pos x="0" y="0"/>
                      </a:cxn>
                      <a:cxn ang="0">
                        <a:pos x="1" y="0"/>
                      </a:cxn>
                    </a:cxnLst>
                    <a:rect l="0" t="0" r="r" b="b"/>
                    <a:pathLst>
                      <a:path w="1">
                        <a:moveTo>
                          <a:pt x="1" y="0"/>
                        </a:moveTo>
                        <a:cubicBezTo>
                          <a:pt x="0" y="0"/>
                          <a:pt x="0" y="0"/>
                          <a:pt x="0" y="0"/>
                        </a:cubicBezTo>
                        <a:cubicBezTo>
                          <a:pt x="1" y="0"/>
                          <a:pt x="1" y="0"/>
                          <a:pt x="1"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56" name="Freeform 160"/>
                  <p:cNvSpPr/>
                  <p:nvPr/>
                </p:nvSpPr>
                <p:spPr bwMode="auto">
                  <a:xfrm>
                    <a:off x="8167688" y="1717675"/>
                    <a:ext cx="1587"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57" name="Freeform 161"/>
                  <p:cNvSpPr/>
                  <p:nvPr/>
                </p:nvSpPr>
                <p:spPr bwMode="auto">
                  <a:xfrm>
                    <a:off x="8132763" y="1720850"/>
                    <a:ext cx="6350" cy="1588"/>
                  </a:xfrm>
                  <a:custGeom>
                    <a:avLst/>
                    <a:gdLst/>
                    <a:ahLst/>
                    <a:cxnLst>
                      <a:cxn ang="0">
                        <a:pos x="3" y="0"/>
                      </a:cxn>
                      <a:cxn ang="0">
                        <a:pos x="0" y="1"/>
                      </a:cxn>
                      <a:cxn ang="0">
                        <a:pos x="3" y="0"/>
                      </a:cxn>
                    </a:cxnLst>
                    <a:rect l="0" t="0" r="r" b="b"/>
                    <a:pathLst>
                      <a:path w="3" h="1">
                        <a:moveTo>
                          <a:pt x="3" y="0"/>
                        </a:moveTo>
                        <a:cubicBezTo>
                          <a:pt x="2" y="0"/>
                          <a:pt x="1" y="1"/>
                          <a:pt x="0" y="1"/>
                        </a:cubicBezTo>
                        <a:cubicBezTo>
                          <a:pt x="1" y="1"/>
                          <a:pt x="2" y="1"/>
                          <a:pt x="3"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58" name="Freeform 162"/>
                  <p:cNvSpPr/>
                  <p:nvPr/>
                </p:nvSpPr>
                <p:spPr bwMode="auto">
                  <a:xfrm>
                    <a:off x="7577138" y="1984375"/>
                    <a:ext cx="4762" cy="4763"/>
                  </a:xfrm>
                  <a:custGeom>
                    <a:avLst/>
                    <a:gdLst/>
                    <a:ahLst/>
                    <a:cxnLst>
                      <a:cxn ang="0">
                        <a:pos x="2" y="0"/>
                      </a:cxn>
                      <a:cxn ang="0">
                        <a:pos x="0" y="2"/>
                      </a:cxn>
                      <a:cxn ang="0">
                        <a:pos x="2" y="0"/>
                      </a:cxn>
                    </a:cxnLst>
                    <a:rect l="0" t="0" r="r" b="b"/>
                    <a:pathLst>
                      <a:path w="2" h="2">
                        <a:moveTo>
                          <a:pt x="2" y="0"/>
                        </a:moveTo>
                        <a:cubicBezTo>
                          <a:pt x="1" y="1"/>
                          <a:pt x="1" y="1"/>
                          <a:pt x="0" y="2"/>
                        </a:cubicBezTo>
                        <a:cubicBezTo>
                          <a:pt x="1" y="1"/>
                          <a:pt x="2" y="1"/>
                          <a:pt x="2"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59" name="Freeform 163"/>
                  <p:cNvSpPr/>
                  <p:nvPr/>
                </p:nvSpPr>
                <p:spPr bwMode="auto">
                  <a:xfrm>
                    <a:off x="8120063" y="1725613"/>
                    <a:ext cx="7937" cy="3175"/>
                  </a:xfrm>
                  <a:custGeom>
                    <a:avLst/>
                    <a:gdLst/>
                    <a:ahLst/>
                    <a:cxnLst>
                      <a:cxn ang="0">
                        <a:pos x="3" y="0"/>
                      </a:cxn>
                      <a:cxn ang="0">
                        <a:pos x="0" y="1"/>
                      </a:cxn>
                      <a:cxn ang="0">
                        <a:pos x="0" y="1"/>
                      </a:cxn>
                      <a:cxn ang="0">
                        <a:pos x="3" y="0"/>
                      </a:cxn>
                    </a:cxnLst>
                    <a:rect l="0" t="0" r="r" b="b"/>
                    <a:pathLst>
                      <a:path w="3" h="1">
                        <a:moveTo>
                          <a:pt x="3" y="0"/>
                        </a:moveTo>
                        <a:cubicBezTo>
                          <a:pt x="0" y="1"/>
                          <a:pt x="0" y="1"/>
                          <a:pt x="0" y="1"/>
                        </a:cubicBezTo>
                        <a:cubicBezTo>
                          <a:pt x="0" y="1"/>
                          <a:pt x="0" y="1"/>
                          <a:pt x="0" y="1"/>
                        </a:cubicBezTo>
                        <a:lnTo>
                          <a:pt x="3" y="0"/>
                        </a:ln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60" name="Freeform 164"/>
                  <p:cNvSpPr/>
                  <p:nvPr/>
                </p:nvSpPr>
                <p:spPr bwMode="auto">
                  <a:xfrm>
                    <a:off x="8167688" y="1716088"/>
                    <a:ext cx="9525" cy="1588"/>
                  </a:xfrm>
                  <a:custGeom>
                    <a:avLst/>
                    <a:gdLst/>
                    <a:ahLst/>
                    <a:cxnLst>
                      <a:cxn ang="0">
                        <a:pos x="4" y="0"/>
                      </a:cxn>
                      <a:cxn ang="0">
                        <a:pos x="0" y="1"/>
                      </a:cxn>
                      <a:cxn ang="0">
                        <a:pos x="4" y="0"/>
                      </a:cxn>
                    </a:cxnLst>
                    <a:rect l="0" t="0" r="r" b="b"/>
                    <a:pathLst>
                      <a:path w="4" h="1">
                        <a:moveTo>
                          <a:pt x="4" y="0"/>
                        </a:moveTo>
                        <a:cubicBezTo>
                          <a:pt x="3" y="1"/>
                          <a:pt x="1" y="1"/>
                          <a:pt x="0" y="1"/>
                        </a:cubicBezTo>
                        <a:cubicBezTo>
                          <a:pt x="2" y="1"/>
                          <a:pt x="3" y="1"/>
                          <a:pt x="4"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61" name="Freeform 165"/>
                  <p:cNvSpPr/>
                  <p:nvPr/>
                </p:nvSpPr>
                <p:spPr bwMode="auto">
                  <a:xfrm>
                    <a:off x="7850188" y="1822450"/>
                    <a:ext cx="4762" cy="4763"/>
                  </a:xfrm>
                  <a:custGeom>
                    <a:avLst/>
                    <a:gdLst/>
                    <a:ahLst/>
                    <a:cxnLst>
                      <a:cxn ang="0">
                        <a:pos x="2" y="0"/>
                      </a:cxn>
                      <a:cxn ang="0">
                        <a:pos x="2" y="1"/>
                      </a:cxn>
                      <a:cxn ang="0">
                        <a:pos x="2" y="0"/>
                      </a:cxn>
                    </a:cxnLst>
                    <a:rect l="0" t="0" r="r" b="b"/>
                    <a:pathLst>
                      <a:path w="2" h="2">
                        <a:moveTo>
                          <a:pt x="2" y="0"/>
                        </a:moveTo>
                        <a:cubicBezTo>
                          <a:pt x="2" y="1"/>
                          <a:pt x="2" y="1"/>
                          <a:pt x="2" y="1"/>
                        </a:cubicBezTo>
                        <a:cubicBezTo>
                          <a:pt x="0" y="2"/>
                          <a:pt x="1" y="1"/>
                          <a:pt x="2"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62" name="Freeform 166"/>
                  <p:cNvSpPr/>
                  <p:nvPr/>
                </p:nvSpPr>
                <p:spPr bwMode="auto">
                  <a:xfrm>
                    <a:off x="8094663" y="1738313"/>
                    <a:ext cx="3175" cy="1588"/>
                  </a:xfrm>
                  <a:custGeom>
                    <a:avLst/>
                    <a:gdLst/>
                    <a:ahLst/>
                    <a:cxnLst>
                      <a:cxn ang="0">
                        <a:pos x="2" y="0"/>
                      </a:cxn>
                      <a:cxn ang="0">
                        <a:pos x="2" y="0"/>
                      </a:cxn>
                      <a:cxn ang="0">
                        <a:pos x="0" y="1"/>
                      </a:cxn>
                      <a:cxn ang="0">
                        <a:pos x="2" y="0"/>
                      </a:cxn>
                    </a:cxnLst>
                    <a:rect l="0" t="0" r="r" b="b"/>
                    <a:pathLst>
                      <a:path w="2" h="1">
                        <a:moveTo>
                          <a:pt x="2" y="0"/>
                        </a:moveTo>
                        <a:lnTo>
                          <a:pt x="2" y="0"/>
                        </a:lnTo>
                        <a:lnTo>
                          <a:pt x="0" y="1"/>
                        </a:lnTo>
                        <a:lnTo>
                          <a:pt x="2" y="0"/>
                        </a:ln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63" name="Freeform 167"/>
                  <p:cNvSpPr/>
                  <p:nvPr/>
                </p:nvSpPr>
                <p:spPr bwMode="auto">
                  <a:xfrm>
                    <a:off x="8204200" y="1711325"/>
                    <a:ext cx="4762" cy="1588"/>
                  </a:xfrm>
                  <a:custGeom>
                    <a:avLst/>
                    <a:gdLst/>
                    <a:ahLst/>
                    <a:cxnLst>
                      <a:cxn ang="0">
                        <a:pos x="1" y="0"/>
                      </a:cxn>
                      <a:cxn ang="0">
                        <a:pos x="0" y="0"/>
                      </a:cxn>
                      <a:cxn ang="0">
                        <a:pos x="2" y="0"/>
                      </a:cxn>
                      <a:cxn ang="0">
                        <a:pos x="1" y="0"/>
                      </a:cxn>
                    </a:cxnLst>
                    <a:rect l="0" t="0" r="r" b="b"/>
                    <a:pathLst>
                      <a:path w="2">
                        <a:moveTo>
                          <a:pt x="1" y="0"/>
                        </a:moveTo>
                        <a:cubicBezTo>
                          <a:pt x="1" y="0"/>
                          <a:pt x="0" y="0"/>
                          <a:pt x="0" y="0"/>
                        </a:cubicBezTo>
                        <a:cubicBezTo>
                          <a:pt x="2" y="0"/>
                          <a:pt x="2" y="0"/>
                          <a:pt x="2" y="0"/>
                        </a:cubicBezTo>
                        <a:cubicBezTo>
                          <a:pt x="1" y="0"/>
                          <a:pt x="1" y="0"/>
                          <a:pt x="1"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64" name="Freeform 168"/>
                  <p:cNvSpPr/>
                  <p:nvPr/>
                </p:nvSpPr>
                <p:spPr bwMode="auto">
                  <a:xfrm>
                    <a:off x="7956550" y="1779588"/>
                    <a:ext cx="1587" cy="4763"/>
                  </a:xfrm>
                  <a:custGeom>
                    <a:avLst/>
                    <a:gdLst/>
                    <a:ahLst/>
                    <a:cxnLst>
                      <a:cxn ang="0">
                        <a:pos x="1" y="2"/>
                      </a:cxn>
                      <a:cxn ang="0">
                        <a:pos x="1" y="0"/>
                      </a:cxn>
                      <a:cxn ang="0">
                        <a:pos x="1" y="2"/>
                      </a:cxn>
                    </a:cxnLst>
                    <a:rect l="0" t="0" r="r" b="b"/>
                    <a:pathLst>
                      <a:path w="1" h="2">
                        <a:moveTo>
                          <a:pt x="1" y="2"/>
                        </a:moveTo>
                        <a:cubicBezTo>
                          <a:pt x="1" y="1"/>
                          <a:pt x="1" y="1"/>
                          <a:pt x="1" y="0"/>
                        </a:cubicBezTo>
                        <a:cubicBezTo>
                          <a:pt x="0" y="1"/>
                          <a:pt x="0" y="1"/>
                          <a:pt x="1" y="2"/>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grpSp>
            <p:grpSp>
              <p:nvGrpSpPr>
                <p:cNvPr id="44" name="Group 629"/>
                <p:cNvGrpSpPr/>
                <p:nvPr/>
              </p:nvGrpSpPr>
              <p:grpSpPr>
                <a:xfrm rot="15155533" flipH="1">
                  <a:off x="1114059" y="1803071"/>
                  <a:ext cx="2159193" cy="2610180"/>
                  <a:chOff x="6326188" y="1654175"/>
                  <a:chExt cx="2192337" cy="2967038"/>
                </a:xfrm>
                <a:solidFill>
                  <a:schemeClr val="bg2">
                    <a:lumMod val="75000"/>
                  </a:schemeClr>
                </a:solidFill>
              </p:grpSpPr>
              <p:sp>
                <p:nvSpPr>
                  <p:cNvPr id="86" name="Freeform 129"/>
                  <p:cNvSpPr/>
                  <p:nvPr/>
                </p:nvSpPr>
                <p:spPr bwMode="auto">
                  <a:xfrm>
                    <a:off x="8027988" y="1720850"/>
                    <a:ext cx="3175" cy="1588"/>
                  </a:xfrm>
                  <a:custGeom>
                    <a:avLst/>
                    <a:gdLst/>
                    <a:ahLst/>
                    <a:cxnLst>
                      <a:cxn ang="0">
                        <a:pos x="0" y="0"/>
                      </a:cxn>
                      <a:cxn ang="0">
                        <a:pos x="0" y="0"/>
                      </a:cxn>
                      <a:cxn ang="0">
                        <a:pos x="0" y="0"/>
                      </a:cxn>
                    </a:cxnLst>
                    <a:rect l="0" t="0" r="r" b="b"/>
                    <a:pathLst>
                      <a:path w="1">
                        <a:moveTo>
                          <a:pt x="0" y="0"/>
                        </a:moveTo>
                        <a:cubicBezTo>
                          <a:pt x="0" y="0"/>
                          <a:pt x="1" y="0"/>
                          <a:pt x="0" y="0"/>
                        </a:cubicBezTo>
                        <a:cubicBezTo>
                          <a:pt x="0" y="0"/>
                          <a:pt x="0" y="0"/>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87" name="Freeform 130"/>
                  <p:cNvSpPr/>
                  <p:nvPr/>
                </p:nvSpPr>
                <p:spPr bwMode="auto">
                  <a:xfrm>
                    <a:off x="7724775" y="1841500"/>
                    <a:ext cx="3175" cy="3175"/>
                  </a:xfrm>
                  <a:custGeom>
                    <a:avLst/>
                    <a:gdLst/>
                    <a:ahLst/>
                    <a:cxnLst>
                      <a:cxn ang="0">
                        <a:pos x="0" y="1"/>
                      </a:cxn>
                      <a:cxn ang="0">
                        <a:pos x="1" y="0"/>
                      </a:cxn>
                      <a:cxn ang="0">
                        <a:pos x="0" y="1"/>
                      </a:cxn>
                    </a:cxnLst>
                    <a:rect l="0" t="0" r="r" b="b"/>
                    <a:pathLst>
                      <a:path w="1" h="1">
                        <a:moveTo>
                          <a:pt x="0" y="1"/>
                        </a:moveTo>
                        <a:cubicBezTo>
                          <a:pt x="1" y="0"/>
                          <a:pt x="1" y="0"/>
                          <a:pt x="1" y="0"/>
                        </a:cubicBezTo>
                        <a:cubicBezTo>
                          <a:pt x="0" y="1"/>
                          <a:pt x="0" y="1"/>
                          <a:pt x="0" y="1"/>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88" name="Freeform 131"/>
                  <p:cNvSpPr/>
                  <p:nvPr/>
                </p:nvSpPr>
                <p:spPr bwMode="auto">
                  <a:xfrm>
                    <a:off x="8218488" y="1671638"/>
                    <a:ext cx="12700" cy="1588"/>
                  </a:xfrm>
                  <a:custGeom>
                    <a:avLst/>
                    <a:gdLst/>
                    <a:ahLst/>
                    <a:cxnLst>
                      <a:cxn ang="0">
                        <a:pos x="0" y="1"/>
                      </a:cxn>
                      <a:cxn ang="0">
                        <a:pos x="0" y="1"/>
                      </a:cxn>
                      <a:cxn ang="0">
                        <a:pos x="5" y="0"/>
                      </a:cxn>
                      <a:cxn ang="0">
                        <a:pos x="0" y="1"/>
                      </a:cxn>
                    </a:cxnLst>
                    <a:rect l="0" t="0" r="r" b="b"/>
                    <a:pathLst>
                      <a:path w="5" h="1">
                        <a:moveTo>
                          <a:pt x="0" y="1"/>
                        </a:moveTo>
                        <a:cubicBezTo>
                          <a:pt x="0" y="1"/>
                          <a:pt x="0" y="1"/>
                          <a:pt x="0" y="1"/>
                        </a:cubicBezTo>
                        <a:cubicBezTo>
                          <a:pt x="5" y="0"/>
                          <a:pt x="5" y="0"/>
                          <a:pt x="5" y="0"/>
                        </a:cubicBezTo>
                        <a:lnTo>
                          <a:pt x="0" y="1"/>
                        </a:ln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89" name="Freeform 132"/>
                  <p:cNvSpPr/>
                  <p:nvPr/>
                </p:nvSpPr>
                <p:spPr bwMode="auto">
                  <a:xfrm>
                    <a:off x="7169150" y="2263775"/>
                    <a:ext cx="3175" cy="3175"/>
                  </a:xfrm>
                  <a:custGeom>
                    <a:avLst/>
                    <a:gdLst/>
                    <a:ahLst/>
                    <a:cxnLst>
                      <a:cxn ang="0">
                        <a:pos x="0" y="1"/>
                      </a:cxn>
                      <a:cxn ang="0">
                        <a:pos x="1" y="0"/>
                      </a:cxn>
                      <a:cxn ang="0">
                        <a:pos x="0" y="1"/>
                      </a:cxn>
                    </a:cxnLst>
                    <a:rect l="0" t="0" r="r" b="b"/>
                    <a:pathLst>
                      <a:path w="1" h="1">
                        <a:moveTo>
                          <a:pt x="0" y="1"/>
                        </a:moveTo>
                        <a:cubicBezTo>
                          <a:pt x="1" y="0"/>
                          <a:pt x="1" y="0"/>
                          <a:pt x="1" y="0"/>
                        </a:cubicBezTo>
                        <a:cubicBezTo>
                          <a:pt x="1" y="1"/>
                          <a:pt x="0" y="1"/>
                          <a:pt x="0" y="1"/>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90" name="Freeform 133"/>
                  <p:cNvSpPr/>
                  <p:nvPr/>
                </p:nvSpPr>
                <p:spPr bwMode="auto">
                  <a:xfrm>
                    <a:off x="7480300" y="1995488"/>
                    <a:ext cx="4762" cy="4763"/>
                  </a:xfrm>
                  <a:custGeom>
                    <a:avLst/>
                    <a:gdLst/>
                    <a:ahLst/>
                    <a:cxnLst>
                      <a:cxn ang="0">
                        <a:pos x="2" y="0"/>
                      </a:cxn>
                      <a:cxn ang="0">
                        <a:pos x="0" y="2"/>
                      </a:cxn>
                      <a:cxn ang="0">
                        <a:pos x="2" y="0"/>
                      </a:cxn>
                    </a:cxnLst>
                    <a:rect l="0" t="0" r="r" b="b"/>
                    <a:pathLst>
                      <a:path w="2" h="2">
                        <a:moveTo>
                          <a:pt x="2" y="0"/>
                        </a:moveTo>
                        <a:cubicBezTo>
                          <a:pt x="1" y="0"/>
                          <a:pt x="1" y="1"/>
                          <a:pt x="0" y="2"/>
                        </a:cubicBezTo>
                        <a:cubicBezTo>
                          <a:pt x="1" y="1"/>
                          <a:pt x="2" y="0"/>
                          <a:pt x="2"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91" name="Freeform 134"/>
                  <p:cNvSpPr/>
                  <p:nvPr/>
                </p:nvSpPr>
                <p:spPr bwMode="auto">
                  <a:xfrm>
                    <a:off x="8318500" y="1681163"/>
                    <a:ext cx="7937" cy="1588"/>
                  </a:xfrm>
                  <a:custGeom>
                    <a:avLst/>
                    <a:gdLst/>
                    <a:ahLst/>
                    <a:cxnLst>
                      <a:cxn ang="0">
                        <a:pos x="3" y="0"/>
                      </a:cxn>
                      <a:cxn ang="0">
                        <a:pos x="0" y="0"/>
                      </a:cxn>
                      <a:cxn ang="0">
                        <a:pos x="3" y="0"/>
                      </a:cxn>
                    </a:cxnLst>
                    <a:rect l="0" t="0" r="r" b="b"/>
                    <a:pathLst>
                      <a:path w="3">
                        <a:moveTo>
                          <a:pt x="3" y="0"/>
                        </a:moveTo>
                        <a:cubicBezTo>
                          <a:pt x="0" y="0"/>
                          <a:pt x="0" y="0"/>
                          <a:pt x="0" y="0"/>
                        </a:cubicBezTo>
                        <a:cubicBezTo>
                          <a:pt x="0" y="0"/>
                          <a:pt x="1" y="0"/>
                          <a:pt x="3"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92" name="Freeform 135"/>
                  <p:cNvSpPr/>
                  <p:nvPr/>
                </p:nvSpPr>
                <p:spPr bwMode="auto">
                  <a:xfrm>
                    <a:off x="8516938" y="1655763"/>
                    <a:ext cx="1587" cy="1588"/>
                  </a:xfrm>
                  <a:custGeom>
                    <a:avLst/>
                    <a:gdLst/>
                    <a:ahLst/>
                    <a:cxnLst>
                      <a:cxn ang="0">
                        <a:pos x="1" y="0"/>
                      </a:cxn>
                      <a:cxn ang="0">
                        <a:pos x="1" y="0"/>
                      </a:cxn>
                      <a:cxn ang="0">
                        <a:pos x="1" y="0"/>
                      </a:cxn>
                    </a:cxnLst>
                    <a:rect l="0" t="0" r="r" b="b"/>
                    <a:pathLst>
                      <a:path w="1">
                        <a:moveTo>
                          <a:pt x="1" y="0"/>
                        </a:moveTo>
                        <a:cubicBezTo>
                          <a:pt x="1" y="0"/>
                          <a:pt x="1" y="0"/>
                          <a:pt x="1" y="0"/>
                        </a:cubicBezTo>
                        <a:cubicBezTo>
                          <a:pt x="0" y="0"/>
                          <a:pt x="1" y="0"/>
                          <a:pt x="1"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93" name="Freeform 136"/>
                  <p:cNvSpPr/>
                  <p:nvPr/>
                </p:nvSpPr>
                <p:spPr bwMode="auto">
                  <a:xfrm>
                    <a:off x="8434388" y="1654175"/>
                    <a:ext cx="7937" cy="1588"/>
                  </a:xfrm>
                  <a:custGeom>
                    <a:avLst/>
                    <a:gdLst/>
                    <a:ahLst/>
                    <a:cxnLst>
                      <a:cxn ang="0">
                        <a:pos x="3" y="0"/>
                      </a:cxn>
                      <a:cxn ang="0">
                        <a:pos x="0" y="0"/>
                      </a:cxn>
                      <a:cxn ang="0">
                        <a:pos x="3" y="0"/>
                      </a:cxn>
                    </a:cxnLst>
                    <a:rect l="0" t="0" r="r" b="b"/>
                    <a:pathLst>
                      <a:path w="3">
                        <a:moveTo>
                          <a:pt x="3" y="0"/>
                        </a:moveTo>
                        <a:cubicBezTo>
                          <a:pt x="2" y="0"/>
                          <a:pt x="1" y="0"/>
                          <a:pt x="0" y="0"/>
                        </a:cubicBezTo>
                        <a:cubicBezTo>
                          <a:pt x="1" y="0"/>
                          <a:pt x="3" y="0"/>
                          <a:pt x="3"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94" name="Freeform 137"/>
                  <p:cNvSpPr/>
                  <p:nvPr/>
                </p:nvSpPr>
                <p:spPr bwMode="auto">
                  <a:xfrm>
                    <a:off x="8432800" y="1654175"/>
                    <a:ext cx="1587" cy="1588"/>
                  </a:xfrm>
                  <a:custGeom>
                    <a:avLst/>
                    <a:gdLst/>
                    <a:ahLst/>
                    <a:cxnLst>
                      <a:cxn ang="0">
                        <a:pos x="0" y="0"/>
                      </a:cxn>
                      <a:cxn ang="0">
                        <a:pos x="1" y="0"/>
                      </a:cxn>
                      <a:cxn ang="0">
                        <a:pos x="0" y="0"/>
                      </a:cxn>
                    </a:cxnLst>
                    <a:rect l="0" t="0" r="r" b="b"/>
                    <a:pathLst>
                      <a:path w="1">
                        <a:moveTo>
                          <a:pt x="0" y="0"/>
                        </a:moveTo>
                        <a:cubicBezTo>
                          <a:pt x="1" y="0"/>
                          <a:pt x="1" y="0"/>
                          <a:pt x="1" y="0"/>
                        </a:cubicBezTo>
                        <a:cubicBezTo>
                          <a:pt x="1" y="0"/>
                          <a:pt x="0" y="0"/>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95" name="Freeform 138"/>
                  <p:cNvSpPr/>
                  <p:nvPr/>
                </p:nvSpPr>
                <p:spPr bwMode="auto">
                  <a:xfrm>
                    <a:off x="6326188" y="4597400"/>
                    <a:ext cx="3175" cy="17463"/>
                  </a:xfrm>
                  <a:custGeom>
                    <a:avLst/>
                    <a:gdLst/>
                    <a:ahLst/>
                    <a:cxnLst>
                      <a:cxn ang="0">
                        <a:pos x="0" y="0"/>
                      </a:cxn>
                      <a:cxn ang="0">
                        <a:pos x="1" y="7"/>
                      </a:cxn>
                      <a:cxn ang="0">
                        <a:pos x="0" y="0"/>
                      </a:cxn>
                    </a:cxnLst>
                    <a:rect l="0" t="0" r="r" b="b"/>
                    <a:pathLst>
                      <a:path w="1" h="7">
                        <a:moveTo>
                          <a:pt x="0" y="0"/>
                        </a:moveTo>
                        <a:cubicBezTo>
                          <a:pt x="0" y="3"/>
                          <a:pt x="0" y="5"/>
                          <a:pt x="1" y="7"/>
                        </a:cubicBezTo>
                        <a:lnTo>
                          <a:pt x="0" y="0"/>
                        </a:ln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96" name="Freeform 139"/>
                  <p:cNvSpPr/>
                  <p:nvPr/>
                </p:nvSpPr>
                <p:spPr bwMode="auto">
                  <a:xfrm>
                    <a:off x="6789738" y="2773363"/>
                    <a:ext cx="3175" cy="1588"/>
                  </a:xfrm>
                  <a:custGeom>
                    <a:avLst/>
                    <a:gdLst/>
                    <a:ahLst/>
                    <a:cxnLst>
                      <a:cxn ang="0">
                        <a:pos x="1" y="1"/>
                      </a:cxn>
                      <a:cxn ang="0">
                        <a:pos x="1" y="0"/>
                      </a:cxn>
                      <a:cxn ang="0">
                        <a:pos x="1" y="1"/>
                      </a:cxn>
                    </a:cxnLst>
                    <a:rect l="0" t="0" r="r" b="b"/>
                    <a:pathLst>
                      <a:path w="1" h="1">
                        <a:moveTo>
                          <a:pt x="1" y="1"/>
                        </a:moveTo>
                        <a:cubicBezTo>
                          <a:pt x="1" y="0"/>
                          <a:pt x="1" y="0"/>
                          <a:pt x="1" y="0"/>
                        </a:cubicBezTo>
                        <a:cubicBezTo>
                          <a:pt x="0" y="1"/>
                          <a:pt x="0" y="1"/>
                          <a:pt x="1" y="1"/>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97" name="Freeform 140"/>
                  <p:cNvSpPr/>
                  <p:nvPr/>
                </p:nvSpPr>
                <p:spPr bwMode="auto">
                  <a:xfrm>
                    <a:off x="6342063" y="4603750"/>
                    <a:ext cx="1587" cy="4763"/>
                  </a:xfrm>
                  <a:custGeom>
                    <a:avLst/>
                    <a:gdLst/>
                    <a:ahLst/>
                    <a:cxnLst>
                      <a:cxn ang="0">
                        <a:pos x="0" y="0"/>
                      </a:cxn>
                      <a:cxn ang="0">
                        <a:pos x="0" y="2"/>
                      </a:cxn>
                      <a:cxn ang="0">
                        <a:pos x="0" y="0"/>
                      </a:cxn>
                    </a:cxnLst>
                    <a:rect l="0" t="0" r="r" b="b"/>
                    <a:pathLst>
                      <a:path h="2">
                        <a:moveTo>
                          <a:pt x="0" y="0"/>
                        </a:moveTo>
                        <a:cubicBezTo>
                          <a:pt x="0" y="2"/>
                          <a:pt x="0" y="2"/>
                          <a:pt x="0" y="2"/>
                        </a:cubicBezTo>
                        <a:cubicBezTo>
                          <a:pt x="0" y="1"/>
                          <a:pt x="0" y="1"/>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98" name="Freeform 141"/>
                  <p:cNvSpPr/>
                  <p:nvPr/>
                </p:nvSpPr>
                <p:spPr bwMode="auto">
                  <a:xfrm>
                    <a:off x="8207375" y="1704975"/>
                    <a:ext cx="17462" cy="6350"/>
                  </a:xfrm>
                  <a:custGeom>
                    <a:avLst/>
                    <a:gdLst/>
                    <a:ahLst/>
                    <a:cxnLst>
                      <a:cxn ang="0">
                        <a:pos x="7" y="0"/>
                      </a:cxn>
                      <a:cxn ang="0">
                        <a:pos x="0" y="2"/>
                      </a:cxn>
                      <a:cxn ang="0">
                        <a:pos x="7" y="0"/>
                      </a:cxn>
                    </a:cxnLst>
                    <a:rect l="0" t="0" r="r" b="b"/>
                    <a:pathLst>
                      <a:path w="7" h="2">
                        <a:moveTo>
                          <a:pt x="7" y="0"/>
                        </a:moveTo>
                        <a:cubicBezTo>
                          <a:pt x="5" y="1"/>
                          <a:pt x="0" y="1"/>
                          <a:pt x="0" y="2"/>
                        </a:cubicBezTo>
                        <a:cubicBezTo>
                          <a:pt x="3" y="1"/>
                          <a:pt x="6" y="1"/>
                          <a:pt x="7"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99" name="Freeform 142"/>
                  <p:cNvSpPr/>
                  <p:nvPr/>
                </p:nvSpPr>
                <p:spPr bwMode="auto">
                  <a:xfrm>
                    <a:off x="6788150" y="2924175"/>
                    <a:ext cx="1587" cy="4763"/>
                  </a:xfrm>
                  <a:custGeom>
                    <a:avLst/>
                    <a:gdLst/>
                    <a:ahLst/>
                    <a:cxnLst>
                      <a:cxn ang="0">
                        <a:pos x="0" y="0"/>
                      </a:cxn>
                      <a:cxn ang="0">
                        <a:pos x="0" y="2"/>
                      </a:cxn>
                      <a:cxn ang="0">
                        <a:pos x="0" y="0"/>
                      </a:cxn>
                    </a:cxnLst>
                    <a:rect l="0" t="0" r="r" b="b"/>
                    <a:pathLst>
                      <a:path h="2">
                        <a:moveTo>
                          <a:pt x="0" y="0"/>
                        </a:moveTo>
                        <a:cubicBezTo>
                          <a:pt x="0" y="2"/>
                          <a:pt x="0" y="2"/>
                          <a:pt x="0" y="2"/>
                        </a:cubicBezTo>
                        <a:cubicBezTo>
                          <a:pt x="0" y="1"/>
                          <a:pt x="0" y="1"/>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00" name="Freeform 143"/>
                  <p:cNvSpPr/>
                  <p:nvPr/>
                </p:nvSpPr>
                <p:spPr bwMode="auto">
                  <a:xfrm>
                    <a:off x="6342063" y="4602163"/>
                    <a:ext cx="1587" cy="1588"/>
                  </a:xfrm>
                  <a:custGeom>
                    <a:avLst/>
                    <a:gdLst/>
                    <a:ahLst/>
                    <a:cxnLst>
                      <a:cxn ang="0">
                        <a:pos x="0" y="1"/>
                      </a:cxn>
                      <a:cxn ang="0">
                        <a:pos x="0" y="0"/>
                      </a:cxn>
                      <a:cxn ang="0">
                        <a:pos x="0" y="0"/>
                      </a:cxn>
                      <a:cxn ang="0">
                        <a:pos x="0" y="1"/>
                      </a:cxn>
                    </a:cxnLst>
                    <a:rect l="0" t="0" r="r" b="b"/>
                    <a:pathLst>
                      <a:path h="1">
                        <a:moveTo>
                          <a:pt x="0" y="1"/>
                        </a:moveTo>
                        <a:cubicBezTo>
                          <a:pt x="0" y="0"/>
                          <a:pt x="0" y="0"/>
                          <a:pt x="0" y="0"/>
                        </a:cubicBezTo>
                        <a:cubicBezTo>
                          <a:pt x="0" y="0"/>
                          <a:pt x="0" y="0"/>
                          <a:pt x="0" y="0"/>
                        </a:cubicBezTo>
                        <a:cubicBezTo>
                          <a:pt x="0" y="0"/>
                          <a:pt x="0" y="1"/>
                          <a:pt x="0" y="1"/>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01" name="Rectangle 144"/>
                  <p:cNvSpPr>
                    <a:spLocks noChangeArrowheads="1"/>
                  </p:cNvSpPr>
                  <p:nvPr/>
                </p:nvSpPr>
                <p:spPr bwMode="auto">
                  <a:xfrm>
                    <a:off x="6518275" y="3373438"/>
                    <a:ext cx="1587" cy="1588"/>
                  </a:xfrm>
                  <a:prstGeom prst="rect">
                    <a:avLst/>
                  </a:prstGeom>
                  <a:grpFill/>
                  <a:ln w="9525">
                    <a:noFill/>
                    <a:miter lim="800000"/>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02" name="Freeform 145"/>
                  <p:cNvSpPr/>
                  <p:nvPr/>
                </p:nvSpPr>
                <p:spPr bwMode="auto">
                  <a:xfrm>
                    <a:off x="6505575" y="3398838"/>
                    <a:ext cx="1587" cy="6350"/>
                  </a:xfrm>
                  <a:custGeom>
                    <a:avLst/>
                    <a:gdLst/>
                    <a:ahLst/>
                    <a:cxnLst>
                      <a:cxn ang="0">
                        <a:pos x="0" y="3"/>
                      </a:cxn>
                      <a:cxn ang="0">
                        <a:pos x="0" y="0"/>
                      </a:cxn>
                      <a:cxn ang="0">
                        <a:pos x="0" y="3"/>
                      </a:cxn>
                    </a:cxnLst>
                    <a:rect l="0" t="0" r="r" b="b"/>
                    <a:pathLst>
                      <a:path h="3">
                        <a:moveTo>
                          <a:pt x="0" y="3"/>
                        </a:moveTo>
                        <a:cubicBezTo>
                          <a:pt x="0" y="0"/>
                          <a:pt x="0" y="0"/>
                          <a:pt x="0" y="0"/>
                        </a:cubicBezTo>
                        <a:cubicBezTo>
                          <a:pt x="0" y="2"/>
                          <a:pt x="0" y="3"/>
                          <a:pt x="0" y="3"/>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03" name="Freeform 146"/>
                  <p:cNvSpPr/>
                  <p:nvPr/>
                </p:nvSpPr>
                <p:spPr bwMode="auto">
                  <a:xfrm>
                    <a:off x="6329363" y="4614863"/>
                    <a:ext cx="1587" cy="6350"/>
                  </a:xfrm>
                  <a:custGeom>
                    <a:avLst/>
                    <a:gdLst/>
                    <a:ahLst/>
                    <a:cxnLst>
                      <a:cxn ang="0">
                        <a:pos x="0" y="0"/>
                      </a:cxn>
                      <a:cxn ang="0">
                        <a:pos x="0" y="3"/>
                      </a:cxn>
                      <a:cxn ang="0">
                        <a:pos x="0" y="0"/>
                      </a:cxn>
                    </a:cxnLst>
                    <a:rect l="0" t="0" r="r" b="b"/>
                    <a:pathLst>
                      <a:path h="3">
                        <a:moveTo>
                          <a:pt x="0" y="0"/>
                        </a:moveTo>
                        <a:cubicBezTo>
                          <a:pt x="0" y="3"/>
                          <a:pt x="0" y="3"/>
                          <a:pt x="0" y="3"/>
                        </a:cubicBezTo>
                        <a:cubicBezTo>
                          <a:pt x="0" y="2"/>
                          <a:pt x="0" y="1"/>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04" name="Freeform 147"/>
                  <p:cNvSpPr/>
                  <p:nvPr/>
                </p:nvSpPr>
                <p:spPr bwMode="auto">
                  <a:xfrm>
                    <a:off x="6405563" y="3765550"/>
                    <a:ext cx="3175" cy="4763"/>
                  </a:xfrm>
                  <a:custGeom>
                    <a:avLst/>
                    <a:gdLst/>
                    <a:ahLst/>
                    <a:cxnLst>
                      <a:cxn ang="0">
                        <a:pos x="0" y="2"/>
                      </a:cxn>
                      <a:cxn ang="0">
                        <a:pos x="1" y="0"/>
                      </a:cxn>
                      <a:cxn ang="0">
                        <a:pos x="0" y="2"/>
                      </a:cxn>
                    </a:cxnLst>
                    <a:rect l="0" t="0" r="r" b="b"/>
                    <a:pathLst>
                      <a:path w="1" h="2">
                        <a:moveTo>
                          <a:pt x="0" y="2"/>
                        </a:moveTo>
                        <a:cubicBezTo>
                          <a:pt x="1" y="0"/>
                          <a:pt x="1" y="0"/>
                          <a:pt x="1" y="0"/>
                        </a:cubicBezTo>
                        <a:cubicBezTo>
                          <a:pt x="0" y="1"/>
                          <a:pt x="0" y="2"/>
                          <a:pt x="0" y="2"/>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05" name="Freeform 148"/>
                  <p:cNvSpPr/>
                  <p:nvPr/>
                </p:nvSpPr>
                <p:spPr bwMode="auto">
                  <a:xfrm>
                    <a:off x="7507288" y="1978025"/>
                    <a:ext cx="3175" cy="3175"/>
                  </a:xfrm>
                  <a:custGeom>
                    <a:avLst/>
                    <a:gdLst/>
                    <a:ahLst/>
                    <a:cxnLst>
                      <a:cxn ang="0">
                        <a:pos x="0" y="1"/>
                      </a:cxn>
                      <a:cxn ang="0">
                        <a:pos x="1" y="0"/>
                      </a:cxn>
                      <a:cxn ang="0">
                        <a:pos x="0" y="1"/>
                      </a:cxn>
                    </a:cxnLst>
                    <a:rect l="0" t="0" r="r" b="b"/>
                    <a:pathLst>
                      <a:path w="1" h="1">
                        <a:moveTo>
                          <a:pt x="0" y="1"/>
                        </a:moveTo>
                        <a:cubicBezTo>
                          <a:pt x="0" y="1"/>
                          <a:pt x="0" y="1"/>
                          <a:pt x="1" y="0"/>
                        </a:cubicBezTo>
                        <a:cubicBezTo>
                          <a:pt x="1" y="0"/>
                          <a:pt x="1" y="0"/>
                          <a:pt x="0" y="1"/>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06" name="Freeform 149"/>
                  <p:cNvSpPr/>
                  <p:nvPr/>
                </p:nvSpPr>
                <p:spPr bwMode="auto">
                  <a:xfrm>
                    <a:off x="7335838" y="2182813"/>
                    <a:ext cx="3175" cy="1588"/>
                  </a:xfrm>
                  <a:custGeom>
                    <a:avLst/>
                    <a:gdLst/>
                    <a:ahLst/>
                    <a:cxnLst>
                      <a:cxn ang="0">
                        <a:pos x="1" y="0"/>
                      </a:cxn>
                      <a:cxn ang="0">
                        <a:pos x="0" y="0"/>
                      </a:cxn>
                      <a:cxn ang="0">
                        <a:pos x="0" y="0"/>
                      </a:cxn>
                      <a:cxn ang="0">
                        <a:pos x="1" y="0"/>
                      </a:cxn>
                    </a:cxnLst>
                    <a:rect l="0" t="0" r="r" b="b"/>
                    <a:pathLst>
                      <a:path w="1">
                        <a:moveTo>
                          <a:pt x="1" y="0"/>
                        </a:moveTo>
                        <a:cubicBezTo>
                          <a:pt x="0" y="0"/>
                          <a:pt x="0" y="0"/>
                          <a:pt x="0" y="0"/>
                        </a:cubicBezTo>
                        <a:cubicBezTo>
                          <a:pt x="0" y="0"/>
                          <a:pt x="0" y="0"/>
                          <a:pt x="0" y="0"/>
                        </a:cubicBezTo>
                        <a:cubicBezTo>
                          <a:pt x="0" y="0"/>
                          <a:pt x="1" y="0"/>
                          <a:pt x="1"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07" name="Freeform 150"/>
                  <p:cNvSpPr/>
                  <p:nvPr/>
                </p:nvSpPr>
                <p:spPr bwMode="auto">
                  <a:xfrm>
                    <a:off x="7339013" y="2171700"/>
                    <a:ext cx="6350" cy="11113"/>
                  </a:xfrm>
                  <a:custGeom>
                    <a:avLst/>
                    <a:gdLst/>
                    <a:ahLst/>
                    <a:cxnLst>
                      <a:cxn ang="0">
                        <a:pos x="3" y="0"/>
                      </a:cxn>
                      <a:cxn ang="0">
                        <a:pos x="0" y="4"/>
                      </a:cxn>
                      <a:cxn ang="0">
                        <a:pos x="3" y="0"/>
                      </a:cxn>
                    </a:cxnLst>
                    <a:rect l="0" t="0" r="r" b="b"/>
                    <a:pathLst>
                      <a:path w="3" h="4">
                        <a:moveTo>
                          <a:pt x="3" y="0"/>
                        </a:moveTo>
                        <a:cubicBezTo>
                          <a:pt x="2" y="1"/>
                          <a:pt x="0" y="3"/>
                          <a:pt x="0" y="4"/>
                        </a:cubicBezTo>
                        <a:cubicBezTo>
                          <a:pt x="1" y="3"/>
                          <a:pt x="2" y="2"/>
                          <a:pt x="3"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08" name="Freeform 151"/>
                  <p:cNvSpPr/>
                  <p:nvPr/>
                </p:nvSpPr>
                <p:spPr bwMode="auto">
                  <a:xfrm>
                    <a:off x="7316788" y="2200275"/>
                    <a:ext cx="1587" cy="1588"/>
                  </a:xfrm>
                  <a:custGeom>
                    <a:avLst/>
                    <a:gdLst/>
                    <a:ahLst/>
                    <a:cxnLst>
                      <a:cxn ang="0">
                        <a:pos x="0" y="1"/>
                      </a:cxn>
                      <a:cxn ang="0">
                        <a:pos x="0" y="0"/>
                      </a:cxn>
                      <a:cxn ang="0">
                        <a:pos x="0" y="1"/>
                      </a:cxn>
                    </a:cxnLst>
                    <a:rect l="0" t="0" r="r" b="b"/>
                    <a:pathLst>
                      <a:path h="1">
                        <a:moveTo>
                          <a:pt x="0" y="1"/>
                        </a:moveTo>
                        <a:cubicBezTo>
                          <a:pt x="0" y="0"/>
                          <a:pt x="0" y="0"/>
                          <a:pt x="0" y="0"/>
                        </a:cubicBezTo>
                        <a:cubicBezTo>
                          <a:pt x="0" y="0"/>
                          <a:pt x="0" y="1"/>
                          <a:pt x="0" y="1"/>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09" name="Freeform 152"/>
                  <p:cNvSpPr/>
                  <p:nvPr/>
                </p:nvSpPr>
                <p:spPr bwMode="auto">
                  <a:xfrm>
                    <a:off x="7526338" y="2028825"/>
                    <a:ext cx="1587"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10" name="Freeform 153"/>
                  <p:cNvSpPr/>
                  <p:nvPr/>
                </p:nvSpPr>
                <p:spPr bwMode="auto">
                  <a:xfrm>
                    <a:off x="7481888" y="2063750"/>
                    <a:ext cx="3175" cy="1588"/>
                  </a:xfrm>
                  <a:custGeom>
                    <a:avLst/>
                    <a:gdLst/>
                    <a:ahLst/>
                    <a:cxnLst>
                      <a:cxn ang="0">
                        <a:pos x="1" y="0"/>
                      </a:cxn>
                      <a:cxn ang="0">
                        <a:pos x="0" y="0"/>
                      </a:cxn>
                      <a:cxn ang="0">
                        <a:pos x="1" y="0"/>
                      </a:cxn>
                    </a:cxnLst>
                    <a:rect l="0" t="0" r="r" b="b"/>
                    <a:pathLst>
                      <a:path w="1">
                        <a:moveTo>
                          <a:pt x="1" y="0"/>
                        </a:moveTo>
                        <a:cubicBezTo>
                          <a:pt x="1" y="0"/>
                          <a:pt x="0" y="0"/>
                          <a:pt x="0" y="0"/>
                        </a:cubicBezTo>
                        <a:cubicBezTo>
                          <a:pt x="0" y="0"/>
                          <a:pt x="1" y="0"/>
                          <a:pt x="1"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11" name="Freeform 154"/>
                  <p:cNvSpPr/>
                  <p:nvPr/>
                </p:nvSpPr>
                <p:spPr bwMode="auto">
                  <a:xfrm>
                    <a:off x="7221538" y="2301875"/>
                    <a:ext cx="1587"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12" name="Freeform 156"/>
                  <p:cNvSpPr/>
                  <p:nvPr/>
                </p:nvSpPr>
                <p:spPr bwMode="auto">
                  <a:xfrm>
                    <a:off x="7526338" y="2025650"/>
                    <a:ext cx="7937" cy="7938"/>
                  </a:xfrm>
                  <a:custGeom>
                    <a:avLst/>
                    <a:gdLst/>
                    <a:ahLst/>
                    <a:cxnLst>
                      <a:cxn ang="0">
                        <a:pos x="3" y="0"/>
                      </a:cxn>
                      <a:cxn ang="0">
                        <a:pos x="0" y="1"/>
                      </a:cxn>
                      <a:cxn ang="0">
                        <a:pos x="0" y="3"/>
                      </a:cxn>
                      <a:cxn ang="0">
                        <a:pos x="3" y="0"/>
                      </a:cxn>
                    </a:cxnLst>
                    <a:rect l="0" t="0" r="r" b="b"/>
                    <a:pathLst>
                      <a:path w="3" h="3">
                        <a:moveTo>
                          <a:pt x="3" y="0"/>
                        </a:moveTo>
                        <a:cubicBezTo>
                          <a:pt x="0" y="1"/>
                          <a:pt x="0" y="1"/>
                          <a:pt x="0" y="1"/>
                        </a:cubicBezTo>
                        <a:cubicBezTo>
                          <a:pt x="1" y="2"/>
                          <a:pt x="1" y="2"/>
                          <a:pt x="0" y="3"/>
                        </a:cubicBezTo>
                        <a:lnTo>
                          <a:pt x="3" y="0"/>
                        </a:ln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13" name="Freeform 157"/>
                  <p:cNvSpPr/>
                  <p:nvPr/>
                </p:nvSpPr>
                <p:spPr bwMode="auto">
                  <a:xfrm>
                    <a:off x="7278688" y="2239963"/>
                    <a:ext cx="1587" cy="1588"/>
                  </a:xfrm>
                  <a:custGeom>
                    <a:avLst/>
                    <a:gdLst/>
                    <a:ahLst/>
                    <a:cxnLst>
                      <a:cxn ang="0">
                        <a:pos x="0" y="0"/>
                      </a:cxn>
                      <a:cxn ang="0">
                        <a:pos x="0" y="1"/>
                      </a:cxn>
                      <a:cxn ang="0">
                        <a:pos x="0" y="0"/>
                      </a:cxn>
                    </a:cxnLst>
                    <a:rect l="0" t="0" r="r" b="b"/>
                    <a:pathLst>
                      <a:path h="1">
                        <a:moveTo>
                          <a:pt x="0" y="0"/>
                        </a:moveTo>
                        <a:cubicBezTo>
                          <a:pt x="0" y="0"/>
                          <a:pt x="0" y="1"/>
                          <a:pt x="0" y="1"/>
                        </a:cubicBezTo>
                        <a:cubicBezTo>
                          <a:pt x="0" y="0"/>
                          <a:pt x="0" y="0"/>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14" name="Freeform 158"/>
                  <p:cNvSpPr/>
                  <p:nvPr/>
                </p:nvSpPr>
                <p:spPr bwMode="auto">
                  <a:xfrm>
                    <a:off x="7221538" y="2297113"/>
                    <a:ext cx="7937" cy="4763"/>
                  </a:xfrm>
                  <a:custGeom>
                    <a:avLst/>
                    <a:gdLst/>
                    <a:ahLst/>
                    <a:cxnLst>
                      <a:cxn ang="0">
                        <a:pos x="2" y="2"/>
                      </a:cxn>
                      <a:cxn ang="0">
                        <a:pos x="0" y="2"/>
                      </a:cxn>
                      <a:cxn ang="0">
                        <a:pos x="2" y="2"/>
                      </a:cxn>
                    </a:cxnLst>
                    <a:rect l="0" t="0" r="r" b="b"/>
                    <a:pathLst>
                      <a:path w="3" h="2">
                        <a:moveTo>
                          <a:pt x="2" y="2"/>
                        </a:moveTo>
                        <a:cubicBezTo>
                          <a:pt x="3" y="0"/>
                          <a:pt x="1" y="1"/>
                          <a:pt x="0" y="2"/>
                        </a:cubicBezTo>
                        <a:cubicBezTo>
                          <a:pt x="1" y="2"/>
                          <a:pt x="1" y="2"/>
                          <a:pt x="2" y="2"/>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15" name="Freeform 159"/>
                  <p:cNvSpPr/>
                  <p:nvPr/>
                </p:nvSpPr>
                <p:spPr bwMode="auto">
                  <a:xfrm>
                    <a:off x="7685088" y="1916113"/>
                    <a:ext cx="3175" cy="1588"/>
                  </a:xfrm>
                  <a:custGeom>
                    <a:avLst/>
                    <a:gdLst/>
                    <a:ahLst/>
                    <a:cxnLst>
                      <a:cxn ang="0">
                        <a:pos x="1" y="0"/>
                      </a:cxn>
                      <a:cxn ang="0">
                        <a:pos x="0" y="0"/>
                      </a:cxn>
                      <a:cxn ang="0">
                        <a:pos x="1" y="0"/>
                      </a:cxn>
                    </a:cxnLst>
                    <a:rect l="0" t="0" r="r" b="b"/>
                    <a:pathLst>
                      <a:path w="1">
                        <a:moveTo>
                          <a:pt x="1" y="0"/>
                        </a:moveTo>
                        <a:cubicBezTo>
                          <a:pt x="0" y="0"/>
                          <a:pt x="0" y="0"/>
                          <a:pt x="0" y="0"/>
                        </a:cubicBezTo>
                        <a:cubicBezTo>
                          <a:pt x="1" y="0"/>
                          <a:pt x="1" y="0"/>
                          <a:pt x="1"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16" name="Freeform 160"/>
                  <p:cNvSpPr/>
                  <p:nvPr/>
                </p:nvSpPr>
                <p:spPr bwMode="auto">
                  <a:xfrm>
                    <a:off x="8167688" y="1717675"/>
                    <a:ext cx="1587"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17" name="Freeform 161"/>
                  <p:cNvSpPr/>
                  <p:nvPr/>
                </p:nvSpPr>
                <p:spPr bwMode="auto">
                  <a:xfrm>
                    <a:off x="8132763" y="1720850"/>
                    <a:ext cx="6350" cy="1588"/>
                  </a:xfrm>
                  <a:custGeom>
                    <a:avLst/>
                    <a:gdLst/>
                    <a:ahLst/>
                    <a:cxnLst>
                      <a:cxn ang="0">
                        <a:pos x="3" y="0"/>
                      </a:cxn>
                      <a:cxn ang="0">
                        <a:pos x="0" y="1"/>
                      </a:cxn>
                      <a:cxn ang="0">
                        <a:pos x="3" y="0"/>
                      </a:cxn>
                    </a:cxnLst>
                    <a:rect l="0" t="0" r="r" b="b"/>
                    <a:pathLst>
                      <a:path w="3" h="1">
                        <a:moveTo>
                          <a:pt x="3" y="0"/>
                        </a:moveTo>
                        <a:cubicBezTo>
                          <a:pt x="2" y="0"/>
                          <a:pt x="1" y="1"/>
                          <a:pt x="0" y="1"/>
                        </a:cubicBezTo>
                        <a:cubicBezTo>
                          <a:pt x="1" y="1"/>
                          <a:pt x="2" y="1"/>
                          <a:pt x="3"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18" name="Freeform 162"/>
                  <p:cNvSpPr/>
                  <p:nvPr/>
                </p:nvSpPr>
                <p:spPr bwMode="auto">
                  <a:xfrm>
                    <a:off x="7577138" y="1984375"/>
                    <a:ext cx="4762" cy="4763"/>
                  </a:xfrm>
                  <a:custGeom>
                    <a:avLst/>
                    <a:gdLst/>
                    <a:ahLst/>
                    <a:cxnLst>
                      <a:cxn ang="0">
                        <a:pos x="2" y="0"/>
                      </a:cxn>
                      <a:cxn ang="0">
                        <a:pos x="0" y="2"/>
                      </a:cxn>
                      <a:cxn ang="0">
                        <a:pos x="2" y="0"/>
                      </a:cxn>
                    </a:cxnLst>
                    <a:rect l="0" t="0" r="r" b="b"/>
                    <a:pathLst>
                      <a:path w="2" h="2">
                        <a:moveTo>
                          <a:pt x="2" y="0"/>
                        </a:moveTo>
                        <a:cubicBezTo>
                          <a:pt x="1" y="1"/>
                          <a:pt x="1" y="1"/>
                          <a:pt x="0" y="2"/>
                        </a:cubicBezTo>
                        <a:cubicBezTo>
                          <a:pt x="1" y="1"/>
                          <a:pt x="2" y="1"/>
                          <a:pt x="2"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19" name="Freeform 163"/>
                  <p:cNvSpPr/>
                  <p:nvPr/>
                </p:nvSpPr>
                <p:spPr bwMode="auto">
                  <a:xfrm>
                    <a:off x="8120063" y="1725613"/>
                    <a:ext cx="7937" cy="3175"/>
                  </a:xfrm>
                  <a:custGeom>
                    <a:avLst/>
                    <a:gdLst/>
                    <a:ahLst/>
                    <a:cxnLst>
                      <a:cxn ang="0">
                        <a:pos x="3" y="0"/>
                      </a:cxn>
                      <a:cxn ang="0">
                        <a:pos x="0" y="1"/>
                      </a:cxn>
                      <a:cxn ang="0">
                        <a:pos x="0" y="1"/>
                      </a:cxn>
                      <a:cxn ang="0">
                        <a:pos x="3" y="0"/>
                      </a:cxn>
                    </a:cxnLst>
                    <a:rect l="0" t="0" r="r" b="b"/>
                    <a:pathLst>
                      <a:path w="3" h="1">
                        <a:moveTo>
                          <a:pt x="3" y="0"/>
                        </a:moveTo>
                        <a:cubicBezTo>
                          <a:pt x="0" y="1"/>
                          <a:pt x="0" y="1"/>
                          <a:pt x="0" y="1"/>
                        </a:cubicBezTo>
                        <a:cubicBezTo>
                          <a:pt x="0" y="1"/>
                          <a:pt x="0" y="1"/>
                          <a:pt x="0" y="1"/>
                        </a:cubicBezTo>
                        <a:lnTo>
                          <a:pt x="3" y="0"/>
                        </a:ln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20" name="Freeform 164"/>
                  <p:cNvSpPr/>
                  <p:nvPr/>
                </p:nvSpPr>
                <p:spPr bwMode="auto">
                  <a:xfrm>
                    <a:off x="8167688" y="1716088"/>
                    <a:ext cx="9525" cy="1588"/>
                  </a:xfrm>
                  <a:custGeom>
                    <a:avLst/>
                    <a:gdLst/>
                    <a:ahLst/>
                    <a:cxnLst>
                      <a:cxn ang="0">
                        <a:pos x="4" y="0"/>
                      </a:cxn>
                      <a:cxn ang="0">
                        <a:pos x="0" y="1"/>
                      </a:cxn>
                      <a:cxn ang="0">
                        <a:pos x="4" y="0"/>
                      </a:cxn>
                    </a:cxnLst>
                    <a:rect l="0" t="0" r="r" b="b"/>
                    <a:pathLst>
                      <a:path w="4" h="1">
                        <a:moveTo>
                          <a:pt x="4" y="0"/>
                        </a:moveTo>
                        <a:cubicBezTo>
                          <a:pt x="3" y="1"/>
                          <a:pt x="1" y="1"/>
                          <a:pt x="0" y="1"/>
                        </a:cubicBezTo>
                        <a:cubicBezTo>
                          <a:pt x="2" y="1"/>
                          <a:pt x="3" y="1"/>
                          <a:pt x="4"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21" name="Freeform 165"/>
                  <p:cNvSpPr/>
                  <p:nvPr/>
                </p:nvSpPr>
                <p:spPr bwMode="auto">
                  <a:xfrm>
                    <a:off x="7850188" y="1822450"/>
                    <a:ext cx="4762" cy="4763"/>
                  </a:xfrm>
                  <a:custGeom>
                    <a:avLst/>
                    <a:gdLst/>
                    <a:ahLst/>
                    <a:cxnLst>
                      <a:cxn ang="0">
                        <a:pos x="2" y="0"/>
                      </a:cxn>
                      <a:cxn ang="0">
                        <a:pos x="2" y="1"/>
                      </a:cxn>
                      <a:cxn ang="0">
                        <a:pos x="2" y="0"/>
                      </a:cxn>
                    </a:cxnLst>
                    <a:rect l="0" t="0" r="r" b="b"/>
                    <a:pathLst>
                      <a:path w="2" h="2">
                        <a:moveTo>
                          <a:pt x="2" y="0"/>
                        </a:moveTo>
                        <a:cubicBezTo>
                          <a:pt x="2" y="1"/>
                          <a:pt x="2" y="1"/>
                          <a:pt x="2" y="1"/>
                        </a:cubicBezTo>
                        <a:cubicBezTo>
                          <a:pt x="0" y="2"/>
                          <a:pt x="1" y="1"/>
                          <a:pt x="2"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22" name="Freeform 166"/>
                  <p:cNvSpPr/>
                  <p:nvPr/>
                </p:nvSpPr>
                <p:spPr bwMode="auto">
                  <a:xfrm>
                    <a:off x="8094663" y="1738313"/>
                    <a:ext cx="3175" cy="1588"/>
                  </a:xfrm>
                  <a:custGeom>
                    <a:avLst/>
                    <a:gdLst/>
                    <a:ahLst/>
                    <a:cxnLst>
                      <a:cxn ang="0">
                        <a:pos x="2" y="0"/>
                      </a:cxn>
                      <a:cxn ang="0">
                        <a:pos x="2" y="0"/>
                      </a:cxn>
                      <a:cxn ang="0">
                        <a:pos x="0" y="1"/>
                      </a:cxn>
                      <a:cxn ang="0">
                        <a:pos x="2" y="0"/>
                      </a:cxn>
                    </a:cxnLst>
                    <a:rect l="0" t="0" r="r" b="b"/>
                    <a:pathLst>
                      <a:path w="2" h="1">
                        <a:moveTo>
                          <a:pt x="2" y="0"/>
                        </a:moveTo>
                        <a:lnTo>
                          <a:pt x="2" y="0"/>
                        </a:lnTo>
                        <a:lnTo>
                          <a:pt x="0" y="1"/>
                        </a:lnTo>
                        <a:lnTo>
                          <a:pt x="2" y="0"/>
                        </a:ln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23" name="Freeform 167"/>
                  <p:cNvSpPr/>
                  <p:nvPr/>
                </p:nvSpPr>
                <p:spPr bwMode="auto">
                  <a:xfrm>
                    <a:off x="8204200" y="1711325"/>
                    <a:ext cx="4762" cy="1588"/>
                  </a:xfrm>
                  <a:custGeom>
                    <a:avLst/>
                    <a:gdLst/>
                    <a:ahLst/>
                    <a:cxnLst>
                      <a:cxn ang="0">
                        <a:pos x="1" y="0"/>
                      </a:cxn>
                      <a:cxn ang="0">
                        <a:pos x="0" y="0"/>
                      </a:cxn>
                      <a:cxn ang="0">
                        <a:pos x="2" y="0"/>
                      </a:cxn>
                      <a:cxn ang="0">
                        <a:pos x="1" y="0"/>
                      </a:cxn>
                    </a:cxnLst>
                    <a:rect l="0" t="0" r="r" b="b"/>
                    <a:pathLst>
                      <a:path w="2">
                        <a:moveTo>
                          <a:pt x="1" y="0"/>
                        </a:moveTo>
                        <a:cubicBezTo>
                          <a:pt x="1" y="0"/>
                          <a:pt x="0" y="0"/>
                          <a:pt x="0" y="0"/>
                        </a:cubicBezTo>
                        <a:cubicBezTo>
                          <a:pt x="2" y="0"/>
                          <a:pt x="2" y="0"/>
                          <a:pt x="2" y="0"/>
                        </a:cubicBezTo>
                        <a:cubicBezTo>
                          <a:pt x="1" y="0"/>
                          <a:pt x="1" y="0"/>
                          <a:pt x="1"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124" name="Freeform 168"/>
                  <p:cNvSpPr/>
                  <p:nvPr/>
                </p:nvSpPr>
                <p:spPr bwMode="auto">
                  <a:xfrm>
                    <a:off x="7956550" y="1779588"/>
                    <a:ext cx="1587" cy="4763"/>
                  </a:xfrm>
                  <a:custGeom>
                    <a:avLst/>
                    <a:gdLst/>
                    <a:ahLst/>
                    <a:cxnLst>
                      <a:cxn ang="0">
                        <a:pos x="1" y="2"/>
                      </a:cxn>
                      <a:cxn ang="0">
                        <a:pos x="1" y="0"/>
                      </a:cxn>
                      <a:cxn ang="0">
                        <a:pos x="1" y="2"/>
                      </a:cxn>
                    </a:cxnLst>
                    <a:rect l="0" t="0" r="r" b="b"/>
                    <a:pathLst>
                      <a:path w="1" h="2">
                        <a:moveTo>
                          <a:pt x="1" y="2"/>
                        </a:moveTo>
                        <a:cubicBezTo>
                          <a:pt x="1" y="1"/>
                          <a:pt x="1" y="1"/>
                          <a:pt x="1" y="0"/>
                        </a:cubicBezTo>
                        <a:cubicBezTo>
                          <a:pt x="0" y="1"/>
                          <a:pt x="0" y="1"/>
                          <a:pt x="1" y="2"/>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grpSp>
            <p:grpSp>
              <p:nvGrpSpPr>
                <p:cNvPr id="45" name="Group 630"/>
                <p:cNvGrpSpPr/>
                <p:nvPr/>
              </p:nvGrpSpPr>
              <p:grpSpPr>
                <a:xfrm rot="15155533" flipH="1">
                  <a:off x="1264410" y="1845476"/>
                  <a:ext cx="2259435" cy="2728193"/>
                  <a:chOff x="6224407" y="1520027"/>
                  <a:chExt cx="2294118" cy="3101186"/>
                </a:xfrm>
                <a:solidFill>
                  <a:schemeClr val="bg2">
                    <a:lumMod val="75000"/>
                  </a:schemeClr>
                </a:solidFill>
              </p:grpSpPr>
              <p:sp>
                <p:nvSpPr>
                  <p:cNvPr id="46" name="Freeform 129"/>
                  <p:cNvSpPr/>
                  <p:nvPr/>
                </p:nvSpPr>
                <p:spPr bwMode="auto">
                  <a:xfrm>
                    <a:off x="8027988" y="1720850"/>
                    <a:ext cx="3175" cy="1588"/>
                  </a:xfrm>
                  <a:custGeom>
                    <a:avLst/>
                    <a:gdLst/>
                    <a:ahLst/>
                    <a:cxnLst>
                      <a:cxn ang="0">
                        <a:pos x="0" y="0"/>
                      </a:cxn>
                      <a:cxn ang="0">
                        <a:pos x="0" y="0"/>
                      </a:cxn>
                      <a:cxn ang="0">
                        <a:pos x="0" y="0"/>
                      </a:cxn>
                    </a:cxnLst>
                    <a:rect l="0" t="0" r="r" b="b"/>
                    <a:pathLst>
                      <a:path w="1">
                        <a:moveTo>
                          <a:pt x="0" y="0"/>
                        </a:moveTo>
                        <a:cubicBezTo>
                          <a:pt x="0" y="0"/>
                          <a:pt x="1" y="0"/>
                          <a:pt x="0" y="0"/>
                        </a:cubicBezTo>
                        <a:cubicBezTo>
                          <a:pt x="0" y="0"/>
                          <a:pt x="0" y="0"/>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47" name="Freeform 130"/>
                  <p:cNvSpPr/>
                  <p:nvPr/>
                </p:nvSpPr>
                <p:spPr bwMode="auto">
                  <a:xfrm>
                    <a:off x="7724775" y="1841500"/>
                    <a:ext cx="3175" cy="3175"/>
                  </a:xfrm>
                  <a:custGeom>
                    <a:avLst/>
                    <a:gdLst/>
                    <a:ahLst/>
                    <a:cxnLst>
                      <a:cxn ang="0">
                        <a:pos x="0" y="1"/>
                      </a:cxn>
                      <a:cxn ang="0">
                        <a:pos x="1" y="0"/>
                      </a:cxn>
                      <a:cxn ang="0">
                        <a:pos x="0" y="1"/>
                      </a:cxn>
                    </a:cxnLst>
                    <a:rect l="0" t="0" r="r" b="b"/>
                    <a:pathLst>
                      <a:path w="1" h="1">
                        <a:moveTo>
                          <a:pt x="0" y="1"/>
                        </a:moveTo>
                        <a:cubicBezTo>
                          <a:pt x="1" y="0"/>
                          <a:pt x="1" y="0"/>
                          <a:pt x="1" y="0"/>
                        </a:cubicBezTo>
                        <a:cubicBezTo>
                          <a:pt x="0" y="1"/>
                          <a:pt x="0" y="1"/>
                          <a:pt x="0" y="1"/>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48" name="Freeform 131"/>
                  <p:cNvSpPr/>
                  <p:nvPr/>
                </p:nvSpPr>
                <p:spPr bwMode="auto">
                  <a:xfrm>
                    <a:off x="8218488" y="1671638"/>
                    <a:ext cx="12700" cy="1588"/>
                  </a:xfrm>
                  <a:custGeom>
                    <a:avLst/>
                    <a:gdLst/>
                    <a:ahLst/>
                    <a:cxnLst>
                      <a:cxn ang="0">
                        <a:pos x="0" y="1"/>
                      </a:cxn>
                      <a:cxn ang="0">
                        <a:pos x="0" y="1"/>
                      </a:cxn>
                      <a:cxn ang="0">
                        <a:pos x="5" y="0"/>
                      </a:cxn>
                      <a:cxn ang="0">
                        <a:pos x="0" y="1"/>
                      </a:cxn>
                    </a:cxnLst>
                    <a:rect l="0" t="0" r="r" b="b"/>
                    <a:pathLst>
                      <a:path w="5" h="1">
                        <a:moveTo>
                          <a:pt x="0" y="1"/>
                        </a:moveTo>
                        <a:cubicBezTo>
                          <a:pt x="0" y="1"/>
                          <a:pt x="0" y="1"/>
                          <a:pt x="0" y="1"/>
                        </a:cubicBezTo>
                        <a:cubicBezTo>
                          <a:pt x="5" y="0"/>
                          <a:pt x="5" y="0"/>
                          <a:pt x="5" y="0"/>
                        </a:cubicBezTo>
                        <a:lnTo>
                          <a:pt x="0" y="1"/>
                        </a:ln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49" name="Freeform 132"/>
                  <p:cNvSpPr/>
                  <p:nvPr/>
                </p:nvSpPr>
                <p:spPr bwMode="auto">
                  <a:xfrm>
                    <a:off x="7169150" y="2263775"/>
                    <a:ext cx="3175" cy="3175"/>
                  </a:xfrm>
                  <a:custGeom>
                    <a:avLst/>
                    <a:gdLst/>
                    <a:ahLst/>
                    <a:cxnLst>
                      <a:cxn ang="0">
                        <a:pos x="0" y="1"/>
                      </a:cxn>
                      <a:cxn ang="0">
                        <a:pos x="1" y="0"/>
                      </a:cxn>
                      <a:cxn ang="0">
                        <a:pos x="0" y="1"/>
                      </a:cxn>
                    </a:cxnLst>
                    <a:rect l="0" t="0" r="r" b="b"/>
                    <a:pathLst>
                      <a:path w="1" h="1">
                        <a:moveTo>
                          <a:pt x="0" y="1"/>
                        </a:moveTo>
                        <a:cubicBezTo>
                          <a:pt x="1" y="0"/>
                          <a:pt x="1" y="0"/>
                          <a:pt x="1" y="0"/>
                        </a:cubicBezTo>
                        <a:cubicBezTo>
                          <a:pt x="1" y="1"/>
                          <a:pt x="0" y="1"/>
                          <a:pt x="0" y="1"/>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50" name="Freeform 133"/>
                  <p:cNvSpPr/>
                  <p:nvPr/>
                </p:nvSpPr>
                <p:spPr bwMode="auto">
                  <a:xfrm>
                    <a:off x="7480300" y="1995488"/>
                    <a:ext cx="4762" cy="4763"/>
                  </a:xfrm>
                  <a:custGeom>
                    <a:avLst/>
                    <a:gdLst/>
                    <a:ahLst/>
                    <a:cxnLst>
                      <a:cxn ang="0">
                        <a:pos x="2" y="0"/>
                      </a:cxn>
                      <a:cxn ang="0">
                        <a:pos x="0" y="2"/>
                      </a:cxn>
                      <a:cxn ang="0">
                        <a:pos x="2" y="0"/>
                      </a:cxn>
                    </a:cxnLst>
                    <a:rect l="0" t="0" r="r" b="b"/>
                    <a:pathLst>
                      <a:path w="2" h="2">
                        <a:moveTo>
                          <a:pt x="2" y="0"/>
                        </a:moveTo>
                        <a:cubicBezTo>
                          <a:pt x="1" y="0"/>
                          <a:pt x="1" y="1"/>
                          <a:pt x="0" y="2"/>
                        </a:cubicBezTo>
                        <a:cubicBezTo>
                          <a:pt x="1" y="1"/>
                          <a:pt x="2" y="0"/>
                          <a:pt x="2"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51" name="Freeform 134"/>
                  <p:cNvSpPr/>
                  <p:nvPr/>
                </p:nvSpPr>
                <p:spPr bwMode="auto">
                  <a:xfrm>
                    <a:off x="8318500" y="1681163"/>
                    <a:ext cx="7937" cy="1588"/>
                  </a:xfrm>
                  <a:custGeom>
                    <a:avLst/>
                    <a:gdLst/>
                    <a:ahLst/>
                    <a:cxnLst>
                      <a:cxn ang="0">
                        <a:pos x="3" y="0"/>
                      </a:cxn>
                      <a:cxn ang="0">
                        <a:pos x="0" y="0"/>
                      </a:cxn>
                      <a:cxn ang="0">
                        <a:pos x="3" y="0"/>
                      </a:cxn>
                    </a:cxnLst>
                    <a:rect l="0" t="0" r="r" b="b"/>
                    <a:pathLst>
                      <a:path w="3">
                        <a:moveTo>
                          <a:pt x="3" y="0"/>
                        </a:moveTo>
                        <a:cubicBezTo>
                          <a:pt x="0" y="0"/>
                          <a:pt x="0" y="0"/>
                          <a:pt x="0" y="0"/>
                        </a:cubicBezTo>
                        <a:cubicBezTo>
                          <a:pt x="0" y="0"/>
                          <a:pt x="1" y="0"/>
                          <a:pt x="3"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52" name="Freeform 135"/>
                  <p:cNvSpPr/>
                  <p:nvPr/>
                </p:nvSpPr>
                <p:spPr bwMode="auto">
                  <a:xfrm>
                    <a:off x="8516938" y="1655763"/>
                    <a:ext cx="1587" cy="1588"/>
                  </a:xfrm>
                  <a:custGeom>
                    <a:avLst/>
                    <a:gdLst/>
                    <a:ahLst/>
                    <a:cxnLst>
                      <a:cxn ang="0">
                        <a:pos x="1" y="0"/>
                      </a:cxn>
                      <a:cxn ang="0">
                        <a:pos x="1" y="0"/>
                      </a:cxn>
                      <a:cxn ang="0">
                        <a:pos x="1" y="0"/>
                      </a:cxn>
                    </a:cxnLst>
                    <a:rect l="0" t="0" r="r" b="b"/>
                    <a:pathLst>
                      <a:path w="1">
                        <a:moveTo>
                          <a:pt x="1" y="0"/>
                        </a:moveTo>
                        <a:cubicBezTo>
                          <a:pt x="1" y="0"/>
                          <a:pt x="1" y="0"/>
                          <a:pt x="1" y="0"/>
                        </a:cubicBezTo>
                        <a:cubicBezTo>
                          <a:pt x="0" y="0"/>
                          <a:pt x="1" y="0"/>
                          <a:pt x="1"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53" name="Freeform 136"/>
                  <p:cNvSpPr/>
                  <p:nvPr/>
                </p:nvSpPr>
                <p:spPr bwMode="auto">
                  <a:xfrm>
                    <a:off x="8434388" y="1654175"/>
                    <a:ext cx="7937" cy="1588"/>
                  </a:xfrm>
                  <a:custGeom>
                    <a:avLst/>
                    <a:gdLst/>
                    <a:ahLst/>
                    <a:cxnLst>
                      <a:cxn ang="0">
                        <a:pos x="3" y="0"/>
                      </a:cxn>
                      <a:cxn ang="0">
                        <a:pos x="0" y="0"/>
                      </a:cxn>
                      <a:cxn ang="0">
                        <a:pos x="3" y="0"/>
                      </a:cxn>
                    </a:cxnLst>
                    <a:rect l="0" t="0" r="r" b="b"/>
                    <a:pathLst>
                      <a:path w="3">
                        <a:moveTo>
                          <a:pt x="3" y="0"/>
                        </a:moveTo>
                        <a:cubicBezTo>
                          <a:pt x="2" y="0"/>
                          <a:pt x="1" y="0"/>
                          <a:pt x="0" y="0"/>
                        </a:cubicBezTo>
                        <a:cubicBezTo>
                          <a:pt x="1" y="0"/>
                          <a:pt x="3" y="0"/>
                          <a:pt x="3"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54" name="Freeform 137"/>
                  <p:cNvSpPr/>
                  <p:nvPr/>
                </p:nvSpPr>
                <p:spPr bwMode="auto">
                  <a:xfrm>
                    <a:off x="8432800" y="1654175"/>
                    <a:ext cx="1587" cy="1588"/>
                  </a:xfrm>
                  <a:custGeom>
                    <a:avLst/>
                    <a:gdLst/>
                    <a:ahLst/>
                    <a:cxnLst>
                      <a:cxn ang="0">
                        <a:pos x="0" y="0"/>
                      </a:cxn>
                      <a:cxn ang="0">
                        <a:pos x="1" y="0"/>
                      </a:cxn>
                      <a:cxn ang="0">
                        <a:pos x="0" y="0"/>
                      </a:cxn>
                    </a:cxnLst>
                    <a:rect l="0" t="0" r="r" b="b"/>
                    <a:pathLst>
                      <a:path w="1">
                        <a:moveTo>
                          <a:pt x="0" y="0"/>
                        </a:moveTo>
                        <a:cubicBezTo>
                          <a:pt x="1" y="0"/>
                          <a:pt x="1" y="0"/>
                          <a:pt x="1" y="0"/>
                        </a:cubicBezTo>
                        <a:cubicBezTo>
                          <a:pt x="1" y="0"/>
                          <a:pt x="0" y="0"/>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55" name="Freeform 138"/>
                  <p:cNvSpPr/>
                  <p:nvPr/>
                </p:nvSpPr>
                <p:spPr bwMode="auto">
                  <a:xfrm>
                    <a:off x="6326188" y="4597400"/>
                    <a:ext cx="3175" cy="17463"/>
                  </a:xfrm>
                  <a:custGeom>
                    <a:avLst/>
                    <a:gdLst/>
                    <a:ahLst/>
                    <a:cxnLst>
                      <a:cxn ang="0">
                        <a:pos x="0" y="0"/>
                      </a:cxn>
                      <a:cxn ang="0">
                        <a:pos x="1" y="7"/>
                      </a:cxn>
                      <a:cxn ang="0">
                        <a:pos x="0" y="0"/>
                      </a:cxn>
                    </a:cxnLst>
                    <a:rect l="0" t="0" r="r" b="b"/>
                    <a:pathLst>
                      <a:path w="1" h="7">
                        <a:moveTo>
                          <a:pt x="0" y="0"/>
                        </a:moveTo>
                        <a:cubicBezTo>
                          <a:pt x="0" y="3"/>
                          <a:pt x="0" y="5"/>
                          <a:pt x="1" y="7"/>
                        </a:cubicBezTo>
                        <a:lnTo>
                          <a:pt x="0" y="0"/>
                        </a:ln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56" name="Freeform 139"/>
                  <p:cNvSpPr/>
                  <p:nvPr/>
                </p:nvSpPr>
                <p:spPr bwMode="auto">
                  <a:xfrm>
                    <a:off x="6789738" y="2773363"/>
                    <a:ext cx="3175" cy="1588"/>
                  </a:xfrm>
                  <a:custGeom>
                    <a:avLst/>
                    <a:gdLst/>
                    <a:ahLst/>
                    <a:cxnLst>
                      <a:cxn ang="0">
                        <a:pos x="1" y="1"/>
                      </a:cxn>
                      <a:cxn ang="0">
                        <a:pos x="1" y="0"/>
                      </a:cxn>
                      <a:cxn ang="0">
                        <a:pos x="1" y="1"/>
                      </a:cxn>
                    </a:cxnLst>
                    <a:rect l="0" t="0" r="r" b="b"/>
                    <a:pathLst>
                      <a:path w="1" h="1">
                        <a:moveTo>
                          <a:pt x="1" y="1"/>
                        </a:moveTo>
                        <a:cubicBezTo>
                          <a:pt x="1" y="0"/>
                          <a:pt x="1" y="0"/>
                          <a:pt x="1" y="0"/>
                        </a:cubicBezTo>
                        <a:cubicBezTo>
                          <a:pt x="0" y="1"/>
                          <a:pt x="0" y="1"/>
                          <a:pt x="1" y="1"/>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57" name="Freeform 140"/>
                  <p:cNvSpPr/>
                  <p:nvPr/>
                </p:nvSpPr>
                <p:spPr bwMode="auto">
                  <a:xfrm>
                    <a:off x="6342063" y="4603750"/>
                    <a:ext cx="1587" cy="4763"/>
                  </a:xfrm>
                  <a:custGeom>
                    <a:avLst/>
                    <a:gdLst/>
                    <a:ahLst/>
                    <a:cxnLst>
                      <a:cxn ang="0">
                        <a:pos x="0" y="0"/>
                      </a:cxn>
                      <a:cxn ang="0">
                        <a:pos x="0" y="2"/>
                      </a:cxn>
                      <a:cxn ang="0">
                        <a:pos x="0" y="0"/>
                      </a:cxn>
                    </a:cxnLst>
                    <a:rect l="0" t="0" r="r" b="b"/>
                    <a:pathLst>
                      <a:path h="2">
                        <a:moveTo>
                          <a:pt x="0" y="0"/>
                        </a:moveTo>
                        <a:cubicBezTo>
                          <a:pt x="0" y="2"/>
                          <a:pt x="0" y="2"/>
                          <a:pt x="0" y="2"/>
                        </a:cubicBezTo>
                        <a:cubicBezTo>
                          <a:pt x="0" y="1"/>
                          <a:pt x="0" y="1"/>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58" name="Freeform 141"/>
                  <p:cNvSpPr/>
                  <p:nvPr/>
                </p:nvSpPr>
                <p:spPr bwMode="auto">
                  <a:xfrm>
                    <a:off x="8207375" y="1704975"/>
                    <a:ext cx="17462" cy="6350"/>
                  </a:xfrm>
                  <a:custGeom>
                    <a:avLst/>
                    <a:gdLst/>
                    <a:ahLst/>
                    <a:cxnLst>
                      <a:cxn ang="0">
                        <a:pos x="7" y="0"/>
                      </a:cxn>
                      <a:cxn ang="0">
                        <a:pos x="0" y="2"/>
                      </a:cxn>
                      <a:cxn ang="0">
                        <a:pos x="7" y="0"/>
                      </a:cxn>
                    </a:cxnLst>
                    <a:rect l="0" t="0" r="r" b="b"/>
                    <a:pathLst>
                      <a:path w="7" h="2">
                        <a:moveTo>
                          <a:pt x="7" y="0"/>
                        </a:moveTo>
                        <a:cubicBezTo>
                          <a:pt x="5" y="1"/>
                          <a:pt x="0" y="1"/>
                          <a:pt x="0" y="2"/>
                        </a:cubicBezTo>
                        <a:cubicBezTo>
                          <a:pt x="3" y="1"/>
                          <a:pt x="6" y="1"/>
                          <a:pt x="7"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59" name="Freeform 142"/>
                  <p:cNvSpPr/>
                  <p:nvPr/>
                </p:nvSpPr>
                <p:spPr bwMode="auto">
                  <a:xfrm>
                    <a:off x="6788150" y="2924175"/>
                    <a:ext cx="1587" cy="4763"/>
                  </a:xfrm>
                  <a:custGeom>
                    <a:avLst/>
                    <a:gdLst/>
                    <a:ahLst/>
                    <a:cxnLst>
                      <a:cxn ang="0">
                        <a:pos x="0" y="0"/>
                      </a:cxn>
                      <a:cxn ang="0">
                        <a:pos x="0" y="2"/>
                      </a:cxn>
                      <a:cxn ang="0">
                        <a:pos x="0" y="0"/>
                      </a:cxn>
                    </a:cxnLst>
                    <a:rect l="0" t="0" r="r" b="b"/>
                    <a:pathLst>
                      <a:path h="2">
                        <a:moveTo>
                          <a:pt x="0" y="0"/>
                        </a:moveTo>
                        <a:cubicBezTo>
                          <a:pt x="0" y="2"/>
                          <a:pt x="0" y="2"/>
                          <a:pt x="0" y="2"/>
                        </a:cubicBezTo>
                        <a:cubicBezTo>
                          <a:pt x="0" y="1"/>
                          <a:pt x="0" y="1"/>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60" name="Freeform 143"/>
                  <p:cNvSpPr/>
                  <p:nvPr/>
                </p:nvSpPr>
                <p:spPr bwMode="auto">
                  <a:xfrm>
                    <a:off x="6342063" y="4602163"/>
                    <a:ext cx="1587" cy="1588"/>
                  </a:xfrm>
                  <a:custGeom>
                    <a:avLst/>
                    <a:gdLst/>
                    <a:ahLst/>
                    <a:cxnLst>
                      <a:cxn ang="0">
                        <a:pos x="0" y="1"/>
                      </a:cxn>
                      <a:cxn ang="0">
                        <a:pos x="0" y="0"/>
                      </a:cxn>
                      <a:cxn ang="0">
                        <a:pos x="0" y="0"/>
                      </a:cxn>
                      <a:cxn ang="0">
                        <a:pos x="0" y="1"/>
                      </a:cxn>
                    </a:cxnLst>
                    <a:rect l="0" t="0" r="r" b="b"/>
                    <a:pathLst>
                      <a:path h="1">
                        <a:moveTo>
                          <a:pt x="0" y="1"/>
                        </a:moveTo>
                        <a:cubicBezTo>
                          <a:pt x="0" y="0"/>
                          <a:pt x="0" y="0"/>
                          <a:pt x="0" y="0"/>
                        </a:cubicBezTo>
                        <a:cubicBezTo>
                          <a:pt x="0" y="0"/>
                          <a:pt x="0" y="0"/>
                          <a:pt x="0" y="0"/>
                        </a:cubicBezTo>
                        <a:cubicBezTo>
                          <a:pt x="0" y="0"/>
                          <a:pt x="0" y="1"/>
                          <a:pt x="0" y="1"/>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61" name="Rectangle 144"/>
                  <p:cNvSpPr>
                    <a:spLocks noChangeArrowheads="1"/>
                  </p:cNvSpPr>
                  <p:nvPr/>
                </p:nvSpPr>
                <p:spPr bwMode="auto">
                  <a:xfrm>
                    <a:off x="6518275" y="3373438"/>
                    <a:ext cx="1587" cy="1588"/>
                  </a:xfrm>
                  <a:prstGeom prst="rect">
                    <a:avLst/>
                  </a:prstGeom>
                  <a:grpFill/>
                  <a:ln w="9525">
                    <a:noFill/>
                    <a:miter lim="800000"/>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62" name="Freeform 145"/>
                  <p:cNvSpPr/>
                  <p:nvPr/>
                </p:nvSpPr>
                <p:spPr bwMode="auto">
                  <a:xfrm>
                    <a:off x="6505575" y="3398838"/>
                    <a:ext cx="1587" cy="6350"/>
                  </a:xfrm>
                  <a:custGeom>
                    <a:avLst/>
                    <a:gdLst/>
                    <a:ahLst/>
                    <a:cxnLst>
                      <a:cxn ang="0">
                        <a:pos x="0" y="3"/>
                      </a:cxn>
                      <a:cxn ang="0">
                        <a:pos x="0" y="0"/>
                      </a:cxn>
                      <a:cxn ang="0">
                        <a:pos x="0" y="3"/>
                      </a:cxn>
                    </a:cxnLst>
                    <a:rect l="0" t="0" r="r" b="b"/>
                    <a:pathLst>
                      <a:path h="3">
                        <a:moveTo>
                          <a:pt x="0" y="3"/>
                        </a:moveTo>
                        <a:cubicBezTo>
                          <a:pt x="0" y="0"/>
                          <a:pt x="0" y="0"/>
                          <a:pt x="0" y="0"/>
                        </a:cubicBezTo>
                        <a:cubicBezTo>
                          <a:pt x="0" y="2"/>
                          <a:pt x="0" y="3"/>
                          <a:pt x="0" y="3"/>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63" name="Freeform 146"/>
                  <p:cNvSpPr/>
                  <p:nvPr/>
                </p:nvSpPr>
                <p:spPr bwMode="auto">
                  <a:xfrm>
                    <a:off x="6329363" y="4614863"/>
                    <a:ext cx="1587" cy="6350"/>
                  </a:xfrm>
                  <a:custGeom>
                    <a:avLst/>
                    <a:gdLst/>
                    <a:ahLst/>
                    <a:cxnLst>
                      <a:cxn ang="0">
                        <a:pos x="0" y="0"/>
                      </a:cxn>
                      <a:cxn ang="0">
                        <a:pos x="0" y="3"/>
                      </a:cxn>
                      <a:cxn ang="0">
                        <a:pos x="0" y="0"/>
                      </a:cxn>
                    </a:cxnLst>
                    <a:rect l="0" t="0" r="r" b="b"/>
                    <a:pathLst>
                      <a:path h="3">
                        <a:moveTo>
                          <a:pt x="0" y="0"/>
                        </a:moveTo>
                        <a:cubicBezTo>
                          <a:pt x="0" y="3"/>
                          <a:pt x="0" y="3"/>
                          <a:pt x="0" y="3"/>
                        </a:cubicBezTo>
                        <a:cubicBezTo>
                          <a:pt x="0" y="2"/>
                          <a:pt x="0" y="1"/>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64" name="Freeform 147"/>
                  <p:cNvSpPr/>
                  <p:nvPr/>
                </p:nvSpPr>
                <p:spPr bwMode="auto">
                  <a:xfrm>
                    <a:off x="6405563" y="3765550"/>
                    <a:ext cx="3175" cy="4763"/>
                  </a:xfrm>
                  <a:custGeom>
                    <a:avLst/>
                    <a:gdLst/>
                    <a:ahLst/>
                    <a:cxnLst>
                      <a:cxn ang="0">
                        <a:pos x="0" y="2"/>
                      </a:cxn>
                      <a:cxn ang="0">
                        <a:pos x="1" y="0"/>
                      </a:cxn>
                      <a:cxn ang="0">
                        <a:pos x="0" y="2"/>
                      </a:cxn>
                    </a:cxnLst>
                    <a:rect l="0" t="0" r="r" b="b"/>
                    <a:pathLst>
                      <a:path w="1" h="2">
                        <a:moveTo>
                          <a:pt x="0" y="2"/>
                        </a:moveTo>
                        <a:cubicBezTo>
                          <a:pt x="1" y="0"/>
                          <a:pt x="1" y="0"/>
                          <a:pt x="1" y="0"/>
                        </a:cubicBezTo>
                        <a:cubicBezTo>
                          <a:pt x="0" y="1"/>
                          <a:pt x="0" y="2"/>
                          <a:pt x="0" y="2"/>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65" name="Freeform 148"/>
                  <p:cNvSpPr/>
                  <p:nvPr/>
                </p:nvSpPr>
                <p:spPr bwMode="auto">
                  <a:xfrm>
                    <a:off x="7507288" y="1978025"/>
                    <a:ext cx="3175" cy="3175"/>
                  </a:xfrm>
                  <a:custGeom>
                    <a:avLst/>
                    <a:gdLst/>
                    <a:ahLst/>
                    <a:cxnLst>
                      <a:cxn ang="0">
                        <a:pos x="0" y="1"/>
                      </a:cxn>
                      <a:cxn ang="0">
                        <a:pos x="1" y="0"/>
                      </a:cxn>
                      <a:cxn ang="0">
                        <a:pos x="0" y="1"/>
                      </a:cxn>
                    </a:cxnLst>
                    <a:rect l="0" t="0" r="r" b="b"/>
                    <a:pathLst>
                      <a:path w="1" h="1">
                        <a:moveTo>
                          <a:pt x="0" y="1"/>
                        </a:moveTo>
                        <a:cubicBezTo>
                          <a:pt x="0" y="1"/>
                          <a:pt x="0" y="1"/>
                          <a:pt x="1" y="0"/>
                        </a:cubicBezTo>
                        <a:cubicBezTo>
                          <a:pt x="1" y="0"/>
                          <a:pt x="1" y="0"/>
                          <a:pt x="0" y="1"/>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66" name="Freeform 149"/>
                  <p:cNvSpPr/>
                  <p:nvPr/>
                </p:nvSpPr>
                <p:spPr bwMode="auto">
                  <a:xfrm>
                    <a:off x="7335838" y="2182813"/>
                    <a:ext cx="3175" cy="1588"/>
                  </a:xfrm>
                  <a:custGeom>
                    <a:avLst/>
                    <a:gdLst/>
                    <a:ahLst/>
                    <a:cxnLst>
                      <a:cxn ang="0">
                        <a:pos x="1" y="0"/>
                      </a:cxn>
                      <a:cxn ang="0">
                        <a:pos x="0" y="0"/>
                      </a:cxn>
                      <a:cxn ang="0">
                        <a:pos x="0" y="0"/>
                      </a:cxn>
                      <a:cxn ang="0">
                        <a:pos x="1" y="0"/>
                      </a:cxn>
                    </a:cxnLst>
                    <a:rect l="0" t="0" r="r" b="b"/>
                    <a:pathLst>
                      <a:path w="1">
                        <a:moveTo>
                          <a:pt x="1" y="0"/>
                        </a:moveTo>
                        <a:cubicBezTo>
                          <a:pt x="0" y="0"/>
                          <a:pt x="0" y="0"/>
                          <a:pt x="0" y="0"/>
                        </a:cubicBezTo>
                        <a:cubicBezTo>
                          <a:pt x="0" y="0"/>
                          <a:pt x="0" y="0"/>
                          <a:pt x="0" y="0"/>
                        </a:cubicBezTo>
                        <a:cubicBezTo>
                          <a:pt x="0" y="0"/>
                          <a:pt x="1" y="0"/>
                          <a:pt x="1"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67" name="Freeform 150"/>
                  <p:cNvSpPr/>
                  <p:nvPr/>
                </p:nvSpPr>
                <p:spPr bwMode="auto">
                  <a:xfrm>
                    <a:off x="7339013" y="2171700"/>
                    <a:ext cx="6350" cy="11113"/>
                  </a:xfrm>
                  <a:custGeom>
                    <a:avLst/>
                    <a:gdLst/>
                    <a:ahLst/>
                    <a:cxnLst>
                      <a:cxn ang="0">
                        <a:pos x="3" y="0"/>
                      </a:cxn>
                      <a:cxn ang="0">
                        <a:pos x="0" y="4"/>
                      </a:cxn>
                      <a:cxn ang="0">
                        <a:pos x="3" y="0"/>
                      </a:cxn>
                    </a:cxnLst>
                    <a:rect l="0" t="0" r="r" b="b"/>
                    <a:pathLst>
                      <a:path w="3" h="4">
                        <a:moveTo>
                          <a:pt x="3" y="0"/>
                        </a:moveTo>
                        <a:cubicBezTo>
                          <a:pt x="2" y="1"/>
                          <a:pt x="0" y="3"/>
                          <a:pt x="0" y="4"/>
                        </a:cubicBezTo>
                        <a:cubicBezTo>
                          <a:pt x="1" y="3"/>
                          <a:pt x="2" y="2"/>
                          <a:pt x="3"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68" name="Freeform 151"/>
                  <p:cNvSpPr/>
                  <p:nvPr/>
                </p:nvSpPr>
                <p:spPr bwMode="auto">
                  <a:xfrm>
                    <a:off x="7316788" y="2200275"/>
                    <a:ext cx="1587" cy="1588"/>
                  </a:xfrm>
                  <a:custGeom>
                    <a:avLst/>
                    <a:gdLst/>
                    <a:ahLst/>
                    <a:cxnLst>
                      <a:cxn ang="0">
                        <a:pos x="0" y="1"/>
                      </a:cxn>
                      <a:cxn ang="0">
                        <a:pos x="0" y="0"/>
                      </a:cxn>
                      <a:cxn ang="0">
                        <a:pos x="0" y="1"/>
                      </a:cxn>
                    </a:cxnLst>
                    <a:rect l="0" t="0" r="r" b="b"/>
                    <a:pathLst>
                      <a:path h="1">
                        <a:moveTo>
                          <a:pt x="0" y="1"/>
                        </a:moveTo>
                        <a:cubicBezTo>
                          <a:pt x="0" y="0"/>
                          <a:pt x="0" y="0"/>
                          <a:pt x="0" y="0"/>
                        </a:cubicBezTo>
                        <a:cubicBezTo>
                          <a:pt x="0" y="0"/>
                          <a:pt x="0" y="1"/>
                          <a:pt x="0" y="1"/>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69" name="Freeform 152"/>
                  <p:cNvSpPr/>
                  <p:nvPr/>
                </p:nvSpPr>
                <p:spPr bwMode="auto">
                  <a:xfrm>
                    <a:off x="7526338" y="2028825"/>
                    <a:ext cx="1587"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70" name="Freeform 153"/>
                  <p:cNvSpPr/>
                  <p:nvPr/>
                </p:nvSpPr>
                <p:spPr bwMode="auto">
                  <a:xfrm>
                    <a:off x="7481888" y="2063750"/>
                    <a:ext cx="3175" cy="1588"/>
                  </a:xfrm>
                  <a:custGeom>
                    <a:avLst/>
                    <a:gdLst/>
                    <a:ahLst/>
                    <a:cxnLst>
                      <a:cxn ang="0">
                        <a:pos x="1" y="0"/>
                      </a:cxn>
                      <a:cxn ang="0">
                        <a:pos x="0" y="0"/>
                      </a:cxn>
                      <a:cxn ang="0">
                        <a:pos x="1" y="0"/>
                      </a:cxn>
                    </a:cxnLst>
                    <a:rect l="0" t="0" r="r" b="b"/>
                    <a:pathLst>
                      <a:path w="1">
                        <a:moveTo>
                          <a:pt x="1" y="0"/>
                        </a:moveTo>
                        <a:cubicBezTo>
                          <a:pt x="1" y="0"/>
                          <a:pt x="0" y="0"/>
                          <a:pt x="0" y="0"/>
                        </a:cubicBezTo>
                        <a:cubicBezTo>
                          <a:pt x="0" y="0"/>
                          <a:pt x="1" y="0"/>
                          <a:pt x="1"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71" name="Freeform 154"/>
                  <p:cNvSpPr/>
                  <p:nvPr/>
                </p:nvSpPr>
                <p:spPr bwMode="auto">
                  <a:xfrm>
                    <a:off x="7221538" y="2301875"/>
                    <a:ext cx="1587"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72" name="Freeform 155"/>
                  <p:cNvSpPr/>
                  <p:nvPr/>
                </p:nvSpPr>
                <p:spPr bwMode="auto">
                  <a:xfrm>
                    <a:off x="6224407" y="1520027"/>
                    <a:ext cx="2265362" cy="2987675"/>
                  </a:xfrm>
                  <a:custGeom>
                    <a:avLst/>
                    <a:gdLst/>
                    <a:ahLst/>
                    <a:cxnLst>
                      <a:cxn ang="0">
                        <a:pos x="295" y="351"/>
                      </a:cxn>
                      <a:cxn ang="0">
                        <a:pos x="339" y="296"/>
                      </a:cxn>
                      <a:cxn ang="0">
                        <a:pos x="362" y="265"/>
                      </a:cxn>
                      <a:cxn ang="0">
                        <a:pos x="377" y="249"/>
                      </a:cxn>
                      <a:cxn ang="0">
                        <a:pos x="403" y="224"/>
                      </a:cxn>
                      <a:cxn ang="0">
                        <a:pos x="411" y="216"/>
                      </a:cxn>
                      <a:cxn ang="0">
                        <a:pos x="427" y="202"/>
                      </a:cxn>
                      <a:cxn ang="0">
                        <a:pos x="458" y="180"/>
                      </a:cxn>
                      <a:cxn ang="0">
                        <a:pos x="477" y="162"/>
                      </a:cxn>
                      <a:cxn ang="0">
                        <a:pos x="512" y="134"/>
                      </a:cxn>
                      <a:cxn ang="0">
                        <a:pos x="530" y="124"/>
                      </a:cxn>
                      <a:cxn ang="0">
                        <a:pos x="558" y="106"/>
                      </a:cxn>
                      <a:cxn ang="0">
                        <a:pos x="583" y="94"/>
                      </a:cxn>
                      <a:cxn ang="0">
                        <a:pos x="620" y="71"/>
                      </a:cxn>
                      <a:cxn ang="0">
                        <a:pos x="662" y="54"/>
                      </a:cxn>
                      <a:cxn ang="0">
                        <a:pos x="704" y="40"/>
                      </a:cxn>
                      <a:cxn ang="0">
                        <a:pos x="735" y="30"/>
                      </a:cxn>
                      <a:cxn ang="0">
                        <a:pos x="758" y="25"/>
                      </a:cxn>
                      <a:cxn ang="0">
                        <a:pos x="759" y="26"/>
                      </a:cxn>
                      <a:cxn ang="0">
                        <a:pos x="785" y="19"/>
                      </a:cxn>
                      <a:cxn ang="0">
                        <a:pos x="800" y="15"/>
                      </a:cxn>
                      <a:cxn ang="0">
                        <a:pos x="820" y="12"/>
                      </a:cxn>
                      <a:cxn ang="0">
                        <a:pos x="870" y="10"/>
                      </a:cxn>
                      <a:cxn ang="0">
                        <a:pos x="906" y="8"/>
                      </a:cxn>
                      <a:cxn ang="0">
                        <a:pos x="880" y="2"/>
                      </a:cxn>
                      <a:cxn ang="0">
                        <a:pos x="860" y="3"/>
                      </a:cxn>
                      <a:cxn ang="0">
                        <a:pos x="836" y="3"/>
                      </a:cxn>
                      <a:cxn ang="0">
                        <a:pos x="793" y="6"/>
                      </a:cxn>
                      <a:cxn ang="0">
                        <a:pos x="772" y="11"/>
                      </a:cxn>
                      <a:cxn ang="0">
                        <a:pos x="753" y="14"/>
                      </a:cxn>
                      <a:cxn ang="0">
                        <a:pos x="685" y="33"/>
                      </a:cxn>
                      <a:cxn ang="0">
                        <a:pos x="652" y="43"/>
                      </a:cxn>
                      <a:cxn ang="0">
                        <a:pos x="635" y="50"/>
                      </a:cxn>
                      <a:cxn ang="0">
                        <a:pos x="605" y="64"/>
                      </a:cxn>
                      <a:cxn ang="0">
                        <a:pos x="569" y="81"/>
                      </a:cxn>
                      <a:cxn ang="0">
                        <a:pos x="547" y="90"/>
                      </a:cxn>
                      <a:cxn ang="0">
                        <a:pos x="500" y="120"/>
                      </a:cxn>
                      <a:cxn ang="0">
                        <a:pos x="454" y="152"/>
                      </a:cxn>
                      <a:cxn ang="0">
                        <a:pos x="418" y="183"/>
                      </a:cxn>
                      <a:cxn ang="0">
                        <a:pos x="399" y="199"/>
                      </a:cxn>
                      <a:cxn ang="0">
                        <a:pos x="372" y="223"/>
                      </a:cxn>
                      <a:cxn ang="0">
                        <a:pos x="333" y="260"/>
                      </a:cxn>
                      <a:cxn ang="0">
                        <a:pos x="303" y="297"/>
                      </a:cxn>
                      <a:cxn ang="0">
                        <a:pos x="252" y="360"/>
                      </a:cxn>
                      <a:cxn ang="0">
                        <a:pos x="200" y="442"/>
                      </a:cxn>
                      <a:cxn ang="0">
                        <a:pos x="184" y="468"/>
                      </a:cxn>
                      <a:cxn ang="0">
                        <a:pos x="168" y="498"/>
                      </a:cxn>
                      <a:cxn ang="0">
                        <a:pos x="143" y="549"/>
                      </a:cxn>
                      <a:cxn ang="0">
                        <a:pos x="99" y="648"/>
                      </a:cxn>
                      <a:cxn ang="0">
                        <a:pos x="68" y="741"/>
                      </a:cxn>
                      <a:cxn ang="0">
                        <a:pos x="38" y="844"/>
                      </a:cxn>
                      <a:cxn ang="0">
                        <a:pos x="0" y="1116"/>
                      </a:cxn>
                      <a:cxn ang="0">
                        <a:pos x="9" y="1197"/>
                      </a:cxn>
                      <a:cxn ang="0">
                        <a:pos x="11" y="1180"/>
                      </a:cxn>
                      <a:cxn ang="0">
                        <a:pos x="15" y="1154"/>
                      </a:cxn>
                      <a:cxn ang="0">
                        <a:pos x="18" y="1114"/>
                      </a:cxn>
                      <a:cxn ang="0">
                        <a:pos x="40" y="988"/>
                      </a:cxn>
                      <a:cxn ang="0">
                        <a:pos x="89" y="767"/>
                      </a:cxn>
                      <a:cxn ang="0">
                        <a:pos x="117" y="681"/>
                      </a:cxn>
                      <a:cxn ang="0">
                        <a:pos x="157" y="582"/>
                      </a:cxn>
                      <a:cxn ang="0">
                        <a:pos x="164" y="564"/>
                      </a:cxn>
                      <a:cxn ang="0">
                        <a:pos x="193" y="510"/>
                      </a:cxn>
                      <a:cxn ang="0">
                        <a:pos x="216" y="471"/>
                      </a:cxn>
                    </a:cxnLst>
                    <a:rect l="0" t="0" r="r" b="b"/>
                    <a:pathLst>
                      <a:path w="913" h="1204">
                        <a:moveTo>
                          <a:pt x="243" y="429"/>
                        </a:moveTo>
                        <a:cubicBezTo>
                          <a:pt x="254" y="411"/>
                          <a:pt x="268" y="388"/>
                          <a:pt x="280" y="372"/>
                        </a:cubicBezTo>
                        <a:cubicBezTo>
                          <a:pt x="282" y="368"/>
                          <a:pt x="286" y="362"/>
                          <a:pt x="289" y="357"/>
                        </a:cubicBezTo>
                        <a:cubicBezTo>
                          <a:pt x="291" y="358"/>
                          <a:pt x="291" y="358"/>
                          <a:pt x="291" y="358"/>
                        </a:cubicBezTo>
                        <a:cubicBezTo>
                          <a:pt x="294" y="353"/>
                          <a:pt x="294" y="353"/>
                          <a:pt x="294" y="353"/>
                        </a:cubicBezTo>
                        <a:cubicBezTo>
                          <a:pt x="296" y="351"/>
                          <a:pt x="292" y="356"/>
                          <a:pt x="295" y="354"/>
                        </a:cubicBezTo>
                        <a:cubicBezTo>
                          <a:pt x="295" y="351"/>
                          <a:pt x="295" y="351"/>
                          <a:pt x="295" y="351"/>
                        </a:cubicBezTo>
                        <a:cubicBezTo>
                          <a:pt x="296" y="351"/>
                          <a:pt x="304" y="341"/>
                          <a:pt x="299" y="349"/>
                        </a:cubicBezTo>
                        <a:cubicBezTo>
                          <a:pt x="304" y="343"/>
                          <a:pt x="308" y="338"/>
                          <a:pt x="313" y="332"/>
                        </a:cubicBezTo>
                        <a:cubicBezTo>
                          <a:pt x="316" y="329"/>
                          <a:pt x="313" y="329"/>
                          <a:pt x="317" y="325"/>
                        </a:cubicBezTo>
                        <a:cubicBezTo>
                          <a:pt x="318" y="325"/>
                          <a:pt x="316" y="327"/>
                          <a:pt x="317" y="327"/>
                        </a:cubicBezTo>
                        <a:cubicBezTo>
                          <a:pt x="328" y="316"/>
                          <a:pt x="325" y="311"/>
                          <a:pt x="335" y="300"/>
                        </a:cubicBezTo>
                        <a:cubicBezTo>
                          <a:pt x="334" y="301"/>
                          <a:pt x="334" y="301"/>
                          <a:pt x="334" y="301"/>
                        </a:cubicBezTo>
                        <a:cubicBezTo>
                          <a:pt x="336" y="299"/>
                          <a:pt x="339" y="296"/>
                          <a:pt x="339" y="296"/>
                        </a:cubicBezTo>
                        <a:cubicBezTo>
                          <a:pt x="336" y="296"/>
                          <a:pt x="338" y="298"/>
                          <a:pt x="334" y="301"/>
                        </a:cubicBezTo>
                        <a:cubicBezTo>
                          <a:pt x="333" y="299"/>
                          <a:pt x="337" y="296"/>
                          <a:pt x="336" y="295"/>
                        </a:cubicBezTo>
                        <a:cubicBezTo>
                          <a:pt x="338" y="293"/>
                          <a:pt x="339" y="291"/>
                          <a:pt x="341" y="289"/>
                        </a:cubicBezTo>
                        <a:cubicBezTo>
                          <a:pt x="345" y="286"/>
                          <a:pt x="349" y="280"/>
                          <a:pt x="353" y="278"/>
                        </a:cubicBezTo>
                        <a:cubicBezTo>
                          <a:pt x="354" y="276"/>
                          <a:pt x="355" y="273"/>
                          <a:pt x="358" y="269"/>
                        </a:cubicBezTo>
                        <a:cubicBezTo>
                          <a:pt x="362" y="267"/>
                          <a:pt x="359" y="270"/>
                          <a:pt x="363" y="267"/>
                        </a:cubicBezTo>
                        <a:cubicBezTo>
                          <a:pt x="362" y="265"/>
                          <a:pt x="362" y="265"/>
                          <a:pt x="362" y="265"/>
                        </a:cubicBezTo>
                        <a:cubicBezTo>
                          <a:pt x="365" y="262"/>
                          <a:pt x="365" y="263"/>
                          <a:pt x="365" y="264"/>
                        </a:cubicBezTo>
                        <a:cubicBezTo>
                          <a:pt x="369" y="260"/>
                          <a:pt x="367" y="260"/>
                          <a:pt x="371" y="256"/>
                        </a:cubicBezTo>
                        <a:cubicBezTo>
                          <a:pt x="370" y="259"/>
                          <a:pt x="370" y="259"/>
                          <a:pt x="370" y="259"/>
                        </a:cubicBezTo>
                        <a:cubicBezTo>
                          <a:pt x="373" y="256"/>
                          <a:pt x="374" y="255"/>
                          <a:pt x="378" y="251"/>
                        </a:cubicBezTo>
                        <a:cubicBezTo>
                          <a:pt x="378" y="251"/>
                          <a:pt x="377" y="253"/>
                          <a:pt x="375" y="254"/>
                        </a:cubicBezTo>
                        <a:cubicBezTo>
                          <a:pt x="379" y="253"/>
                          <a:pt x="379" y="250"/>
                          <a:pt x="380" y="248"/>
                        </a:cubicBezTo>
                        <a:cubicBezTo>
                          <a:pt x="379" y="249"/>
                          <a:pt x="376" y="251"/>
                          <a:pt x="377" y="249"/>
                        </a:cubicBezTo>
                        <a:cubicBezTo>
                          <a:pt x="379" y="247"/>
                          <a:pt x="381" y="244"/>
                          <a:pt x="383" y="243"/>
                        </a:cubicBezTo>
                        <a:cubicBezTo>
                          <a:pt x="381" y="246"/>
                          <a:pt x="381" y="246"/>
                          <a:pt x="381" y="246"/>
                        </a:cubicBezTo>
                        <a:cubicBezTo>
                          <a:pt x="385" y="241"/>
                          <a:pt x="383" y="243"/>
                          <a:pt x="388" y="238"/>
                        </a:cubicBezTo>
                        <a:cubicBezTo>
                          <a:pt x="388" y="239"/>
                          <a:pt x="388" y="239"/>
                          <a:pt x="388" y="239"/>
                        </a:cubicBezTo>
                        <a:cubicBezTo>
                          <a:pt x="390" y="235"/>
                          <a:pt x="395" y="232"/>
                          <a:pt x="400" y="227"/>
                        </a:cubicBezTo>
                        <a:cubicBezTo>
                          <a:pt x="399" y="228"/>
                          <a:pt x="399" y="228"/>
                          <a:pt x="399" y="228"/>
                        </a:cubicBezTo>
                        <a:cubicBezTo>
                          <a:pt x="401" y="226"/>
                          <a:pt x="402" y="225"/>
                          <a:pt x="403" y="224"/>
                        </a:cubicBezTo>
                        <a:cubicBezTo>
                          <a:pt x="399" y="226"/>
                          <a:pt x="400" y="225"/>
                          <a:pt x="399" y="224"/>
                        </a:cubicBezTo>
                        <a:cubicBezTo>
                          <a:pt x="404" y="222"/>
                          <a:pt x="403" y="218"/>
                          <a:pt x="410" y="213"/>
                        </a:cubicBezTo>
                        <a:cubicBezTo>
                          <a:pt x="410" y="214"/>
                          <a:pt x="409" y="216"/>
                          <a:pt x="407" y="217"/>
                        </a:cubicBezTo>
                        <a:cubicBezTo>
                          <a:pt x="406" y="220"/>
                          <a:pt x="407" y="221"/>
                          <a:pt x="404" y="225"/>
                        </a:cubicBezTo>
                        <a:cubicBezTo>
                          <a:pt x="406" y="223"/>
                          <a:pt x="408" y="220"/>
                          <a:pt x="408" y="221"/>
                        </a:cubicBezTo>
                        <a:cubicBezTo>
                          <a:pt x="408" y="219"/>
                          <a:pt x="408" y="219"/>
                          <a:pt x="408" y="219"/>
                        </a:cubicBezTo>
                        <a:cubicBezTo>
                          <a:pt x="409" y="218"/>
                          <a:pt x="410" y="217"/>
                          <a:pt x="411" y="216"/>
                        </a:cubicBezTo>
                        <a:cubicBezTo>
                          <a:pt x="411" y="215"/>
                          <a:pt x="408" y="217"/>
                          <a:pt x="410" y="214"/>
                        </a:cubicBezTo>
                        <a:cubicBezTo>
                          <a:pt x="414" y="210"/>
                          <a:pt x="413" y="213"/>
                          <a:pt x="413" y="212"/>
                        </a:cubicBezTo>
                        <a:cubicBezTo>
                          <a:pt x="418" y="208"/>
                          <a:pt x="414" y="209"/>
                          <a:pt x="419" y="205"/>
                        </a:cubicBezTo>
                        <a:cubicBezTo>
                          <a:pt x="419" y="206"/>
                          <a:pt x="418" y="207"/>
                          <a:pt x="418" y="207"/>
                        </a:cubicBezTo>
                        <a:cubicBezTo>
                          <a:pt x="422" y="205"/>
                          <a:pt x="426" y="200"/>
                          <a:pt x="428" y="200"/>
                        </a:cubicBezTo>
                        <a:cubicBezTo>
                          <a:pt x="428" y="201"/>
                          <a:pt x="428" y="201"/>
                          <a:pt x="427" y="202"/>
                        </a:cubicBezTo>
                        <a:cubicBezTo>
                          <a:pt x="427" y="202"/>
                          <a:pt x="427" y="202"/>
                          <a:pt x="427" y="202"/>
                        </a:cubicBezTo>
                        <a:cubicBezTo>
                          <a:pt x="424" y="207"/>
                          <a:pt x="430" y="199"/>
                          <a:pt x="430" y="201"/>
                        </a:cubicBezTo>
                        <a:cubicBezTo>
                          <a:pt x="429" y="201"/>
                          <a:pt x="434" y="197"/>
                          <a:pt x="436" y="195"/>
                        </a:cubicBezTo>
                        <a:cubicBezTo>
                          <a:pt x="435" y="195"/>
                          <a:pt x="435" y="195"/>
                          <a:pt x="435" y="195"/>
                        </a:cubicBezTo>
                        <a:cubicBezTo>
                          <a:pt x="440" y="186"/>
                          <a:pt x="436" y="197"/>
                          <a:pt x="443" y="190"/>
                        </a:cubicBezTo>
                        <a:cubicBezTo>
                          <a:pt x="447" y="186"/>
                          <a:pt x="441" y="192"/>
                          <a:pt x="443" y="189"/>
                        </a:cubicBezTo>
                        <a:cubicBezTo>
                          <a:pt x="446" y="186"/>
                          <a:pt x="448" y="186"/>
                          <a:pt x="452" y="182"/>
                        </a:cubicBezTo>
                        <a:cubicBezTo>
                          <a:pt x="454" y="181"/>
                          <a:pt x="457" y="180"/>
                          <a:pt x="458" y="180"/>
                        </a:cubicBezTo>
                        <a:cubicBezTo>
                          <a:pt x="461" y="178"/>
                          <a:pt x="467" y="174"/>
                          <a:pt x="468" y="172"/>
                        </a:cubicBezTo>
                        <a:cubicBezTo>
                          <a:pt x="462" y="175"/>
                          <a:pt x="464" y="177"/>
                          <a:pt x="457" y="180"/>
                        </a:cubicBezTo>
                        <a:cubicBezTo>
                          <a:pt x="458" y="178"/>
                          <a:pt x="458" y="178"/>
                          <a:pt x="458" y="178"/>
                        </a:cubicBezTo>
                        <a:cubicBezTo>
                          <a:pt x="462" y="174"/>
                          <a:pt x="467" y="170"/>
                          <a:pt x="470" y="168"/>
                        </a:cubicBezTo>
                        <a:cubicBezTo>
                          <a:pt x="469" y="168"/>
                          <a:pt x="469" y="168"/>
                          <a:pt x="469" y="168"/>
                        </a:cubicBezTo>
                        <a:cubicBezTo>
                          <a:pt x="474" y="163"/>
                          <a:pt x="475" y="161"/>
                          <a:pt x="481" y="157"/>
                        </a:cubicBezTo>
                        <a:cubicBezTo>
                          <a:pt x="482" y="157"/>
                          <a:pt x="479" y="160"/>
                          <a:pt x="477" y="162"/>
                        </a:cubicBezTo>
                        <a:cubicBezTo>
                          <a:pt x="481" y="160"/>
                          <a:pt x="480" y="159"/>
                          <a:pt x="486" y="155"/>
                        </a:cubicBezTo>
                        <a:cubicBezTo>
                          <a:pt x="487" y="156"/>
                          <a:pt x="482" y="158"/>
                          <a:pt x="482" y="159"/>
                        </a:cubicBezTo>
                        <a:cubicBezTo>
                          <a:pt x="488" y="154"/>
                          <a:pt x="488" y="154"/>
                          <a:pt x="488" y="154"/>
                        </a:cubicBezTo>
                        <a:cubicBezTo>
                          <a:pt x="488" y="154"/>
                          <a:pt x="488" y="154"/>
                          <a:pt x="488" y="154"/>
                        </a:cubicBezTo>
                        <a:cubicBezTo>
                          <a:pt x="488" y="152"/>
                          <a:pt x="493" y="151"/>
                          <a:pt x="497" y="148"/>
                        </a:cubicBezTo>
                        <a:cubicBezTo>
                          <a:pt x="506" y="141"/>
                          <a:pt x="506" y="139"/>
                          <a:pt x="510" y="134"/>
                        </a:cubicBezTo>
                        <a:cubicBezTo>
                          <a:pt x="512" y="133"/>
                          <a:pt x="513" y="134"/>
                          <a:pt x="512" y="134"/>
                        </a:cubicBezTo>
                        <a:cubicBezTo>
                          <a:pt x="510" y="135"/>
                          <a:pt x="510" y="135"/>
                          <a:pt x="510" y="136"/>
                        </a:cubicBezTo>
                        <a:cubicBezTo>
                          <a:pt x="513" y="134"/>
                          <a:pt x="518" y="133"/>
                          <a:pt x="516" y="135"/>
                        </a:cubicBezTo>
                        <a:cubicBezTo>
                          <a:pt x="521" y="131"/>
                          <a:pt x="514" y="135"/>
                          <a:pt x="517" y="133"/>
                        </a:cubicBezTo>
                        <a:cubicBezTo>
                          <a:pt x="524" y="128"/>
                          <a:pt x="524" y="128"/>
                          <a:pt x="524" y="128"/>
                        </a:cubicBezTo>
                        <a:cubicBezTo>
                          <a:pt x="522" y="128"/>
                          <a:pt x="520" y="130"/>
                          <a:pt x="523" y="127"/>
                        </a:cubicBezTo>
                        <a:cubicBezTo>
                          <a:pt x="526" y="125"/>
                          <a:pt x="527" y="124"/>
                          <a:pt x="531" y="121"/>
                        </a:cubicBezTo>
                        <a:cubicBezTo>
                          <a:pt x="531" y="122"/>
                          <a:pt x="533" y="122"/>
                          <a:pt x="530" y="124"/>
                        </a:cubicBezTo>
                        <a:cubicBezTo>
                          <a:pt x="533" y="123"/>
                          <a:pt x="536" y="121"/>
                          <a:pt x="536" y="119"/>
                        </a:cubicBezTo>
                        <a:cubicBezTo>
                          <a:pt x="531" y="121"/>
                          <a:pt x="543" y="114"/>
                          <a:pt x="539" y="115"/>
                        </a:cubicBezTo>
                        <a:cubicBezTo>
                          <a:pt x="544" y="113"/>
                          <a:pt x="544" y="113"/>
                          <a:pt x="544" y="113"/>
                        </a:cubicBezTo>
                        <a:cubicBezTo>
                          <a:pt x="543" y="114"/>
                          <a:pt x="543" y="114"/>
                          <a:pt x="541" y="115"/>
                        </a:cubicBezTo>
                        <a:cubicBezTo>
                          <a:pt x="543" y="115"/>
                          <a:pt x="545" y="112"/>
                          <a:pt x="546" y="111"/>
                        </a:cubicBezTo>
                        <a:cubicBezTo>
                          <a:pt x="548" y="111"/>
                          <a:pt x="552" y="108"/>
                          <a:pt x="553" y="109"/>
                        </a:cubicBezTo>
                        <a:cubicBezTo>
                          <a:pt x="554" y="108"/>
                          <a:pt x="557" y="106"/>
                          <a:pt x="558" y="106"/>
                        </a:cubicBezTo>
                        <a:cubicBezTo>
                          <a:pt x="560" y="105"/>
                          <a:pt x="558" y="105"/>
                          <a:pt x="559" y="104"/>
                        </a:cubicBezTo>
                        <a:cubicBezTo>
                          <a:pt x="566" y="100"/>
                          <a:pt x="566" y="100"/>
                          <a:pt x="566" y="100"/>
                        </a:cubicBezTo>
                        <a:cubicBezTo>
                          <a:pt x="567" y="101"/>
                          <a:pt x="568" y="102"/>
                          <a:pt x="567" y="103"/>
                        </a:cubicBezTo>
                        <a:cubicBezTo>
                          <a:pt x="570" y="101"/>
                          <a:pt x="567" y="101"/>
                          <a:pt x="571" y="98"/>
                        </a:cubicBezTo>
                        <a:cubicBezTo>
                          <a:pt x="570" y="101"/>
                          <a:pt x="577" y="96"/>
                          <a:pt x="575" y="100"/>
                        </a:cubicBezTo>
                        <a:cubicBezTo>
                          <a:pt x="577" y="99"/>
                          <a:pt x="584" y="96"/>
                          <a:pt x="588" y="93"/>
                        </a:cubicBezTo>
                        <a:cubicBezTo>
                          <a:pt x="589" y="91"/>
                          <a:pt x="583" y="95"/>
                          <a:pt x="583" y="94"/>
                        </a:cubicBezTo>
                        <a:cubicBezTo>
                          <a:pt x="593" y="88"/>
                          <a:pt x="592" y="85"/>
                          <a:pt x="601" y="81"/>
                        </a:cubicBezTo>
                        <a:cubicBezTo>
                          <a:pt x="598" y="82"/>
                          <a:pt x="598" y="82"/>
                          <a:pt x="598" y="82"/>
                        </a:cubicBezTo>
                        <a:cubicBezTo>
                          <a:pt x="603" y="79"/>
                          <a:pt x="602" y="80"/>
                          <a:pt x="605" y="77"/>
                        </a:cubicBezTo>
                        <a:cubicBezTo>
                          <a:pt x="604" y="79"/>
                          <a:pt x="612" y="78"/>
                          <a:pt x="620" y="74"/>
                        </a:cubicBezTo>
                        <a:cubicBezTo>
                          <a:pt x="620" y="73"/>
                          <a:pt x="615" y="75"/>
                          <a:pt x="616" y="73"/>
                        </a:cubicBezTo>
                        <a:cubicBezTo>
                          <a:pt x="621" y="70"/>
                          <a:pt x="621" y="70"/>
                          <a:pt x="621" y="70"/>
                        </a:cubicBezTo>
                        <a:cubicBezTo>
                          <a:pt x="622" y="70"/>
                          <a:pt x="621" y="71"/>
                          <a:pt x="620" y="71"/>
                        </a:cubicBezTo>
                        <a:cubicBezTo>
                          <a:pt x="625" y="69"/>
                          <a:pt x="630" y="69"/>
                          <a:pt x="631" y="67"/>
                        </a:cubicBezTo>
                        <a:cubicBezTo>
                          <a:pt x="637" y="67"/>
                          <a:pt x="637" y="67"/>
                          <a:pt x="637" y="67"/>
                        </a:cubicBezTo>
                        <a:cubicBezTo>
                          <a:pt x="634" y="67"/>
                          <a:pt x="634" y="67"/>
                          <a:pt x="634" y="67"/>
                        </a:cubicBezTo>
                        <a:cubicBezTo>
                          <a:pt x="635" y="66"/>
                          <a:pt x="640" y="63"/>
                          <a:pt x="641" y="62"/>
                        </a:cubicBezTo>
                        <a:cubicBezTo>
                          <a:pt x="646" y="59"/>
                          <a:pt x="649" y="59"/>
                          <a:pt x="652" y="59"/>
                        </a:cubicBezTo>
                        <a:cubicBezTo>
                          <a:pt x="651" y="58"/>
                          <a:pt x="648" y="58"/>
                          <a:pt x="652" y="56"/>
                        </a:cubicBezTo>
                        <a:cubicBezTo>
                          <a:pt x="653" y="58"/>
                          <a:pt x="662" y="53"/>
                          <a:pt x="662" y="54"/>
                        </a:cubicBezTo>
                        <a:cubicBezTo>
                          <a:pt x="664" y="54"/>
                          <a:pt x="668" y="53"/>
                          <a:pt x="667" y="52"/>
                        </a:cubicBezTo>
                        <a:cubicBezTo>
                          <a:pt x="668" y="54"/>
                          <a:pt x="668" y="54"/>
                          <a:pt x="668" y="54"/>
                        </a:cubicBezTo>
                        <a:cubicBezTo>
                          <a:pt x="667" y="52"/>
                          <a:pt x="674" y="49"/>
                          <a:pt x="679" y="47"/>
                        </a:cubicBezTo>
                        <a:cubicBezTo>
                          <a:pt x="679" y="50"/>
                          <a:pt x="684" y="45"/>
                          <a:pt x="688" y="46"/>
                        </a:cubicBezTo>
                        <a:cubicBezTo>
                          <a:pt x="688" y="44"/>
                          <a:pt x="696" y="43"/>
                          <a:pt x="697" y="41"/>
                        </a:cubicBezTo>
                        <a:cubicBezTo>
                          <a:pt x="701" y="39"/>
                          <a:pt x="701" y="41"/>
                          <a:pt x="702" y="41"/>
                        </a:cubicBezTo>
                        <a:cubicBezTo>
                          <a:pt x="704" y="40"/>
                          <a:pt x="704" y="40"/>
                          <a:pt x="704" y="40"/>
                        </a:cubicBezTo>
                        <a:cubicBezTo>
                          <a:pt x="706" y="40"/>
                          <a:pt x="713" y="38"/>
                          <a:pt x="718" y="37"/>
                        </a:cubicBezTo>
                        <a:cubicBezTo>
                          <a:pt x="722" y="35"/>
                          <a:pt x="722" y="35"/>
                          <a:pt x="722" y="35"/>
                        </a:cubicBezTo>
                        <a:cubicBezTo>
                          <a:pt x="723" y="35"/>
                          <a:pt x="723" y="35"/>
                          <a:pt x="723" y="35"/>
                        </a:cubicBezTo>
                        <a:cubicBezTo>
                          <a:pt x="724" y="34"/>
                          <a:pt x="727" y="33"/>
                          <a:pt x="725" y="33"/>
                        </a:cubicBezTo>
                        <a:cubicBezTo>
                          <a:pt x="727" y="33"/>
                          <a:pt x="727" y="33"/>
                          <a:pt x="727" y="33"/>
                        </a:cubicBezTo>
                        <a:cubicBezTo>
                          <a:pt x="727" y="31"/>
                          <a:pt x="730" y="31"/>
                          <a:pt x="735" y="29"/>
                        </a:cubicBezTo>
                        <a:cubicBezTo>
                          <a:pt x="736" y="29"/>
                          <a:pt x="736" y="30"/>
                          <a:pt x="735" y="30"/>
                        </a:cubicBezTo>
                        <a:cubicBezTo>
                          <a:pt x="737" y="30"/>
                          <a:pt x="736" y="31"/>
                          <a:pt x="738" y="31"/>
                        </a:cubicBezTo>
                        <a:cubicBezTo>
                          <a:pt x="736" y="31"/>
                          <a:pt x="745" y="26"/>
                          <a:pt x="739" y="27"/>
                        </a:cubicBezTo>
                        <a:cubicBezTo>
                          <a:pt x="738" y="26"/>
                          <a:pt x="741" y="25"/>
                          <a:pt x="744" y="24"/>
                        </a:cubicBezTo>
                        <a:cubicBezTo>
                          <a:pt x="745" y="26"/>
                          <a:pt x="745" y="26"/>
                          <a:pt x="745" y="26"/>
                        </a:cubicBezTo>
                        <a:cubicBezTo>
                          <a:pt x="748" y="23"/>
                          <a:pt x="748" y="23"/>
                          <a:pt x="748" y="23"/>
                        </a:cubicBezTo>
                        <a:cubicBezTo>
                          <a:pt x="751" y="22"/>
                          <a:pt x="753" y="23"/>
                          <a:pt x="756" y="22"/>
                        </a:cubicBezTo>
                        <a:cubicBezTo>
                          <a:pt x="753" y="23"/>
                          <a:pt x="750" y="27"/>
                          <a:pt x="758" y="25"/>
                        </a:cubicBezTo>
                        <a:cubicBezTo>
                          <a:pt x="754" y="26"/>
                          <a:pt x="752" y="28"/>
                          <a:pt x="750" y="28"/>
                        </a:cubicBezTo>
                        <a:cubicBezTo>
                          <a:pt x="752" y="28"/>
                          <a:pt x="752" y="28"/>
                          <a:pt x="750" y="29"/>
                        </a:cubicBezTo>
                        <a:cubicBezTo>
                          <a:pt x="756" y="27"/>
                          <a:pt x="752" y="28"/>
                          <a:pt x="758" y="26"/>
                        </a:cubicBezTo>
                        <a:cubicBezTo>
                          <a:pt x="758" y="28"/>
                          <a:pt x="759" y="28"/>
                          <a:pt x="764" y="27"/>
                        </a:cubicBezTo>
                        <a:cubicBezTo>
                          <a:pt x="760" y="27"/>
                          <a:pt x="760" y="27"/>
                          <a:pt x="760" y="27"/>
                        </a:cubicBezTo>
                        <a:cubicBezTo>
                          <a:pt x="761" y="27"/>
                          <a:pt x="761" y="27"/>
                          <a:pt x="761" y="26"/>
                        </a:cubicBezTo>
                        <a:cubicBezTo>
                          <a:pt x="760" y="27"/>
                          <a:pt x="759" y="26"/>
                          <a:pt x="759" y="26"/>
                        </a:cubicBezTo>
                        <a:cubicBezTo>
                          <a:pt x="760" y="26"/>
                          <a:pt x="765" y="23"/>
                          <a:pt x="766" y="23"/>
                        </a:cubicBezTo>
                        <a:cubicBezTo>
                          <a:pt x="760" y="22"/>
                          <a:pt x="776" y="19"/>
                          <a:pt x="772" y="19"/>
                        </a:cubicBezTo>
                        <a:cubicBezTo>
                          <a:pt x="773" y="18"/>
                          <a:pt x="777" y="17"/>
                          <a:pt x="777" y="18"/>
                        </a:cubicBezTo>
                        <a:cubicBezTo>
                          <a:pt x="772" y="20"/>
                          <a:pt x="781" y="19"/>
                          <a:pt x="781" y="20"/>
                        </a:cubicBezTo>
                        <a:cubicBezTo>
                          <a:pt x="782" y="19"/>
                          <a:pt x="777" y="20"/>
                          <a:pt x="779" y="19"/>
                        </a:cubicBezTo>
                        <a:cubicBezTo>
                          <a:pt x="782" y="18"/>
                          <a:pt x="784" y="19"/>
                          <a:pt x="786" y="19"/>
                        </a:cubicBezTo>
                        <a:cubicBezTo>
                          <a:pt x="785" y="19"/>
                          <a:pt x="785" y="19"/>
                          <a:pt x="785" y="19"/>
                        </a:cubicBezTo>
                        <a:cubicBezTo>
                          <a:pt x="789" y="19"/>
                          <a:pt x="789" y="19"/>
                          <a:pt x="789" y="19"/>
                        </a:cubicBezTo>
                        <a:cubicBezTo>
                          <a:pt x="790" y="18"/>
                          <a:pt x="785" y="19"/>
                          <a:pt x="789" y="17"/>
                        </a:cubicBezTo>
                        <a:cubicBezTo>
                          <a:pt x="790" y="18"/>
                          <a:pt x="794" y="16"/>
                          <a:pt x="794" y="17"/>
                        </a:cubicBezTo>
                        <a:cubicBezTo>
                          <a:pt x="792" y="18"/>
                          <a:pt x="794" y="19"/>
                          <a:pt x="790" y="20"/>
                        </a:cubicBezTo>
                        <a:cubicBezTo>
                          <a:pt x="793" y="20"/>
                          <a:pt x="802" y="18"/>
                          <a:pt x="798" y="17"/>
                        </a:cubicBezTo>
                        <a:cubicBezTo>
                          <a:pt x="802" y="17"/>
                          <a:pt x="802" y="17"/>
                          <a:pt x="802" y="17"/>
                        </a:cubicBezTo>
                        <a:cubicBezTo>
                          <a:pt x="800" y="16"/>
                          <a:pt x="793" y="16"/>
                          <a:pt x="800" y="15"/>
                        </a:cubicBezTo>
                        <a:cubicBezTo>
                          <a:pt x="800" y="15"/>
                          <a:pt x="800" y="15"/>
                          <a:pt x="800" y="15"/>
                        </a:cubicBezTo>
                        <a:cubicBezTo>
                          <a:pt x="805" y="13"/>
                          <a:pt x="805" y="13"/>
                          <a:pt x="805" y="13"/>
                        </a:cubicBezTo>
                        <a:cubicBezTo>
                          <a:pt x="807" y="14"/>
                          <a:pt x="807" y="14"/>
                          <a:pt x="807" y="14"/>
                        </a:cubicBezTo>
                        <a:cubicBezTo>
                          <a:pt x="807" y="13"/>
                          <a:pt x="808" y="13"/>
                          <a:pt x="810" y="13"/>
                        </a:cubicBezTo>
                        <a:cubicBezTo>
                          <a:pt x="810" y="13"/>
                          <a:pt x="812" y="13"/>
                          <a:pt x="812" y="14"/>
                        </a:cubicBezTo>
                        <a:cubicBezTo>
                          <a:pt x="817" y="13"/>
                          <a:pt x="817" y="12"/>
                          <a:pt x="817" y="12"/>
                        </a:cubicBezTo>
                        <a:cubicBezTo>
                          <a:pt x="820" y="11"/>
                          <a:pt x="821" y="11"/>
                          <a:pt x="820" y="12"/>
                        </a:cubicBezTo>
                        <a:cubicBezTo>
                          <a:pt x="824" y="12"/>
                          <a:pt x="831" y="11"/>
                          <a:pt x="834" y="11"/>
                        </a:cubicBezTo>
                        <a:cubicBezTo>
                          <a:pt x="839" y="10"/>
                          <a:pt x="833" y="11"/>
                          <a:pt x="836" y="10"/>
                        </a:cubicBezTo>
                        <a:cubicBezTo>
                          <a:pt x="841" y="12"/>
                          <a:pt x="854" y="9"/>
                          <a:pt x="863" y="8"/>
                        </a:cubicBezTo>
                        <a:cubicBezTo>
                          <a:pt x="860" y="6"/>
                          <a:pt x="865" y="7"/>
                          <a:pt x="867" y="5"/>
                        </a:cubicBezTo>
                        <a:cubicBezTo>
                          <a:pt x="865" y="6"/>
                          <a:pt x="875" y="7"/>
                          <a:pt x="868" y="8"/>
                        </a:cubicBezTo>
                        <a:cubicBezTo>
                          <a:pt x="872" y="7"/>
                          <a:pt x="872" y="7"/>
                          <a:pt x="872" y="7"/>
                        </a:cubicBezTo>
                        <a:cubicBezTo>
                          <a:pt x="876" y="8"/>
                          <a:pt x="865" y="9"/>
                          <a:pt x="870" y="10"/>
                        </a:cubicBezTo>
                        <a:cubicBezTo>
                          <a:pt x="875" y="9"/>
                          <a:pt x="878" y="7"/>
                          <a:pt x="884" y="7"/>
                        </a:cubicBezTo>
                        <a:cubicBezTo>
                          <a:pt x="882" y="9"/>
                          <a:pt x="889" y="7"/>
                          <a:pt x="888" y="9"/>
                        </a:cubicBezTo>
                        <a:cubicBezTo>
                          <a:pt x="887" y="9"/>
                          <a:pt x="885" y="9"/>
                          <a:pt x="883" y="9"/>
                        </a:cubicBezTo>
                        <a:cubicBezTo>
                          <a:pt x="884" y="9"/>
                          <a:pt x="884" y="9"/>
                          <a:pt x="884" y="9"/>
                        </a:cubicBezTo>
                        <a:cubicBezTo>
                          <a:pt x="896" y="9"/>
                          <a:pt x="887" y="7"/>
                          <a:pt x="894" y="6"/>
                        </a:cubicBezTo>
                        <a:cubicBezTo>
                          <a:pt x="901" y="6"/>
                          <a:pt x="899" y="7"/>
                          <a:pt x="900" y="8"/>
                        </a:cubicBezTo>
                        <a:cubicBezTo>
                          <a:pt x="901" y="8"/>
                          <a:pt x="904" y="8"/>
                          <a:pt x="906" y="8"/>
                        </a:cubicBezTo>
                        <a:cubicBezTo>
                          <a:pt x="902" y="9"/>
                          <a:pt x="898" y="7"/>
                          <a:pt x="900" y="6"/>
                        </a:cubicBezTo>
                        <a:cubicBezTo>
                          <a:pt x="903" y="7"/>
                          <a:pt x="911" y="6"/>
                          <a:pt x="913" y="5"/>
                        </a:cubicBezTo>
                        <a:cubicBezTo>
                          <a:pt x="902" y="3"/>
                          <a:pt x="906" y="5"/>
                          <a:pt x="896" y="3"/>
                        </a:cubicBezTo>
                        <a:cubicBezTo>
                          <a:pt x="895" y="4"/>
                          <a:pt x="895" y="5"/>
                          <a:pt x="889" y="5"/>
                        </a:cubicBezTo>
                        <a:cubicBezTo>
                          <a:pt x="893" y="4"/>
                          <a:pt x="889" y="4"/>
                          <a:pt x="888" y="4"/>
                        </a:cubicBezTo>
                        <a:cubicBezTo>
                          <a:pt x="889" y="5"/>
                          <a:pt x="884" y="4"/>
                          <a:pt x="882" y="5"/>
                        </a:cubicBezTo>
                        <a:cubicBezTo>
                          <a:pt x="880" y="4"/>
                          <a:pt x="885" y="2"/>
                          <a:pt x="880" y="2"/>
                        </a:cubicBezTo>
                        <a:cubicBezTo>
                          <a:pt x="879" y="5"/>
                          <a:pt x="879" y="5"/>
                          <a:pt x="879" y="5"/>
                        </a:cubicBezTo>
                        <a:cubicBezTo>
                          <a:pt x="876" y="4"/>
                          <a:pt x="879" y="3"/>
                          <a:pt x="875" y="4"/>
                        </a:cubicBezTo>
                        <a:cubicBezTo>
                          <a:pt x="877" y="2"/>
                          <a:pt x="874" y="2"/>
                          <a:pt x="880" y="1"/>
                        </a:cubicBezTo>
                        <a:cubicBezTo>
                          <a:pt x="872" y="0"/>
                          <a:pt x="868" y="3"/>
                          <a:pt x="862" y="4"/>
                        </a:cubicBezTo>
                        <a:cubicBezTo>
                          <a:pt x="863" y="4"/>
                          <a:pt x="863" y="4"/>
                          <a:pt x="864" y="4"/>
                        </a:cubicBezTo>
                        <a:cubicBezTo>
                          <a:pt x="862" y="4"/>
                          <a:pt x="860" y="4"/>
                          <a:pt x="858" y="5"/>
                        </a:cubicBezTo>
                        <a:cubicBezTo>
                          <a:pt x="854" y="4"/>
                          <a:pt x="861" y="3"/>
                          <a:pt x="860" y="3"/>
                        </a:cubicBezTo>
                        <a:cubicBezTo>
                          <a:pt x="854" y="3"/>
                          <a:pt x="854" y="3"/>
                          <a:pt x="854" y="3"/>
                        </a:cubicBezTo>
                        <a:cubicBezTo>
                          <a:pt x="853" y="3"/>
                          <a:pt x="853" y="3"/>
                          <a:pt x="853" y="3"/>
                        </a:cubicBezTo>
                        <a:cubicBezTo>
                          <a:pt x="852" y="4"/>
                          <a:pt x="850" y="4"/>
                          <a:pt x="850" y="4"/>
                        </a:cubicBezTo>
                        <a:cubicBezTo>
                          <a:pt x="851" y="3"/>
                          <a:pt x="852" y="2"/>
                          <a:pt x="853" y="1"/>
                        </a:cubicBezTo>
                        <a:cubicBezTo>
                          <a:pt x="847" y="3"/>
                          <a:pt x="847" y="3"/>
                          <a:pt x="847" y="3"/>
                        </a:cubicBezTo>
                        <a:cubicBezTo>
                          <a:pt x="847" y="3"/>
                          <a:pt x="841" y="3"/>
                          <a:pt x="846" y="2"/>
                        </a:cubicBezTo>
                        <a:cubicBezTo>
                          <a:pt x="836" y="3"/>
                          <a:pt x="836" y="3"/>
                          <a:pt x="836" y="3"/>
                        </a:cubicBezTo>
                        <a:cubicBezTo>
                          <a:pt x="835" y="2"/>
                          <a:pt x="835" y="2"/>
                          <a:pt x="835" y="2"/>
                        </a:cubicBezTo>
                        <a:cubicBezTo>
                          <a:pt x="832" y="2"/>
                          <a:pt x="832" y="3"/>
                          <a:pt x="835" y="2"/>
                        </a:cubicBezTo>
                        <a:cubicBezTo>
                          <a:pt x="832" y="2"/>
                          <a:pt x="820" y="7"/>
                          <a:pt x="821" y="4"/>
                        </a:cubicBezTo>
                        <a:cubicBezTo>
                          <a:pt x="814" y="6"/>
                          <a:pt x="811" y="6"/>
                          <a:pt x="801" y="8"/>
                        </a:cubicBezTo>
                        <a:cubicBezTo>
                          <a:pt x="808" y="6"/>
                          <a:pt x="793" y="8"/>
                          <a:pt x="800" y="6"/>
                        </a:cubicBezTo>
                        <a:cubicBezTo>
                          <a:pt x="796" y="6"/>
                          <a:pt x="795" y="8"/>
                          <a:pt x="791" y="9"/>
                        </a:cubicBezTo>
                        <a:cubicBezTo>
                          <a:pt x="788" y="9"/>
                          <a:pt x="789" y="7"/>
                          <a:pt x="793" y="6"/>
                        </a:cubicBezTo>
                        <a:cubicBezTo>
                          <a:pt x="789" y="7"/>
                          <a:pt x="789" y="7"/>
                          <a:pt x="789" y="7"/>
                        </a:cubicBezTo>
                        <a:cubicBezTo>
                          <a:pt x="789" y="7"/>
                          <a:pt x="789" y="7"/>
                          <a:pt x="789" y="7"/>
                        </a:cubicBezTo>
                        <a:cubicBezTo>
                          <a:pt x="785" y="9"/>
                          <a:pt x="785" y="9"/>
                          <a:pt x="785" y="9"/>
                        </a:cubicBezTo>
                        <a:cubicBezTo>
                          <a:pt x="781" y="9"/>
                          <a:pt x="784" y="7"/>
                          <a:pt x="780" y="8"/>
                        </a:cubicBezTo>
                        <a:cubicBezTo>
                          <a:pt x="779" y="9"/>
                          <a:pt x="779" y="9"/>
                          <a:pt x="779" y="9"/>
                        </a:cubicBezTo>
                        <a:cubicBezTo>
                          <a:pt x="776" y="9"/>
                          <a:pt x="776" y="9"/>
                          <a:pt x="776" y="9"/>
                        </a:cubicBezTo>
                        <a:cubicBezTo>
                          <a:pt x="777" y="9"/>
                          <a:pt x="775" y="10"/>
                          <a:pt x="772" y="11"/>
                        </a:cubicBezTo>
                        <a:cubicBezTo>
                          <a:pt x="772" y="11"/>
                          <a:pt x="772" y="11"/>
                          <a:pt x="772" y="11"/>
                        </a:cubicBezTo>
                        <a:cubicBezTo>
                          <a:pt x="769" y="12"/>
                          <a:pt x="769" y="12"/>
                          <a:pt x="769" y="12"/>
                        </a:cubicBezTo>
                        <a:cubicBezTo>
                          <a:pt x="772" y="10"/>
                          <a:pt x="765" y="12"/>
                          <a:pt x="767" y="11"/>
                        </a:cubicBezTo>
                        <a:cubicBezTo>
                          <a:pt x="764" y="11"/>
                          <a:pt x="764" y="11"/>
                          <a:pt x="758" y="13"/>
                        </a:cubicBezTo>
                        <a:cubicBezTo>
                          <a:pt x="759" y="14"/>
                          <a:pt x="759" y="14"/>
                          <a:pt x="759" y="14"/>
                        </a:cubicBezTo>
                        <a:cubicBezTo>
                          <a:pt x="752" y="16"/>
                          <a:pt x="759" y="12"/>
                          <a:pt x="753" y="14"/>
                        </a:cubicBezTo>
                        <a:cubicBezTo>
                          <a:pt x="753" y="14"/>
                          <a:pt x="753" y="14"/>
                          <a:pt x="753" y="14"/>
                        </a:cubicBezTo>
                        <a:cubicBezTo>
                          <a:pt x="745" y="15"/>
                          <a:pt x="740" y="19"/>
                          <a:pt x="733" y="19"/>
                        </a:cubicBezTo>
                        <a:cubicBezTo>
                          <a:pt x="737" y="18"/>
                          <a:pt x="735" y="17"/>
                          <a:pt x="735" y="18"/>
                        </a:cubicBezTo>
                        <a:cubicBezTo>
                          <a:pt x="730" y="19"/>
                          <a:pt x="722" y="22"/>
                          <a:pt x="716" y="24"/>
                        </a:cubicBezTo>
                        <a:cubicBezTo>
                          <a:pt x="714" y="24"/>
                          <a:pt x="713" y="23"/>
                          <a:pt x="708" y="24"/>
                        </a:cubicBezTo>
                        <a:cubicBezTo>
                          <a:pt x="704" y="26"/>
                          <a:pt x="703" y="26"/>
                          <a:pt x="702" y="27"/>
                        </a:cubicBezTo>
                        <a:cubicBezTo>
                          <a:pt x="698" y="28"/>
                          <a:pt x="691" y="31"/>
                          <a:pt x="690" y="30"/>
                        </a:cubicBezTo>
                        <a:cubicBezTo>
                          <a:pt x="690" y="31"/>
                          <a:pt x="687" y="31"/>
                          <a:pt x="685" y="33"/>
                        </a:cubicBezTo>
                        <a:cubicBezTo>
                          <a:pt x="684" y="32"/>
                          <a:pt x="684" y="32"/>
                          <a:pt x="684" y="32"/>
                        </a:cubicBezTo>
                        <a:cubicBezTo>
                          <a:pt x="685" y="33"/>
                          <a:pt x="685" y="33"/>
                          <a:pt x="685" y="33"/>
                        </a:cubicBezTo>
                        <a:cubicBezTo>
                          <a:pt x="677" y="33"/>
                          <a:pt x="674" y="38"/>
                          <a:pt x="666" y="39"/>
                        </a:cubicBezTo>
                        <a:cubicBezTo>
                          <a:pt x="667" y="39"/>
                          <a:pt x="667" y="39"/>
                          <a:pt x="667" y="39"/>
                        </a:cubicBezTo>
                        <a:cubicBezTo>
                          <a:pt x="665" y="40"/>
                          <a:pt x="665" y="40"/>
                          <a:pt x="665" y="40"/>
                        </a:cubicBezTo>
                        <a:cubicBezTo>
                          <a:pt x="664" y="40"/>
                          <a:pt x="665" y="39"/>
                          <a:pt x="665" y="38"/>
                        </a:cubicBezTo>
                        <a:cubicBezTo>
                          <a:pt x="661" y="40"/>
                          <a:pt x="656" y="42"/>
                          <a:pt x="652" y="43"/>
                        </a:cubicBezTo>
                        <a:cubicBezTo>
                          <a:pt x="654" y="43"/>
                          <a:pt x="654" y="43"/>
                          <a:pt x="654" y="43"/>
                        </a:cubicBezTo>
                        <a:cubicBezTo>
                          <a:pt x="652" y="44"/>
                          <a:pt x="650" y="46"/>
                          <a:pt x="647" y="47"/>
                        </a:cubicBezTo>
                        <a:cubicBezTo>
                          <a:pt x="651" y="43"/>
                          <a:pt x="642" y="48"/>
                          <a:pt x="641" y="48"/>
                        </a:cubicBezTo>
                        <a:cubicBezTo>
                          <a:pt x="644" y="46"/>
                          <a:pt x="644" y="46"/>
                          <a:pt x="644" y="46"/>
                        </a:cubicBezTo>
                        <a:cubicBezTo>
                          <a:pt x="640" y="48"/>
                          <a:pt x="640" y="48"/>
                          <a:pt x="641" y="49"/>
                        </a:cubicBezTo>
                        <a:cubicBezTo>
                          <a:pt x="636" y="51"/>
                          <a:pt x="636" y="48"/>
                          <a:pt x="632" y="51"/>
                        </a:cubicBezTo>
                        <a:cubicBezTo>
                          <a:pt x="635" y="50"/>
                          <a:pt x="635" y="50"/>
                          <a:pt x="635" y="50"/>
                        </a:cubicBezTo>
                        <a:cubicBezTo>
                          <a:pt x="637" y="50"/>
                          <a:pt x="635" y="52"/>
                          <a:pt x="632" y="53"/>
                        </a:cubicBezTo>
                        <a:cubicBezTo>
                          <a:pt x="632" y="53"/>
                          <a:pt x="630" y="53"/>
                          <a:pt x="632" y="52"/>
                        </a:cubicBezTo>
                        <a:cubicBezTo>
                          <a:pt x="628" y="54"/>
                          <a:pt x="622" y="57"/>
                          <a:pt x="620" y="58"/>
                        </a:cubicBezTo>
                        <a:cubicBezTo>
                          <a:pt x="618" y="58"/>
                          <a:pt x="618" y="57"/>
                          <a:pt x="619" y="57"/>
                        </a:cubicBezTo>
                        <a:cubicBezTo>
                          <a:pt x="611" y="61"/>
                          <a:pt x="616" y="58"/>
                          <a:pt x="608" y="63"/>
                        </a:cubicBezTo>
                        <a:cubicBezTo>
                          <a:pt x="607" y="62"/>
                          <a:pt x="607" y="62"/>
                          <a:pt x="607" y="62"/>
                        </a:cubicBezTo>
                        <a:cubicBezTo>
                          <a:pt x="605" y="64"/>
                          <a:pt x="605" y="64"/>
                          <a:pt x="605" y="64"/>
                        </a:cubicBezTo>
                        <a:cubicBezTo>
                          <a:pt x="600" y="65"/>
                          <a:pt x="600" y="65"/>
                          <a:pt x="600" y="65"/>
                        </a:cubicBezTo>
                        <a:cubicBezTo>
                          <a:pt x="602" y="65"/>
                          <a:pt x="602" y="65"/>
                          <a:pt x="602" y="65"/>
                        </a:cubicBezTo>
                        <a:cubicBezTo>
                          <a:pt x="599" y="67"/>
                          <a:pt x="598" y="68"/>
                          <a:pt x="595" y="69"/>
                        </a:cubicBezTo>
                        <a:cubicBezTo>
                          <a:pt x="595" y="68"/>
                          <a:pt x="595" y="68"/>
                          <a:pt x="595" y="68"/>
                        </a:cubicBezTo>
                        <a:cubicBezTo>
                          <a:pt x="588" y="72"/>
                          <a:pt x="586" y="71"/>
                          <a:pt x="579" y="76"/>
                        </a:cubicBezTo>
                        <a:cubicBezTo>
                          <a:pt x="579" y="76"/>
                          <a:pt x="580" y="75"/>
                          <a:pt x="580" y="74"/>
                        </a:cubicBezTo>
                        <a:cubicBezTo>
                          <a:pt x="574" y="79"/>
                          <a:pt x="575" y="76"/>
                          <a:pt x="569" y="81"/>
                        </a:cubicBezTo>
                        <a:cubicBezTo>
                          <a:pt x="569" y="80"/>
                          <a:pt x="568" y="80"/>
                          <a:pt x="568" y="80"/>
                        </a:cubicBezTo>
                        <a:cubicBezTo>
                          <a:pt x="565" y="82"/>
                          <a:pt x="565" y="82"/>
                          <a:pt x="565" y="82"/>
                        </a:cubicBezTo>
                        <a:cubicBezTo>
                          <a:pt x="565" y="81"/>
                          <a:pt x="565" y="81"/>
                          <a:pt x="565" y="81"/>
                        </a:cubicBezTo>
                        <a:cubicBezTo>
                          <a:pt x="563" y="84"/>
                          <a:pt x="563" y="84"/>
                          <a:pt x="563" y="84"/>
                        </a:cubicBezTo>
                        <a:cubicBezTo>
                          <a:pt x="561" y="84"/>
                          <a:pt x="561" y="84"/>
                          <a:pt x="561" y="84"/>
                        </a:cubicBezTo>
                        <a:cubicBezTo>
                          <a:pt x="560" y="85"/>
                          <a:pt x="560" y="85"/>
                          <a:pt x="560" y="85"/>
                        </a:cubicBezTo>
                        <a:cubicBezTo>
                          <a:pt x="556" y="85"/>
                          <a:pt x="552" y="89"/>
                          <a:pt x="547" y="90"/>
                        </a:cubicBezTo>
                        <a:cubicBezTo>
                          <a:pt x="548" y="91"/>
                          <a:pt x="548" y="91"/>
                          <a:pt x="548" y="91"/>
                        </a:cubicBezTo>
                        <a:cubicBezTo>
                          <a:pt x="539" y="100"/>
                          <a:pt x="522" y="104"/>
                          <a:pt x="510" y="114"/>
                        </a:cubicBezTo>
                        <a:cubicBezTo>
                          <a:pt x="510" y="113"/>
                          <a:pt x="510" y="113"/>
                          <a:pt x="510" y="113"/>
                        </a:cubicBezTo>
                        <a:cubicBezTo>
                          <a:pt x="505" y="118"/>
                          <a:pt x="505" y="118"/>
                          <a:pt x="505" y="118"/>
                        </a:cubicBezTo>
                        <a:cubicBezTo>
                          <a:pt x="502" y="119"/>
                          <a:pt x="507" y="116"/>
                          <a:pt x="505" y="116"/>
                        </a:cubicBezTo>
                        <a:cubicBezTo>
                          <a:pt x="500" y="120"/>
                          <a:pt x="504" y="119"/>
                          <a:pt x="498" y="123"/>
                        </a:cubicBezTo>
                        <a:cubicBezTo>
                          <a:pt x="494" y="125"/>
                          <a:pt x="498" y="122"/>
                          <a:pt x="500" y="120"/>
                        </a:cubicBezTo>
                        <a:cubicBezTo>
                          <a:pt x="494" y="125"/>
                          <a:pt x="485" y="132"/>
                          <a:pt x="481" y="134"/>
                        </a:cubicBezTo>
                        <a:cubicBezTo>
                          <a:pt x="481" y="135"/>
                          <a:pt x="480" y="135"/>
                          <a:pt x="481" y="135"/>
                        </a:cubicBezTo>
                        <a:cubicBezTo>
                          <a:pt x="477" y="138"/>
                          <a:pt x="472" y="142"/>
                          <a:pt x="467" y="145"/>
                        </a:cubicBezTo>
                        <a:cubicBezTo>
                          <a:pt x="467" y="144"/>
                          <a:pt x="468" y="143"/>
                          <a:pt x="469" y="143"/>
                        </a:cubicBezTo>
                        <a:cubicBezTo>
                          <a:pt x="467" y="144"/>
                          <a:pt x="465" y="145"/>
                          <a:pt x="464" y="146"/>
                        </a:cubicBezTo>
                        <a:cubicBezTo>
                          <a:pt x="465" y="144"/>
                          <a:pt x="465" y="144"/>
                          <a:pt x="465" y="144"/>
                        </a:cubicBezTo>
                        <a:cubicBezTo>
                          <a:pt x="462" y="147"/>
                          <a:pt x="456" y="152"/>
                          <a:pt x="454" y="152"/>
                        </a:cubicBezTo>
                        <a:cubicBezTo>
                          <a:pt x="455" y="152"/>
                          <a:pt x="455" y="153"/>
                          <a:pt x="453" y="155"/>
                        </a:cubicBezTo>
                        <a:cubicBezTo>
                          <a:pt x="450" y="155"/>
                          <a:pt x="445" y="162"/>
                          <a:pt x="440" y="165"/>
                        </a:cubicBezTo>
                        <a:cubicBezTo>
                          <a:pt x="440" y="164"/>
                          <a:pt x="444" y="161"/>
                          <a:pt x="443" y="162"/>
                        </a:cubicBezTo>
                        <a:cubicBezTo>
                          <a:pt x="440" y="163"/>
                          <a:pt x="439" y="166"/>
                          <a:pt x="437" y="168"/>
                        </a:cubicBezTo>
                        <a:cubicBezTo>
                          <a:pt x="437" y="167"/>
                          <a:pt x="437" y="167"/>
                          <a:pt x="437" y="167"/>
                        </a:cubicBezTo>
                        <a:cubicBezTo>
                          <a:pt x="427" y="176"/>
                          <a:pt x="427" y="176"/>
                          <a:pt x="427" y="176"/>
                        </a:cubicBezTo>
                        <a:cubicBezTo>
                          <a:pt x="425" y="176"/>
                          <a:pt x="418" y="184"/>
                          <a:pt x="418" y="183"/>
                        </a:cubicBezTo>
                        <a:cubicBezTo>
                          <a:pt x="414" y="186"/>
                          <a:pt x="421" y="181"/>
                          <a:pt x="417" y="185"/>
                        </a:cubicBezTo>
                        <a:cubicBezTo>
                          <a:pt x="415" y="185"/>
                          <a:pt x="413" y="189"/>
                          <a:pt x="412" y="188"/>
                        </a:cubicBezTo>
                        <a:cubicBezTo>
                          <a:pt x="413" y="187"/>
                          <a:pt x="413" y="187"/>
                          <a:pt x="413" y="187"/>
                        </a:cubicBezTo>
                        <a:cubicBezTo>
                          <a:pt x="410" y="190"/>
                          <a:pt x="410" y="190"/>
                          <a:pt x="410" y="190"/>
                        </a:cubicBezTo>
                        <a:cubicBezTo>
                          <a:pt x="411" y="187"/>
                          <a:pt x="411" y="187"/>
                          <a:pt x="411" y="187"/>
                        </a:cubicBezTo>
                        <a:cubicBezTo>
                          <a:pt x="408" y="190"/>
                          <a:pt x="407" y="193"/>
                          <a:pt x="408" y="193"/>
                        </a:cubicBezTo>
                        <a:cubicBezTo>
                          <a:pt x="405" y="195"/>
                          <a:pt x="401" y="199"/>
                          <a:pt x="399" y="199"/>
                        </a:cubicBezTo>
                        <a:cubicBezTo>
                          <a:pt x="400" y="198"/>
                          <a:pt x="400" y="198"/>
                          <a:pt x="400" y="198"/>
                        </a:cubicBezTo>
                        <a:cubicBezTo>
                          <a:pt x="393" y="205"/>
                          <a:pt x="386" y="207"/>
                          <a:pt x="382" y="214"/>
                        </a:cubicBezTo>
                        <a:cubicBezTo>
                          <a:pt x="381" y="214"/>
                          <a:pt x="381" y="214"/>
                          <a:pt x="382" y="213"/>
                        </a:cubicBezTo>
                        <a:cubicBezTo>
                          <a:pt x="378" y="217"/>
                          <a:pt x="378" y="217"/>
                          <a:pt x="378" y="217"/>
                        </a:cubicBezTo>
                        <a:cubicBezTo>
                          <a:pt x="378" y="215"/>
                          <a:pt x="378" y="215"/>
                          <a:pt x="378" y="215"/>
                        </a:cubicBezTo>
                        <a:cubicBezTo>
                          <a:pt x="372" y="223"/>
                          <a:pt x="372" y="223"/>
                          <a:pt x="372" y="223"/>
                        </a:cubicBezTo>
                        <a:cubicBezTo>
                          <a:pt x="372" y="223"/>
                          <a:pt x="372" y="223"/>
                          <a:pt x="372" y="223"/>
                        </a:cubicBezTo>
                        <a:cubicBezTo>
                          <a:pt x="367" y="227"/>
                          <a:pt x="360" y="235"/>
                          <a:pt x="354" y="241"/>
                        </a:cubicBezTo>
                        <a:cubicBezTo>
                          <a:pt x="355" y="240"/>
                          <a:pt x="355" y="240"/>
                          <a:pt x="355" y="240"/>
                        </a:cubicBezTo>
                        <a:cubicBezTo>
                          <a:pt x="349" y="247"/>
                          <a:pt x="348" y="246"/>
                          <a:pt x="344" y="251"/>
                        </a:cubicBezTo>
                        <a:cubicBezTo>
                          <a:pt x="344" y="251"/>
                          <a:pt x="344" y="251"/>
                          <a:pt x="344" y="250"/>
                        </a:cubicBezTo>
                        <a:cubicBezTo>
                          <a:pt x="340" y="255"/>
                          <a:pt x="340" y="255"/>
                          <a:pt x="340" y="255"/>
                        </a:cubicBezTo>
                        <a:cubicBezTo>
                          <a:pt x="340" y="253"/>
                          <a:pt x="340" y="253"/>
                          <a:pt x="340" y="253"/>
                        </a:cubicBezTo>
                        <a:cubicBezTo>
                          <a:pt x="338" y="258"/>
                          <a:pt x="331" y="262"/>
                          <a:pt x="333" y="260"/>
                        </a:cubicBezTo>
                        <a:cubicBezTo>
                          <a:pt x="332" y="263"/>
                          <a:pt x="329" y="266"/>
                          <a:pt x="329" y="267"/>
                        </a:cubicBezTo>
                        <a:cubicBezTo>
                          <a:pt x="325" y="272"/>
                          <a:pt x="328" y="268"/>
                          <a:pt x="325" y="271"/>
                        </a:cubicBezTo>
                        <a:cubicBezTo>
                          <a:pt x="321" y="274"/>
                          <a:pt x="322" y="276"/>
                          <a:pt x="317" y="280"/>
                        </a:cubicBezTo>
                        <a:cubicBezTo>
                          <a:pt x="317" y="280"/>
                          <a:pt x="317" y="280"/>
                          <a:pt x="317" y="280"/>
                        </a:cubicBezTo>
                        <a:cubicBezTo>
                          <a:pt x="315" y="282"/>
                          <a:pt x="314" y="284"/>
                          <a:pt x="311" y="287"/>
                        </a:cubicBezTo>
                        <a:cubicBezTo>
                          <a:pt x="312" y="286"/>
                          <a:pt x="312" y="286"/>
                          <a:pt x="312" y="286"/>
                        </a:cubicBezTo>
                        <a:cubicBezTo>
                          <a:pt x="308" y="292"/>
                          <a:pt x="305" y="291"/>
                          <a:pt x="303" y="297"/>
                        </a:cubicBezTo>
                        <a:cubicBezTo>
                          <a:pt x="301" y="299"/>
                          <a:pt x="298" y="304"/>
                          <a:pt x="297" y="303"/>
                        </a:cubicBezTo>
                        <a:cubicBezTo>
                          <a:pt x="283" y="322"/>
                          <a:pt x="283" y="322"/>
                          <a:pt x="283" y="322"/>
                        </a:cubicBezTo>
                        <a:cubicBezTo>
                          <a:pt x="281" y="322"/>
                          <a:pt x="282" y="324"/>
                          <a:pt x="278" y="327"/>
                        </a:cubicBezTo>
                        <a:cubicBezTo>
                          <a:pt x="279" y="328"/>
                          <a:pt x="279" y="328"/>
                          <a:pt x="279" y="328"/>
                        </a:cubicBezTo>
                        <a:cubicBezTo>
                          <a:pt x="272" y="337"/>
                          <a:pt x="262" y="347"/>
                          <a:pt x="254" y="358"/>
                        </a:cubicBezTo>
                        <a:cubicBezTo>
                          <a:pt x="253" y="357"/>
                          <a:pt x="253" y="357"/>
                          <a:pt x="253" y="357"/>
                        </a:cubicBezTo>
                        <a:cubicBezTo>
                          <a:pt x="252" y="360"/>
                          <a:pt x="252" y="360"/>
                          <a:pt x="252" y="360"/>
                        </a:cubicBezTo>
                        <a:cubicBezTo>
                          <a:pt x="244" y="372"/>
                          <a:pt x="233" y="387"/>
                          <a:pt x="226" y="396"/>
                        </a:cubicBezTo>
                        <a:cubicBezTo>
                          <a:pt x="225" y="400"/>
                          <a:pt x="223" y="405"/>
                          <a:pt x="219" y="410"/>
                        </a:cubicBezTo>
                        <a:cubicBezTo>
                          <a:pt x="219" y="409"/>
                          <a:pt x="219" y="409"/>
                          <a:pt x="219" y="409"/>
                        </a:cubicBezTo>
                        <a:cubicBezTo>
                          <a:pt x="214" y="418"/>
                          <a:pt x="209" y="428"/>
                          <a:pt x="202" y="437"/>
                        </a:cubicBezTo>
                        <a:cubicBezTo>
                          <a:pt x="202" y="436"/>
                          <a:pt x="202" y="437"/>
                          <a:pt x="202" y="436"/>
                        </a:cubicBezTo>
                        <a:cubicBezTo>
                          <a:pt x="202" y="439"/>
                          <a:pt x="199" y="442"/>
                          <a:pt x="197" y="444"/>
                        </a:cubicBezTo>
                        <a:cubicBezTo>
                          <a:pt x="200" y="442"/>
                          <a:pt x="200" y="442"/>
                          <a:pt x="200" y="442"/>
                        </a:cubicBezTo>
                        <a:cubicBezTo>
                          <a:pt x="199" y="445"/>
                          <a:pt x="196" y="448"/>
                          <a:pt x="194" y="449"/>
                        </a:cubicBezTo>
                        <a:cubicBezTo>
                          <a:pt x="192" y="454"/>
                          <a:pt x="192" y="454"/>
                          <a:pt x="192" y="454"/>
                        </a:cubicBezTo>
                        <a:cubicBezTo>
                          <a:pt x="192" y="455"/>
                          <a:pt x="192" y="455"/>
                          <a:pt x="192" y="455"/>
                        </a:cubicBezTo>
                        <a:cubicBezTo>
                          <a:pt x="192" y="456"/>
                          <a:pt x="192" y="456"/>
                          <a:pt x="192" y="456"/>
                        </a:cubicBezTo>
                        <a:cubicBezTo>
                          <a:pt x="189" y="458"/>
                          <a:pt x="189" y="458"/>
                          <a:pt x="189" y="458"/>
                        </a:cubicBezTo>
                        <a:cubicBezTo>
                          <a:pt x="189" y="459"/>
                          <a:pt x="186" y="465"/>
                          <a:pt x="186" y="467"/>
                        </a:cubicBezTo>
                        <a:cubicBezTo>
                          <a:pt x="185" y="467"/>
                          <a:pt x="182" y="471"/>
                          <a:pt x="184" y="468"/>
                        </a:cubicBezTo>
                        <a:cubicBezTo>
                          <a:pt x="175" y="484"/>
                          <a:pt x="175" y="484"/>
                          <a:pt x="175" y="484"/>
                        </a:cubicBezTo>
                        <a:cubicBezTo>
                          <a:pt x="176" y="482"/>
                          <a:pt x="176" y="482"/>
                          <a:pt x="176" y="482"/>
                        </a:cubicBezTo>
                        <a:cubicBezTo>
                          <a:pt x="178" y="482"/>
                          <a:pt x="175" y="487"/>
                          <a:pt x="174" y="489"/>
                        </a:cubicBezTo>
                        <a:cubicBezTo>
                          <a:pt x="175" y="486"/>
                          <a:pt x="172" y="488"/>
                          <a:pt x="171" y="490"/>
                        </a:cubicBezTo>
                        <a:cubicBezTo>
                          <a:pt x="170" y="492"/>
                          <a:pt x="173" y="488"/>
                          <a:pt x="173" y="489"/>
                        </a:cubicBezTo>
                        <a:cubicBezTo>
                          <a:pt x="172" y="493"/>
                          <a:pt x="169" y="499"/>
                          <a:pt x="168" y="500"/>
                        </a:cubicBezTo>
                        <a:cubicBezTo>
                          <a:pt x="168" y="498"/>
                          <a:pt x="168" y="498"/>
                          <a:pt x="168" y="498"/>
                        </a:cubicBezTo>
                        <a:cubicBezTo>
                          <a:pt x="167" y="502"/>
                          <a:pt x="164" y="503"/>
                          <a:pt x="162" y="507"/>
                        </a:cubicBezTo>
                        <a:cubicBezTo>
                          <a:pt x="161" y="511"/>
                          <a:pt x="159" y="513"/>
                          <a:pt x="161" y="513"/>
                        </a:cubicBezTo>
                        <a:cubicBezTo>
                          <a:pt x="159" y="518"/>
                          <a:pt x="159" y="514"/>
                          <a:pt x="158" y="516"/>
                        </a:cubicBezTo>
                        <a:cubicBezTo>
                          <a:pt x="158" y="518"/>
                          <a:pt x="154" y="525"/>
                          <a:pt x="153" y="525"/>
                        </a:cubicBezTo>
                        <a:cubicBezTo>
                          <a:pt x="153" y="529"/>
                          <a:pt x="145" y="538"/>
                          <a:pt x="147" y="540"/>
                        </a:cubicBezTo>
                        <a:cubicBezTo>
                          <a:pt x="143" y="544"/>
                          <a:pt x="143" y="544"/>
                          <a:pt x="143" y="544"/>
                        </a:cubicBezTo>
                        <a:cubicBezTo>
                          <a:pt x="144" y="544"/>
                          <a:pt x="145" y="545"/>
                          <a:pt x="143" y="549"/>
                        </a:cubicBezTo>
                        <a:cubicBezTo>
                          <a:pt x="141" y="552"/>
                          <a:pt x="141" y="551"/>
                          <a:pt x="140" y="551"/>
                        </a:cubicBezTo>
                        <a:cubicBezTo>
                          <a:pt x="141" y="554"/>
                          <a:pt x="141" y="554"/>
                          <a:pt x="141" y="554"/>
                        </a:cubicBezTo>
                        <a:cubicBezTo>
                          <a:pt x="130" y="571"/>
                          <a:pt x="121" y="596"/>
                          <a:pt x="111" y="615"/>
                        </a:cubicBezTo>
                        <a:cubicBezTo>
                          <a:pt x="107" y="624"/>
                          <a:pt x="104" y="636"/>
                          <a:pt x="99" y="647"/>
                        </a:cubicBezTo>
                        <a:cubicBezTo>
                          <a:pt x="100" y="645"/>
                          <a:pt x="100" y="645"/>
                          <a:pt x="100" y="645"/>
                        </a:cubicBezTo>
                        <a:cubicBezTo>
                          <a:pt x="95" y="656"/>
                          <a:pt x="95" y="656"/>
                          <a:pt x="95" y="656"/>
                        </a:cubicBezTo>
                        <a:cubicBezTo>
                          <a:pt x="99" y="648"/>
                          <a:pt x="99" y="648"/>
                          <a:pt x="99" y="648"/>
                        </a:cubicBezTo>
                        <a:cubicBezTo>
                          <a:pt x="98" y="651"/>
                          <a:pt x="98" y="653"/>
                          <a:pt x="97" y="655"/>
                        </a:cubicBezTo>
                        <a:cubicBezTo>
                          <a:pt x="92" y="666"/>
                          <a:pt x="85" y="681"/>
                          <a:pt x="81" y="696"/>
                        </a:cubicBezTo>
                        <a:cubicBezTo>
                          <a:pt x="80" y="706"/>
                          <a:pt x="77" y="702"/>
                          <a:pt x="76" y="711"/>
                        </a:cubicBezTo>
                        <a:cubicBezTo>
                          <a:pt x="76" y="710"/>
                          <a:pt x="76" y="710"/>
                          <a:pt x="76" y="709"/>
                        </a:cubicBezTo>
                        <a:cubicBezTo>
                          <a:pt x="73" y="719"/>
                          <a:pt x="72" y="725"/>
                          <a:pt x="70" y="735"/>
                        </a:cubicBezTo>
                        <a:cubicBezTo>
                          <a:pt x="68" y="733"/>
                          <a:pt x="68" y="741"/>
                          <a:pt x="67" y="740"/>
                        </a:cubicBezTo>
                        <a:cubicBezTo>
                          <a:pt x="68" y="741"/>
                          <a:pt x="68" y="741"/>
                          <a:pt x="68" y="741"/>
                        </a:cubicBezTo>
                        <a:cubicBezTo>
                          <a:pt x="67" y="743"/>
                          <a:pt x="65" y="748"/>
                          <a:pt x="65" y="747"/>
                        </a:cubicBezTo>
                        <a:cubicBezTo>
                          <a:pt x="64" y="752"/>
                          <a:pt x="64" y="752"/>
                          <a:pt x="64" y="752"/>
                        </a:cubicBezTo>
                        <a:cubicBezTo>
                          <a:pt x="63" y="752"/>
                          <a:pt x="63" y="752"/>
                          <a:pt x="63" y="752"/>
                        </a:cubicBezTo>
                        <a:cubicBezTo>
                          <a:pt x="62" y="757"/>
                          <a:pt x="59" y="770"/>
                          <a:pt x="56" y="772"/>
                        </a:cubicBezTo>
                        <a:cubicBezTo>
                          <a:pt x="53" y="787"/>
                          <a:pt x="47" y="809"/>
                          <a:pt x="42" y="827"/>
                        </a:cubicBezTo>
                        <a:cubicBezTo>
                          <a:pt x="43" y="830"/>
                          <a:pt x="41" y="835"/>
                          <a:pt x="40" y="839"/>
                        </a:cubicBezTo>
                        <a:cubicBezTo>
                          <a:pt x="38" y="844"/>
                          <a:pt x="38" y="844"/>
                          <a:pt x="38" y="844"/>
                        </a:cubicBezTo>
                        <a:cubicBezTo>
                          <a:pt x="38" y="848"/>
                          <a:pt x="38" y="853"/>
                          <a:pt x="36" y="856"/>
                        </a:cubicBezTo>
                        <a:cubicBezTo>
                          <a:pt x="36" y="856"/>
                          <a:pt x="36" y="856"/>
                          <a:pt x="36" y="856"/>
                        </a:cubicBezTo>
                        <a:cubicBezTo>
                          <a:pt x="36" y="860"/>
                          <a:pt x="34" y="864"/>
                          <a:pt x="34" y="868"/>
                        </a:cubicBezTo>
                        <a:cubicBezTo>
                          <a:pt x="33" y="873"/>
                          <a:pt x="32" y="877"/>
                          <a:pt x="31" y="876"/>
                        </a:cubicBezTo>
                        <a:cubicBezTo>
                          <a:pt x="33" y="877"/>
                          <a:pt x="29" y="886"/>
                          <a:pt x="29" y="886"/>
                        </a:cubicBezTo>
                        <a:cubicBezTo>
                          <a:pt x="29" y="886"/>
                          <a:pt x="15" y="946"/>
                          <a:pt x="7" y="1014"/>
                        </a:cubicBezTo>
                        <a:cubicBezTo>
                          <a:pt x="3" y="1049"/>
                          <a:pt x="1" y="1085"/>
                          <a:pt x="0" y="1116"/>
                        </a:cubicBezTo>
                        <a:cubicBezTo>
                          <a:pt x="0" y="1148"/>
                          <a:pt x="1" y="1175"/>
                          <a:pt x="4" y="1189"/>
                        </a:cubicBezTo>
                        <a:cubicBezTo>
                          <a:pt x="5" y="1191"/>
                          <a:pt x="5" y="1197"/>
                          <a:pt x="6" y="1195"/>
                        </a:cubicBezTo>
                        <a:cubicBezTo>
                          <a:pt x="7" y="1199"/>
                          <a:pt x="5" y="1201"/>
                          <a:pt x="6" y="1202"/>
                        </a:cubicBezTo>
                        <a:cubicBezTo>
                          <a:pt x="7" y="1196"/>
                          <a:pt x="9" y="1204"/>
                          <a:pt x="10" y="1198"/>
                        </a:cubicBezTo>
                        <a:cubicBezTo>
                          <a:pt x="10" y="1202"/>
                          <a:pt x="10" y="1202"/>
                          <a:pt x="10" y="1202"/>
                        </a:cubicBezTo>
                        <a:cubicBezTo>
                          <a:pt x="11" y="1203"/>
                          <a:pt x="9" y="1197"/>
                          <a:pt x="11" y="1198"/>
                        </a:cubicBezTo>
                        <a:cubicBezTo>
                          <a:pt x="9" y="1197"/>
                          <a:pt x="9" y="1197"/>
                          <a:pt x="9" y="1197"/>
                        </a:cubicBezTo>
                        <a:cubicBezTo>
                          <a:pt x="9" y="1194"/>
                          <a:pt x="9" y="1192"/>
                          <a:pt x="10" y="1191"/>
                        </a:cubicBezTo>
                        <a:cubicBezTo>
                          <a:pt x="9" y="1188"/>
                          <a:pt x="7" y="1186"/>
                          <a:pt x="8" y="1180"/>
                        </a:cubicBezTo>
                        <a:cubicBezTo>
                          <a:pt x="8" y="1182"/>
                          <a:pt x="8" y="1182"/>
                          <a:pt x="8" y="1182"/>
                        </a:cubicBezTo>
                        <a:cubicBezTo>
                          <a:pt x="8" y="1176"/>
                          <a:pt x="9" y="1178"/>
                          <a:pt x="10" y="1177"/>
                        </a:cubicBezTo>
                        <a:cubicBezTo>
                          <a:pt x="10" y="1178"/>
                          <a:pt x="10" y="1178"/>
                          <a:pt x="10" y="1178"/>
                        </a:cubicBezTo>
                        <a:cubicBezTo>
                          <a:pt x="11" y="1174"/>
                          <a:pt x="11" y="1174"/>
                          <a:pt x="11" y="1174"/>
                        </a:cubicBezTo>
                        <a:cubicBezTo>
                          <a:pt x="10" y="1177"/>
                          <a:pt x="11" y="1183"/>
                          <a:pt x="11" y="1180"/>
                        </a:cubicBezTo>
                        <a:cubicBezTo>
                          <a:pt x="12" y="1174"/>
                          <a:pt x="11" y="1182"/>
                          <a:pt x="11" y="1177"/>
                        </a:cubicBezTo>
                        <a:cubicBezTo>
                          <a:pt x="11" y="1174"/>
                          <a:pt x="12" y="1175"/>
                          <a:pt x="12" y="1175"/>
                        </a:cubicBezTo>
                        <a:cubicBezTo>
                          <a:pt x="12" y="1170"/>
                          <a:pt x="12" y="1170"/>
                          <a:pt x="12" y="1170"/>
                        </a:cubicBezTo>
                        <a:cubicBezTo>
                          <a:pt x="13" y="1170"/>
                          <a:pt x="12" y="1173"/>
                          <a:pt x="13" y="1171"/>
                        </a:cubicBezTo>
                        <a:cubicBezTo>
                          <a:pt x="12" y="1164"/>
                          <a:pt x="12" y="1164"/>
                          <a:pt x="12" y="1164"/>
                        </a:cubicBezTo>
                        <a:cubicBezTo>
                          <a:pt x="14" y="1163"/>
                          <a:pt x="11" y="1157"/>
                          <a:pt x="13" y="1154"/>
                        </a:cubicBezTo>
                        <a:cubicBezTo>
                          <a:pt x="14" y="1159"/>
                          <a:pt x="14" y="1153"/>
                          <a:pt x="15" y="1154"/>
                        </a:cubicBezTo>
                        <a:cubicBezTo>
                          <a:pt x="15" y="1142"/>
                          <a:pt x="15" y="1142"/>
                          <a:pt x="15" y="1142"/>
                        </a:cubicBezTo>
                        <a:cubicBezTo>
                          <a:pt x="16" y="1141"/>
                          <a:pt x="16" y="1145"/>
                          <a:pt x="16" y="1144"/>
                        </a:cubicBezTo>
                        <a:cubicBezTo>
                          <a:pt x="16" y="1141"/>
                          <a:pt x="15" y="1140"/>
                          <a:pt x="15" y="1139"/>
                        </a:cubicBezTo>
                        <a:cubicBezTo>
                          <a:pt x="16" y="1138"/>
                          <a:pt x="16" y="1130"/>
                          <a:pt x="17" y="1130"/>
                        </a:cubicBezTo>
                        <a:cubicBezTo>
                          <a:pt x="19" y="1122"/>
                          <a:pt x="15" y="1127"/>
                          <a:pt x="17" y="1119"/>
                        </a:cubicBezTo>
                        <a:cubicBezTo>
                          <a:pt x="18" y="1118"/>
                          <a:pt x="17" y="1125"/>
                          <a:pt x="18" y="1122"/>
                        </a:cubicBezTo>
                        <a:cubicBezTo>
                          <a:pt x="18" y="1114"/>
                          <a:pt x="18" y="1114"/>
                          <a:pt x="18" y="1114"/>
                        </a:cubicBezTo>
                        <a:cubicBezTo>
                          <a:pt x="18" y="1115"/>
                          <a:pt x="19" y="1116"/>
                          <a:pt x="19" y="1119"/>
                        </a:cubicBezTo>
                        <a:cubicBezTo>
                          <a:pt x="21" y="1098"/>
                          <a:pt x="26" y="1087"/>
                          <a:pt x="27" y="1067"/>
                        </a:cubicBezTo>
                        <a:cubicBezTo>
                          <a:pt x="28" y="1065"/>
                          <a:pt x="27" y="1069"/>
                          <a:pt x="28" y="1071"/>
                        </a:cubicBezTo>
                        <a:cubicBezTo>
                          <a:pt x="28" y="1057"/>
                          <a:pt x="32" y="1052"/>
                          <a:pt x="33" y="1040"/>
                        </a:cubicBezTo>
                        <a:cubicBezTo>
                          <a:pt x="32" y="1040"/>
                          <a:pt x="32" y="1040"/>
                          <a:pt x="32" y="1040"/>
                        </a:cubicBezTo>
                        <a:cubicBezTo>
                          <a:pt x="36" y="1024"/>
                          <a:pt x="37" y="1004"/>
                          <a:pt x="41" y="986"/>
                        </a:cubicBezTo>
                        <a:cubicBezTo>
                          <a:pt x="40" y="988"/>
                          <a:pt x="40" y="988"/>
                          <a:pt x="40" y="988"/>
                        </a:cubicBezTo>
                        <a:cubicBezTo>
                          <a:pt x="39" y="985"/>
                          <a:pt x="40" y="981"/>
                          <a:pt x="40" y="978"/>
                        </a:cubicBezTo>
                        <a:cubicBezTo>
                          <a:pt x="40" y="977"/>
                          <a:pt x="41" y="980"/>
                          <a:pt x="42" y="975"/>
                        </a:cubicBezTo>
                        <a:cubicBezTo>
                          <a:pt x="41" y="976"/>
                          <a:pt x="41" y="978"/>
                          <a:pt x="40" y="977"/>
                        </a:cubicBezTo>
                        <a:cubicBezTo>
                          <a:pt x="45" y="962"/>
                          <a:pt x="50" y="928"/>
                          <a:pt x="56" y="903"/>
                        </a:cubicBezTo>
                        <a:cubicBezTo>
                          <a:pt x="62" y="868"/>
                          <a:pt x="72" y="831"/>
                          <a:pt x="81" y="797"/>
                        </a:cubicBezTo>
                        <a:cubicBezTo>
                          <a:pt x="79" y="802"/>
                          <a:pt x="78" y="799"/>
                          <a:pt x="79" y="796"/>
                        </a:cubicBezTo>
                        <a:cubicBezTo>
                          <a:pt x="86" y="786"/>
                          <a:pt x="84" y="777"/>
                          <a:pt x="89" y="767"/>
                        </a:cubicBezTo>
                        <a:cubicBezTo>
                          <a:pt x="94" y="747"/>
                          <a:pt x="103" y="731"/>
                          <a:pt x="106" y="712"/>
                        </a:cubicBezTo>
                        <a:cubicBezTo>
                          <a:pt x="107" y="712"/>
                          <a:pt x="107" y="712"/>
                          <a:pt x="107" y="712"/>
                        </a:cubicBezTo>
                        <a:cubicBezTo>
                          <a:pt x="108" y="710"/>
                          <a:pt x="108" y="709"/>
                          <a:pt x="109" y="706"/>
                        </a:cubicBezTo>
                        <a:cubicBezTo>
                          <a:pt x="109" y="706"/>
                          <a:pt x="109" y="706"/>
                          <a:pt x="109" y="706"/>
                        </a:cubicBezTo>
                        <a:cubicBezTo>
                          <a:pt x="112" y="700"/>
                          <a:pt x="113" y="691"/>
                          <a:pt x="115" y="688"/>
                        </a:cubicBezTo>
                        <a:cubicBezTo>
                          <a:pt x="114" y="687"/>
                          <a:pt x="114" y="687"/>
                          <a:pt x="114" y="687"/>
                        </a:cubicBezTo>
                        <a:cubicBezTo>
                          <a:pt x="116" y="683"/>
                          <a:pt x="116" y="685"/>
                          <a:pt x="117" y="681"/>
                        </a:cubicBezTo>
                        <a:cubicBezTo>
                          <a:pt x="117" y="681"/>
                          <a:pt x="117" y="681"/>
                          <a:pt x="117" y="681"/>
                        </a:cubicBezTo>
                        <a:cubicBezTo>
                          <a:pt x="118" y="676"/>
                          <a:pt x="118" y="676"/>
                          <a:pt x="118" y="676"/>
                        </a:cubicBezTo>
                        <a:cubicBezTo>
                          <a:pt x="120" y="677"/>
                          <a:pt x="122" y="665"/>
                          <a:pt x="124" y="663"/>
                        </a:cubicBezTo>
                        <a:cubicBezTo>
                          <a:pt x="126" y="657"/>
                          <a:pt x="129" y="648"/>
                          <a:pt x="132" y="640"/>
                        </a:cubicBezTo>
                        <a:cubicBezTo>
                          <a:pt x="134" y="639"/>
                          <a:pt x="137" y="630"/>
                          <a:pt x="140" y="624"/>
                        </a:cubicBezTo>
                        <a:cubicBezTo>
                          <a:pt x="145" y="613"/>
                          <a:pt x="151" y="596"/>
                          <a:pt x="158" y="582"/>
                        </a:cubicBezTo>
                        <a:cubicBezTo>
                          <a:pt x="157" y="582"/>
                          <a:pt x="157" y="582"/>
                          <a:pt x="157" y="582"/>
                        </a:cubicBezTo>
                        <a:cubicBezTo>
                          <a:pt x="159" y="578"/>
                          <a:pt x="159" y="578"/>
                          <a:pt x="159" y="578"/>
                        </a:cubicBezTo>
                        <a:cubicBezTo>
                          <a:pt x="159" y="578"/>
                          <a:pt x="159" y="578"/>
                          <a:pt x="159" y="578"/>
                        </a:cubicBezTo>
                        <a:cubicBezTo>
                          <a:pt x="162" y="576"/>
                          <a:pt x="163" y="569"/>
                          <a:pt x="165" y="567"/>
                        </a:cubicBezTo>
                        <a:cubicBezTo>
                          <a:pt x="163" y="568"/>
                          <a:pt x="164" y="569"/>
                          <a:pt x="163" y="572"/>
                        </a:cubicBezTo>
                        <a:cubicBezTo>
                          <a:pt x="161" y="574"/>
                          <a:pt x="161" y="571"/>
                          <a:pt x="163" y="567"/>
                        </a:cubicBezTo>
                        <a:cubicBezTo>
                          <a:pt x="164" y="567"/>
                          <a:pt x="164" y="567"/>
                          <a:pt x="164" y="567"/>
                        </a:cubicBezTo>
                        <a:cubicBezTo>
                          <a:pt x="164" y="564"/>
                          <a:pt x="164" y="564"/>
                          <a:pt x="164" y="564"/>
                        </a:cubicBezTo>
                        <a:cubicBezTo>
                          <a:pt x="165" y="564"/>
                          <a:pt x="167" y="562"/>
                          <a:pt x="168" y="562"/>
                        </a:cubicBezTo>
                        <a:cubicBezTo>
                          <a:pt x="174" y="550"/>
                          <a:pt x="176" y="541"/>
                          <a:pt x="183" y="528"/>
                        </a:cubicBezTo>
                        <a:cubicBezTo>
                          <a:pt x="183" y="530"/>
                          <a:pt x="187" y="519"/>
                          <a:pt x="188" y="523"/>
                        </a:cubicBezTo>
                        <a:cubicBezTo>
                          <a:pt x="191" y="515"/>
                          <a:pt x="186" y="523"/>
                          <a:pt x="186" y="519"/>
                        </a:cubicBezTo>
                        <a:cubicBezTo>
                          <a:pt x="188" y="517"/>
                          <a:pt x="188" y="515"/>
                          <a:pt x="189" y="515"/>
                        </a:cubicBezTo>
                        <a:cubicBezTo>
                          <a:pt x="189" y="516"/>
                          <a:pt x="191" y="513"/>
                          <a:pt x="190" y="515"/>
                        </a:cubicBezTo>
                        <a:cubicBezTo>
                          <a:pt x="193" y="510"/>
                          <a:pt x="193" y="510"/>
                          <a:pt x="193" y="510"/>
                        </a:cubicBezTo>
                        <a:cubicBezTo>
                          <a:pt x="193" y="510"/>
                          <a:pt x="193" y="511"/>
                          <a:pt x="193" y="512"/>
                        </a:cubicBezTo>
                        <a:cubicBezTo>
                          <a:pt x="197" y="501"/>
                          <a:pt x="203" y="494"/>
                          <a:pt x="207" y="485"/>
                        </a:cubicBezTo>
                        <a:cubicBezTo>
                          <a:pt x="207" y="484"/>
                          <a:pt x="205" y="488"/>
                          <a:pt x="205" y="487"/>
                        </a:cubicBezTo>
                        <a:cubicBezTo>
                          <a:pt x="209" y="478"/>
                          <a:pt x="211" y="480"/>
                          <a:pt x="215" y="471"/>
                        </a:cubicBezTo>
                        <a:cubicBezTo>
                          <a:pt x="214" y="473"/>
                          <a:pt x="214" y="473"/>
                          <a:pt x="214" y="473"/>
                        </a:cubicBezTo>
                        <a:cubicBezTo>
                          <a:pt x="215" y="470"/>
                          <a:pt x="215" y="469"/>
                          <a:pt x="219" y="465"/>
                        </a:cubicBezTo>
                        <a:cubicBezTo>
                          <a:pt x="220" y="465"/>
                          <a:pt x="217" y="469"/>
                          <a:pt x="216" y="471"/>
                        </a:cubicBezTo>
                        <a:cubicBezTo>
                          <a:pt x="218" y="468"/>
                          <a:pt x="223" y="461"/>
                          <a:pt x="220" y="462"/>
                        </a:cubicBezTo>
                        <a:cubicBezTo>
                          <a:pt x="222" y="459"/>
                          <a:pt x="224" y="458"/>
                          <a:pt x="225" y="456"/>
                        </a:cubicBezTo>
                        <a:cubicBezTo>
                          <a:pt x="225" y="456"/>
                          <a:pt x="223" y="459"/>
                          <a:pt x="223" y="457"/>
                        </a:cubicBezTo>
                        <a:cubicBezTo>
                          <a:pt x="227" y="452"/>
                          <a:pt x="231" y="444"/>
                          <a:pt x="235" y="439"/>
                        </a:cubicBezTo>
                        <a:cubicBezTo>
                          <a:pt x="235" y="439"/>
                          <a:pt x="236" y="439"/>
                          <a:pt x="236" y="439"/>
                        </a:cubicBezTo>
                        <a:cubicBezTo>
                          <a:pt x="238" y="434"/>
                          <a:pt x="239" y="436"/>
                          <a:pt x="243" y="429"/>
                        </a:cubicBezTo>
                        <a:close/>
                      </a:path>
                    </a:pathLst>
                  </a:custGeom>
                  <a:solidFill>
                    <a:schemeClr val="bg1">
                      <a:lumMod val="85000"/>
                    </a:schemeClr>
                  </a:solid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73" name="Freeform 156"/>
                  <p:cNvSpPr/>
                  <p:nvPr/>
                </p:nvSpPr>
                <p:spPr bwMode="auto">
                  <a:xfrm>
                    <a:off x="7526338" y="2025650"/>
                    <a:ext cx="7937" cy="7938"/>
                  </a:xfrm>
                  <a:custGeom>
                    <a:avLst/>
                    <a:gdLst/>
                    <a:ahLst/>
                    <a:cxnLst>
                      <a:cxn ang="0">
                        <a:pos x="3" y="0"/>
                      </a:cxn>
                      <a:cxn ang="0">
                        <a:pos x="0" y="1"/>
                      </a:cxn>
                      <a:cxn ang="0">
                        <a:pos x="0" y="3"/>
                      </a:cxn>
                      <a:cxn ang="0">
                        <a:pos x="3" y="0"/>
                      </a:cxn>
                    </a:cxnLst>
                    <a:rect l="0" t="0" r="r" b="b"/>
                    <a:pathLst>
                      <a:path w="3" h="3">
                        <a:moveTo>
                          <a:pt x="3" y="0"/>
                        </a:moveTo>
                        <a:cubicBezTo>
                          <a:pt x="0" y="1"/>
                          <a:pt x="0" y="1"/>
                          <a:pt x="0" y="1"/>
                        </a:cubicBezTo>
                        <a:cubicBezTo>
                          <a:pt x="1" y="2"/>
                          <a:pt x="1" y="2"/>
                          <a:pt x="0" y="3"/>
                        </a:cubicBezTo>
                        <a:lnTo>
                          <a:pt x="3" y="0"/>
                        </a:ln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74" name="Freeform 157"/>
                  <p:cNvSpPr/>
                  <p:nvPr/>
                </p:nvSpPr>
                <p:spPr bwMode="auto">
                  <a:xfrm>
                    <a:off x="7278688" y="2239963"/>
                    <a:ext cx="1587" cy="1588"/>
                  </a:xfrm>
                  <a:custGeom>
                    <a:avLst/>
                    <a:gdLst/>
                    <a:ahLst/>
                    <a:cxnLst>
                      <a:cxn ang="0">
                        <a:pos x="0" y="0"/>
                      </a:cxn>
                      <a:cxn ang="0">
                        <a:pos x="0" y="1"/>
                      </a:cxn>
                      <a:cxn ang="0">
                        <a:pos x="0" y="0"/>
                      </a:cxn>
                    </a:cxnLst>
                    <a:rect l="0" t="0" r="r" b="b"/>
                    <a:pathLst>
                      <a:path h="1">
                        <a:moveTo>
                          <a:pt x="0" y="0"/>
                        </a:moveTo>
                        <a:cubicBezTo>
                          <a:pt x="0" y="0"/>
                          <a:pt x="0" y="1"/>
                          <a:pt x="0" y="1"/>
                        </a:cubicBezTo>
                        <a:cubicBezTo>
                          <a:pt x="0" y="0"/>
                          <a:pt x="0" y="0"/>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75" name="Freeform 158"/>
                  <p:cNvSpPr/>
                  <p:nvPr/>
                </p:nvSpPr>
                <p:spPr bwMode="auto">
                  <a:xfrm>
                    <a:off x="7221538" y="2297113"/>
                    <a:ext cx="7937" cy="4763"/>
                  </a:xfrm>
                  <a:custGeom>
                    <a:avLst/>
                    <a:gdLst/>
                    <a:ahLst/>
                    <a:cxnLst>
                      <a:cxn ang="0">
                        <a:pos x="2" y="2"/>
                      </a:cxn>
                      <a:cxn ang="0">
                        <a:pos x="0" y="2"/>
                      </a:cxn>
                      <a:cxn ang="0">
                        <a:pos x="2" y="2"/>
                      </a:cxn>
                    </a:cxnLst>
                    <a:rect l="0" t="0" r="r" b="b"/>
                    <a:pathLst>
                      <a:path w="3" h="2">
                        <a:moveTo>
                          <a:pt x="2" y="2"/>
                        </a:moveTo>
                        <a:cubicBezTo>
                          <a:pt x="3" y="0"/>
                          <a:pt x="1" y="1"/>
                          <a:pt x="0" y="2"/>
                        </a:cubicBezTo>
                        <a:cubicBezTo>
                          <a:pt x="1" y="2"/>
                          <a:pt x="1" y="2"/>
                          <a:pt x="2" y="2"/>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76" name="Freeform 159"/>
                  <p:cNvSpPr/>
                  <p:nvPr/>
                </p:nvSpPr>
                <p:spPr bwMode="auto">
                  <a:xfrm>
                    <a:off x="7685088" y="1916113"/>
                    <a:ext cx="3175" cy="1588"/>
                  </a:xfrm>
                  <a:custGeom>
                    <a:avLst/>
                    <a:gdLst/>
                    <a:ahLst/>
                    <a:cxnLst>
                      <a:cxn ang="0">
                        <a:pos x="1" y="0"/>
                      </a:cxn>
                      <a:cxn ang="0">
                        <a:pos x="0" y="0"/>
                      </a:cxn>
                      <a:cxn ang="0">
                        <a:pos x="1" y="0"/>
                      </a:cxn>
                    </a:cxnLst>
                    <a:rect l="0" t="0" r="r" b="b"/>
                    <a:pathLst>
                      <a:path w="1">
                        <a:moveTo>
                          <a:pt x="1" y="0"/>
                        </a:moveTo>
                        <a:cubicBezTo>
                          <a:pt x="0" y="0"/>
                          <a:pt x="0" y="0"/>
                          <a:pt x="0" y="0"/>
                        </a:cubicBezTo>
                        <a:cubicBezTo>
                          <a:pt x="1" y="0"/>
                          <a:pt x="1" y="0"/>
                          <a:pt x="1"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77" name="Freeform 160"/>
                  <p:cNvSpPr/>
                  <p:nvPr/>
                </p:nvSpPr>
                <p:spPr bwMode="auto">
                  <a:xfrm>
                    <a:off x="8167688" y="1717675"/>
                    <a:ext cx="1587"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78" name="Freeform 161"/>
                  <p:cNvSpPr/>
                  <p:nvPr/>
                </p:nvSpPr>
                <p:spPr bwMode="auto">
                  <a:xfrm>
                    <a:off x="8132763" y="1720850"/>
                    <a:ext cx="6350" cy="1588"/>
                  </a:xfrm>
                  <a:custGeom>
                    <a:avLst/>
                    <a:gdLst/>
                    <a:ahLst/>
                    <a:cxnLst>
                      <a:cxn ang="0">
                        <a:pos x="3" y="0"/>
                      </a:cxn>
                      <a:cxn ang="0">
                        <a:pos x="0" y="1"/>
                      </a:cxn>
                      <a:cxn ang="0">
                        <a:pos x="3" y="0"/>
                      </a:cxn>
                    </a:cxnLst>
                    <a:rect l="0" t="0" r="r" b="b"/>
                    <a:pathLst>
                      <a:path w="3" h="1">
                        <a:moveTo>
                          <a:pt x="3" y="0"/>
                        </a:moveTo>
                        <a:cubicBezTo>
                          <a:pt x="2" y="0"/>
                          <a:pt x="1" y="1"/>
                          <a:pt x="0" y="1"/>
                        </a:cubicBezTo>
                        <a:cubicBezTo>
                          <a:pt x="1" y="1"/>
                          <a:pt x="2" y="1"/>
                          <a:pt x="3"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79" name="Freeform 162"/>
                  <p:cNvSpPr/>
                  <p:nvPr/>
                </p:nvSpPr>
                <p:spPr bwMode="auto">
                  <a:xfrm>
                    <a:off x="7577138" y="1984375"/>
                    <a:ext cx="4762" cy="4763"/>
                  </a:xfrm>
                  <a:custGeom>
                    <a:avLst/>
                    <a:gdLst/>
                    <a:ahLst/>
                    <a:cxnLst>
                      <a:cxn ang="0">
                        <a:pos x="2" y="0"/>
                      </a:cxn>
                      <a:cxn ang="0">
                        <a:pos x="0" y="2"/>
                      </a:cxn>
                      <a:cxn ang="0">
                        <a:pos x="2" y="0"/>
                      </a:cxn>
                    </a:cxnLst>
                    <a:rect l="0" t="0" r="r" b="b"/>
                    <a:pathLst>
                      <a:path w="2" h="2">
                        <a:moveTo>
                          <a:pt x="2" y="0"/>
                        </a:moveTo>
                        <a:cubicBezTo>
                          <a:pt x="1" y="1"/>
                          <a:pt x="1" y="1"/>
                          <a:pt x="0" y="2"/>
                        </a:cubicBezTo>
                        <a:cubicBezTo>
                          <a:pt x="1" y="1"/>
                          <a:pt x="2" y="1"/>
                          <a:pt x="2"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80" name="Freeform 163"/>
                  <p:cNvSpPr/>
                  <p:nvPr/>
                </p:nvSpPr>
                <p:spPr bwMode="auto">
                  <a:xfrm>
                    <a:off x="8120063" y="1725613"/>
                    <a:ext cx="7937" cy="3175"/>
                  </a:xfrm>
                  <a:custGeom>
                    <a:avLst/>
                    <a:gdLst/>
                    <a:ahLst/>
                    <a:cxnLst>
                      <a:cxn ang="0">
                        <a:pos x="3" y="0"/>
                      </a:cxn>
                      <a:cxn ang="0">
                        <a:pos x="0" y="1"/>
                      </a:cxn>
                      <a:cxn ang="0">
                        <a:pos x="0" y="1"/>
                      </a:cxn>
                      <a:cxn ang="0">
                        <a:pos x="3" y="0"/>
                      </a:cxn>
                    </a:cxnLst>
                    <a:rect l="0" t="0" r="r" b="b"/>
                    <a:pathLst>
                      <a:path w="3" h="1">
                        <a:moveTo>
                          <a:pt x="3" y="0"/>
                        </a:moveTo>
                        <a:cubicBezTo>
                          <a:pt x="0" y="1"/>
                          <a:pt x="0" y="1"/>
                          <a:pt x="0" y="1"/>
                        </a:cubicBezTo>
                        <a:cubicBezTo>
                          <a:pt x="0" y="1"/>
                          <a:pt x="0" y="1"/>
                          <a:pt x="0" y="1"/>
                        </a:cubicBezTo>
                        <a:lnTo>
                          <a:pt x="3" y="0"/>
                        </a:ln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81" name="Freeform 164"/>
                  <p:cNvSpPr/>
                  <p:nvPr/>
                </p:nvSpPr>
                <p:spPr bwMode="auto">
                  <a:xfrm>
                    <a:off x="8167688" y="1716088"/>
                    <a:ext cx="9525" cy="1588"/>
                  </a:xfrm>
                  <a:custGeom>
                    <a:avLst/>
                    <a:gdLst/>
                    <a:ahLst/>
                    <a:cxnLst>
                      <a:cxn ang="0">
                        <a:pos x="4" y="0"/>
                      </a:cxn>
                      <a:cxn ang="0">
                        <a:pos x="0" y="1"/>
                      </a:cxn>
                      <a:cxn ang="0">
                        <a:pos x="4" y="0"/>
                      </a:cxn>
                    </a:cxnLst>
                    <a:rect l="0" t="0" r="r" b="b"/>
                    <a:pathLst>
                      <a:path w="4" h="1">
                        <a:moveTo>
                          <a:pt x="4" y="0"/>
                        </a:moveTo>
                        <a:cubicBezTo>
                          <a:pt x="3" y="1"/>
                          <a:pt x="1" y="1"/>
                          <a:pt x="0" y="1"/>
                        </a:cubicBezTo>
                        <a:cubicBezTo>
                          <a:pt x="2" y="1"/>
                          <a:pt x="3" y="1"/>
                          <a:pt x="4"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82" name="Freeform 165"/>
                  <p:cNvSpPr/>
                  <p:nvPr/>
                </p:nvSpPr>
                <p:spPr bwMode="auto">
                  <a:xfrm>
                    <a:off x="7850188" y="1822450"/>
                    <a:ext cx="4762" cy="4763"/>
                  </a:xfrm>
                  <a:custGeom>
                    <a:avLst/>
                    <a:gdLst/>
                    <a:ahLst/>
                    <a:cxnLst>
                      <a:cxn ang="0">
                        <a:pos x="2" y="0"/>
                      </a:cxn>
                      <a:cxn ang="0">
                        <a:pos x="2" y="1"/>
                      </a:cxn>
                      <a:cxn ang="0">
                        <a:pos x="2" y="0"/>
                      </a:cxn>
                    </a:cxnLst>
                    <a:rect l="0" t="0" r="r" b="b"/>
                    <a:pathLst>
                      <a:path w="2" h="2">
                        <a:moveTo>
                          <a:pt x="2" y="0"/>
                        </a:moveTo>
                        <a:cubicBezTo>
                          <a:pt x="2" y="1"/>
                          <a:pt x="2" y="1"/>
                          <a:pt x="2" y="1"/>
                        </a:cubicBezTo>
                        <a:cubicBezTo>
                          <a:pt x="0" y="2"/>
                          <a:pt x="1" y="1"/>
                          <a:pt x="2"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83" name="Freeform 166"/>
                  <p:cNvSpPr/>
                  <p:nvPr/>
                </p:nvSpPr>
                <p:spPr bwMode="auto">
                  <a:xfrm>
                    <a:off x="8094663" y="1738313"/>
                    <a:ext cx="3175" cy="1588"/>
                  </a:xfrm>
                  <a:custGeom>
                    <a:avLst/>
                    <a:gdLst/>
                    <a:ahLst/>
                    <a:cxnLst>
                      <a:cxn ang="0">
                        <a:pos x="2" y="0"/>
                      </a:cxn>
                      <a:cxn ang="0">
                        <a:pos x="2" y="0"/>
                      </a:cxn>
                      <a:cxn ang="0">
                        <a:pos x="0" y="1"/>
                      </a:cxn>
                      <a:cxn ang="0">
                        <a:pos x="2" y="0"/>
                      </a:cxn>
                    </a:cxnLst>
                    <a:rect l="0" t="0" r="r" b="b"/>
                    <a:pathLst>
                      <a:path w="2" h="1">
                        <a:moveTo>
                          <a:pt x="2" y="0"/>
                        </a:moveTo>
                        <a:lnTo>
                          <a:pt x="2" y="0"/>
                        </a:lnTo>
                        <a:lnTo>
                          <a:pt x="0" y="1"/>
                        </a:lnTo>
                        <a:lnTo>
                          <a:pt x="2" y="0"/>
                        </a:ln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84" name="Freeform 167"/>
                  <p:cNvSpPr/>
                  <p:nvPr/>
                </p:nvSpPr>
                <p:spPr bwMode="auto">
                  <a:xfrm>
                    <a:off x="8204200" y="1711325"/>
                    <a:ext cx="4762" cy="1588"/>
                  </a:xfrm>
                  <a:custGeom>
                    <a:avLst/>
                    <a:gdLst/>
                    <a:ahLst/>
                    <a:cxnLst>
                      <a:cxn ang="0">
                        <a:pos x="1" y="0"/>
                      </a:cxn>
                      <a:cxn ang="0">
                        <a:pos x="0" y="0"/>
                      </a:cxn>
                      <a:cxn ang="0">
                        <a:pos x="2" y="0"/>
                      </a:cxn>
                      <a:cxn ang="0">
                        <a:pos x="1" y="0"/>
                      </a:cxn>
                    </a:cxnLst>
                    <a:rect l="0" t="0" r="r" b="b"/>
                    <a:pathLst>
                      <a:path w="2">
                        <a:moveTo>
                          <a:pt x="1" y="0"/>
                        </a:moveTo>
                        <a:cubicBezTo>
                          <a:pt x="1" y="0"/>
                          <a:pt x="0" y="0"/>
                          <a:pt x="0" y="0"/>
                        </a:cubicBezTo>
                        <a:cubicBezTo>
                          <a:pt x="2" y="0"/>
                          <a:pt x="2" y="0"/>
                          <a:pt x="2" y="0"/>
                        </a:cubicBezTo>
                        <a:cubicBezTo>
                          <a:pt x="1" y="0"/>
                          <a:pt x="1" y="0"/>
                          <a:pt x="1" y="0"/>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85" name="Freeform 168"/>
                  <p:cNvSpPr/>
                  <p:nvPr/>
                </p:nvSpPr>
                <p:spPr bwMode="auto">
                  <a:xfrm>
                    <a:off x="7956550" y="1779588"/>
                    <a:ext cx="1587" cy="4763"/>
                  </a:xfrm>
                  <a:custGeom>
                    <a:avLst/>
                    <a:gdLst/>
                    <a:ahLst/>
                    <a:cxnLst>
                      <a:cxn ang="0">
                        <a:pos x="1" y="2"/>
                      </a:cxn>
                      <a:cxn ang="0">
                        <a:pos x="1" y="0"/>
                      </a:cxn>
                      <a:cxn ang="0">
                        <a:pos x="1" y="2"/>
                      </a:cxn>
                    </a:cxnLst>
                    <a:rect l="0" t="0" r="r" b="b"/>
                    <a:pathLst>
                      <a:path w="1" h="2">
                        <a:moveTo>
                          <a:pt x="1" y="2"/>
                        </a:moveTo>
                        <a:cubicBezTo>
                          <a:pt x="1" y="1"/>
                          <a:pt x="1" y="1"/>
                          <a:pt x="1" y="0"/>
                        </a:cubicBezTo>
                        <a:cubicBezTo>
                          <a:pt x="0" y="1"/>
                          <a:pt x="0" y="1"/>
                          <a:pt x="1" y="2"/>
                        </a:cubicBezTo>
                        <a:close/>
                      </a:path>
                    </a:pathLst>
                  </a:custGeom>
                  <a:grp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grpSp>
          </p:grpSp>
          <p:grpSp>
            <p:nvGrpSpPr>
              <p:cNvPr id="23" name="Group 607"/>
              <p:cNvGrpSpPr/>
              <p:nvPr/>
            </p:nvGrpSpPr>
            <p:grpSpPr>
              <a:xfrm rot="806963">
                <a:off x="2008129" y="1047000"/>
                <a:ext cx="1683483" cy="1691701"/>
                <a:chOff x="4391025" y="1189038"/>
                <a:chExt cx="1952625" cy="1962150"/>
              </a:xfrm>
            </p:grpSpPr>
            <p:sp>
              <p:nvSpPr>
                <p:cNvPr id="24" name="Freeform 6"/>
                <p:cNvSpPr/>
                <p:nvPr/>
              </p:nvSpPr>
              <p:spPr bwMode="auto">
                <a:xfrm>
                  <a:off x="4856162" y="2362200"/>
                  <a:ext cx="342900" cy="342900"/>
                </a:xfrm>
                <a:custGeom>
                  <a:avLst/>
                  <a:gdLst/>
                  <a:ahLst/>
                  <a:cxnLst>
                    <a:cxn ang="0">
                      <a:pos x="0" y="54"/>
                    </a:cxn>
                    <a:cxn ang="0">
                      <a:pos x="164" y="216"/>
                    </a:cxn>
                    <a:cxn ang="0">
                      <a:pos x="216" y="163"/>
                    </a:cxn>
                    <a:cxn ang="0">
                      <a:pos x="52" y="0"/>
                    </a:cxn>
                    <a:cxn ang="0">
                      <a:pos x="0" y="54"/>
                    </a:cxn>
                  </a:cxnLst>
                  <a:rect l="0" t="0" r="r" b="b"/>
                  <a:pathLst>
                    <a:path w="216" h="216">
                      <a:moveTo>
                        <a:pt x="0" y="54"/>
                      </a:moveTo>
                      <a:lnTo>
                        <a:pt x="164" y="216"/>
                      </a:lnTo>
                      <a:lnTo>
                        <a:pt x="216" y="163"/>
                      </a:lnTo>
                      <a:lnTo>
                        <a:pt x="52" y="0"/>
                      </a:lnTo>
                      <a:lnTo>
                        <a:pt x="0" y="54"/>
                      </a:lnTo>
                      <a:close/>
                    </a:path>
                  </a:pathLst>
                </a:custGeom>
                <a:solidFill>
                  <a:schemeClr val="accent1"/>
                </a:solid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5" name="Freeform 7"/>
                <p:cNvSpPr/>
                <p:nvPr/>
              </p:nvSpPr>
              <p:spPr bwMode="auto">
                <a:xfrm>
                  <a:off x="4856162" y="2362200"/>
                  <a:ext cx="342900" cy="342900"/>
                </a:xfrm>
                <a:custGeom>
                  <a:avLst/>
                  <a:gdLst/>
                  <a:ahLst/>
                  <a:cxnLst>
                    <a:cxn ang="0">
                      <a:pos x="0" y="54"/>
                    </a:cxn>
                    <a:cxn ang="0">
                      <a:pos x="164" y="216"/>
                    </a:cxn>
                    <a:cxn ang="0">
                      <a:pos x="216" y="163"/>
                    </a:cxn>
                    <a:cxn ang="0">
                      <a:pos x="52" y="0"/>
                    </a:cxn>
                    <a:cxn ang="0">
                      <a:pos x="0" y="54"/>
                    </a:cxn>
                  </a:cxnLst>
                  <a:rect l="0" t="0" r="r" b="b"/>
                  <a:pathLst>
                    <a:path w="216" h="216">
                      <a:moveTo>
                        <a:pt x="0" y="54"/>
                      </a:moveTo>
                      <a:lnTo>
                        <a:pt x="164" y="216"/>
                      </a:lnTo>
                      <a:lnTo>
                        <a:pt x="216" y="163"/>
                      </a:lnTo>
                      <a:lnTo>
                        <a:pt x="52" y="0"/>
                      </a:lnTo>
                      <a:lnTo>
                        <a:pt x="0" y="54"/>
                      </a:lnTo>
                    </a:path>
                  </a:pathLst>
                </a:custGeom>
                <a:no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6" name="Freeform 8"/>
                <p:cNvSpPr/>
                <p:nvPr/>
              </p:nvSpPr>
              <p:spPr bwMode="auto">
                <a:xfrm>
                  <a:off x="4391025" y="1874838"/>
                  <a:ext cx="1284288" cy="1276350"/>
                </a:xfrm>
                <a:custGeom>
                  <a:avLst/>
                  <a:gdLst/>
                  <a:ahLst/>
                  <a:cxnLst>
                    <a:cxn ang="0">
                      <a:pos x="1114" y="270"/>
                    </a:cxn>
                    <a:cxn ang="0">
                      <a:pos x="140" y="268"/>
                    </a:cxn>
                    <a:cxn ang="0">
                      <a:pos x="0" y="479"/>
                    </a:cxn>
                    <a:cxn ang="0">
                      <a:pos x="766" y="624"/>
                    </a:cxn>
                    <a:cxn ang="0">
                      <a:pos x="922" y="1388"/>
                    </a:cxn>
                    <a:cxn ang="0">
                      <a:pos x="1130" y="1245"/>
                    </a:cxn>
                    <a:cxn ang="0">
                      <a:pos x="1114" y="270"/>
                    </a:cxn>
                  </a:cxnLst>
                  <a:rect l="0" t="0" r="r" b="b"/>
                  <a:pathLst>
                    <a:path w="1395" h="1388">
                      <a:moveTo>
                        <a:pt x="1114" y="270"/>
                      </a:moveTo>
                      <a:cubicBezTo>
                        <a:pt x="841" y="1"/>
                        <a:pt x="405" y="0"/>
                        <a:pt x="140" y="268"/>
                      </a:cubicBezTo>
                      <a:cubicBezTo>
                        <a:pt x="79" y="331"/>
                        <a:pt x="32" y="402"/>
                        <a:pt x="0" y="479"/>
                      </a:cubicBezTo>
                      <a:cubicBezTo>
                        <a:pt x="251" y="369"/>
                        <a:pt x="556" y="417"/>
                        <a:pt x="766" y="624"/>
                      </a:cubicBezTo>
                      <a:cubicBezTo>
                        <a:pt x="976" y="831"/>
                        <a:pt x="1028" y="1136"/>
                        <a:pt x="922" y="1388"/>
                      </a:cubicBezTo>
                      <a:cubicBezTo>
                        <a:pt x="998" y="1355"/>
                        <a:pt x="1069" y="1307"/>
                        <a:pt x="1130" y="1245"/>
                      </a:cubicBezTo>
                      <a:cubicBezTo>
                        <a:pt x="1395" y="976"/>
                        <a:pt x="1388" y="540"/>
                        <a:pt x="1114" y="270"/>
                      </a:cubicBezTo>
                    </a:path>
                  </a:pathLst>
                </a:custGeom>
                <a:solidFill>
                  <a:schemeClr val="accent2">
                    <a:lumMod val="75000"/>
                  </a:schemeClr>
                </a:solid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7" name="Freeform 10"/>
                <p:cNvSpPr/>
                <p:nvPr/>
              </p:nvSpPr>
              <p:spPr bwMode="auto">
                <a:xfrm>
                  <a:off x="4854575" y="1189038"/>
                  <a:ext cx="1489075" cy="1501775"/>
                </a:xfrm>
                <a:custGeom>
                  <a:avLst/>
                  <a:gdLst/>
                  <a:ahLst/>
                  <a:cxnLst>
                    <a:cxn ang="0">
                      <a:pos x="462" y="557"/>
                    </a:cxn>
                    <a:cxn ang="0">
                      <a:pos x="0" y="1288"/>
                    </a:cxn>
                    <a:cxn ang="0">
                      <a:pos x="201" y="1433"/>
                    </a:cxn>
                    <a:cxn ang="0">
                      <a:pos x="349" y="1632"/>
                    </a:cxn>
                    <a:cxn ang="0">
                      <a:pos x="1073" y="1160"/>
                    </a:cxn>
                    <a:cxn ang="0">
                      <a:pos x="1589" y="24"/>
                    </a:cxn>
                    <a:cxn ang="0">
                      <a:pos x="462" y="557"/>
                    </a:cxn>
                  </a:cxnLst>
                  <a:rect l="0" t="0" r="r" b="b"/>
                  <a:pathLst>
                    <a:path w="1618" h="1632">
                      <a:moveTo>
                        <a:pt x="462" y="557"/>
                      </a:moveTo>
                      <a:cubicBezTo>
                        <a:pt x="236" y="786"/>
                        <a:pt x="78" y="1044"/>
                        <a:pt x="0" y="1288"/>
                      </a:cubicBezTo>
                      <a:cubicBezTo>
                        <a:pt x="72" y="1325"/>
                        <a:pt x="140" y="1373"/>
                        <a:pt x="201" y="1433"/>
                      </a:cubicBezTo>
                      <a:cubicBezTo>
                        <a:pt x="262" y="1493"/>
                        <a:pt x="311" y="1560"/>
                        <a:pt x="349" y="1632"/>
                      </a:cubicBezTo>
                      <a:cubicBezTo>
                        <a:pt x="591" y="1550"/>
                        <a:pt x="847" y="1389"/>
                        <a:pt x="1073" y="1160"/>
                      </a:cubicBezTo>
                      <a:cubicBezTo>
                        <a:pt x="1432" y="796"/>
                        <a:pt x="1618" y="358"/>
                        <a:pt x="1589" y="24"/>
                      </a:cubicBezTo>
                      <a:cubicBezTo>
                        <a:pt x="1255" y="0"/>
                        <a:pt x="820" y="193"/>
                        <a:pt x="462" y="557"/>
                      </a:cubicBezTo>
                    </a:path>
                  </a:pathLst>
                </a:custGeom>
                <a:solidFill>
                  <a:schemeClr val="tx1">
                    <a:lumMod val="10000"/>
                    <a:lumOff val="90000"/>
                  </a:schemeClr>
                </a:solid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8" name="Freeform 11"/>
                <p:cNvSpPr/>
                <p:nvPr/>
              </p:nvSpPr>
              <p:spPr bwMode="auto">
                <a:xfrm>
                  <a:off x="5029200" y="1208088"/>
                  <a:ext cx="1314450" cy="1482725"/>
                </a:xfrm>
                <a:custGeom>
                  <a:avLst/>
                  <a:gdLst/>
                  <a:ahLst/>
                  <a:cxnLst>
                    <a:cxn ang="0">
                      <a:pos x="1399" y="2"/>
                    </a:cxn>
                    <a:cxn ang="0">
                      <a:pos x="0" y="1401"/>
                    </a:cxn>
                    <a:cxn ang="0">
                      <a:pos x="11" y="1411"/>
                    </a:cxn>
                    <a:cxn ang="0">
                      <a:pos x="159" y="1610"/>
                    </a:cxn>
                    <a:cxn ang="0">
                      <a:pos x="883" y="1138"/>
                    </a:cxn>
                    <a:cxn ang="0">
                      <a:pos x="1399" y="2"/>
                    </a:cxn>
                  </a:cxnLst>
                  <a:rect l="0" t="0" r="r" b="b"/>
                  <a:pathLst>
                    <a:path w="1428" h="1610">
                      <a:moveTo>
                        <a:pt x="1399" y="2"/>
                      </a:moveTo>
                      <a:cubicBezTo>
                        <a:pt x="1361" y="0"/>
                        <a:pt x="0" y="1401"/>
                        <a:pt x="0" y="1401"/>
                      </a:cubicBezTo>
                      <a:cubicBezTo>
                        <a:pt x="4" y="1405"/>
                        <a:pt x="7" y="1408"/>
                        <a:pt x="11" y="1411"/>
                      </a:cubicBezTo>
                      <a:cubicBezTo>
                        <a:pt x="72" y="1471"/>
                        <a:pt x="121" y="1538"/>
                        <a:pt x="159" y="1610"/>
                      </a:cubicBezTo>
                      <a:cubicBezTo>
                        <a:pt x="401" y="1528"/>
                        <a:pt x="657" y="1367"/>
                        <a:pt x="883" y="1138"/>
                      </a:cubicBezTo>
                      <a:cubicBezTo>
                        <a:pt x="1242" y="774"/>
                        <a:pt x="1428" y="336"/>
                        <a:pt x="1399" y="2"/>
                      </a:cubicBezTo>
                    </a:path>
                  </a:pathLst>
                </a:custGeom>
                <a:solidFill>
                  <a:srgbClr val="CFCFCF"/>
                </a:solid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29" name="Freeform 12"/>
                <p:cNvSpPr/>
                <p:nvPr/>
              </p:nvSpPr>
              <p:spPr bwMode="auto">
                <a:xfrm>
                  <a:off x="4814887" y="2097088"/>
                  <a:ext cx="630238" cy="638175"/>
                </a:xfrm>
                <a:custGeom>
                  <a:avLst/>
                  <a:gdLst/>
                  <a:ahLst/>
                  <a:cxnLst>
                    <a:cxn ang="0">
                      <a:pos x="276" y="282"/>
                    </a:cxn>
                    <a:cxn ang="0">
                      <a:pos x="0" y="694"/>
                    </a:cxn>
                    <a:cxn ang="0">
                      <a:pos x="407" y="411"/>
                    </a:cxn>
                    <a:cxn ang="0">
                      <a:pos x="684" y="0"/>
                    </a:cxn>
                    <a:cxn ang="0">
                      <a:pos x="276" y="282"/>
                    </a:cxn>
                  </a:cxnLst>
                  <a:rect l="0" t="0" r="r" b="b"/>
                  <a:pathLst>
                    <a:path w="684" h="694">
                      <a:moveTo>
                        <a:pt x="276" y="282"/>
                      </a:moveTo>
                      <a:cubicBezTo>
                        <a:pt x="127" y="433"/>
                        <a:pt x="24" y="591"/>
                        <a:pt x="0" y="694"/>
                      </a:cubicBezTo>
                      <a:cubicBezTo>
                        <a:pt x="102" y="668"/>
                        <a:pt x="258" y="563"/>
                        <a:pt x="407" y="411"/>
                      </a:cubicBezTo>
                      <a:cubicBezTo>
                        <a:pt x="556" y="260"/>
                        <a:pt x="659" y="103"/>
                        <a:pt x="684" y="0"/>
                      </a:cubicBezTo>
                      <a:cubicBezTo>
                        <a:pt x="581" y="26"/>
                        <a:pt x="425" y="131"/>
                        <a:pt x="276" y="282"/>
                      </a:cubicBezTo>
                    </a:path>
                  </a:pathLst>
                </a:custGeom>
                <a:solidFill>
                  <a:srgbClr val="ED9DB2"/>
                </a:solid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0" name="Freeform 23"/>
                <p:cNvSpPr/>
                <p:nvPr/>
              </p:nvSpPr>
              <p:spPr bwMode="auto">
                <a:xfrm>
                  <a:off x="5737225" y="1328738"/>
                  <a:ext cx="468313" cy="468313"/>
                </a:xfrm>
                <a:custGeom>
                  <a:avLst/>
                  <a:gdLst/>
                  <a:ahLst/>
                  <a:cxnLst>
                    <a:cxn ang="0">
                      <a:pos x="57" y="0"/>
                    </a:cxn>
                    <a:cxn ang="0">
                      <a:pos x="2" y="28"/>
                    </a:cxn>
                    <a:cxn ang="0">
                      <a:pos x="479" y="509"/>
                    </a:cxn>
                    <a:cxn ang="0">
                      <a:pos x="509" y="446"/>
                    </a:cxn>
                    <a:cxn ang="0">
                      <a:pos x="57" y="0"/>
                    </a:cxn>
                  </a:cxnLst>
                  <a:rect l="0" t="0" r="r" b="b"/>
                  <a:pathLst>
                    <a:path w="509" h="509">
                      <a:moveTo>
                        <a:pt x="57" y="0"/>
                      </a:moveTo>
                      <a:cubicBezTo>
                        <a:pt x="24" y="15"/>
                        <a:pt x="2" y="28"/>
                        <a:pt x="2" y="28"/>
                      </a:cubicBezTo>
                      <a:cubicBezTo>
                        <a:pt x="0" y="28"/>
                        <a:pt x="288" y="254"/>
                        <a:pt x="479" y="509"/>
                      </a:cubicBezTo>
                      <a:cubicBezTo>
                        <a:pt x="479" y="509"/>
                        <a:pt x="503" y="462"/>
                        <a:pt x="509" y="446"/>
                      </a:cubicBezTo>
                      <a:cubicBezTo>
                        <a:pt x="505" y="287"/>
                        <a:pt x="274" y="7"/>
                        <a:pt x="57" y="0"/>
                      </a:cubicBezTo>
                    </a:path>
                  </a:pathLst>
                </a:custGeom>
                <a:solidFill>
                  <a:schemeClr val="accent1">
                    <a:lumMod val="60000"/>
                    <a:lumOff val="40000"/>
                  </a:schemeClr>
                </a:solid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1" name="Freeform 31"/>
                <p:cNvSpPr/>
                <p:nvPr/>
              </p:nvSpPr>
              <p:spPr bwMode="auto">
                <a:xfrm>
                  <a:off x="6318250" y="1219200"/>
                  <a:ext cx="1588"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C6C6C6"/>
                </a:solid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2" name="Oval 32"/>
                <p:cNvSpPr>
                  <a:spLocks noChangeArrowheads="1"/>
                </p:cNvSpPr>
                <p:nvPr/>
              </p:nvSpPr>
              <p:spPr bwMode="auto">
                <a:xfrm>
                  <a:off x="6318250" y="1220788"/>
                  <a:ext cx="1588" cy="1588"/>
                </a:xfrm>
                <a:prstGeom prst="ellipse">
                  <a:avLst/>
                </a:prstGeom>
                <a:solidFill>
                  <a:srgbClr val="C6C6C6"/>
                </a:solid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3" name="Freeform 33"/>
                <p:cNvSpPr/>
                <p:nvPr/>
              </p:nvSpPr>
              <p:spPr bwMode="auto">
                <a:xfrm>
                  <a:off x="6318250" y="1220788"/>
                  <a:ext cx="1588"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2F2F2"/>
                </a:solid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4" name="Oval 34"/>
                <p:cNvSpPr>
                  <a:spLocks noChangeArrowheads="1"/>
                </p:cNvSpPr>
                <p:nvPr/>
              </p:nvSpPr>
              <p:spPr bwMode="auto">
                <a:xfrm>
                  <a:off x="6318250" y="1220788"/>
                  <a:ext cx="1588" cy="1588"/>
                </a:xfrm>
                <a:prstGeom prst="ellipse">
                  <a:avLst/>
                </a:prstGeom>
                <a:solidFill>
                  <a:srgbClr val="C6C6C6"/>
                </a:solid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5" name="Freeform 35"/>
                <p:cNvSpPr/>
                <p:nvPr/>
              </p:nvSpPr>
              <p:spPr bwMode="auto">
                <a:xfrm>
                  <a:off x="6318250" y="1220788"/>
                  <a:ext cx="1588"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2F2F2"/>
                </a:solid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6" name="Freeform 36"/>
                <p:cNvSpPr/>
                <p:nvPr/>
              </p:nvSpPr>
              <p:spPr bwMode="auto">
                <a:xfrm>
                  <a:off x="6318250" y="1222375"/>
                  <a:ext cx="1588" cy="1588"/>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solidFill>
                  <a:srgbClr val="C6C6C6"/>
                </a:solid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7" name="Freeform 37"/>
                <p:cNvSpPr>
                  <a:spLocks noEditPoints="1"/>
                </p:cNvSpPr>
                <p:nvPr/>
              </p:nvSpPr>
              <p:spPr bwMode="auto">
                <a:xfrm>
                  <a:off x="6316662" y="1222375"/>
                  <a:ext cx="4763" cy="115888"/>
                </a:xfrm>
                <a:custGeom>
                  <a:avLst/>
                  <a:gdLst/>
                  <a:ahLst/>
                  <a:cxnLst>
                    <a:cxn ang="0">
                      <a:pos x="1" y="0"/>
                    </a:cxn>
                    <a:cxn ang="0">
                      <a:pos x="3" y="62"/>
                    </a:cxn>
                    <a:cxn ang="0">
                      <a:pos x="0" y="126"/>
                    </a:cxn>
                    <a:cxn ang="0">
                      <a:pos x="1" y="0"/>
                    </a:cxn>
                    <a:cxn ang="0">
                      <a:pos x="1" y="0"/>
                    </a:cxn>
                    <a:cxn ang="0">
                      <a:pos x="1" y="0"/>
                    </a:cxn>
                    <a:cxn ang="0">
                      <a:pos x="1" y="0"/>
                    </a:cxn>
                    <a:cxn ang="0">
                      <a:pos x="1" y="0"/>
                    </a:cxn>
                    <a:cxn ang="0">
                      <a:pos x="1" y="0"/>
                    </a:cxn>
                  </a:cxnLst>
                  <a:rect l="0" t="0" r="r" b="b"/>
                  <a:pathLst>
                    <a:path w="4" h="126">
                      <a:moveTo>
                        <a:pt x="1" y="0"/>
                      </a:moveTo>
                      <a:cubicBezTo>
                        <a:pt x="2" y="20"/>
                        <a:pt x="3" y="41"/>
                        <a:pt x="3" y="62"/>
                      </a:cubicBezTo>
                      <a:cubicBezTo>
                        <a:pt x="3" y="83"/>
                        <a:pt x="2" y="104"/>
                        <a:pt x="0" y="126"/>
                      </a:cubicBezTo>
                      <a:cubicBezTo>
                        <a:pt x="4" y="83"/>
                        <a:pt x="4" y="41"/>
                        <a:pt x="1" y="0"/>
                      </a:cubicBezTo>
                      <a:moveTo>
                        <a:pt x="1" y="0"/>
                      </a:moveTo>
                      <a:cubicBezTo>
                        <a:pt x="1" y="0"/>
                        <a:pt x="1" y="0"/>
                        <a:pt x="1" y="0"/>
                      </a:cubicBezTo>
                      <a:cubicBezTo>
                        <a:pt x="1" y="0"/>
                        <a:pt x="1" y="0"/>
                        <a:pt x="1" y="0"/>
                      </a:cubicBezTo>
                      <a:cubicBezTo>
                        <a:pt x="1" y="0"/>
                        <a:pt x="1" y="0"/>
                        <a:pt x="1" y="0"/>
                      </a:cubicBezTo>
                      <a:cubicBezTo>
                        <a:pt x="1" y="0"/>
                        <a:pt x="1" y="0"/>
                        <a:pt x="1" y="0"/>
                      </a:cubicBezTo>
                    </a:path>
                  </a:pathLst>
                </a:custGeom>
                <a:solidFill>
                  <a:srgbClr val="F2F2F2"/>
                </a:solid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8" name="Freeform 38"/>
                <p:cNvSpPr/>
                <p:nvPr/>
              </p:nvSpPr>
              <p:spPr bwMode="auto">
                <a:xfrm>
                  <a:off x="6316662" y="1211263"/>
                  <a:ext cx="3175" cy="68263"/>
                </a:xfrm>
                <a:custGeom>
                  <a:avLst/>
                  <a:gdLst/>
                  <a:ahLst/>
                  <a:cxnLst>
                    <a:cxn ang="0">
                      <a:pos x="1" y="0"/>
                    </a:cxn>
                    <a:cxn ang="0">
                      <a:pos x="0" y="0"/>
                    </a:cxn>
                    <a:cxn ang="0">
                      <a:pos x="1" y="1"/>
                    </a:cxn>
                    <a:cxn ang="0">
                      <a:pos x="4" y="74"/>
                    </a:cxn>
                    <a:cxn ang="0">
                      <a:pos x="2" y="12"/>
                    </a:cxn>
                    <a:cxn ang="0">
                      <a:pos x="2" y="12"/>
                    </a:cxn>
                    <a:cxn ang="0">
                      <a:pos x="2" y="12"/>
                    </a:cxn>
                    <a:cxn ang="0">
                      <a:pos x="2" y="12"/>
                    </a:cxn>
                    <a:cxn ang="0">
                      <a:pos x="2" y="12"/>
                    </a:cxn>
                    <a:cxn ang="0">
                      <a:pos x="2" y="11"/>
                    </a:cxn>
                    <a:cxn ang="0">
                      <a:pos x="2" y="11"/>
                    </a:cxn>
                    <a:cxn ang="0">
                      <a:pos x="2" y="11"/>
                    </a:cxn>
                    <a:cxn ang="0">
                      <a:pos x="2" y="11"/>
                    </a:cxn>
                    <a:cxn ang="0">
                      <a:pos x="2" y="11"/>
                    </a:cxn>
                    <a:cxn ang="0">
                      <a:pos x="2" y="11"/>
                    </a:cxn>
                    <a:cxn ang="0">
                      <a:pos x="2" y="11"/>
                    </a:cxn>
                    <a:cxn ang="0">
                      <a:pos x="2" y="11"/>
                    </a:cxn>
                    <a:cxn ang="0">
                      <a:pos x="2" y="11"/>
                    </a:cxn>
                    <a:cxn ang="0">
                      <a:pos x="2" y="11"/>
                    </a:cxn>
                    <a:cxn ang="0">
                      <a:pos x="2" y="11"/>
                    </a:cxn>
                    <a:cxn ang="0">
                      <a:pos x="2" y="11"/>
                    </a:cxn>
                    <a:cxn ang="0">
                      <a:pos x="2" y="10"/>
                    </a:cxn>
                    <a:cxn ang="0">
                      <a:pos x="2" y="10"/>
                    </a:cxn>
                    <a:cxn ang="0">
                      <a:pos x="2" y="10"/>
                    </a:cxn>
                    <a:cxn ang="0">
                      <a:pos x="2" y="10"/>
                    </a:cxn>
                    <a:cxn ang="0">
                      <a:pos x="1" y="0"/>
                    </a:cxn>
                    <a:cxn ang="0">
                      <a:pos x="1" y="0"/>
                    </a:cxn>
                  </a:cxnLst>
                  <a:rect l="0" t="0" r="r" b="b"/>
                  <a:pathLst>
                    <a:path w="4" h="74">
                      <a:moveTo>
                        <a:pt x="1" y="0"/>
                      </a:moveTo>
                      <a:cubicBezTo>
                        <a:pt x="1" y="0"/>
                        <a:pt x="0" y="0"/>
                        <a:pt x="0" y="0"/>
                      </a:cubicBezTo>
                      <a:cubicBezTo>
                        <a:pt x="0" y="0"/>
                        <a:pt x="1" y="1"/>
                        <a:pt x="1" y="1"/>
                      </a:cubicBezTo>
                      <a:cubicBezTo>
                        <a:pt x="3" y="25"/>
                        <a:pt x="4" y="49"/>
                        <a:pt x="4" y="74"/>
                      </a:cubicBezTo>
                      <a:cubicBezTo>
                        <a:pt x="4" y="53"/>
                        <a:pt x="3" y="32"/>
                        <a:pt x="2" y="12"/>
                      </a:cubicBezTo>
                      <a:cubicBezTo>
                        <a:pt x="2" y="12"/>
                        <a:pt x="2" y="12"/>
                        <a:pt x="2" y="12"/>
                      </a:cubicBezTo>
                      <a:cubicBezTo>
                        <a:pt x="2" y="12"/>
                        <a:pt x="2" y="12"/>
                        <a:pt x="2" y="12"/>
                      </a:cubicBezTo>
                      <a:cubicBezTo>
                        <a:pt x="2" y="12"/>
                        <a:pt x="2" y="12"/>
                        <a:pt x="2" y="12"/>
                      </a:cubicBezTo>
                      <a:cubicBezTo>
                        <a:pt x="2" y="12"/>
                        <a:pt x="2" y="12"/>
                        <a:pt x="2" y="12"/>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0"/>
                        <a:pt x="2" y="10"/>
                        <a:pt x="2" y="10"/>
                      </a:cubicBezTo>
                      <a:cubicBezTo>
                        <a:pt x="2" y="10"/>
                        <a:pt x="2" y="10"/>
                        <a:pt x="2" y="10"/>
                      </a:cubicBezTo>
                      <a:cubicBezTo>
                        <a:pt x="2" y="10"/>
                        <a:pt x="2" y="10"/>
                        <a:pt x="2" y="10"/>
                      </a:cubicBezTo>
                      <a:cubicBezTo>
                        <a:pt x="2" y="10"/>
                        <a:pt x="2" y="10"/>
                        <a:pt x="2" y="10"/>
                      </a:cubicBezTo>
                      <a:cubicBezTo>
                        <a:pt x="2" y="7"/>
                        <a:pt x="1" y="4"/>
                        <a:pt x="1" y="0"/>
                      </a:cubicBezTo>
                      <a:cubicBezTo>
                        <a:pt x="1" y="0"/>
                        <a:pt x="1" y="0"/>
                        <a:pt x="1" y="0"/>
                      </a:cubicBezTo>
                    </a:path>
                  </a:pathLst>
                </a:custGeom>
                <a:solidFill>
                  <a:srgbClr val="B7352B"/>
                </a:solid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39" name="Freeform 40"/>
                <p:cNvSpPr/>
                <p:nvPr/>
              </p:nvSpPr>
              <p:spPr bwMode="auto">
                <a:xfrm>
                  <a:off x="6316662" y="1338263"/>
                  <a:ext cx="1588"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2F2F2"/>
                </a:solid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40" name="Freeform 41"/>
                <p:cNvSpPr>
                  <a:spLocks noEditPoints="1"/>
                </p:cNvSpPr>
                <p:nvPr/>
              </p:nvSpPr>
              <p:spPr bwMode="auto">
                <a:xfrm>
                  <a:off x="5175250" y="1797050"/>
                  <a:ext cx="1001713" cy="893763"/>
                </a:xfrm>
                <a:custGeom>
                  <a:avLst/>
                  <a:gdLst/>
                  <a:ahLst/>
                  <a:cxnLst>
                    <a:cxn ang="0">
                      <a:pos x="72" y="943"/>
                    </a:cxn>
                    <a:cxn ang="0">
                      <a:pos x="0" y="970"/>
                    </a:cxn>
                    <a:cxn ang="0">
                      <a:pos x="0" y="970"/>
                    </a:cxn>
                    <a:cxn ang="0">
                      <a:pos x="72" y="943"/>
                    </a:cxn>
                    <a:cxn ang="0">
                      <a:pos x="72" y="943"/>
                    </a:cxn>
                    <a:cxn ang="0">
                      <a:pos x="1088" y="0"/>
                    </a:cxn>
                    <a:cxn ang="0">
                      <a:pos x="724" y="498"/>
                    </a:cxn>
                    <a:cxn ang="0">
                      <a:pos x="1088" y="0"/>
                    </a:cxn>
                    <a:cxn ang="0">
                      <a:pos x="1088" y="0"/>
                    </a:cxn>
                  </a:cxnLst>
                  <a:rect l="0" t="0" r="r" b="b"/>
                  <a:pathLst>
                    <a:path w="1088" h="970">
                      <a:moveTo>
                        <a:pt x="72" y="943"/>
                      </a:moveTo>
                      <a:cubicBezTo>
                        <a:pt x="48" y="953"/>
                        <a:pt x="24" y="962"/>
                        <a:pt x="0" y="970"/>
                      </a:cubicBezTo>
                      <a:cubicBezTo>
                        <a:pt x="0" y="970"/>
                        <a:pt x="0" y="970"/>
                        <a:pt x="0" y="970"/>
                      </a:cubicBezTo>
                      <a:cubicBezTo>
                        <a:pt x="24" y="962"/>
                        <a:pt x="48" y="953"/>
                        <a:pt x="72" y="943"/>
                      </a:cubicBezTo>
                      <a:cubicBezTo>
                        <a:pt x="72" y="943"/>
                        <a:pt x="72" y="943"/>
                        <a:pt x="72" y="943"/>
                      </a:cubicBezTo>
                      <a:moveTo>
                        <a:pt x="1088" y="0"/>
                      </a:moveTo>
                      <a:cubicBezTo>
                        <a:pt x="1001" y="170"/>
                        <a:pt x="879" y="341"/>
                        <a:pt x="724" y="498"/>
                      </a:cubicBezTo>
                      <a:cubicBezTo>
                        <a:pt x="879" y="341"/>
                        <a:pt x="1001" y="170"/>
                        <a:pt x="1088" y="0"/>
                      </a:cubicBezTo>
                      <a:cubicBezTo>
                        <a:pt x="1088" y="0"/>
                        <a:pt x="1088" y="0"/>
                        <a:pt x="1088" y="0"/>
                      </a:cubicBezTo>
                    </a:path>
                  </a:pathLst>
                </a:custGeom>
                <a:solidFill>
                  <a:srgbClr val="C6C6C6"/>
                </a:solid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41" name="Freeform 42"/>
                <p:cNvSpPr/>
                <p:nvPr/>
              </p:nvSpPr>
              <p:spPr bwMode="auto">
                <a:xfrm>
                  <a:off x="5241925" y="2493963"/>
                  <a:ext cx="317500" cy="171450"/>
                </a:xfrm>
                <a:custGeom>
                  <a:avLst/>
                  <a:gdLst/>
                  <a:ahLst/>
                  <a:cxnLst>
                    <a:cxn ang="0">
                      <a:pos x="344" y="0"/>
                    </a:cxn>
                    <a:cxn ang="0">
                      <a:pos x="0" y="186"/>
                    </a:cxn>
                    <a:cxn ang="0">
                      <a:pos x="0" y="186"/>
                    </a:cxn>
                    <a:cxn ang="0">
                      <a:pos x="344" y="0"/>
                    </a:cxn>
                  </a:cxnLst>
                  <a:rect l="0" t="0" r="r" b="b"/>
                  <a:pathLst>
                    <a:path w="344" h="186">
                      <a:moveTo>
                        <a:pt x="344" y="0"/>
                      </a:moveTo>
                      <a:cubicBezTo>
                        <a:pt x="230" y="79"/>
                        <a:pt x="114" y="141"/>
                        <a:pt x="0" y="186"/>
                      </a:cubicBezTo>
                      <a:cubicBezTo>
                        <a:pt x="0" y="186"/>
                        <a:pt x="0" y="186"/>
                        <a:pt x="0" y="186"/>
                      </a:cubicBezTo>
                      <a:cubicBezTo>
                        <a:pt x="114" y="141"/>
                        <a:pt x="230" y="79"/>
                        <a:pt x="344" y="0"/>
                      </a:cubicBezTo>
                    </a:path>
                  </a:pathLst>
                </a:custGeom>
                <a:solidFill>
                  <a:srgbClr val="264561"/>
                </a:solid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sp>
              <p:nvSpPr>
                <p:cNvPr id="42" name="Freeform 14"/>
                <p:cNvSpPr/>
                <p:nvPr/>
              </p:nvSpPr>
              <p:spPr bwMode="auto">
                <a:xfrm>
                  <a:off x="5788023" y="1203327"/>
                  <a:ext cx="541338" cy="539750"/>
                </a:xfrm>
                <a:custGeom>
                  <a:avLst/>
                  <a:gdLst/>
                  <a:ahLst/>
                  <a:cxnLst>
                    <a:cxn ang="0">
                      <a:pos x="0" y="142"/>
                    </a:cxn>
                    <a:cxn ang="0">
                      <a:pos x="233" y="357"/>
                    </a:cxn>
                    <a:cxn ang="0">
                      <a:pos x="452" y="587"/>
                    </a:cxn>
                    <a:cxn ang="0">
                      <a:pos x="573" y="12"/>
                    </a:cxn>
                    <a:cxn ang="0">
                      <a:pos x="0" y="142"/>
                    </a:cxn>
                  </a:cxnLst>
                  <a:rect l="0" t="0" r="r" b="b"/>
                  <a:pathLst>
                    <a:path w="588" h="587">
                      <a:moveTo>
                        <a:pt x="0" y="142"/>
                      </a:moveTo>
                      <a:cubicBezTo>
                        <a:pt x="79" y="210"/>
                        <a:pt x="157" y="281"/>
                        <a:pt x="233" y="357"/>
                      </a:cubicBezTo>
                      <a:cubicBezTo>
                        <a:pt x="310" y="433"/>
                        <a:pt x="383" y="510"/>
                        <a:pt x="452" y="587"/>
                      </a:cubicBezTo>
                      <a:cubicBezTo>
                        <a:pt x="546" y="384"/>
                        <a:pt x="588" y="184"/>
                        <a:pt x="573" y="12"/>
                      </a:cubicBezTo>
                      <a:cubicBezTo>
                        <a:pt x="401" y="0"/>
                        <a:pt x="202" y="45"/>
                        <a:pt x="0" y="142"/>
                      </a:cubicBezTo>
                    </a:path>
                  </a:pathLst>
                </a:custGeom>
                <a:solidFill>
                  <a:schemeClr val="accent2">
                    <a:lumMod val="75000"/>
                  </a:schemeClr>
                </a:solidFill>
                <a:ln w="9525">
                  <a:noFill/>
                  <a:round/>
                </a:ln>
              </p:spPr>
              <p:txBody>
                <a:bodyPr vert="horz" wrap="square" lIns="68571" tIns="34285" rIns="68571" bIns="34285" numCol="1" anchor="t" anchorCtr="0" compatLnSpc="1"/>
                <a:lstStyle/>
                <a:p>
                  <a:pPr>
                    <a:lnSpc>
                      <a:spcPct val="120000"/>
                    </a:lnSpc>
                  </a:pPr>
                  <a:endParaRPr lang="en-US" sz="1280">
                    <a:cs typeface="+mn-ea"/>
                    <a:sym typeface="+mn-lt"/>
                  </a:endParaRPr>
                </a:p>
              </p:txBody>
            </p:sp>
          </p:grpSp>
        </p:grpSp>
        <p:sp>
          <p:nvSpPr>
            <p:cNvPr id="19" name="Text Placeholder 3"/>
            <p:cNvSpPr txBox="1"/>
            <p:nvPr/>
          </p:nvSpPr>
          <p:spPr>
            <a:xfrm>
              <a:off x="4360370" y="4063913"/>
              <a:ext cx="398831" cy="331089"/>
            </a:xfrm>
            <a:prstGeom prst="rect">
              <a:avLst/>
            </a:prstGeom>
          </p:spPr>
          <p:txBody>
            <a:bodyPr wrap="none" lIns="0" tIns="0" rIns="0" bIns="0" anchor="ctr">
              <a:spAutoFit/>
              <a:scene3d>
                <a:camera prst="orthographicFront"/>
                <a:lightRig rig="threePt" dir="t"/>
              </a:scene3d>
              <a:sp3d contourW="12700"/>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685165">
                <a:lnSpc>
                  <a:spcPct val="120000"/>
                </a:lnSpc>
                <a:defRPr/>
              </a:pPr>
              <a:r>
                <a:rPr lang="en-US" sz="1350" dirty="0">
                  <a:solidFill>
                    <a:schemeClr val="tx1">
                      <a:lumMod val="65000"/>
                      <a:lumOff val="35000"/>
                    </a:schemeClr>
                  </a:solidFill>
                  <a:cs typeface="+mn-ea"/>
                  <a:sym typeface="+mn-lt"/>
                </a:rPr>
                <a:t>15%</a:t>
              </a:r>
              <a:endParaRPr lang="en-US" sz="1350" dirty="0">
                <a:solidFill>
                  <a:schemeClr val="tx1">
                    <a:lumMod val="65000"/>
                    <a:lumOff val="35000"/>
                  </a:schemeClr>
                </a:solidFill>
                <a:cs typeface="+mn-ea"/>
                <a:sym typeface="+mn-lt"/>
              </a:endParaRPr>
            </a:p>
          </p:txBody>
        </p:sp>
        <p:sp>
          <p:nvSpPr>
            <p:cNvPr id="20" name="Text Placeholder 3"/>
            <p:cNvSpPr txBox="1"/>
            <p:nvPr/>
          </p:nvSpPr>
          <p:spPr>
            <a:xfrm>
              <a:off x="7423609" y="3961003"/>
              <a:ext cx="442863" cy="369193"/>
            </a:xfrm>
            <a:prstGeom prst="rect">
              <a:avLst/>
            </a:prstGeom>
          </p:spPr>
          <p:txBody>
            <a:bodyPr wrap="none" lIns="0" tIns="0" rIns="0" bIns="0" anchor="ctr">
              <a:spAutoFit/>
              <a:scene3d>
                <a:camera prst="orthographicFront"/>
                <a:lightRig rig="threePt" dir="t"/>
              </a:scene3d>
              <a:sp3d contourW="12700"/>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685165">
                <a:lnSpc>
                  <a:spcPct val="120000"/>
                </a:lnSpc>
                <a:defRPr/>
              </a:pPr>
              <a:r>
                <a:rPr lang="en-US" sz="1500" dirty="0">
                  <a:solidFill>
                    <a:schemeClr val="tx1">
                      <a:lumMod val="65000"/>
                      <a:lumOff val="35000"/>
                    </a:schemeClr>
                  </a:solidFill>
                  <a:cs typeface="+mn-ea"/>
                  <a:sym typeface="+mn-lt"/>
                </a:rPr>
                <a:t>45%</a:t>
              </a:r>
              <a:endParaRPr lang="en-US" sz="1500" dirty="0">
                <a:solidFill>
                  <a:schemeClr val="tx1">
                    <a:lumMod val="65000"/>
                    <a:lumOff val="35000"/>
                  </a:schemeClr>
                </a:solidFill>
                <a:cs typeface="+mn-ea"/>
                <a:sym typeface="+mn-lt"/>
              </a:endParaRPr>
            </a:p>
          </p:txBody>
        </p:sp>
        <p:sp>
          <p:nvSpPr>
            <p:cNvPr id="21" name="Text Placeholder 3"/>
            <p:cNvSpPr txBox="1"/>
            <p:nvPr/>
          </p:nvSpPr>
          <p:spPr>
            <a:xfrm>
              <a:off x="5579571" y="3584217"/>
              <a:ext cx="797661" cy="663871"/>
            </a:xfrm>
            <a:prstGeom prst="rect">
              <a:avLst/>
            </a:prstGeom>
          </p:spPr>
          <p:txBody>
            <a:bodyPr wrap="none" lIns="0" tIns="0" rIns="0" bIns="0" anchor="b">
              <a:spAutoFit/>
              <a:scene3d>
                <a:camera prst="orthographicFront"/>
                <a:lightRig rig="threePt" dir="t"/>
              </a:scene3d>
              <a:sp3d contourW="12700"/>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685165">
                <a:lnSpc>
                  <a:spcPct val="120000"/>
                </a:lnSpc>
                <a:defRPr/>
              </a:pPr>
              <a:r>
                <a:rPr lang="en-US" sz="2700" dirty="0">
                  <a:solidFill>
                    <a:schemeClr val="tx1">
                      <a:lumMod val="65000"/>
                      <a:lumOff val="35000"/>
                    </a:schemeClr>
                  </a:solidFill>
                  <a:cs typeface="+mn-ea"/>
                  <a:sym typeface="+mn-lt"/>
                </a:rPr>
                <a:t>85%</a:t>
              </a:r>
              <a:endParaRPr lang="en-US" sz="2700" dirty="0">
                <a:solidFill>
                  <a:schemeClr val="tx1">
                    <a:lumMod val="65000"/>
                    <a:lumOff val="35000"/>
                  </a:schemeClr>
                </a:solidFill>
                <a:cs typeface="+mn-ea"/>
                <a:sym typeface="+mn-lt"/>
              </a:endParaRPr>
            </a:p>
          </p:txBody>
        </p:sp>
      </p:grpSp>
      <p:grpSp>
        <p:nvGrpSpPr>
          <p:cNvPr id="457" name="组合 456"/>
          <p:cNvGrpSpPr/>
          <p:nvPr/>
        </p:nvGrpSpPr>
        <p:grpSpPr>
          <a:xfrm>
            <a:off x="3104087" y="3816860"/>
            <a:ext cx="3032532" cy="764358"/>
            <a:chOff x="1088298" y="4213143"/>
            <a:chExt cx="4043889" cy="1019274"/>
          </a:xfrm>
        </p:grpSpPr>
        <p:sp>
          <p:nvSpPr>
            <p:cNvPr id="458" name="矩形 457"/>
            <p:cNvSpPr/>
            <p:nvPr/>
          </p:nvSpPr>
          <p:spPr>
            <a:xfrm>
              <a:off x="1088298" y="4594795"/>
              <a:ext cx="4043889" cy="637622"/>
            </a:xfrm>
            <a:prstGeom prst="rect">
              <a:avLst/>
            </a:prstGeom>
          </p:spPr>
          <p:txBody>
            <a:bodyPr wrap="square">
              <a:spAutoFit/>
              <a:scene3d>
                <a:camera prst="orthographicFront"/>
                <a:lightRig rig="threePt" dir="t"/>
              </a:scene3d>
              <a:sp3d contourW="6350"/>
            </a:bodyPr>
            <a:lstStyle/>
            <a:p>
              <a:pPr>
                <a:lnSpc>
                  <a:spcPct val="120000"/>
                </a:lnSpc>
              </a:pPr>
              <a:r>
                <a:rPr lang="zh-CN" altLang="en-US" sz="1050" dirty="0">
                  <a:solidFill>
                    <a:schemeClr val="tx1">
                      <a:lumMod val="50000"/>
                      <a:lumOff val="50000"/>
                    </a:schemeClr>
                  </a:solidFill>
                </a:rPr>
                <a:t>输入你的内容</a:t>
              </a:r>
              <a:r>
                <a:rPr lang="en-US" altLang="zh-CN" sz="1050" dirty="0">
                  <a:solidFill>
                    <a:schemeClr val="tx1">
                      <a:lumMod val="50000"/>
                      <a:lumOff val="50000"/>
                    </a:schemeClr>
                  </a:solidFill>
                </a:rPr>
                <a:t>699pic,</a:t>
              </a:r>
              <a:r>
                <a:rPr lang="zh-CN" altLang="en-US" sz="1050" dirty="0">
                  <a:solidFill>
                    <a:schemeClr val="tx1">
                      <a:lumMod val="50000"/>
                      <a:lumOff val="50000"/>
                    </a:schemeClr>
                  </a:solidFill>
                </a:rPr>
                <a:t>我爱你，给你创意和灵感</a:t>
              </a:r>
              <a:r>
                <a:rPr lang="en-US" altLang="zh-CN" sz="1050" dirty="0">
                  <a:solidFill>
                    <a:schemeClr val="tx1">
                      <a:lumMod val="50000"/>
                      <a:lumOff val="50000"/>
                    </a:schemeClr>
                  </a:solidFill>
                </a:rPr>
                <a:t>.</a:t>
              </a:r>
              <a:r>
                <a:rPr lang="zh-CN" altLang="en-US" sz="1050" dirty="0">
                  <a:solidFill>
                    <a:schemeClr val="tx1">
                      <a:lumMod val="50000"/>
                      <a:lumOff val="50000"/>
                    </a:schemeClr>
                  </a:solidFill>
                </a:rPr>
                <a:t>文稿打印出来制作成胶片</a:t>
              </a:r>
              <a:endParaRPr lang="zh-CN" altLang="en-US" sz="1050" dirty="0">
                <a:solidFill>
                  <a:schemeClr val="tx1">
                    <a:lumMod val="50000"/>
                    <a:lumOff val="50000"/>
                  </a:schemeClr>
                </a:solidFill>
              </a:endParaRPr>
            </a:p>
          </p:txBody>
        </p:sp>
        <p:sp>
          <p:nvSpPr>
            <p:cNvPr id="459" name="矩形 458"/>
            <p:cNvSpPr/>
            <p:nvPr/>
          </p:nvSpPr>
          <p:spPr>
            <a:xfrm>
              <a:off x="1135693" y="4213143"/>
              <a:ext cx="2241974" cy="413073"/>
            </a:xfrm>
            <a:prstGeom prst="rect">
              <a:avLst/>
            </a:prstGeom>
          </p:spPr>
          <p:txBody>
            <a:bodyPr wrap="square">
              <a:spAutoFit/>
              <a:scene3d>
                <a:camera prst="orthographicFront"/>
                <a:lightRig rig="threePt" dir="t"/>
              </a:scene3d>
              <a:sp3d contourW="6350"/>
            </a:bodyPr>
            <a:lstStyle/>
            <a:p>
              <a:pPr>
                <a:lnSpc>
                  <a:spcPct val="120000"/>
                </a:lnSpc>
              </a:pPr>
              <a:r>
                <a:rPr lang="zh-CN" altLang="en-US" sz="1280" b="1" dirty="0">
                  <a:solidFill>
                    <a:schemeClr val="accent2">
                      <a:lumMod val="75000"/>
                    </a:schemeClr>
                  </a:solidFill>
                </a:rPr>
                <a:t>标题文字添加</a:t>
              </a:r>
              <a:endParaRPr lang="zh-CN" altLang="en-US" sz="1280" b="1" dirty="0">
                <a:solidFill>
                  <a:schemeClr val="accent2">
                    <a:lumMod val="75000"/>
                  </a:schemeClr>
                </a:solidFill>
              </a:endParaRPr>
            </a:p>
          </p:txBody>
        </p:sp>
      </p:grpSp>
      <p:grpSp>
        <p:nvGrpSpPr>
          <p:cNvPr id="460" name="组合 459"/>
          <p:cNvGrpSpPr/>
          <p:nvPr/>
        </p:nvGrpSpPr>
        <p:grpSpPr>
          <a:xfrm>
            <a:off x="6558876" y="2321003"/>
            <a:ext cx="1975022" cy="764358"/>
            <a:chOff x="1088298" y="4213143"/>
            <a:chExt cx="2633697" cy="1019274"/>
          </a:xfrm>
        </p:grpSpPr>
        <p:sp>
          <p:nvSpPr>
            <p:cNvPr id="461" name="矩形 460"/>
            <p:cNvSpPr/>
            <p:nvPr/>
          </p:nvSpPr>
          <p:spPr>
            <a:xfrm>
              <a:off x="1088298" y="4594795"/>
              <a:ext cx="2633697" cy="637622"/>
            </a:xfrm>
            <a:prstGeom prst="rect">
              <a:avLst/>
            </a:prstGeom>
          </p:spPr>
          <p:txBody>
            <a:bodyPr wrap="square">
              <a:spAutoFit/>
              <a:scene3d>
                <a:camera prst="orthographicFront"/>
                <a:lightRig rig="threePt" dir="t"/>
              </a:scene3d>
              <a:sp3d contourW="6350"/>
            </a:bodyPr>
            <a:lstStyle/>
            <a:p>
              <a:pPr>
                <a:lnSpc>
                  <a:spcPct val="120000"/>
                </a:lnSpc>
              </a:pPr>
              <a:r>
                <a:rPr lang="zh-CN" altLang="en-US" sz="1050" dirty="0">
                  <a:solidFill>
                    <a:schemeClr val="tx1">
                      <a:lumMod val="50000"/>
                      <a:lumOff val="50000"/>
                    </a:schemeClr>
                  </a:solidFill>
                </a:rPr>
                <a:t>输入你的内容</a:t>
              </a:r>
              <a:r>
                <a:rPr lang="en-US" altLang="zh-CN" sz="1050" dirty="0">
                  <a:solidFill>
                    <a:schemeClr val="tx1">
                      <a:lumMod val="50000"/>
                      <a:lumOff val="50000"/>
                    </a:schemeClr>
                  </a:solidFill>
                </a:rPr>
                <a:t>699pic,</a:t>
              </a:r>
              <a:r>
                <a:rPr lang="zh-CN" altLang="en-US" sz="1050" dirty="0">
                  <a:solidFill>
                    <a:schemeClr val="tx1">
                      <a:lumMod val="50000"/>
                      <a:lumOff val="50000"/>
                    </a:schemeClr>
                  </a:solidFill>
                </a:rPr>
                <a:t>我爱你，给你创意和灵感</a:t>
              </a:r>
              <a:r>
                <a:rPr lang="en-US" altLang="zh-CN" sz="1050" dirty="0">
                  <a:solidFill>
                    <a:schemeClr val="tx1">
                      <a:lumMod val="50000"/>
                      <a:lumOff val="50000"/>
                    </a:schemeClr>
                  </a:solidFill>
                </a:rPr>
                <a:t>.</a:t>
              </a:r>
              <a:endParaRPr lang="zh-CN" altLang="en-US" sz="1050" dirty="0">
                <a:solidFill>
                  <a:schemeClr val="tx1">
                    <a:lumMod val="50000"/>
                    <a:lumOff val="50000"/>
                  </a:schemeClr>
                </a:solidFill>
              </a:endParaRPr>
            </a:p>
          </p:txBody>
        </p:sp>
        <p:sp>
          <p:nvSpPr>
            <p:cNvPr id="462" name="矩形 461"/>
            <p:cNvSpPr/>
            <p:nvPr/>
          </p:nvSpPr>
          <p:spPr>
            <a:xfrm>
              <a:off x="1088299" y="4213143"/>
              <a:ext cx="2241974" cy="413073"/>
            </a:xfrm>
            <a:prstGeom prst="rect">
              <a:avLst/>
            </a:prstGeom>
          </p:spPr>
          <p:txBody>
            <a:bodyPr wrap="square">
              <a:spAutoFit/>
              <a:scene3d>
                <a:camera prst="orthographicFront"/>
                <a:lightRig rig="threePt" dir="t"/>
              </a:scene3d>
              <a:sp3d contourW="6350"/>
            </a:bodyPr>
            <a:lstStyle/>
            <a:p>
              <a:pPr>
                <a:lnSpc>
                  <a:spcPct val="120000"/>
                </a:lnSpc>
              </a:pPr>
              <a:r>
                <a:rPr lang="zh-CN" altLang="en-US" sz="1280" b="1" dirty="0">
                  <a:solidFill>
                    <a:schemeClr val="accent2">
                      <a:lumMod val="75000"/>
                    </a:schemeClr>
                  </a:solidFill>
                </a:rPr>
                <a:t>标题文字添加</a:t>
              </a:r>
              <a:endParaRPr lang="zh-CN" altLang="en-US" sz="1280" b="1" dirty="0">
                <a:solidFill>
                  <a:schemeClr val="accent2">
                    <a:lumMod val="75000"/>
                  </a:schemeClr>
                </a:solidFill>
              </a:endParaRPr>
            </a:p>
          </p:txBody>
        </p:sp>
      </p:grpSp>
      <p:grpSp>
        <p:nvGrpSpPr>
          <p:cNvPr id="463" name="组合 462"/>
          <p:cNvGrpSpPr/>
          <p:nvPr/>
        </p:nvGrpSpPr>
        <p:grpSpPr>
          <a:xfrm>
            <a:off x="610102" y="1597025"/>
            <a:ext cx="2156971" cy="958032"/>
            <a:chOff x="548738" y="4213143"/>
            <a:chExt cx="2876325" cy="1277539"/>
          </a:xfrm>
        </p:grpSpPr>
        <p:sp>
          <p:nvSpPr>
            <p:cNvPr id="464" name="矩形 463"/>
            <p:cNvSpPr/>
            <p:nvPr/>
          </p:nvSpPr>
          <p:spPr>
            <a:xfrm>
              <a:off x="548738" y="4594795"/>
              <a:ext cx="2876325" cy="895887"/>
            </a:xfrm>
            <a:prstGeom prst="rect">
              <a:avLst/>
            </a:prstGeom>
          </p:spPr>
          <p:txBody>
            <a:bodyPr wrap="square">
              <a:spAutoFit/>
              <a:scene3d>
                <a:camera prst="orthographicFront"/>
                <a:lightRig rig="threePt" dir="t"/>
              </a:scene3d>
              <a:sp3d contourW="6350"/>
            </a:bodyPr>
            <a:lstStyle/>
            <a:p>
              <a:pPr algn="r">
                <a:lnSpc>
                  <a:spcPct val="120000"/>
                </a:lnSpc>
              </a:pPr>
              <a:r>
                <a:rPr lang="zh-CN" altLang="en-US" sz="1050" dirty="0">
                  <a:solidFill>
                    <a:schemeClr val="tx1">
                      <a:lumMod val="50000"/>
                      <a:lumOff val="50000"/>
                    </a:schemeClr>
                  </a:solidFill>
                </a:rPr>
                <a:t>输入你的内容</a:t>
              </a:r>
              <a:r>
                <a:rPr lang="en-US" altLang="zh-CN" sz="1050" dirty="0">
                  <a:solidFill>
                    <a:schemeClr val="tx1">
                      <a:lumMod val="50000"/>
                      <a:lumOff val="50000"/>
                    </a:schemeClr>
                  </a:solidFill>
                </a:rPr>
                <a:t>699pic,</a:t>
              </a:r>
              <a:r>
                <a:rPr lang="zh-CN" altLang="en-US" sz="1050" dirty="0">
                  <a:solidFill>
                    <a:schemeClr val="tx1">
                      <a:lumMod val="50000"/>
                      <a:lumOff val="50000"/>
                    </a:schemeClr>
                  </a:solidFill>
                </a:rPr>
                <a:t>我爱你，给你创意和灵感</a:t>
              </a:r>
              <a:r>
                <a:rPr lang="en-US" altLang="zh-CN" sz="1050" dirty="0">
                  <a:solidFill>
                    <a:schemeClr val="tx1">
                      <a:lumMod val="50000"/>
                      <a:lumOff val="50000"/>
                    </a:schemeClr>
                  </a:solidFill>
                </a:rPr>
                <a:t>.</a:t>
              </a:r>
              <a:r>
                <a:rPr lang="zh-CN" altLang="en-US" sz="1050" dirty="0">
                  <a:solidFill>
                    <a:schemeClr val="tx1">
                      <a:lumMod val="50000"/>
                      <a:lumOff val="50000"/>
                    </a:schemeClr>
                  </a:solidFill>
                </a:rPr>
                <a:t>文稿打印出来制作成胶片以便应用</a:t>
              </a:r>
              <a:endParaRPr lang="zh-CN" altLang="en-US" sz="1050" dirty="0">
                <a:solidFill>
                  <a:schemeClr val="tx1">
                    <a:lumMod val="50000"/>
                    <a:lumOff val="50000"/>
                  </a:schemeClr>
                </a:solidFill>
              </a:endParaRPr>
            </a:p>
          </p:txBody>
        </p:sp>
        <p:sp>
          <p:nvSpPr>
            <p:cNvPr id="465" name="矩形 464"/>
            <p:cNvSpPr/>
            <p:nvPr/>
          </p:nvSpPr>
          <p:spPr>
            <a:xfrm>
              <a:off x="1183089" y="4213143"/>
              <a:ext cx="2241974" cy="413073"/>
            </a:xfrm>
            <a:prstGeom prst="rect">
              <a:avLst/>
            </a:prstGeom>
          </p:spPr>
          <p:txBody>
            <a:bodyPr wrap="square">
              <a:spAutoFit/>
              <a:scene3d>
                <a:camera prst="orthographicFront"/>
                <a:lightRig rig="threePt" dir="t"/>
              </a:scene3d>
              <a:sp3d contourW="6350"/>
            </a:bodyPr>
            <a:lstStyle/>
            <a:p>
              <a:pPr algn="r">
                <a:lnSpc>
                  <a:spcPct val="120000"/>
                </a:lnSpc>
              </a:pPr>
              <a:r>
                <a:rPr lang="zh-CN" altLang="en-US" sz="1280" b="1" dirty="0">
                  <a:solidFill>
                    <a:schemeClr val="accent2">
                      <a:lumMod val="75000"/>
                    </a:schemeClr>
                  </a:solidFill>
                </a:rPr>
                <a:t>标题文字添加</a:t>
              </a:r>
              <a:endParaRPr lang="zh-CN" altLang="en-US" sz="1280" b="1" dirty="0">
                <a:solidFill>
                  <a:schemeClr val="accent2">
                    <a:lumMod val="75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2" presetClass="entr" presetSubtype="8" decel="100000" fill="hold" nodeType="afterEffect">
                                  <p:stCondLst>
                                    <p:cond delay="0"/>
                                  </p:stCondLst>
                                  <p:childTnLst>
                                    <p:set>
                                      <p:cBhvr>
                                        <p:cTn id="12" dur="1" fill="hold">
                                          <p:stCondLst>
                                            <p:cond delay="0"/>
                                          </p:stCondLst>
                                        </p:cTn>
                                        <p:tgtEl>
                                          <p:spTgt spid="463"/>
                                        </p:tgtEl>
                                        <p:attrNameLst>
                                          <p:attrName>style.visibility</p:attrName>
                                        </p:attrNameLst>
                                      </p:cBhvr>
                                      <p:to>
                                        <p:strVal val="visible"/>
                                      </p:to>
                                    </p:set>
                                    <p:anim calcmode="lin" valueType="num">
                                      <p:cBhvr additive="base">
                                        <p:cTn id="13" dur="1000" fill="hold"/>
                                        <p:tgtEl>
                                          <p:spTgt spid="463"/>
                                        </p:tgtEl>
                                        <p:attrNameLst>
                                          <p:attrName>ppt_x</p:attrName>
                                        </p:attrNameLst>
                                      </p:cBhvr>
                                      <p:tavLst>
                                        <p:tav tm="0">
                                          <p:val>
                                            <p:strVal val="0-#ppt_w/2"/>
                                          </p:val>
                                        </p:tav>
                                        <p:tav tm="100000">
                                          <p:val>
                                            <p:strVal val="#ppt_x"/>
                                          </p:val>
                                        </p:tav>
                                      </p:tavLst>
                                    </p:anim>
                                    <p:anim calcmode="lin" valueType="num">
                                      <p:cBhvr additive="base">
                                        <p:cTn id="14" dur="1000" fill="hold"/>
                                        <p:tgtEl>
                                          <p:spTgt spid="463"/>
                                        </p:tgtEl>
                                        <p:attrNameLst>
                                          <p:attrName>ppt_y</p:attrName>
                                        </p:attrNameLst>
                                      </p:cBhvr>
                                      <p:tavLst>
                                        <p:tav tm="0">
                                          <p:val>
                                            <p:strVal val="#ppt_y"/>
                                          </p:val>
                                        </p:tav>
                                        <p:tav tm="100000">
                                          <p:val>
                                            <p:strVal val="#ppt_y"/>
                                          </p:val>
                                        </p:tav>
                                      </p:tavLst>
                                    </p:anim>
                                  </p:childTnLst>
                                </p:cTn>
                              </p:par>
                              <p:par>
                                <p:cTn id="15" presetID="2" presetClass="entr" presetSubtype="4" decel="100000" fill="hold" nodeType="withEffect">
                                  <p:stCondLst>
                                    <p:cond delay="0"/>
                                  </p:stCondLst>
                                  <p:childTnLst>
                                    <p:set>
                                      <p:cBhvr>
                                        <p:cTn id="16" dur="1" fill="hold">
                                          <p:stCondLst>
                                            <p:cond delay="0"/>
                                          </p:stCondLst>
                                        </p:cTn>
                                        <p:tgtEl>
                                          <p:spTgt spid="457"/>
                                        </p:tgtEl>
                                        <p:attrNameLst>
                                          <p:attrName>style.visibility</p:attrName>
                                        </p:attrNameLst>
                                      </p:cBhvr>
                                      <p:to>
                                        <p:strVal val="visible"/>
                                      </p:to>
                                    </p:set>
                                    <p:anim calcmode="lin" valueType="num">
                                      <p:cBhvr additive="base">
                                        <p:cTn id="17" dur="1000" fill="hold"/>
                                        <p:tgtEl>
                                          <p:spTgt spid="457"/>
                                        </p:tgtEl>
                                        <p:attrNameLst>
                                          <p:attrName>ppt_x</p:attrName>
                                        </p:attrNameLst>
                                      </p:cBhvr>
                                      <p:tavLst>
                                        <p:tav tm="0">
                                          <p:val>
                                            <p:strVal val="#ppt_x"/>
                                          </p:val>
                                        </p:tav>
                                        <p:tav tm="100000">
                                          <p:val>
                                            <p:strVal val="#ppt_x"/>
                                          </p:val>
                                        </p:tav>
                                      </p:tavLst>
                                    </p:anim>
                                    <p:anim calcmode="lin" valueType="num">
                                      <p:cBhvr additive="base">
                                        <p:cTn id="18" dur="1000" fill="hold"/>
                                        <p:tgtEl>
                                          <p:spTgt spid="457"/>
                                        </p:tgtEl>
                                        <p:attrNameLst>
                                          <p:attrName>ppt_y</p:attrName>
                                        </p:attrNameLst>
                                      </p:cBhvr>
                                      <p:tavLst>
                                        <p:tav tm="0">
                                          <p:val>
                                            <p:strVal val="1+#ppt_h/2"/>
                                          </p:val>
                                        </p:tav>
                                        <p:tav tm="100000">
                                          <p:val>
                                            <p:strVal val="#ppt_y"/>
                                          </p:val>
                                        </p:tav>
                                      </p:tavLst>
                                    </p:anim>
                                  </p:childTnLst>
                                </p:cTn>
                              </p:par>
                              <p:par>
                                <p:cTn id="19" presetID="2" presetClass="entr" presetSubtype="2" decel="100000" fill="hold" nodeType="withEffect">
                                  <p:stCondLst>
                                    <p:cond delay="0"/>
                                  </p:stCondLst>
                                  <p:childTnLst>
                                    <p:set>
                                      <p:cBhvr>
                                        <p:cTn id="20" dur="1" fill="hold">
                                          <p:stCondLst>
                                            <p:cond delay="0"/>
                                          </p:stCondLst>
                                        </p:cTn>
                                        <p:tgtEl>
                                          <p:spTgt spid="460"/>
                                        </p:tgtEl>
                                        <p:attrNameLst>
                                          <p:attrName>style.visibility</p:attrName>
                                        </p:attrNameLst>
                                      </p:cBhvr>
                                      <p:to>
                                        <p:strVal val="visible"/>
                                      </p:to>
                                    </p:set>
                                    <p:anim calcmode="lin" valueType="num">
                                      <p:cBhvr additive="base">
                                        <p:cTn id="21" dur="1000" fill="hold"/>
                                        <p:tgtEl>
                                          <p:spTgt spid="460"/>
                                        </p:tgtEl>
                                        <p:attrNameLst>
                                          <p:attrName>ppt_x</p:attrName>
                                        </p:attrNameLst>
                                      </p:cBhvr>
                                      <p:tavLst>
                                        <p:tav tm="0">
                                          <p:val>
                                            <p:strVal val="1+#ppt_w/2"/>
                                          </p:val>
                                        </p:tav>
                                        <p:tav tm="100000">
                                          <p:val>
                                            <p:strVal val="#ppt_x"/>
                                          </p:val>
                                        </p:tav>
                                      </p:tavLst>
                                    </p:anim>
                                    <p:anim calcmode="lin" valueType="num">
                                      <p:cBhvr additive="base">
                                        <p:cTn id="22" dur="1000" fill="hold"/>
                                        <p:tgtEl>
                                          <p:spTgt spid="46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041654" y="1524361"/>
            <a:ext cx="1384200" cy="1384627"/>
          </a:xfrm>
          <a:prstGeom prst="ellipse">
            <a:avLst/>
          </a:prstGeom>
          <a:solidFill>
            <a:srgbClr val="DDF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弦形 2"/>
          <p:cNvSpPr/>
          <p:nvPr/>
        </p:nvSpPr>
        <p:spPr>
          <a:xfrm rot="18680620">
            <a:off x="1036701" y="1524074"/>
            <a:ext cx="1385631" cy="1385203"/>
          </a:xfrm>
          <a:prstGeom prst="chord">
            <a:avLst>
              <a:gd name="adj1" fmla="val 2700000"/>
              <a:gd name="adj2" fmla="val 13992789"/>
            </a:avLst>
          </a:prstGeom>
          <a:gradFill>
            <a:gsLst>
              <a:gs pos="5000">
                <a:schemeClr val="accent2">
                  <a:lumMod val="75000"/>
                </a:schemeClr>
              </a:gs>
              <a:gs pos="100000">
                <a:schemeClr val="accent2">
                  <a:lumMod val="40000"/>
                  <a:lumOff val="6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3886249" y="1524361"/>
            <a:ext cx="1384200" cy="1384627"/>
          </a:xfrm>
          <a:prstGeom prst="ellipse">
            <a:avLst/>
          </a:prstGeom>
          <a:solidFill>
            <a:srgbClr val="DDF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0" name="弦形 29"/>
          <p:cNvSpPr/>
          <p:nvPr/>
        </p:nvSpPr>
        <p:spPr>
          <a:xfrm rot="19987531">
            <a:off x="3881511" y="1523860"/>
            <a:ext cx="1385203" cy="1385631"/>
          </a:xfrm>
          <a:prstGeom prst="chord">
            <a:avLst>
              <a:gd name="adj1" fmla="val 2700000"/>
              <a:gd name="adj2" fmla="val 11256210"/>
            </a:avLst>
          </a:prstGeom>
          <a:gradFill>
            <a:gsLst>
              <a:gs pos="5000">
                <a:schemeClr val="accent2">
                  <a:lumMod val="75000"/>
                </a:schemeClr>
              </a:gs>
              <a:gs pos="100000">
                <a:schemeClr val="accent2">
                  <a:lumMod val="40000"/>
                  <a:lumOff val="6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6747526" y="1524361"/>
            <a:ext cx="1384200" cy="1384627"/>
          </a:xfrm>
          <a:prstGeom prst="ellipse">
            <a:avLst/>
          </a:prstGeom>
          <a:solidFill>
            <a:srgbClr val="DDF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弦形 31"/>
          <p:cNvSpPr/>
          <p:nvPr/>
        </p:nvSpPr>
        <p:spPr>
          <a:xfrm rot="17175824">
            <a:off x="6742574" y="1524074"/>
            <a:ext cx="1385631" cy="1385203"/>
          </a:xfrm>
          <a:prstGeom prst="chord">
            <a:avLst>
              <a:gd name="adj1" fmla="val 2700000"/>
              <a:gd name="adj2" fmla="val 17058016"/>
            </a:avLst>
          </a:prstGeom>
          <a:gradFill>
            <a:gsLst>
              <a:gs pos="5000">
                <a:schemeClr val="accent2">
                  <a:lumMod val="75000"/>
                </a:schemeClr>
              </a:gs>
              <a:gs pos="100000">
                <a:schemeClr val="accent2">
                  <a:lumMod val="40000"/>
                  <a:lumOff val="6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1455287" y="1828160"/>
            <a:ext cx="549910" cy="368300"/>
          </a:xfrm>
          <a:prstGeom prst="rect">
            <a:avLst/>
          </a:prstGeom>
        </p:spPr>
        <p:txBody>
          <a:bodyPr wrap="none">
            <a:spAutoFit/>
          </a:bodyPr>
          <a:lstStyle/>
          <a:p>
            <a:r>
              <a:rPr lang="en-US" altLang="zh-CN" dirty="0">
                <a:solidFill>
                  <a:schemeClr val="tx1">
                    <a:lumMod val="75000"/>
                    <a:lumOff val="25000"/>
                  </a:schemeClr>
                </a:solidFill>
                <a:latin typeface="微软雅黑 Light" panose="020B0502040204020203" pitchFamily="34" charset="-122"/>
                <a:ea typeface="微软雅黑 Light" panose="020B0502040204020203" pitchFamily="34" charset="-122"/>
              </a:rPr>
              <a:t>62</a:t>
            </a:r>
            <a:r>
              <a:rPr lang="en-US" altLang="zh-CN" sz="1050" dirty="0">
                <a:solidFill>
                  <a:schemeClr val="tx1">
                    <a:lumMod val="75000"/>
                    <a:lumOff val="25000"/>
                  </a:schemeClr>
                </a:solidFill>
                <a:latin typeface="微软雅黑 Light" panose="020B0502040204020203" pitchFamily="34" charset="-122"/>
                <a:ea typeface="微软雅黑 Light" panose="020B0502040204020203" pitchFamily="34" charset="-122"/>
              </a:rPr>
              <a:t>%</a:t>
            </a:r>
            <a:endParaRPr lang="zh-CN" altLang="en-US"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34" name="矩形 33"/>
          <p:cNvSpPr/>
          <p:nvPr/>
        </p:nvSpPr>
        <p:spPr>
          <a:xfrm>
            <a:off x="4317049" y="2095049"/>
            <a:ext cx="553720" cy="368300"/>
          </a:xfrm>
          <a:prstGeom prst="rect">
            <a:avLst/>
          </a:prstGeom>
        </p:spPr>
        <p:txBody>
          <a:bodyPr wrap="none">
            <a:spAutoFit/>
          </a:bodyPr>
          <a:lstStyle/>
          <a:p>
            <a:r>
              <a:rPr lang="en-US" altLang="zh-CN" dirty="0">
                <a:solidFill>
                  <a:schemeClr val="tx1">
                    <a:lumMod val="75000"/>
                    <a:lumOff val="25000"/>
                  </a:schemeClr>
                </a:solidFill>
                <a:latin typeface="微软雅黑 Light" panose="020B0502040204020203" pitchFamily="34" charset="-122"/>
                <a:ea typeface="微软雅黑 Light" panose="020B0502040204020203" pitchFamily="34" charset="-122"/>
              </a:rPr>
              <a:t>24</a:t>
            </a:r>
            <a:r>
              <a:rPr lang="en-US" altLang="zh-CN" sz="1050" dirty="0">
                <a:solidFill>
                  <a:schemeClr val="tx1">
                    <a:lumMod val="75000"/>
                    <a:lumOff val="25000"/>
                  </a:schemeClr>
                </a:solidFill>
                <a:latin typeface="微软雅黑 Light" panose="020B0502040204020203" pitchFamily="34" charset="-122"/>
                <a:ea typeface="微软雅黑 Light" panose="020B0502040204020203" pitchFamily="34" charset="-122"/>
              </a:rPr>
              <a:t>%</a:t>
            </a:r>
            <a:endParaRPr lang="zh-CN" altLang="en-US"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35" name="矩形 34"/>
          <p:cNvSpPr/>
          <p:nvPr/>
        </p:nvSpPr>
        <p:spPr>
          <a:xfrm>
            <a:off x="7161161" y="1593262"/>
            <a:ext cx="546100" cy="368300"/>
          </a:xfrm>
          <a:prstGeom prst="rect">
            <a:avLst/>
          </a:prstGeom>
        </p:spPr>
        <p:txBody>
          <a:bodyPr wrap="none">
            <a:spAutoFit/>
          </a:bodyPr>
          <a:lstStyle/>
          <a:p>
            <a:r>
              <a:rPr lang="en-US" altLang="zh-CN" dirty="0">
                <a:solidFill>
                  <a:schemeClr val="tx1">
                    <a:lumMod val="75000"/>
                    <a:lumOff val="25000"/>
                  </a:schemeClr>
                </a:solidFill>
                <a:latin typeface="微软雅黑 Light" panose="020B0502040204020203" pitchFamily="34" charset="-122"/>
                <a:ea typeface="微软雅黑 Light" panose="020B0502040204020203" pitchFamily="34" charset="-122"/>
              </a:rPr>
              <a:t>75</a:t>
            </a:r>
            <a:r>
              <a:rPr lang="en-US" altLang="zh-CN" sz="1050" dirty="0">
                <a:solidFill>
                  <a:schemeClr val="tx1">
                    <a:lumMod val="75000"/>
                    <a:lumOff val="25000"/>
                  </a:schemeClr>
                </a:solidFill>
                <a:latin typeface="微软雅黑 Light" panose="020B0502040204020203" pitchFamily="34" charset="-122"/>
                <a:ea typeface="微软雅黑 Light" panose="020B0502040204020203" pitchFamily="34" charset="-122"/>
              </a:rPr>
              <a:t>%</a:t>
            </a:r>
            <a:endParaRPr lang="zh-CN" altLang="en-US"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36" name="矩形 35"/>
          <p:cNvSpPr/>
          <p:nvPr/>
        </p:nvSpPr>
        <p:spPr>
          <a:xfrm>
            <a:off x="1151866" y="3131400"/>
            <a:ext cx="1086055" cy="306705"/>
          </a:xfrm>
          <a:prstGeom prst="rect">
            <a:avLst/>
          </a:prstGeom>
          <a:solidFill>
            <a:schemeClr val="accent2">
              <a:lumMod val="75000"/>
            </a:schemeClr>
          </a:solidFill>
        </p:spPr>
        <p:txBody>
          <a:bodyPr wrap="square">
            <a:spAutoFit/>
          </a:bodyPr>
          <a:lstStyle/>
          <a:p>
            <a:pPr algn="ctr" fontAlgn="base">
              <a:spcBef>
                <a:spcPct val="0"/>
              </a:spcBef>
              <a:spcAft>
                <a:spcPct val="0"/>
              </a:spcAft>
            </a:pPr>
            <a:r>
              <a:rPr lang="zh-CN" altLang="en-US" sz="14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4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38" name="矩形 37"/>
          <p:cNvSpPr/>
          <p:nvPr/>
        </p:nvSpPr>
        <p:spPr>
          <a:xfrm>
            <a:off x="4007969" y="3131400"/>
            <a:ext cx="1086055" cy="306705"/>
          </a:xfrm>
          <a:prstGeom prst="rect">
            <a:avLst/>
          </a:prstGeom>
          <a:solidFill>
            <a:schemeClr val="accent2">
              <a:lumMod val="75000"/>
            </a:schemeClr>
          </a:solidFill>
        </p:spPr>
        <p:txBody>
          <a:bodyPr wrap="square">
            <a:spAutoFit/>
          </a:bodyPr>
          <a:lstStyle/>
          <a:p>
            <a:pPr algn="ctr" fontAlgn="base">
              <a:spcBef>
                <a:spcPct val="0"/>
              </a:spcBef>
              <a:spcAft>
                <a:spcPct val="0"/>
              </a:spcAft>
            </a:pPr>
            <a:r>
              <a:rPr lang="zh-CN" altLang="en-US" sz="14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4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39" name="矩形 38"/>
          <p:cNvSpPr/>
          <p:nvPr/>
        </p:nvSpPr>
        <p:spPr>
          <a:xfrm>
            <a:off x="6864436" y="3131400"/>
            <a:ext cx="1086055" cy="306705"/>
          </a:xfrm>
          <a:prstGeom prst="rect">
            <a:avLst/>
          </a:prstGeom>
          <a:solidFill>
            <a:schemeClr val="accent2">
              <a:lumMod val="75000"/>
            </a:schemeClr>
          </a:solidFill>
        </p:spPr>
        <p:txBody>
          <a:bodyPr wrap="square">
            <a:spAutoFit/>
          </a:bodyPr>
          <a:lstStyle/>
          <a:p>
            <a:pPr algn="ctr" fontAlgn="base">
              <a:spcBef>
                <a:spcPct val="0"/>
              </a:spcBef>
              <a:spcAft>
                <a:spcPct val="0"/>
              </a:spcAft>
            </a:pPr>
            <a:r>
              <a:rPr lang="zh-CN" altLang="en-US" sz="14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4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0" name="矩形 39"/>
          <p:cNvSpPr/>
          <p:nvPr/>
        </p:nvSpPr>
        <p:spPr>
          <a:xfrm>
            <a:off x="912824" y="3620406"/>
            <a:ext cx="1762755" cy="645160"/>
          </a:xfrm>
          <a:prstGeom prst="rect">
            <a:avLst/>
          </a:prstGeom>
        </p:spPr>
        <p:txBody>
          <a:bodyPr wrap="square">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专注正版摄影高清图免费下载的图库，可供下载的高清摄影图片量包含人物</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动物</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风景</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名胜</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美食</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旅游</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建筑</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时尚等。</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1" name="矩形 40"/>
          <p:cNvSpPr/>
          <p:nvPr/>
        </p:nvSpPr>
        <p:spPr>
          <a:xfrm>
            <a:off x="3768927" y="3620406"/>
            <a:ext cx="1762755" cy="645160"/>
          </a:xfrm>
          <a:prstGeom prst="rect">
            <a:avLst/>
          </a:prstGeom>
        </p:spPr>
        <p:txBody>
          <a:bodyPr wrap="square">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专注正版摄影高清图免费下载的图库，可供下载的高清摄影图片量包含人物</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动物</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风景</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名胜</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美食</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旅游</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建筑</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时尚等。</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矩形 41"/>
          <p:cNvSpPr/>
          <p:nvPr/>
        </p:nvSpPr>
        <p:spPr>
          <a:xfrm>
            <a:off x="6625394" y="3620406"/>
            <a:ext cx="1762755" cy="645160"/>
          </a:xfrm>
          <a:prstGeom prst="rect">
            <a:avLst/>
          </a:prstGeom>
        </p:spPr>
        <p:txBody>
          <a:bodyPr wrap="square">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专注正版摄影高清图免费下载的图库，可供下载的高清摄影图片量包含人物</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动物</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风景</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名胜</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美食</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旅游</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建筑</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时尚等。</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300" fill="hold"/>
                                        <p:tgtEl>
                                          <p:spTgt spid="2"/>
                                        </p:tgtEl>
                                        <p:attrNameLst>
                                          <p:attrName>ppt_w</p:attrName>
                                        </p:attrNameLst>
                                      </p:cBhvr>
                                      <p:tavLst>
                                        <p:tav tm="0">
                                          <p:val>
                                            <p:fltVal val="0"/>
                                          </p:val>
                                        </p:tav>
                                        <p:tav tm="100000">
                                          <p:val>
                                            <p:strVal val="#ppt_w"/>
                                          </p:val>
                                        </p:tav>
                                      </p:tavLst>
                                    </p:anim>
                                    <p:anim calcmode="lin" valueType="num">
                                      <p:cBhvr>
                                        <p:cTn id="8" dur="300" fill="hold"/>
                                        <p:tgtEl>
                                          <p:spTgt spid="2"/>
                                        </p:tgtEl>
                                        <p:attrNameLst>
                                          <p:attrName>ppt_h</p:attrName>
                                        </p:attrNameLst>
                                      </p:cBhvr>
                                      <p:tavLst>
                                        <p:tav tm="0">
                                          <p:val>
                                            <p:fltVal val="0"/>
                                          </p:val>
                                        </p:tav>
                                        <p:tav tm="100000">
                                          <p:val>
                                            <p:strVal val="#ppt_h"/>
                                          </p:val>
                                        </p:tav>
                                      </p:tavLst>
                                    </p:anim>
                                    <p:animEffect transition="in" filter="fade">
                                      <p:cBhvr>
                                        <p:cTn id="9" dur="300"/>
                                        <p:tgtEl>
                                          <p:spTgt spid="2"/>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300"/>
                                        <p:tgtEl>
                                          <p:spTgt spid="3"/>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33"/>
                                        </p:tgtEl>
                                        <p:attrNameLst>
                                          <p:attrName>style.visibility</p:attrName>
                                        </p:attrNameLst>
                                      </p:cBhvr>
                                      <p:to>
                                        <p:strVal val="visible"/>
                                      </p:to>
                                    </p:set>
                                    <p:anim calcmode="lin" valueType="num">
                                      <p:cBhvr>
                                        <p:cTn id="16" dur="300" fill="hold"/>
                                        <p:tgtEl>
                                          <p:spTgt spid="33"/>
                                        </p:tgtEl>
                                        <p:attrNameLst>
                                          <p:attrName>ppt_w</p:attrName>
                                        </p:attrNameLst>
                                      </p:cBhvr>
                                      <p:tavLst>
                                        <p:tav tm="0">
                                          <p:val>
                                            <p:fltVal val="0"/>
                                          </p:val>
                                        </p:tav>
                                        <p:tav tm="100000">
                                          <p:val>
                                            <p:strVal val="#ppt_w"/>
                                          </p:val>
                                        </p:tav>
                                      </p:tavLst>
                                    </p:anim>
                                    <p:anim calcmode="lin" valueType="num">
                                      <p:cBhvr>
                                        <p:cTn id="17" dur="300" fill="hold"/>
                                        <p:tgtEl>
                                          <p:spTgt spid="33"/>
                                        </p:tgtEl>
                                        <p:attrNameLst>
                                          <p:attrName>ppt_h</p:attrName>
                                        </p:attrNameLst>
                                      </p:cBhvr>
                                      <p:tavLst>
                                        <p:tav tm="0">
                                          <p:val>
                                            <p:fltVal val="0"/>
                                          </p:val>
                                        </p:tav>
                                        <p:tav tm="100000">
                                          <p:val>
                                            <p:strVal val="#ppt_h"/>
                                          </p:val>
                                        </p:tav>
                                      </p:tavLst>
                                    </p:anim>
                                    <p:animEffect transition="in" filter="fade">
                                      <p:cBhvr>
                                        <p:cTn id="18" dur="300"/>
                                        <p:tgtEl>
                                          <p:spTgt spid="33"/>
                                        </p:tgtEl>
                                      </p:cBhvr>
                                    </p:animEffect>
                                  </p:childTnLst>
                                </p:cTn>
                              </p:par>
                            </p:childTnLst>
                          </p:cTn>
                        </p:par>
                        <p:par>
                          <p:cTn id="19" fill="hold">
                            <p:stCondLst>
                              <p:cond delay="1000"/>
                            </p:stCondLst>
                            <p:childTnLst>
                              <p:par>
                                <p:cTn id="20" presetID="2" presetClass="entr" presetSubtype="4" fill="hold" grpId="0" nodeType="afterEffect">
                                  <p:stCondLst>
                                    <p:cond delay="0"/>
                                  </p:stCondLst>
                                  <p:childTnLst>
                                    <p:set>
                                      <p:cBhvr>
                                        <p:cTn id="21" dur="1" fill="hold">
                                          <p:stCondLst>
                                            <p:cond delay="0"/>
                                          </p:stCondLst>
                                        </p:cTn>
                                        <p:tgtEl>
                                          <p:spTgt spid="36"/>
                                        </p:tgtEl>
                                        <p:attrNameLst>
                                          <p:attrName>style.visibility</p:attrName>
                                        </p:attrNameLst>
                                      </p:cBhvr>
                                      <p:to>
                                        <p:strVal val="visible"/>
                                      </p:to>
                                    </p:set>
                                    <p:anim calcmode="lin" valueType="num">
                                      <p:cBhvr additive="base">
                                        <p:cTn id="22" dur="500" fill="hold"/>
                                        <p:tgtEl>
                                          <p:spTgt spid="36"/>
                                        </p:tgtEl>
                                        <p:attrNameLst>
                                          <p:attrName>ppt_x</p:attrName>
                                        </p:attrNameLst>
                                      </p:cBhvr>
                                      <p:tavLst>
                                        <p:tav tm="0">
                                          <p:val>
                                            <p:strVal val="#ppt_x"/>
                                          </p:val>
                                        </p:tav>
                                        <p:tav tm="100000">
                                          <p:val>
                                            <p:strVal val="#ppt_x"/>
                                          </p:val>
                                        </p:tav>
                                      </p:tavLst>
                                    </p:anim>
                                    <p:anim calcmode="lin" valueType="num">
                                      <p:cBhvr additive="base">
                                        <p:cTn id="23" dur="500" fill="hold"/>
                                        <p:tgtEl>
                                          <p:spTgt spid="36"/>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40"/>
                                        </p:tgtEl>
                                        <p:attrNameLst>
                                          <p:attrName>style.visibility</p:attrName>
                                        </p:attrNameLst>
                                      </p:cBhvr>
                                      <p:to>
                                        <p:strVal val="visible"/>
                                      </p:to>
                                    </p:set>
                                    <p:anim calcmode="lin" valueType="num">
                                      <p:cBhvr additive="base">
                                        <p:cTn id="26" dur="500" fill="hold"/>
                                        <p:tgtEl>
                                          <p:spTgt spid="40"/>
                                        </p:tgtEl>
                                        <p:attrNameLst>
                                          <p:attrName>ppt_x</p:attrName>
                                        </p:attrNameLst>
                                      </p:cBhvr>
                                      <p:tavLst>
                                        <p:tav tm="0">
                                          <p:val>
                                            <p:strVal val="#ppt_x"/>
                                          </p:val>
                                        </p:tav>
                                        <p:tav tm="100000">
                                          <p:val>
                                            <p:strVal val="#ppt_x"/>
                                          </p:val>
                                        </p:tav>
                                      </p:tavLst>
                                    </p:anim>
                                    <p:anim calcmode="lin" valueType="num">
                                      <p:cBhvr additive="base">
                                        <p:cTn id="27" dur="500" fill="hold"/>
                                        <p:tgtEl>
                                          <p:spTgt spid="40"/>
                                        </p:tgtEl>
                                        <p:attrNameLst>
                                          <p:attrName>ppt_y</p:attrName>
                                        </p:attrNameLst>
                                      </p:cBhvr>
                                      <p:tavLst>
                                        <p:tav tm="0">
                                          <p:val>
                                            <p:strVal val="1+#ppt_h/2"/>
                                          </p:val>
                                        </p:tav>
                                        <p:tav tm="100000">
                                          <p:val>
                                            <p:strVal val="#ppt_y"/>
                                          </p:val>
                                        </p:tav>
                                      </p:tavLst>
                                    </p:anim>
                                  </p:childTnLst>
                                </p:cTn>
                              </p:par>
                            </p:childTnLst>
                          </p:cTn>
                        </p:par>
                        <p:par>
                          <p:cTn id="28" fill="hold">
                            <p:stCondLst>
                              <p:cond delay="1500"/>
                            </p:stCondLst>
                            <p:childTnLst>
                              <p:par>
                                <p:cTn id="29" presetID="53" presetClass="entr" presetSubtype="16"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p:cTn id="31" dur="300" fill="hold"/>
                                        <p:tgtEl>
                                          <p:spTgt spid="29"/>
                                        </p:tgtEl>
                                        <p:attrNameLst>
                                          <p:attrName>ppt_w</p:attrName>
                                        </p:attrNameLst>
                                      </p:cBhvr>
                                      <p:tavLst>
                                        <p:tav tm="0">
                                          <p:val>
                                            <p:fltVal val="0"/>
                                          </p:val>
                                        </p:tav>
                                        <p:tav tm="100000">
                                          <p:val>
                                            <p:strVal val="#ppt_w"/>
                                          </p:val>
                                        </p:tav>
                                      </p:tavLst>
                                    </p:anim>
                                    <p:anim calcmode="lin" valueType="num">
                                      <p:cBhvr>
                                        <p:cTn id="32" dur="300" fill="hold"/>
                                        <p:tgtEl>
                                          <p:spTgt spid="29"/>
                                        </p:tgtEl>
                                        <p:attrNameLst>
                                          <p:attrName>ppt_h</p:attrName>
                                        </p:attrNameLst>
                                      </p:cBhvr>
                                      <p:tavLst>
                                        <p:tav tm="0">
                                          <p:val>
                                            <p:fltVal val="0"/>
                                          </p:val>
                                        </p:tav>
                                        <p:tav tm="100000">
                                          <p:val>
                                            <p:strVal val="#ppt_h"/>
                                          </p:val>
                                        </p:tav>
                                      </p:tavLst>
                                    </p:anim>
                                    <p:animEffect transition="in" filter="fade">
                                      <p:cBhvr>
                                        <p:cTn id="33" dur="300"/>
                                        <p:tgtEl>
                                          <p:spTgt spid="29"/>
                                        </p:tgtEl>
                                      </p:cBhvr>
                                    </p:animEffect>
                                  </p:childTnLst>
                                </p:cTn>
                              </p:par>
                            </p:childTnLst>
                          </p:cTn>
                        </p:par>
                        <p:par>
                          <p:cTn id="34" fill="hold">
                            <p:stCondLst>
                              <p:cond delay="2000"/>
                            </p:stCondLst>
                            <p:childTnLst>
                              <p:par>
                                <p:cTn id="35" presetID="22" presetClass="entr" presetSubtype="4" fill="hold" grpId="0" nodeType="after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wipe(down)">
                                      <p:cBhvr>
                                        <p:cTn id="37" dur="300"/>
                                        <p:tgtEl>
                                          <p:spTgt spid="30"/>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34"/>
                                        </p:tgtEl>
                                        <p:attrNameLst>
                                          <p:attrName>style.visibility</p:attrName>
                                        </p:attrNameLst>
                                      </p:cBhvr>
                                      <p:to>
                                        <p:strVal val="visible"/>
                                      </p:to>
                                    </p:set>
                                    <p:anim calcmode="lin" valueType="num">
                                      <p:cBhvr>
                                        <p:cTn id="40" dur="300" fill="hold"/>
                                        <p:tgtEl>
                                          <p:spTgt spid="34"/>
                                        </p:tgtEl>
                                        <p:attrNameLst>
                                          <p:attrName>ppt_w</p:attrName>
                                        </p:attrNameLst>
                                      </p:cBhvr>
                                      <p:tavLst>
                                        <p:tav tm="0">
                                          <p:val>
                                            <p:fltVal val="0"/>
                                          </p:val>
                                        </p:tav>
                                        <p:tav tm="100000">
                                          <p:val>
                                            <p:strVal val="#ppt_w"/>
                                          </p:val>
                                        </p:tav>
                                      </p:tavLst>
                                    </p:anim>
                                    <p:anim calcmode="lin" valueType="num">
                                      <p:cBhvr>
                                        <p:cTn id="41" dur="300" fill="hold"/>
                                        <p:tgtEl>
                                          <p:spTgt spid="34"/>
                                        </p:tgtEl>
                                        <p:attrNameLst>
                                          <p:attrName>ppt_h</p:attrName>
                                        </p:attrNameLst>
                                      </p:cBhvr>
                                      <p:tavLst>
                                        <p:tav tm="0">
                                          <p:val>
                                            <p:fltVal val="0"/>
                                          </p:val>
                                        </p:tav>
                                        <p:tav tm="100000">
                                          <p:val>
                                            <p:strVal val="#ppt_h"/>
                                          </p:val>
                                        </p:tav>
                                      </p:tavLst>
                                    </p:anim>
                                    <p:animEffect transition="in" filter="fade">
                                      <p:cBhvr>
                                        <p:cTn id="42" dur="300"/>
                                        <p:tgtEl>
                                          <p:spTgt spid="34"/>
                                        </p:tgtEl>
                                      </p:cBhvr>
                                    </p:animEffect>
                                  </p:childTnLst>
                                </p:cTn>
                              </p:par>
                            </p:childTnLst>
                          </p:cTn>
                        </p:par>
                        <p:par>
                          <p:cTn id="43" fill="hold">
                            <p:stCondLst>
                              <p:cond delay="2500"/>
                            </p:stCondLst>
                            <p:childTnLst>
                              <p:par>
                                <p:cTn id="44" presetID="2" presetClass="entr" presetSubtype="4" fill="hold" grpId="0" nodeType="after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additive="base">
                                        <p:cTn id="46" dur="500" fill="hold"/>
                                        <p:tgtEl>
                                          <p:spTgt spid="38"/>
                                        </p:tgtEl>
                                        <p:attrNameLst>
                                          <p:attrName>ppt_x</p:attrName>
                                        </p:attrNameLst>
                                      </p:cBhvr>
                                      <p:tavLst>
                                        <p:tav tm="0">
                                          <p:val>
                                            <p:strVal val="#ppt_x"/>
                                          </p:val>
                                        </p:tav>
                                        <p:tav tm="100000">
                                          <p:val>
                                            <p:strVal val="#ppt_x"/>
                                          </p:val>
                                        </p:tav>
                                      </p:tavLst>
                                    </p:anim>
                                    <p:anim calcmode="lin" valueType="num">
                                      <p:cBhvr additive="base">
                                        <p:cTn id="47" dur="500" fill="hold"/>
                                        <p:tgtEl>
                                          <p:spTgt spid="38"/>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41"/>
                                        </p:tgtEl>
                                        <p:attrNameLst>
                                          <p:attrName>style.visibility</p:attrName>
                                        </p:attrNameLst>
                                      </p:cBhvr>
                                      <p:to>
                                        <p:strVal val="visible"/>
                                      </p:to>
                                    </p:set>
                                    <p:anim calcmode="lin" valueType="num">
                                      <p:cBhvr additive="base">
                                        <p:cTn id="50" dur="500" fill="hold"/>
                                        <p:tgtEl>
                                          <p:spTgt spid="41"/>
                                        </p:tgtEl>
                                        <p:attrNameLst>
                                          <p:attrName>ppt_x</p:attrName>
                                        </p:attrNameLst>
                                      </p:cBhvr>
                                      <p:tavLst>
                                        <p:tav tm="0">
                                          <p:val>
                                            <p:strVal val="#ppt_x"/>
                                          </p:val>
                                        </p:tav>
                                        <p:tav tm="100000">
                                          <p:val>
                                            <p:strVal val="#ppt_x"/>
                                          </p:val>
                                        </p:tav>
                                      </p:tavLst>
                                    </p:anim>
                                    <p:anim calcmode="lin" valueType="num">
                                      <p:cBhvr additive="base">
                                        <p:cTn id="51" dur="500" fill="hold"/>
                                        <p:tgtEl>
                                          <p:spTgt spid="41"/>
                                        </p:tgtEl>
                                        <p:attrNameLst>
                                          <p:attrName>ppt_y</p:attrName>
                                        </p:attrNameLst>
                                      </p:cBhvr>
                                      <p:tavLst>
                                        <p:tav tm="0">
                                          <p:val>
                                            <p:strVal val="1+#ppt_h/2"/>
                                          </p:val>
                                        </p:tav>
                                        <p:tav tm="100000">
                                          <p:val>
                                            <p:strVal val="#ppt_y"/>
                                          </p:val>
                                        </p:tav>
                                      </p:tavLst>
                                    </p:anim>
                                  </p:childTnLst>
                                </p:cTn>
                              </p:par>
                            </p:childTnLst>
                          </p:cTn>
                        </p:par>
                        <p:par>
                          <p:cTn id="52" fill="hold">
                            <p:stCondLst>
                              <p:cond delay="3000"/>
                            </p:stCondLst>
                            <p:childTnLst>
                              <p:par>
                                <p:cTn id="53" presetID="53" presetClass="entr" presetSubtype="16" fill="hold" grpId="0" nodeType="afterEffect">
                                  <p:stCondLst>
                                    <p:cond delay="0"/>
                                  </p:stCondLst>
                                  <p:childTnLst>
                                    <p:set>
                                      <p:cBhvr>
                                        <p:cTn id="54" dur="1" fill="hold">
                                          <p:stCondLst>
                                            <p:cond delay="0"/>
                                          </p:stCondLst>
                                        </p:cTn>
                                        <p:tgtEl>
                                          <p:spTgt spid="31"/>
                                        </p:tgtEl>
                                        <p:attrNameLst>
                                          <p:attrName>style.visibility</p:attrName>
                                        </p:attrNameLst>
                                      </p:cBhvr>
                                      <p:to>
                                        <p:strVal val="visible"/>
                                      </p:to>
                                    </p:set>
                                    <p:anim calcmode="lin" valueType="num">
                                      <p:cBhvr>
                                        <p:cTn id="55" dur="300" fill="hold"/>
                                        <p:tgtEl>
                                          <p:spTgt spid="31"/>
                                        </p:tgtEl>
                                        <p:attrNameLst>
                                          <p:attrName>ppt_w</p:attrName>
                                        </p:attrNameLst>
                                      </p:cBhvr>
                                      <p:tavLst>
                                        <p:tav tm="0">
                                          <p:val>
                                            <p:fltVal val="0"/>
                                          </p:val>
                                        </p:tav>
                                        <p:tav tm="100000">
                                          <p:val>
                                            <p:strVal val="#ppt_w"/>
                                          </p:val>
                                        </p:tav>
                                      </p:tavLst>
                                    </p:anim>
                                    <p:anim calcmode="lin" valueType="num">
                                      <p:cBhvr>
                                        <p:cTn id="56" dur="300" fill="hold"/>
                                        <p:tgtEl>
                                          <p:spTgt spid="31"/>
                                        </p:tgtEl>
                                        <p:attrNameLst>
                                          <p:attrName>ppt_h</p:attrName>
                                        </p:attrNameLst>
                                      </p:cBhvr>
                                      <p:tavLst>
                                        <p:tav tm="0">
                                          <p:val>
                                            <p:fltVal val="0"/>
                                          </p:val>
                                        </p:tav>
                                        <p:tav tm="100000">
                                          <p:val>
                                            <p:strVal val="#ppt_h"/>
                                          </p:val>
                                        </p:tav>
                                      </p:tavLst>
                                    </p:anim>
                                    <p:animEffect transition="in" filter="fade">
                                      <p:cBhvr>
                                        <p:cTn id="57" dur="300"/>
                                        <p:tgtEl>
                                          <p:spTgt spid="31"/>
                                        </p:tgtEl>
                                      </p:cBhvr>
                                    </p:animEffect>
                                  </p:childTnLst>
                                </p:cTn>
                              </p:par>
                            </p:childTnLst>
                          </p:cTn>
                        </p:par>
                        <p:par>
                          <p:cTn id="58" fill="hold">
                            <p:stCondLst>
                              <p:cond delay="3500"/>
                            </p:stCondLst>
                            <p:childTnLst>
                              <p:par>
                                <p:cTn id="59" presetID="22" presetClass="entr" presetSubtype="4" fill="hold" grpId="0" nodeType="afterEffect">
                                  <p:stCondLst>
                                    <p:cond delay="0"/>
                                  </p:stCondLst>
                                  <p:childTnLst>
                                    <p:set>
                                      <p:cBhvr>
                                        <p:cTn id="60" dur="1" fill="hold">
                                          <p:stCondLst>
                                            <p:cond delay="0"/>
                                          </p:stCondLst>
                                        </p:cTn>
                                        <p:tgtEl>
                                          <p:spTgt spid="32"/>
                                        </p:tgtEl>
                                        <p:attrNameLst>
                                          <p:attrName>style.visibility</p:attrName>
                                        </p:attrNameLst>
                                      </p:cBhvr>
                                      <p:to>
                                        <p:strVal val="visible"/>
                                      </p:to>
                                    </p:set>
                                    <p:animEffect transition="in" filter="wipe(down)">
                                      <p:cBhvr>
                                        <p:cTn id="61" dur="300"/>
                                        <p:tgtEl>
                                          <p:spTgt spid="32"/>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35"/>
                                        </p:tgtEl>
                                        <p:attrNameLst>
                                          <p:attrName>style.visibility</p:attrName>
                                        </p:attrNameLst>
                                      </p:cBhvr>
                                      <p:to>
                                        <p:strVal val="visible"/>
                                      </p:to>
                                    </p:set>
                                    <p:anim calcmode="lin" valueType="num">
                                      <p:cBhvr>
                                        <p:cTn id="64" dur="300" fill="hold"/>
                                        <p:tgtEl>
                                          <p:spTgt spid="35"/>
                                        </p:tgtEl>
                                        <p:attrNameLst>
                                          <p:attrName>ppt_w</p:attrName>
                                        </p:attrNameLst>
                                      </p:cBhvr>
                                      <p:tavLst>
                                        <p:tav tm="0">
                                          <p:val>
                                            <p:fltVal val="0"/>
                                          </p:val>
                                        </p:tav>
                                        <p:tav tm="100000">
                                          <p:val>
                                            <p:strVal val="#ppt_w"/>
                                          </p:val>
                                        </p:tav>
                                      </p:tavLst>
                                    </p:anim>
                                    <p:anim calcmode="lin" valueType="num">
                                      <p:cBhvr>
                                        <p:cTn id="65" dur="300" fill="hold"/>
                                        <p:tgtEl>
                                          <p:spTgt spid="35"/>
                                        </p:tgtEl>
                                        <p:attrNameLst>
                                          <p:attrName>ppt_h</p:attrName>
                                        </p:attrNameLst>
                                      </p:cBhvr>
                                      <p:tavLst>
                                        <p:tav tm="0">
                                          <p:val>
                                            <p:fltVal val="0"/>
                                          </p:val>
                                        </p:tav>
                                        <p:tav tm="100000">
                                          <p:val>
                                            <p:strVal val="#ppt_h"/>
                                          </p:val>
                                        </p:tav>
                                      </p:tavLst>
                                    </p:anim>
                                    <p:animEffect transition="in" filter="fade">
                                      <p:cBhvr>
                                        <p:cTn id="66" dur="300"/>
                                        <p:tgtEl>
                                          <p:spTgt spid="35"/>
                                        </p:tgtEl>
                                      </p:cBhvr>
                                    </p:animEffect>
                                  </p:childTnLst>
                                </p:cTn>
                              </p:par>
                            </p:childTnLst>
                          </p:cTn>
                        </p:par>
                        <p:par>
                          <p:cTn id="67" fill="hold">
                            <p:stCondLst>
                              <p:cond delay="4000"/>
                            </p:stCondLst>
                            <p:childTnLst>
                              <p:par>
                                <p:cTn id="68" presetID="2" presetClass="entr" presetSubtype="4" fill="hold" grpId="0" nodeType="afterEffect">
                                  <p:stCondLst>
                                    <p:cond delay="0"/>
                                  </p:stCondLst>
                                  <p:childTnLst>
                                    <p:set>
                                      <p:cBhvr>
                                        <p:cTn id="69" dur="1" fill="hold">
                                          <p:stCondLst>
                                            <p:cond delay="0"/>
                                          </p:stCondLst>
                                        </p:cTn>
                                        <p:tgtEl>
                                          <p:spTgt spid="39"/>
                                        </p:tgtEl>
                                        <p:attrNameLst>
                                          <p:attrName>style.visibility</p:attrName>
                                        </p:attrNameLst>
                                      </p:cBhvr>
                                      <p:to>
                                        <p:strVal val="visible"/>
                                      </p:to>
                                    </p:set>
                                    <p:anim calcmode="lin" valueType="num">
                                      <p:cBhvr additive="base">
                                        <p:cTn id="70" dur="500" fill="hold"/>
                                        <p:tgtEl>
                                          <p:spTgt spid="39"/>
                                        </p:tgtEl>
                                        <p:attrNameLst>
                                          <p:attrName>ppt_x</p:attrName>
                                        </p:attrNameLst>
                                      </p:cBhvr>
                                      <p:tavLst>
                                        <p:tav tm="0">
                                          <p:val>
                                            <p:strVal val="#ppt_x"/>
                                          </p:val>
                                        </p:tav>
                                        <p:tav tm="100000">
                                          <p:val>
                                            <p:strVal val="#ppt_x"/>
                                          </p:val>
                                        </p:tav>
                                      </p:tavLst>
                                    </p:anim>
                                    <p:anim calcmode="lin" valueType="num">
                                      <p:cBhvr additive="base">
                                        <p:cTn id="71" dur="500" fill="hold"/>
                                        <p:tgtEl>
                                          <p:spTgt spid="39"/>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42"/>
                                        </p:tgtEl>
                                        <p:attrNameLst>
                                          <p:attrName>style.visibility</p:attrName>
                                        </p:attrNameLst>
                                      </p:cBhvr>
                                      <p:to>
                                        <p:strVal val="visible"/>
                                      </p:to>
                                    </p:set>
                                    <p:anim calcmode="lin" valueType="num">
                                      <p:cBhvr additive="base">
                                        <p:cTn id="74" dur="500" fill="hold"/>
                                        <p:tgtEl>
                                          <p:spTgt spid="42"/>
                                        </p:tgtEl>
                                        <p:attrNameLst>
                                          <p:attrName>ppt_x</p:attrName>
                                        </p:attrNameLst>
                                      </p:cBhvr>
                                      <p:tavLst>
                                        <p:tav tm="0">
                                          <p:val>
                                            <p:strVal val="#ppt_x"/>
                                          </p:val>
                                        </p:tav>
                                        <p:tav tm="100000">
                                          <p:val>
                                            <p:strVal val="#ppt_x"/>
                                          </p:val>
                                        </p:tav>
                                      </p:tavLst>
                                    </p:anim>
                                    <p:anim calcmode="lin" valueType="num">
                                      <p:cBhvr additive="base">
                                        <p:cTn id="75"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29" grpId="0" bldLvl="0" animBg="1"/>
      <p:bldP spid="30" grpId="0" bldLvl="0" animBg="1"/>
      <p:bldP spid="31" grpId="0" bldLvl="0" animBg="1"/>
      <p:bldP spid="32" grpId="0" bldLvl="0" animBg="1"/>
      <p:bldP spid="33" grpId="0"/>
      <p:bldP spid="34" grpId="0"/>
      <p:bldP spid="35" grpId="0"/>
      <p:bldP spid="36" grpId="0" bldLvl="0" animBg="1"/>
      <p:bldP spid="38" grpId="0" bldLvl="0" animBg="1"/>
      <p:bldP spid="39" grpId="0" bldLvl="0" animBg="1"/>
      <p:bldP spid="40" grpId="0"/>
      <p:bldP spid="41" grpId="0"/>
      <p:bldP spid="4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Oval 55"/>
          <p:cNvSpPr/>
          <p:nvPr/>
        </p:nvSpPr>
        <p:spPr>
          <a:xfrm>
            <a:off x="4680444" y="1508746"/>
            <a:ext cx="218489" cy="218501"/>
          </a:xfrm>
          <a:prstGeom prst="ellipse">
            <a:avLst/>
          </a:prstGeom>
          <a:solidFill>
            <a:srgbClr val="DDF6FF"/>
          </a:solidFill>
          <a:ln>
            <a:solidFill>
              <a:schemeClr val="accent2">
                <a:lumMod val="75000"/>
              </a:schemeClr>
            </a:solidFill>
          </a:ln>
          <a:effectLst>
            <a:outerShdw blurRad="190500" dist="63500" dir="2700000" algn="tl" rotWithShape="0">
              <a:schemeClr val="accent2">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5018" tIns="32508" rIns="65018" bIns="32508" rtlCol="0" anchor="ctr"/>
          <a:lstStyle/>
          <a:p>
            <a:pPr algn="ct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sp>
        <p:nvSpPr>
          <p:cNvPr id="57" name="Oval 56"/>
          <p:cNvSpPr/>
          <p:nvPr/>
        </p:nvSpPr>
        <p:spPr>
          <a:xfrm>
            <a:off x="4680444" y="2403542"/>
            <a:ext cx="218489" cy="218501"/>
          </a:xfrm>
          <a:prstGeom prst="ellipse">
            <a:avLst/>
          </a:prstGeom>
          <a:solidFill>
            <a:srgbClr val="DDF6FF"/>
          </a:solidFill>
          <a:ln>
            <a:solidFill>
              <a:schemeClr val="accent2">
                <a:lumMod val="75000"/>
              </a:schemeClr>
            </a:solidFill>
          </a:ln>
          <a:effectLst>
            <a:outerShdw blurRad="190500" dist="63500" dir="2700000" algn="tl" rotWithShape="0">
              <a:schemeClr val="accent2">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5018" tIns="32508" rIns="65018" bIns="32508" rtlCol="0" anchor="ctr"/>
          <a:lstStyle/>
          <a:p>
            <a:pPr algn="ct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sp>
        <p:nvSpPr>
          <p:cNvPr id="58" name="Oval 57"/>
          <p:cNvSpPr/>
          <p:nvPr/>
        </p:nvSpPr>
        <p:spPr>
          <a:xfrm>
            <a:off x="4680444" y="3298337"/>
            <a:ext cx="218489" cy="218501"/>
          </a:xfrm>
          <a:prstGeom prst="ellipse">
            <a:avLst/>
          </a:prstGeom>
          <a:solidFill>
            <a:srgbClr val="DDF6FF"/>
          </a:solidFill>
          <a:ln>
            <a:solidFill>
              <a:schemeClr val="accent2">
                <a:lumMod val="75000"/>
              </a:schemeClr>
            </a:solidFill>
          </a:ln>
          <a:effectLst>
            <a:outerShdw blurRad="190500" dist="63500" dir="2700000" algn="tl" rotWithShape="0">
              <a:schemeClr val="accent2">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5018" tIns="32508" rIns="65018" bIns="32508" rtlCol="0" anchor="ctr"/>
          <a:lstStyle/>
          <a:p>
            <a:pPr algn="ct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sp>
        <p:nvSpPr>
          <p:cNvPr id="59" name="Oval 58"/>
          <p:cNvSpPr/>
          <p:nvPr/>
        </p:nvSpPr>
        <p:spPr>
          <a:xfrm>
            <a:off x="4680444" y="4193131"/>
            <a:ext cx="218489" cy="218501"/>
          </a:xfrm>
          <a:prstGeom prst="ellipse">
            <a:avLst/>
          </a:prstGeom>
          <a:solidFill>
            <a:srgbClr val="DDF6FF"/>
          </a:solidFill>
          <a:ln>
            <a:solidFill>
              <a:schemeClr val="accent2">
                <a:lumMod val="75000"/>
              </a:schemeClr>
            </a:solidFill>
          </a:ln>
          <a:effectLst>
            <a:outerShdw blurRad="190500" dist="63500" dir="2700000" algn="tl" rotWithShape="0">
              <a:schemeClr val="accent2">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5018" tIns="32508" rIns="65018" bIns="32508" rtlCol="0" anchor="ctr"/>
          <a:lstStyle/>
          <a:p>
            <a:pPr algn="ct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grpSp>
        <p:nvGrpSpPr>
          <p:cNvPr id="3" name="Group 59"/>
          <p:cNvGrpSpPr/>
          <p:nvPr/>
        </p:nvGrpSpPr>
        <p:grpSpPr>
          <a:xfrm>
            <a:off x="3673966" y="1436273"/>
            <a:ext cx="756137" cy="363448"/>
            <a:chOff x="4898470" y="1814284"/>
            <a:chExt cx="1008310" cy="484632"/>
          </a:xfrm>
          <a:solidFill>
            <a:schemeClr val="accent2">
              <a:lumMod val="75000"/>
            </a:schemeClr>
          </a:solidFill>
        </p:grpSpPr>
        <p:sp>
          <p:nvSpPr>
            <p:cNvPr id="61" name="Pentagon 60"/>
            <p:cNvSpPr/>
            <p:nvPr/>
          </p:nvSpPr>
          <p:spPr>
            <a:xfrm>
              <a:off x="4928372" y="1814284"/>
              <a:ext cx="978408" cy="484632"/>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TextBox 61"/>
            <p:cNvSpPr txBox="1"/>
            <p:nvPr/>
          </p:nvSpPr>
          <p:spPr>
            <a:xfrm>
              <a:off x="4898470" y="1856545"/>
              <a:ext cx="809516" cy="429291"/>
            </a:xfrm>
            <a:prstGeom prst="rect">
              <a:avLst/>
            </a:prstGeom>
            <a:grpFill/>
          </p:spPr>
          <p:txBody>
            <a:bodyPr wrap="none" rtlCol="0">
              <a:spAutoFit/>
            </a:bodyPr>
            <a:lstStyle/>
            <a:p>
              <a:pPr algn="ctr"/>
              <a:r>
                <a:rPr lang="en-US" sz="1500" b="1" dirty="0">
                  <a:solidFill>
                    <a:schemeClr val="bg1"/>
                  </a:solidFill>
                  <a:latin typeface="Arial" panose="020B0604020202020204" pitchFamily="34" charset="0"/>
                  <a:ea typeface="微软雅黑" panose="020B0503020204020204" pitchFamily="34" charset="-122"/>
                  <a:sym typeface="Arial" panose="020B0604020202020204" pitchFamily="34" charset="0"/>
                </a:rPr>
                <a:t>2015</a:t>
              </a:r>
              <a:endParaRPr lang="en-GB" sz="15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62"/>
          <p:cNvGrpSpPr/>
          <p:nvPr/>
        </p:nvGrpSpPr>
        <p:grpSpPr>
          <a:xfrm>
            <a:off x="3673970" y="4120656"/>
            <a:ext cx="756136" cy="363448"/>
            <a:chOff x="4898472" y="5399956"/>
            <a:chExt cx="1008308" cy="484632"/>
          </a:xfrm>
          <a:solidFill>
            <a:schemeClr val="accent2">
              <a:lumMod val="75000"/>
            </a:schemeClr>
          </a:solidFill>
        </p:grpSpPr>
        <p:sp>
          <p:nvSpPr>
            <p:cNvPr id="64" name="Pentagon 63"/>
            <p:cNvSpPr/>
            <p:nvPr/>
          </p:nvSpPr>
          <p:spPr>
            <a:xfrm>
              <a:off x="4928372" y="5399956"/>
              <a:ext cx="978408" cy="484632"/>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TextBox 64"/>
            <p:cNvSpPr txBox="1"/>
            <p:nvPr/>
          </p:nvSpPr>
          <p:spPr>
            <a:xfrm>
              <a:off x="4898472" y="5442217"/>
              <a:ext cx="809516" cy="429291"/>
            </a:xfrm>
            <a:prstGeom prst="rect">
              <a:avLst/>
            </a:prstGeom>
            <a:grpFill/>
          </p:spPr>
          <p:txBody>
            <a:bodyPr wrap="none" rtlCol="0">
              <a:spAutoFit/>
            </a:bodyPr>
            <a:lstStyle/>
            <a:p>
              <a:pPr algn="ctr"/>
              <a:r>
                <a:rPr lang="en-US" sz="1500" b="1" dirty="0">
                  <a:solidFill>
                    <a:schemeClr val="bg1"/>
                  </a:solidFill>
                  <a:latin typeface="Arial" panose="020B0604020202020204" pitchFamily="34" charset="0"/>
                  <a:ea typeface="微软雅黑" panose="020B0503020204020204" pitchFamily="34" charset="-122"/>
                  <a:sym typeface="Arial" panose="020B0604020202020204" pitchFamily="34" charset="0"/>
                </a:rPr>
                <a:t>2018</a:t>
              </a:r>
              <a:endParaRPr lang="en-GB" sz="15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Group 65"/>
          <p:cNvGrpSpPr/>
          <p:nvPr/>
        </p:nvGrpSpPr>
        <p:grpSpPr>
          <a:xfrm>
            <a:off x="3673966" y="3225863"/>
            <a:ext cx="756137" cy="363448"/>
            <a:chOff x="4898470" y="4204732"/>
            <a:chExt cx="1008310" cy="484632"/>
          </a:xfrm>
          <a:solidFill>
            <a:schemeClr val="accent2">
              <a:lumMod val="75000"/>
            </a:schemeClr>
          </a:solidFill>
        </p:grpSpPr>
        <p:sp>
          <p:nvSpPr>
            <p:cNvPr id="67" name="Pentagon 66"/>
            <p:cNvSpPr/>
            <p:nvPr/>
          </p:nvSpPr>
          <p:spPr>
            <a:xfrm>
              <a:off x="4928372" y="4204732"/>
              <a:ext cx="978408" cy="484632"/>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TextBox 67"/>
            <p:cNvSpPr txBox="1"/>
            <p:nvPr/>
          </p:nvSpPr>
          <p:spPr>
            <a:xfrm>
              <a:off x="4898470" y="4246353"/>
              <a:ext cx="809516" cy="429291"/>
            </a:xfrm>
            <a:prstGeom prst="rect">
              <a:avLst/>
            </a:prstGeom>
            <a:grpFill/>
          </p:spPr>
          <p:txBody>
            <a:bodyPr wrap="none" rtlCol="0">
              <a:spAutoFit/>
            </a:bodyPr>
            <a:lstStyle/>
            <a:p>
              <a:pPr algn="ctr"/>
              <a:r>
                <a:rPr lang="en-US" sz="1500" b="1" dirty="0">
                  <a:solidFill>
                    <a:schemeClr val="bg1"/>
                  </a:solidFill>
                  <a:latin typeface="Arial" panose="020B0604020202020204" pitchFamily="34" charset="0"/>
                  <a:ea typeface="微软雅黑" panose="020B0503020204020204" pitchFamily="34" charset="-122"/>
                  <a:sym typeface="Arial" panose="020B0604020202020204" pitchFamily="34" charset="0"/>
                </a:rPr>
                <a:t>2017</a:t>
              </a:r>
              <a:endParaRPr lang="en-GB" sz="15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Group 68"/>
          <p:cNvGrpSpPr/>
          <p:nvPr/>
        </p:nvGrpSpPr>
        <p:grpSpPr>
          <a:xfrm>
            <a:off x="3673970" y="2331067"/>
            <a:ext cx="756136" cy="363448"/>
            <a:chOff x="4898472" y="3009508"/>
            <a:chExt cx="1008308" cy="484632"/>
          </a:xfrm>
          <a:solidFill>
            <a:schemeClr val="accent2">
              <a:lumMod val="75000"/>
            </a:schemeClr>
          </a:solidFill>
        </p:grpSpPr>
        <p:sp>
          <p:nvSpPr>
            <p:cNvPr id="70" name="Pentagon 69"/>
            <p:cNvSpPr/>
            <p:nvPr/>
          </p:nvSpPr>
          <p:spPr>
            <a:xfrm>
              <a:off x="4928372" y="3009508"/>
              <a:ext cx="978408" cy="484632"/>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TextBox 70"/>
            <p:cNvSpPr txBox="1"/>
            <p:nvPr/>
          </p:nvSpPr>
          <p:spPr>
            <a:xfrm>
              <a:off x="4898472" y="3046076"/>
              <a:ext cx="809516" cy="429291"/>
            </a:xfrm>
            <a:prstGeom prst="rect">
              <a:avLst/>
            </a:prstGeom>
            <a:grpFill/>
          </p:spPr>
          <p:txBody>
            <a:bodyPr wrap="none" rtlCol="0">
              <a:spAutoFit/>
            </a:bodyPr>
            <a:lstStyle/>
            <a:p>
              <a:pPr algn="ctr"/>
              <a:r>
                <a:rPr lang="en-US" sz="1500" b="1" dirty="0">
                  <a:solidFill>
                    <a:schemeClr val="bg1"/>
                  </a:solidFill>
                  <a:latin typeface="Arial" panose="020B0604020202020204" pitchFamily="34" charset="0"/>
                  <a:ea typeface="微软雅黑" panose="020B0503020204020204" pitchFamily="34" charset="-122"/>
                  <a:sym typeface="Arial" panose="020B0604020202020204" pitchFamily="34" charset="0"/>
                </a:rPr>
                <a:t>2016</a:t>
              </a:r>
              <a:endParaRPr lang="en-GB" sz="15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Group 71"/>
          <p:cNvGrpSpPr/>
          <p:nvPr/>
        </p:nvGrpSpPr>
        <p:grpSpPr>
          <a:xfrm>
            <a:off x="5089976" y="1308897"/>
            <a:ext cx="3461218" cy="644492"/>
            <a:chOff x="6677642" y="1782217"/>
            <a:chExt cx="4615543" cy="859384"/>
          </a:xfrm>
        </p:grpSpPr>
        <p:sp>
          <p:nvSpPr>
            <p:cNvPr id="73" name="TextBox 72"/>
            <p:cNvSpPr txBox="1"/>
            <p:nvPr/>
          </p:nvSpPr>
          <p:spPr>
            <a:xfrm>
              <a:off x="6677642" y="1782217"/>
              <a:ext cx="1659677" cy="287041"/>
            </a:xfrm>
            <a:prstGeom prst="rect">
              <a:avLst/>
            </a:prstGeom>
            <a:noFill/>
          </p:spPr>
          <p:txBody>
            <a:bodyPr wrap="none" lIns="0" tIns="0" rIns="0" bIns="0" rtlCol="0">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Rectangle 73"/>
            <p:cNvSpPr/>
            <p:nvPr/>
          </p:nvSpPr>
          <p:spPr>
            <a:xfrm>
              <a:off x="6677642" y="2087841"/>
              <a:ext cx="4615543" cy="553760"/>
            </a:xfrm>
            <a:prstGeom prst="rect">
              <a:avLst/>
            </a:prstGeom>
          </p:spPr>
          <p:txBody>
            <a:bodyPr wrap="square" lIns="0" tIns="0" rIns="0" bIns="0">
              <a:spAutoFit/>
            </a:bodyPr>
            <a:lstStyle/>
            <a:p>
              <a:pPr>
                <a:lnSpc>
                  <a:spcPct val="150000"/>
                </a:lnSpc>
              </a:pPr>
              <a:r>
                <a:rPr lang="zh-CN" altLang="en-US" sz="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我爱你是一家为中小微企业、自媒体、设计师、运营者等提供免费摄影图网站，致力做中国优质的创意图片服务商。专注正版摄影高清图免费下载的图库，可供下载的高清摄影图片量包含人物</a:t>
              </a:r>
              <a:r>
                <a:rPr lang="en-US" altLang="zh-CN" sz="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动物</a:t>
              </a:r>
              <a:r>
                <a:rPr lang="en-US" altLang="zh-CN" sz="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风景</a:t>
              </a:r>
              <a:r>
                <a:rPr lang="en-US" altLang="zh-CN" sz="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名胜</a:t>
              </a:r>
              <a:r>
                <a:rPr lang="en-US" altLang="zh-CN" sz="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美食</a:t>
              </a:r>
              <a:r>
                <a:rPr lang="en-US" altLang="zh-CN" sz="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旅游</a:t>
              </a:r>
              <a:r>
                <a:rPr lang="en-US" altLang="zh-CN" sz="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建筑</a:t>
              </a:r>
              <a:r>
                <a:rPr lang="en-US" altLang="zh-CN" sz="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时尚等。</a:t>
              </a:r>
              <a:endParaRPr lang="en-GB"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Group 74"/>
          <p:cNvGrpSpPr/>
          <p:nvPr/>
        </p:nvGrpSpPr>
        <p:grpSpPr>
          <a:xfrm>
            <a:off x="5089976" y="2203690"/>
            <a:ext cx="3461218" cy="644495"/>
            <a:chOff x="6677642" y="1782217"/>
            <a:chExt cx="4615543" cy="859388"/>
          </a:xfrm>
        </p:grpSpPr>
        <p:sp>
          <p:nvSpPr>
            <p:cNvPr id="76" name="TextBox 75"/>
            <p:cNvSpPr txBox="1"/>
            <p:nvPr/>
          </p:nvSpPr>
          <p:spPr>
            <a:xfrm>
              <a:off x="6677642" y="1782217"/>
              <a:ext cx="1659677" cy="287040"/>
            </a:xfrm>
            <a:prstGeom prst="rect">
              <a:avLst/>
            </a:prstGeom>
            <a:noFill/>
          </p:spPr>
          <p:txBody>
            <a:bodyPr wrap="none" lIns="0" tIns="0" rIns="0" bIns="0" rtlCol="0">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Rectangle 76"/>
            <p:cNvSpPr/>
            <p:nvPr/>
          </p:nvSpPr>
          <p:spPr>
            <a:xfrm>
              <a:off x="6677642" y="2087845"/>
              <a:ext cx="4615543" cy="553760"/>
            </a:xfrm>
            <a:prstGeom prst="rect">
              <a:avLst/>
            </a:prstGeom>
          </p:spPr>
          <p:txBody>
            <a:bodyPr wrap="square" lIns="0" tIns="0" rIns="0" bIns="0">
              <a:spAutoFit/>
            </a:bodyPr>
            <a:lstStyle/>
            <a:p>
              <a:pPr>
                <a:lnSpc>
                  <a:spcPct val="150000"/>
                </a:lnSpc>
              </a:pPr>
              <a:r>
                <a:rPr lang="zh-CN" altLang="en-US" sz="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我爱你是一家为中小微企业、自媒体、设计师、运营者等提供免费摄影图网站，致力做中国优质的创意图片服务商。专注正版摄影高清图免费下载的图库，可供下载的高清摄影图片量包含人物</a:t>
              </a:r>
              <a:r>
                <a:rPr lang="en-US" altLang="zh-CN" sz="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动物</a:t>
              </a:r>
              <a:r>
                <a:rPr lang="en-US" altLang="zh-CN" sz="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风景</a:t>
              </a:r>
              <a:r>
                <a:rPr lang="en-US" altLang="zh-CN" sz="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名胜</a:t>
              </a:r>
              <a:r>
                <a:rPr lang="en-US" altLang="zh-CN" sz="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美食</a:t>
              </a:r>
              <a:r>
                <a:rPr lang="en-US" altLang="zh-CN" sz="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旅游</a:t>
              </a:r>
              <a:r>
                <a:rPr lang="en-US" altLang="zh-CN" sz="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建筑</a:t>
              </a:r>
              <a:r>
                <a:rPr lang="en-US" altLang="zh-CN" sz="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时尚等。</a:t>
              </a:r>
              <a:endParaRPr lang="en-GB"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 name="Group 77"/>
          <p:cNvGrpSpPr/>
          <p:nvPr/>
        </p:nvGrpSpPr>
        <p:grpSpPr>
          <a:xfrm>
            <a:off x="5089975" y="3098485"/>
            <a:ext cx="3461218" cy="644495"/>
            <a:chOff x="6677642" y="1782217"/>
            <a:chExt cx="4615543" cy="859388"/>
          </a:xfrm>
        </p:grpSpPr>
        <p:sp>
          <p:nvSpPr>
            <p:cNvPr id="79" name="TextBox 78"/>
            <p:cNvSpPr txBox="1"/>
            <p:nvPr/>
          </p:nvSpPr>
          <p:spPr>
            <a:xfrm>
              <a:off x="6677642" y="1782217"/>
              <a:ext cx="1659677" cy="287040"/>
            </a:xfrm>
            <a:prstGeom prst="rect">
              <a:avLst/>
            </a:prstGeom>
            <a:noFill/>
          </p:spPr>
          <p:txBody>
            <a:bodyPr wrap="none" lIns="0" tIns="0" rIns="0" bIns="0" rtlCol="0">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0" name="Rectangle 79"/>
            <p:cNvSpPr/>
            <p:nvPr/>
          </p:nvSpPr>
          <p:spPr>
            <a:xfrm>
              <a:off x="6677642" y="2087845"/>
              <a:ext cx="4615543" cy="553760"/>
            </a:xfrm>
            <a:prstGeom prst="rect">
              <a:avLst/>
            </a:prstGeom>
          </p:spPr>
          <p:txBody>
            <a:bodyPr wrap="square" lIns="0" tIns="0" rIns="0" bIns="0">
              <a:spAutoFit/>
            </a:bodyPr>
            <a:lstStyle/>
            <a:p>
              <a:pPr>
                <a:lnSpc>
                  <a:spcPct val="150000"/>
                </a:lnSpc>
              </a:pPr>
              <a:r>
                <a:rPr lang="zh-CN" altLang="en-US" sz="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我爱你是一家为中小微企业、自媒体、设计师、运营者等提供免费摄影图网站，致力做中国优质的创意图片服务商。专注正版摄影高清图免费下载的图库，可供下载的高清摄影图片量包含人物</a:t>
              </a:r>
              <a:r>
                <a:rPr lang="en-US" altLang="zh-CN" sz="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动物</a:t>
              </a:r>
              <a:r>
                <a:rPr lang="en-US" altLang="zh-CN" sz="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风景</a:t>
              </a:r>
              <a:r>
                <a:rPr lang="en-US" altLang="zh-CN" sz="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名胜</a:t>
              </a:r>
              <a:r>
                <a:rPr lang="en-US" altLang="zh-CN" sz="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美食</a:t>
              </a:r>
              <a:r>
                <a:rPr lang="en-US" altLang="zh-CN" sz="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旅游</a:t>
              </a:r>
              <a:r>
                <a:rPr lang="en-US" altLang="zh-CN" sz="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建筑</a:t>
              </a:r>
              <a:r>
                <a:rPr lang="en-US" altLang="zh-CN" sz="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时尚等。</a:t>
              </a:r>
              <a:endParaRPr lang="en-GB"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Group 80"/>
          <p:cNvGrpSpPr/>
          <p:nvPr/>
        </p:nvGrpSpPr>
        <p:grpSpPr>
          <a:xfrm>
            <a:off x="5089975" y="3993279"/>
            <a:ext cx="3461218" cy="644495"/>
            <a:chOff x="6677642" y="1782217"/>
            <a:chExt cx="4615543" cy="859388"/>
          </a:xfrm>
        </p:grpSpPr>
        <p:sp>
          <p:nvSpPr>
            <p:cNvPr id="82" name="TextBox 81"/>
            <p:cNvSpPr txBox="1"/>
            <p:nvPr/>
          </p:nvSpPr>
          <p:spPr>
            <a:xfrm>
              <a:off x="6677642" y="1782217"/>
              <a:ext cx="1659677" cy="287040"/>
            </a:xfrm>
            <a:prstGeom prst="rect">
              <a:avLst/>
            </a:prstGeom>
            <a:noFill/>
          </p:spPr>
          <p:txBody>
            <a:bodyPr wrap="none" lIns="0" tIns="0" rIns="0" bIns="0" rtlCol="0">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3" name="Rectangle 82"/>
            <p:cNvSpPr/>
            <p:nvPr/>
          </p:nvSpPr>
          <p:spPr>
            <a:xfrm>
              <a:off x="6677642" y="2087845"/>
              <a:ext cx="4615543" cy="553760"/>
            </a:xfrm>
            <a:prstGeom prst="rect">
              <a:avLst/>
            </a:prstGeom>
          </p:spPr>
          <p:txBody>
            <a:bodyPr wrap="square" lIns="0" tIns="0" rIns="0" bIns="0">
              <a:spAutoFit/>
            </a:bodyPr>
            <a:lstStyle/>
            <a:p>
              <a:pPr>
                <a:lnSpc>
                  <a:spcPct val="150000"/>
                </a:lnSpc>
              </a:pPr>
              <a:r>
                <a:rPr lang="zh-CN" altLang="en-US" sz="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我爱你是一家为中小微企业、自媒体、设计师、运营者等提供免费摄影图网站，致力做中国优质的创意图片服务商。专注正版摄影高清图免费下载的图库，可供下载的高清摄影图片量包含人物</a:t>
              </a:r>
              <a:r>
                <a:rPr lang="en-US" altLang="zh-CN" sz="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动物</a:t>
              </a:r>
              <a:r>
                <a:rPr lang="en-US" altLang="zh-CN" sz="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风景</a:t>
              </a:r>
              <a:r>
                <a:rPr lang="en-US" altLang="zh-CN" sz="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名胜</a:t>
              </a:r>
              <a:r>
                <a:rPr lang="en-US" altLang="zh-CN" sz="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美食</a:t>
              </a:r>
              <a:r>
                <a:rPr lang="en-US" altLang="zh-CN" sz="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旅游</a:t>
              </a:r>
              <a:r>
                <a:rPr lang="en-US" altLang="zh-CN" sz="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建筑</a:t>
              </a:r>
              <a:r>
                <a:rPr lang="en-US" altLang="zh-CN" sz="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6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时尚等。</a:t>
              </a:r>
              <a:endParaRPr lang="en-GB"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cxnSp>
        <p:nvCxnSpPr>
          <p:cNvPr id="84" name="Straight Connector 83"/>
          <p:cNvCxnSpPr>
            <a:stCxn id="56" idx="4"/>
            <a:endCxn id="57" idx="0"/>
          </p:cNvCxnSpPr>
          <p:nvPr/>
        </p:nvCxnSpPr>
        <p:spPr>
          <a:xfrm>
            <a:off x="4789687" y="1727247"/>
            <a:ext cx="0" cy="67629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a:stCxn id="57" idx="4"/>
            <a:endCxn id="58" idx="0"/>
          </p:cNvCxnSpPr>
          <p:nvPr/>
        </p:nvCxnSpPr>
        <p:spPr>
          <a:xfrm>
            <a:off x="4789687" y="2622042"/>
            <a:ext cx="0" cy="67629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a:stCxn id="58" idx="4"/>
            <a:endCxn id="59" idx="0"/>
          </p:cNvCxnSpPr>
          <p:nvPr/>
        </p:nvCxnSpPr>
        <p:spPr>
          <a:xfrm>
            <a:off x="4789687" y="3516839"/>
            <a:ext cx="0" cy="67629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11" name="图片 10" descr="400099391.jpg"/>
          <p:cNvPicPr>
            <a:picLocks noChangeAspect="1"/>
          </p:cNvPicPr>
          <p:nvPr/>
        </p:nvPicPr>
        <p:blipFill rotWithShape="1">
          <a:blip r:embed="rId1" cstate="print">
            <a:extLst>
              <a:ext uri="{28A0092B-C50C-407E-A947-70E740481C1C}">
                <a14:useLocalDpi xmlns:a14="http://schemas.microsoft.com/office/drawing/2010/main" val="0"/>
              </a:ext>
            </a:extLst>
          </a:blip>
          <a:srcRect l="34604" r="23015"/>
          <a:stretch>
            <a:fillRect/>
          </a:stretch>
        </p:blipFill>
        <p:spPr>
          <a:xfrm>
            <a:off x="0" y="0"/>
            <a:ext cx="3269816" cy="51435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p:cTn id="7" dur="500" fill="hold"/>
                                        <p:tgtEl>
                                          <p:spTgt spid="56"/>
                                        </p:tgtEl>
                                        <p:attrNameLst>
                                          <p:attrName>ppt_w</p:attrName>
                                        </p:attrNameLst>
                                      </p:cBhvr>
                                      <p:tavLst>
                                        <p:tav tm="0">
                                          <p:val>
                                            <p:fltVal val="0"/>
                                          </p:val>
                                        </p:tav>
                                        <p:tav tm="100000">
                                          <p:val>
                                            <p:strVal val="#ppt_w"/>
                                          </p:val>
                                        </p:tav>
                                      </p:tavLst>
                                    </p:anim>
                                    <p:anim calcmode="lin" valueType="num">
                                      <p:cBhvr>
                                        <p:cTn id="8" dur="500" fill="hold"/>
                                        <p:tgtEl>
                                          <p:spTgt spid="56"/>
                                        </p:tgtEl>
                                        <p:attrNameLst>
                                          <p:attrName>ppt_h</p:attrName>
                                        </p:attrNameLst>
                                      </p:cBhvr>
                                      <p:tavLst>
                                        <p:tav tm="0">
                                          <p:val>
                                            <p:fltVal val="0"/>
                                          </p:val>
                                        </p:tav>
                                        <p:tav tm="100000">
                                          <p:val>
                                            <p:strVal val="#ppt_h"/>
                                          </p:val>
                                        </p:tav>
                                      </p:tavLst>
                                    </p:anim>
                                    <p:animEffect transition="in" filter="fade">
                                      <p:cBhvr>
                                        <p:cTn id="9" dur="500"/>
                                        <p:tgtEl>
                                          <p:spTgt spid="56"/>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84"/>
                                        </p:tgtEl>
                                        <p:attrNameLst>
                                          <p:attrName>style.visibility</p:attrName>
                                        </p:attrNameLst>
                                      </p:cBhvr>
                                      <p:to>
                                        <p:strVal val="visible"/>
                                      </p:to>
                                    </p:set>
                                    <p:animEffect transition="in" filter="wipe(up)">
                                      <p:cBhvr>
                                        <p:cTn id="13" dur="500"/>
                                        <p:tgtEl>
                                          <p:spTgt spid="84"/>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57"/>
                                        </p:tgtEl>
                                        <p:attrNameLst>
                                          <p:attrName>style.visibility</p:attrName>
                                        </p:attrNameLst>
                                      </p:cBhvr>
                                      <p:to>
                                        <p:strVal val="visible"/>
                                      </p:to>
                                    </p:set>
                                    <p:anim calcmode="lin" valueType="num">
                                      <p:cBhvr>
                                        <p:cTn id="17" dur="500" fill="hold"/>
                                        <p:tgtEl>
                                          <p:spTgt spid="57"/>
                                        </p:tgtEl>
                                        <p:attrNameLst>
                                          <p:attrName>ppt_w</p:attrName>
                                        </p:attrNameLst>
                                      </p:cBhvr>
                                      <p:tavLst>
                                        <p:tav tm="0">
                                          <p:val>
                                            <p:fltVal val="0"/>
                                          </p:val>
                                        </p:tav>
                                        <p:tav tm="100000">
                                          <p:val>
                                            <p:strVal val="#ppt_w"/>
                                          </p:val>
                                        </p:tav>
                                      </p:tavLst>
                                    </p:anim>
                                    <p:anim calcmode="lin" valueType="num">
                                      <p:cBhvr>
                                        <p:cTn id="18" dur="500" fill="hold"/>
                                        <p:tgtEl>
                                          <p:spTgt spid="57"/>
                                        </p:tgtEl>
                                        <p:attrNameLst>
                                          <p:attrName>ppt_h</p:attrName>
                                        </p:attrNameLst>
                                      </p:cBhvr>
                                      <p:tavLst>
                                        <p:tav tm="0">
                                          <p:val>
                                            <p:fltVal val="0"/>
                                          </p:val>
                                        </p:tav>
                                        <p:tav tm="100000">
                                          <p:val>
                                            <p:strVal val="#ppt_h"/>
                                          </p:val>
                                        </p:tav>
                                      </p:tavLst>
                                    </p:anim>
                                    <p:animEffect transition="in" filter="fade">
                                      <p:cBhvr>
                                        <p:cTn id="19" dur="500"/>
                                        <p:tgtEl>
                                          <p:spTgt spid="57"/>
                                        </p:tgtEl>
                                      </p:cBhvr>
                                    </p:animEffect>
                                  </p:childTnLst>
                                </p:cTn>
                              </p:par>
                            </p:childTnLst>
                          </p:cTn>
                        </p:par>
                        <p:par>
                          <p:cTn id="20" fill="hold">
                            <p:stCondLst>
                              <p:cond delay="1500"/>
                            </p:stCondLst>
                            <p:childTnLst>
                              <p:par>
                                <p:cTn id="21" presetID="22" presetClass="entr" presetSubtype="1" fill="hold" nodeType="afterEffect">
                                  <p:stCondLst>
                                    <p:cond delay="0"/>
                                  </p:stCondLst>
                                  <p:childTnLst>
                                    <p:set>
                                      <p:cBhvr>
                                        <p:cTn id="22" dur="1" fill="hold">
                                          <p:stCondLst>
                                            <p:cond delay="0"/>
                                          </p:stCondLst>
                                        </p:cTn>
                                        <p:tgtEl>
                                          <p:spTgt spid="85"/>
                                        </p:tgtEl>
                                        <p:attrNameLst>
                                          <p:attrName>style.visibility</p:attrName>
                                        </p:attrNameLst>
                                      </p:cBhvr>
                                      <p:to>
                                        <p:strVal val="visible"/>
                                      </p:to>
                                    </p:set>
                                    <p:animEffect transition="in" filter="wipe(up)">
                                      <p:cBhvr>
                                        <p:cTn id="23" dur="500"/>
                                        <p:tgtEl>
                                          <p:spTgt spid="85"/>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58"/>
                                        </p:tgtEl>
                                        <p:attrNameLst>
                                          <p:attrName>style.visibility</p:attrName>
                                        </p:attrNameLst>
                                      </p:cBhvr>
                                      <p:to>
                                        <p:strVal val="visible"/>
                                      </p:to>
                                    </p:set>
                                    <p:anim calcmode="lin" valueType="num">
                                      <p:cBhvr>
                                        <p:cTn id="27" dur="500" fill="hold"/>
                                        <p:tgtEl>
                                          <p:spTgt spid="58"/>
                                        </p:tgtEl>
                                        <p:attrNameLst>
                                          <p:attrName>ppt_w</p:attrName>
                                        </p:attrNameLst>
                                      </p:cBhvr>
                                      <p:tavLst>
                                        <p:tav tm="0">
                                          <p:val>
                                            <p:fltVal val="0"/>
                                          </p:val>
                                        </p:tav>
                                        <p:tav tm="100000">
                                          <p:val>
                                            <p:strVal val="#ppt_w"/>
                                          </p:val>
                                        </p:tav>
                                      </p:tavLst>
                                    </p:anim>
                                    <p:anim calcmode="lin" valueType="num">
                                      <p:cBhvr>
                                        <p:cTn id="28" dur="500" fill="hold"/>
                                        <p:tgtEl>
                                          <p:spTgt spid="58"/>
                                        </p:tgtEl>
                                        <p:attrNameLst>
                                          <p:attrName>ppt_h</p:attrName>
                                        </p:attrNameLst>
                                      </p:cBhvr>
                                      <p:tavLst>
                                        <p:tav tm="0">
                                          <p:val>
                                            <p:fltVal val="0"/>
                                          </p:val>
                                        </p:tav>
                                        <p:tav tm="100000">
                                          <p:val>
                                            <p:strVal val="#ppt_h"/>
                                          </p:val>
                                        </p:tav>
                                      </p:tavLst>
                                    </p:anim>
                                    <p:animEffect transition="in" filter="fade">
                                      <p:cBhvr>
                                        <p:cTn id="29" dur="500"/>
                                        <p:tgtEl>
                                          <p:spTgt spid="58"/>
                                        </p:tgtEl>
                                      </p:cBhvr>
                                    </p:animEffect>
                                  </p:childTnLst>
                                </p:cTn>
                              </p:par>
                            </p:childTnLst>
                          </p:cTn>
                        </p:par>
                        <p:par>
                          <p:cTn id="30" fill="hold">
                            <p:stCondLst>
                              <p:cond delay="2500"/>
                            </p:stCondLst>
                            <p:childTnLst>
                              <p:par>
                                <p:cTn id="31" presetID="22" presetClass="entr" presetSubtype="1" fill="hold" nodeType="afterEffect">
                                  <p:stCondLst>
                                    <p:cond delay="0"/>
                                  </p:stCondLst>
                                  <p:childTnLst>
                                    <p:set>
                                      <p:cBhvr>
                                        <p:cTn id="32" dur="1" fill="hold">
                                          <p:stCondLst>
                                            <p:cond delay="0"/>
                                          </p:stCondLst>
                                        </p:cTn>
                                        <p:tgtEl>
                                          <p:spTgt spid="86"/>
                                        </p:tgtEl>
                                        <p:attrNameLst>
                                          <p:attrName>style.visibility</p:attrName>
                                        </p:attrNameLst>
                                      </p:cBhvr>
                                      <p:to>
                                        <p:strVal val="visible"/>
                                      </p:to>
                                    </p:set>
                                    <p:animEffect transition="in" filter="wipe(up)">
                                      <p:cBhvr>
                                        <p:cTn id="33" dur="500"/>
                                        <p:tgtEl>
                                          <p:spTgt spid="86"/>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59"/>
                                        </p:tgtEl>
                                        <p:attrNameLst>
                                          <p:attrName>style.visibility</p:attrName>
                                        </p:attrNameLst>
                                      </p:cBhvr>
                                      <p:to>
                                        <p:strVal val="visible"/>
                                      </p:to>
                                    </p:set>
                                    <p:anim calcmode="lin" valueType="num">
                                      <p:cBhvr>
                                        <p:cTn id="37" dur="500" fill="hold"/>
                                        <p:tgtEl>
                                          <p:spTgt spid="59"/>
                                        </p:tgtEl>
                                        <p:attrNameLst>
                                          <p:attrName>ppt_w</p:attrName>
                                        </p:attrNameLst>
                                      </p:cBhvr>
                                      <p:tavLst>
                                        <p:tav tm="0">
                                          <p:val>
                                            <p:fltVal val="0"/>
                                          </p:val>
                                        </p:tav>
                                        <p:tav tm="100000">
                                          <p:val>
                                            <p:strVal val="#ppt_w"/>
                                          </p:val>
                                        </p:tav>
                                      </p:tavLst>
                                    </p:anim>
                                    <p:anim calcmode="lin" valueType="num">
                                      <p:cBhvr>
                                        <p:cTn id="38" dur="500" fill="hold"/>
                                        <p:tgtEl>
                                          <p:spTgt spid="59"/>
                                        </p:tgtEl>
                                        <p:attrNameLst>
                                          <p:attrName>ppt_h</p:attrName>
                                        </p:attrNameLst>
                                      </p:cBhvr>
                                      <p:tavLst>
                                        <p:tav tm="0">
                                          <p:val>
                                            <p:fltVal val="0"/>
                                          </p:val>
                                        </p:tav>
                                        <p:tav tm="100000">
                                          <p:val>
                                            <p:strVal val="#ppt_h"/>
                                          </p:val>
                                        </p:tav>
                                      </p:tavLst>
                                    </p:anim>
                                    <p:animEffect transition="in" filter="fade">
                                      <p:cBhvr>
                                        <p:cTn id="39" dur="500"/>
                                        <p:tgtEl>
                                          <p:spTgt spid="59"/>
                                        </p:tgtEl>
                                      </p:cBhvr>
                                    </p:animEffect>
                                  </p:childTnLst>
                                </p:cTn>
                              </p:par>
                            </p:childTnLst>
                          </p:cTn>
                        </p:par>
                        <p:par>
                          <p:cTn id="40" fill="hold">
                            <p:stCondLst>
                              <p:cond delay="3500"/>
                            </p:stCondLst>
                            <p:childTnLst>
                              <p:par>
                                <p:cTn id="41" presetID="22" presetClass="entr" presetSubtype="8" fill="hold" nodeType="after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wipe(left)">
                                      <p:cBhvr>
                                        <p:cTn id="43" dur="500"/>
                                        <p:tgtEl>
                                          <p:spTgt spid="3"/>
                                        </p:tgtEl>
                                      </p:cBhvr>
                                    </p:animEffect>
                                  </p:childTnLst>
                                </p:cTn>
                              </p:par>
                            </p:childTnLst>
                          </p:cTn>
                        </p:par>
                        <p:par>
                          <p:cTn id="44" fill="hold">
                            <p:stCondLst>
                              <p:cond delay="4000"/>
                            </p:stCondLst>
                            <p:childTnLst>
                              <p:par>
                                <p:cTn id="45" presetID="12" presetClass="entr" presetSubtype="8" fill="hold" nodeType="after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p:tgtEl>
                                          <p:spTgt spid="7"/>
                                        </p:tgtEl>
                                        <p:attrNameLst>
                                          <p:attrName>ppt_x</p:attrName>
                                        </p:attrNameLst>
                                      </p:cBhvr>
                                      <p:tavLst>
                                        <p:tav tm="0">
                                          <p:val>
                                            <p:strVal val="#ppt_x-#ppt_w*1.125000"/>
                                          </p:val>
                                        </p:tav>
                                        <p:tav tm="100000">
                                          <p:val>
                                            <p:strVal val="#ppt_x"/>
                                          </p:val>
                                        </p:tav>
                                      </p:tavLst>
                                    </p:anim>
                                    <p:animEffect transition="in" filter="wipe(right)">
                                      <p:cBhvr>
                                        <p:cTn id="48" dur="500"/>
                                        <p:tgtEl>
                                          <p:spTgt spid="7"/>
                                        </p:tgtEl>
                                      </p:cBhvr>
                                    </p:animEffect>
                                  </p:childTnLst>
                                </p:cTn>
                              </p:par>
                            </p:childTnLst>
                          </p:cTn>
                        </p:par>
                        <p:par>
                          <p:cTn id="49" fill="hold">
                            <p:stCondLst>
                              <p:cond delay="4500"/>
                            </p:stCondLst>
                            <p:childTnLst>
                              <p:par>
                                <p:cTn id="50" presetID="22" presetClass="entr" presetSubtype="8" fill="hold" nodeType="after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wipe(left)">
                                      <p:cBhvr>
                                        <p:cTn id="52" dur="500"/>
                                        <p:tgtEl>
                                          <p:spTgt spid="6"/>
                                        </p:tgtEl>
                                      </p:cBhvr>
                                    </p:animEffect>
                                  </p:childTnLst>
                                </p:cTn>
                              </p:par>
                            </p:childTnLst>
                          </p:cTn>
                        </p:par>
                        <p:par>
                          <p:cTn id="53" fill="hold">
                            <p:stCondLst>
                              <p:cond delay="5000"/>
                            </p:stCondLst>
                            <p:childTnLst>
                              <p:par>
                                <p:cTn id="54" presetID="12" presetClass="entr" presetSubtype="8" fill="hold" nodeType="afterEffect">
                                  <p:stCondLst>
                                    <p:cond delay="0"/>
                                  </p:stCondLst>
                                  <p:childTnLst>
                                    <p:set>
                                      <p:cBhvr>
                                        <p:cTn id="55" dur="1" fill="hold">
                                          <p:stCondLst>
                                            <p:cond delay="0"/>
                                          </p:stCondLst>
                                        </p:cTn>
                                        <p:tgtEl>
                                          <p:spTgt spid="8"/>
                                        </p:tgtEl>
                                        <p:attrNameLst>
                                          <p:attrName>style.visibility</p:attrName>
                                        </p:attrNameLst>
                                      </p:cBhvr>
                                      <p:to>
                                        <p:strVal val="visible"/>
                                      </p:to>
                                    </p:set>
                                    <p:anim calcmode="lin" valueType="num">
                                      <p:cBhvr additive="base">
                                        <p:cTn id="56" dur="500"/>
                                        <p:tgtEl>
                                          <p:spTgt spid="8"/>
                                        </p:tgtEl>
                                        <p:attrNameLst>
                                          <p:attrName>ppt_x</p:attrName>
                                        </p:attrNameLst>
                                      </p:cBhvr>
                                      <p:tavLst>
                                        <p:tav tm="0">
                                          <p:val>
                                            <p:strVal val="#ppt_x-#ppt_w*1.125000"/>
                                          </p:val>
                                        </p:tav>
                                        <p:tav tm="100000">
                                          <p:val>
                                            <p:strVal val="#ppt_x"/>
                                          </p:val>
                                        </p:tav>
                                      </p:tavLst>
                                    </p:anim>
                                    <p:animEffect transition="in" filter="wipe(right)">
                                      <p:cBhvr>
                                        <p:cTn id="57" dur="500"/>
                                        <p:tgtEl>
                                          <p:spTgt spid="8"/>
                                        </p:tgtEl>
                                      </p:cBhvr>
                                    </p:animEffect>
                                  </p:childTnLst>
                                </p:cTn>
                              </p:par>
                            </p:childTnLst>
                          </p:cTn>
                        </p:par>
                        <p:par>
                          <p:cTn id="58" fill="hold">
                            <p:stCondLst>
                              <p:cond delay="5500"/>
                            </p:stCondLst>
                            <p:childTnLst>
                              <p:par>
                                <p:cTn id="59" presetID="22" presetClass="entr" presetSubtype="8" fill="hold" nodeType="afterEffect">
                                  <p:stCondLst>
                                    <p:cond delay="0"/>
                                  </p:stCondLst>
                                  <p:childTnLst>
                                    <p:set>
                                      <p:cBhvr>
                                        <p:cTn id="60" dur="1" fill="hold">
                                          <p:stCondLst>
                                            <p:cond delay="0"/>
                                          </p:stCondLst>
                                        </p:cTn>
                                        <p:tgtEl>
                                          <p:spTgt spid="5"/>
                                        </p:tgtEl>
                                        <p:attrNameLst>
                                          <p:attrName>style.visibility</p:attrName>
                                        </p:attrNameLst>
                                      </p:cBhvr>
                                      <p:to>
                                        <p:strVal val="visible"/>
                                      </p:to>
                                    </p:set>
                                    <p:animEffect transition="in" filter="wipe(left)">
                                      <p:cBhvr>
                                        <p:cTn id="61" dur="500"/>
                                        <p:tgtEl>
                                          <p:spTgt spid="5"/>
                                        </p:tgtEl>
                                      </p:cBhvr>
                                    </p:animEffect>
                                  </p:childTnLst>
                                </p:cTn>
                              </p:par>
                            </p:childTnLst>
                          </p:cTn>
                        </p:par>
                        <p:par>
                          <p:cTn id="62" fill="hold">
                            <p:stCondLst>
                              <p:cond delay="6000"/>
                            </p:stCondLst>
                            <p:childTnLst>
                              <p:par>
                                <p:cTn id="63" presetID="12" presetClass="entr" presetSubtype="8" fill="hold" nodeType="afterEffect">
                                  <p:stCondLst>
                                    <p:cond delay="0"/>
                                  </p:stCondLst>
                                  <p:childTnLst>
                                    <p:set>
                                      <p:cBhvr>
                                        <p:cTn id="64" dur="1" fill="hold">
                                          <p:stCondLst>
                                            <p:cond delay="0"/>
                                          </p:stCondLst>
                                        </p:cTn>
                                        <p:tgtEl>
                                          <p:spTgt spid="9"/>
                                        </p:tgtEl>
                                        <p:attrNameLst>
                                          <p:attrName>style.visibility</p:attrName>
                                        </p:attrNameLst>
                                      </p:cBhvr>
                                      <p:to>
                                        <p:strVal val="visible"/>
                                      </p:to>
                                    </p:set>
                                    <p:anim calcmode="lin" valueType="num">
                                      <p:cBhvr additive="base">
                                        <p:cTn id="65" dur="500"/>
                                        <p:tgtEl>
                                          <p:spTgt spid="9"/>
                                        </p:tgtEl>
                                        <p:attrNameLst>
                                          <p:attrName>ppt_x</p:attrName>
                                        </p:attrNameLst>
                                      </p:cBhvr>
                                      <p:tavLst>
                                        <p:tav tm="0">
                                          <p:val>
                                            <p:strVal val="#ppt_x-#ppt_w*1.125000"/>
                                          </p:val>
                                        </p:tav>
                                        <p:tav tm="100000">
                                          <p:val>
                                            <p:strVal val="#ppt_x"/>
                                          </p:val>
                                        </p:tav>
                                      </p:tavLst>
                                    </p:anim>
                                    <p:animEffect transition="in" filter="wipe(right)">
                                      <p:cBhvr>
                                        <p:cTn id="66" dur="500"/>
                                        <p:tgtEl>
                                          <p:spTgt spid="9"/>
                                        </p:tgtEl>
                                      </p:cBhvr>
                                    </p:animEffect>
                                  </p:childTnLst>
                                </p:cTn>
                              </p:par>
                            </p:childTnLst>
                          </p:cTn>
                        </p:par>
                        <p:par>
                          <p:cTn id="67" fill="hold">
                            <p:stCondLst>
                              <p:cond delay="6500"/>
                            </p:stCondLst>
                            <p:childTnLst>
                              <p:par>
                                <p:cTn id="68" presetID="22" presetClass="entr" presetSubtype="8" fill="hold" nodeType="afterEffect">
                                  <p:stCondLst>
                                    <p:cond delay="0"/>
                                  </p:stCondLst>
                                  <p:childTnLst>
                                    <p:set>
                                      <p:cBhvr>
                                        <p:cTn id="69" dur="1" fill="hold">
                                          <p:stCondLst>
                                            <p:cond delay="0"/>
                                          </p:stCondLst>
                                        </p:cTn>
                                        <p:tgtEl>
                                          <p:spTgt spid="4"/>
                                        </p:tgtEl>
                                        <p:attrNameLst>
                                          <p:attrName>style.visibility</p:attrName>
                                        </p:attrNameLst>
                                      </p:cBhvr>
                                      <p:to>
                                        <p:strVal val="visible"/>
                                      </p:to>
                                    </p:set>
                                    <p:animEffect transition="in" filter="wipe(left)">
                                      <p:cBhvr>
                                        <p:cTn id="70" dur="500"/>
                                        <p:tgtEl>
                                          <p:spTgt spid="4"/>
                                        </p:tgtEl>
                                      </p:cBhvr>
                                    </p:animEffect>
                                  </p:childTnLst>
                                </p:cTn>
                              </p:par>
                            </p:childTnLst>
                          </p:cTn>
                        </p:par>
                        <p:par>
                          <p:cTn id="71" fill="hold">
                            <p:stCondLst>
                              <p:cond delay="7000"/>
                            </p:stCondLst>
                            <p:childTnLst>
                              <p:par>
                                <p:cTn id="72" presetID="12" presetClass="entr" presetSubtype="8" fill="hold" nodeType="afterEffect">
                                  <p:stCondLst>
                                    <p:cond delay="0"/>
                                  </p:stCondLst>
                                  <p:childTnLst>
                                    <p:set>
                                      <p:cBhvr>
                                        <p:cTn id="73" dur="1" fill="hold">
                                          <p:stCondLst>
                                            <p:cond delay="0"/>
                                          </p:stCondLst>
                                        </p:cTn>
                                        <p:tgtEl>
                                          <p:spTgt spid="10"/>
                                        </p:tgtEl>
                                        <p:attrNameLst>
                                          <p:attrName>style.visibility</p:attrName>
                                        </p:attrNameLst>
                                      </p:cBhvr>
                                      <p:to>
                                        <p:strVal val="visible"/>
                                      </p:to>
                                    </p:set>
                                    <p:anim calcmode="lin" valueType="num">
                                      <p:cBhvr additive="base">
                                        <p:cTn id="74" dur="500"/>
                                        <p:tgtEl>
                                          <p:spTgt spid="10"/>
                                        </p:tgtEl>
                                        <p:attrNameLst>
                                          <p:attrName>ppt_x</p:attrName>
                                        </p:attrNameLst>
                                      </p:cBhvr>
                                      <p:tavLst>
                                        <p:tav tm="0">
                                          <p:val>
                                            <p:strVal val="#ppt_x-#ppt_w*1.125000"/>
                                          </p:val>
                                        </p:tav>
                                        <p:tav tm="100000">
                                          <p:val>
                                            <p:strVal val="#ppt_x"/>
                                          </p:val>
                                        </p:tav>
                                      </p:tavLst>
                                    </p:anim>
                                    <p:animEffect transition="in" filter="wipe(right)">
                                      <p:cBhvr>
                                        <p:cTn id="7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bldLvl="0" animBg="1"/>
      <p:bldP spid="57" grpId="0" bldLvl="0" animBg="1"/>
      <p:bldP spid="58" grpId="0" bldLvl="0" animBg="1"/>
      <p:bldP spid="59"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椭圆 9"/>
          <p:cNvSpPr>
            <a:spLocks noChangeArrowheads="1"/>
          </p:cNvSpPr>
          <p:nvPr/>
        </p:nvSpPr>
        <p:spPr bwMode="auto">
          <a:xfrm>
            <a:off x="4241166" y="1748559"/>
            <a:ext cx="574698" cy="574875"/>
          </a:xfrm>
          <a:prstGeom prst="ellipse">
            <a:avLst/>
          </a:prstGeom>
          <a:solidFill>
            <a:schemeClr val="accent2">
              <a:lumMod val="75000"/>
            </a:schemeClr>
          </a:solidFill>
          <a:ln w="9525">
            <a:noFill/>
            <a:round/>
          </a:ln>
          <a:effectLst>
            <a:outerShdw blurRad="50800" dist="88900" dir="2700000" algn="tl" rotWithShape="0">
              <a:schemeClr val="accent2">
                <a:lumMod val="75000"/>
                <a:alpha val="40000"/>
              </a:schemeClr>
            </a:outerShdw>
          </a:effectLst>
        </p:spPr>
        <p:txBody>
          <a:bodyPr lIns="68575" tIns="34287" rIns="68575" bIns="34287" anchor="ctr"/>
          <a:lstStyle/>
          <a:p>
            <a:pPr algn="ctr" eaLnBrk="1" hangingPunct="1">
              <a:buFont typeface="Arial" panose="020B0604020202020204" pitchFamily="34" charset="0"/>
              <a:buNone/>
            </a:pPr>
            <a:endParaRPr lang="zh-CN" altLang="en-US" sz="1000">
              <a:solidFill>
                <a:srgbClr val="ED9DB2"/>
              </a:solidFill>
            </a:endParaRPr>
          </a:p>
        </p:txBody>
      </p:sp>
      <p:sp>
        <p:nvSpPr>
          <p:cNvPr id="3" name="矩形 4"/>
          <p:cNvSpPr>
            <a:spLocks noChangeArrowheads="1"/>
          </p:cNvSpPr>
          <p:nvPr/>
        </p:nvSpPr>
        <p:spPr bwMode="auto">
          <a:xfrm>
            <a:off x="4347845" y="1801317"/>
            <a:ext cx="384411" cy="497840"/>
          </a:xfrm>
          <a:prstGeom prst="rect">
            <a:avLst/>
          </a:prstGeom>
          <a:noFill/>
          <a:ln w="9525">
            <a:noFill/>
            <a:miter lim="800000"/>
          </a:ln>
        </p:spPr>
        <p:txBody>
          <a:bodyPr wrap="square" lIns="68575" tIns="34287" rIns="68575" bIns="34287">
            <a:spAutoFit/>
          </a:bodyPr>
          <a:lstStyle/>
          <a:p>
            <a:pPr eaLnBrk="1" hangingPunct="1">
              <a:buFont typeface="Arial" panose="020B0604020202020204" pitchFamily="34" charset="0"/>
              <a:buNone/>
            </a:pPr>
            <a:r>
              <a:rPr lang="en-US" altLang="zh-CN" sz="2800" dirty="0" smtClean="0">
                <a:solidFill>
                  <a:schemeClr val="bg1"/>
                </a:solidFill>
                <a:latin typeface="微软雅黑" panose="020B0503020204020204" pitchFamily="34" charset="-122"/>
                <a:ea typeface="微软雅黑" panose="020B0503020204020204" pitchFamily="34" charset="-122"/>
              </a:rPr>
              <a:t>3</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4" name="矩形 15"/>
          <p:cNvSpPr>
            <a:spLocks noChangeArrowheads="1"/>
          </p:cNvSpPr>
          <p:nvPr/>
        </p:nvSpPr>
        <p:spPr bwMode="auto">
          <a:xfrm>
            <a:off x="2824753" y="2569606"/>
            <a:ext cx="3524032" cy="746352"/>
          </a:xfrm>
          <a:prstGeom prst="rect">
            <a:avLst/>
          </a:prstGeom>
          <a:noFill/>
          <a:ln w="9525">
            <a:noFill/>
            <a:miter lim="800000"/>
          </a:ln>
          <a:effectLst>
            <a:outerShdw blurRad="50800" dist="38100" dir="2700000" algn="tl" rotWithShape="0">
              <a:schemeClr val="accent2">
                <a:lumMod val="75000"/>
                <a:alpha val="40000"/>
              </a:schemeClr>
            </a:outerShdw>
          </a:effectLst>
        </p:spPr>
        <p:txBody>
          <a:bodyPr wrap="none" lIns="68575" tIns="34287" rIns="68575" bIns="34287">
            <a:spAutoFit/>
          </a:bodyPr>
          <a:lstStyle/>
          <a:p>
            <a:pPr lvl="0"/>
            <a:r>
              <a:rPr lang="zh-CN" altLang="en-US" sz="4400" dirty="0" smtClean="0">
                <a:solidFill>
                  <a:srgbClr val="DF4D72"/>
                </a:solidFill>
                <a:latin typeface="微软雅黑" panose="020B0503020204020204" pitchFamily="34" charset="-122"/>
                <a:ea typeface="微软雅黑" panose="020B0503020204020204" pitchFamily="34" charset="-122"/>
              </a:rPr>
              <a:t>输入你的标题</a:t>
            </a:r>
            <a:endParaRPr lang="zh-CN" altLang="zh-CN" sz="4400" dirty="0">
              <a:solidFill>
                <a:srgbClr val="DF4D72"/>
              </a:solidFill>
              <a:latin typeface="微软雅黑" panose="020B0503020204020204" pitchFamily="34" charset="-122"/>
              <a:ea typeface="微软雅黑" panose="020B0503020204020204" pitchFamily="34" charset="-122"/>
            </a:endParaRPr>
          </a:p>
        </p:txBody>
      </p:sp>
      <p:sp>
        <p:nvSpPr>
          <p:cNvPr id="5" name="矩形 18"/>
          <p:cNvSpPr>
            <a:spLocks noChangeArrowheads="1"/>
          </p:cNvSpPr>
          <p:nvPr/>
        </p:nvSpPr>
        <p:spPr bwMode="auto">
          <a:xfrm>
            <a:off x="2951821" y="3315958"/>
            <a:ext cx="3492388" cy="294640"/>
          </a:xfrm>
          <a:prstGeom prst="rect">
            <a:avLst/>
          </a:prstGeom>
          <a:noFill/>
          <a:ln w="9525">
            <a:noFill/>
            <a:miter lim="800000"/>
          </a:ln>
        </p:spPr>
        <p:txBody>
          <a:bodyPr wrap="square" lIns="0" tIns="0" rIns="0" bIns="0">
            <a:spAutoFit/>
          </a:bodyPr>
          <a:lstStyle/>
          <a:p>
            <a:pPr defTabSz="911860">
              <a:lnSpc>
                <a:spcPct val="120000"/>
              </a:lnSpc>
              <a:spcBef>
                <a:spcPct val="20000"/>
              </a:spcBef>
            </a:pPr>
            <a:r>
              <a:rPr lang="zh-CN" altLang="en-US" sz="800" dirty="0" smtClean="0">
                <a:solidFill>
                  <a:srgbClr val="DF4D72"/>
                </a:solidFill>
                <a:latin typeface="微软雅黑" panose="020B0503020204020204" pitchFamily="34" charset="-122"/>
                <a:ea typeface="微软雅黑" panose="020B0503020204020204" pitchFamily="34" charset="-122"/>
                <a:sym typeface="Arial" panose="020B0604020202020204" pitchFamily="34" charset="0"/>
              </a:rPr>
              <a:t>我爱你，专注正版摄</a:t>
            </a:r>
            <a:r>
              <a:rPr lang="zh-CN" altLang="en-US"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rPr>
              <a:t>影高清图免费下载的图库，可供下载的高清摄影图片量包含人物</a:t>
            </a:r>
            <a:r>
              <a:rPr lang="en-US" altLang="zh-CN"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rPr>
              <a:t>动物</a:t>
            </a:r>
            <a:r>
              <a:rPr lang="en-US" altLang="zh-CN"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rPr>
              <a:t>风景</a:t>
            </a:r>
            <a:r>
              <a:rPr lang="en-US" altLang="zh-CN"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rPr>
              <a:t>名胜</a:t>
            </a:r>
            <a:r>
              <a:rPr lang="en-US" altLang="zh-CN"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rPr>
              <a:t>美食</a:t>
            </a:r>
            <a:r>
              <a:rPr lang="en-US" altLang="zh-CN"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rPr>
              <a:t>旅游</a:t>
            </a:r>
            <a:r>
              <a:rPr lang="en-US" altLang="zh-CN"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rPr>
              <a:t>建筑</a:t>
            </a:r>
            <a:r>
              <a:rPr lang="en-US" altLang="zh-CN"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rPr>
              <a:t>时尚等。</a:t>
            </a:r>
            <a:endParaRPr lang="en-US" altLang="zh-CN"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14:ferris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2" presetClass="entr" presetSubtype="4"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slide(fromBottom)">
                                      <p:cBhvr>
                                        <p:cTn id="14" dur="500"/>
                                        <p:tgtEl>
                                          <p:spTgt spid="3"/>
                                        </p:tgtEl>
                                      </p:cBhvr>
                                    </p:animEffect>
                                  </p:childTnLst>
                                </p:cTn>
                              </p:par>
                            </p:childTnLst>
                          </p:cTn>
                        </p:par>
                        <p:par>
                          <p:cTn id="15" fill="hold">
                            <p:stCondLst>
                              <p:cond delay="1500"/>
                            </p:stCondLst>
                            <p:childTnLst>
                              <p:par>
                                <p:cTn id="16" presetID="2" presetClass="entr" presetSubtype="8"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0-#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p:bldP spid="4" grpId="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50"/>
          <p:cNvGrpSpPr/>
          <p:nvPr/>
        </p:nvGrpSpPr>
        <p:grpSpPr>
          <a:xfrm>
            <a:off x="432552" y="1386216"/>
            <a:ext cx="3587562" cy="2823641"/>
            <a:chOff x="576263" y="1847850"/>
            <a:chExt cx="4783137" cy="3763963"/>
          </a:xfrm>
          <a:solidFill>
            <a:schemeClr val="accent2">
              <a:lumMod val="60000"/>
              <a:lumOff val="40000"/>
            </a:schemeClr>
          </a:solidFill>
        </p:grpSpPr>
        <p:sp>
          <p:nvSpPr>
            <p:cNvPr id="3" name="Freeform 5"/>
            <p:cNvSpPr/>
            <p:nvPr/>
          </p:nvSpPr>
          <p:spPr bwMode="auto">
            <a:xfrm>
              <a:off x="3730351" y="5391150"/>
              <a:ext cx="263525" cy="220663"/>
            </a:xfrm>
            <a:custGeom>
              <a:avLst/>
              <a:gdLst>
                <a:gd name="T0" fmla="*/ 48 w 177"/>
                <a:gd name="T1" fmla="*/ 16 h 161"/>
                <a:gd name="T2" fmla="*/ 64 w 177"/>
                <a:gd name="T3" fmla="*/ 16 h 161"/>
                <a:gd name="T4" fmla="*/ 80 w 177"/>
                <a:gd name="T5" fmla="*/ 8 h 161"/>
                <a:gd name="T6" fmla="*/ 96 w 177"/>
                <a:gd name="T7" fmla="*/ 16 h 161"/>
                <a:gd name="T8" fmla="*/ 120 w 177"/>
                <a:gd name="T9" fmla="*/ 0 h 161"/>
                <a:gd name="T10" fmla="*/ 152 w 177"/>
                <a:gd name="T11" fmla="*/ 8 h 161"/>
                <a:gd name="T12" fmla="*/ 168 w 177"/>
                <a:gd name="T13" fmla="*/ 0 h 161"/>
                <a:gd name="T14" fmla="*/ 176 w 177"/>
                <a:gd name="T15" fmla="*/ 32 h 161"/>
                <a:gd name="T16" fmla="*/ 152 w 177"/>
                <a:gd name="T17" fmla="*/ 48 h 161"/>
                <a:gd name="T18" fmla="*/ 144 w 177"/>
                <a:gd name="T19" fmla="*/ 104 h 161"/>
                <a:gd name="T20" fmla="*/ 128 w 177"/>
                <a:gd name="T21" fmla="*/ 120 h 161"/>
                <a:gd name="T22" fmla="*/ 128 w 177"/>
                <a:gd name="T23" fmla="*/ 144 h 161"/>
                <a:gd name="T24" fmla="*/ 104 w 177"/>
                <a:gd name="T25" fmla="*/ 136 h 161"/>
                <a:gd name="T26" fmla="*/ 96 w 177"/>
                <a:gd name="T27" fmla="*/ 144 h 161"/>
                <a:gd name="T28" fmla="*/ 96 w 177"/>
                <a:gd name="T29" fmla="*/ 160 h 161"/>
                <a:gd name="T30" fmla="*/ 80 w 177"/>
                <a:gd name="T31" fmla="*/ 160 h 161"/>
                <a:gd name="T32" fmla="*/ 48 w 177"/>
                <a:gd name="T33" fmla="*/ 144 h 161"/>
                <a:gd name="T34" fmla="*/ 8 w 177"/>
                <a:gd name="T35" fmla="*/ 136 h 161"/>
                <a:gd name="T36" fmla="*/ 0 w 177"/>
                <a:gd name="T37" fmla="*/ 88 h 161"/>
                <a:gd name="T38" fmla="*/ 0 w 177"/>
                <a:gd name="T39" fmla="*/ 64 h 161"/>
                <a:gd name="T40" fmla="*/ 40 w 177"/>
                <a:gd name="T41" fmla="*/ 32 h 161"/>
                <a:gd name="T42" fmla="*/ 48 w 177"/>
                <a:gd name="T43" fmla="*/ 16 h 161"/>
                <a:gd name="T44" fmla="*/ 0 w 177"/>
                <a:gd name="T45" fmla="*/ 0 h 161"/>
                <a:gd name="T46" fmla="*/ 177 w 177"/>
                <a:gd name="T47" fmla="*/ 161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T44" t="T45" r="T46" b="T47"/>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 name="Freeform 7"/>
            <p:cNvSpPr/>
            <p:nvPr/>
          </p:nvSpPr>
          <p:spPr bwMode="auto">
            <a:xfrm>
              <a:off x="4310063" y="1847850"/>
              <a:ext cx="1049337" cy="958850"/>
            </a:xfrm>
            <a:custGeom>
              <a:avLst/>
              <a:gdLst>
                <a:gd name="T0" fmla="*/ 16 w 705"/>
                <a:gd name="T1" fmla="*/ 64 h 697"/>
                <a:gd name="T2" fmla="*/ 32 w 705"/>
                <a:gd name="T3" fmla="*/ 104 h 697"/>
                <a:gd name="T4" fmla="*/ 72 w 705"/>
                <a:gd name="T5" fmla="*/ 104 h 697"/>
                <a:gd name="T6" fmla="*/ 104 w 705"/>
                <a:gd name="T7" fmla="*/ 176 h 697"/>
                <a:gd name="T8" fmla="*/ 160 w 705"/>
                <a:gd name="T9" fmla="*/ 160 h 697"/>
                <a:gd name="T10" fmla="*/ 232 w 705"/>
                <a:gd name="T11" fmla="*/ 168 h 697"/>
                <a:gd name="T12" fmla="*/ 216 w 705"/>
                <a:gd name="T13" fmla="*/ 312 h 697"/>
                <a:gd name="T14" fmla="*/ 192 w 705"/>
                <a:gd name="T15" fmla="*/ 392 h 697"/>
                <a:gd name="T16" fmla="*/ 104 w 705"/>
                <a:gd name="T17" fmla="*/ 464 h 697"/>
                <a:gd name="T18" fmla="*/ 152 w 705"/>
                <a:gd name="T19" fmla="*/ 488 h 697"/>
                <a:gd name="T20" fmla="*/ 136 w 705"/>
                <a:gd name="T21" fmla="*/ 520 h 697"/>
                <a:gd name="T22" fmla="*/ 176 w 705"/>
                <a:gd name="T23" fmla="*/ 544 h 697"/>
                <a:gd name="T24" fmla="*/ 192 w 705"/>
                <a:gd name="T25" fmla="*/ 576 h 697"/>
                <a:gd name="T26" fmla="*/ 288 w 705"/>
                <a:gd name="T27" fmla="*/ 584 h 697"/>
                <a:gd name="T28" fmla="*/ 320 w 705"/>
                <a:gd name="T29" fmla="*/ 592 h 697"/>
                <a:gd name="T30" fmla="*/ 384 w 705"/>
                <a:gd name="T31" fmla="*/ 640 h 697"/>
                <a:gd name="T32" fmla="*/ 424 w 705"/>
                <a:gd name="T33" fmla="*/ 664 h 697"/>
                <a:gd name="T34" fmla="*/ 432 w 705"/>
                <a:gd name="T35" fmla="*/ 624 h 697"/>
                <a:gd name="T36" fmla="*/ 480 w 705"/>
                <a:gd name="T37" fmla="*/ 696 h 697"/>
                <a:gd name="T38" fmla="*/ 496 w 705"/>
                <a:gd name="T39" fmla="*/ 680 h 697"/>
                <a:gd name="T40" fmla="*/ 552 w 705"/>
                <a:gd name="T41" fmla="*/ 680 h 697"/>
                <a:gd name="T42" fmla="*/ 592 w 705"/>
                <a:gd name="T43" fmla="*/ 632 h 697"/>
                <a:gd name="T44" fmla="*/ 600 w 705"/>
                <a:gd name="T45" fmla="*/ 528 h 697"/>
                <a:gd name="T46" fmla="*/ 664 w 705"/>
                <a:gd name="T47" fmla="*/ 536 h 697"/>
                <a:gd name="T48" fmla="*/ 680 w 705"/>
                <a:gd name="T49" fmla="*/ 344 h 697"/>
                <a:gd name="T50" fmla="*/ 696 w 705"/>
                <a:gd name="T51" fmla="*/ 296 h 697"/>
                <a:gd name="T52" fmla="*/ 704 w 705"/>
                <a:gd name="T53" fmla="*/ 256 h 697"/>
                <a:gd name="T54" fmla="*/ 608 w 705"/>
                <a:gd name="T55" fmla="*/ 320 h 697"/>
                <a:gd name="T56" fmla="*/ 560 w 705"/>
                <a:gd name="T57" fmla="*/ 360 h 697"/>
                <a:gd name="T58" fmla="*/ 488 w 705"/>
                <a:gd name="T59" fmla="*/ 304 h 697"/>
                <a:gd name="T60" fmla="*/ 440 w 705"/>
                <a:gd name="T61" fmla="*/ 280 h 697"/>
                <a:gd name="T62" fmla="*/ 376 w 705"/>
                <a:gd name="T63" fmla="*/ 256 h 697"/>
                <a:gd name="T64" fmla="*/ 360 w 705"/>
                <a:gd name="T65" fmla="*/ 240 h 697"/>
                <a:gd name="T66" fmla="*/ 336 w 705"/>
                <a:gd name="T67" fmla="*/ 248 h 697"/>
                <a:gd name="T68" fmla="*/ 264 w 705"/>
                <a:gd name="T69" fmla="*/ 128 h 697"/>
                <a:gd name="T70" fmla="*/ 248 w 705"/>
                <a:gd name="T71" fmla="*/ 88 h 697"/>
                <a:gd name="T72" fmla="*/ 144 w 705"/>
                <a:gd name="T73" fmla="*/ 24 h 697"/>
                <a:gd name="T74" fmla="*/ 16 w 705"/>
                <a:gd name="T75" fmla="*/ 16 h 697"/>
                <a:gd name="T76" fmla="*/ 0 w 705"/>
                <a:gd name="T77" fmla="*/ 0 h 697"/>
                <a:gd name="T78" fmla="*/ 705 w 705"/>
                <a:gd name="T79" fmla="*/ 697 h 6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T76" t="T77" r="T78" b="T79"/>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5" name="Freeform 8"/>
            <p:cNvSpPr/>
            <p:nvPr/>
          </p:nvSpPr>
          <p:spPr bwMode="auto">
            <a:xfrm>
              <a:off x="4414838" y="2584450"/>
              <a:ext cx="788987" cy="552450"/>
            </a:xfrm>
            <a:custGeom>
              <a:avLst/>
              <a:gdLst>
                <a:gd name="T0" fmla="*/ 528 w 529"/>
                <a:gd name="T1" fmla="*/ 144 h 401"/>
                <a:gd name="T2" fmla="*/ 480 w 529"/>
                <a:gd name="T3" fmla="*/ 144 h 401"/>
                <a:gd name="T4" fmla="*/ 456 w 529"/>
                <a:gd name="T5" fmla="*/ 120 h 401"/>
                <a:gd name="T6" fmla="*/ 424 w 529"/>
                <a:gd name="T7" fmla="*/ 152 h 401"/>
                <a:gd name="T8" fmla="*/ 416 w 529"/>
                <a:gd name="T9" fmla="*/ 136 h 401"/>
                <a:gd name="T10" fmla="*/ 408 w 529"/>
                <a:gd name="T11" fmla="*/ 160 h 401"/>
                <a:gd name="T12" fmla="*/ 360 w 529"/>
                <a:gd name="T13" fmla="*/ 128 h 401"/>
                <a:gd name="T14" fmla="*/ 360 w 529"/>
                <a:gd name="T15" fmla="*/ 88 h 401"/>
                <a:gd name="T16" fmla="*/ 344 w 529"/>
                <a:gd name="T17" fmla="*/ 96 h 401"/>
                <a:gd name="T18" fmla="*/ 352 w 529"/>
                <a:gd name="T19" fmla="*/ 128 h 401"/>
                <a:gd name="T20" fmla="*/ 328 w 529"/>
                <a:gd name="T21" fmla="*/ 128 h 401"/>
                <a:gd name="T22" fmla="*/ 312 w 529"/>
                <a:gd name="T23" fmla="*/ 104 h 401"/>
                <a:gd name="T24" fmla="*/ 296 w 529"/>
                <a:gd name="T25" fmla="*/ 104 h 401"/>
                <a:gd name="T26" fmla="*/ 248 w 529"/>
                <a:gd name="T27" fmla="*/ 56 h 401"/>
                <a:gd name="T28" fmla="*/ 216 w 529"/>
                <a:gd name="T29" fmla="*/ 72 h 401"/>
                <a:gd name="T30" fmla="*/ 216 w 529"/>
                <a:gd name="T31" fmla="*/ 56 h 401"/>
                <a:gd name="T32" fmla="*/ 160 w 529"/>
                <a:gd name="T33" fmla="*/ 64 h 401"/>
                <a:gd name="T34" fmla="*/ 120 w 529"/>
                <a:gd name="T35" fmla="*/ 40 h 401"/>
                <a:gd name="T36" fmla="*/ 120 w 529"/>
                <a:gd name="T37" fmla="*/ 0 h 401"/>
                <a:gd name="T38" fmla="*/ 104 w 529"/>
                <a:gd name="T39" fmla="*/ 8 h 401"/>
                <a:gd name="T40" fmla="*/ 64 w 529"/>
                <a:gd name="T41" fmla="*/ 8 h 401"/>
                <a:gd name="T42" fmla="*/ 72 w 529"/>
                <a:gd name="T43" fmla="*/ 56 h 401"/>
                <a:gd name="T44" fmla="*/ 48 w 529"/>
                <a:gd name="T45" fmla="*/ 56 h 401"/>
                <a:gd name="T46" fmla="*/ 8 w 529"/>
                <a:gd name="T47" fmla="*/ 32 h 401"/>
                <a:gd name="T48" fmla="*/ 0 w 529"/>
                <a:gd name="T49" fmla="*/ 56 h 401"/>
                <a:gd name="T50" fmla="*/ 32 w 529"/>
                <a:gd name="T51" fmla="*/ 88 h 401"/>
                <a:gd name="T52" fmla="*/ 24 w 529"/>
                <a:gd name="T53" fmla="*/ 120 h 401"/>
                <a:gd name="T54" fmla="*/ 48 w 529"/>
                <a:gd name="T55" fmla="*/ 160 h 401"/>
                <a:gd name="T56" fmla="*/ 88 w 529"/>
                <a:gd name="T57" fmla="*/ 136 h 401"/>
                <a:gd name="T58" fmla="*/ 112 w 529"/>
                <a:gd name="T59" fmla="*/ 184 h 401"/>
                <a:gd name="T60" fmla="*/ 112 w 529"/>
                <a:gd name="T61" fmla="*/ 224 h 401"/>
                <a:gd name="T62" fmla="*/ 152 w 529"/>
                <a:gd name="T63" fmla="*/ 224 h 401"/>
                <a:gd name="T64" fmla="*/ 168 w 529"/>
                <a:gd name="T65" fmla="*/ 264 h 401"/>
                <a:gd name="T66" fmla="*/ 176 w 529"/>
                <a:gd name="T67" fmla="*/ 232 h 401"/>
                <a:gd name="T68" fmla="*/ 208 w 529"/>
                <a:gd name="T69" fmla="*/ 280 h 401"/>
                <a:gd name="T70" fmla="*/ 232 w 529"/>
                <a:gd name="T71" fmla="*/ 320 h 401"/>
                <a:gd name="T72" fmla="*/ 232 w 529"/>
                <a:gd name="T73" fmla="*/ 344 h 401"/>
                <a:gd name="T74" fmla="*/ 264 w 529"/>
                <a:gd name="T75" fmla="*/ 400 h 401"/>
                <a:gd name="T76" fmla="*/ 288 w 529"/>
                <a:gd name="T77" fmla="*/ 376 h 401"/>
                <a:gd name="T78" fmla="*/ 304 w 529"/>
                <a:gd name="T79" fmla="*/ 328 h 401"/>
                <a:gd name="T80" fmla="*/ 320 w 529"/>
                <a:gd name="T81" fmla="*/ 320 h 401"/>
                <a:gd name="T82" fmla="*/ 336 w 529"/>
                <a:gd name="T83" fmla="*/ 328 h 401"/>
                <a:gd name="T84" fmla="*/ 328 w 529"/>
                <a:gd name="T85" fmla="*/ 344 h 401"/>
                <a:gd name="T86" fmla="*/ 376 w 529"/>
                <a:gd name="T87" fmla="*/ 344 h 401"/>
                <a:gd name="T88" fmla="*/ 392 w 529"/>
                <a:gd name="T89" fmla="*/ 328 h 401"/>
                <a:gd name="T90" fmla="*/ 392 w 529"/>
                <a:gd name="T91" fmla="*/ 312 h 401"/>
                <a:gd name="T92" fmla="*/ 384 w 529"/>
                <a:gd name="T93" fmla="*/ 296 h 401"/>
                <a:gd name="T94" fmla="*/ 432 w 529"/>
                <a:gd name="T95" fmla="*/ 272 h 401"/>
                <a:gd name="T96" fmla="*/ 440 w 529"/>
                <a:gd name="T97" fmla="*/ 264 h 401"/>
                <a:gd name="T98" fmla="*/ 440 w 529"/>
                <a:gd name="T99" fmla="*/ 248 h 401"/>
                <a:gd name="T100" fmla="*/ 456 w 529"/>
                <a:gd name="T101" fmla="*/ 240 h 401"/>
                <a:gd name="T102" fmla="*/ 456 w 529"/>
                <a:gd name="T103" fmla="*/ 192 h 401"/>
                <a:gd name="T104" fmla="*/ 472 w 529"/>
                <a:gd name="T105" fmla="*/ 192 h 401"/>
                <a:gd name="T106" fmla="*/ 480 w 529"/>
                <a:gd name="T107" fmla="*/ 216 h 401"/>
                <a:gd name="T108" fmla="*/ 504 w 529"/>
                <a:gd name="T109" fmla="*/ 232 h 401"/>
                <a:gd name="T110" fmla="*/ 512 w 529"/>
                <a:gd name="T111" fmla="*/ 224 h 401"/>
                <a:gd name="T112" fmla="*/ 504 w 529"/>
                <a:gd name="T113" fmla="*/ 208 h 401"/>
                <a:gd name="T114" fmla="*/ 504 w 529"/>
                <a:gd name="T115" fmla="*/ 192 h 401"/>
                <a:gd name="T116" fmla="*/ 528 w 529"/>
                <a:gd name="T117" fmla="*/ 184 h 401"/>
                <a:gd name="T118" fmla="*/ 528 w 529"/>
                <a:gd name="T119" fmla="*/ 144 h 401"/>
                <a:gd name="T120" fmla="*/ 0 w 529"/>
                <a:gd name="T121" fmla="*/ 0 h 401"/>
                <a:gd name="T122" fmla="*/ 529 w 529"/>
                <a:gd name="T123" fmla="*/ 401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T120" t="T121" r="T122" b="T123"/>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6" name="Freeform 9"/>
            <p:cNvSpPr/>
            <p:nvPr/>
          </p:nvSpPr>
          <p:spPr bwMode="auto">
            <a:xfrm>
              <a:off x="4248150" y="2892425"/>
              <a:ext cx="561975" cy="541338"/>
            </a:xfrm>
            <a:custGeom>
              <a:avLst/>
              <a:gdLst>
                <a:gd name="T0" fmla="*/ 376 w 377"/>
                <a:gd name="T1" fmla="*/ 176 h 393"/>
                <a:gd name="T2" fmla="*/ 336 w 377"/>
                <a:gd name="T3" fmla="*/ 120 h 393"/>
                <a:gd name="T4" fmla="*/ 344 w 377"/>
                <a:gd name="T5" fmla="*/ 96 h 393"/>
                <a:gd name="T6" fmla="*/ 312 w 377"/>
                <a:gd name="T7" fmla="*/ 40 h 393"/>
                <a:gd name="T8" fmla="*/ 288 w 377"/>
                <a:gd name="T9" fmla="*/ 8 h 393"/>
                <a:gd name="T10" fmla="*/ 280 w 377"/>
                <a:gd name="T11" fmla="*/ 40 h 393"/>
                <a:gd name="T12" fmla="*/ 264 w 377"/>
                <a:gd name="T13" fmla="*/ 0 h 393"/>
                <a:gd name="T14" fmla="*/ 232 w 377"/>
                <a:gd name="T15" fmla="*/ 0 h 393"/>
                <a:gd name="T16" fmla="*/ 240 w 377"/>
                <a:gd name="T17" fmla="*/ 24 h 393"/>
                <a:gd name="T18" fmla="*/ 200 w 377"/>
                <a:gd name="T19" fmla="*/ 56 h 393"/>
                <a:gd name="T20" fmla="*/ 176 w 377"/>
                <a:gd name="T21" fmla="*/ 56 h 393"/>
                <a:gd name="T22" fmla="*/ 48 w 377"/>
                <a:gd name="T23" fmla="*/ 144 h 393"/>
                <a:gd name="T24" fmla="*/ 24 w 377"/>
                <a:gd name="T25" fmla="*/ 112 h 393"/>
                <a:gd name="T26" fmla="*/ 8 w 377"/>
                <a:gd name="T27" fmla="*/ 112 h 393"/>
                <a:gd name="T28" fmla="*/ 16 w 377"/>
                <a:gd name="T29" fmla="*/ 136 h 393"/>
                <a:gd name="T30" fmla="*/ 16 w 377"/>
                <a:gd name="T31" fmla="*/ 160 h 393"/>
                <a:gd name="T32" fmla="*/ 24 w 377"/>
                <a:gd name="T33" fmla="*/ 184 h 393"/>
                <a:gd name="T34" fmla="*/ 8 w 377"/>
                <a:gd name="T35" fmla="*/ 184 h 393"/>
                <a:gd name="T36" fmla="*/ 8 w 377"/>
                <a:gd name="T37" fmla="*/ 216 h 393"/>
                <a:gd name="T38" fmla="*/ 0 w 377"/>
                <a:gd name="T39" fmla="*/ 232 h 393"/>
                <a:gd name="T40" fmla="*/ 32 w 377"/>
                <a:gd name="T41" fmla="*/ 240 h 393"/>
                <a:gd name="T42" fmla="*/ 64 w 377"/>
                <a:gd name="T43" fmla="*/ 296 h 393"/>
                <a:gd name="T44" fmla="*/ 104 w 377"/>
                <a:gd name="T45" fmla="*/ 240 h 393"/>
                <a:gd name="T46" fmla="*/ 120 w 377"/>
                <a:gd name="T47" fmla="*/ 208 h 393"/>
                <a:gd name="T48" fmla="*/ 160 w 377"/>
                <a:gd name="T49" fmla="*/ 200 h 393"/>
                <a:gd name="T50" fmla="*/ 184 w 377"/>
                <a:gd name="T51" fmla="*/ 216 h 393"/>
                <a:gd name="T52" fmla="*/ 184 w 377"/>
                <a:gd name="T53" fmla="*/ 224 h 393"/>
                <a:gd name="T54" fmla="*/ 192 w 377"/>
                <a:gd name="T55" fmla="*/ 224 h 393"/>
                <a:gd name="T56" fmla="*/ 168 w 377"/>
                <a:gd name="T57" fmla="*/ 280 h 393"/>
                <a:gd name="T58" fmla="*/ 152 w 377"/>
                <a:gd name="T59" fmla="*/ 280 h 393"/>
                <a:gd name="T60" fmla="*/ 160 w 377"/>
                <a:gd name="T61" fmla="*/ 312 h 393"/>
                <a:gd name="T62" fmla="*/ 152 w 377"/>
                <a:gd name="T63" fmla="*/ 320 h 393"/>
                <a:gd name="T64" fmla="*/ 168 w 377"/>
                <a:gd name="T65" fmla="*/ 320 h 393"/>
                <a:gd name="T66" fmla="*/ 136 w 377"/>
                <a:gd name="T67" fmla="*/ 376 h 393"/>
                <a:gd name="T68" fmla="*/ 144 w 377"/>
                <a:gd name="T69" fmla="*/ 392 h 393"/>
                <a:gd name="T70" fmla="*/ 160 w 377"/>
                <a:gd name="T71" fmla="*/ 376 h 393"/>
                <a:gd name="T72" fmla="*/ 168 w 377"/>
                <a:gd name="T73" fmla="*/ 352 h 393"/>
                <a:gd name="T74" fmla="*/ 184 w 377"/>
                <a:gd name="T75" fmla="*/ 352 h 393"/>
                <a:gd name="T76" fmla="*/ 200 w 377"/>
                <a:gd name="T77" fmla="*/ 336 h 393"/>
                <a:gd name="T78" fmla="*/ 200 w 377"/>
                <a:gd name="T79" fmla="*/ 312 h 393"/>
                <a:gd name="T80" fmla="*/ 256 w 377"/>
                <a:gd name="T81" fmla="*/ 280 h 393"/>
                <a:gd name="T82" fmla="*/ 304 w 377"/>
                <a:gd name="T83" fmla="*/ 264 h 393"/>
                <a:gd name="T84" fmla="*/ 312 w 377"/>
                <a:gd name="T85" fmla="*/ 224 h 393"/>
                <a:gd name="T86" fmla="*/ 344 w 377"/>
                <a:gd name="T87" fmla="*/ 200 h 393"/>
                <a:gd name="T88" fmla="*/ 368 w 377"/>
                <a:gd name="T89" fmla="*/ 192 h 393"/>
                <a:gd name="T90" fmla="*/ 376 w 377"/>
                <a:gd name="T91" fmla="*/ 176 h 393"/>
                <a:gd name="T92" fmla="*/ 0 w 377"/>
                <a:gd name="T93" fmla="*/ 0 h 393"/>
                <a:gd name="T94" fmla="*/ 377 w 377"/>
                <a:gd name="T95" fmla="*/ 393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T92" t="T93" r="T94" b="T95"/>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7" name="Freeform 10"/>
            <p:cNvSpPr/>
            <p:nvPr/>
          </p:nvSpPr>
          <p:spPr bwMode="auto">
            <a:xfrm>
              <a:off x="3821113" y="3014663"/>
              <a:ext cx="525462" cy="738187"/>
            </a:xfrm>
            <a:custGeom>
              <a:avLst/>
              <a:gdLst>
                <a:gd name="T0" fmla="*/ 320 w 353"/>
                <a:gd name="T1" fmla="*/ 160 h 537"/>
                <a:gd name="T2" fmla="*/ 296 w 353"/>
                <a:gd name="T3" fmla="*/ 96 h 537"/>
                <a:gd name="T4" fmla="*/ 248 w 353"/>
                <a:gd name="T5" fmla="*/ 88 h 537"/>
                <a:gd name="T6" fmla="*/ 224 w 353"/>
                <a:gd name="T7" fmla="*/ 0 h 537"/>
                <a:gd name="T8" fmla="*/ 176 w 353"/>
                <a:gd name="T9" fmla="*/ 64 h 537"/>
                <a:gd name="T10" fmla="*/ 136 w 353"/>
                <a:gd name="T11" fmla="*/ 80 h 537"/>
                <a:gd name="T12" fmla="*/ 80 w 353"/>
                <a:gd name="T13" fmla="*/ 104 h 537"/>
                <a:gd name="T14" fmla="*/ 32 w 353"/>
                <a:gd name="T15" fmla="*/ 72 h 537"/>
                <a:gd name="T16" fmla="*/ 8 w 353"/>
                <a:gd name="T17" fmla="*/ 120 h 537"/>
                <a:gd name="T18" fmla="*/ 56 w 353"/>
                <a:gd name="T19" fmla="*/ 200 h 537"/>
                <a:gd name="T20" fmla="*/ 24 w 353"/>
                <a:gd name="T21" fmla="*/ 232 h 537"/>
                <a:gd name="T22" fmla="*/ 64 w 353"/>
                <a:gd name="T23" fmla="*/ 272 h 537"/>
                <a:gd name="T24" fmla="*/ 32 w 353"/>
                <a:gd name="T25" fmla="*/ 288 h 537"/>
                <a:gd name="T26" fmla="*/ 16 w 353"/>
                <a:gd name="T27" fmla="*/ 328 h 537"/>
                <a:gd name="T28" fmla="*/ 32 w 353"/>
                <a:gd name="T29" fmla="*/ 400 h 537"/>
                <a:gd name="T30" fmla="*/ 24 w 353"/>
                <a:gd name="T31" fmla="*/ 512 h 537"/>
                <a:gd name="T32" fmla="*/ 88 w 353"/>
                <a:gd name="T33" fmla="*/ 528 h 537"/>
                <a:gd name="T34" fmla="*/ 112 w 353"/>
                <a:gd name="T35" fmla="*/ 512 h 537"/>
                <a:gd name="T36" fmla="*/ 152 w 353"/>
                <a:gd name="T37" fmla="*/ 424 h 537"/>
                <a:gd name="T38" fmla="*/ 232 w 353"/>
                <a:gd name="T39" fmla="*/ 376 h 537"/>
                <a:gd name="T40" fmla="*/ 240 w 353"/>
                <a:gd name="T41" fmla="*/ 344 h 537"/>
                <a:gd name="T42" fmla="*/ 192 w 353"/>
                <a:gd name="T43" fmla="*/ 320 h 537"/>
                <a:gd name="T44" fmla="*/ 184 w 353"/>
                <a:gd name="T45" fmla="*/ 288 h 537"/>
                <a:gd name="T46" fmla="*/ 160 w 353"/>
                <a:gd name="T47" fmla="*/ 264 h 537"/>
                <a:gd name="T48" fmla="*/ 104 w 353"/>
                <a:gd name="T49" fmla="*/ 256 h 537"/>
                <a:gd name="T50" fmla="*/ 136 w 353"/>
                <a:gd name="T51" fmla="*/ 168 h 537"/>
                <a:gd name="T52" fmla="*/ 160 w 353"/>
                <a:gd name="T53" fmla="*/ 136 h 537"/>
                <a:gd name="T54" fmla="*/ 192 w 353"/>
                <a:gd name="T55" fmla="*/ 152 h 537"/>
                <a:gd name="T56" fmla="*/ 208 w 353"/>
                <a:gd name="T57" fmla="*/ 184 h 537"/>
                <a:gd name="T58" fmla="*/ 224 w 353"/>
                <a:gd name="T59" fmla="*/ 200 h 537"/>
                <a:gd name="T60" fmla="*/ 256 w 353"/>
                <a:gd name="T61" fmla="*/ 256 h 537"/>
                <a:gd name="T62" fmla="*/ 272 w 353"/>
                <a:gd name="T63" fmla="*/ 288 h 537"/>
                <a:gd name="T64" fmla="*/ 328 w 353"/>
                <a:gd name="T65" fmla="*/ 216 h 537"/>
                <a:gd name="T66" fmla="*/ 0 w 353"/>
                <a:gd name="T67" fmla="*/ 0 h 537"/>
                <a:gd name="T68" fmla="*/ 353 w 353"/>
                <a:gd name="T69" fmla="*/ 537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T66" t="T67" r="T68" b="T69"/>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8" name="Freeform 11"/>
            <p:cNvSpPr/>
            <p:nvPr/>
          </p:nvSpPr>
          <p:spPr bwMode="auto">
            <a:xfrm>
              <a:off x="3973513" y="3201988"/>
              <a:ext cx="168275" cy="176212"/>
            </a:xfrm>
            <a:custGeom>
              <a:avLst/>
              <a:gdLst>
                <a:gd name="T0" fmla="*/ 112 w 113"/>
                <a:gd name="T1" fmla="*/ 64 h 129"/>
                <a:gd name="T2" fmla="*/ 96 w 113"/>
                <a:gd name="T3" fmla="*/ 40 h 129"/>
                <a:gd name="T4" fmla="*/ 112 w 113"/>
                <a:gd name="T5" fmla="*/ 16 h 129"/>
                <a:gd name="T6" fmla="*/ 80 w 113"/>
                <a:gd name="T7" fmla="*/ 16 h 129"/>
                <a:gd name="T8" fmla="*/ 72 w 113"/>
                <a:gd name="T9" fmla="*/ 0 h 129"/>
                <a:gd name="T10" fmla="*/ 56 w 113"/>
                <a:gd name="T11" fmla="*/ 0 h 129"/>
                <a:gd name="T12" fmla="*/ 48 w 113"/>
                <a:gd name="T13" fmla="*/ 32 h 129"/>
                <a:gd name="T14" fmla="*/ 32 w 113"/>
                <a:gd name="T15" fmla="*/ 32 h 129"/>
                <a:gd name="T16" fmla="*/ 0 w 113"/>
                <a:gd name="T17" fmla="*/ 88 h 129"/>
                <a:gd name="T18" fmla="*/ 0 w 113"/>
                <a:gd name="T19" fmla="*/ 120 h 129"/>
                <a:gd name="T20" fmla="*/ 32 w 113"/>
                <a:gd name="T21" fmla="*/ 120 h 129"/>
                <a:gd name="T22" fmla="*/ 48 w 113"/>
                <a:gd name="T23" fmla="*/ 128 h 129"/>
                <a:gd name="T24" fmla="*/ 80 w 113"/>
                <a:gd name="T25" fmla="*/ 112 h 129"/>
                <a:gd name="T26" fmla="*/ 80 w 113"/>
                <a:gd name="T27" fmla="*/ 96 h 129"/>
                <a:gd name="T28" fmla="*/ 72 w 113"/>
                <a:gd name="T29" fmla="*/ 80 h 129"/>
                <a:gd name="T30" fmla="*/ 96 w 113"/>
                <a:gd name="T31" fmla="*/ 80 h 129"/>
                <a:gd name="T32" fmla="*/ 112 w 113"/>
                <a:gd name="T33" fmla="*/ 64 h 129"/>
                <a:gd name="T34" fmla="*/ 0 w 113"/>
                <a:gd name="T35" fmla="*/ 0 h 129"/>
                <a:gd name="T36" fmla="*/ 113 w 113"/>
                <a:gd name="T37" fmla="*/ 12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T34" t="T35" r="T36" b="T37"/>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9" name="Freeform 12"/>
            <p:cNvSpPr/>
            <p:nvPr/>
          </p:nvSpPr>
          <p:spPr bwMode="auto">
            <a:xfrm>
              <a:off x="4081463" y="3289300"/>
              <a:ext cx="131762" cy="165100"/>
            </a:xfrm>
            <a:custGeom>
              <a:avLst/>
              <a:gdLst>
                <a:gd name="T0" fmla="*/ 88 w 89"/>
                <a:gd name="T1" fmla="*/ 80 h 121"/>
                <a:gd name="T2" fmla="*/ 80 w 89"/>
                <a:gd name="T3" fmla="*/ 56 h 121"/>
                <a:gd name="T4" fmla="*/ 56 w 89"/>
                <a:gd name="T5" fmla="*/ 40 h 121"/>
                <a:gd name="T6" fmla="*/ 48 w 89"/>
                <a:gd name="T7" fmla="*/ 8 h 121"/>
                <a:gd name="T8" fmla="*/ 32 w 89"/>
                <a:gd name="T9" fmla="*/ 0 h 121"/>
                <a:gd name="T10" fmla="*/ 24 w 89"/>
                <a:gd name="T11" fmla="*/ 8 h 121"/>
                <a:gd name="T12" fmla="*/ 32 w 89"/>
                <a:gd name="T13" fmla="*/ 48 h 121"/>
                <a:gd name="T14" fmla="*/ 8 w 89"/>
                <a:gd name="T15" fmla="*/ 48 h 121"/>
                <a:gd name="T16" fmla="*/ 0 w 89"/>
                <a:gd name="T17" fmla="*/ 112 h 121"/>
                <a:gd name="T18" fmla="*/ 16 w 89"/>
                <a:gd name="T19" fmla="*/ 120 h 121"/>
                <a:gd name="T20" fmla="*/ 56 w 89"/>
                <a:gd name="T21" fmla="*/ 112 h 121"/>
                <a:gd name="T22" fmla="*/ 56 w 89"/>
                <a:gd name="T23" fmla="*/ 80 h 121"/>
                <a:gd name="T24" fmla="*/ 88 w 89"/>
                <a:gd name="T25" fmla="*/ 80 h 121"/>
                <a:gd name="T26" fmla="*/ 0 w 89"/>
                <a:gd name="T27" fmla="*/ 0 h 121"/>
                <a:gd name="T28" fmla="*/ 89 w 89"/>
                <a:gd name="T29"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T26" t="T27" r="T28" b="T29"/>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0" name="Freeform 13"/>
            <p:cNvSpPr/>
            <p:nvPr/>
          </p:nvSpPr>
          <p:spPr bwMode="auto">
            <a:xfrm>
              <a:off x="4081463" y="3300413"/>
              <a:ext cx="50800" cy="55562"/>
            </a:xfrm>
            <a:custGeom>
              <a:avLst/>
              <a:gdLst>
                <a:gd name="T0" fmla="*/ 32 w 33"/>
                <a:gd name="T1" fmla="*/ 40 h 41"/>
                <a:gd name="T2" fmla="*/ 8 w 33"/>
                <a:gd name="T3" fmla="*/ 40 h 41"/>
                <a:gd name="T4" fmla="*/ 8 w 33"/>
                <a:gd name="T5" fmla="*/ 24 h 41"/>
                <a:gd name="T6" fmla="*/ 0 w 33"/>
                <a:gd name="T7" fmla="*/ 0 h 41"/>
                <a:gd name="T8" fmla="*/ 24 w 33"/>
                <a:gd name="T9" fmla="*/ 8 h 41"/>
                <a:gd name="T10" fmla="*/ 32 w 33"/>
                <a:gd name="T11" fmla="*/ 40 h 41"/>
                <a:gd name="T12" fmla="*/ 0 w 33"/>
                <a:gd name="T13" fmla="*/ 0 h 41"/>
                <a:gd name="T14" fmla="*/ 33 w 33"/>
                <a:gd name="T15" fmla="*/ 41 h 41"/>
              </a:gdLst>
              <a:ahLst/>
              <a:cxnLst>
                <a:cxn ang="0">
                  <a:pos x="T0" y="T1"/>
                </a:cxn>
                <a:cxn ang="0">
                  <a:pos x="T2" y="T3"/>
                </a:cxn>
                <a:cxn ang="0">
                  <a:pos x="T4" y="T5"/>
                </a:cxn>
                <a:cxn ang="0">
                  <a:pos x="T6" y="T7"/>
                </a:cxn>
                <a:cxn ang="0">
                  <a:pos x="T8" y="T9"/>
                </a:cxn>
                <a:cxn ang="0">
                  <a:pos x="T10" y="T11"/>
                </a:cxn>
              </a:cxnLst>
              <a:rect l="T12" t="T13" r="T14" b="T15"/>
              <a:pathLst>
                <a:path w="33" h="41">
                  <a:moveTo>
                    <a:pt x="32" y="40"/>
                  </a:moveTo>
                  <a:lnTo>
                    <a:pt x="8" y="40"/>
                  </a:lnTo>
                  <a:lnTo>
                    <a:pt x="8" y="24"/>
                  </a:lnTo>
                  <a:lnTo>
                    <a:pt x="0" y="0"/>
                  </a:lnTo>
                  <a:lnTo>
                    <a:pt x="24" y="8"/>
                  </a:lnTo>
                  <a:lnTo>
                    <a:pt x="32" y="40"/>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1" name="Freeform 14"/>
            <p:cNvSpPr/>
            <p:nvPr/>
          </p:nvSpPr>
          <p:spPr bwMode="auto">
            <a:xfrm>
              <a:off x="3962400" y="3498850"/>
              <a:ext cx="646113" cy="398463"/>
            </a:xfrm>
            <a:custGeom>
              <a:avLst/>
              <a:gdLst>
                <a:gd name="T0" fmla="*/ 152 w 433"/>
                <a:gd name="T1" fmla="*/ 8 h 289"/>
                <a:gd name="T2" fmla="*/ 136 w 433"/>
                <a:gd name="T3" fmla="*/ 24 h 289"/>
                <a:gd name="T4" fmla="*/ 96 w 433"/>
                <a:gd name="T5" fmla="*/ 32 h 289"/>
                <a:gd name="T6" fmla="*/ 56 w 433"/>
                <a:gd name="T7" fmla="*/ 72 h 289"/>
                <a:gd name="T8" fmla="*/ 16 w 433"/>
                <a:gd name="T9" fmla="*/ 128 h 289"/>
                <a:gd name="T10" fmla="*/ 16 w 433"/>
                <a:gd name="T11" fmla="*/ 160 h 289"/>
                <a:gd name="T12" fmla="*/ 32 w 433"/>
                <a:gd name="T13" fmla="*/ 184 h 289"/>
                <a:gd name="T14" fmla="*/ 48 w 433"/>
                <a:gd name="T15" fmla="*/ 176 h 289"/>
                <a:gd name="T16" fmla="*/ 64 w 433"/>
                <a:gd name="T17" fmla="*/ 176 h 289"/>
                <a:gd name="T18" fmla="*/ 8 w 433"/>
                <a:gd name="T19" fmla="*/ 224 h 289"/>
                <a:gd name="T20" fmla="*/ 0 w 433"/>
                <a:gd name="T21" fmla="*/ 248 h 289"/>
                <a:gd name="T22" fmla="*/ 16 w 433"/>
                <a:gd name="T23" fmla="*/ 256 h 289"/>
                <a:gd name="T24" fmla="*/ 48 w 433"/>
                <a:gd name="T25" fmla="*/ 288 h 289"/>
                <a:gd name="T26" fmla="*/ 80 w 433"/>
                <a:gd name="T27" fmla="*/ 288 h 289"/>
                <a:gd name="T28" fmla="*/ 96 w 433"/>
                <a:gd name="T29" fmla="*/ 272 h 289"/>
                <a:gd name="T30" fmla="*/ 96 w 433"/>
                <a:gd name="T31" fmla="*/ 256 h 289"/>
                <a:gd name="T32" fmla="*/ 112 w 433"/>
                <a:gd name="T33" fmla="*/ 264 h 289"/>
                <a:gd name="T34" fmla="*/ 120 w 433"/>
                <a:gd name="T35" fmla="*/ 272 h 289"/>
                <a:gd name="T36" fmla="*/ 152 w 433"/>
                <a:gd name="T37" fmla="*/ 288 h 289"/>
                <a:gd name="T38" fmla="*/ 168 w 433"/>
                <a:gd name="T39" fmla="*/ 272 h 289"/>
                <a:gd name="T40" fmla="*/ 192 w 433"/>
                <a:gd name="T41" fmla="*/ 272 h 289"/>
                <a:gd name="T42" fmla="*/ 192 w 433"/>
                <a:gd name="T43" fmla="*/ 288 h 289"/>
                <a:gd name="T44" fmla="*/ 208 w 433"/>
                <a:gd name="T45" fmla="*/ 280 h 289"/>
                <a:gd name="T46" fmla="*/ 240 w 433"/>
                <a:gd name="T47" fmla="*/ 232 h 289"/>
                <a:gd name="T48" fmla="*/ 256 w 433"/>
                <a:gd name="T49" fmla="*/ 232 h 289"/>
                <a:gd name="T50" fmla="*/ 296 w 433"/>
                <a:gd name="T51" fmla="*/ 168 h 289"/>
                <a:gd name="T52" fmla="*/ 296 w 433"/>
                <a:gd name="T53" fmla="*/ 144 h 289"/>
                <a:gd name="T54" fmla="*/ 304 w 433"/>
                <a:gd name="T55" fmla="*/ 136 h 289"/>
                <a:gd name="T56" fmla="*/ 312 w 433"/>
                <a:gd name="T57" fmla="*/ 152 h 289"/>
                <a:gd name="T58" fmla="*/ 344 w 433"/>
                <a:gd name="T59" fmla="*/ 96 h 289"/>
                <a:gd name="T60" fmla="*/ 376 w 433"/>
                <a:gd name="T61" fmla="*/ 80 h 289"/>
                <a:gd name="T62" fmla="*/ 376 w 433"/>
                <a:gd name="T63" fmla="*/ 88 h 289"/>
                <a:gd name="T64" fmla="*/ 400 w 433"/>
                <a:gd name="T65" fmla="*/ 64 h 289"/>
                <a:gd name="T66" fmla="*/ 416 w 433"/>
                <a:gd name="T67" fmla="*/ 72 h 289"/>
                <a:gd name="T68" fmla="*/ 432 w 433"/>
                <a:gd name="T69" fmla="*/ 24 h 289"/>
                <a:gd name="T70" fmla="*/ 424 w 433"/>
                <a:gd name="T71" fmla="*/ 16 h 289"/>
                <a:gd name="T72" fmla="*/ 400 w 433"/>
                <a:gd name="T73" fmla="*/ 16 h 289"/>
                <a:gd name="T74" fmla="*/ 384 w 433"/>
                <a:gd name="T75" fmla="*/ 24 h 289"/>
                <a:gd name="T76" fmla="*/ 344 w 433"/>
                <a:gd name="T77" fmla="*/ 24 h 289"/>
                <a:gd name="T78" fmla="*/ 328 w 433"/>
                <a:gd name="T79" fmla="*/ 0 h 289"/>
                <a:gd name="T80" fmla="*/ 272 w 433"/>
                <a:gd name="T81" fmla="*/ 40 h 289"/>
                <a:gd name="T82" fmla="*/ 264 w 433"/>
                <a:gd name="T83" fmla="*/ 64 h 289"/>
                <a:gd name="T84" fmla="*/ 248 w 433"/>
                <a:gd name="T85" fmla="*/ 64 h 289"/>
                <a:gd name="T86" fmla="*/ 200 w 433"/>
                <a:gd name="T87" fmla="*/ 64 h 289"/>
                <a:gd name="T88" fmla="*/ 200 w 433"/>
                <a:gd name="T89" fmla="*/ 48 h 289"/>
                <a:gd name="T90" fmla="*/ 216 w 433"/>
                <a:gd name="T91" fmla="*/ 32 h 289"/>
                <a:gd name="T92" fmla="*/ 200 w 433"/>
                <a:gd name="T93" fmla="*/ 0 h 289"/>
                <a:gd name="T94" fmla="*/ 176 w 433"/>
                <a:gd name="T95" fmla="*/ 0 h 289"/>
                <a:gd name="T96" fmla="*/ 168 w 433"/>
                <a:gd name="T97" fmla="*/ 0 h 289"/>
                <a:gd name="T98" fmla="*/ 160 w 433"/>
                <a:gd name="T99" fmla="*/ 16 h 289"/>
                <a:gd name="T100" fmla="*/ 152 w 433"/>
                <a:gd name="T101" fmla="*/ 8 h 289"/>
                <a:gd name="T102" fmla="*/ 0 w 433"/>
                <a:gd name="T103" fmla="*/ 0 h 289"/>
                <a:gd name="T104" fmla="*/ 433 w 433"/>
                <a:gd name="T105" fmla="*/ 289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T102" t="T103" r="T104" b="T105"/>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2" name="Freeform 15"/>
            <p:cNvSpPr/>
            <p:nvPr/>
          </p:nvSpPr>
          <p:spPr bwMode="auto">
            <a:xfrm>
              <a:off x="4095750" y="3817938"/>
              <a:ext cx="534988" cy="439737"/>
            </a:xfrm>
            <a:custGeom>
              <a:avLst/>
              <a:gdLst>
                <a:gd name="T0" fmla="*/ 168 w 361"/>
                <a:gd name="T1" fmla="*/ 0 h 321"/>
                <a:gd name="T2" fmla="*/ 152 w 361"/>
                <a:gd name="T3" fmla="*/ 0 h 321"/>
                <a:gd name="T4" fmla="*/ 120 w 361"/>
                <a:gd name="T5" fmla="*/ 48 h 321"/>
                <a:gd name="T6" fmla="*/ 96 w 361"/>
                <a:gd name="T7" fmla="*/ 56 h 321"/>
                <a:gd name="T8" fmla="*/ 96 w 361"/>
                <a:gd name="T9" fmla="*/ 40 h 321"/>
                <a:gd name="T10" fmla="*/ 80 w 361"/>
                <a:gd name="T11" fmla="*/ 40 h 321"/>
                <a:gd name="T12" fmla="*/ 64 w 361"/>
                <a:gd name="T13" fmla="*/ 56 h 321"/>
                <a:gd name="T14" fmla="*/ 32 w 361"/>
                <a:gd name="T15" fmla="*/ 40 h 321"/>
                <a:gd name="T16" fmla="*/ 24 w 361"/>
                <a:gd name="T17" fmla="*/ 32 h 321"/>
                <a:gd name="T18" fmla="*/ 8 w 361"/>
                <a:gd name="T19" fmla="*/ 24 h 321"/>
                <a:gd name="T20" fmla="*/ 8 w 361"/>
                <a:gd name="T21" fmla="*/ 40 h 321"/>
                <a:gd name="T22" fmla="*/ 0 w 361"/>
                <a:gd name="T23" fmla="*/ 48 h 321"/>
                <a:gd name="T24" fmla="*/ 32 w 361"/>
                <a:gd name="T25" fmla="*/ 56 h 321"/>
                <a:gd name="T26" fmla="*/ 40 w 361"/>
                <a:gd name="T27" fmla="*/ 80 h 321"/>
                <a:gd name="T28" fmla="*/ 56 w 361"/>
                <a:gd name="T29" fmla="*/ 80 h 321"/>
                <a:gd name="T30" fmla="*/ 80 w 361"/>
                <a:gd name="T31" fmla="*/ 112 h 321"/>
                <a:gd name="T32" fmla="*/ 104 w 361"/>
                <a:gd name="T33" fmla="*/ 104 h 321"/>
                <a:gd name="T34" fmla="*/ 104 w 361"/>
                <a:gd name="T35" fmla="*/ 144 h 321"/>
                <a:gd name="T36" fmla="*/ 136 w 361"/>
                <a:gd name="T37" fmla="*/ 184 h 321"/>
                <a:gd name="T38" fmla="*/ 152 w 361"/>
                <a:gd name="T39" fmla="*/ 184 h 321"/>
                <a:gd name="T40" fmla="*/ 160 w 361"/>
                <a:gd name="T41" fmla="*/ 168 h 321"/>
                <a:gd name="T42" fmla="*/ 184 w 361"/>
                <a:gd name="T43" fmla="*/ 192 h 321"/>
                <a:gd name="T44" fmla="*/ 168 w 361"/>
                <a:gd name="T45" fmla="*/ 208 h 321"/>
                <a:gd name="T46" fmla="*/ 160 w 361"/>
                <a:gd name="T47" fmla="*/ 200 h 321"/>
                <a:gd name="T48" fmla="*/ 144 w 361"/>
                <a:gd name="T49" fmla="*/ 192 h 321"/>
                <a:gd name="T50" fmla="*/ 144 w 361"/>
                <a:gd name="T51" fmla="*/ 224 h 321"/>
                <a:gd name="T52" fmla="*/ 136 w 361"/>
                <a:gd name="T53" fmla="*/ 240 h 321"/>
                <a:gd name="T54" fmla="*/ 160 w 361"/>
                <a:gd name="T55" fmla="*/ 272 h 321"/>
                <a:gd name="T56" fmla="*/ 160 w 361"/>
                <a:gd name="T57" fmla="*/ 296 h 321"/>
                <a:gd name="T58" fmla="*/ 200 w 361"/>
                <a:gd name="T59" fmla="*/ 296 h 321"/>
                <a:gd name="T60" fmla="*/ 216 w 361"/>
                <a:gd name="T61" fmla="*/ 312 h 321"/>
                <a:gd name="T62" fmla="*/ 240 w 361"/>
                <a:gd name="T63" fmla="*/ 304 h 321"/>
                <a:gd name="T64" fmla="*/ 272 w 361"/>
                <a:gd name="T65" fmla="*/ 320 h 321"/>
                <a:gd name="T66" fmla="*/ 296 w 361"/>
                <a:gd name="T67" fmla="*/ 296 h 321"/>
                <a:gd name="T68" fmla="*/ 320 w 361"/>
                <a:gd name="T69" fmla="*/ 256 h 321"/>
                <a:gd name="T70" fmla="*/ 288 w 361"/>
                <a:gd name="T71" fmla="*/ 240 h 321"/>
                <a:gd name="T72" fmla="*/ 320 w 361"/>
                <a:gd name="T73" fmla="*/ 232 h 321"/>
                <a:gd name="T74" fmla="*/ 328 w 361"/>
                <a:gd name="T75" fmla="*/ 240 h 321"/>
                <a:gd name="T76" fmla="*/ 360 w 361"/>
                <a:gd name="T77" fmla="*/ 232 h 321"/>
                <a:gd name="T78" fmla="*/ 360 w 361"/>
                <a:gd name="T79" fmla="*/ 224 h 321"/>
                <a:gd name="T80" fmla="*/ 320 w 361"/>
                <a:gd name="T81" fmla="*/ 200 h 321"/>
                <a:gd name="T82" fmla="*/ 320 w 361"/>
                <a:gd name="T83" fmla="*/ 184 h 321"/>
                <a:gd name="T84" fmla="*/ 304 w 361"/>
                <a:gd name="T85" fmla="*/ 176 h 321"/>
                <a:gd name="T86" fmla="*/ 288 w 361"/>
                <a:gd name="T87" fmla="*/ 168 h 321"/>
                <a:gd name="T88" fmla="*/ 272 w 361"/>
                <a:gd name="T89" fmla="*/ 128 h 321"/>
                <a:gd name="T90" fmla="*/ 232 w 361"/>
                <a:gd name="T91" fmla="*/ 64 h 321"/>
                <a:gd name="T92" fmla="*/ 232 w 361"/>
                <a:gd name="T93" fmla="*/ 40 h 321"/>
                <a:gd name="T94" fmla="*/ 192 w 361"/>
                <a:gd name="T95" fmla="*/ 32 h 321"/>
                <a:gd name="T96" fmla="*/ 176 w 361"/>
                <a:gd name="T97" fmla="*/ 24 h 321"/>
                <a:gd name="T98" fmla="*/ 168 w 361"/>
                <a:gd name="T99" fmla="*/ 0 h 321"/>
                <a:gd name="T100" fmla="*/ 0 w 361"/>
                <a:gd name="T101" fmla="*/ 0 h 321"/>
                <a:gd name="T102" fmla="*/ 361 w 361"/>
                <a:gd name="T103" fmla="*/ 321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T100" t="T101" r="T102" b="T103"/>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3" name="Freeform 16"/>
            <p:cNvSpPr/>
            <p:nvPr/>
          </p:nvSpPr>
          <p:spPr bwMode="auto">
            <a:xfrm>
              <a:off x="4535488" y="4170363"/>
              <a:ext cx="95250" cy="74612"/>
            </a:xfrm>
            <a:custGeom>
              <a:avLst/>
              <a:gdLst>
                <a:gd name="T0" fmla="*/ 24 w 65"/>
                <a:gd name="T1" fmla="*/ 0 h 57"/>
                <a:gd name="T2" fmla="*/ 0 w 65"/>
                <a:gd name="T3" fmla="*/ 40 h 57"/>
                <a:gd name="T4" fmla="*/ 24 w 65"/>
                <a:gd name="T5" fmla="*/ 56 h 57"/>
                <a:gd name="T6" fmla="*/ 64 w 65"/>
                <a:gd name="T7" fmla="*/ 40 h 57"/>
                <a:gd name="T8" fmla="*/ 64 w 65"/>
                <a:gd name="T9" fmla="*/ 24 h 57"/>
                <a:gd name="T10" fmla="*/ 24 w 65"/>
                <a:gd name="T11" fmla="*/ 0 h 57"/>
                <a:gd name="T12" fmla="*/ 0 w 65"/>
                <a:gd name="T13" fmla="*/ 0 h 57"/>
                <a:gd name="T14" fmla="*/ 65 w 65"/>
                <a:gd name="T15" fmla="*/ 57 h 57"/>
              </a:gdLst>
              <a:ahLst/>
              <a:cxnLst>
                <a:cxn ang="0">
                  <a:pos x="T0" y="T1"/>
                </a:cxn>
                <a:cxn ang="0">
                  <a:pos x="T2" y="T3"/>
                </a:cxn>
                <a:cxn ang="0">
                  <a:pos x="T4" y="T5"/>
                </a:cxn>
                <a:cxn ang="0">
                  <a:pos x="T6" y="T7"/>
                </a:cxn>
                <a:cxn ang="0">
                  <a:pos x="T8" y="T9"/>
                </a:cxn>
                <a:cxn ang="0">
                  <a:pos x="T10" y="T11"/>
                </a:cxn>
              </a:cxnLst>
              <a:rect l="T12" t="T13" r="T14" b="T15"/>
              <a:pathLst>
                <a:path w="65" h="57">
                  <a:moveTo>
                    <a:pt x="24" y="0"/>
                  </a:moveTo>
                  <a:lnTo>
                    <a:pt x="0" y="40"/>
                  </a:lnTo>
                  <a:lnTo>
                    <a:pt x="24" y="56"/>
                  </a:lnTo>
                  <a:lnTo>
                    <a:pt x="64" y="40"/>
                  </a:lnTo>
                  <a:lnTo>
                    <a:pt x="64" y="24"/>
                  </a:lnTo>
                  <a:lnTo>
                    <a:pt x="24" y="0"/>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4" name="Freeform 17"/>
            <p:cNvSpPr/>
            <p:nvPr/>
          </p:nvSpPr>
          <p:spPr bwMode="auto">
            <a:xfrm>
              <a:off x="4297363" y="4222750"/>
              <a:ext cx="357187" cy="409575"/>
            </a:xfrm>
            <a:custGeom>
              <a:avLst/>
              <a:gdLst>
                <a:gd name="T0" fmla="*/ 184 w 241"/>
                <a:gd name="T1" fmla="*/ 16 h 297"/>
                <a:gd name="T2" fmla="*/ 160 w 241"/>
                <a:gd name="T3" fmla="*/ 0 h 297"/>
                <a:gd name="T4" fmla="*/ 136 w 241"/>
                <a:gd name="T5" fmla="*/ 24 h 297"/>
                <a:gd name="T6" fmla="*/ 104 w 241"/>
                <a:gd name="T7" fmla="*/ 8 h 297"/>
                <a:gd name="T8" fmla="*/ 80 w 241"/>
                <a:gd name="T9" fmla="*/ 16 h 297"/>
                <a:gd name="T10" fmla="*/ 72 w 241"/>
                <a:gd name="T11" fmla="*/ 32 h 297"/>
                <a:gd name="T12" fmla="*/ 64 w 241"/>
                <a:gd name="T13" fmla="*/ 48 h 297"/>
                <a:gd name="T14" fmla="*/ 72 w 241"/>
                <a:gd name="T15" fmla="*/ 72 h 297"/>
                <a:gd name="T16" fmla="*/ 56 w 241"/>
                <a:gd name="T17" fmla="*/ 72 h 297"/>
                <a:gd name="T18" fmla="*/ 48 w 241"/>
                <a:gd name="T19" fmla="*/ 64 h 297"/>
                <a:gd name="T20" fmla="*/ 40 w 241"/>
                <a:gd name="T21" fmla="*/ 64 h 297"/>
                <a:gd name="T22" fmla="*/ 40 w 241"/>
                <a:gd name="T23" fmla="*/ 80 h 297"/>
                <a:gd name="T24" fmla="*/ 40 w 241"/>
                <a:gd name="T25" fmla="*/ 96 h 297"/>
                <a:gd name="T26" fmla="*/ 40 w 241"/>
                <a:gd name="T27" fmla="*/ 96 h 297"/>
                <a:gd name="T28" fmla="*/ 40 w 241"/>
                <a:gd name="T29" fmla="*/ 112 h 297"/>
                <a:gd name="T30" fmla="*/ 8 w 241"/>
                <a:gd name="T31" fmla="*/ 136 h 297"/>
                <a:gd name="T32" fmla="*/ 0 w 241"/>
                <a:gd name="T33" fmla="*/ 144 h 297"/>
                <a:gd name="T34" fmla="*/ 0 w 241"/>
                <a:gd name="T35" fmla="*/ 176 h 297"/>
                <a:gd name="T36" fmla="*/ 24 w 241"/>
                <a:gd name="T37" fmla="*/ 192 h 297"/>
                <a:gd name="T38" fmla="*/ 24 w 241"/>
                <a:gd name="T39" fmla="*/ 232 h 297"/>
                <a:gd name="T40" fmla="*/ 48 w 241"/>
                <a:gd name="T41" fmla="*/ 232 h 297"/>
                <a:gd name="T42" fmla="*/ 48 w 241"/>
                <a:gd name="T43" fmla="*/ 248 h 297"/>
                <a:gd name="T44" fmla="*/ 56 w 241"/>
                <a:gd name="T45" fmla="*/ 264 h 297"/>
                <a:gd name="T46" fmla="*/ 64 w 241"/>
                <a:gd name="T47" fmla="*/ 288 h 297"/>
                <a:gd name="T48" fmla="*/ 88 w 241"/>
                <a:gd name="T49" fmla="*/ 288 h 297"/>
                <a:gd name="T50" fmla="*/ 104 w 241"/>
                <a:gd name="T51" fmla="*/ 264 h 297"/>
                <a:gd name="T52" fmla="*/ 112 w 241"/>
                <a:gd name="T53" fmla="*/ 264 h 297"/>
                <a:gd name="T54" fmla="*/ 112 w 241"/>
                <a:gd name="T55" fmla="*/ 280 h 297"/>
                <a:gd name="T56" fmla="*/ 120 w 241"/>
                <a:gd name="T57" fmla="*/ 288 h 297"/>
                <a:gd name="T58" fmla="*/ 136 w 241"/>
                <a:gd name="T59" fmla="*/ 288 h 297"/>
                <a:gd name="T60" fmla="*/ 136 w 241"/>
                <a:gd name="T61" fmla="*/ 280 h 297"/>
                <a:gd name="T62" fmla="*/ 152 w 241"/>
                <a:gd name="T63" fmla="*/ 280 h 297"/>
                <a:gd name="T64" fmla="*/ 152 w 241"/>
                <a:gd name="T65" fmla="*/ 288 h 297"/>
                <a:gd name="T66" fmla="*/ 160 w 241"/>
                <a:gd name="T67" fmla="*/ 296 h 297"/>
                <a:gd name="T68" fmla="*/ 176 w 241"/>
                <a:gd name="T69" fmla="*/ 288 h 297"/>
                <a:gd name="T70" fmla="*/ 184 w 241"/>
                <a:gd name="T71" fmla="*/ 256 h 297"/>
                <a:gd name="T72" fmla="*/ 184 w 241"/>
                <a:gd name="T73" fmla="*/ 224 h 297"/>
                <a:gd name="T74" fmla="*/ 200 w 241"/>
                <a:gd name="T75" fmla="*/ 224 h 297"/>
                <a:gd name="T76" fmla="*/ 200 w 241"/>
                <a:gd name="T77" fmla="*/ 216 h 297"/>
                <a:gd name="T78" fmla="*/ 200 w 241"/>
                <a:gd name="T79" fmla="*/ 200 h 297"/>
                <a:gd name="T80" fmla="*/ 216 w 241"/>
                <a:gd name="T81" fmla="*/ 216 h 297"/>
                <a:gd name="T82" fmla="*/ 232 w 241"/>
                <a:gd name="T83" fmla="*/ 192 h 297"/>
                <a:gd name="T84" fmla="*/ 216 w 241"/>
                <a:gd name="T85" fmla="*/ 176 h 297"/>
                <a:gd name="T86" fmla="*/ 216 w 241"/>
                <a:gd name="T87" fmla="*/ 168 h 297"/>
                <a:gd name="T88" fmla="*/ 232 w 241"/>
                <a:gd name="T89" fmla="*/ 160 h 297"/>
                <a:gd name="T90" fmla="*/ 224 w 241"/>
                <a:gd name="T91" fmla="*/ 136 h 297"/>
                <a:gd name="T92" fmla="*/ 216 w 241"/>
                <a:gd name="T93" fmla="*/ 128 h 297"/>
                <a:gd name="T94" fmla="*/ 240 w 241"/>
                <a:gd name="T95" fmla="*/ 136 h 297"/>
                <a:gd name="T96" fmla="*/ 240 w 241"/>
                <a:gd name="T97" fmla="*/ 104 h 297"/>
                <a:gd name="T98" fmla="*/ 216 w 241"/>
                <a:gd name="T99" fmla="*/ 120 h 297"/>
                <a:gd name="T100" fmla="*/ 240 w 241"/>
                <a:gd name="T101" fmla="*/ 80 h 297"/>
                <a:gd name="T102" fmla="*/ 200 w 241"/>
                <a:gd name="T103" fmla="*/ 56 h 297"/>
                <a:gd name="T104" fmla="*/ 176 w 241"/>
                <a:gd name="T105" fmla="*/ 56 h 297"/>
                <a:gd name="T106" fmla="*/ 160 w 241"/>
                <a:gd name="T107" fmla="*/ 72 h 297"/>
                <a:gd name="T108" fmla="*/ 152 w 241"/>
                <a:gd name="T109" fmla="*/ 48 h 297"/>
                <a:gd name="T110" fmla="*/ 160 w 241"/>
                <a:gd name="T111" fmla="*/ 40 h 297"/>
                <a:gd name="T112" fmla="*/ 184 w 241"/>
                <a:gd name="T113" fmla="*/ 16 h 297"/>
                <a:gd name="T114" fmla="*/ 0 w 241"/>
                <a:gd name="T115" fmla="*/ 0 h 297"/>
                <a:gd name="T116" fmla="*/ 241 w 241"/>
                <a:gd name="T1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T114" t="T115" r="T116" b="T117"/>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5" name="Freeform 18"/>
            <p:cNvSpPr/>
            <p:nvPr/>
          </p:nvSpPr>
          <p:spPr bwMode="auto">
            <a:xfrm>
              <a:off x="4117975" y="4543425"/>
              <a:ext cx="406400" cy="508000"/>
            </a:xfrm>
            <a:custGeom>
              <a:avLst/>
              <a:gdLst>
                <a:gd name="T0" fmla="*/ 272 w 273"/>
                <a:gd name="T1" fmla="*/ 56 h 369"/>
                <a:gd name="T2" fmla="*/ 272 w 273"/>
                <a:gd name="T3" fmla="*/ 48 h 369"/>
                <a:gd name="T4" fmla="*/ 256 w 273"/>
                <a:gd name="T5" fmla="*/ 48 h 369"/>
                <a:gd name="T6" fmla="*/ 256 w 273"/>
                <a:gd name="T7" fmla="*/ 56 h 369"/>
                <a:gd name="T8" fmla="*/ 240 w 273"/>
                <a:gd name="T9" fmla="*/ 56 h 369"/>
                <a:gd name="T10" fmla="*/ 232 w 273"/>
                <a:gd name="T11" fmla="*/ 56 h 369"/>
                <a:gd name="T12" fmla="*/ 232 w 273"/>
                <a:gd name="T13" fmla="*/ 32 h 369"/>
                <a:gd name="T14" fmla="*/ 224 w 273"/>
                <a:gd name="T15" fmla="*/ 32 h 369"/>
                <a:gd name="T16" fmla="*/ 208 w 273"/>
                <a:gd name="T17" fmla="*/ 56 h 369"/>
                <a:gd name="T18" fmla="*/ 184 w 273"/>
                <a:gd name="T19" fmla="*/ 56 h 369"/>
                <a:gd name="T20" fmla="*/ 176 w 273"/>
                <a:gd name="T21" fmla="*/ 32 h 369"/>
                <a:gd name="T22" fmla="*/ 168 w 273"/>
                <a:gd name="T23" fmla="*/ 16 h 369"/>
                <a:gd name="T24" fmla="*/ 160 w 273"/>
                <a:gd name="T25" fmla="*/ 0 h 369"/>
                <a:gd name="T26" fmla="*/ 144 w 273"/>
                <a:gd name="T27" fmla="*/ 0 h 369"/>
                <a:gd name="T28" fmla="*/ 144 w 273"/>
                <a:gd name="T29" fmla="*/ 8 h 369"/>
                <a:gd name="T30" fmla="*/ 112 w 273"/>
                <a:gd name="T31" fmla="*/ 16 h 369"/>
                <a:gd name="T32" fmla="*/ 112 w 273"/>
                <a:gd name="T33" fmla="*/ 32 h 369"/>
                <a:gd name="T34" fmla="*/ 80 w 273"/>
                <a:gd name="T35" fmla="*/ 32 h 369"/>
                <a:gd name="T36" fmla="*/ 64 w 273"/>
                <a:gd name="T37" fmla="*/ 48 h 369"/>
                <a:gd name="T38" fmla="*/ 64 w 273"/>
                <a:gd name="T39" fmla="*/ 72 h 369"/>
                <a:gd name="T40" fmla="*/ 72 w 273"/>
                <a:gd name="T41" fmla="*/ 88 h 369"/>
                <a:gd name="T42" fmla="*/ 48 w 273"/>
                <a:gd name="T43" fmla="*/ 112 h 369"/>
                <a:gd name="T44" fmla="*/ 40 w 273"/>
                <a:gd name="T45" fmla="*/ 112 h 369"/>
                <a:gd name="T46" fmla="*/ 32 w 273"/>
                <a:gd name="T47" fmla="*/ 144 h 369"/>
                <a:gd name="T48" fmla="*/ 32 w 273"/>
                <a:gd name="T49" fmla="*/ 160 h 369"/>
                <a:gd name="T50" fmla="*/ 32 w 273"/>
                <a:gd name="T51" fmla="*/ 176 h 369"/>
                <a:gd name="T52" fmla="*/ 16 w 273"/>
                <a:gd name="T53" fmla="*/ 200 h 369"/>
                <a:gd name="T54" fmla="*/ 8 w 273"/>
                <a:gd name="T55" fmla="*/ 216 h 369"/>
                <a:gd name="T56" fmla="*/ 0 w 273"/>
                <a:gd name="T57" fmla="*/ 256 h 369"/>
                <a:gd name="T58" fmla="*/ 8 w 273"/>
                <a:gd name="T59" fmla="*/ 272 h 369"/>
                <a:gd name="T60" fmla="*/ 56 w 273"/>
                <a:gd name="T61" fmla="*/ 272 h 369"/>
                <a:gd name="T62" fmla="*/ 80 w 273"/>
                <a:gd name="T63" fmla="*/ 328 h 369"/>
                <a:gd name="T64" fmla="*/ 88 w 273"/>
                <a:gd name="T65" fmla="*/ 368 h 369"/>
                <a:gd name="T66" fmla="*/ 112 w 273"/>
                <a:gd name="T67" fmla="*/ 328 h 369"/>
                <a:gd name="T68" fmla="*/ 120 w 273"/>
                <a:gd name="T69" fmla="*/ 336 h 369"/>
                <a:gd name="T70" fmla="*/ 152 w 273"/>
                <a:gd name="T71" fmla="*/ 304 h 369"/>
                <a:gd name="T72" fmla="*/ 152 w 273"/>
                <a:gd name="T73" fmla="*/ 280 h 369"/>
                <a:gd name="T74" fmla="*/ 184 w 273"/>
                <a:gd name="T75" fmla="*/ 272 h 369"/>
                <a:gd name="T76" fmla="*/ 200 w 273"/>
                <a:gd name="T77" fmla="*/ 232 h 369"/>
                <a:gd name="T78" fmla="*/ 216 w 273"/>
                <a:gd name="T79" fmla="*/ 224 h 369"/>
                <a:gd name="T80" fmla="*/ 216 w 273"/>
                <a:gd name="T81" fmla="*/ 200 h 369"/>
                <a:gd name="T82" fmla="*/ 240 w 273"/>
                <a:gd name="T83" fmla="*/ 200 h 369"/>
                <a:gd name="T84" fmla="*/ 248 w 273"/>
                <a:gd name="T85" fmla="*/ 160 h 369"/>
                <a:gd name="T86" fmla="*/ 240 w 273"/>
                <a:gd name="T87" fmla="*/ 128 h 369"/>
                <a:gd name="T88" fmla="*/ 248 w 273"/>
                <a:gd name="T89" fmla="*/ 120 h 369"/>
                <a:gd name="T90" fmla="*/ 232 w 273"/>
                <a:gd name="T91" fmla="*/ 104 h 369"/>
                <a:gd name="T92" fmla="*/ 248 w 273"/>
                <a:gd name="T93" fmla="*/ 96 h 369"/>
                <a:gd name="T94" fmla="*/ 256 w 273"/>
                <a:gd name="T95" fmla="*/ 104 h 369"/>
                <a:gd name="T96" fmla="*/ 272 w 273"/>
                <a:gd name="T97" fmla="*/ 80 h 369"/>
                <a:gd name="T98" fmla="*/ 272 w 273"/>
                <a:gd name="T99" fmla="*/ 56 h 369"/>
                <a:gd name="T100" fmla="*/ 0 w 273"/>
                <a:gd name="T101" fmla="*/ 0 h 369"/>
                <a:gd name="T102" fmla="*/ 273 w 273"/>
                <a:gd name="T103" fmla="*/ 369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T100" t="T101" r="T102" b="T103"/>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6" name="Freeform 19"/>
            <p:cNvSpPr/>
            <p:nvPr/>
          </p:nvSpPr>
          <p:spPr bwMode="auto">
            <a:xfrm>
              <a:off x="3497263" y="4862513"/>
              <a:ext cx="752475" cy="528637"/>
            </a:xfrm>
            <a:custGeom>
              <a:avLst/>
              <a:gdLst>
                <a:gd name="T0" fmla="*/ 496 w 505"/>
                <a:gd name="T1" fmla="*/ 96 h 385"/>
                <a:gd name="T2" fmla="*/ 424 w 505"/>
                <a:gd name="T3" fmla="*/ 40 h 385"/>
                <a:gd name="T4" fmla="*/ 408 w 505"/>
                <a:gd name="T5" fmla="*/ 56 h 385"/>
                <a:gd name="T6" fmla="*/ 376 w 505"/>
                <a:gd name="T7" fmla="*/ 40 h 385"/>
                <a:gd name="T8" fmla="*/ 312 w 505"/>
                <a:gd name="T9" fmla="*/ 56 h 385"/>
                <a:gd name="T10" fmla="*/ 312 w 505"/>
                <a:gd name="T11" fmla="*/ 0 h 385"/>
                <a:gd name="T12" fmla="*/ 280 w 505"/>
                <a:gd name="T13" fmla="*/ 0 h 385"/>
                <a:gd name="T14" fmla="*/ 216 w 505"/>
                <a:gd name="T15" fmla="*/ 8 h 385"/>
                <a:gd name="T16" fmla="*/ 208 w 505"/>
                <a:gd name="T17" fmla="*/ 40 h 385"/>
                <a:gd name="T18" fmla="*/ 168 w 505"/>
                <a:gd name="T19" fmla="*/ 24 h 385"/>
                <a:gd name="T20" fmla="*/ 144 w 505"/>
                <a:gd name="T21" fmla="*/ 48 h 385"/>
                <a:gd name="T22" fmla="*/ 152 w 505"/>
                <a:gd name="T23" fmla="*/ 88 h 385"/>
                <a:gd name="T24" fmla="*/ 144 w 505"/>
                <a:gd name="T25" fmla="*/ 112 h 385"/>
                <a:gd name="T26" fmla="*/ 112 w 505"/>
                <a:gd name="T27" fmla="*/ 168 h 385"/>
                <a:gd name="T28" fmla="*/ 72 w 505"/>
                <a:gd name="T29" fmla="*/ 224 h 385"/>
                <a:gd name="T30" fmla="*/ 32 w 505"/>
                <a:gd name="T31" fmla="*/ 272 h 385"/>
                <a:gd name="T32" fmla="*/ 0 w 505"/>
                <a:gd name="T33" fmla="*/ 296 h 385"/>
                <a:gd name="T34" fmla="*/ 8 w 505"/>
                <a:gd name="T35" fmla="*/ 312 h 385"/>
                <a:gd name="T36" fmla="*/ 16 w 505"/>
                <a:gd name="T37" fmla="*/ 360 h 385"/>
                <a:gd name="T38" fmla="*/ 56 w 505"/>
                <a:gd name="T39" fmla="*/ 384 h 385"/>
                <a:gd name="T40" fmla="*/ 40 w 505"/>
                <a:gd name="T41" fmla="*/ 344 h 385"/>
                <a:gd name="T42" fmla="*/ 80 w 505"/>
                <a:gd name="T43" fmla="*/ 304 h 385"/>
                <a:gd name="T44" fmla="*/ 152 w 505"/>
                <a:gd name="T45" fmla="*/ 280 h 385"/>
                <a:gd name="T46" fmla="*/ 192 w 505"/>
                <a:gd name="T47" fmla="*/ 296 h 385"/>
                <a:gd name="T48" fmla="*/ 240 w 505"/>
                <a:gd name="T49" fmla="*/ 248 h 385"/>
                <a:gd name="T50" fmla="*/ 264 w 505"/>
                <a:gd name="T51" fmla="*/ 240 h 385"/>
                <a:gd name="T52" fmla="*/ 264 w 505"/>
                <a:gd name="T53" fmla="*/ 216 h 385"/>
                <a:gd name="T54" fmla="*/ 280 w 505"/>
                <a:gd name="T55" fmla="*/ 208 h 385"/>
                <a:gd name="T56" fmla="*/ 336 w 505"/>
                <a:gd name="T57" fmla="*/ 232 h 385"/>
                <a:gd name="T58" fmla="*/ 336 w 505"/>
                <a:gd name="T59" fmla="*/ 200 h 385"/>
                <a:gd name="T60" fmla="*/ 376 w 505"/>
                <a:gd name="T61" fmla="*/ 192 h 385"/>
                <a:gd name="T62" fmla="*/ 392 w 505"/>
                <a:gd name="T63" fmla="*/ 200 h 385"/>
                <a:gd name="T64" fmla="*/ 400 w 505"/>
                <a:gd name="T65" fmla="*/ 184 h 385"/>
                <a:gd name="T66" fmla="*/ 448 w 505"/>
                <a:gd name="T67" fmla="*/ 176 h 385"/>
                <a:gd name="T68" fmla="*/ 480 w 505"/>
                <a:gd name="T69" fmla="*/ 136 h 385"/>
                <a:gd name="T70" fmla="*/ 0 w 505"/>
                <a:gd name="T71" fmla="*/ 0 h 385"/>
                <a:gd name="T72" fmla="*/ 505 w 505"/>
                <a:gd name="T73" fmla="*/ 385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T70" t="T71" r="T72" b="T73"/>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7" name="Freeform 20"/>
            <p:cNvSpPr/>
            <p:nvPr/>
          </p:nvSpPr>
          <p:spPr bwMode="auto">
            <a:xfrm>
              <a:off x="2995613" y="4762500"/>
              <a:ext cx="741362" cy="528638"/>
            </a:xfrm>
            <a:custGeom>
              <a:avLst/>
              <a:gdLst>
                <a:gd name="T0" fmla="*/ 344 w 497"/>
                <a:gd name="T1" fmla="*/ 344 h 385"/>
                <a:gd name="T2" fmla="*/ 416 w 497"/>
                <a:gd name="T3" fmla="*/ 296 h 385"/>
                <a:gd name="T4" fmla="*/ 448 w 497"/>
                <a:gd name="T5" fmla="*/ 240 h 385"/>
                <a:gd name="T6" fmla="*/ 480 w 497"/>
                <a:gd name="T7" fmla="*/ 184 h 385"/>
                <a:gd name="T8" fmla="*/ 496 w 497"/>
                <a:gd name="T9" fmla="*/ 160 h 385"/>
                <a:gd name="T10" fmla="*/ 480 w 497"/>
                <a:gd name="T11" fmla="*/ 128 h 385"/>
                <a:gd name="T12" fmla="*/ 456 w 497"/>
                <a:gd name="T13" fmla="*/ 96 h 385"/>
                <a:gd name="T14" fmla="*/ 440 w 497"/>
                <a:gd name="T15" fmla="*/ 112 h 385"/>
                <a:gd name="T16" fmla="*/ 424 w 497"/>
                <a:gd name="T17" fmla="*/ 104 h 385"/>
                <a:gd name="T18" fmla="*/ 440 w 497"/>
                <a:gd name="T19" fmla="*/ 56 h 385"/>
                <a:gd name="T20" fmla="*/ 440 w 497"/>
                <a:gd name="T21" fmla="*/ 16 h 385"/>
                <a:gd name="T22" fmla="*/ 408 w 497"/>
                <a:gd name="T23" fmla="*/ 8 h 385"/>
                <a:gd name="T24" fmla="*/ 376 w 497"/>
                <a:gd name="T25" fmla="*/ 24 h 385"/>
                <a:gd name="T26" fmla="*/ 360 w 497"/>
                <a:gd name="T27" fmla="*/ 24 h 385"/>
                <a:gd name="T28" fmla="*/ 320 w 497"/>
                <a:gd name="T29" fmla="*/ 32 h 385"/>
                <a:gd name="T30" fmla="*/ 288 w 497"/>
                <a:gd name="T31" fmla="*/ 64 h 385"/>
                <a:gd name="T32" fmla="*/ 264 w 497"/>
                <a:gd name="T33" fmla="*/ 72 h 385"/>
                <a:gd name="T34" fmla="*/ 224 w 497"/>
                <a:gd name="T35" fmla="*/ 96 h 385"/>
                <a:gd name="T36" fmla="*/ 184 w 497"/>
                <a:gd name="T37" fmla="*/ 88 h 385"/>
                <a:gd name="T38" fmla="*/ 160 w 497"/>
                <a:gd name="T39" fmla="*/ 72 h 385"/>
                <a:gd name="T40" fmla="*/ 144 w 497"/>
                <a:gd name="T41" fmla="*/ 88 h 385"/>
                <a:gd name="T42" fmla="*/ 96 w 497"/>
                <a:gd name="T43" fmla="*/ 128 h 385"/>
                <a:gd name="T44" fmla="*/ 32 w 497"/>
                <a:gd name="T45" fmla="*/ 112 h 385"/>
                <a:gd name="T46" fmla="*/ 0 w 497"/>
                <a:gd name="T47" fmla="*/ 128 h 385"/>
                <a:gd name="T48" fmla="*/ 32 w 497"/>
                <a:gd name="T49" fmla="*/ 144 h 385"/>
                <a:gd name="T50" fmla="*/ 88 w 497"/>
                <a:gd name="T51" fmla="*/ 168 h 385"/>
                <a:gd name="T52" fmla="*/ 104 w 497"/>
                <a:gd name="T53" fmla="*/ 208 h 385"/>
                <a:gd name="T54" fmla="*/ 56 w 497"/>
                <a:gd name="T55" fmla="*/ 224 h 385"/>
                <a:gd name="T56" fmla="*/ 88 w 497"/>
                <a:gd name="T57" fmla="*/ 248 h 385"/>
                <a:gd name="T58" fmla="*/ 136 w 497"/>
                <a:gd name="T59" fmla="*/ 280 h 385"/>
                <a:gd name="T60" fmla="*/ 136 w 497"/>
                <a:gd name="T61" fmla="*/ 304 h 385"/>
                <a:gd name="T62" fmla="*/ 208 w 497"/>
                <a:gd name="T63" fmla="*/ 360 h 385"/>
                <a:gd name="T64" fmla="*/ 248 w 497"/>
                <a:gd name="T65" fmla="*/ 360 h 385"/>
                <a:gd name="T66" fmla="*/ 256 w 497"/>
                <a:gd name="T67" fmla="*/ 344 h 385"/>
                <a:gd name="T68" fmla="*/ 296 w 497"/>
                <a:gd name="T69" fmla="*/ 376 h 385"/>
                <a:gd name="T70" fmla="*/ 336 w 497"/>
                <a:gd name="T71" fmla="*/ 368 h 385"/>
                <a:gd name="T72" fmla="*/ 0 w 497"/>
                <a:gd name="T73" fmla="*/ 0 h 385"/>
                <a:gd name="T74" fmla="*/ 497 w 497"/>
                <a:gd name="T75" fmla="*/ 385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T72" t="T73" r="T74" b="T75"/>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8" name="Freeform 21"/>
            <p:cNvSpPr/>
            <p:nvPr/>
          </p:nvSpPr>
          <p:spPr bwMode="auto">
            <a:xfrm>
              <a:off x="2924175" y="4467225"/>
              <a:ext cx="552450" cy="485775"/>
            </a:xfrm>
            <a:custGeom>
              <a:avLst/>
              <a:gdLst>
                <a:gd name="T0" fmla="*/ 48 w 369"/>
                <a:gd name="T1" fmla="*/ 320 h 353"/>
                <a:gd name="T2" fmla="*/ 32 w 369"/>
                <a:gd name="T3" fmla="*/ 264 h 353"/>
                <a:gd name="T4" fmla="*/ 56 w 369"/>
                <a:gd name="T5" fmla="*/ 192 h 353"/>
                <a:gd name="T6" fmla="*/ 8 w 369"/>
                <a:gd name="T7" fmla="*/ 160 h 353"/>
                <a:gd name="T8" fmla="*/ 16 w 369"/>
                <a:gd name="T9" fmla="*/ 136 h 353"/>
                <a:gd name="T10" fmla="*/ 48 w 369"/>
                <a:gd name="T11" fmla="*/ 136 h 353"/>
                <a:gd name="T12" fmla="*/ 104 w 369"/>
                <a:gd name="T13" fmla="*/ 120 h 353"/>
                <a:gd name="T14" fmla="*/ 168 w 369"/>
                <a:gd name="T15" fmla="*/ 112 h 353"/>
                <a:gd name="T16" fmla="*/ 136 w 369"/>
                <a:gd name="T17" fmla="*/ 80 h 353"/>
                <a:gd name="T18" fmla="*/ 144 w 369"/>
                <a:gd name="T19" fmla="*/ 40 h 353"/>
                <a:gd name="T20" fmla="*/ 184 w 369"/>
                <a:gd name="T21" fmla="*/ 40 h 353"/>
                <a:gd name="T22" fmla="*/ 208 w 369"/>
                <a:gd name="T23" fmla="*/ 48 h 353"/>
                <a:gd name="T24" fmla="*/ 232 w 369"/>
                <a:gd name="T25" fmla="*/ 40 h 353"/>
                <a:gd name="T26" fmla="*/ 248 w 369"/>
                <a:gd name="T27" fmla="*/ 0 h 353"/>
                <a:gd name="T28" fmla="*/ 288 w 369"/>
                <a:gd name="T29" fmla="*/ 16 h 353"/>
                <a:gd name="T30" fmla="*/ 320 w 369"/>
                <a:gd name="T31" fmla="*/ 72 h 353"/>
                <a:gd name="T32" fmla="*/ 344 w 369"/>
                <a:gd name="T33" fmla="*/ 88 h 353"/>
                <a:gd name="T34" fmla="*/ 360 w 369"/>
                <a:gd name="T35" fmla="*/ 64 h 353"/>
                <a:gd name="T36" fmla="*/ 360 w 369"/>
                <a:gd name="T37" fmla="*/ 96 h 353"/>
                <a:gd name="T38" fmla="*/ 360 w 369"/>
                <a:gd name="T39" fmla="*/ 128 h 353"/>
                <a:gd name="T40" fmla="*/ 336 w 369"/>
                <a:gd name="T41" fmla="*/ 168 h 353"/>
                <a:gd name="T42" fmla="*/ 368 w 369"/>
                <a:gd name="T43" fmla="*/ 184 h 353"/>
                <a:gd name="T44" fmla="*/ 360 w 369"/>
                <a:gd name="T45" fmla="*/ 208 h 353"/>
                <a:gd name="T46" fmla="*/ 368 w 369"/>
                <a:gd name="T47" fmla="*/ 232 h 353"/>
                <a:gd name="T48" fmla="*/ 344 w 369"/>
                <a:gd name="T49" fmla="*/ 256 h 353"/>
                <a:gd name="T50" fmla="*/ 344 w 369"/>
                <a:gd name="T51" fmla="*/ 280 h 353"/>
                <a:gd name="T52" fmla="*/ 312 w 369"/>
                <a:gd name="T53" fmla="*/ 288 h 353"/>
                <a:gd name="T54" fmla="*/ 272 w 369"/>
                <a:gd name="T55" fmla="*/ 312 h 353"/>
                <a:gd name="T56" fmla="*/ 232 w 369"/>
                <a:gd name="T57" fmla="*/ 304 h 353"/>
                <a:gd name="T58" fmla="*/ 208 w 369"/>
                <a:gd name="T59" fmla="*/ 288 h 353"/>
                <a:gd name="T60" fmla="*/ 192 w 369"/>
                <a:gd name="T61" fmla="*/ 304 h 353"/>
                <a:gd name="T62" fmla="*/ 144 w 369"/>
                <a:gd name="T63" fmla="*/ 352 h 353"/>
                <a:gd name="T64" fmla="*/ 80 w 369"/>
                <a:gd name="T65" fmla="*/ 328 h 353"/>
                <a:gd name="T66" fmla="*/ 0 w 369"/>
                <a:gd name="T67" fmla="*/ 0 h 353"/>
                <a:gd name="T68" fmla="*/ 369 w 369"/>
                <a:gd name="T69" fmla="*/ 353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T66" t="T67" r="T68" b="T69"/>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9" name="Freeform 22"/>
            <p:cNvSpPr/>
            <p:nvPr/>
          </p:nvSpPr>
          <p:spPr bwMode="auto">
            <a:xfrm>
              <a:off x="2303463" y="4432300"/>
              <a:ext cx="849312" cy="847725"/>
            </a:xfrm>
            <a:custGeom>
              <a:avLst/>
              <a:gdLst>
                <a:gd name="T0" fmla="*/ 528 w 569"/>
                <a:gd name="T1" fmla="*/ 448 h 617"/>
                <a:gd name="T2" fmla="*/ 560 w 569"/>
                <a:gd name="T3" fmla="*/ 416 h 617"/>
                <a:gd name="T4" fmla="*/ 528 w 569"/>
                <a:gd name="T5" fmla="*/ 408 h 617"/>
                <a:gd name="T6" fmla="*/ 496 w 569"/>
                <a:gd name="T7" fmla="*/ 384 h 617"/>
                <a:gd name="T8" fmla="*/ 464 w 569"/>
                <a:gd name="T9" fmla="*/ 360 h 617"/>
                <a:gd name="T10" fmla="*/ 480 w 569"/>
                <a:gd name="T11" fmla="*/ 320 h 617"/>
                <a:gd name="T12" fmla="*/ 472 w 569"/>
                <a:gd name="T13" fmla="*/ 248 h 617"/>
                <a:gd name="T14" fmla="*/ 424 w 569"/>
                <a:gd name="T15" fmla="*/ 224 h 617"/>
                <a:gd name="T16" fmla="*/ 416 w 569"/>
                <a:gd name="T17" fmla="*/ 176 h 617"/>
                <a:gd name="T18" fmla="*/ 448 w 569"/>
                <a:gd name="T19" fmla="*/ 168 h 617"/>
                <a:gd name="T20" fmla="*/ 512 w 569"/>
                <a:gd name="T21" fmla="*/ 160 h 617"/>
                <a:gd name="T22" fmla="*/ 512 w 569"/>
                <a:gd name="T23" fmla="*/ 112 h 617"/>
                <a:gd name="T24" fmla="*/ 464 w 569"/>
                <a:gd name="T25" fmla="*/ 112 h 617"/>
                <a:gd name="T26" fmla="*/ 432 w 569"/>
                <a:gd name="T27" fmla="*/ 64 h 617"/>
                <a:gd name="T28" fmla="*/ 408 w 569"/>
                <a:gd name="T29" fmla="*/ 96 h 617"/>
                <a:gd name="T30" fmla="*/ 384 w 569"/>
                <a:gd name="T31" fmla="*/ 144 h 617"/>
                <a:gd name="T32" fmla="*/ 368 w 569"/>
                <a:gd name="T33" fmla="*/ 240 h 617"/>
                <a:gd name="T34" fmla="*/ 336 w 569"/>
                <a:gd name="T35" fmla="*/ 224 h 617"/>
                <a:gd name="T36" fmla="*/ 288 w 569"/>
                <a:gd name="T37" fmla="*/ 240 h 617"/>
                <a:gd name="T38" fmla="*/ 272 w 569"/>
                <a:gd name="T39" fmla="*/ 224 h 617"/>
                <a:gd name="T40" fmla="*/ 232 w 569"/>
                <a:gd name="T41" fmla="*/ 104 h 617"/>
                <a:gd name="T42" fmla="*/ 216 w 569"/>
                <a:gd name="T43" fmla="*/ 112 h 617"/>
                <a:gd name="T44" fmla="*/ 208 w 569"/>
                <a:gd name="T45" fmla="*/ 72 h 617"/>
                <a:gd name="T46" fmla="*/ 160 w 569"/>
                <a:gd name="T47" fmla="*/ 40 h 617"/>
                <a:gd name="T48" fmla="*/ 136 w 569"/>
                <a:gd name="T49" fmla="*/ 80 h 617"/>
                <a:gd name="T50" fmla="*/ 136 w 569"/>
                <a:gd name="T51" fmla="*/ 0 h 617"/>
                <a:gd name="T52" fmla="*/ 112 w 569"/>
                <a:gd name="T53" fmla="*/ 0 h 617"/>
                <a:gd name="T54" fmla="*/ 96 w 569"/>
                <a:gd name="T55" fmla="*/ 32 h 617"/>
                <a:gd name="T56" fmla="*/ 88 w 569"/>
                <a:gd name="T57" fmla="*/ 64 h 617"/>
                <a:gd name="T58" fmla="*/ 80 w 569"/>
                <a:gd name="T59" fmla="*/ 96 h 617"/>
                <a:gd name="T60" fmla="*/ 104 w 569"/>
                <a:gd name="T61" fmla="*/ 112 h 617"/>
                <a:gd name="T62" fmla="*/ 88 w 569"/>
                <a:gd name="T63" fmla="*/ 240 h 617"/>
                <a:gd name="T64" fmla="*/ 24 w 569"/>
                <a:gd name="T65" fmla="*/ 280 h 617"/>
                <a:gd name="T66" fmla="*/ 8 w 569"/>
                <a:gd name="T67" fmla="*/ 312 h 617"/>
                <a:gd name="T68" fmla="*/ 0 w 569"/>
                <a:gd name="T69" fmla="*/ 376 h 617"/>
                <a:gd name="T70" fmla="*/ 48 w 569"/>
                <a:gd name="T71" fmla="*/ 368 h 617"/>
                <a:gd name="T72" fmla="*/ 80 w 569"/>
                <a:gd name="T73" fmla="*/ 392 h 617"/>
                <a:gd name="T74" fmla="*/ 88 w 569"/>
                <a:gd name="T75" fmla="*/ 408 h 617"/>
                <a:gd name="T76" fmla="*/ 96 w 569"/>
                <a:gd name="T77" fmla="*/ 448 h 617"/>
                <a:gd name="T78" fmla="*/ 120 w 569"/>
                <a:gd name="T79" fmla="*/ 464 h 617"/>
                <a:gd name="T80" fmla="*/ 112 w 569"/>
                <a:gd name="T81" fmla="*/ 504 h 617"/>
                <a:gd name="T82" fmla="*/ 104 w 569"/>
                <a:gd name="T83" fmla="*/ 528 h 617"/>
                <a:gd name="T84" fmla="*/ 144 w 569"/>
                <a:gd name="T85" fmla="*/ 560 h 617"/>
                <a:gd name="T86" fmla="*/ 200 w 569"/>
                <a:gd name="T87" fmla="*/ 576 h 617"/>
                <a:gd name="T88" fmla="*/ 224 w 569"/>
                <a:gd name="T89" fmla="*/ 568 h 617"/>
                <a:gd name="T90" fmla="*/ 232 w 569"/>
                <a:gd name="T91" fmla="*/ 600 h 617"/>
                <a:gd name="T92" fmla="*/ 264 w 569"/>
                <a:gd name="T93" fmla="*/ 592 h 617"/>
                <a:gd name="T94" fmla="*/ 272 w 569"/>
                <a:gd name="T95" fmla="*/ 512 h 617"/>
                <a:gd name="T96" fmla="*/ 328 w 569"/>
                <a:gd name="T97" fmla="*/ 504 h 617"/>
                <a:gd name="T98" fmla="*/ 352 w 569"/>
                <a:gd name="T99" fmla="*/ 512 h 617"/>
                <a:gd name="T100" fmla="*/ 384 w 569"/>
                <a:gd name="T101" fmla="*/ 512 h 617"/>
                <a:gd name="T102" fmla="*/ 416 w 569"/>
                <a:gd name="T103" fmla="*/ 520 h 617"/>
                <a:gd name="T104" fmla="*/ 440 w 569"/>
                <a:gd name="T105" fmla="*/ 504 h 617"/>
                <a:gd name="T106" fmla="*/ 488 w 569"/>
                <a:gd name="T107" fmla="*/ 472 h 617"/>
                <a:gd name="T108" fmla="*/ 520 w 569"/>
                <a:gd name="T109" fmla="*/ 464 h 617"/>
                <a:gd name="T110" fmla="*/ 0 w 569"/>
                <a:gd name="T111" fmla="*/ 0 h 617"/>
                <a:gd name="T112" fmla="*/ 569 w 569"/>
                <a:gd name="T113" fmla="*/ 617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T110" t="T111" r="T112" b="T113"/>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0" name="Freeform 23"/>
            <p:cNvSpPr/>
            <p:nvPr/>
          </p:nvSpPr>
          <p:spPr bwMode="auto">
            <a:xfrm>
              <a:off x="717550" y="3452813"/>
              <a:ext cx="1804988" cy="1079500"/>
            </a:xfrm>
            <a:custGeom>
              <a:avLst/>
              <a:gdLst>
                <a:gd name="T0" fmla="*/ 1184 w 1209"/>
                <a:gd name="T1" fmla="*/ 728 h 785"/>
                <a:gd name="T2" fmla="*/ 1160 w 1209"/>
                <a:gd name="T3" fmla="*/ 728 h 785"/>
                <a:gd name="T4" fmla="*/ 1160 w 1209"/>
                <a:gd name="T5" fmla="*/ 784 h 785"/>
                <a:gd name="T6" fmla="*/ 1112 w 1209"/>
                <a:gd name="T7" fmla="*/ 760 h 785"/>
                <a:gd name="T8" fmla="*/ 1088 w 1209"/>
                <a:gd name="T9" fmla="*/ 752 h 785"/>
                <a:gd name="T10" fmla="*/ 1024 w 1209"/>
                <a:gd name="T11" fmla="*/ 720 h 785"/>
                <a:gd name="T12" fmla="*/ 1040 w 1209"/>
                <a:gd name="T13" fmla="*/ 696 h 785"/>
                <a:gd name="T14" fmla="*/ 1032 w 1209"/>
                <a:gd name="T15" fmla="*/ 680 h 785"/>
                <a:gd name="T16" fmla="*/ 1000 w 1209"/>
                <a:gd name="T17" fmla="*/ 664 h 785"/>
                <a:gd name="T18" fmla="*/ 976 w 1209"/>
                <a:gd name="T19" fmla="*/ 680 h 785"/>
                <a:gd name="T20" fmla="*/ 928 w 1209"/>
                <a:gd name="T21" fmla="*/ 648 h 785"/>
                <a:gd name="T22" fmla="*/ 832 w 1209"/>
                <a:gd name="T23" fmla="*/ 696 h 785"/>
                <a:gd name="T24" fmla="*/ 808 w 1209"/>
                <a:gd name="T25" fmla="*/ 720 h 785"/>
                <a:gd name="T26" fmla="*/ 728 w 1209"/>
                <a:gd name="T27" fmla="*/ 736 h 785"/>
                <a:gd name="T28" fmla="*/ 656 w 1209"/>
                <a:gd name="T29" fmla="*/ 712 h 785"/>
                <a:gd name="T30" fmla="*/ 632 w 1209"/>
                <a:gd name="T31" fmla="*/ 680 h 785"/>
                <a:gd name="T32" fmla="*/ 584 w 1209"/>
                <a:gd name="T33" fmla="*/ 704 h 785"/>
                <a:gd name="T34" fmla="*/ 536 w 1209"/>
                <a:gd name="T35" fmla="*/ 728 h 785"/>
                <a:gd name="T36" fmla="*/ 456 w 1209"/>
                <a:gd name="T37" fmla="*/ 672 h 785"/>
                <a:gd name="T38" fmla="*/ 408 w 1209"/>
                <a:gd name="T39" fmla="*/ 640 h 785"/>
                <a:gd name="T40" fmla="*/ 360 w 1209"/>
                <a:gd name="T41" fmla="*/ 624 h 785"/>
                <a:gd name="T42" fmla="*/ 320 w 1209"/>
                <a:gd name="T43" fmla="*/ 592 h 785"/>
                <a:gd name="T44" fmla="*/ 272 w 1209"/>
                <a:gd name="T45" fmla="*/ 520 h 785"/>
                <a:gd name="T46" fmla="*/ 248 w 1209"/>
                <a:gd name="T47" fmla="*/ 512 h 785"/>
                <a:gd name="T48" fmla="*/ 208 w 1209"/>
                <a:gd name="T49" fmla="*/ 456 h 785"/>
                <a:gd name="T50" fmla="*/ 160 w 1209"/>
                <a:gd name="T51" fmla="*/ 384 h 785"/>
                <a:gd name="T52" fmla="*/ 120 w 1209"/>
                <a:gd name="T53" fmla="*/ 408 h 785"/>
                <a:gd name="T54" fmla="*/ 64 w 1209"/>
                <a:gd name="T55" fmla="*/ 328 h 785"/>
                <a:gd name="T56" fmla="*/ 32 w 1209"/>
                <a:gd name="T57" fmla="*/ 272 h 785"/>
                <a:gd name="T58" fmla="*/ 0 w 1209"/>
                <a:gd name="T59" fmla="*/ 256 h 785"/>
                <a:gd name="T60" fmla="*/ 16 w 1209"/>
                <a:gd name="T61" fmla="*/ 176 h 785"/>
                <a:gd name="T62" fmla="*/ 48 w 1209"/>
                <a:gd name="T63" fmla="*/ 192 h 785"/>
                <a:gd name="T64" fmla="*/ 80 w 1209"/>
                <a:gd name="T65" fmla="*/ 184 h 785"/>
                <a:gd name="T66" fmla="*/ 80 w 1209"/>
                <a:gd name="T67" fmla="*/ 128 h 785"/>
                <a:gd name="T68" fmla="*/ 56 w 1209"/>
                <a:gd name="T69" fmla="*/ 96 h 785"/>
                <a:gd name="T70" fmla="*/ 80 w 1209"/>
                <a:gd name="T71" fmla="*/ 48 h 785"/>
                <a:gd name="T72" fmla="*/ 152 w 1209"/>
                <a:gd name="T73" fmla="*/ 40 h 785"/>
                <a:gd name="T74" fmla="*/ 208 w 1209"/>
                <a:gd name="T75" fmla="*/ 8 h 785"/>
                <a:gd name="T76" fmla="*/ 288 w 1209"/>
                <a:gd name="T77" fmla="*/ 16 h 785"/>
                <a:gd name="T78" fmla="*/ 344 w 1209"/>
                <a:gd name="T79" fmla="*/ 56 h 785"/>
                <a:gd name="T80" fmla="*/ 432 w 1209"/>
                <a:gd name="T81" fmla="*/ 56 h 785"/>
                <a:gd name="T82" fmla="*/ 528 w 1209"/>
                <a:gd name="T83" fmla="*/ 40 h 785"/>
                <a:gd name="T84" fmla="*/ 664 w 1209"/>
                <a:gd name="T85" fmla="*/ 56 h 785"/>
                <a:gd name="T86" fmla="*/ 712 w 1209"/>
                <a:gd name="T87" fmla="*/ 72 h 785"/>
                <a:gd name="T88" fmla="*/ 704 w 1209"/>
                <a:gd name="T89" fmla="*/ 96 h 785"/>
                <a:gd name="T90" fmla="*/ 728 w 1209"/>
                <a:gd name="T91" fmla="*/ 136 h 785"/>
                <a:gd name="T92" fmla="*/ 712 w 1209"/>
                <a:gd name="T93" fmla="*/ 184 h 785"/>
                <a:gd name="T94" fmla="*/ 696 w 1209"/>
                <a:gd name="T95" fmla="*/ 248 h 785"/>
                <a:gd name="T96" fmla="*/ 736 w 1209"/>
                <a:gd name="T97" fmla="*/ 320 h 785"/>
                <a:gd name="T98" fmla="*/ 832 w 1209"/>
                <a:gd name="T99" fmla="*/ 368 h 785"/>
                <a:gd name="T100" fmla="*/ 936 w 1209"/>
                <a:gd name="T101" fmla="*/ 416 h 785"/>
                <a:gd name="T102" fmla="*/ 992 w 1209"/>
                <a:gd name="T103" fmla="*/ 424 h 785"/>
                <a:gd name="T104" fmla="*/ 1008 w 1209"/>
                <a:gd name="T105" fmla="*/ 480 h 785"/>
                <a:gd name="T106" fmla="*/ 1040 w 1209"/>
                <a:gd name="T107" fmla="*/ 496 h 785"/>
                <a:gd name="T108" fmla="*/ 1056 w 1209"/>
                <a:gd name="T109" fmla="*/ 472 h 785"/>
                <a:gd name="T110" fmla="*/ 1080 w 1209"/>
                <a:gd name="T111" fmla="*/ 480 h 785"/>
                <a:gd name="T112" fmla="*/ 1096 w 1209"/>
                <a:gd name="T113" fmla="*/ 464 h 785"/>
                <a:gd name="T114" fmla="*/ 1136 w 1209"/>
                <a:gd name="T115" fmla="*/ 440 h 785"/>
                <a:gd name="T116" fmla="*/ 1176 w 1209"/>
                <a:gd name="T117" fmla="*/ 456 h 785"/>
                <a:gd name="T118" fmla="*/ 1208 w 1209"/>
                <a:gd name="T119" fmla="*/ 536 h 785"/>
                <a:gd name="T120" fmla="*/ 1208 w 1209"/>
                <a:gd name="T121" fmla="*/ 576 h 785"/>
                <a:gd name="T122" fmla="*/ 1200 w 1209"/>
                <a:gd name="T123" fmla="*/ 712 h 785"/>
                <a:gd name="T124" fmla="*/ 0 w 1209"/>
                <a:gd name="T125" fmla="*/ 0 h 785"/>
                <a:gd name="T126" fmla="*/ 1209 w 1209"/>
                <a:gd name="T127" fmla="*/ 785 h 7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T124" t="T125" r="T126" b="T127"/>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1" name="Freeform 24"/>
            <p:cNvSpPr/>
            <p:nvPr/>
          </p:nvSpPr>
          <p:spPr bwMode="auto">
            <a:xfrm>
              <a:off x="2413000" y="3894138"/>
              <a:ext cx="1133475" cy="869950"/>
            </a:xfrm>
            <a:custGeom>
              <a:avLst/>
              <a:gdLst>
                <a:gd name="T0" fmla="*/ 696 w 761"/>
                <a:gd name="T1" fmla="*/ 488 h 633"/>
                <a:gd name="T2" fmla="*/ 672 w 761"/>
                <a:gd name="T3" fmla="*/ 504 h 633"/>
                <a:gd name="T4" fmla="*/ 656 w 761"/>
                <a:gd name="T5" fmla="*/ 488 h 633"/>
                <a:gd name="T6" fmla="*/ 608 w 761"/>
                <a:gd name="T7" fmla="*/ 432 h 633"/>
                <a:gd name="T8" fmla="*/ 584 w 761"/>
                <a:gd name="T9" fmla="*/ 424 h 633"/>
                <a:gd name="T10" fmla="*/ 552 w 761"/>
                <a:gd name="T11" fmla="*/ 440 h 633"/>
                <a:gd name="T12" fmla="*/ 536 w 761"/>
                <a:gd name="T13" fmla="*/ 472 h 633"/>
                <a:gd name="T14" fmla="*/ 512 w 761"/>
                <a:gd name="T15" fmla="*/ 464 h 633"/>
                <a:gd name="T16" fmla="*/ 472 w 761"/>
                <a:gd name="T17" fmla="*/ 472 h 633"/>
                <a:gd name="T18" fmla="*/ 504 w 761"/>
                <a:gd name="T19" fmla="*/ 496 h 633"/>
                <a:gd name="T20" fmla="*/ 456 w 761"/>
                <a:gd name="T21" fmla="*/ 528 h 633"/>
                <a:gd name="T22" fmla="*/ 416 w 761"/>
                <a:gd name="T23" fmla="*/ 520 h 633"/>
                <a:gd name="T24" fmla="*/ 392 w 761"/>
                <a:gd name="T25" fmla="*/ 456 h 633"/>
                <a:gd name="T26" fmla="*/ 360 w 761"/>
                <a:gd name="T27" fmla="*/ 488 h 633"/>
                <a:gd name="T28" fmla="*/ 336 w 761"/>
                <a:gd name="T29" fmla="*/ 504 h 633"/>
                <a:gd name="T30" fmla="*/ 296 w 761"/>
                <a:gd name="T31" fmla="*/ 536 h 633"/>
                <a:gd name="T32" fmla="*/ 272 w 761"/>
                <a:gd name="T33" fmla="*/ 632 h 633"/>
                <a:gd name="T34" fmla="*/ 248 w 761"/>
                <a:gd name="T35" fmla="*/ 632 h 633"/>
                <a:gd name="T36" fmla="*/ 216 w 761"/>
                <a:gd name="T37" fmla="*/ 624 h 633"/>
                <a:gd name="T38" fmla="*/ 200 w 761"/>
                <a:gd name="T39" fmla="*/ 576 h 633"/>
                <a:gd name="T40" fmla="*/ 144 w 761"/>
                <a:gd name="T41" fmla="*/ 496 h 633"/>
                <a:gd name="T42" fmla="*/ 128 w 761"/>
                <a:gd name="T43" fmla="*/ 480 h 633"/>
                <a:gd name="T44" fmla="*/ 104 w 761"/>
                <a:gd name="T45" fmla="*/ 424 h 633"/>
                <a:gd name="T46" fmla="*/ 80 w 761"/>
                <a:gd name="T47" fmla="*/ 464 h 633"/>
                <a:gd name="T48" fmla="*/ 72 w 761"/>
                <a:gd name="T49" fmla="*/ 248 h 633"/>
                <a:gd name="T50" fmla="*/ 72 w 761"/>
                <a:gd name="T51" fmla="*/ 216 h 633"/>
                <a:gd name="T52" fmla="*/ 40 w 761"/>
                <a:gd name="T53" fmla="*/ 136 h 633"/>
                <a:gd name="T54" fmla="*/ 0 w 761"/>
                <a:gd name="T55" fmla="*/ 104 h 633"/>
                <a:gd name="T56" fmla="*/ 8 w 761"/>
                <a:gd name="T57" fmla="*/ 64 h 633"/>
                <a:gd name="T58" fmla="*/ 16 w 761"/>
                <a:gd name="T59" fmla="*/ 32 h 633"/>
                <a:gd name="T60" fmla="*/ 32 w 761"/>
                <a:gd name="T61" fmla="*/ 0 h 633"/>
                <a:gd name="T62" fmla="*/ 64 w 761"/>
                <a:gd name="T63" fmla="*/ 16 h 633"/>
                <a:gd name="T64" fmla="*/ 88 w 761"/>
                <a:gd name="T65" fmla="*/ 80 h 633"/>
                <a:gd name="T66" fmla="*/ 128 w 761"/>
                <a:gd name="T67" fmla="*/ 120 h 633"/>
                <a:gd name="T68" fmla="*/ 152 w 761"/>
                <a:gd name="T69" fmla="*/ 104 h 633"/>
                <a:gd name="T70" fmla="*/ 176 w 761"/>
                <a:gd name="T71" fmla="*/ 128 h 633"/>
                <a:gd name="T72" fmla="*/ 224 w 761"/>
                <a:gd name="T73" fmla="*/ 96 h 633"/>
                <a:gd name="T74" fmla="*/ 288 w 761"/>
                <a:gd name="T75" fmla="*/ 96 h 633"/>
                <a:gd name="T76" fmla="*/ 296 w 761"/>
                <a:gd name="T77" fmla="*/ 40 h 633"/>
                <a:gd name="T78" fmla="*/ 320 w 761"/>
                <a:gd name="T79" fmla="*/ 32 h 633"/>
                <a:gd name="T80" fmla="*/ 344 w 761"/>
                <a:gd name="T81" fmla="*/ 48 h 633"/>
                <a:gd name="T82" fmla="*/ 400 w 761"/>
                <a:gd name="T83" fmla="*/ 72 h 633"/>
                <a:gd name="T84" fmla="*/ 416 w 761"/>
                <a:gd name="T85" fmla="*/ 136 h 633"/>
                <a:gd name="T86" fmla="*/ 472 w 761"/>
                <a:gd name="T87" fmla="*/ 160 h 633"/>
                <a:gd name="T88" fmla="*/ 512 w 761"/>
                <a:gd name="T89" fmla="*/ 136 h 633"/>
                <a:gd name="T90" fmla="*/ 552 w 761"/>
                <a:gd name="T91" fmla="*/ 144 h 633"/>
                <a:gd name="T92" fmla="*/ 624 w 761"/>
                <a:gd name="T93" fmla="*/ 184 h 633"/>
                <a:gd name="T94" fmla="*/ 704 w 761"/>
                <a:gd name="T95" fmla="*/ 224 h 633"/>
                <a:gd name="T96" fmla="*/ 760 w 761"/>
                <a:gd name="T97" fmla="*/ 256 h 633"/>
                <a:gd name="T98" fmla="*/ 744 w 761"/>
                <a:gd name="T99" fmla="*/ 296 h 633"/>
                <a:gd name="T100" fmla="*/ 664 w 761"/>
                <a:gd name="T101" fmla="*/ 312 h 633"/>
                <a:gd name="T102" fmla="*/ 648 w 761"/>
                <a:gd name="T103" fmla="*/ 336 h 633"/>
                <a:gd name="T104" fmla="*/ 656 w 761"/>
                <a:gd name="T105" fmla="*/ 360 h 633"/>
                <a:gd name="T106" fmla="*/ 656 w 761"/>
                <a:gd name="T107" fmla="*/ 376 h 633"/>
                <a:gd name="T108" fmla="*/ 704 w 761"/>
                <a:gd name="T109" fmla="*/ 456 h 633"/>
                <a:gd name="T110" fmla="*/ 0 w 761"/>
                <a:gd name="T111" fmla="*/ 0 h 633"/>
                <a:gd name="T112" fmla="*/ 761 w 761"/>
                <a:gd name="T113" fmla="*/ 633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T110" t="T111" r="T112" b="T113"/>
              <a:pathLst>
                <a:path w="761" h="633">
                  <a:moveTo>
                    <a:pt x="696" y="480"/>
                  </a:moveTo>
                  <a:lnTo>
                    <a:pt x="696" y="488"/>
                  </a:lnTo>
                  <a:lnTo>
                    <a:pt x="688" y="504"/>
                  </a:lnTo>
                  <a:lnTo>
                    <a:pt x="672" y="504"/>
                  </a:lnTo>
                  <a:lnTo>
                    <a:pt x="664" y="488"/>
                  </a:lnTo>
                  <a:lnTo>
                    <a:pt x="656" y="488"/>
                  </a:lnTo>
                  <a:lnTo>
                    <a:pt x="632" y="432"/>
                  </a:lnTo>
                  <a:lnTo>
                    <a:pt x="608" y="432"/>
                  </a:lnTo>
                  <a:lnTo>
                    <a:pt x="592" y="416"/>
                  </a:lnTo>
                  <a:lnTo>
                    <a:pt x="584" y="424"/>
                  </a:lnTo>
                  <a:lnTo>
                    <a:pt x="576" y="456"/>
                  </a:lnTo>
                  <a:lnTo>
                    <a:pt x="552" y="440"/>
                  </a:lnTo>
                  <a:lnTo>
                    <a:pt x="552" y="464"/>
                  </a:lnTo>
                  <a:lnTo>
                    <a:pt x="536" y="472"/>
                  </a:lnTo>
                  <a:lnTo>
                    <a:pt x="528" y="464"/>
                  </a:lnTo>
                  <a:lnTo>
                    <a:pt x="512" y="464"/>
                  </a:lnTo>
                  <a:lnTo>
                    <a:pt x="488" y="456"/>
                  </a:lnTo>
                  <a:lnTo>
                    <a:pt x="472" y="472"/>
                  </a:lnTo>
                  <a:lnTo>
                    <a:pt x="480" y="496"/>
                  </a:lnTo>
                  <a:lnTo>
                    <a:pt x="504" y="496"/>
                  </a:lnTo>
                  <a:lnTo>
                    <a:pt x="512" y="528"/>
                  </a:lnTo>
                  <a:lnTo>
                    <a:pt x="456" y="528"/>
                  </a:lnTo>
                  <a:lnTo>
                    <a:pt x="440" y="504"/>
                  </a:lnTo>
                  <a:lnTo>
                    <a:pt x="416" y="520"/>
                  </a:lnTo>
                  <a:lnTo>
                    <a:pt x="392" y="504"/>
                  </a:lnTo>
                  <a:lnTo>
                    <a:pt x="392" y="456"/>
                  </a:lnTo>
                  <a:lnTo>
                    <a:pt x="360" y="456"/>
                  </a:lnTo>
                  <a:lnTo>
                    <a:pt x="360" y="488"/>
                  </a:lnTo>
                  <a:lnTo>
                    <a:pt x="336" y="496"/>
                  </a:lnTo>
                  <a:lnTo>
                    <a:pt x="336" y="504"/>
                  </a:lnTo>
                  <a:lnTo>
                    <a:pt x="312" y="536"/>
                  </a:lnTo>
                  <a:lnTo>
                    <a:pt x="296" y="536"/>
                  </a:lnTo>
                  <a:lnTo>
                    <a:pt x="296" y="632"/>
                  </a:lnTo>
                  <a:lnTo>
                    <a:pt x="272" y="632"/>
                  </a:lnTo>
                  <a:lnTo>
                    <a:pt x="264" y="616"/>
                  </a:lnTo>
                  <a:lnTo>
                    <a:pt x="248" y="632"/>
                  </a:lnTo>
                  <a:lnTo>
                    <a:pt x="216" y="632"/>
                  </a:lnTo>
                  <a:lnTo>
                    <a:pt x="216" y="624"/>
                  </a:lnTo>
                  <a:lnTo>
                    <a:pt x="200" y="616"/>
                  </a:lnTo>
                  <a:lnTo>
                    <a:pt x="200" y="576"/>
                  </a:lnTo>
                  <a:lnTo>
                    <a:pt x="160" y="496"/>
                  </a:lnTo>
                  <a:lnTo>
                    <a:pt x="144" y="496"/>
                  </a:lnTo>
                  <a:lnTo>
                    <a:pt x="144" y="504"/>
                  </a:lnTo>
                  <a:lnTo>
                    <a:pt x="128" y="480"/>
                  </a:lnTo>
                  <a:lnTo>
                    <a:pt x="136" y="472"/>
                  </a:lnTo>
                  <a:lnTo>
                    <a:pt x="104" y="424"/>
                  </a:lnTo>
                  <a:lnTo>
                    <a:pt x="88" y="432"/>
                  </a:lnTo>
                  <a:lnTo>
                    <a:pt x="80" y="464"/>
                  </a:lnTo>
                  <a:lnTo>
                    <a:pt x="64" y="472"/>
                  </a:lnTo>
                  <a:lnTo>
                    <a:pt x="72" y="248"/>
                  </a:lnTo>
                  <a:lnTo>
                    <a:pt x="56" y="224"/>
                  </a:lnTo>
                  <a:lnTo>
                    <a:pt x="72" y="216"/>
                  </a:lnTo>
                  <a:lnTo>
                    <a:pt x="40" y="160"/>
                  </a:lnTo>
                  <a:lnTo>
                    <a:pt x="40" y="136"/>
                  </a:lnTo>
                  <a:lnTo>
                    <a:pt x="16" y="112"/>
                  </a:lnTo>
                  <a:lnTo>
                    <a:pt x="0" y="104"/>
                  </a:lnTo>
                  <a:lnTo>
                    <a:pt x="0" y="96"/>
                  </a:lnTo>
                  <a:lnTo>
                    <a:pt x="8" y="64"/>
                  </a:lnTo>
                  <a:lnTo>
                    <a:pt x="24" y="48"/>
                  </a:lnTo>
                  <a:lnTo>
                    <a:pt x="16" y="32"/>
                  </a:lnTo>
                  <a:lnTo>
                    <a:pt x="16" y="0"/>
                  </a:lnTo>
                  <a:lnTo>
                    <a:pt x="32" y="0"/>
                  </a:lnTo>
                  <a:lnTo>
                    <a:pt x="40" y="16"/>
                  </a:lnTo>
                  <a:lnTo>
                    <a:pt x="64" y="16"/>
                  </a:lnTo>
                  <a:lnTo>
                    <a:pt x="88" y="40"/>
                  </a:lnTo>
                  <a:lnTo>
                    <a:pt x="88" y="80"/>
                  </a:lnTo>
                  <a:lnTo>
                    <a:pt x="104" y="80"/>
                  </a:lnTo>
                  <a:lnTo>
                    <a:pt x="128" y="120"/>
                  </a:lnTo>
                  <a:lnTo>
                    <a:pt x="152" y="112"/>
                  </a:lnTo>
                  <a:lnTo>
                    <a:pt x="152" y="104"/>
                  </a:lnTo>
                  <a:lnTo>
                    <a:pt x="160" y="112"/>
                  </a:lnTo>
                  <a:lnTo>
                    <a:pt x="176" y="128"/>
                  </a:lnTo>
                  <a:lnTo>
                    <a:pt x="216" y="128"/>
                  </a:lnTo>
                  <a:lnTo>
                    <a:pt x="224" y="96"/>
                  </a:lnTo>
                  <a:lnTo>
                    <a:pt x="256" y="88"/>
                  </a:lnTo>
                  <a:lnTo>
                    <a:pt x="288" y="96"/>
                  </a:lnTo>
                  <a:lnTo>
                    <a:pt x="304" y="72"/>
                  </a:lnTo>
                  <a:lnTo>
                    <a:pt x="296" y="40"/>
                  </a:lnTo>
                  <a:lnTo>
                    <a:pt x="296" y="32"/>
                  </a:lnTo>
                  <a:lnTo>
                    <a:pt x="320" y="32"/>
                  </a:lnTo>
                  <a:lnTo>
                    <a:pt x="336" y="24"/>
                  </a:lnTo>
                  <a:lnTo>
                    <a:pt x="344" y="48"/>
                  </a:lnTo>
                  <a:lnTo>
                    <a:pt x="384" y="72"/>
                  </a:lnTo>
                  <a:lnTo>
                    <a:pt x="400" y="72"/>
                  </a:lnTo>
                  <a:lnTo>
                    <a:pt x="400" y="88"/>
                  </a:lnTo>
                  <a:lnTo>
                    <a:pt x="416" y="136"/>
                  </a:lnTo>
                  <a:lnTo>
                    <a:pt x="432" y="152"/>
                  </a:lnTo>
                  <a:lnTo>
                    <a:pt x="472" y="160"/>
                  </a:lnTo>
                  <a:lnTo>
                    <a:pt x="496" y="128"/>
                  </a:lnTo>
                  <a:lnTo>
                    <a:pt x="512" y="136"/>
                  </a:lnTo>
                  <a:lnTo>
                    <a:pt x="520" y="152"/>
                  </a:lnTo>
                  <a:lnTo>
                    <a:pt x="552" y="144"/>
                  </a:lnTo>
                  <a:lnTo>
                    <a:pt x="592" y="176"/>
                  </a:lnTo>
                  <a:lnTo>
                    <a:pt x="624" y="184"/>
                  </a:lnTo>
                  <a:lnTo>
                    <a:pt x="656" y="192"/>
                  </a:lnTo>
                  <a:lnTo>
                    <a:pt x="704" y="224"/>
                  </a:lnTo>
                  <a:lnTo>
                    <a:pt x="728" y="232"/>
                  </a:lnTo>
                  <a:lnTo>
                    <a:pt x="760" y="256"/>
                  </a:lnTo>
                  <a:lnTo>
                    <a:pt x="760" y="296"/>
                  </a:lnTo>
                  <a:lnTo>
                    <a:pt x="744" y="296"/>
                  </a:lnTo>
                  <a:lnTo>
                    <a:pt x="712" y="312"/>
                  </a:lnTo>
                  <a:lnTo>
                    <a:pt x="664" y="312"/>
                  </a:lnTo>
                  <a:lnTo>
                    <a:pt x="648" y="328"/>
                  </a:lnTo>
                  <a:lnTo>
                    <a:pt x="648" y="336"/>
                  </a:lnTo>
                  <a:lnTo>
                    <a:pt x="656" y="352"/>
                  </a:lnTo>
                  <a:lnTo>
                    <a:pt x="656" y="360"/>
                  </a:lnTo>
                  <a:lnTo>
                    <a:pt x="648" y="376"/>
                  </a:lnTo>
                  <a:lnTo>
                    <a:pt x="656" y="376"/>
                  </a:lnTo>
                  <a:lnTo>
                    <a:pt x="696" y="424"/>
                  </a:lnTo>
                  <a:lnTo>
                    <a:pt x="704" y="456"/>
                  </a:lnTo>
                  <a:lnTo>
                    <a:pt x="696" y="480"/>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2" name="Freeform 25"/>
            <p:cNvSpPr/>
            <p:nvPr/>
          </p:nvSpPr>
          <p:spPr bwMode="auto">
            <a:xfrm>
              <a:off x="1757363" y="3289300"/>
              <a:ext cx="1169987" cy="847725"/>
            </a:xfrm>
            <a:custGeom>
              <a:avLst/>
              <a:gdLst>
                <a:gd name="T0" fmla="*/ 672 w 785"/>
                <a:gd name="T1" fmla="*/ 536 h 617"/>
                <a:gd name="T2" fmla="*/ 616 w 785"/>
                <a:gd name="T3" fmla="*/ 568 h 617"/>
                <a:gd name="T4" fmla="*/ 592 w 785"/>
                <a:gd name="T5" fmla="*/ 544 h 617"/>
                <a:gd name="T6" fmla="*/ 568 w 785"/>
                <a:gd name="T7" fmla="*/ 560 h 617"/>
                <a:gd name="T8" fmla="*/ 528 w 785"/>
                <a:gd name="T9" fmla="*/ 520 h 617"/>
                <a:gd name="T10" fmla="*/ 504 w 785"/>
                <a:gd name="T11" fmla="*/ 456 h 617"/>
                <a:gd name="T12" fmla="*/ 472 w 785"/>
                <a:gd name="T13" fmla="*/ 440 h 617"/>
                <a:gd name="T14" fmla="*/ 456 w 785"/>
                <a:gd name="T15" fmla="*/ 456 h 617"/>
                <a:gd name="T16" fmla="*/ 464 w 785"/>
                <a:gd name="T17" fmla="*/ 480 h 617"/>
                <a:gd name="T18" fmla="*/ 440 w 785"/>
                <a:gd name="T19" fmla="*/ 536 h 617"/>
                <a:gd name="T20" fmla="*/ 456 w 785"/>
                <a:gd name="T21" fmla="*/ 552 h 617"/>
                <a:gd name="T22" fmla="*/ 424 w 785"/>
                <a:gd name="T23" fmla="*/ 584 h 617"/>
                <a:gd name="T24" fmla="*/ 400 w 785"/>
                <a:gd name="T25" fmla="*/ 600 h 617"/>
                <a:gd name="T26" fmla="*/ 376 w 785"/>
                <a:gd name="T27" fmla="*/ 592 h 617"/>
                <a:gd name="T28" fmla="*/ 368 w 785"/>
                <a:gd name="T29" fmla="*/ 608 h 617"/>
                <a:gd name="T30" fmla="*/ 336 w 785"/>
                <a:gd name="T31" fmla="*/ 600 h 617"/>
                <a:gd name="T32" fmla="*/ 320 w 785"/>
                <a:gd name="T33" fmla="*/ 568 h 617"/>
                <a:gd name="T34" fmla="*/ 232 w 785"/>
                <a:gd name="T35" fmla="*/ 536 h 617"/>
                <a:gd name="T36" fmla="*/ 136 w 785"/>
                <a:gd name="T37" fmla="*/ 496 h 617"/>
                <a:gd name="T38" fmla="*/ 40 w 785"/>
                <a:gd name="T39" fmla="*/ 440 h 617"/>
                <a:gd name="T40" fmla="*/ 0 w 785"/>
                <a:gd name="T41" fmla="*/ 368 h 617"/>
                <a:gd name="T42" fmla="*/ 16 w 785"/>
                <a:gd name="T43" fmla="*/ 304 h 617"/>
                <a:gd name="T44" fmla="*/ 32 w 785"/>
                <a:gd name="T45" fmla="*/ 248 h 617"/>
                <a:gd name="T46" fmla="*/ 8 w 785"/>
                <a:gd name="T47" fmla="*/ 216 h 617"/>
                <a:gd name="T48" fmla="*/ 48 w 785"/>
                <a:gd name="T49" fmla="*/ 208 h 617"/>
                <a:gd name="T50" fmla="*/ 104 w 785"/>
                <a:gd name="T51" fmla="*/ 224 h 617"/>
                <a:gd name="T52" fmla="*/ 96 w 785"/>
                <a:gd name="T53" fmla="*/ 184 h 617"/>
                <a:gd name="T54" fmla="*/ 128 w 785"/>
                <a:gd name="T55" fmla="*/ 136 h 617"/>
                <a:gd name="T56" fmla="*/ 88 w 785"/>
                <a:gd name="T57" fmla="*/ 72 h 617"/>
                <a:gd name="T58" fmla="*/ 152 w 785"/>
                <a:gd name="T59" fmla="*/ 16 h 617"/>
                <a:gd name="T60" fmla="*/ 288 w 785"/>
                <a:gd name="T61" fmla="*/ 0 h 617"/>
                <a:gd name="T62" fmla="*/ 384 w 785"/>
                <a:gd name="T63" fmla="*/ 40 h 617"/>
                <a:gd name="T64" fmla="*/ 456 w 785"/>
                <a:gd name="T65" fmla="*/ 104 h 617"/>
                <a:gd name="T66" fmla="*/ 472 w 785"/>
                <a:gd name="T67" fmla="*/ 48 h 617"/>
                <a:gd name="T68" fmla="*/ 528 w 785"/>
                <a:gd name="T69" fmla="*/ 72 h 617"/>
                <a:gd name="T70" fmla="*/ 592 w 785"/>
                <a:gd name="T71" fmla="*/ 96 h 617"/>
                <a:gd name="T72" fmla="*/ 656 w 785"/>
                <a:gd name="T73" fmla="*/ 120 h 617"/>
                <a:gd name="T74" fmla="*/ 728 w 785"/>
                <a:gd name="T75" fmla="*/ 176 h 617"/>
                <a:gd name="T76" fmla="*/ 768 w 785"/>
                <a:gd name="T77" fmla="*/ 232 h 617"/>
                <a:gd name="T78" fmla="*/ 784 w 785"/>
                <a:gd name="T79" fmla="*/ 336 h 617"/>
                <a:gd name="T80" fmla="*/ 752 w 785"/>
                <a:gd name="T81" fmla="*/ 360 h 617"/>
                <a:gd name="T82" fmla="*/ 712 w 785"/>
                <a:gd name="T83" fmla="*/ 408 h 617"/>
                <a:gd name="T84" fmla="*/ 736 w 785"/>
                <a:gd name="T85" fmla="*/ 432 h 617"/>
                <a:gd name="T86" fmla="*/ 704 w 785"/>
                <a:gd name="T87" fmla="*/ 456 h 617"/>
                <a:gd name="T88" fmla="*/ 656 w 785"/>
                <a:gd name="T89" fmla="*/ 448 h 617"/>
                <a:gd name="T90" fmla="*/ 664 w 785"/>
                <a:gd name="T91" fmla="*/ 488 h 617"/>
                <a:gd name="T92" fmla="*/ 712 w 785"/>
                <a:gd name="T93" fmla="*/ 504 h 617"/>
                <a:gd name="T94" fmla="*/ 0 w 785"/>
                <a:gd name="T95" fmla="*/ 0 h 617"/>
                <a:gd name="T96" fmla="*/ 785 w 785"/>
                <a:gd name="T97" fmla="*/ 617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T94" t="T95" r="T96" b="T97"/>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3" name="Freeform 26"/>
            <p:cNvSpPr/>
            <p:nvPr/>
          </p:nvSpPr>
          <p:spPr bwMode="auto">
            <a:xfrm>
              <a:off x="3879850" y="4365625"/>
              <a:ext cx="454025" cy="587375"/>
            </a:xfrm>
            <a:custGeom>
              <a:avLst/>
              <a:gdLst>
                <a:gd name="T0" fmla="*/ 272 w 305"/>
                <a:gd name="T1" fmla="*/ 40 h 425"/>
                <a:gd name="T2" fmla="*/ 280 w 305"/>
                <a:gd name="T3" fmla="*/ 72 h 425"/>
                <a:gd name="T4" fmla="*/ 304 w 305"/>
                <a:gd name="T5" fmla="*/ 88 h 425"/>
                <a:gd name="T6" fmla="*/ 304 w 305"/>
                <a:gd name="T7" fmla="*/ 136 h 425"/>
                <a:gd name="T8" fmla="*/ 272 w 305"/>
                <a:gd name="T9" fmla="*/ 152 h 425"/>
                <a:gd name="T10" fmla="*/ 272 w 305"/>
                <a:gd name="T11" fmla="*/ 160 h 425"/>
                <a:gd name="T12" fmla="*/ 240 w 305"/>
                <a:gd name="T13" fmla="*/ 160 h 425"/>
                <a:gd name="T14" fmla="*/ 224 w 305"/>
                <a:gd name="T15" fmla="*/ 176 h 425"/>
                <a:gd name="T16" fmla="*/ 224 w 305"/>
                <a:gd name="T17" fmla="*/ 200 h 425"/>
                <a:gd name="T18" fmla="*/ 232 w 305"/>
                <a:gd name="T19" fmla="*/ 208 h 425"/>
                <a:gd name="T20" fmla="*/ 208 w 305"/>
                <a:gd name="T21" fmla="*/ 240 h 425"/>
                <a:gd name="T22" fmla="*/ 192 w 305"/>
                <a:gd name="T23" fmla="*/ 240 h 425"/>
                <a:gd name="T24" fmla="*/ 192 w 305"/>
                <a:gd name="T25" fmla="*/ 272 h 425"/>
                <a:gd name="T26" fmla="*/ 192 w 305"/>
                <a:gd name="T27" fmla="*/ 280 h 425"/>
                <a:gd name="T28" fmla="*/ 192 w 305"/>
                <a:gd name="T29" fmla="*/ 304 h 425"/>
                <a:gd name="T30" fmla="*/ 176 w 305"/>
                <a:gd name="T31" fmla="*/ 320 h 425"/>
                <a:gd name="T32" fmla="*/ 168 w 305"/>
                <a:gd name="T33" fmla="*/ 360 h 425"/>
                <a:gd name="T34" fmla="*/ 160 w 305"/>
                <a:gd name="T35" fmla="*/ 384 h 425"/>
                <a:gd name="T36" fmla="*/ 160 w 305"/>
                <a:gd name="T37" fmla="*/ 392 h 425"/>
                <a:gd name="T38" fmla="*/ 152 w 305"/>
                <a:gd name="T39" fmla="*/ 416 h 425"/>
                <a:gd name="T40" fmla="*/ 136 w 305"/>
                <a:gd name="T41" fmla="*/ 416 h 425"/>
                <a:gd name="T42" fmla="*/ 128 w 305"/>
                <a:gd name="T43" fmla="*/ 408 h 425"/>
                <a:gd name="T44" fmla="*/ 64 w 305"/>
                <a:gd name="T45" fmla="*/ 424 h 425"/>
                <a:gd name="T46" fmla="*/ 56 w 305"/>
                <a:gd name="T47" fmla="*/ 416 h 425"/>
                <a:gd name="T48" fmla="*/ 80 w 305"/>
                <a:gd name="T49" fmla="*/ 368 h 425"/>
                <a:gd name="T50" fmla="*/ 56 w 305"/>
                <a:gd name="T51" fmla="*/ 360 h 425"/>
                <a:gd name="T52" fmla="*/ 40 w 305"/>
                <a:gd name="T53" fmla="*/ 368 h 425"/>
                <a:gd name="T54" fmla="*/ 24 w 305"/>
                <a:gd name="T55" fmla="*/ 360 h 425"/>
                <a:gd name="T56" fmla="*/ 24 w 305"/>
                <a:gd name="T57" fmla="*/ 320 h 425"/>
                <a:gd name="T58" fmla="*/ 40 w 305"/>
                <a:gd name="T59" fmla="*/ 312 h 425"/>
                <a:gd name="T60" fmla="*/ 48 w 305"/>
                <a:gd name="T61" fmla="*/ 312 h 425"/>
                <a:gd name="T62" fmla="*/ 48 w 305"/>
                <a:gd name="T63" fmla="*/ 288 h 425"/>
                <a:gd name="T64" fmla="*/ 32 w 305"/>
                <a:gd name="T65" fmla="*/ 288 h 425"/>
                <a:gd name="T66" fmla="*/ 32 w 305"/>
                <a:gd name="T67" fmla="*/ 272 h 425"/>
                <a:gd name="T68" fmla="*/ 16 w 305"/>
                <a:gd name="T69" fmla="*/ 264 h 425"/>
                <a:gd name="T70" fmla="*/ 16 w 305"/>
                <a:gd name="T71" fmla="*/ 216 h 425"/>
                <a:gd name="T72" fmla="*/ 0 w 305"/>
                <a:gd name="T73" fmla="*/ 200 h 425"/>
                <a:gd name="T74" fmla="*/ 8 w 305"/>
                <a:gd name="T75" fmla="*/ 176 h 425"/>
                <a:gd name="T76" fmla="*/ 32 w 305"/>
                <a:gd name="T77" fmla="*/ 152 h 425"/>
                <a:gd name="T78" fmla="*/ 32 w 305"/>
                <a:gd name="T79" fmla="*/ 128 h 425"/>
                <a:gd name="T80" fmla="*/ 24 w 305"/>
                <a:gd name="T81" fmla="*/ 120 h 425"/>
                <a:gd name="T82" fmla="*/ 32 w 305"/>
                <a:gd name="T83" fmla="*/ 104 h 425"/>
                <a:gd name="T84" fmla="*/ 16 w 305"/>
                <a:gd name="T85" fmla="*/ 80 h 425"/>
                <a:gd name="T86" fmla="*/ 32 w 305"/>
                <a:gd name="T87" fmla="*/ 64 h 425"/>
                <a:gd name="T88" fmla="*/ 56 w 305"/>
                <a:gd name="T89" fmla="*/ 56 h 425"/>
                <a:gd name="T90" fmla="*/ 112 w 305"/>
                <a:gd name="T91" fmla="*/ 24 h 425"/>
                <a:gd name="T92" fmla="*/ 144 w 305"/>
                <a:gd name="T93" fmla="*/ 8 h 425"/>
                <a:gd name="T94" fmla="*/ 168 w 305"/>
                <a:gd name="T95" fmla="*/ 8 h 425"/>
                <a:gd name="T96" fmla="*/ 184 w 305"/>
                <a:gd name="T97" fmla="*/ 0 h 425"/>
                <a:gd name="T98" fmla="*/ 192 w 305"/>
                <a:gd name="T99" fmla="*/ 8 h 425"/>
                <a:gd name="T100" fmla="*/ 184 w 305"/>
                <a:gd name="T101" fmla="*/ 16 h 425"/>
                <a:gd name="T102" fmla="*/ 184 w 305"/>
                <a:gd name="T103" fmla="*/ 32 h 425"/>
                <a:gd name="T104" fmla="*/ 208 w 305"/>
                <a:gd name="T105" fmla="*/ 32 h 425"/>
                <a:gd name="T106" fmla="*/ 208 w 305"/>
                <a:gd name="T107" fmla="*/ 16 h 425"/>
                <a:gd name="T108" fmla="*/ 216 w 305"/>
                <a:gd name="T109" fmla="*/ 0 h 425"/>
                <a:gd name="T110" fmla="*/ 232 w 305"/>
                <a:gd name="T111" fmla="*/ 16 h 425"/>
                <a:gd name="T112" fmla="*/ 240 w 305"/>
                <a:gd name="T113" fmla="*/ 32 h 425"/>
                <a:gd name="T114" fmla="*/ 272 w 305"/>
                <a:gd name="T115" fmla="*/ 32 h 425"/>
                <a:gd name="T116" fmla="*/ 272 w 305"/>
                <a:gd name="T117" fmla="*/ 40 h 425"/>
                <a:gd name="T118" fmla="*/ 0 w 305"/>
                <a:gd name="T119" fmla="*/ 0 h 425"/>
                <a:gd name="T120" fmla="*/ 305 w 305"/>
                <a:gd name="T121" fmla="*/ 425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T118" t="T119" r="T120" b="T121"/>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4" name="Freeform 27"/>
            <p:cNvSpPr/>
            <p:nvPr/>
          </p:nvSpPr>
          <p:spPr bwMode="auto">
            <a:xfrm>
              <a:off x="3424238" y="4365625"/>
              <a:ext cx="527050" cy="576263"/>
            </a:xfrm>
            <a:custGeom>
              <a:avLst/>
              <a:gdLst>
                <a:gd name="T0" fmla="*/ 336 w 353"/>
                <a:gd name="T1" fmla="*/ 104 h 417"/>
                <a:gd name="T2" fmla="*/ 344 w 353"/>
                <a:gd name="T3" fmla="*/ 128 h 417"/>
                <a:gd name="T4" fmla="*/ 312 w 353"/>
                <a:gd name="T5" fmla="*/ 176 h 417"/>
                <a:gd name="T6" fmla="*/ 320 w 353"/>
                <a:gd name="T7" fmla="*/ 216 h 417"/>
                <a:gd name="T8" fmla="*/ 320 w 353"/>
                <a:gd name="T9" fmla="*/ 264 h 417"/>
                <a:gd name="T10" fmla="*/ 328 w 353"/>
                <a:gd name="T11" fmla="*/ 288 h 417"/>
                <a:gd name="T12" fmla="*/ 352 w 353"/>
                <a:gd name="T13" fmla="*/ 312 h 417"/>
                <a:gd name="T14" fmla="*/ 328 w 353"/>
                <a:gd name="T15" fmla="*/ 320 h 417"/>
                <a:gd name="T16" fmla="*/ 320 w 353"/>
                <a:gd name="T17" fmla="*/ 368 h 417"/>
                <a:gd name="T18" fmla="*/ 272 w 353"/>
                <a:gd name="T19" fmla="*/ 400 h 417"/>
                <a:gd name="T20" fmla="*/ 224 w 353"/>
                <a:gd name="T21" fmla="*/ 376 h 417"/>
                <a:gd name="T22" fmla="*/ 216 w 353"/>
                <a:gd name="T23" fmla="*/ 408 h 417"/>
                <a:gd name="T24" fmla="*/ 192 w 353"/>
                <a:gd name="T25" fmla="*/ 416 h 417"/>
                <a:gd name="T26" fmla="*/ 168 w 353"/>
                <a:gd name="T27" fmla="*/ 384 h 417"/>
                <a:gd name="T28" fmla="*/ 152 w 353"/>
                <a:gd name="T29" fmla="*/ 400 h 417"/>
                <a:gd name="T30" fmla="*/ 144 w 353"/>
                <a:gd name="T31" fmla="*/ 352 h 417"/>
                <a:gd name="T32" fmla="*/ 152 w 353"/>
                <a:gd name="T33" fmla="*/ 312 h 417"/>
                <a:gd name="T34" fmla="*/ 144 w 353"/>
                <a:gd name="T35" fmla="*/ 288 h 417"/>
                <a:gd name="T36" fmla="*/ 96 w 353"/>
                <a:gd name="T37" fmla="*/ 312 h 417"/>
                <a:gd name="T38" fmla="*/ 64 w 353"/>
                <a:gd name="T39" fmla="*/ 304 h 417"/>
                <a:gd name="T40" fmla="*/ 32 w 353"/>
                <a:gd name="T41" fmla="*/ 312 h 417"/>
                <a:gd name="T42" fmla="*/ 24 w 353"/>
                <a:gd name="T43" fmla="*/ 304 h 417"/>
                <a:gd name="T44" fmla="*/ 16 w 353"/>
                <a:gd name="T45" fmla="*/ 264 h 417"/>
                <a:gd name="T46" fmla="*/ 24 w 353"/>
                <a:gd name="T47" fmla="*/ 240 h 417"/>
                <a:gd name="T48" fmla="*/ 0 w 353"/>
                <a:gd name="T49" fmla="*/ 224 h 417"/>
                <a:gd name="T50" fmla="*/ 24 w 353"/>
                <a:gd name="T51" fmla="*/ 168 h 417"/>
                <a:gd name="T52" fmla="*/ 24 w 353"/>
                <a:gd name="T53" fmla="*/ 136 h 417"/>
                <a:gd name="T54" fmla="*/ 24 w 353"/>
                <a:gd name="T55" fmla="*/ 120 h 417"/>
                <a:gd name="T56" fmla="*/ 48 w 353"/>
                <a:gd name="T57" fmla="*/ 32 h 417"/>
                <a:gd name="T58" fmla="*/ 104 w 353"/>
                <a:gd name="T59" fmla="*/ 40 h 417"/>
                <a:gd name="T60" fmla="*/ 112 w 353"/>
                <a:gd name="T61" fmla="*/ 0 h 417"/>
                <a:gd name="T62" fmla="*/ 184 w 353"/>
                <a:gd name="T63" fmla="*/ 16 h 417"/>
                <a:gd name="T64" fmla="*/ 248 w 353"/>
                <a:gd name="T65" fmla="*/ 40 h 417"/>
                <a:gd name="T66" fmla="*/ 288 w 353"/>
                <a:gd name="T67" fmla="*/ 32 h 417"/>
                <a:gd name="T68" fmla="*/ 304 w 353"/>
                <a:gd name="T69" fmla="*/ 80 h 417"/>
                <a:gd name="T70" fmla="*/ 0 w 353"/>
                <a:gd name="T71" fmla="*/ 0 h 417"/>
                <a:gd name="T72" fmla="*/ 353 w 353"/>
                <a:gd name="T73" fmla="*/ 41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T70" t="T71" r="T72" b="T73"/>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5" name="Freeform 28"/>
            <p:cNvSpPr/>
            <p:nvPr/>
          </p:nvSpPr>
          <p:spPr bwMode="auto">
            <a:xfrm>
              <a:off x="3378200" y="4038600"/>
              <a:ext cx="728663" cy="439738"/>
            </a:xfrm>
            <a:custGeom>
              <a:avLst/>
              <a:gdLst>
                <a:gd name="T0" fmla="*/ 488 w 489"/>
                <a:gd name="T1" fmla="*/ 248 h 321"/>
                <a:gd name="T2" fmla="*/ 448 w 489"/>
                <a:gd name="T3" fmla="*/ 264 h 321"/>
                <a:gd name="T4" fmla="*/ 392 w 489"/>
                <a:gd name="T5" fmla="*/ 296 h 321"/>
                <a:gd name="T6" fmla="*/ 368 w 489"/>
                <a:gd name="T7" fmla="*/ 304 h 321"/>
                <a:gd name="T8" fmla="*/ 352 w 489"/>
                <a:gd name="T9" fmla="*/ 320 h 321"/>
                <a:gd name="T10" fmla="*/ 328 w 489"/>
                <a:gd name="T11" fmla="*/ 320 h 321"/>
                <a:gd name="T12" fmla="*/ 336 w 489"/>
                <a:gd name="T13" fmla="*/ 272 h 321"/>
                <a:gd name="T14" fmla="*/ 320 w 489"/>
                <a:gd name="T15" fmla="*/ 272 h 321"/>
                <a:gd name="T16" fmla="*/ 288 w 489"/>
                <a:gd name="T17" fmla="*/ 288 h 321"/>
                <a:gd name="T18" fmla="*/ 280 w 489"/>
                <a:gd name="T19" fmla="*/ 280 h 321"/>
                <a:gd name="T20" fmla="*/ 240 w 489"/>
                <a:gd name="T21" fmla="*/ 280 h 321"/>
                <a:gd name="T22" fmla="*/ 224 w 489"/>
                <a:gd name="T23" fmla="*/ 256 h 321"/>
                <a:gd name="T24" fmla="*/ 184 w 489"/>
                <a:gd name="T25" fmla="*/ 256 h 321"/>
                <a:gd name="T26" fmla="*/ 144 w 489"/>
                <a:gd name="T27" fmla="*/ 240 h 321"/>
                <a:gd name="T28" fmla="*/ 128 w 489"/>
                <a:gd name="T29" fmla="*/ 248 h 321"/>
                <a:gd name="T30" fmla="*/ 136 w 489"/>
                <a:gd name="T31" fmla="*/ 280 h 321"/>
                <a:gd name="T32" fmla="*/ 112 w 489"/>
                <a:gd name="T33" fmla="*/ 272 h 321"/>
                <a:gd name="T34" fmla="*/ 80 w 489"/>
                <a:gd name="T35" fmla="*/ 272 h 321"/>
                <a:gd name="T36" fmla="*/ 48 w 489"/>
                <a:gd name="T37" fmla="*/ 320 h 321"/>
                <a:gd name="T38" fmla="*/ 8 w 489"/>
                <a:gd name="T39" fmla="*/ 272 h 321"/>
                <a:gd name="T40" fmla="*/ 0 w 489"/>
                <a:gd name="T41" fmla="*/ 272 h 321"/>
                <a:gd name="T42" fmla="*/ 8 w 489"/>
                <a:gd name="T43" fmla="*/ 256 h 321"/>
                <a:gd name="T44" fmla="*/ 16 w 489"/>
                <a:gd name="T45" fmla="*/ 248 h 321"/>
                <a:gd name="T46" fmla="*/ 0 w 489"/>
                <a:gd name="T47" fmla="*/ 232 h 321"/>
                <a:gd name="T48" fmla="*/ 0 w 489"/>
                <a:gd name="T49" fmla="*/ 224 h 321"/>
                <a:gd name="T50" fmla="*/ 16 w 489"/>
                <a:gd name="T51" fmla="*/ 208 h 321"/>
                <a:gd name="T52" fmla="*/ 72 w 489"/>
                <a:gd name="T53" fmla="*/ 208 h 321"/>
                <a:gd name="T54" fmla="*/ 96 w 489"/>
                <a:gd name="T55" fmla="*/ 192 h 321"/>
                <a:gd name="T56" fmla="*/ 112 w 489"/>
                <a:gd name="T57" fmla="*/ 184 h 321"/>
                <a:gd name="T58" fmla="*/ 112 w 489"/>
                <a:gd name="T59" fmla="*/ 160 h 321"/>
                <a:gd name="T60" fmla="*/ 80 w 489"/>
                <a:gd name="T61" fmla="*/ 120 h 321"/>
                <a:gd name="T62" fmla="*/ 72 w 489"/>
                <a:gd name="T63" fmla="*/ 80 h 321"/>
                <a:gd name="T64" fmla="*/ 88 w 489"/>
                <a:gd name="T65" fmla="*/ 56 h 321"/>
                <a:gd name="T66" fmla="*/ 88 w 489"/>
                <a:gd name="T67" fmla="*/ 40 h 321"/>
                <a:gd name="T68" fmla="*/ 72 w 489"/>
                <a:gd name="T69" fmla="*/ 8 h 321"/>
                <a:gd name="T70" fmla="*/ 128 w 489"/>
                <a:gd name="T71" fmla="*/ 8 h 321"/>
                <a:gd name="T72" fmla="*/ 144 w 489"/>
                <a:gd name="T73" fmla="*/ 16 h 321"/>
                <a:gd name="T74" fmla="*/ 168 w 489"/>
                <a:gd name="T75" fmla="*/ 0 h 321"/>
                <a:gd name="T76" fmla="*/ 208 w 489"/>
                <a:gd name="T77" fmla="*/ 72 h 321"/>
                <a:gd name="T78" fmla="*/ 280 w 489"/>
                <a:gd name="T79" fmla="*/ 72 h 321"/>
                <a:gd name="T80" fmla="*/ 296 w 489"/>
                <a:gd name="T81" fmla="*/ 80 h 321"/>
                <a:gd name="T82" fmla="*/ 312 w 489"/>
                <a:gd name="T83" fmla="*/ 72 h 321"/>
                <a:gd name="T84" fmla="*/ 336 w 489"/>
                <a:gd name="T85" fmla="*/ 88 h 321"/>
                <a:gd name="T86" fmla="*/ 336 w 489"/>
                <a:gd name="T87" fmla="*/ 112 h 321"/>
                <a:gd name="T88" fmla="*/ 352 w 489"/>
                <a:gd name="T89" fmla="*/ 128 h 321"/>
                <a:gd name="T90" fmla="*/ 360 w 489"/>
                <a:gd name="T91" fmla="*/ 112 h 321"/>
                <a:gd name="T92" fmla="*/ 376 w 489"/>
                <a:gd name="T93" fmla="*/ 128 h 321"/>
                <a:gd name="T94" fmla="*/ 408 w 489"/>
                <a:gd name="T95" fmla="*/ 128 h 321"/>
                <a:gd name="T96" fmla="*/ 416 w 489"/>
                <a:gd name="T97" fmla="*/ 120 h 321"/>
                <a:gd name="T98" fmla="*/ 464 w 489"/>
                <a:gd name="T99" fmla="*/ 152 h 321"/>
                <a:gd name="T100" fmla="*/ 472 w 489"/>
                <a:gd name="T101" fmla="*/ 192 h 321"/>
                <a:gd name="T102" fmla="*/ 472 w 489"/>
                <a:gd name="T103" fmla="*/ 216 h 321"/>
                <a:gd name="T104" fmla="*/ 488 w 489"/>
                <a:gd name="T105" fmla="*/ 248 h 321"/>
                <a:gd name="T106" fmla="*/ 0 w 489"/>
                <a:gd name="T107" fmla="*/ 0 h 321"/>
                <a:gd name="T108" fmla="*/ 489 w 489"/>
                <a:gd name="T109" fmla="*/ 321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T106" t="T107" r="T108" b="T109"/>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solidFill>
              <a:schemeClr val="accent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6" name="Freeform 29"/>
            <p:cNvSpPr/>
            <p:nvPr/>
          </p:nvSpPr>
          <p:spPr bwMode="auto">
            <a:xfrm>
              <a:off x="3962400" y="3883025"/>
              <a:ext cx="454025" cy="530225"/>
            </a:xfrm>
            <a:custGeom>
              <a:avLst/>
              <a:gdLst>
                <a:gd name="T0" fmla="*/ 88 w 305"/>
                <a:gd name="T1" fmla="*/ 0 h 385"/>
                <a:gd name="T2" fmla="*/ 128 w 305"/>
                <a:gd name="T3" fmla="*/ 32 h 385"/>
                <a:gd name="T4" fmla="*/ 176 w 305"/>
                <a:gd name="T5" fmla="*/ 64 h 385"/>
                <a:gd name="T6" fmla="*/ 200 w 305"/>
                <a:gd name="T7" fmla="*/ 96 h 385"/>
                <a:gd name="T8" fmla="*/ 240 w 305"/>
                <a:gd name="T9" fmla="*/ 136 h 385"/>
                <a:gd name="T10" fmla="*/ 272 w 305"/>
                <a:gd name="T11" fmla="*/ 144 h 385"/>
                <a:gd name="T12" fmla="*/ 248 w 305"/>
                <a:gd name="T13" fmla="*/ 144 h 385"/>
                <a:gd name="T14" fmla="*/ 232 w 305"/>
                <a:gd name="T15" fmla="*/ 176 h 385"/>
                <a:gd name="T16" fmla="*/ 248 w 305"/>
                <a:gd name="T17" fmla="*/ 224 h 385"/>
                <a:gd name="T18" fmla="*/ 288 w 305"/>
                <a:gd name="T19" fmla="*/ 248 h 385"/>
                <a:gd name="T20" fmla="*/ 288 w 305"/>
                <a:gd name="T21" fmla="*/ 296 h 385"/>
                <a:gd name="T22" fmla="*/ 280 w 305"/>
                <a:gd name="T23" fmla="*/ 320 h 385"/>
                <a:gd name="T24" fmla="*/ 264 w 305"/>
                <a:gd name="T25" fmla="*/ 312 h 385"/>
                <a:gd name="T26" fmla="*/ 272 w 305"/>
                <a:gd name="T27" fmla="*/ 344 h 385"/>
                <a:gd name="T28" fmla="*/ 264 w 305"/>
                <a:gd name="T29" fmla="*/ 360 h 385"/>
                <a:gd name="T30" fmla="*/ 224 w 305"/>
                <a:gd name="T31" fmla="*/ 384 h 385"/>
                <a:gd name="T32" fmla="*/ 184 w 305"/>
                <a:gd name="T33" fmla="*/ 384 h 385"/>
                <a:gd name="T34" fmla="*/ 152 w 305"/>
                <a:gd name="T35" fmla="*/ 368 h 385"/>
                <a:gd name="T36" fmla="*/ 128 w 305"/>
                <a:gd name="T37" fmla="*/ 384 h 385"/>
                <a:gd name="T38" fmla="*/ 136 w 305"/>
                <a:gd name="T39" fmla="*/ 360 h 385"/>
                <a:gd name="T40" fmla="*/ 120 w 305"/>
                <a:gd name="T41" fmla="*/ 368 h 385"/>
                <a:gd name="T42" fmla="*/ 80 w 305"/>
                <a:gd name="T43" fmla="*/ 312 h 385"/>
                <a:gd name="T44" fmla="*/ 72 w 305"/>
                <a:gd name="T45" fmla="*/ 264 h 385"/>
                <a:gd name="T46" fmla="*/ 72 w 305"/>
                <a:gd name="T47" fmla="*/ 216 h 385"/>
                <a:gd name="T48" fmla="*/ 72 w 305"/>
                <a:gd name="T49" fmla="*/ 160 h 385"/>
                <a:gd name="T50" fmla="*/ 24 w 305"/>
                <a:gd name="T51" fmla="*/ 152 h 385"/>
                <a:gd name="T52" fmla="*/ 0 w 305"/>
                <a:gd name="T53" fmla="*/ 136 h 385"/>
                <a:gd name="T54" fmla="*/ 32 w 305"/>
                <a:gd name="T55" fmla="*/ 120 h 385"/>
                <a:gd name="T56" fmla="*/ 40 w 305"/>
                <a:gd name="T57" fmla="*/ 40 h 385"/>
                <a:gd name="T58" fmla="*/ 72 w 305"/>
                <a:gd name="T59" fmla="*/ 56 h 385"/>
                <a:gd name="T60" fmla="*/ 104 w 305"/>
                <a:gd name="T61" fmla="*/ 48 h 385"/>
                <a:gd name="T62" fmla="*/ 80 w 305"/>
                <a:gd name="T63" fmla="*/ 16 h 385"/>
                <a:gd name="T64" fmla="*/ 0 w 305"/>
                <a:gd name="T65" fmla="*/ 0 h 385"/>
                <a:gd name="T66" fmla="*/ 305 w 305"/>
                <a:gd name="T67" fmla="*/ 385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T64" t="T65" r="T66" b="T67"/>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7" name="Freeform 30"/>
            <p:cNvSpPr/>
            <p:nvPr/>
          </p:nvSpPr>
          <p:spPr bwMode="auto">
            <a:xfrm>
              <a:off x="3557588" y="3717925"/>
              <a:ext cx="561975" cy="495300"/>
            </a:xfrm>
            <a:custGeom>
              <a:avLst/>
              <a:gdLst>
                <a:gd name="T0" fmla="*/ 200 w 377"/>
                <a:gd name="T1" fmla="*/ 8 h 361"/>
                <a:gd name="T2" fmla="*/ 248 w 377"/>
                <a:gd name="T3" fmla="*/ 0 h 361"/>
                <a:gd name="T4" fmla="*/ 264 w 377"/>
                <a:gd name="T5" fmla="*/ 16 h 361"/>
                <a:gd name="T6" fmla="*/ 304 w 377"/>
                <a:gd name="T7" fmla="*/ 24 h 361"/>
                <a:gd name="T8" fmla="*/ 320 w 377"/>
                <a:gd name="T9" fmla="*/ 16 h 361"/>
                <a:gd name="T10" fmla="*/ 336 w 377"/>
                <a:gd name="T11" fmla="*/ 16 h 361"/>
                <a:gd name="T12" fmla="*/ 280 w 377"/>
                <a:gd name="T13" fmla="*/ 64 h 361"/>
                <a:gd name="T14" fmla="*/ 272 w 377"/>
                <a:gd name="T15" fmla="*/ 88 h 361"/>
                <a:gd name="T16" fmla="*/ 280 w 377"/>
                <a:gd name="T17" fmla="*/ 96 h 361"/>
                <a:gd name="T18" fmla="*/ 288 w 377"/>
                <a:gd name="T19" fmla="*/ 96 h 361"/>
                <a:gd name="T20" fmla="*/ 320 w 377"/>
                <a:gd name="T21" fmla="*/ 128 h 361"/>
                <a:gd name="T22" fmla="*/ 352 w 377"/>
                <a:gd name="T23" fmla="*/ 128 h 361"/>
                <a:gd name="T24" fmla="*/ 352 w 377"/>
                <a:gd name="T25" fmla="*/ 144 h 361"/>
                <a:gd name="T26" fmla="*/ 376 w 377"/>
                <a:gd name="T27" fmla="*/ 152 h 361"/>
                <a:gd name="T28" fmla="*/ 376 w 377"/>
                <a:gd name="T29" fmla="*/ 168 h 361"/>
                <a:gd name="T30" fmla="*/ 352 w 377"/>
                <a:gd name="T31" fmla="*/ 192 h 361"/>
                <a:gd name="T32" fmla="*/ 352 w 377"/>
                <a:gd name="T33" fmla="*/ 176 h 361"/>
                <a:gd name="T34" fmla="*/ 328 w 377"/>
                <a:gd name="T35" fmla="*/ 160 h 361"/>
                <a:gd name="T36" fmla="*/ 312 w 377"/>
                <a:gd name="T37" fmla="*/ 160 h 361"/>
                <a:gd name="T38" fmla="*/ 312 w 377"/>
                <a:gd name="T39" fmla="*/ 208 h 361"/>
                <a:gd name="T40" fmla="*/ 304 w 377"/>
                <a:gd name="T41" fmla="*/ 240 h 361"/>
                <a:gd name="T42" fmla="*/ 280 w 377"/>
                <a:gd name="T43" fmla="*/ 240 h 361"/>
                <a:gd name="T44" fmla="*/ 272 w 377"/>
                <a:gd name="T45" fmla="*/ 248 h 361"/>
                <a:gd name="T46" fmla="*/ 288 w 377"/>
                <a:gd name="T47" fmla="*/ 256 h 361"/>
                <a:gd name="T48" fmla="*/ 296 w 377"/>
                <a:gd name="T49" fmla="*/ 272 h 361"/>
                <a:gd name="T50" fmla="*/ 320 w 377"/>
                <a:gd name="T51" fmla="*/ 288 h 361"/>
                <a:gd name="T52" fmla="*/ 344 w 377"/>
                <a:gd name="T53" fmla="*/ 280 h 361"/>
                <a:gd name="T54" fmla="*/ 352 w 377"/>
                <a:gd name="T55" fmla="*/ 336 h 361"/>
                <a:gd name="T56" fmla="*/ 304 w 377"/>
                <a:gd name="T57" fmla="*/ 360 h 361"/>
                <a:gd name="T58" fmla="*/ 296 w 377"/>
                <a:gd name="T59" fmla="*/ 352 h 361"/>
                <a:gd name="T60" fmla="*/ 288 w 377"/>
                <a:gd name="T61" fmla="*/ 360 h 361"/>
                <a:gd name="T62" fmla="*/ 256 w 377"/>
                <a:gd name="T63" fmla="*/ 360 h 361"/>
                <a:gd name="T64" fmla="*/ 240 w 377"/>
                <a:gd name="T65" fmla="*/ 344 h 361"/>
                <a:gd name="T66" fmla="*/ 232 w 377"/>
                <a:gd name="T67" fmla="*/ 360 h 361"/>
                <a:gd name="T68" fmla="*/ 216 w 377"/>
                <a:gd name="T69" fmla="*/ 344 h 361"/>
                <a:gd name="T70" fmla="*/ 216 w 377"/>
                <a:gd name="T71" fmla="*/ 320 h 361"/>
                <a:gd name="T72" fmla="*/ 192 w 377"/>
                <a:gd name="T73" fmla="*/ 304 h 361"/>
                <a:gd name="T74" fmla="*/ 176 w 377"/>
                <a:gd name="T75" fmla="*/ 312 h 361"/>
                <a:gd name="T76" fmla="*/ 160 w 377"/>
                <a:gd name="T77" fmla="*/ 304 h 361"/>
                <a:gd name="T78" fmla="*/ 88 w 377"/>
                <a:gd name="T79" fmla="*/ 296 h 361"/>
                <a:gd name="T80" fmla="*/ 48 w 377"/>
                <a:gd name="T81" fmla="*/ 232 h 361"/>
                <a:gd name="T82" fmla="*/ 16 w 377"/>
                <a:gd name="T83" fmla="*/ 184 h 361"/>
                <a:gd name="T84" fmla="*/ 0 w 377"/>
                <a:gd name="T85" fmla="*/ 128 h 361"/>
                <a:gd name="T86" fmla="*/ 32 w 377"/>
                <a:gd name="T87" fmla="*/ 128 h 361"/>
                <a:gd name="T88" fmla="*/ 112 w 377"/>
                <a:gd name="T89" fmla="*/ 80 h 361"/>
                <a:gd name="T90" fmla="*/ 136 w 377"/>
                <a:gd name="T91" fmla="*/ 80 h 361"/>
                <a:gd name="T92" fmla="*/ 168 w 377"/>
                <a:gd name="T93" fmla="*/ 80 h 361"/>
                <a:gd name="T94" fmla="*/ 192 w 377"/>
                <a:gd name="T95" fmla="*/ 48 h 361"/>
                <a:gd name="T96" fmla="*/ 200 w 377"/>
                <a:gd name="T97" fmla="*/ 8 h 361"/>
                <a:gd name="T98" fmla="*/ 0 w 377"/>
                <a:gd name="T99" fmla="*/ 0 h 361"/>
                <a:gd name="T100" fmla="*/ 377 w 377"/>
                <a:gd name="T101" fmla="*/ 36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8" name="Freeform 31"/>
            <p:cNvSpPr/>
            <p:nvPr/>
          </p:nvSpPr>
          <p:spPr bwMode="auto">
            <a:xfrm>
              <a:off x="3546475" y="3267075"/>
              <a:ext cx="371475" cy="630238"/>
            </a:xfrm>
            <a:custGeom>
              <a:avLst/>
              <a:gdLst>
                <a:gd name="T0" fmla="*/ 208 w 249"/>
                <a:gd name="T1" fmla="*/ 336 h 457"/>
                <a:gd name="T2" fmla="*/ 200 w 249"/>
                <a:gd name="T3" fmla="*/ 376 h 457"/>
                <a:gd name="T4" fmla="*/ 176 w 249"/>
                <a:gd name="T5" fmla="*/ 408 h 457"/>
                <a:gd name="T6" fmla="*/ 136 w 249"/>
                <a:gd name="T7" fmla="*/ 400 h 457"/>
                <a:gd name="T8" fmla="*/ 80 w 249"/>
                <a:gd name="T9" fmla="*/ 432 h 457"/>
                <a:gd name="T10" fmla="*/ 40 w 249"/>
                <a:gd name="T11" fmla="*/ 456 h 457"/>
                <a:gd name="T12" fmla="*/ 8 w 249"/>
                <a:gd name="T13" fmla="*/ 456 h 457"/>
                <a:gd name="T14" fmla="*/ 0 w 249"/>
                <a:gd name="T15" fmla="*/ 448 h 457"/>
                <a:gd name="T16" fmla="*/ 16 w 249"/>
                <a:gd name="T17" fmla="*/ 384 h 457"/>
                <a:gd name="T18" fmla="*/ 24 w 249"/>
                <a:gd name="T19" fmla="*/ 368 h 457"/>
                <a:gd name="T20" fmla="*/ 8 w 249"/>
                <a:gd name="T21" fmla="*/ 328 h 457"/>
                <a:gd name="T22" fmla="*/ 16 w 249"/>
                <a:gd name="T23" fmla="*/ 264 h 457"/>
                <a:gd name="T24" fmla="*/ 24 w 249"/>
                <a:gd name="T25" fmla="*/ 224 h 457"/>
                <a:gd name="T26" fmla="*/ 32 w 249"/>
                <a:gd name="T27" fmla="*/ 208 h 457"/>
                <a:gd name="T28" fmla="*/ 16 w 249"/>
                <a:gd name="T29" fmla="*/ 192 h 457"/>
                <a:gd name="T30" fmla="*/ 32 w 249"/>
                <a:gd name="T31" fmla="*/ 160 h 457"/>
                <a:gd name="T32" fmla="*/ 56 w 249"/>
                <a:gd name="T33" fmla="*/ 112 h 457"/>
                <a:gd name="T34" fmla="*/ 56 w 249"/>
                <a:gd name="T35" fmla="*/ 80 h 457"/>
                <a:gd name="T36" fmla="*/ 72 w 249"/>
                <a:gd name="T37" fmla="*/ 80 h 457"/>
                <a:gd name="T38" fmla="*/ 120 w 249"/>
                <a:gd name="T39" fmla="*/ 24 h 457"/>
                <a:gd name="T40" fmla="*/ 144 w 249"/>
                <a:gd name="T41" fmla="*/ 16 h 457"/>
                <a:gd name="T42" fmla="*/ 168 w 249"/>
                <a:gd name="T43" fmla="*/ 0 h 457"/>
                <a:gd name="T44" fmla="*/ 176 w 249"/>
                <a:gd name="T45" fmla="*/ 8 h 457"/>
                <a:gd name="T46" fmla="*/ 216 w 249"/>
                <a:gd name="T47" fmla="*/ 0 h 457"/>
                <a:gd name="T48" fmla="*/ 240 w 249"/>
                <a:gd name="T49" fmla="*/ 24 h 457"/>
                <a:gd name="T50" fmla="*/ 216 w 249"/>
                <a:gd name="T51" fmla="*/ 32 h 457"/>
                <a:gd name="T52" fmla="*/ 208 w 249"/>
                <a:gd name="T53" fmla="*/ 48 h 457"/>
                <a:gd name="T54" fmla="*/ 240 w 249"/>
                <a:gd name="T55" fmla="*/ 48 h 457"/>
                <a:gd name="T56" fmla="*/ 248 w 249"/>
                <a:gd name="T57" fmla="*/ 88 h 457"/>
                <a:gd name="T58" fmla="*/ 232 w 249"/>
                <a:gd name="T59" fmla="*/ 120 h 457"/>
                <a:gd name="T60" fmla="*/ 216 w 249"/>
                <a:gd name="T61" fmla="*/ 104 h 457"/>
                <a:gd name="T62" fmla="*/ 192 w 249"/>
                <a:gd name="T63" fmla="*/ 120 h 457"/>
                <a:gd name="T64" fmla="*/ 200 w 249"/>
                <a:gd name="T65" fmla="*/ 136 h 457"/>
                <a:gd name="T66" fmla="*/ 184 w 249"/>
                <a:gd name="T67" fmla="*/ 160 h 457"/>
                <a:gd name="T68" fmla="*/ 224 w 249"/>
                <a:gd name="T69" fmla="*/ 216 h 457"/>
                <a:gd name="T70" fmla="*/ 192 w 249"/>
                <a:gd name="T71" fmla="*/ 304 h 457"/>
                <a:gd name="T72" fmla="*/ 208 w 249"/>
                <a:gd name="T73" fmla="*/ 336 h 457"/>
                <a:gd name="T74" fmla="*/ 0 w 249"/>
                <a:gd name="T75" fmla="*/ 0 h 457"/>
                <a:gd name="T76" fmla="*/ 249 w 249"/>
                <a:gd name="T77" fmla="*/ 457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T74" t="T75" r="T76" b="T77"/>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9" name="Freeform 32"/>
            <p:cNvSpPr/>
            <p:nvPr/>
          </p:nvSpPr>
          <p:spPr bwMode="auto">
            <a:xfrm>
              <a:off x="3152775" y="3376613"/>
              <a:ext cx="477838" cy="836612"/>
            </a:xfrm>
            <a:custGeom>
              <a:avLst/>
              <a:gdLst>
                <a:gd name="T0" fmla="*/ 320 w 321"/>
                <a:gd name="T1" fmla="*/ 480 h 609"/>
                <a:gd name="T2" fmla="*/ 296 w 321"/>
                <a:gd name="T3" fmla="*/ 496 h 609"/>
                <a:gd name="T4" fmla="*/ 280 w 321"/>
                <a:gd name="T5" fmla="*/ 488 h 609"/>
                <a:gd name="T6" fmla="*/ 224 w 321"/>
                <a:gd name="T7" fmla="*/ 488 h 609"/>
                <a:gd name="T8" fmla="*/ 240 w 321"/>
                <a:gd name="T9" fmla="*/ 520 h 609"/>
                <a:gd name="T10" fmla="*/ 224 w 321"/>
                <a:gd name="T11" fmla="*/ 560 h 609"/>
                <a:gd name="T12" fmla="*/ 232 w 321"/>
                <a:gd name="T13" fmla="*/ 608 h 609"/>
                <a:gd name="T14" fmla="*/ 200 w 321"/>
                <a:gd name="T15" fmla="*/ 600 h 609"/>
                <a:gd name="T16" fmla="*/ 152 w 321"/>
                <a:gd name="T17" fmla="*/ 568 h 609"/>
                <a:gd name="T18" fmla="*/ 96 w 321"/>
                <a:gd name="T19" fmla="*/ 552 h 609"/>
                <a:gd name="T20" fmla="*/ 56 w 321"/>
                <a:gd name="T21" fmla="*/ 520 h 609"/>
                <a:gd name="T22" fmla="*/ 16 w 321"/>
                <a:gd name="T23" fmla="*/ 520 h 609"/>
                <a:gd name="T24" fmla="*/ 16 w 321"/>
                <a:gd name="T25" fmla="*/ 512 h 609"/>
                <a:gd name="T26" fmla="*/ 0 w 321"/>
                <a:gd name="T27" fmla="*/ 504 h 609"/>
                <a:gd name="T28" fmla="*/ 8 w 321"/>
                <a:gd name="T29" fmla="*/ 496 h 609"/>
                <a:gd name="T30" fmla="*/ 8 w 321"/>
                <a:gd name="T31" fmla="*/ 472 h 609"/>
                <a:gd name="T32" fmla="*/ 0 w 321"/>
                <a:gd name="T33" fmla="*/ 464 h 609"/>
                <a:gd name="T34" fmla="*/ 16 w 321"/>
                <a:gd name="T35" fmla="*/ 456 h 609"/>
                <a:gd name="T36" fmla="*/ 48 w 321"/>
                <a:gd name="T37" fmla="*/ 456 h 609"/>
                <a:gd name="T38" fmla="*/ 48 w 321"/>
                <a:gd name="T39" fmla="*/ 344 h 609"/>
                <a:gd name="T40" fmla="*/ 88 w 321"/>
                <a:gd name="T41" fmla="*/ 344 h 609"/>
                <a:gd name="T42" fmla="*/ 88 w 321"/>
                <a:gd name="T43" fmla="*/ 360 h 609"/>
                <a:gd name="T44" fmla="*/ 112 w 321"/>
                <a:gd name="T45" fmla="*/ 360 h 609"/>
                <a:gd name="T46" fmla="*/ 112 w 321"/>
                <a:gd name="T47" fmla="*/ 328 h 609"/>
                <a:gd name="T48" fmla="*/ 160 w 321"/>
                <a:gd name="T49" fmla="*/ 328 h 609"/>
                <a:gd name="T50" fmla="*/ 168 w 321"/>
                <a:gd name="T51" fmla="*/ 280 h 609"/>
                <a:gd name="T52" fmla="*/ 168 w 321"/>
                <a:gd name="T53" fmla="*/ 248 h 609"/>
                <a:gd name="T54" fmla="*/ 144 w 321"/>
                <a:gd name="T55" fmla="*/ 232 h 609"/>
                <a:gd name="T56" fmla="*/ 112 w 321"/>
                <a:gd name="T57" fmla="*/ 208 h 609"/>
                <a:gd name="T58" fmla="*/ 96 w 321"/>
                <a:gd name="T59" fmla="*/ 184 h 609"/>
                <a:gd name="T60" fmla="*/ 104 w 321"/>
                <a:gd name="T61" fmla="*/ 144 h 609"/>
                <a:gd name="T62" fmla="*/ 120 w 321"/>
                <a:gd name="T63" fmla="*/ 128 h 609"/>
                <a:gd name="T64" fmla="*/ 144 w 321"/>
                <a:gd name="T65" fmla="*/ 144 h 609"/>
                <a:gd name="T66" fmla="*/ 176 w 321"/>
                <a:gd name="T67" fmla="*/ 144 h 609"/>
                <a:gd name="T68" fmla="*/ 184 w 321"/>
                <a:gd name="T69" fmla="*/ 120 h 609"/>
                <a:gd name="T70" fmla="*/ 200 w 321"/>
                <a:gd name="T71" fmla="*/ 120 h 609"/>
                <a:gd name="T72" fmla="*/ 192 w 321"/>
                <a:gd name="T73" fmla="*/ 88 h 609"/>
                <a:gd name="T74" fmla="*/ 248 w 321"/>
                <a:gd name="T75" fmla="*/ 32 h 609"/>
                <a:gd name="T76" fmla="*/ 248 w 321"/>
                <a:gd name="T77" fmla="*/ 16 h 609"/>
                <a:gd name="T78" fmla="*/ 280 w 321"/>
                <a:gd name="T79" fmla="*/ 16 h 609"/>
                <a:gd name="T80" fmla="*/ 288 w 321"/>
                <a:gd name="T81" fmla="*/ 24 h 609"/>
                <a:gd name="T82" fmla="*/ 296 w 321"/>
                <a:gd name="T83" fmla="*/ 8 h 609"/>
                <a:gd name="T84" fmla="*/ 304 w 321"/>
                <a:gd name="T85" fmla="*/ 0 h 609"/>
                <a:gd name="T86" fmla="*/ 320 w 321"/>
                <a:gd name="T87" fmla="*/ 24 h 609"/>
                <a:gd name="T88" fmla="*/ 320 w 321"/>
                <a:gd name="T89" fmla="*/ 32 h 609"/>
                <a:gd name="T90" fmla="*/ 280 w 321"/>
                <a:gd name="T91" fmla="*/ 112 h 609"/>
                <a:gd name="T92" fmla="*/ 296 w 321"/>
                <a:gd name="T93" fmla="*/ 128 h 609"/>
                <a:gd name="T94" fmla="*/ 280 w 321"/>
                <a:gd name="T95" fmla="*/ 184 h 609"/>
                <a:gd name="T96" fmla="*/ 272 w 321"/>
                <a:gd name="T97" fmla="*/ 248 h 609"/>
                <a:gd name="T98" fmla="*/ 288 w 321"/>
                <a:gd name="T99" fmla="*/ 288 h 609"/>
                <a:gd name="T100" fmla="*/ 264 w 321"/>
                <a:gd name="T101" fmla="*/ 360 h 609"/>
                <a:gd name="T102" fmla="*/ 272 w 321"/>
                <a:gd name="T103" fmla="*/ 376 h 609"/>
                <a:gd name="T104" fmla="*/ 288 w 321"/>
                <a:gd name="T105" fmla="*/ 432 h 609"/>
                <a:gd name="T106" fmla="*/ 320 w 321"/>
                <a:gd name="T107" fmla="*/ 480 h 609"/>
                <a:gd name="T108" fmla="*/ 0 w 321"/>
                <a:gd name="T109" fmla="*/ 0 h 609"/>
                <a:gd name="T110" fmla="*/ 321 w 321"/>
                <a:gd name="T111"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T108" t="T109" r="T110" b="T111"/>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0" name="Freeform 33"/>
            <p:cNvSpPr/>
            <p:nvPr/>
          </p:nvSpPr>
          <p:spPr bwMode="auto">
            <a:xfrm>
              <a:off x="3062288" y="3387725"/>
              <a:ext cx="261937" cy="431800"/>
            </a:xfrm>
            <a:custGeom>
              <a:avLst/>
              <a:gdLst>
                <a:gd name="T0" fmla="*/ 176 w 177"/>
                <a:gd name="T1" fmla="*/ 120 h 313"/>
                <a:gd name="T2" fmla="*/ 160 w 177"/>
                <a:gd name="T3" fmla="*/ 104 h 313"/>
                <a:gd name="T4" fmla="*/ 120 w 177"/>
                <a:gd name="T5" fmla="*/ 88 h 313"/>
                <a:gd name="T6" fmla="*/ 136 w 177"/>
                <a:gd name="T7" fmla="*/ 32 h 313"/>
                <a:gd name="T8" fmla="*/ 128 w 177"/>
                <a:gd name="T9" fmla="*/ 0 h 313"/>
                <a:gd name="T10" fmla="*/ 72 w 177"/>
                <a:gd name="T11" fmla="*/ 56 h 313"/>
                <a:gd name="T12" fmla="*/ 64 w 177"/>
                <a:gd name="T13" fmla="*/ 112 h 313"/>
                <a:gd name="T14" fmla="*/ 40 w 177"/>
                <a:gd name="T15" fmla="*/ 120 h 313"/>
                <a:gd name="T16" fmla="*/ 8 w 177"/>
                <a:gd name="T17" fmla="*/ 144 h 313"/>
                <a:gd name="T18" fmla="*/ 0 w 177"/>
                <a:gd name="T19" fmla="*/ 168 h 313"/>
                <a:gd name="T20" fmla="*/ 40 w 177"/>
                <a:gd name="T21" fmla="*/ 192 h 313"/>
                <a:gd name="T22" fmla="*/ 40 w 177"/>
                <a:gd name="T23" fmla="*/ 224 h 313"/>
                <a:gd name="T24" fmla="*/ 48 w 177"/>
                <a:gd name="T25" fmla="*/ 240 h 313"/>
                <a:gd name="T26" fmla="*/ 40 w 177"/>
                <a:gd name="T27" fmla="*/ 264 h 313"/>
                <a:gd name="T28" fmla="*/ 48 w 177"/>
                <a:gd name="T29" fmla="*/ 280 h 313"/>
                <a:gd name="T30" fmla="*/ 96 w 177"/>
                <a:gd name="T31" fmla="*/ 312 h 313"/>
                <a:gd name="T32" fmla="*/ 112 w 177"/>
                <a:gd name="T33" fmla="*/ 312 h 313"/>
                <a:gd name="T34" fmla="*/ 112 w 177"/>
                <a:gd name="T35" fmla="*/ 296 h 313"/>
                <a:gd name="T36" fmla="*/ 128 w 177"/>
                <a:gd name="T37" fmla="*/ 272 h 313"/>
                <a:gd name="T38" fmla="*/ 120 w 177"/>
                <a:gd name="T39" fmla="*/ 240 h 313"/>
                <a:gd name="T40" fmla="*/ 112 w 177"/>
                <a:gd name="T41" fmla="*/ 240 h 313"/>
                <a:gd name="T42" fmla="*/ 104 w 177"/>
                <a:gd name="T43" fmla="*/ 208 h 313"/>
                <a:gd name="T44" fmla="*/ 120 w 177"/>
                <a:gd name="T45" fmla="*/ 208 h 313"/>
                <a:gd name="T46" fmla="*/ 120 w 177"/>
                <a:gd name="T47" fmla="*/ 176 h 313"/>
                <a:gd name="T48" fmla="*/ 136 w 177"/>
                <a:gd name="T49" fmla="*/ 176 h 313"/>
                <a:gd name="T50" fmla="*/ 152 w 177"/>
                <a:gd name="T51" fmla="*/ 184 h 313"/>
                <a:gd name="T52" fmla="*/ 160 w 177"/>
                <a:gd name="T53" fmla="*/ 136 h 313"/>
                <a:gd name="T54" fmla="*/ 176 w 177"/>
                <a:gd name="T55" fmla="*/ 120 h 313"/>
                <a:gd name="T56" fmla="*/ 0 w 177"/>
                <a:gd name="T57" fmla="*/ 0 h 313"/>
                <a:gd name="T58" fmla="*/ 177 w 177"/>
                <a:gd name="T59"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T56" t="T57" r="T58" b="T59"/>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1" name="Freeform 34"/>
            <p:cNvSpPr/>
            <p:nvPr/>
          </p:nvSpPr>
          <p:spPr bwMode="auto">
            <a:xfrm>
              <a:off x="2125663" y="2959100"/>
              <a:ext cx="1277937" cy="1155700"/>
            </a:xfrm>
            <a:custGeom>
              <a:avLst/>
              <a:gdLst>
                <a:gd name="T0" fmla="*/ 632 w 857"/>
                <a:gd name="T1" fmla="*/ 480 h 841"/>
                <a:gd name="T2" fmla="*/ 672 w 857"/>
                <a:gd name="T3" fmla="*/ 536 h 841"/>
                <a:gd name="T4" fmla="*/ 672 w 857"/>
                <a:gd name="T5" fmla="*/ 568 h 841"/>
                <a:gd name="T6" fmla="*/ 736 w 857"/>
                <a:gd name="T7" fmla="*/ 624 h 841"/>
                <a:gd name="T8" fmla="*/ 744 w 857"/>
                <a:gd name="T9" fmla="*/ 600 h 841"/>
                <a:gd name="T10" fmla="*/ 752 w 857"/>
                <a:gd name="T11" fmla="*/ 552 h 841"/>
                <a:gd name="T12" fmla="*/ 736 w 857"/>
                <a:gd name="T13" fmla="*/ 520 h 841"/>
                <a:gd name="T14" fmla="*/ 752 w 857"/>
                <a:gd name="T15" fmla="*/ 488 h 841"/>
                <a:gd name="T16" fmla="*/ 800 w 857"/>
                <a:gd name="T17" fmla="*/ 512 h 841"/>
                <a:gd name="T18" fmla="*/ 856 w 857"/>
                <a:gd name="T19" fmla="*/ 552 h 841"/>
                <a:gd name="T20" fmla="*/ 800 w 857"/>
                <a:gd name="T21" fmla="*/ 632 h 841"/>
                <a:gd name="T22" fmla="*/ 776 w 857"/>
                <a:gd name="T23" fmla="*/ 664 h 841"/>
                <a:gd name="T24" fmla="*/ 736 w 857"/>
                <a:gd name="T25" fmla="*/ 648 h 841"/>
                <a:gd name="T26" fmla="*/ 704 w 857"/>
                <a:gd name="T27" fmla="*/ 752 h 841"/>
                <a:gd name="T28" fmla="*/ 696 w 857"/>
                <a:gd name="T29" fmla="*/ 776 h 841"/>
                <a:gd name="T30" fmla="*/ 688 w 857"/>
                <a:gd name="T31" fmla="*/ 808 h 841"/>
                <a:gd name="T32" fmla="*/ 632 w 857"/>
                <a:gd name="T33" fmla="*/ 840 h 841"/>
                <a:gd name="T34" fmla="*/ 592 w 857"/>
                <a:gd name="T35" fmla="*/ 760 h 841"/>
                <a:gd name="T36" fmla="*/ 576 w 857"/>
                <a:gd name="T37" fmla="*/ 752 h 841"/>
                <a:gd name="T38" fmla="*/ 528 w 857"/>
                <a:gd name="T39" fmla="*/ 696 h 841"/>
                <a:gd name="T40" fmla="*/ 496 w 857"/>
                <a:gd name="T41" fmla="*/ 712 h 841"/>
                <a:gd name="T42" fmla="*/ 488 w 857"/>
                <a:gd name="T43" fmla="*/ 728 h 841"/>
                <a:gd name="T44" fmla="*/ 480 w 857"/>
                <a:gd name="T45" fmla="*/ 776 h 841"/>
                <a:gd name="T46" fmla="*/ 464 w 857"/>
                <a:gd name="T47" fmla="*/ 744 h 841"/>
                <a:gd name="T48" fmla="*/ 416 w 857"/>
                <a:gd name="T49" fmla="*/ 728 h 841"/>
                <a:gd name="T50" fmla="*/ 408 w 857"/>
                <a:gd name="T51" fmla="*/ 688 h 841"/>
                <a:gd name="T52" fmla="*/ 456 w 857"/>
                <a:gd name="T53" fmla="*/ 696 h 841"/>
                <a:gd name="T54" fmla="*/ 488 w 857"/>
                <a:gd name="T55" fmla="*/ 672 h 841"/>
                <a:gd name="T56" fmla="*/ 464 w 857"/>
                <a:gd name="T57" fmla="*/ 640 h 841"/>
                <a:gd name="T58" fmla="*/ 504 w 857"/>
                <a:gd name="T59" fmla="*/ 600 h 841"/>
                <a:gd name="T60" fmla="*/ 536 w 857"/>
                <a:gd name="T61" fmla="*/ 568 h 841"/>
                <a:gd name="T62" fmla="*/ 480 w 857"/>
                <a:gd name="T63" fmla="*/ 408 h 841"/>
                <a:gd name="T64" fmla="*/ 408 w 857"/>
                <a:gd name="T65" fmla="*/ 360 h 841"/>
                <a:gd name="T66" fmla="*/ 344 w 857"/>
                <a:gd name="T67" fmla="*/ 336 h 841"/>
                <a:gd name="T68" fmla="*/ 280 w 857"/>
                <a:gd name="T69" fmla="*/ 312 h 841"/>
                <a:gd name="T70" fmla="*/ 208 w 857"/>
                <a:gd name="T71" fmla="*/ 336 h 841"/>
                <a:gd name="T72" fmla="*/ 48 w 857"/>
                <a:gd name="T73" fmla="*/ 240 h 841"/>
                <a:gd name="T74" fmla="*/ 8 w 857"/>
                <a:gd name="T75" fmla="*/ 160 h 841"/>
                <a:gd name="T76" fmla="*/ 48 w 857"/>
                <a:gd name="T77" fmla="*/ 152 h 841"/>
                <a:gd name="T78" fmla="*/ 112 w 857"/>
                <a:gd name="T79" fmla="*/ 96 h 841"/>
                <a:gd name="T80" fmla="*/ 136 w 857"/>
                <a:gd name="T81" fmla="*/ 64 h 841"/>
                <a:gd name="T82" fmla="*/ 216 w 857"/>
                <a:gd name="T83" fmla="*/ 32 h 841"/>
                <a:gd name="T84" fmla="*/ 232 w 857"/>
                <a:gd name="T85" fmla="*/ 0 h 841"/>
                <a:gd name="T86" fmla="*/ 288 w 857"/>
                <a:gd name="T87" fmla="*/ 72 h 841"/>
                <a:gd name="T88" fmla="*/ 296 w 857"/>
                <a:gd name="T89" fmla="*/ 128 h 841"/>
                <a:gd name="T90" fmla="*/ 312 w 857"/>
                <a:gd name="T91" fmla="*/ 176 h 841"/>
                <a:gd name="T92" fmla="*/ 336 w 857"/>
                <a:gd name="T93" fmla="*/ 192 h 841"/>
                <a:gd name="T94" fmla="*/ 408 w 857"/>
                <a:gd name="T95" fmla="*/ 176 h 841"/>
                <a:gd name="T96" fmla="*/ 408 w 857"/>
                <a:gd name="T97" fmla="*/ 216 h 841"/>
                <a:gd name="T98" fmla="*/ 384 w 857"/>
                <a:gd name="T99" fmla="*/ 256 h 841"/>
                <a:gd name="T100" fmla="*/ 432 w 857"/>
                <a:gd name="T101" fmla="*/ 328 h 841"/>
                <a:gd name="T102" fmla="*/ 496 w 857"/>
                <a:gd name="T103" fmla="*/ 344 h 841"/>
                <a:gd name="T104" fmla="*/ 528 w 857"/>
                <a:gd name="T105" fmla="*/ 320 h 841"/>
                <a:gd name="T106" fmla="*/ 584 w 857"/>
                <a:gd name="T107" fmla="*/ 320 h 841"/>
                <a:gd name="T108" fmla="*/ 624 w 857"/>
                <a:gd name="T109" fmla="*/ 336 h 841"/>
                <a:gd name="T110" fmla="*/ 576 w 857"/>
                <a:gd name="T111" fmla="*/ 392 h 841"/>
                <a:gd name="T112" fmla="*/ 600 w 857"/>
                <a:gd name="T113" fmla="*/ 456 h 841"/>
                <a:gd name="T114" fmla="*/ 0 w 857"/>
                <a:gd name="T115" fmla="*/ 0 h 841"/>
                <a:gd name="T116" fmla="*/ 857 w 857"/>
                <a:gd name="T117" fmla="*/ 841 h 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T114" t="T115" r="T116" b="T117"/>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2" name="Freeform 35"/>
            <p:cNvSpPr/>
            <p:nvPr/>
          </p:nvSpPr>
          <p:spPr bwMode="auto">
            <a:xfrm>
              <a:off x="2530475" y="1892300"/>
              <a:ext cx="2124075" cy="1706563"/>
            </a:xfrm>
            <a:custGeom>
              <a:avLst/>
              <a:gdLst>
                <a:gd name="T0" fmla="*/ 16 w 1425"/>
                <a:gd name="T1" fmla="*/ 896 h 1241"/>
                <a:gd name="T2" fmla="*/ 64 w 1425"/>
                <a:gd name="T3" fmla="*/ 968 h 1241"/>
                <a:gd name="T4" fmla="*/ 136 w 1425"/>
                <a:gd name="T5" fmla="*/ 976 h 1241"/>
                <a:gd name="T6" fmla="*/ 112 w 1425"/>
                <a:gd name="T7" fmla="*/ 1032 h 1241"/>
                <a:gd name="T8" fmla="*/ 216 w 1425"/>
                <a:gd name="T9" fmla="*/ 1128 h 1241"/>
                <a:gd name="T10" fmla="*/ 256 w 1425"/>
                <a:gd name="T11" fmla="*/ 1096 h 1241"/>
                <a:gd name="T12" fmla="*/ 352 w 1425"/>
                <a:gd name="T13" fmla="*/ 1104 h 1241"/>
                <a:gd name="T14" fmla="*/ 328 w 1425"/>
                <a:gd name="T15" fmla="*/ 1240 h 1241"/>
                <a:gd name="T16" fmla="*/ 424 w 1425"/>
                <a:gd name="T17" fmla="*/ 1200 h 1241"/>
                <a:gd name="T18" fmla="*/ 496 w 1425"/>
                <a:gd name="T19" fmla="*/ 1112 h 1241"/>
                <a:gd name="T20" fmla="*/ 560 w 1425"/>
                <a:gd name="T21" fmla="*/ 1224 h 1241"/>
                <a:gd name="T22" fmla="*/ 600 w 1425"/>
                <a:gd name="T23" fmla="*/ 1200 h 1241"/>
                <a:gd name="T24" fmla="*/ 664 w 1425"/>
                <a:gd name="T25" fmla="*/ 1112 h 1241"/>
                <a:gd name="T26" fmla="*/ 704 w 1425"/>
                <a:gd name="T27" fmla="*/ 1096 h 1241"/>
                <a:gd name="T28" fmla="*/ 736 w 1425"/>
                <a:gd name="T29" fmla="*/ 1096 h 1241"/>
                <a:gd name="T30" fmla="*/ 800 w 1425"/>
                <a:gd name="T31" fmla="*/ 1024 h 1241"/>
                <a:gd name="T32" fmla="*/ 864 w 1425"/>
                <a:gd name="T33" fmla="*/ 1008 h 1241"/>
                <a:gd name="T34" fmla="*/ 896 w 1425"/>
                <a:gd name="T35" fmla="*/ 920 h 1241"/>
                <a:gd name="T36" fmla="*/ 944 w 1425"/>
                <a:gd name="T37" fmla="*/ 912 h 1241"/>
                <a:gd name="T38" fmla="*/ 1008 w 1425"/>
                <a:gd name="T39" fmla="*/ 872 h 1241"/>
                <a:gd name="T40" fmla="*/ 1088 w 1425"/>
                <a:gd name="T41" fmla="*/ 824 h 1241"/>
                <a:gd name="T42" fmla="*/ 1128 w 1425"/>
                <a:gd name="T43" fmla="*/ 920 h 1241"/>
                <a:gd name="T44" fmla="*/ 1176 w 1425"/>
                <a:gd name="T45" fmla="*/ 888 h 1241"/>
                <a:gd name="T46" fmla="*/ 1176 w 1425"/>
                <a:gd name="T47" fmla="*/ 840 h 1241"/>
                <a:gd name="T48" fmla="*/ 1352 w 1425"/>
                <a:gd name="T49" fmla="*/ 784 h 1241"/>
                <a:gd name="T50" fmla="*/ 1376 w 1425"/>
                <a:gd name="T51" fmla="*/ 728 h 1241"/>
                <a:gd name="T52" fmla="*/ 1312 w 1425"/>
                <a:gd name="T53" fmla="*/ 672 h 1241"/>
                <a:gd name="T54" fmla="*/ 1264 w 1425"/>
                <a:gd name="T55" fmla="*/ 560 h 1241"/>
                <a:gd name="T56" fmla="*/ 1336 w 1425"/>
                <a:gd name="T57" fmla="*/ 560 h 1241"/>
                <a:gd name="T58" fmla="*/ 1352 w 1425"/>
                <a:gd name="T59" fmla="*/ 472 h 1241"/>
                <a:gd name="T60" fmla="*/ 1296 w 1425"/>
                <a:gd name="T61" fmla="*/ 432 h 1241"/>
                <a:gd name="T62" fmla="*/ 1392 w 1425"/>
                <a:gd name="T63" fmla="*/ 296 h 1241"/>
                <a:gd name="T64" fmla="*/ 1424 w 1425"/>
                <a:gd name="T65" fmla="*/ 128 h 1241"/>
                <a:gd name="T66" fmla="*/ 1344 w 1425"/>
                <a:gd name="T67" fmla="*/ 128 h 1241"/>
                <a:gd name="T68" fmla="*/ 1264 w 1425"/>
                <a:gd name="T69" fmla="*/ 72 h 1241"/>
                <a:gd name="T70" fmla="*/ 1192 w 1425"/>
                <a:gd name="T71" fmla="*/ 64 h 1241"/>
                <a:gd name="T72" fmla="*/ 1168 w 1425"/>
                <a:gd name="T73" fmla="*/ 0 h 1241"/>
                <a:gd name="T74" fmla="*/ 1160 w 1425"/>
                <a:gd name="T75" fmla="*/ 64 h 1241"/>
                <a:gd name="T76" fmla="*/ 1128 w 1425"/>
                <a:gd name="T77" fmla="*/ 168 h 1241"/>
                <a:gd name="T78" fmla="*/ 1120 w 1425"/>
                <a:gd name="T79" fmla="*/ 240 h 1241"/>
                <a:gd name="T80" fmla="*/ 992 w 1425"/>
                <a:gd name="T81" fmla="*/ 280 h 1241"/>
                <a:gd name="T82" fmla="*/ 992 w 1425"/>
                <a:gd name="T83" fmla="*/ 432 h 1241"/>
                <a:gd name="T84" fmla="*/ 1056 w 1425"/>
                <a:gd name="T85" fmla="*/ 416 h 1241"/>
                <a:gd name="T86" fmla="*/ 1136 w 1425"/>
                <a:gd name="T87" fmla="*/ 448 h 1241"/>
                <a:gd name="T88" fmla="*/ 1136 w 1425"/>
                <a:gd name="T89" fmla="*/ 504 h 1241"/>
                <a:gd name="T90" fmla="*/ 1040 w 1425"/>
                <a:gd name="T91" fmla="*/ 536 h 1241"/>
                <a:gd name="T92" fmla="*/ 992 w 1425"/>
                <a:gd name="T93" fmla="*/ 592 h 1241"/>
                <a:gd name="T94" fmla="*/ 864 w 1425"/>
                <a:gd name="T95" fmla="*/ 664 h 1241"/>
                <a:gd name="T96" fmla="*/ 760 w 1425"/>
                <a:gd name="T97" fmla="*/ 648 h 1241"/>
                <a:gd name="T98" fmla="*/ 768 w 1425"/>
                <a:gd name="T99" fmla="*/ 752 h 1241"/>
                <a:gd name="T100" fmla="*/ 640 w 1425"/>
                <a:gd name="T101" fmla="*/ 848 h 1241"/>
                <a:gd name="T102" fmla="*/ 456 w 1425"/>
                <a:gd name="T103" fmla="*/ 880 h 1241"/>
                <a:gd name="T104" fmla="*/ 352 w 1425"/>
                <a:gd name="T105" fmla="*/ 888 h 1241"/>
                <a:gd name="T106" fmla="*/ 248 w 1425"/>
                <a:gd name="T107" fmla="*/ 864 h 1241"/>
                <a:gd name="T108" fmla="*/ 96 w 1425"/>
                <a:gd name="T109" fmla="*/ 816 h 1241"/>
                <a:gd name="T110" fmla="*/ 0 w 1425"/>
                <a:gd name="T111" fmla="*/ 0 h 1241"/>
                <a:gd name="T112" fmla="*/ 1425 w 1425"/>
                <a:gd name="T113" fmla="*/ 1241 h 1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T110" t="T111" r="T112" b="T113"/>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3" name="Freeform 36"/>
            <p:cNvSpPr/>
            <p:nvPr/>
          </p:nvSpPr>
          <p:spPr bwMode="auto">
            <a:xfrm>
              <a:off x="576263" y="2179638"/>
              <a:ext cx="1897062" cy="1419225"/>
            </a:xfrm>
            <a:custGeom>
              <a:avLst/>
              <a:gdLst>
                <a:gd name="T0" fmla="*/ 1256 w 1273"/>
                <a:gd name="T1" fmla="*/ 576 h 1033"/>
                <a:gd name="T2" fmla="*/ 1240 w 1273"/>
                <a:gd name="T3" fmla="*/ 632 h 1033"/>
                <a:gd name="T4" fmla="*/ 1176 w 1273"/>
                <a:gd name="T5" fmla="*/ 632 h 1033"/>
                <a:gd name="T6" fmla="*/ 1152 w 1273"/>
                <a:gd name="T7" fmla="*/ 664 h 1033"/>
                <a:gd name="T8" fmla="*/ 1080 w 1273"/>
                <a:gd name="T9" fmla="*/ 720 h 1033"/>
                <a:gd name="T10" fmla="*/ 1048 w 1273"/>
                <a:gd name="T11" fmla="*/ 728 h 1033"/>
                <a:gd name="T12" fmla="*/ 936 w 1273"/>
                <a:gd name="T13" fmla="*/ 824 h 1033"/>
                <a:gd name="T14" fmla="*/ 880 w 1273"/>
                <a:gd name="T15" fmla="*/ 880 h 1033"/>
                <a:gd name="T16" fmla="*/ 920 w 1273"/>
                <a:gd name="T17" fmla="*/ 944 h 1033"/>
                <a:gd name="T18" fmla="*/ 888 w 1273"/>
                <a:gd name="T19" fmla="*/ 992 h 1033"/>
                <a:gd name="T20" fmla="*/ 896 w 1273"/>
                <a:gd name="T21" fmla="*/ 1032 h 1033"/>
                <a:gd name="T22" fmla="*/ 840 w 1273"/>
                <a:gd name="T23" fmla="*/ 1016 h 1033"/>
                <a:gd name="T24" fmla="*/ 808 w 1273"/>
                <a:gd name="T25" fmla="*/ 1000 h 1033"/>
                <a:gd name="T26" fmla="*/ 736 w 1273"/>
                <a:gd name="T27" fmla="*/ 960 h 1033"/>
                <a:gd name="T28" fmla="*/ 600 w 1273"/>
                <a:gd name="T29" fmla="*/ 984 h 1033"/>
                <a:gd name="T30" fmla="*/ 512 w 1273"/>
                <a:gd name="T31" fmla="*/ 992 h 1033"/>
                <a:gd name="T32" fmla="*/ 432 w 1273"/>
                <a:gd name="T33" fmla="*/ 952 h 1033"/>
                <a:gd name="T34" fmla="*/ 368 w 1273"/>
                <a:gd name="T35" fmla="*/ 960 h 1033"/>
                <a:gd name="T36" fmla="*/ 272 w 1273"/>
                <a:gd name="T37" fmla="*/ 928 h 1033"/>
                <a:gd name="T38" fmla="*/ 216 w 1273"/>
                <a:gd name="T39" fmla="*/ 984 h 1033"/>
                <a:gd name="T40" fmla="*/ 152 w 1273"/>
                <a:gd name="T41" fmla="*/ 944 h 1033"/>
                <a:gd name="T42" fmla="*/ 104 w 1273"/>
                <a:gd name="T43" fmla="*/ 864 h 1033"/>
                <a:gd name="T44" fmla="*/ 56 w 1273"/>
                <a:gd name="T45" fmla="*/ 800 h 1033"/>
                <a:gd name="T46" fmla="*/ 64 w 1273"/>
                <a:gd name="T47" fmla="*/ 776 h 1033"/>
                <a:gd name="T48" fmla="*/ 40 w 1273"/>
                <a:gd name="T49" fmla="*/ 712 h 1033"/>
                <a:gd name="T50" fmla="*/ 0 w 1273"/>
                <a:gd name="T51" fmla="*/ 688 h 1033"/>
                <a:gd name="T52" fmla="*/ 32 w 1273"/>
                <a:gd name="T53" fmla="*/ 688 h 1033"/>
                <a:gd name="T54" fmla="*/ 32 w 1273"/>
                <a:gd name="T55" fmla="*/ 616 h 1033"/>
                <a:gd name="T56" fmla="*/ 24 w 1273"/>
                <a:gd name="T57" fmla="*/ 568 h 1033"/>
                <a:gd name="T58" fmla="*/ 0 w 1273"/>
                <a:gd name="T59" fmla="*/ 520 h 1033"/>
                <a:gd name="T60" fmla="*/ 88 w 1273"/>
                <a:gd name="T61" fmla="*/ 464 h 1033"/>
                <a:gd name="T62" fmla="*/ 136 w 1273"/>
                <a:gd name="T63" fmla="*/ 456 h 1033"/>
                <a:gd name="T64" fmla="*/ 152 w 1273"/>
                <a:gd name="T65" fmla="*/ 480 h 1033"/>
                <a:gd name="T66" fmla="*/ 200 w 1273"/>
                <a:gd name="T67" fmla="*/ 480 h 1033"/>
                <a:gd name="T68" fmla="*/ 304 w 1273"/>
                <a:gd name="T69" fmla="*/ 456 h 1033"/>
                <a:gd name="T70" fmla="*/ 416 w 1273"/>
                <a:gd name="T71" fmla="*/ 424 h 1033"/>
                <a:gd name="T72" fmla="*/ 424 w 1273"/>
                <a:gd name="T73" fmla="*/ 376 h 1033"/>
                <a:gd name="T74" fmla="*/ 472 w 1273"/>
                <a:gd name="T75" fmla="*/ 232 h 1033"/>
                <a:gd name="T76" fmla="*/ 456 w 1273"/>
                <a:gd name="T77" fmla="*/ 200 h 1033"/>
                <a:gd name="T78" fmla="*/ 592 w 1273"/>
                <a:gd name="T79" fmla="*/ 224 h 1033"/>
                <a:gd name="T80" fmla="*/ 664 w 1273"/>
                <a:gd name="T81" fmla="*/ 96 h 1033"/>
                <a:gd name="T82" fmla="*/ 784 w 1273"/>
                <a:gd name="T83" fmla="*/ 128 h 1033"/>
                <a:gd name="T84" fmla="*/ 784 w 1273"/>
                <a:gd name="T85" fmla="*/ 80 h 1033"/>
                <a:gd name="T86" fmla="*/ 840 w 1273"/>
                <a:gd name="T87" fmla="*/ 40 h 1033"/>
                <a:gd name="T88" fmla="*/ 880 w 1273"/>
                <a:gd name="T89" fmla="*/ 0 h 1033"/>
                <a:gd name="T90" fmla="*/ 928 w 1273"/>
                <a:gd name="T91" fmla="*/ 16 h 1033"/>
                <a:gd name="T92" fmla="*/ 928 w 1273"/>
                <a:gd name="T93" fmla="*/ 48 h 1033"/>
                <a:gd name="T94" fmla="*/ 960 w 1273"/>
                <a:gd name="T95" fmla="*/ 112 h 1033"/>
                <a:gd name="T96" fmla="*/ 1024 w 1273"/>
                <a:gd name="T97" fmla="*/ 144 h 1033"/>
                <a:gd name="T98" fmla="*/ 1040 w 1273"/>
                <a:gd name="T99" fmla="*/ 248 h 1033"/>
                <a:gd name="T100" fmla="*/ 1016 w 1273"/>
                <a:gd name="T101" fmla="*/ 336 h 1033"/>
                <a:gd name="T102" fmla="*/ 1112 w 1273"/>
                <a:gd name="T103" fmla="*/ 368 h 1033"/>
                <a:gd name="T104" fmla="*/ 1208 w 1273"/>
                <a:gd name="T105" fmla="*/ 440 h 1033"/>
                <a:gd name="T106" fmla="*/ 1232 w 1273"/>
                <a:gd name="T107" fmla="*/ 480 h 1033"/>
                <a:gd name="T108" fmla="*/ 1272 w 1273"/>
                <a:gd name="T109" fmla="*/ 568 h 1033"/>
                <a:gd name="T110" fmla="*/ 0 w 1273"/>
                <a:gd name="T111" fmla="*/ 0 h 1033"/>
                <a:gd name="T112" fmla="*/ 1273 w 1273"/>
                <a:gd name="T113" fmla="*/ 1033 h 1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T110" t="T111" r="T112" b="T113"/>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solidFill>
              <a:schemeClr val="accent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4" name="Freeform 37"/>
            <p:cNvSpPr/>
            <p:nvPr/>
          </p:nvSpPr>
          <p:spPr bwMode="auto">
            <a:xfrm>
              <a:off x="4524375" y="4784725"/>
              <a:ext cx="190500" cy="355600"/>
            </a:xfrm>
            <a:custGeom>
              <a:avLst/>
              <a:gdLst>
                <a:gd name="T0" fmla="*/ 24 w 129"/>
                <a:gd name="T1" fmla="*/ 232 h 257"/>
                <a:gd name="T2" fmla="*/ 32 w 129"/>
                <a:gd name="T3" fmla="*/ 248 h 257"/>
                <a:gd name="T4" fmla="*/ 56 w 129"/>
                <a:gd name="T5" fmla="*/ 256 h 257"/>
                <a:gd name="T6" fmla="*/ 64 w 129"/>
                <a:gd name="T7" fmla="*/ 224 h 257"/>
                <a:gd name="T8" fmla="*/ 104 w 129"/>
                <a:gd name="T9" fmla="*/ 184 h 257"/>
                <a:gd name="T10" fmla="*/ 104 w 129"/>
                <a:gd name="T11" fmla="*/ 128 h 257"/>
                <a:gd name="T12" fmla="*/ 120 w 129"/>
                <a:gd name="T13" fmla="*/ 96 h 257"/>
                <a:gd name="T14" fmla="*/ 128 w 129"/>
                <a:gd name="T15" fmla="*/ 72 h 257"/>
                <a:gd name="T16" fmla="*/ 112 w 129"/>
                <a:gd name="T17" fmla="*/ 56 h 257"/>
                <a:gd name="T18" fmla="*/ 104 w 129"/>
                <a:gd name="T19" fmla="*/ 0 h 257"/>
                <a:gd name="T20" fmla="*/ 64 w 129"/>
                <a:gd name="T21" fmla="*/ 24 h 257"/>
                <a:gd name="T22" fmla="*/ 48 w 129"/>
                <a:gd name="T23" fmla="*/ 24 h 257"/>
                <a:gd name="T24" fmla="*/ 56 w 129"/>
                <a:gd name="T25" fmla="*/ 40 h 257"/>
                <a:gd name="T26" fmla="*/ 24 w 129"/>
                <a:gd name="T27" fmla="*/ 72 h 257"/>
                <a:gd name="T28" fmla="*/ 24 w 129"/>
                <a:gd name="T29" fmla="*/ 112 h 257"/>
                <a:gd name="T30" fmla="*/ 0 w 129"/>
                <a:gd name="T31" fmla="*/ 136 h 257"/>
                <a:gd name="T32" fmla="*/ 8 w 129"/>
                <a:gd name="T33" fmla="*/ 168 h 257"/>
                <a:gd name="T34" fmla="*/ 16 w 129"/>
                <a:gd name="T35" fmla="*/ 224 h 257"/>
                <a:gd name="T36" fmla="*/ 24 w 129"/>
                <a:gd name="T37" fmla="*/ 232 h 257"/>
                <a:gd name="T38" fmla="*/ 0 w 129"/>
                <a:gd name="T39" fmla="*/ 0 h 257"/>
                <a:gd name="T40" fmla="*/ 129 w 129"/>
                <a:gd name="T41" fmla="*/ 257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T38" t="T39" r="T40" b="T41"/>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sp>
        <p:nvSpPr>
          <p:cNvPr id="35" name="矩形 34"/>
          <p:cNvSpPr/>
          <p:nvPr/>
        </p:nvSpPr>
        <p:spPr>
          <a:xfrm>
            <a:off x="5857942" y="2107861"/>
            <a:ext cx="1404238" cy="203049"/>
          </a:xfrm>
          <a:prstGeom prst="rect">
            <a:avLst/>
          </a:prstGeom>
          <a:gradFill>
            <a:gsLst>
              <a:gs pos="5000">
                <a:schemeClr val="accent2">
                  <a:lumMod val="75000"/>
                </a:schemeClr>
              </a:gs>
              <a:gs pos="100000">
                <a:schemeClr val="accent2">
                  <a:lumMod val="40000"/>
                  <a:lumOff val="60000"/>
                </a:schemeClr>
              </a:gs>
            </a:gsLst>
            <a:lin ang="0" scaled="1"/>
          </a:gradFill>
          <a:ln>
            <a:noFill/>
          </a:ln>
          <a:effectLst>
            <a:outerShdw blurRad="152400" dist="165100" dir="2700000" sx="85000" sy="85000" algn="tl" rotWithShape="0">
              <a:schemeClr val="accent2">
                <a:lumMod val="75000"/>
                <a:alpha val="2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4" tIns="34292" rIns="68584" bIns="34292" numCol="1" spcCol="0" rtlCol="0" fromWordArt="0" anchor="ctr" anchorCtr="0" forceAA="0" compatLnSpc="1">
            <a:noAutofit/>
          </a:bodyPr>
          <a:lstStyle/>
          <a:p>
            <a:r>
              <a:rPr lang="zh-CN" altLang="en-US" sz="900" dirty="0">
                <a:latin typeface="微软雅黑" panose="020B0503020204020204" pitchFamily="34" charset="-122"/>
                <a:ea typeface="微软雅黑" panose="020B0503020204020204" pitchFamily="34" charset="-122"/>
              </a:rPr>
              <a:t>标题</a:t>
            </a:r>
            <a:endParaRPr lang="zh-CN" altLang="en-US" sz="900" dirty="0">
              <a:latin typeface="微软雅黑" panose="020B0503020204020204" pitchFamily="34" charset="-122"/>
              <a:ea typeface="微软雅黑" panose="020B0503020204020204" pitchFamily="34" charset="-122"/>
            </a:endParaRPr>
          </a:p>
        </p:txBody>
      </p:sp>
      <p:sp>
        <p:nvSpPr>
          <p:cNvPr id="36" name="矩形 35"/>
          <p:cNvSpPr/>
          <p:nvPr/>
        </p:nvSpPr>
        <p:spPr>
          <a:xfrm>
            <a:off x="5857942" y="2424940"/>
            <a:ext cx="1998338" cy="203049"/>
          </a:xfrm>
          <a:prstGeom prst="rect">
            <a:avLst/>
          </a:prstGeom>
          <a:gradFill>
            <a:gsLst>
              <a:gs pos="5000">
                <a:schemeClr val="accent2">
                  <a:lumMod val="75000"/>
                </a:schemeClr>
              </a:gs>
              <a:gs pos="100000">
                <a:schemeClr val="accent2">
                  <a:lumMod val="40000"/>
                  <a:lumOff val="60000"/>
                </a:schemeClr>
              </a:gs>
            </a:gsLst>
            <a:lin ang="0" scaled="1"/>
          </a:gradFill>
          <a:ln>
            <a:noFill/>
          </a:ln>
          <a:effectLst>
            <a:outerShdw blurRad="152400" dist="165100" dir="2700000" sx="85000" sy="85000" algn="tl" rotWithShape="0">
              <a:schemeClr val="accent2">
                <a:lumMod val="75000"/>
                <a:alpha val="2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4" tIns="34292" rIns="68584" bIns="34292" numCol="1" spcCol="0" rtlCol="0" fromWordArt="0" anchor="ctr" anchorCtr="0" forceAA="0" compatLnSpc="1">
            <a:noAutofit/>
          </a:bodyPr>
          <a:lstStyle/>
          <a:p>
            <a:r>
              <a:rPr lang="zh-CN" altLang="en-US" sz="900" dirty="0">
                <a:latin typeface="微软雅黑" panose="020B0503020204020204" pitchFamily="34" charset="-122"/>
                <a:ea typeface="微软雅黑" panose="020B0503020204020204" pitchFamily="34" charset="-122"/>
              </a:rPr>
              <a:t>标题</a:t>
            </a:r>
            <a:endParaRPr lang="zh-CN" altLang="en-US" sz="900" dirty="0">
              <a:latin typeface="微软雅黑" panose="020B0503020204020204" pitchFamily="34" charset="-122"/>
              <a:ea typeface="微软雅黑" panose="020B0503020204020204" pitchFamily="34" charset="-122"/>
            </a:endParaRPr>
          </a:p>
        </p:txBody>
      </p:sp>
      <p:sp>
        <p:nvSpPr>
          <p:cNvPr id="37" name="矩形 36"/>
          <p:cNvSpPr/>
          <p:nvPr/>
        </p:nvSpPr>
        <p:spPr>
          <a:xfrm>
            <a:off x="5857942" y="2739600"/>
            <a:ext cx="1782302" cy="203049"/>
          </a:xfrm>
          <a:prstGeom prst="rect">
            <a:avLst/>
          </a:prstGeom>
          <a:gradFill>
            <a:gsLst>
              <a:gs pos="5000">
                <a:schemeClr val="accent2">
                  <a:lumMod val="75000"/>
                </a:schemeClr>
              </a:gs>
              <a:gs pos="100000">
                <a:schemeClr val="accent2">
                  <a:lumMod val="40000"/>
                  <a:lumOff val="60000"/>
                </a:schemeClr>
              </a:gs>
            </a:gsLst>
            <a:lin ang="0" scaled="1"/>
          </a:gradFill>
          <a:ln>
            <a:noFill/>
          </a:ln>
          <a:effectLst>
            <a:outerShdw blurRad="152400" dist="165100" dir="2700000" sx="85000" sy="85000" algn="tl" rotWithShape="0">
              <a:schemeClr val="accent2">
                <a:lumMod val="75000"/>
                <a:alpha val="2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4" tIns="34292" rIns="68584" bIns="34292" numCol="1" spcCol="0" rtlCol="0" fromWordArt="0" anchor="ctr" anchorCtr="0" forceAA="0" compatLnSpc="1">
            <a:noAutofit/>
          </a:bodyPr>
          <a:lstStyle/>
          <a:p>
            <a:r>
              <a:rPr lang="zh-CN" altLang="en-US" sz="900" dirty="0">
                <a:latin typeface="微软雅黑" panose="020B0503020204020204" pitchFamily="34" charset="-122"/>
                <a:ea typeface="微软雅黑" panose="020B0503020204020204" pitchFamily="34" charset="-122"/>
              </a:rPr>
              <a:t>标题</a:t>
            </a:r>
            <a:endParaRPr lang="zh-CN" altLang="en-US" sz="900" dirty="0">
              <a:latin typeface="微软雅黑" panose="020B0503020204020204" pitchFamily="34" charset="-122"/>
              <a:ea typeface="微软雅黑" panose="020B0503020204020204" pitchFamily="34" charset="-122"/>
            </a:endParaRPr>
          </a:p>
        </p:txBody>
      </p:sp>
      <p:sp>
        <p:nvSpPr>
          <p:cNvPr id="38" name="矩形 37"/>
          <p:cNvSpPr/>
          <p:nvPr/>
        </p:nvSpPr>
        <p:spPr>
          <a:xfrm>
            <a:off x="7424208" y="2048790"/>
            <a:ext cx="928432" cy="252730"/>
          </a:xfrm>
          <a:prstGeom prst="rect">
            <a:avLst/>
          </a:prstGeom>
        </p:spPr>
        <p:txBody>
          <a:bodyPr wrap="square" lIns="68584" tIns="34292" rIns="68584" bIns="34292">
            <a:spAutoFit/>
          </a:bodyPr>
          <a:lstStyle/>
          <a:p>
            <a:pPr lvl="0"/>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10%</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矩形 38"/>
          <p:cNvSpPr/>
          <p:nvPr/>
        </p:nvSpPr>
        <p:spPr>
          <a:xfrm>
            <a:off x="4833847" y="1483901"/>
            <a:ext cx="1954390" cy="252730"/>
          </a:xfrm>
          <a:prstGeom prst="rect">
            <a:avLst/>
          </a:prstGeom>
          <a:effectLst>
            <a:outerShdw blurRad="50800" dist="38100" dir="2700000" algn="tl" rotWithShape="0">
              <a:schemeClr val="accent2">
                <a:lumMod val="75000"/>
                <a:alpha val="40000"/>
              </a:schemeClr>
            </a:outerShdw>
          </a:effectLst>
        </p:spPr>
        <p:txBody>
          <a:bodyPr wrap="square" lIns="68584" tIns="34292" rIns="68584" bIns="34292">
            <a:spAutoFit/>
          </a:bodyPr>
          <a:lstStyle/>
          <a:p>
            <a:r>
              <a:rPr lang="zh-CN" altLang="en-US" sz="1200" kern="0" dirty="0">
                <a:solidFill>
                  <a:schemeClr val="accent2">
                    <a:lumMod val="75000"/>
                  </a:schemeClr>
                </a:solidFill>
                <a:latin typeface="微软雅黑" panose="020B0503020204020204" pitchFamily="34" charset="-122"/>
                <a:ea typeface="微软雅黑" panose="020B0503020204020204" pitchFamily="34" charset="-122"/>
              </a:rPr>
              <a:t>输入标题</a:t>
            </a:r>
            <a:endParaRPr lang="zh-CN" altLang="en-US" sz="1200" kern="0" dirty="0">
              <a:solidFill>
                <a:schemeClr val="accent2">
                  <a:lumMod val="75000"/>
                </a:schemeClr>
              </a:solidFill>
              <a:latin typeface="微软雅黑" panose="020B0503020204020204" pitchFamily="34" charset="-122"/>
              <a:ea typeface="微软雅黑" panose="020B0503020204020204" pitchFamily="34" charset="-122"/>
            </a:endParaRPr>
          </a:p>
        </p:txBody>
      </p:sp>
      <p:sp>
        <p:nvSpPr>
          <p:cNvPr id="40" name="矩形 39"/>
          <p:cNvSpPr/>
          <p:nvPr/>
        </p:nvSpPr>
        <p:spPr>
          <a:xfrm>
            <a:off x="4349708" y="1757989"/>
            <a:ext cx="1338335" cy="1064895"/>
          </a:xfrm>
          <a:prstGeom prst="rect">
            <a:avLst/>
          </a:prstGeom>
        </p:spPr>
        <p:txBody>
          <a:bodyPr wrap="square" lIns="68584" tIns="34292" rIns="68584" bIns="34292">
            <a:spAutoFit/>
          </a:bodyPr>
          <a:lstStyle/>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      我爱你是一家为中小微企业、自媒体、设计师、运营者等提供免费摄影图网站，致力做中国优质的创意图片服务商。</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1" name="矩形 40"/>
          <p:cNvSpPr/>
          <p:nvPr/>
        </p:nvSpPr>
        <p:spPr>
          <a:xfrm>
            <a:off x="5857942" y="1770836"/>
            <a:ext cx="1782302" cy="203049"/>
          </a:xfrm>
          <a:prstGeom prst="rect">
            <a:avLst/>
          </a:prstGeom>
          <a:gradFill>
            <a:gsLst>
              <a:gs pos="5000">
                <a:schemeClr val="accent2">
                  <a:lumMod val="75000"/>
                </a:schemeClr>
              </a:gs>
              <a:gs pos="100000">
                <a:schemeClr val="accent2">
                  <a:lumMod val="40000"/>
                  <a:lumOff val="60000"/>
                </a:schemeClr>
              </a:gs>
            </a:gsLst>
            <a:lin ang="0" scaled="1"/>
          </a:gradFill>
          <a:ln>
            <a:noFill/>
          </a:ln>
          <a:effectLst>
            <a:outerShdw blurRad="152400" dist="165100" dir="2700000" sx="85000" sy="85000" algn="tl" rotWithShape="0">
              <a:schemeClr val="accent2">
                <a:lumMod val="75000"/>
                <a:alpha val="2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4" tIns="34292" rIns="68584" bIns="34292" numCol="1" spcCol="0" rtlCol="0" fromWordArt="0" anchor="ctr" anchorCtr="0" forceAA="0" compatLnSpc="1">
            <a:noAutofit/>
          </a:bodyPr>
          <a:lstStyle/>
          <a:p>
            <a:r>
              <a:rPr lang="zh-CN" altLang="en-US" sz="900" dirty="0">
                <a:latin typeface="微软雅黑" panose="020B0503020204020204" pitchFamily="34" charset="-122"/>
                <a:ea typeface="微软雅黑" panose="020B0503020204020204" pitchFamily="34" charset="-122"/>
              </a:rPr>
              <a:t>标题</a:t>
            </a:r>
            <a:endParaRPr lang="zh-CN" altLang="en-US" sz="900" dirty="0">
              <a:latin typeface="微软雅黑" panose="020B0503020204020204" pitchFamily="34" charset="-122"/>
              <a:ea typeface="微软雅黑" panose="020B0503020204020204" pitchFamily="34" charset="-122"/>
            </a:endParaRPr>
          </a:p>
        </p:txBody>
      </p:sp>
      <p:sp>
        <p:nvSpPr>
          <p:cNvPr id="52" name="矩形 51"/>
          <p:cNvSpPr/>
          <p:nvPr/>
        </p:nvSpPr>
        <p:spPr>
          <a:xfrm>
            <a:off x="7749066" y="1731770"/>
            <a:ext cx="928432" cy="252730"/>
          </a:xfrm>
          <a:prstGeom prst="rect">
            <a:avLst/>
          </a:prstGeom>
        </p:spPr>
        <p:txBody>
          <a:bodyPr wrap="square" lIns="68584" tIns="34292" rIns="68584" bIns="34292">
            <a:spAutoFit/>
          </a:bodyPr>
          <a:lstStyle/>
          <a:p>
            <a:pPr lvl="0"/>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20%</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3" name="矩形 52"/>
          <p:cNvSpPr/>
          <p:nvPr/>
        </p:nvSpPr>
        <p:spPr>
          <a:xfrm>
            <a:off x="7913195" y="2344107"/>
            <a:ext cx="928432" cy="252730"/>
          </a:xfrm>
          <a:prstGeom prst="rect">
            <a:avLst/>
          </a:prstGeom>
        </p:spPr>
        <p:txBody>
          <a:bodyPr wrap="square" lIns="68584" tIns="34292" rIns="68584" bIns="34292">
            <a:spAutoFit/>
          </a:bodyPr>
          <a:lstStyle/>
          <a:p>
            <a:pPr lvl="0"/>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50%</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4" name="矩形 53"/>
          <p:cNvSpPr/>
          <p:nvPr/>
        </p:nvSpPr>
        <p:spPr>
          <a:xfrm>
            <a:off x="7641881" y="2714467"/>
            <a:ext cx="928432" cy="252730"/>
          </a:xfrm>
          <a:prstGeom prst="rect">
            <a:avLst/>
          </a:prstGeom>
        </p:spPr>
        <p:txBody>
          <a:bodyPr wrap="square" lIns="68584" tIns="34292" rIns="68584" bIns="34292">
            <a:spAutoFit/>
          </a:bodyPr>
          <a:lstStyle/>
          <a:p>
            <a:pPr lvl="0"/>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20%</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48" name="图片 47" descr="400080048.jpg"/>
          <p:cNvPicPr>
            <a:picLocks noChangeAspect="1"/>
          </p:cNvPicPr>
          <p:nvPr/>
        </p:nvPicPr>
        <p:blipFill rotWithShape="1">
          <a:blip r:embed="rId1" cstate="print">
            <a:extLst>
              <a:ext uri="{28A0092B-C50C-407E-A947-70E740481C1C}">
                <a14:useLocalDpi xmlns:a14="http://schemas.microsoft.com/office/drawing/2010/main" val="0"/>
              </a:ext>
            </a:extLst>
          </a:blip>
          <a:srcRect t="7719" b="34383"/>
          <a:stretch>
            <a:fillRect/>
          </a:stretch>
        </p:blipFill>
        <p:spPr>
          <a:xfrm>
            <a:off x="4355976" y="3093530"/>
            <a:ext cx="3960440" cy="137790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800" decel="100000"/>
                                        <p:tgtEl>
                                          <p:spTgt spid="45"/>
                                        </p:tgtEl>
                                      </p:cBhvr>
                                    </p:animEffect>
                                    <p:anim calcmode="lin" valueType="num">
                                      <p:cBhvr>
                                        <p:cTn id="8" dur="800" decel="100000" fill="hold"/>
                                        <p:tgtEl>
                                          <p:spTgt spid="45"/>
                                        </p:tgtEl>
                                        <p:attrNameLst>
                                          <p:attrName>style.rotation</p:attrName>
                                        </p:attrNameLst>
                                      </p:cBhvr>
                                      <p:tavLst>
                                        <p:tav tm="0">
                                          <p:val>
                                            <p:fltVal val="-90"/>
                                          </p:val>
                                        </p:tav>
                                        <p:tav tm="100000">
                                          <p:val>
                                            <p:fltVal val="0"/>
                                          </p:val>
                                        </p:tav>
                                      </p:tavLst>
                                    </p:anim>
                                    <p:anim calcmode="lin" valueType="num">
                                      <p:cBhvr>
                                        <p:cTn id="9" dur="800" decel="100000" fill="hold"/>
                                        <p:tgtEl>
                                          <p:spTgt spid="45"/>
                                        </p:tgtEl>
                                        <p:attrNameLst>
                                          <p:attrName>ppt_x</p:attrName>
                                        </p:attrNameLst>
                                      </p:cBhvr>
                                      <p:tavLst>
                                        <p:tav tm="0">
                                          <p:val>
                                            <p:strVal val="#ppt_x+0.4"/>
                                          </p:val>
                                        </p:tav>
                                        <p:tav tm="100000">
                                          <p:val>
                                            <p:strVal val="#ppt_x-0.05"/>
                                          </p:val>
                                        </p:tav>
                                      </p:tavLst>
                                    </p:anim>
                                    <p:anim calcmode="lin" valueType="num">
                                      <p:cBhvr>
                                        <p:cTn id="10" dur="800" decel="100000" fill="hold"/>
                                        <p:tgtEl>
                                          <p:spTgt spid="45"/>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45"/>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45"/>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3" presetClass="entr" presetSubtype="16" fill="hold" grpId="0" nodeType="afterEffect">
                                  <p:stCondLst>
                                    <p:cond delay="0"/>
                                  </p:stCondLst>
                                  <p:iterate type="lt">
                                    <p:tmPct val="10000"/>
                                  </p:iterate>
                                  <p:childTnLst>
                                    <p:set>
                                      <p:cBhvr>
                                        <p:cTn id="15" dur="1" fill="hold">
                                          <p:stCondLst>
                                            <p:cond delay="0"/>
                                          </p:stCondLst>
                                        </p:cTn>
                                        <p:tgtEl>
                                          <p:spTgt spid="39"/>
                                        </p:tgtEl>
                                        <p:attrNameLst>
                                          <p:attrName>style.visibility</p:attrName>
                                        </p:attrNameLst>
                                      </p:cBhvr>
                                      <p:to>
                                        <p:strVal val="visible"/>
                                      </p:to>
                                    </p:set>
                                    <p:anim calcmode="lin" valueType="num">
                                      <p:cBhvr>
                                        <p:cTn id="16" dur="250" fill="hold"/>
                                        <p:tgtEl>
                                          <p:spTgt spid="39"/>
                                        </p:tgtEl>
                                        <p:attrNameLst>
                                          <p:attrName>ppt_w</p:attrName>
                                        </p:attrNameLst>
                                      </p:cBhvr>
                                      <p:tavLst>
                                        <p:tav tm="0">
                                          <p:val>
                                            <p:fltVal val="0"/>
                                          </p:val>
                                        </p:tav>
                                        <p:tav tm="100000">
                                          <p:val>
                                            <p:strVal val="#ppt_w"/>
                                          </p:val>
                                        </p:tav>
                                      </p:tavLst>
                                    </p:anim>
                                    <p:anim calcmode="lin" valueType="num">
                                      <p:cBhvr>
                                        <p:cTn id="17" dur="250" fill="hold"/>
                                        <p:tgtEl>
                                          <p:spTgt spid="39"/>
                                        </p:tgtEl>
                                        <p:attrNameLst>
                                          <p:attrName>ppt_h</p:attrName>
                                        </p:attrNameLst>
                                      </p:cBhvr>
                                      <p:tavLst>
                                        <p:tav tm="0">
                                          <p:val>
                                            <p:fltVal val="0"/>
                                          </p:val>
                                        </p:tav>
                                        <p:tav tm="100000">
                                          <p:val>
                                            <p:strVal val="#ppt_h"/>
                                          </p:val>
                                        </p:tav>
                                      </p:tavLst>
                                    </p:anim>
                                  </p:childTnLst>
                                </p:cTn>
                              </p:par>
                            </p:childTnLst>
                          </p:cTn>
                        </p:par>
                        <p:par>
                          <p:cTn id="18" fill="hold">
                            <p:stCondLst>
                              <p:cond delay="1325"/>
                            </p:stCondLst>
                            <p:childTnLst>
                              <p:par>
                                <p:cTn id="19" presetID="14" presetClass="entr" presetSubtype="10" fill="hold" grpId="0" nodeType="after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randombar(horizontal)">
                                      <p:cBhvr>
                                        <p:cTn id="21" dur="250"/>
                                        <p:tgtEl>
                                          <p:spTgt spid="40"/>
                                        </p:tgtEl>
                                      </p:cBhvr>
                                    </p:animEffect>
                                  </p:childTnLst>
                                </p:cTn>
                              </p:par>
                            </p:childTnLst>
                          </p:cTn>
                        </p:par>
                        <p:par>
                          <p:cTn id="22" fill="hold">
                            <p:stCondLst>
                              <p:cond delay="1825"/>
                            </p:stCondLst>
                            <p:childTnLst>
                              <p:par>
                                <p:cTn id="23" presetID="22" presetClass="entr" presetSubtype="8" fill="hold" grpId="0"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wipe(left)">
                                      <p:cBhvr>
                                        <p:cTn id="25" dur="500"/>
                                        <p:tgtEl>
                                          <p:spTgt spid="41"/>
                                        </p:tgtEl>
                                      </p:cBhvr>
                                    </p:animEffect>
                                  </p:childTnLst>
                                </p:cTn>
                              </p:par>
                            </p:childTnLst>
                          </p:cTn>
                        </p:par>
                        <p:par>
                          <p:cTn id="26" fill="hold">
                            <p:stCondLst>
                              <p:cond delay="2325"/>
                            </p:stCondLst>
                            <p:childTnLst>
                              <p:par>
                                <p:cTn id="27" presetID="23" presetClass="entr" presetSubtype="16" fill="hold" grpId="0" nodeType="afterEffect">
                                  <p:stCondLst>
                                    <p:cond delay="0"/>
                                  </p:stCondLst>
                                  <p:iterate type="lt">
                                    <p:tmPct val="10000"/>
                                  </p:iterate>
                                  <p:childTnLst>
                                    <p:set>
                                      <p:cBhvr>
                                        <p:cTn id="28" dur="1" fill="hold">
                                          <p:stCondLst>
                                            <p:cond delay="0"/>
                                          </p:stCondLst>
                                        </p:cTn>
                                        <p:tgtEl>
                                          <p:spTgt spid="52"/>
                                        </p:tgtEl>
                                        <p:attrNameLst>
                                          <p:attrName>style.visibility</p:attrName>
                                        </p:attrNameLst>
                                      </p:cBhvr>
                                      <p:to>
                                        <p:strVal val="visible"/>
                                      </p:to>
                                    </p:set>
                                    <p:anim calcmode="lin" valueType="num">
                                      <p:cBhvr>
                                        <p:cTn id="29" dur="500" fill="hold"/>
                                        <p:tgtEl>
                                          <p:spTgt spid="52"/>
                                        </p:tgtEl>
                                        <p:attrNameLst>
                                          <p:attrName>ppt_w</p:attrName>
                                        </p:attrNameLst>
                                      </p:cBhvr>
                                      <p:tavLst>
                                        <p:tav tm="0">
                                          <p:val>
                                            <p:fltVal val="0"/>
                                          </p:val>
                                        </p:tav>
                                        <p:tav tm="100000">
                                          <p:val>
                                            <p:strVal val="#ppt_w"/>
                                          </p:val>
                                        </p:tav>
                                      </p:tavLst>
                                    </p:anim>
                                    <p:anim calcmode="lin" valueType="num">
                                      <p:cBhvr>
                                        <p:cTn id="30" dur="500" fill="hold"/>
                                        <p:tgtEl>
                                          <p:spTgt spid="52"/>
                                        </p:tgtEl>
                                        <p:attrNameLst>
                                          <p:attrName>ppt_h</p:attrName>
                                        </p:attrNameLst>
                                      </p:cBhvr>
                                      <p:tavLst>
                                        <p:tav tm="0">
                                          <p:val>
                                            <p:fltVal val="0"/>
                                          </p:val>
                                        </p:tav>
                                        <p:tav tm="100000">
                                          <p:val>
                                            <p:strVal val="#ppt_h"/>
                                          </p:val>
                                        </p:tav>
                                      </p:tavLst>
                                    </p:anim>
                                  </p:childTnLst>
                                </p:cTn>
                              </p:par>
                            </p:childTnLst>
                          </p:cTn>
                        </p:par>
                        <p:par>
                          <p:cTn id="31" fill="hold">
                            <p:stCondLst>
                              <p:cond delay="2674"/>
                            </p:stCondLst>
                            <p:childTnLst>
                              <p:par>
                                <p:cTn id="32" presetID="22" presetClass="entr" presetSubtype="8" fill="hold" grpId="0" nodeType="after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wipe(left)">
                                      <p:cBhvr>
                                        <p:cTn id="34" dur="500"/>
                                        <p:tgtEl>
                                          <p:spTgt spid="35"/>
                                        </p:tgtEl>
                                      </p:cBhvr>
                                    </p:animEffect>
                                  </p:childTnLst>
                                </p:cTn>
                              </p:par>
                            </p:childTnLst>
                          </p:cTn>
                        </p:par>
                        <p:par>
                          <p:cTn id="35" fill="hold">
                            <p:stCondLst>
                              <p:cond delay="3174"/>
                            </p:stCondLst>
                            <p:childTnLst>
                              <p:par>
                                <p:cTn id="36" presetID="23" presetClass="entr" presetSubtype="16" fill="hold" grpId="0" nodeType="afterEffect">
                                  <p:stCondLst>
                                    <p:cond delay="0"/>
                                  </p:stCondLst>
                                  <p:iterate type="lt">
                                    <p:tmPct val="10000"/>
                                  </p:iterate>
                                  <p:childTnLst>
                                    <p:set>
                                      <p:cBhvr>
                                        <p:cTn id="37" dur="1" fill="hold">
                                          <p:stCondLst>
                                            <p:cond delay="0"/>
                                          </p:stCondLst>
                                        </p:cTn>
                                        <p:tgtEl>
                                          <p:spTgt spid="38"/>
                                        </p:tgtEl>
                                        <p:attrNameLst>
                                          <p:attrName>style.visibility</p:attrName>
                                        </p:attrNameLst>
                                      </p:cBhvr>
                                      <p:to>
                                        <p:strVal val="visible"/>
                                      </p:to>
                                    </p:set>
                                    <p:anim calcmode="lin" valueType="num">
                                      <p:cBhvr>
                                        <p:cTn id="38" dur="500" fill="hold"/>
                                        <p:tgtEl>
                                          <p:spTgt spid="38"/>
                                        </p:tgtEl>
                                        <p:attrNameLst>
                                          <p:attrName>ppt_w</p:attrName>
                                        </p:attrNameLst>
                                      </p:cBhvr>
                                      <p:tavLst>
                                        <p:tav tm="0">
                                          <p:val>
                                            <p:fltVal val="0"/>
                                          </p:val>
                                        </p:tav>
                                        <p:tav tm="100000">
                                          <p:val>
                                            <p:strVal val="#ppt_w"/>
                                          </p:val>
                                        </p:tav>
                                      </p:tavLst>
                                    </p:anim>
                                    <p:anim calcmode="lin" valueType="num">
                                      <p:cBhvr>
                                        <p:cTn id="39" dur="500" fill="hold"/>
                                        <p:tgtEl>
                                          <p:spTgt spid="38"/>
                                        </p:tgtEl>
                                        <p:attrNameLst>
                                          <p:attrName>ppt_h</p:attrName>
                                        </p:attrNameLst>
                                      </p:cBhvr>
                                      <p:tavLst>
                                        <p:tav tm="0">
                                          <p:val>
                                            <p:fltVal val="0"/>
                                          </p:val>
                                        </p:tav>
                                        <p:tav tm="100000">
                                          <p:val>
                                            <p:strVal val="#ppt_h"/>
                                          </p:val>
                                        </p:tav>
                                      </p:tavLst>
                                    </p:anim>
                                  </p:childTnLst>
                                </p:cTn>
                              </p:par>
                            </p:childTnLst>
                          </p:cTn>
                        </p:par>
                        <p:par>
                          <p:cTn id="40" fill="hold">
                            <p:stCondLst>
                              <p:cond delay="3775"/>
                            </p:stCondLst>
                            <p:childTnLst>
                              <p:par>
                                <p:cTn id="41" presetID="22" presetClass="entr" presetSubtype="8" fill="hold" grpId="0" nodeType="after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wipe(left)">
                                      <p:cBhvr>
                                        <p:cTn id="43" dur="500"/>
                                        <p:tgtEl>
                                          <p:spTgt spid="36"/>
                                        </p:tgtEl>
                                      </p:cBhvr>
                                    </p:animEffect>
                                  </p:childTnLst>
                                </p:cTn>
                              </p:par>
                            </p:childTnLst>
                          </p:cTn>
                        </p:par>
                        <p:par>
                          <p:cTn id="44" fill="hold">
                            <p:stCondLst>
                              <p:cond delay="4275"/>
                            </p:stCondLst>
                            <p:childTnLst>
                              <p:par>
                                <p:cTn id="45" presetID="23" presetClass="entr" presetSubtype="16" fill="hold" grpId="0" nodeType="afterEffect">
                                  <p:stCondLst>
                                    <p:cond delay="0"/>
                                  </p:stCondLst>
                                  <p:iterate type="lt">
                                    <p:tmPct val="10000"/>
                                  </p:iterate>
                                  <p:childTnLst>
                                    <p:set>
                                      <p:cBhvr>
                                        <p:cTn id="46" dur="1" fill="hold">
                                          <p:stCondLst>
                                            <p:cond delay="0"/>
                                          </p:stCondLst>
                                        </p:cTn>
                                        <p:tgtEl>
                                          <p:spTgt spid="53"/>
                                        </p:tgtEl>
                                        <p:attrNameLst>
                                          <p:attrName>style.visibility</p:attrName>
                                        </p:attrNameLst>
                                      </p:cBhvr>
                                      <p:to>
                                        <p:strVal val="visible"/>
                                      </p:to>
                                    </p:set>
                                    <p:anim calcmode="lin" valueType="num">
                                      <p:cBhvr>
                                        <p:cTn id="47" dur="500" fill="hold"/>
                                        <p:tgtEl>
                                          <p:spTgt spid="53"/>
                                        </p:tgtEl>
                                        <p:attrNameLst>
                                          <p:attrName>ppt_w</p:attrName>
                                        </p:attrNameLst>
                                      </p:cBhvr>
                                      <p:tavLst>
                                        <p:tav tm="0">
                                          <p:val>
                                            <p:fltVal val="0"/>
                                          </p:val>
                                        </p:tav>
                                        <p:tav tm="100000">
                                          <p:val>
                                            <p:strVal val="#ppt_w"/>
                                          </p:val>
                                        </p:tav>
                                      </p:tavLst>
                                    </p:anim>
                                    <p:anim calcmode="lin" valueType="num">
                                      <p:cBhvr>
                                        <p:cTn id="48" dur="500" fill="hold"/>
                                        <p:tgtEl>
                                          <p:spTgt spid="53"/>
                                        </p:tgtEl>
                                        <p:attrNameLst>
                                          <p:attrName>ppt_h</p:attrName>
                                        </p:attrNameLst>
                                      </p:cBhvr>
                                      <p:tavLst>
                                        <p:tav tm="0">
                                          <p:val>
                                            <p:fltVal val="0"/>
                                          </p:val>
                                        </p:tav>
                                        <p:tav tm="100000">
                                          <p:val>
                                            <p:strVal val="#ppt_h"/>
                                          </p:val>
                                        </p:tav>
                                      </p:tavLst>
                                    </p:anim>
                                  </p:childTnLst>
                                </p:cTn>
                              </p:par>
                            </p:childTnLst>
                          </p:cTn>
                        </p:par>
                        <p:par>
                          <p:cTn id="49" fill="hold">
                            <p:stCondLst>
                              <p:cond delay="4875"/>
                            </p:stCondLst>
                            <p:childTnLst>
                              <p:par>
                                <p:cTn id="50" presetID="22" presetClass="entr" presetSubtype="8" fill="hold" grpId="0" nodeType="after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wipe(left)">
                                      <p:cBhvr>
                                        <p:cTn id="52" dur="500"/>
                                        <p:tgtEl>
                                          <p:spTgt spid="37"/>
                                        </p:tgtEl>
                                      </p:cBhvr>
                                    </p:animEffect>
                                  </p:childTnLst>
                                </p:cTn>
                              </p:par>
                            </p:childTnLst>
                          </p:cTn>
                        </p:par>
                        <p:par>
                          <p:cTn id="53" fill="hold">
                            <p:stCondLst>
                              <p:cond delay="5375"/>
                            </p:stCondLst>
                            <p:childTnLst>
                              <p:par>
                                <p:cTn id="54" presetID="23" presetClass="entr" presetSubtype="16" fill="hold" grpId="0" nodeType="afterEffect">
                                  <p:stCondLst>
                                    <p:cond delay="0"/>
                                  </p:stCondLst>
                                  <p:iterate type="lt">
                                    <p:tmPct val="10000"/>
                                  </p:iterate>
                                  <p:childTnLst>
                                    <p:set>
                                      <p:cBhvr>
                                        <p:cTn id="55" dur="1" fill="hold">
                                          <p:stCondLst>
                                            <p:cond delay="0"/>
                                          </p:stCondLst>
                                        </p:cTn>
                                        <p:tgtEl>
                                          <p:spTgt spid="54"/>
                                        </p:tgtEl>
                                        <p:attrNameLst>
                                          <p:attrName>style.visibility</p:attrName>
                                        </p:attrNameLst>
                                      </p:cBhvr>
                                      <p:to>
                                        <p:strVal val="visible"/>
                                      </p:to>
                                    </p:set>
                                    <p:anim calcmode="lin" valueType="num">
                                      <p:cBhvr>
                                        <p:cTn id="56" dur="500" fill="hold"/>
                                        <p:tgtEl>
                                          <p:spTgt spid="54"/>
                                        </p:tgtEl>
                                        <p:attrNameLst>
                                          <p:attrName>ppt_w</p:attrName>
                                        </p:attrNameLst>
                                      </p:cBhvr>
                                      <p:tavLst>
                                        <p:tav tm="0">
                                          <p:val>
                                            <p:fltVal val="0"/>
                                          </p:val>
                                        </p:tav>
                                        <p:tav tm="100000">
                                          <p:val>
                                            <p:strVal val="#ppt_w"/>
                                          </p:val>
                                        </p:tav>
                                      </p:tavLst>
                                    </p:anim>
                                    <p:anim calcmode="lin" valueType="num">
                                      <p:cBhvr>
                                        <p:cTn id="57" dur="500" fill="hold"/>
                                        <p:tgtEl>
                                          <p:spTgt spid="5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bldLvl="0" animBg="1"/>
      <p:bldP spid="36" grpId="0" bldLvl="0" animBg="1"/>
      <p:bldP spid="37" grpId="0" bldLvl="0" animBg="1"/>
      <p:bldP spid="38" grpId="0"/>
      <p:bldP spid="39" grpId="0"/>
      <p:bldP spid="40" grpId="0"/>
      <p:bldP spid="41" grpId="0" bldLvl="0" animBg="1"/>
      <p:bldP spid="52" grpId="0"/>
      <p:bldP spid="53" grpId="0"/>
      <p:bldP spid="5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83"/>
          <p:cNvPicPr>
            <a:picLocks noChangeAspect="1"/>
          </p:cNvPicPr>
          <p:nvPr/>
        </p:nvPicPr>
        <p:blipFill rotWithShape="1">
          <a:blip r:embed="rId1" cstate="print">
            <a:extLst>
              <a:ext uri="{28A0092B-C50C-407E-A947-70E740481C1C}">
                <a14:useLocalDpi xmlns:a14="http://schemas.microsoft.com/office/drawing/2010/main" val="0"/>
              </a:ext>
            </a:extLst>
          </a:blip>
          <a:srcRect t="3381" b="10616"/>
          <a:stretch>
            <a:fillRect/>
          </a:stretch>
        </p:blipFill>
        <p:spPr>
          <a:xfrm>
            <a:off x="2918091" y="951796"/>
            <a:ext cx="3286393" cy="2813666"/>
          </a:xfrm>
          <a:prstGeom prst="rect">
            <a:avLst/>
          </a:prstGeom>
        </p:spPr>
      </p:pic>
      <p:sp>
        <p:nvSpPr>
          <p:cNvPr id="37" name="矩形 36"/>
          <p:cNvSpPr/>
          <p:nvPr/>
        </p:nvSpPr>
        <p:spPr>
          <a:xfrm>
            <a:off x="4043337" y="3785706"/>
            <a:ext cx="1061802" cy="253900"/>
          </a:xfrm>
          <a:prstGeom prst="rect">
            <a:avLst/>
          </a:prstGeom>
        </p:spPr>
        <p:txBody>
          <a:bodyPr wrap="none" lIns="68566" tIns="34282" rIns="68566" bIns="34282">
            <a:spAutoFit/>
          </a:bodyPr>
          <a:lstStyle/>
          <a:p>
            <a:pPr lvl="0" algn="r"/>
            <a:r>
              <a:rPr lang="zh-CN" altLang="en-US" sz="1200" b="1" dirty="0">
                <a:solidFill>
                  <a:schemeClr val="accent2">
                    <a:lumMod val="75000"/>
                  </a:schemeClr>
                </a:solidFill>
                <a:latin typeface="微软雅黑" panose="020B0503020204020204" pitchFamily="34" charset="-122"/>
                <a:ea typeface="微软雅黑" panose="020B0503020204020204" pitchFamily="34" charset="-122"/>
                <a:cs typeface="UKIJ Qolyazma" pitchFamily="18" charset="0"/>
              </a:rPr>
              <a:t>点击添加内容</a:t>
            </a:r>
            <a:endParaRPr lang="zh-CN" altLang="en-US" sz="1200" b="1" dirty="0">
              <a:solidFill>
                <a:schemeClr val="accent2">
                  <a:lumMod val="75000"/>
                </a:schemeClr>
              </a:solidFill>
              <a:latin typeface="微软雅黑" panose="020B0503020204020204" pitchFamily="34" charset="-122"/>
              <a:ea typeface="微软雅黑" panose="020B0503020204020204" pitchFamily="34" charset="-122"/>
              <a:cs typeface="UKIJ Qolyazma" pitchFamily="18" charset="0"/>
            </a:endParaRPr>
          </a:p>
        </p:txBody>
      </p:sp>
      <p:sp>
        <p:nvSpPr>
          <p:cNvPr id="38" name="矩形 37"/>
          <p:cNvSpPr/>
          <p:nvPr/>
        </p:nvSpPr>
        <p:spPr>
          <a:xfrm>
            <a:off x="3735185" y="4040036"/>
            <a:ext cx="1673630" cy="482600"/>
          </a:xfrm>
          <a:prstGeom prst="rect">
            <a:avLst/>
          </a:prstGeom>
        </p:spPr>
        <p:txBody>
          <a:bodyPr wrap="square" lIns="68566" tIns="34282" rIns="68566" bIns="34282" anchor="ctr">
            <a:spAutoFit/>
          </a:bodyPr>
          <a:lstStyle/>
          <a:p>
            <a:pPr algn="ct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在此输入详细的文字介绍信息，表达图表的含义</a:t>
            </a:r>
            <a:endParaRPr lang="en-US" altLang="zh-CN" sz="900" dirty="0">
              <a:solidFill>
                <a:schemeClr val="tx1">
                  <a:lumMod val="50000"/>
                  <a:lumOff val="50000"/>
                </a:schemeClr>
              </a:solidFill>
              <a:latin typeface="Segoe UI" panose="020B0502040204020203" pitchFamily="34" charset="0"/>
              <a:ea typeface="Segoe UI" panose="020B0502040204020203" pitchFamily="34" charset="0"/>
              <a:cs typeface="Segoe UI" panose="020B0502040204020203" pitchFamily="34" charset="0"/>
            </a:endParaRPr>
          </a:p>
        </p:txBody>
      </p:sp>
      <p:sp>
        <p:nvSpPr>
          <p:cNvPr id="39" name="矩形 38"/>
          <p:cNvSpPr/>
          <p:nvPr/>
        </p:nvSpPr>
        <p:spPr>
          <a:xfrm>
            <a:off x="6523599" y="1437965"/>
            <a:ext cx="1061802" cy="253900"/>
          </a:xfrm>
          <a:prstGeom prst="rect">
            <a:avLst/>
          </a:prstGeom>
        </p:spPr>
        <p:txBody>
          <a:bodyPr wrap="none" lIns="68566" tIns="34282" rIns="68566" bIns="34282">
            <a:spAutoFit/>
          </a:bodyPr>
          <a:lstStyle/>
          <a:p>
            <a:pPr lvl="0" algn="r"/>
            <a:r>
              <a:rPr lang="zh-CN" altLang="en-US" sz="1200" b="1" dirty="0">
                <a:solidFill>
                  <a:schemeClr val="accent2">
                    <a:lumMod val="75000"/>
                  </a:schemeClr>
                </a:solidFill>
                <a:latin typeface="微软雅黑" panose="020B0503020204020204" pitchFamily="34" charset="-122"/>
                <a:ea typeface="微软雅黑" panose="020B0503020204020204" pitchFamily="34" charset="-122"/>
                <a:cs typeface="UKIJ Qolyazma" pitchFamily="18" charset="0"/>
              </a:rPr>
              <a:t>点击添加内容</a:t>
            </a:r>
            <a:endParaRPr lang="zh-CN" altLang="en-US" sz="1200" b="1" dirty="0">
              <a:solidFill>
                <a:schemeClr val="accent2">
                  <a:lumMod val="75000"/>
                </a:schemeClr>
              </a:solidFill>
              <a:latin typeface="微软雅黑" panose="020B0503020204020204" pitchFamily="34" charset="-122"/>
              <a:ea typeface="微软雅黑" panose="020B0503020204020204" pitchFamily="34" charset="-122"/>
              <a:cs typeface="UKIJ Qolyazma" pitchFamily="18" charset="0"/>
            </a:endParaRPr>
          </a:p>
        </p:txBody>
      </p:sp>
      <p:sp>
        <p:nvSpPr>
          <p:cNvPr id="40" name="矩形 39"/>
          <p:cNvSpPr/>
          <p:nvPr/>
        </p:nvSpPr>
        <p:spPr>
          <a:xfrm>
            <a:off x="6558431" y="1677893"/>
            <a:ext cx="1792732" cy="482600"/>
          </a:xfrm>
          <a:prstGeom prst="rect">
            <a:avLst/>
          </a:prstGeom>
        </p:spPr>
        <p:txBody>
          <a:bodyPr wrap="square" lIns="68566" tIns="34282" rIns="68566" bIns="34282" anchor="ctr">
            <a:spAutoFit/>
          </a:bodyPr>
          <a:lstStyle/>
          <a:p>
            <a:pPr>
              <a:lnSpc>
                <a:spcPct val="15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在此输入详细的文字介绍信息，表达图表的含义。</a:t>
            </a:r>
            <a:endParaRPr lang="en-US" altLang="zh-CN" sz="900" dirty="0">
              <a:solidFill>
                <a:prstClr val="white">
                  <a:lumMod val="50000"/>
                </a:prstClr>
              </a:solidFill>
              <a:latin typeface="Segoe UI" panose="020B0502040204020203" pitchFamily="34" charset="0"/>
              <a:ea typeface="Segoe UI" panose="020B0502040204020203" pitchFamily="34" charset="0"/>
              <a:cs typeface="Segoe UI" panose="020B0502040204020203" pitchFamily="34" charset="0"/>
            </a:endParaRPr>
          </a:p>
        </p:txBody>
      </p:sp>
      <p:sp>
        <p:nvSpPr>
          <p:cNvPr id="41" name="矩形 40"/>
          <p:cNvSpPr/>
          <p:nvPr/>
        </p:nvSpPr>
        <p:spPr>
          <a:xfrm>
            <a:off x="6523599" y="2339939"/>
            <a:ext cx="1061802" cy="253900"/>
          </a:xfrm>
          <a:prstGeom prst="rect">
            <a:avLst/>
          </a:prstGeom>
        </p:spPr>
        <p:txBody>
          <a:bodyPr wrap="none" lIns="68566" tIns="34282" rIns="68566" bIns="34282">
            <a:spAutoFit/>
          </a:bodyPr>
          <a:lstStyle/>
          <a:p>
            <a:pPr lvl="0" algn="r"/>
            <a:r>
              <a:rPr lang="zh-CN" altLang="en-US" sz="1200" b="1" dirty="0">
                <a:solidFill>
                  <a:schemeClr val="accent2">
                    <a:lumMod val="75000"/>
                  </a:schemeClr>
                </a:solidFill>
                <a:latin typeface="微软雅黑" panose="020B0503020204020204" pitchFamily="34" charset="-122"/>
                <a:ea typeface="微软雅黑" panose="020B0503020204020204" pitchFamily="34" charset="-122"/>
                <a:cs typeface="UKIJ Qolyazma" pitchFamily="18" charset="0"/>
              </a:rPr>
              <a:t>点击添加内容</a:t>
            </a:r>
            <a:endParaRPr lang="zh-CN" altLang="en-US" sz="1200" b="1" dirty="0">
              <a:solidFill>
                <a:schemeClr val="accent2">
                  <a:lumMod val="75000"/>
                </a:schemeClr>
              </a:solidFill>
              <a:latin typeface="微软雅黑" panose="020B0503020204020204" pitchFamily="34" charset="-122"/>
              <a:ea typeface="微软雅黑" panose="020B0503020204020204" pitchFamily="34" charset="-122"/>
              <a:cs typeface="UKIJ Qolyazma" pitchFamily="18" charset="0"/>
            </a:endParaRPr>
          </a:p>
        </p:txBody>
      </p:sp>
      <p:sp>
        <p:nvSpPr>
          <p:cNvPr id="42" name="矩形 41"/>
          <p:cNvSpPr/>
          <p:nvPr/>
        </p:nvSpPr>
        <p:spPr>
          <a:xfrm>
            <a:off x="6578938" y="2579868"/>
            <a:ext cx="1792732" cy="482600"/>
          </a:xfrm>
          <a:prstGeom prst="rect">
            <a:avLst/>
          </a:prstGeom>
        </p:spPr>
        <p:txBody>
          <a:bodyPr wrap="square" lIns="68566" tIns="34282" rIns="68566" bIns="34282" anchor="ctr">
            <a:spAutoFit/>
          </a:bodyPr>
          <a:lstStyle/>
          <a:p>
            <a:pPr>
              <a:lnSpc>
                <a:spcPct val="15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在此输入详细的文字介绍信息，表达图表的含义。</a:t>
            </a:r>
            <a:endParaRPr lang="en-US" altLang="zh-CN" sz="900" dirty="0">
              <a:solidFill>
                <a:prstClr val="white">
                  <a:lumMod val="50000"/>
                </a:prstClr>
              </a:solidFill>
              <a:latin typeface="Segoe UI" panose="020B0502040204020203" pitchFamily="34" charset="0"/>
              <a:ea typeface="Segoe UI" panose="020B0502040204020203" pitchFamily="34" charset="0"/>
              <a:cs typeface="Segoe UI" panose="020B0502040204020203" pitchFamily="34" charset="0"/>
            </a:endParaRPr>
          </a:p>
        </p:txBody>
      </p:sp>
      <p:sp>
        <p:nvSpPr>
          <p:cNvPr id="43" name="矩形 42"/>
          <p:cNvSpPr/>
          <p:nvPr/>
        </p:nvSpPr>
        <p:spPr>
          <a:xfrm>
            <a:off x="6523599" y="3218554"/>
            <a:ext cx="1061802" cy="253900"/>
          </a:xfrm>
          <a:prstGeom prst="rect">
            <a:avLst/>
          </a:prstGeom>
        </p:spPr>
        <p:txBody>
          <a:bodyPr wrap="none" lIns="68566" tIns="34282" rIns="68566" bIns="34282">
            <a:spAutoFit/>
          </a:bodyPr>
          <a:lstStyle/>
          <a:p>
            <a:pPr lvl="0" algn="r"/>
            <a:r>
              <a:rPr lang="zh-CN" altLang="en-US" sz="1200" b="1" dirty="0">
                <a:solidFill>
                  <a:schemeClr val="accent2">
                    <a:lumMod val="75000"/>
                  </a:schemeClr>
                </a:solidFill>
                <a:latin typeface="微软雅黑" panose="020B0503020204020204" pitchFamily="34" charset="-122"/>
                <a:ea typeface="微软雅黑" panose="020B0503020204020204" pitchFamily="34" charset="-122"/>
                <a:cs typeface="UKIJ Qolyazma" pitchFamily="18" charset="0"/>
              </a:rPr>
              <a:t>点击添加内容</a:t>
            </a:r>
            <a:endParaRPr lang="zh-CN" altLang="en-US" sz="1200" b="1" dirty="0">
              <a:solidFill>
                <a:schemeClr val="accent2">
                  <a:lumMod val="75000"/>
                </a:schemeClr>
              </a:solidFill>
              <a:latin typeface="微软雅黑" panose="020B0503020204020204" pitchFamily="34" charset="-122"/>
              <a:ea typeface="微软雅黑" panose="020B0503020204020204" pitchFamily="34" charset="-122"/>
              <a:cs typeface="UKIJ Qolyazma" pitchFamily="18" charset="0"/>
            </a:endParaRPr>
          </a:p>
        </p:txBody>
      </p:sp>
      <p:sp>
        <p:nvSpPr>
          <p:cNvPr id="44" name="矩形 43"/>
          <p:cNvSpPr/>
          <p:nvPr/>
        </p:nvSpPr>
        <p:spPr>
          <a:xfrm>
            <a:off x="6558431" y="3458483"/>
            <a:ext cx="1792732" cy="482600"/>
          </a:xfrm>
          <a:prstGeom prst="rect">
            <a:avLst/>
          </a:prstGeom>
        </p:spPr>
        <p:txBody>
          <a:bodyPr wrap="square" lIns="68566" tIns="34282" rIns="68566" bIns="34282" anchor="ctr">
            <a:spAutoFit/>
          </a:bodyPr>
          <a:lstStyle/>
          <a:p>
            <a:pPr>
              <a:lnSpc>
                <a:spcPct val="15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在此输入详细的文字介绍信息，表达图表的含义。</a:t>
            </a:r>
            <a:endParaRPr lang="en-US" altLang="zh-CN" sz="900" dirty="0">
              <a:solidFill>
                <a:prstClr val="white">
                  <a:lumMod val="50000"/>
                </a:prstClr>
              </a:solidFill>
              <a:latin typeface="Segoe UI" panose="020B0502040204020203" pitchFamily="34" charset="0"/>
              <a:ea typeface="Segoe UI" panose="020B0502040204020203" pitchFamily="34" charset="0"/>
              <a:cs typeface="Segoe UI" panose="020B0502040204020203" pitchFamily="34" charset="0"/>
            </a:endParaRPr>
          </a:p>
        </p:txBody>
      </p:sp>
      <p:sp>
        <p:nvSpPr>
          <p:cNvPr id="45" name="矩形 44"/>
          <p:cNvSpPr/>
          <p:nvPr/>
        </p:nvSpPr>
        <p:spPr>
          <a:xfrm>
            <a:off x="666087" y="1437965"/>
            <a:ext cx="1061802" cy="253900"/>
          </a:xfrm>
          <a:prstGeom prst="rect">
            <a:avLst/>
          </a:prstGeom>
        </p:spPr>
        <p:txBody>
          <a:bodyPr wrap="none" lIns="68566" tIns="34282" rIns="68566" bIns="34282">
            <a:spAutoFit/>
          </a:bodyPr>
          <a:lstStyle/>
          <a:p>
            <a:pPr lvl="0" algn="r"/>
            <a:r>
              <a:rPr lang="zh-CN" altLang="en-US" sz="1200" b="1" dirty="0">
                <a:solidFill>
                  <a:schemeClr val="accent2">
                    <a:lumMod val="75000"/>
                  </a:schemeClr>
                </a:solidFill>
                <a:latin typeface="微软雅黑" panose="020B0503020204020204" pitchFamily="34" charset="-122"/>
                <a:ea typeface="微软雅黑" panose="020B0503020204020204" pitchFamily="34" charset="-122"/>
                <a:cs typeface="UKIJ Qolyazma" pitchFamily="18" charset="0"/>
              </a:rPr>
              <a:t>点击添加内容</a:t>
            </a:r>
            <a:endParaRPr lang="zh-CN" altLang="en-US" sz="1200" b="1" dirty="0">
              <a:solidFill>
                <a:schemeClr val="accent2">
                  <a:lumMod val="75000"/>
                </a:schemeClr>
              </a:solidFill>
              <a:latin typeface="微软雅黑" panose="020B0503020204020204" pitchFamily="34" charset="-122"/>
              <a:ea typeface="微软雅黑" panose="020B0503020204020204" pitchFamily="34" charset="-122"/>
              <a:cs typeface="UKIJ Qolyazma" pitchFamily="18" charset="0"/>
            </a:endParaRPr>
          </a:p>
        </p:txBody>
      </p:sp>
      <p:sp>
        <p:nvSpPr>
          <p:cNvPr id="46" name="矩形 45"/>
          <p:cNvSpPr/>
          <p:nvPr/>
        </p:nvSpPr>
        <p:spPr>
          <a:xfrm>
            <a:off x="684860" y="1677893"/>
            <a:ext cx="1792732" cy="482600"/>
          </a:xfrm>
          <a:prstGeom prst="rect">
            <a:avLst/>
          </a:prstGeom>
        </p:spPr>
        <p:txBody>
          <a:bodyPr wrap="square" lIns="68566" tIns="34282" rIns="68566" bIns="34282" anchor="ctr">
            <a:spAutoFit/>
          </a:bodyPr>
          <a:lstStyle/>
          <a:p>
            <a:pPr>
              <a:lnSpc>
                <a:spcPct val="15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在此输入详细的文字介绍信息，表达图表的含义。</a:t>
            </a:r>
            <a:endParaRPr lang="en-US" altLang="zh-CN" sz="900" dirty="0">
              <a:solidFill>
                <a:prstClr val="white">
                  <a:lumMod val="50000"/>
                </a:prstClr>
              </a:solidFill>
              <a:latin typeface="Segoe UI" panose="020B0502040204020203" pitchFamily="34" charset="0"/>
              <a:ea typeface="Segoe UI" panose="020B0502040204020203" pitchFamily="34" charset="0"/>
              <a:cs typeface="Segoe UI" panose="020B0502040204020203" pitchFamily="34" charset="0"/>
            </a:endParaRPr>
          </a:p>
        </p:txBody>
      </p:sp>
      <p:sp>
        <p:nvSpPr>
          <p:cNvPr id="47" name="矩形 46"/>
          <p:cNvSpPr/>
          <p:nvPr/>
        </p:nvSpPr>
        <p:spPr>
          <a:xfrm>
            <a:off x="666087" y="2339939"/>
            <a:ext cx="1061802" cy="253900"/>
          </a:xfrm>
          <a:prstGeom prst="rect">
            <a:avLst/>
          </a:prstGeom>
        </p:spPr>
        <p:txBody>
          <a:bodyPr wrap="none" lIns="68566" tIns="34282" rIns="68566" bIns="34282">
            <a:spAutoFit/>
          </a:bodyPr>
          <a:lstStyle/>
          <a:p>
            <a:pPr lvl="0" algn="r"/>
            <a:r>
              <a:rPr lang="zh-CN" altLang="en-US" sz="1200" b="1" dirty="0">
                <a:solidFill>
                  <a:schemeClr val="accent2">
                    <a:lumMod val="75000"/>
                  </a:schemeClr>
                </a:solidFill>
                <a:latin typeface="微软雅黑" panose="020B0503020204020204" pitchFamily="34" charset="-122"/>
                <a:ea typeface="微软雅黑" panose="020B0503020204020204" pitchFamily="34" charset="-122"/>
                <a:cs typeface="UKIJ Qolyazma" pitchFamily="18" charset="0"/>
              </a:rPr>
              <a:t>点击添加内容</a:t>
            </a:r>
            <a:endParaRPr lang="zh-CN" altLang="en-US" sz="1200" b="1" dirty="0">
              <a:solidFill>
                <a:schemeClr val="accent2">
                  <a:lumMod val="75000"/>
                </a:schemeClr>
              </a:solidFill>
              <a:latin typeface="微软雅黑" panose="020B0503020204020204" pitchFamily="34" charset="-122"/>
              <a:ea typeface="微软雅黑" panose="020B0503020204020204" pitchFamily="34" charset="-122"/>
              <a:cs typeface="UKIJ Qolyazma" pitchFamily="18" charset="0"/>
            </a:endParaRPr>
          </a:p>
        </p:txBody>
      </p:sp>
      <p:sp>
        <p:nvSpPr>
          <p:cNvPr id="48" name="矩形 47"/>
          <p:cNvSpPr/>
          <p:nvPr/>
        </p:nvSpPr>
        <p:spPr>
          <a:xfrm>
            <a:off x="684860" y="2579868"/>
            <a:ext cx="1792732" cy="482600"/>
          </a:xfrm>
          <a:prstGeom prst="rect">
            <a:avLst/>
          </a:prstGeom>
        </p:spPr>
        <p:txBody>
          <a:bodyPr wrap="square" lIns="68566" tIns="34282" rIns="68566" bIns="34282" anchor="ctr">
            <a:spAutoFit/>
          </a:bodyPr>
          <a:lstStyle/>
          <a:p>
            <a:pPr>
              <a:lnSpc>
                <a:spcPct val="15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在此输入详细的文字介绍信息，表达图表的含义。</a:t>
            </a:r>
            <a:endParaRPr lang="en-US" altLang="zh-CN" sz="900" dirty="0">
              <a:solidFill>
                <a:prstClr val="white">
                  <a:lumMod val="50000"/>
                </a:prstClr>
              </a:solidFill>
              <a:latin typeface="Segoe UI" panose="020B0502040204020203" pitchFamily="34" charset="0"/>
              <a:ea typeface="Segoe UI" panose="020B0502040204020203" pitchFamily="34" charset="0"/>
              <a:cs typeface="Segoe UI" panose="020B0502040204020203" pitchFamily="34" charset="0"/>
            </a:endParaRPr>
          </a:p>
        </p:txBody>
      </p:sp>
      <p:sp>
        <p:nvSpPr>
          <p:cNvPr id="49" name="矩形 48"/>
          <p:cNvSpPr/>
          <p:nvPr/>
        </p:nvSpPr>
        <p:spPr>
          <a:xfrm>
            <a:off x="666087" y="3218554"/>
            <a:ext cx="1061802" cy="253900"/>
          </a:xfrm>
          <a:prstGeom prst="rect">
            <a:avLst/>
          </a:prstGeom>
        </p:spPr>
        <p:txBody>
          <a:bodyPr wrap="none" lIns="68566" tIns="34282" rIns="68566" bIns="34282">
            <a:spAutoFit/>
          </a:bodyPr>
          <a:lstStyle/>
          <a:p>
            <a:pPr lvl="0" algn="r"/>
            <a:r>
              <a:rPr lang="zh-CN" altLang="en-US" sz="1200" b="1" dirty="0">
                <a:solidFill>
                  <a:schemeClr val="accent2">
                    <a:lumMod val="75000"/>
                  </a:schemeClr>
                </a:solidFill>
                <a:latin typeface="微软雅黑" panose="020B0503020204020204" pitchFamily="34" charset="-122"/>
                <a:ea typeface="微软雅黑" panose="020B0503020204020204" pitchFamily="34" charset="-122"/>
                <a:cs typeface="UKIJ Qolyazma" pitchFamily="18" charset="0"/>
              </a:rPr>
              <a:t>点击添加内容</a:t>
            </a:r>
            <a:endParaRPr lang="zh-CN" altLang="en-US" sz="1200" b="1" dirty="0">
              <a:solidFill>
                <a:schemeClr val="accent2">
                  <a:lumMod val="75000"/>
                </a:schemeClr>
              </a:solidFill>
              <a:latin typeface="微软雅黑" panose="020B0503020204020204" pitchFamily="34" charset="-122"/>
              <a:ea typeface="微软雅黑" panose="020B0503020204020204" pitchFamily="34" charset="-122"/>
              <a:cs typeface="UKIJ Qolyazma" pitchFamily="18" charset="0"/>
            </a:endParaRPr>
          </a:p>
        </p:txBody>
      </p:sp>
      <p:sp>
        <p:nvSpPr>
          <p:cNvPr id="50" name="矩形 49"/>
          <p:cNvSpPr/>
          <p:nvPr/>
        </p:nvSpPr>
        <p:spPr>
          <a:xfrm>
            <a:off x="684860" y="3458483"/>
            <a:ext cx="1792732" cy="482600"/>
          </a:xfrm>
          <a:prstGeom prst="rect">
            <a:avLst/>
          </a:prstGeom>
        </p:spPr>
        <p:txBody>
          <a:bodyPr wrap="square" lIns="68566" tIns="34282" rIns="68566" bIns="34282" anchor="ctr">
            <a:spAutoFit/>
          </a:bodyPr>
          <a:lstStyle/>
          <a:p>
            <a:pPr>
              <a:lnSpc>
                <a:spcPct val="15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在此输入详细的文字介绍信息，表达图表的含义。</a:t>
            </a:r>
            <a:endParaRPr lang="en-US" altLang="zh-CN" sz="900" dirty="0">
              <a:solidFill>
                <a:prstClr val="white">
                  <a:lumMod val="50000"/>
                </a:prstClr>
              </a:solidFill>
              <a:latin typeface="Segoe UI" panose="020B0502040204020203" pitchFamily="34" charset="0"/>
              <a:ea typeface="Segoe UI" panose="020B0502040204020203" pitchFamily="34" charset="0"/>
              <a:cs typeface="Segoe UI" panose="020B0502040204020203" pitchFamily="34" charset="0"/>
            </a:endParaRPr>
          </a:p>
        </p:txBody>
      </p:sp>
      <p:grpSp>
        <p:nvGrpSpPr>
          <p:cNvPr id="4" name="组合 50"/>
          <p:cNvGrpSpPr/>
          <p:nvPr/>
        </p:nvGrpSpPr>
        <p:grpSpPr>
          <a:xfrm>
            <a:off x="6077096" y="1626899"/>
            <a:ext cx="444332" cy="444585"/>
            <a:chOff x="8105048" y="2696033"/>
            <a:chExt cx="592640" cy="592640"/>
          </a:xfrm>
          <a:effectLst>
            <a:outerShdw blurRad="50800" dist="38100" dir="2700000" algn="tl" rotWithShape="0">
              <a:schemeClr val="accent2">
                <a:lumMod val="75000"/>
                <a:alpha val="15000"/>
              </a:schemeClr>
            </a:outerShdw>
          </a:effectLst>
        </p:grpSpPr>
        <p:sp>
          <p:nvSpPr>
            <p:cNvPr id="52" name="Rectangle 185"/>
            <p:cNvSpPr/>
            <p:nvPr/>
          </p:nvSpPr>
          <p:spPr>
            <a:xfrm>
              <a:off x="8105048" y="2696033"/>
              <a:ext cx="592640" cy="592640"/>
            </a:xfrm>
            <a:prstGeom prst="rect">
              <a:avLst/>
            </a:prstGeom>
            <a:solidFill>
              <a:schemeClr val="bg1">
                <a:lumMod val="95000"/>
              </a:schemeClr>
            </a:solidFill>
            <a:ln>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solidFill>
                  <a:prstClr val="white"/>
                </a:solidFill>
                <a:latin typeface="DIN-BoldItalic" pitchFamily="50" charset="0"/>
              </a:endParaRPr>
            </a:p>
          </p:txBody>
        </p:sp>
        <p:sp>
          <p:nvSpPr>
            <p:cNvPr id="53" name="Rectangle 185"/>
            <p:cNvSpPr/>
            <p:nvPr/>
          </p:nvSpPr>
          <p:spPr>
            <a:xfrm>
              <a:off x="8175894" y="2766879"/>
              <a:ext cx="450948" cy="450948"/>
            </a:xfrm>
            <a:prstGeom prst="rect">
              <a:avLst/>
            </a:prstGeom>
            <a:solidFill>
              <a:schemeClr val="accent5">
                <a:lumMod val="75000"/>
              </a:schemeClr>
            </a:solidFill>
            <a:ln w="38100">
              <a:gradFill flip="none" rotWithShape="1">
                <a:gsLst>
                  <a:gs pos="0">
                    <a:schemeClr val="bg1">
                      <a:lumMod val="78000"/>
                    </a:schemeClr>
                  </a:gs>
                  <a:gs pos="100000">
                    <a:schemeClr val="bg1">
                      <a:lumMod val="98000"/>
                    </a:schemeClr>
                  </a:gs>
                </a:gsLst>
                <a:lin ang="54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solidFill>
                  <a:prstClr val="white"/>
                </a:solidFill>
                <a:effectLst>
                  <a:outerShdw blurRad="38100" dist="38100" dir="2700000" algn="tl">
                    <a:srgbClr val="000000">
                      <a:alpha val="43137"/>
                    </a:srgbClr>
                  </a:outerShdw>
                </a:effectLst>
                <a:latin typeface="DIN-BoldItalic" pitchFamily="50" charset="0"/>
              </a:endParaRPr>
            </a:p>
          </p:txBody>
        </p:sp>
        <p:sp>
          <p:nvSpPr>
            <p:cNvPr id="54" name="Freeform 153"/>
            <p:cNvSpPr>
              <a:spLocks noEditPoints="1"/>
            </p:cNvSpPr>
            <p:nvPr/>
          </p:nvSpPr>
          <p:spPr bwMode="auto">
            <a:xfrm>
              <a:off x="8279535" y="2874330"/>
              <a:ext cx="264536" cy="257255"/>
            </a:xfrm>
            <a:custGeom>
              <a:avLst/>
              <a:gdLst>
                <a:gd name="T0" fmla="*/ 138 w 138"/>
                <a:gd name="T1" fmla="*/ 67 h 134"/>
                <a:gd name="T2" fmla="*/ 128 w 138"/>
                <a:gd name="T3" fmla="*/ 53 h 134"/>
                <a:gd name="T4" fmla="*/ 131 w 138"/>
                <a:gd name="T5" fmla="*/ 37 h 134"/>
                <a:gd name="T6" fmla="*/ 117 w 138"/>
                <a:gd name="T7" fmla="*/ 29 h 134"/>
                <a:gd name="T8" fmla="*/ 112 w 138"/>
                <a:gd name="T9" fmla="*/ 13 h 134"/>
                <a:gd name="T10" fmla="*/ 100 w 138"/>
                <a:gd name="T11" fmla="*/ 12 h 134"/>
                <a:gd name="T12" fmla="*/ 95 w 138"/>
                <a:gd name="T13" fmla="*/ 12 h 134"/>
                <a:gd name="T14" fmla="*/ 84 w 138"/>
                <a:gd name="T15" fmla="*/ 0 h 134"/>
                <a:gd name="T16" fmla="*/ 73 w 138"/>
                <a:gd name="T17" fmla="*/ 4 h 134"/>
                <a:gd name="T18" fmla="*/ 65 w 138"/>
                <a:gd name="T19" fmla="*/ 4 h 134"/>
                <a:gd name="T20" fmla="*/ 54 w 138"/>
                <a:gd name="T21" fmla="*/ 0 h 134"/>
                <a:gd name="T22" fmla="*/ 43 w 138"/>
                <a:gd name="T23" fmla="*/ 12 h 134"/>
                <a:gd name="T24" fmla="*/ 38 w 138"/>
                <a:gd name="T25" fmla="*/ 12 h 134"/>
                <a:gd name="T26" fmla="*/ 26 w 138"/>
                <a:gd name="T27" fmla="*/ 13 h 134"/>
                <a:gd name="T28" fmla="*/ 21 w 138"/>
                <a:gd name="T29" fmla="*/ 29 h 134"/>
                <a:gd name="T30" fmla="*/ 7 w 138"/>
                <a:gd name="T31" fmla="*/ 37 h 134"/>
                <a:gd name="T32" fmla="*/ 10 w 138"/>
                <a:gd name="T33" fmla="*/ 53 h 134"/>
                <a:gd name="T34" fmla="*/ 0 w 138"/>
                <a:gd name="T35" fmla="*/ 67 h 134"/>
                <a:gd name="T36" fmla="*/ 10 w 138"/>
                <a:gd name="T37" fmla="*/ 80 h 134"/>
                <a:gd name="T38" fmla="*/ 7 w 138"/>
                <a:gd name="T39" fmla="*/ 97 h 134"/>
                <a:gd name="T40" fmla="*/ 21 w 138"/>
                <a:gd name="T41" fmla="*/ 105 h 134"/>
                <a:gd name="T42" fmla="*/ 26 w 138"/>
                <a:gd name="T43" fmla="*/ 121 h 134"/>
                <a:gd name="T44" fmla="*/ 38 w 138"/>
                <a:gd name="T45" fmla="*/ 122 h 134"/>
                <a:gd name="T46" fmla="*/ 43 w 138"/>
                <a:gd name="T47" fmla="*/ 122 h 134"/>
                <a:gd name="T48" fmla="*/ 54 w 138"/>
                <a:gd name="T49" fmla="*/ 134 h 134"/>
                <a:gd name="T50" fmla="*/ 65 w 138"/>
                <a:gd name="T51" fmla="*/ 130 h 134"/>
                <a:gd name="T52" fmla="*/ 73 w 138"/>
                <a:gd name="T53" fmla="*/ 130 h 134"/>
                <a:gd name="T54" fmla="*/ 84 w 138"/>
                <a:gd name="T55" fmla="*/ 134 h 134"/>
                <a:gd name="T56" fmla="*/ 95 w 138"/>
                <a:gd name="T57" fmla="*/ 122 h 134"/>
                <a:gd name="T58" fmla="*/ 100 w 138"/>
                <a:gd name="T59" fmla="*/ 122 h 134"/>
                <a:gd name="T60" fmla="*/ 112 w 138"/>
                <a:gd name="T61" fmla="*/ 121 h 134"/>
                <a:gd name="T62" fmla="*/ 116 w 138"/>
                <a:gd name="T63" fmla="*/ 105 h 134"/>
                <a:gd name="T64" fmla="*/ 131 w 138"/>
                <a:gd name="T65" fmla="*/ 97 h 134"/>
                <a:gd name="T66" fmla="*/ 128 w 138"/>
                <a:gd name="T67" fmla="*/ 81 h 134"/>
                <a:gd name="T68" fmla="*/ 51 w 138"/>
                <a:gd name="T69" fmla="*/ 87 h 134"/>
                <a:gd name="T70" fmla="*/ 41 w 138"/>
                <a:gd name="T71" fmla="*/ 74 h 134"/>
                <a:gd name="T72" fmla="*/ 37 w 138"/>
                <a:gd name="T73" fmla="*/ 64 h 134"/>
                <a:gd name="T74" fmla="*/ 38 w 138"/>
                <a:gd name="T75" fmla="*/ 87 h 134"/>
                <a:gd name="T76" fmla="*/ 32 w 138"/>
                <a:gd name="T77" fmla="*/ 54 h 134"/>
                <a:gd name="T78" fmla="*/ 43 w 138"/>
                <a:gd name="T79" fmla="*/ 67 h 134"/>
                <a:gd name="T80" fmla="*/ 46 w 138"/>
                <a:gd name="T81" fmla="*/ 76 h 134"/>
                <a:gd name="T82" fmla="*/ 46 w 138"/>
                <a:gd name="T83" fmla="*/ 54 h 134"/>
                <a:gd name="T84" fmla="*/ 51 w 138"/>
                <a:gd name="T85" fmla="*/ 87 h 134"/>
                <a:gd name="T86" fmla="*/ 57 w 138"/>
                <a:gd name="T87" fmla="*/ 87 h 134"/>
                <a:gd name="T88" fmla="*/ 71 w 138"/>
                <a:gd name="T89" fmla="*/ 54 h 134"/>
                <a:gd name="T90" fmla="*/ 64 w 138"/>
                <a:gd name="T91" fmla="*/ 59 h 134"/>
                <a:gd name="T92" fmla="*/ 71 w 138"/>
                <a:gd name="T93" fmla="*/ 67 h 134"/>
                <a:gd name="T94" fmla="*/ 64 w 138"/>
                <a:gd name="T95" fmla="*/ 72 h 134"/>
                <a:gd name="T96" fmla="*/ 72 w 138"/>
                <a:gd name="T97" fmla="*/ 81 h 134"/>
                <a:gd name="T98" fmla="*/ 100 w 138"/>
                <a:gd name="T99" fmla="*/ 87 h 134"/>
                <a:gd name="T100" fmla="*/ 92 w 138"/>
                <a:gd name="T101" fmla="*/ 76 h 134"/>
                <a:gd name="T102" fmla="*/ 90 w 138"/>
                <a:gd name="T103" fmla="*/ 65 h 134"/>
                <a:gd name="T104" fmla="*/ 86 w 138"/>
                <a:gd name="T105" fmla="*/ 87 h 134"/>
                <a:gd name="T106" fmla="*/ 74 w 138"/>
                <a:gd name="T107" fmla="*/ 54 h 134"/>
                <a:gd name="T108" fmla="*/ 83 w 138"/>
                <a:gd name="T109" fmla="*/ 67 h 134"/>
                <a:gd name="T110" fmla="*/ 84 w 138"/>
                <a:gd name="T111" fmla="*/ 78 h 134"/>
                <a:gd name="T112" fmla="*/ 88 w 138"/>
                <a:gd name="T113" fmla="*/ 54 h 134"/>
                <a:gd name="T114" fmla="*/ 95 w 138"/>
                <a:gd name="T115" fmla="*/ 67 h 134"/>
                <a:gd name="T116" fmla="*/ 97 w 138"/>
                <a:gd name="T117" fmla="*/ 78 h 134"/>
                <a:gd name="T118" fmla="*/ 100 w 138"/>
                <a:gd name="T119" fmla="*/ 54 h 134"/>
                <a:gd name="T120" fmla="*/ 100 w 138"/>
                <a:gd name="T121" fmla="*/ 8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8" h="134">
                  <a:moveTo>
                    <a:pt x="131" y="77"/>
                  </a:moveTo>
                  <a:cubicBezTo>
                    <a:pt x="134" y="75"/>
                    <a:pt x="138" y="72"/>
                    <a:pt x="138" y="67"/>
                  </a:cubicBezTo>
                  <a:cubicBezTo>
                    <a:pt x="138" y="62"/>
                    <a:pt x="134" y="59"/>
                    <a:pt x="131" y="57"/>
                  </a:cubicBezTo>
                  <a:cubicBezTo>
                    <a:pt x="130" y="56"/>
                    <a:pt x="129" y="54"/>
                    <a:pt x="128" y="53"/>
                  </a:cubicBezTo>
                  <a:cubicBezTo>
                    <a:pt x="128" y="53"/>
                    <a:pt x="129" y="50"/>
                    <a:pt x="130" y="49"/>
                  </a:cubicBezTo>
                  <a:cubicBezTo>
                    <a:pt x="131" y="46"/>
                    <a:pt x="133" y="41"/>
                    <a:pt x="131" y="37"/>
                  </a:cubicBezTo>
                  <a:cubicBezTo>
                    <a:pt x="129" y="33"/>
                    <a:pt x="124" y="32"/>
                    <a:pt x="121" y="31"/>
                  </a:cubicBezTo>
                  <a:cubicBezTo>
                    <a:pt x="119" y="30"/>
                    <a:pt x="117" y="29"/>
                    <a:pt x="117" y="29"/>
                  </a:cubicBezTo>
                  <a:cubicBezTo>
                    <a:pt x="116" y="28"/>
                    <a:pt x="116" y="26"/>
                    <a:pt x="116" y="25"/>
                  </a:cubicBezTo>
                  <a:cubicBezTo>
                    <a:pt x="116" y="21"/>
                    <a:pt x="116" y="16"/>
                    <a:pt x="112" y="13"/>
                  </a:cubicBezTo>
                  <a:cubicBezTo>
                    <a:pt x="110" y="12"/>
                    <a:pt x="108" y="11"/>
                    <a:pt x="106" y="11"/>
                  </a:cubicBezTo>
                  <a:cubicBezTo>
                    <a:pt x="104" y="11"/>
                    <a:pt x="102" y="11"/>
                    <a:pt x="100" y="12"/>
                  </a:cubicBezTo>
                  <a:cubicBezTo>
                    <a:pt x="99" y="12"/>
                    <a:pt x="97" y="12"/>
                    <a:pt x="96" y="12"/>
                  </a:cubicBezTo>
                  <a:cubicBezTo>
                    <a:pt x="96" y="12"/>
                    <a:pt x="95" y="12"/>
                    <a:pt x="95" y="12"/>
                  </a:cubicBezTo>
                  <a:cubicBezTo>
                    <a:pt x="95" y="12"/>
                    <a:pt x="94" y="10"/>
                    <a:pt x="93" y="8"/>
                  </a:cubicBezTo>
                  <a:cubicBezTo>
                    <a:pt x="91" y="5"/>
                    <a:pt x="89" y="1"/>
                    <a:pt x="84" y="0"/>
                  </a:cubicBezTo>
                  <a:cubicBezTo>
                    <a:pt x="84" y="0"/>
                    <a:pt x="83" y="0"/>
                    <a:pt x="82" y="0"/>
                  </a:cubicBezTo>
                  <a:cubicBezTo>
                    <a:pt x="79" y="0"/>
                    <a:pt x="76" y="2"/>
                    <a:pt x="73" y="4"/>
                  </a:cubicBezTo>
                  <a:cubicBezTo>
                    <a:pt x="72" y="5"/>
                    <a:pt x="70" y="6"/>
                    <a:pt x="69" y="6"/>
                  </a:cubicBezTo>
                  <a:cubicBezTo>
                    <a:pt x="68" y="6"/>
                    <a:pt x="66" y="5"/>
                    <a:pt x="65" y="4"/>
                  </a:cubicBezTo>
                  <a:cubicBezTo>
                    <a:pt x="62" y="2"/>
                    <a:pt x="59" y="0"/>
                    <a:pt x="56" y="0"/>
                  </a:cubicBezTo>
                  <a:cubicBezTo>
                    <a:pt x="55" y="0"/>
                    <a:pt x="54" y="0"/>
                    <a:pt x="54" y="0"/>
                  </a:cubicBezTo>
                  <a:cubicBezTo>
                    <a:pt x="49" y="1"/>
                    <a:pt x="47" y="5"/>
                    <a:pt x="45" y="8"/>
                  </a:cubicBezTo>
                  <a:cubicBezTo>
                    <a:pt x="44" y="10"/>
                    <a:pt x="43" y="12"/>
                    <a:pt x="43" y="12"/>
                  </a:cubicBezTo>
                  <a:cubicBezTo>
                    <a:pt x="43" y="12"/>
                    <a:pt x="42" y="12"/>
                    <a:pt x="42" y="12"/>
                  </a:cubicBezTo>
                  <a:cubicBezTo>
                    <a:pt x="41" y="12"/>
                    <a:pt x="39" y="12"/>
                    <a:pt x="38" y="12"/>
                  </a:cubicBezTo>
                  <a:cubicBezTo>
                    <a:pt x="36" y="11"/>
                    <a:pt x="34" y="11"/>
                    <a:pt x="32" y="11"/>
                  </a:cubicBezTo>
                  <a:cubicBezTo>
                    <a:pt x="30" y="11"/>
                    <a:pt x="28" y="12"/>
                    <a:pt x="26" y="13"/>
                  </a:cubicBezTo>
                  <a:cubicBezTo>
                    <a:pt x="22" y="16"/>
                    <a:pt x="22" y="21"/>
                    <a:pt x="22" y="25"/>
                  </a:cubicBezTo>
                  <a:cubicBezTo>
                    <a:pt x="22" y="26"/>
                    <a:pt x="22" y="28"/>
                    <a:pt x="21" y="29"/>
                  </a:cubicBezTo>
                  <a:cubicBezTo>
                    <a:pt x="21" y="29"/>
                    <a:pt x="19" y="30"/>
                    <a:pt x="17" y="31"/>
                  </a:cubicBezTo>
                  <a:cubicBezTo>
                    <a:pt x="13" y="32"/>
                    <a:pt x="9" y="33"/>
                    <a:pt x="7" y="37"/>
                  </a:cubicBezTo>
                  <a:cubicBezTo>
                    <a:pt x="5" y="41"/>
                    <a:pt x="7" y="46"/>
                    <a:pt x="8" y="49"/>
                  </a:cubicBezTo>
                  <a:cubicBezTo>
                    <a:pt x="9" y="50"/>
                    <a:pt x="10" y="53"/>
                    <a:pt x="10" y="53"/>
                  </a:cubicBezTo>
                  <a:cubicBezTo>
                    <a:pt x="9" y="54"/>
                    <a:pt x="8" y="56"/>
                    <a:pt x="7" y="57"/>
                  </a:cubicBezTo>
                  <a:cubicBezTo>
                    <a:pt x="4" y="59"/>
                    <a:pt x="0" y="62"/>
                    <a:pt x="0" y="67"/>
                  </a:cubicBezTo>
                  <a:cubicBezTo>
                    <a:pt x="0" y="72"/>
                    <a:pt x="4" y="75"/>
                    <a:pt x="7" y="77"/>
                  </a:cubicBezTo>
                  <a:cubicBezTo>
                    <a:pt x="8" y="78"/>
                    <a:pt x="9" y="80"/>
                    <a:pt x="10" y="80"/>
                  </a:cubicBezTo>
                  <a:cubicBezTo>
                    <a:pt x="10" y="81"/>
                    <a:pt x="9" y="84"/>
                    <a:pt x="8" y="85"/>
                  </a:cubicBezTo>
                  <a:cubicBezTo>
                    <a:pt x="7" y="88"/>
                    <a:pt x="5" y="93"/>
                    <a:pt x="7" y="97"/>
                  </a:cubicBezTo>
                  <a:cubicBezTo>
                    <a:pt x="9" y="101"/>
                    <a:pt x="13" y="102"/>
                    <a:pt x="17" y="103"/>
                  </a:cubicBezTo>
                  <a:cubicBezTo>
                    <a:pt x="19" y="104"/>
                    <a:pt x="21" y="104"/>
                    <a:pt x="21" y="105"/>
                  </a:cubicBezTo>
                  <a:cubicBezTo>
                    <a:pt x="22" y="105"/>
                    <a:pt x="22" y="108"/>
                    <a:pt x="22" y="109"/>
                  </a:cubicBezTo>
                  <a:cubicBezTo>
                    <a:pt x="22" y="113"/>
                    <a:pt x="22" y="118"/>
                    <a:pt x="26" y="121"/>
                  </a:cubicBezTo>
                  <a:cubicBezTo>
                    <a:pt x="28" y="122"/>
                    <a:pt x="30" y="123"/>
                    <a:pt x="32" y="123"/>
                  </a:cubicBezTo>
                  <a:cubicBezTo>
                    <a:pt x="34" y="123"/>
                    <a:pt x="36" y="123"/>
                    <a:pt x="38" y="122"/>
                  </a:cubicBezTo>
                  <a:cubicBezTo>
                    <a:pt x="39" y="122"/>
                    <a:pt x="41" y="122"/>
                    <a:pt x="42" y="122"/>
                  </a:cubicBezTo>
                  <a:cubicBezTo>
                    <a:pt x="42" y="122"/>
                    <a:pt x="43" y="122"/>
                    <a:pt x="43" y="122"/>
                  </a:cubicBezTo>
                  <a:cubicBezTo>
                    <a:pt x="43" y="122"/>
                    <a:pt x="44" y="124"/>
                    <a:pt x="45" y="126"/>
                  </a:cubicBezTo>
                  <a:cubicBezTo>
                    <a:pt x="47" y="129"/>
                    <a:pt x="49" y="133"/>
                    <a:pt x="54" y="134"/>
                  </a:cubicBezTo>
                  <a:cubicBezTo>
                    <a:pt x="54" y="134"/>
                    <a:pt x="55" y="134"/>
                    <a:pt x="56" y="134"/>
                  </a:cubicBezTo>
                  <a:cubicBezTo>
                    <a:pt x="59" y="134"/>
                    <a:pt x="62" y="132"/>
                    <a:pt x="65" y="130"/>
                  </a:cubicBezTo>
                  <a:cubicBezTo>
                    <a:pt x="66" y="129"/>
                    <a:pt x="68" y="128"/>
                    <a:pt x="69" y="128"/>
                  </a:cubicBezTo>
                  <a:cubicBezTo>
                    <a:pt x="70" y="128"/>
                    <a:pt x="72" y="129"/>
                    <a:pt x="73" y="130"/>
                  </a:cubicBezTo>
                  <a:cubicBezTo>
                    <a:pt x="76" y="132"/>
                    <a:pt x="79" y="134"/>
                    <a:pt x="82" y="134"/>
                  </a:cubicBezTo>
                  <a:cubicBezTo>
                    <a:pt x="83" y="134"/>
                    <a:pt x="84" y="134"/>
                    <a:pt x="84" y="134"/>
                  </a:cubicBezTo>
                  <a:cubicBezTo>
                    <a:pt x="89" y="133"/>
                    <a:pt x="91" y="129"/>
                    <a:pt x="93" y="126"/>
                  </a:cubicBezTo>
                  <a:cubicBezTo>
                    <a:pt x="94" y="124"/>
                    <a:pt x="95" y="122"/>
                    <a:pt x="95" y="122"/>
                  </a:cubicBezTo>
                  <a:cubicBezTo>
                    <a:pt x="95" y="122"/>
                    <a:pt x="95" y="122"/>
                    <a:pt x="96" y="122"/>
                  </a:cubicBezTo>
                  <a:cubicBezTo>
                    <a:pt x="97" y="122"/>
                    <a:pt x="98" y="122"/>
                    <a:pt x="100" y="122"/>
                  </a:cubicBezTo>
                  <a:cubicBezTo>
                    <a:pt x="102" y="123"/>
                    <a:pt x="104" y="123"/>
                    <a:pt x="106" y="123"/>
                  </a:cubicBezTo>
                  <a:cubicBezTo>
                    <a:pt x="108" y="123"/>
                    <a:pt x="110" y="122"/>
                    <a:pt x="112" y="121"/>
                  </a:cubicBezTo>
                  <a:cubicBezTo>
                    <a:pt x="116" y="118"/>
                    <a:pt x="116" y="113"/>
                    <a:pt x="116" y="109"/>
                  </a:cubicBezTo>
                  <a:cubicBezTo>
                    <a:pt x="116" y="108"/>
                    <a:pt x="116" y="105"/>
                    <a:pt x="116" y="105"/>
                  </a:cubicBezTo>
                  <a:cubicBezTo>
                    <a:pt x="117" y="104"/>
                    <a:pt x="119" y="104"/>
                    <a:pt x="121" y="103"/>
                  </a:cubicBezTo>
                  <a:cubicBezTo>
                    <a:pt x="124" y="102"/>
                    <a:pt x="129" y="101"/>
                    <a:pt x="131" y="97"/>
                  </a:cubicBezTo>
                  <a:cubicBezTo>
                    <a:pt x="133" y="93"/>
                    <a:pt x="131" y="88"/>
                    <a:pt x="130" y="85"/>
                  </a:cubicBezTo>
                  <a:cubicBezTo>
                    <a:pt x="129" y="84"/>
                    <a:pt x="128" y="81"/>
                    <a:pt x="128" y="81"/>
                  </a:cubicBezTo>
                  <a:cubicBezTo>
                    <a:pt x="129" y="80"/>
                    <a:pt x="130" y="78"/>
                    <a:pt x="131" y="77"/>
                  </a:cubicBezTo>
                  <a:close/>
                  <a:moveTo>
                    <a:pt x="51" y="87"/>
                  </a:moveTo>
                  <a:cubicBezTo>
                    <a:pt x="46" y="87"/>
                    <a:pt x="46" y="87"/>
                    <a:pt x="46" y="87"/>
                  </a:cubicBezTo>
                  <a:cubicBezTo>
                    <a:pt x="41" y="74"/>
                    <a:pt x="41" y="74"/>
                    <a:pt x="41" y="74"/>
                  </a:cubicBezTo>
                  <a:cubicBezTo>
                    <a:pt x="39" y="71"/>
                    <a:pt x="38" y="67"/>
                    <a:pt x="37" y="64"/>
                  </a:cubicBezTo>
                  <a:cubicBezTo>
                    <a:pt x="37" y="64"/>
                    <a:pt x="37" y="64"/>
                    <a:pt x="37" y="64"/>
                  </a:cubicBezTo>
                  <a:cubicBezTo>
                    <a:pt x="37" y="68"/>
                    <a:pt x="38" y="73"/>
                    <a:pt x="38" y="79"/>
                  </a:cubicBezTo>
                  <a:cubicBezTo>
                    <a:pt x="38" y="87"/>
                    <a:pt x="38" y="87"/>
                    <a:pt x="38" y="87"/>
                  </a:cubicBezTo>
                  <a:cubicBezTo>
                    <a:pt x="32" y="87"/>
                    <a:pt x="32" y="87"/>
                    <a:pt x="32" y="87"/>
                  </a:cubicBezTo>
                  <a:cubicBezTo>
                    <a:pt x="32" y="54"/>
                    <a:pt x="32" y="54"/>
                    <a:pt x="32" y="54"/>
                  </a:cubicBezTo>
                  <a:cubicBezTo>
                    <a:pt x="38" y="54"/>
                    <a:pt x="38" y="54"/>
                    <a:pt x="38" y="54"/>
                  </a:cubicBezTo>
                  <a:cubicBezTo>
                    <a:pt x="43" y="67"/>
                    <a:pt x="43" y="67"/>
                    <a:pt x="43" y="67"/>
                  </a:cubicBezTo>
                  <a:cubicBezTo>
                    <a:pt x="44" y="69"/>
                    <a:pt x="45" y="73"/>
                    <a:pt x="46" y="76"/>
                  </a:cubicBezTo>
                  <a:cubicBezTo>
                    <a:pt x="46" y="76"/>
                    <a:pt x="46" y="76"/>
                    <a:pt x="46" y="76"/>
                  </a:cubicBezTo>
                  <a:cubicBezTo>
                    <a:pt x="46" y="73"/>
                    <a:pt x="46" y="67"/>
                    <a:pt x="46" y="61"/>
                  </a:cubicBezTo>
                  <a:cubicBezTo>
                    <a:pt x="46" y="54"/>
                    <a:pt x="46" y="54"/>
                    <a:pt x="46" y="54"/>
                  </a:cubicBezTo>
                  <a:cubicBezTo>
                    <a:pt x="51" y="54"/>
                    <a:pt x="51" y="54"/>
                    <a:pt x="51" y="54"/>
                  </a:cubicBezTo>
                  <a:lnTo>
                    <a:pt x="51" y="87"/>
                  </a:lnTo>
                  <a:close/>
                  <a:moveTo>
                    <a:pt x="72" y="87"/>
                  </a:moveTo>
                  <a:cubicBezTo>
                    <a:pt x="57" y="87"/>
                    <a:pt x="57" y="87"/>
                    <a:pt x="57" y="87"/>
                  </a:cubicBezTo>
                  <a:cubicBezTo>
                    <a:pt x="57" y="54"/>
                    <a:pt x="57" y="54"/>
                    <a:pt x="57" y="54"/>
                  </a:cubicBezTo>
                  <a:cubicBezTo>
                    <a:pt x="71" y="54"/>
                    <a:pt x="71" y="54"/>
                    <a:pt x="71" y="54"/>
                  </a:cubicBezTo>
                  <a:cubicBezTo>
                    <a:pt x="71" y="59"/>
                    <a:pt x="71" y="59"/>
                    <a:pt x="71" y="59"/>
                  </a:cubicBezTo>
                  <a:cubicBezTo>
                    <a:pt x="64" y="59"/>
                    <a:pt x="64" y="59"/>
                    <a:pt x="64" y="59"/>
                  </a:cubicBezTo>
                  <a:cubicBezTo>
                    <a:pt x="64" y="67"/>
                    <a:pt x="64" y="67"/>
                    <a:pt x="64" y="67"/>
                  </a:cubicBezTo>
                  <a:cubicBezTo>
                    <a:pt x="71" y="67"/>
                    <a:pt x="71" y="67"/>
                    <a:pt x="71" y="67"/>
                  </a:cubicBezTo>
                  <a:cubicBezTo>
                    <a:pt x="71" y="72"/>
                    <a:pt x="71" y="72"/>
                    <a:pt x="71" y="72"/>
                  </a:cubicBezTo>
                  <a:cubicBezTo>
                    <a:pt x="64" y="72"/>
                    <a:pt x="64" y="72"/>
                    <a:pt x="64" y="72"/>
                  </a:cubicBezTo>
                  <a:cubicBezTo>
                    <a:pt x="64" y="81"/>
                    <a:pt x="64" y="81"/>
                    <a:pt x="64" y="81"/>
                  </a:cubicBezTo>
                  <a:cubicBezTo>
                    <a:pt x="72" y="81"/>
                    <a:pt x="72" y="81"/>
                    <a:pt x="72" y="81"/>
                  </a:cubicBezTo>
                  <a:lnTo>
                    <a:pt x="72" y="87"/>
                  </a:lnTo>
                  <a:close/>
                  <a:moveTo>
                    <a:pt x="100" y="87"/>
                  </a:moveTo>
                  <a:cubicBezTo>
                    <a:pt x="94" y="87"/>
                    <a:pt x="94" y="87"/>
                    <a:pt x="94" y="87"/>
                  </a:cubicBezTo>
                  <a:cubicBezTo>
                    <a:pt x="92" y="76"/>
                    <a:pt x="92" y="76"/>
                    <a:pt x="92" y="76"/>
                  </a:cubicBezTo>
                  <a:cubicBezTo>
                    <a:pt x="91" y="73"/>
                    <a:pt x="91" y="69"/>
                    <a:pt x="90" y="65"/>
                  </a:cubicBezTo>
                  <a:cubicBezTo>
                    <a:pt x="90" y="65"/>
                    <a:pt x="90" y="65"/>
                    <a:pt x="90" y="65"/>
                  </a:cubicBezTo>
                  <a:cubicBezTo>
                    <a:pt x="90" y="69"/>
                    <a:pt x="89" y="73"/>
                    <a:pt x="88" y="76"/>
                  </a:cubicBezTo>
                  <a:cubicBezTo>
                    <a:pt x="86" y="87"/>
                    <a:pt x="86" y="87"/>
                    <a:pt x="86" y="87"/>
                  </a:cubicBezTo>
                  <a:cubicBezTo>
                    <a:pt x="80" y="87"/>
                    <a:pt x="80" y="87"/>
                    <a:pt x="80" y="87"/>
                  </a:cubicBezTo>
                  <a:cubicBezTo>
                    <a:pt x="74" y="54"/>
                    <a:pt x="74" y="54"/>
                    <a:pt x="74" y="54"/>
                  </a:cubicBezTo>
                  <a:cubicBezTo>
                    <a:pt x="81" y="54"/>
                    <a:pt x="81" y="54"/>
                    <a:pt x="81" y="54"/>
                  </a:cubicBezTo>
                  <a:cubicBezTo>
                    <a:pt x="83" y="67"/>
                    <a:pt x="83" y="67"/>
                    <a:pt x="83" y="67"/>
                  </a:cubicBezTo>
                  <a:cubicBezTo>
                    <a:pt x="83" y="71"/>
                    <a:pt x="83" y="74"/>
                    <a:pt x="84" y="78"/>
                  </a:cubicBezTo>
                  <a:cubicBezTo>
                    <a:pt x="84" y="78"/>
                    <a:pt x="84" y="78"/>
                    <a:pt x="84" y="78"/>
                  </a:cubicBezTo>
                  <a:cubicBezTo>
                    <a:pt x="84" y="74"/>
                    <a:pt x="85" y="71"/>
                    <a:pt x="86" y="67"/>
                  </a:cubicBezTo>
                  <a:cubicBezTo>
                    <a:pt x="88" y="54"/>
                    <a:pt x="88" y="54"/>
                    <a:pt x="88" y="54"/>
                  </a:cubicBezTo>
                  <a:cubicBezTo>
                    <a:pt x="93" y="54"/>
                    <a:pt x="93" y="54"/>
                    <a:pt x="93" y="54"/>
                  </a:cubicBezTo>
                  <a:cubicBezTo>
                    <a:pt x="95" y="67"/>
                    <a:pt x="95" y="67"/>
                    <a:pt x="95" y="67"/>
                  </a:cubicBezTo>
                  <a:cubicBezTo>
                    <a:pt x="96" y="70"/>
                    <a:pt x="97" y="74"/>
                    <a:pt x="97" y="78"/>
                  </a:cubicBezTo>
                  <a:cubicBezTo>
                    <a:pt x="97" y="78"/>
                    <a:pt x="97" y="78"/>
                    <a:pt x="97" y="78"/>
                  </a:cubicBezTo>
                  <a:cubicBezTo>
                    <a:pt x="97" y="74"/>
                    <a:pt x="98" y="71"/>
                    <a:pt x="98" y="67"/>
                  </a:cubicBezTo>
                  <a:cubicBezTo>
                    <a:pt x="100" y="54"/>
                    <a:pt x="100" y="54"/>
                    <a:pt x="100" y="54"/>
                  </a:cubicBezTo>
                  <a:cubicBezTo>
                    <a:pt x="106" y="54"/>
                    <a:pt x="106" y="54"/>
                    <a:pt x="106" y="54"/>
                  </a:cubicBezTo>
                  <a:lnTo>
                    <a:pt x="100" y="87"/>
                  </a:lnTo>
                  <a:close/>
                </a:path>
              </a:pathLst>
            </a:custGeom>
            <a:solidFill>
              <a:schemeClr val="bg1"/>
            </a:solidFill>
            <a:ln>
              <a:noFill/>
            </a:ln>
          </p:spPr>
          <p:txBody>
            <a:bodyPr vert="horz" wrap="square" lIns="91433" tIns="45716" rIns="91433" bIns="45716" numCol="1" anchor="t" anchorCtr="0" compatLnSpc="1"/>
            <a:lstStyle/>
            <a:p>
              <a:endParaRPr lang="en-US">
                <a:solidFill>
                  <a:prstClr val="black"/>
                </a:solidFill>
              </a:endParaRPr>
            </a:p>
          </p:txBody>
        </p:sp>
      </p:grpSp>
      <p:grpSp>
        <p:nvGrpSpPr>
          <p:cNvPr id="5" name="组合 54"/>
          <p:cNvGrpSpPr/>
          <p:nvPr/>
        </p:nvGrpSpPr>
        <p:grpSpPr>
          <a:xfrm>
            <a:off x="6077096" y="2505209"/>
            <a:ext cx="444332" cy="444585"/>
            <a:chOff x="8105048" y="3866835"/>
            <a:chExt cx="592640" cy="592640"/>
          </a:xfrm>
          <a:effectLst>
            <a:outerShdw blurRad="50800" dist="38100" dir="2700000" algn="tl" rotWithShape="0">
              <a:schemeClr val="accent2">
                <a:lumMod val="75000"/>
                <a:alpha val="15000"/>
              </a:schemeClr>
            </a:outerShdw>
          </a:effectLst>
        </p:grpSpPr>
        <p:sp>
          <p:nvSpPr>
            <p:cNvPr id="56" name="Rectangle 186"/>
            <p:cNvSpPr/>
            <p:nvPr/>
          </p:nvSpPr>
          <p:spPr>
            <a:xfrm>
              <a:off x="8105048" y="3866835"/>
              <a:ext cx="592640" cy="592640"/>
            </a:xfrm>
            <a:prstGeom prst="rect">
              <a:avLst/>
            </a:prstGeom>
            <a:solidFill>
              <a:schemeClr val="bg1">
                <a:lumMod val="95000"/>
              </a:schemeClr>
            </a:solidFill>
            <a:ln>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solidFill>
                  <a:prstClr val="white"/>
                </a:solidFill>
                <a:latin typeface="DIN-BoldItalic" pitchFamily="50" charset="0"/>
              </a:endParaRPr>
            </a:p>
          </p:txBody>
        </p:sp>
        <p:sp>
          <p:nvSpPr>
            <p:cNvPr id="57" name="Rectangle 185"/>
            <p:cNvSpPr/>
            <p:nvPr/>
          </p:nvSpPr>
          <p:spPr>
            <a:xfrm>
              <a:off x="8175894" y="3937681"/>
              <a:ext cx="450948" cy="450948"/>
            </a:xfrm>
            <a:prstGeom prst="rect">
              <a:avLst/>
            </a:prstGeom>
            <a:solidFill>
              <a:schemeClr val="accent5">
                <a:lumMod val="75000"/>
              </a:schemeClr>
            </a:solidFill>
            <a:ln w="38100">
              <a:gradFill flip="none" rotWithShape="1">
                <a:gsLst>
                  <a:gs pos="0">
                    <a:schemeClr val="bg1">
                      <a:lumMod val="78000"/>
                    </a:schemeClr>
                  </a:gs>
                  <a:gs pos="100000">
                    <a:schemeClr val="bg1">
                      <a:lumMod val="98000"/>
                    </a:schemeClr>
                  </a:gs>
                </a:gsLst>
                <a:lin ang="54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solidFill>
                  <a:prstClr val="white"/>
                </a:solidFill>
                <a:effectLst>
                  <a:outerShdw blurRad="38100" dist="38100" dir="2700000" algn="tl">
                    <a:srgbClr val="000000">
                      <a:alpha val="43137"/>
                    </a:srgbClr>
                  </a:outerShdw>
                </a:effectLst>
                <a:latin typeface="DIN-BoldItalic" pitchFamily="50" charset="0"/>
              </a:endParaRPr>
            </a:p>
          </p:txBody>
        </p:sp>
        <p:sp>
          <p:nvSpPr>
            <p:cNvPr id="58" name="Freeform 139"/>
            <p:cNvSpPr>
              <a:spLocks noEditPoints="1"/>
            </p:cNvSpPr>
            <p:nvPr/>
          </p:nvSpPr>
          <p:spPr bwMode="auto">
            <a:xfrm>
              <a:off x="8247758" y="4055115"/>
              <a:ext cx="281091" cy="222934"/>
            </a:xfrm>
            <a:custGeom>
              <a:avLst/>
              <a:gdLst>
                <a:gd name="T0" fmla="*/ 134 w 135"/>
                <a:gd name="T1" fmla="*/ 23 h 107"/>
                <a:gd name="T2" fmla="*/ 130 w 135"/>
                <a:gd name="T3" fmla="*/ 21 h 107"/>
                <a:gd name="T4" fmla="*/ 31 w 135"/>
                <a:gd name="T5" fmla="*/ 21 h 107"/>
                <a:gd name="T6" fmla="*/ 27 w 135"/>
                <a:gd name="T7" fmla="*/ 8 h 107"/>
                <a:gd name="T8" fmla="*/ 24 w 135"/>
                <a:gd name="T9" fmla="*/ 5 h 107"/>
                <a:gd name="T10" fmla="*/ 7 w 135"/>
                <a:gd name="T11" fmla="*/ 0 h 107"/>
                <a:gd name="T12" fmla="*/ 1 w 135"/>
                <a:gd name="T13" fmla="*/ 4 h 107"/>
                <a:gd name="T14" fmla="*/ 4 w 135"/>
                <a:gd name="T15" fmla="*/ 10 h 107"/>
                <a:gd name="T16" fmla="*/ 19 w 135"/>
                <a:gd name="T17" fmla="*/ 14 h 107"/>
                <a:gd name="T18" fmla="*/ 37 w 135"/>
                <a:gd name="T19" fmla="*/ 70 h 107"/>
                <a:gd name="T20" fmla="*/ 33 w 135"/>
                <a:gd name="T21" fmla="*/ 83 h 107"/>
                <a:gd name="T22" fmla="*/ 24 w 135"/>
                <a:gd name="T23" fmla="*/ 95 h 107"/>
                <a:gd name="T24" fmla="*/ 37 w 135"/>
                <a:gd name="T25" fmla="*/ 107 h 107"/>
                <a:gd name="T26" fmla="*/ 49 w 135"/>
                <a:gd name="T27" fmla="*/ 100 h 107"/>
                <a:gd name="T28" fmla="*/ 88 w 135"/>
                <a:gd name="T29" fmla="*/ 100 h 107"/>
                <a:gd name="T30" fmla="*/ 100 w 135"/>
                <a:gd name="T31" fmla="*/ 107 h 107"/>
                <a:gd name="T32" fmla="*/ 113 w 135"/>
                <a:gd name="T33" fmla="*/ 95 h 107"/>
                <a:gd name="T34" fmla="*/ 100 w 135"/>
                <a:gd name="T35" fmla="*/ 82 h 107"/>
                <a:gd name="T36" fmla="*/ 88 w 135"/>
                <a:gd name="T37" fmla="*/ 90 h 107"/>
                <a:gd name="T38" fmla="*/ 49 w 135"/>
                <a:gd name="T39" fmla="*/ 90 h 107"/>
                <a:gd name="T40" fmla="*/ 43 w 135"/>
                <a:gd name="T41" fmla="*/ 84 h 107"/>
                <a:gd name="T42" fmla="*/ 46 w 135"/>
                <a:gd name="T43" fmla="*/ 75 h 107"/>
                <a:gd name="T44" fmla="*/ 114 w 135"/>
                <a:gd name="T45" fmla="*/ 75 h 107"/>
                <a:gd name="T46" fmla="*/ 123 w 135"/>
                <a:gd name="T47" fmla="*/ 67 h 107"/>
                <a:gd name="T48" fmla="*/ 134 w 135"/>
                <a:gd name="T49" fmla="*/ 27 h 107"/>
                <a:gd name="T50" fmla="*/ 134 w 135"/>
                <a:gd name="T51" fmla="*/ 23 h 107"/>
                <a:gd name="T52" fmla="*/ 108 w 135"/>
                <a:gd name="T53" fmla="*/ 59 h 107"/>
                <a:gd name="T54" fmla="*/ 51 w 135"/>
                <a:gd name="T55" fmla="*/ 59 h 107"/>
                <a:gd name="T56" fmla="*/ 46 w 135"/>
                <a:gd name="T57" fmla="*/ 55 h 107"/>
                <a:gd name="T58" fmla="*/ 51 w 135"/>
                <a:gd name="T59" fmla="*/ 50 h 107"/>
                <a:gd name="T60" fmla="*/ 108 w 135"/>
                <a:gd name="T61" fmla="*/ 50 h 107"/>
                <a:gd name="T62" fmla="*/ 113 w 135"/>
                <a:gd name="T63" fmla="*/ 55 h 107"/>
                <a:gd name="T64" fmla="*/ 108 w 135"/>
                <a:gd name="T65" fmla="*/ 59 h 107"/>
                <a:gd name="T66" fmla="*/ 112 w 135"/>
                <a:gd name="T67" fmla="*/ 45 h 107"/>
                <a:gd name="T68" fmla="*/ 47 w 135"/>
                <a:gd name="T69" fmla="*/ 45 h 107"/>
                <a:gd name="T70" fmla="*/ 42 w 135"/>
                <a:gd name="T71" fmla="*/ 40 h 107"/>
                <a:gd name="T72" fmla="*/ 47 w 135"/>
                <a:gd name="T73" fmla="*/ 35 h 107"/>
                <a:gd name="T74" fmla="*/ 112 w 135"/>
                <a:gd name="T75" fmla="*/ 35 h 107"/>
                <a:gd name="T76" fmla="*/ 117 w 135"/>
                <a:gd name="T77" fmla="*/ 40 h 107"/>
                <a:gd name="T78" fmla="*/ 112 w 135"/>
                <a:gd name="T79" fmla="*/ 4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5" h="107">
                  <a:moveTo>
                    <a:pt x="134" y="23"/>
                  </a:moveTo>
                  <a:cubicBezTo>
                    <a:pt x="133" y="21"/>
                    <a:pt x="131" y="21"/>
                    <a:pt x="130" y="21"/>
                  </a:cubicBezTo>
                  <a:cubicBezTo>
                    <a:pt x="31" y="21"/>
                    <a:pt x="31" y="21"/>
                    <a:pt x="31" y="21"/>
                  </a:cubicBezTo>
                  <a:cubicBezTo>
                    <a:pt x="27" y="8"/>
                    <a:pt x="27" y="8"/>
                    <a:pt x="27" y="8"/>
                  </a:cubicBezTo>
                  <a:cubicBezTo>
                    <a:pt x="27" y="7"/>
                    <a:pt x="26" y="6"/>
                    <a:pt x="24" y="5"/>
                  </a:cubicBezTo>
                  <a:cubicBezTo>
                    <a:pt x="7" y="0"/>
                    <a:pt x="7" y="0"/>
                    <a:pt x="7" y="0"/>
                  </a:cubicBezTo>
                  <a:cubicBezTo>
                    <a:pt x="4" y="0"/>
                    <a:pt x="2" y="1"/>
                    <a:pt x="1" y="4"/>
                  </a:cubicBezTo>
                  <a:cubicBezTo>
                    <a:pt x="0" y="6"/>
                    <a:pt x="2" y="9"/>
                    <a:pt x="4" y="10"/>
                  </a:cubicBezTo>
                  <a:cubicBezTo>
                    <a:pt x="19" y="14"/>
                    <a:pt x="19" y="14"/>
                    <a:pt x="19" y="14"/>
                  </a:cubicBezTo>
                  <a:cubicBezTo>
                    <a:pt x="37" y="70"/>
                    <a:pt x="37" y="70"/>
                    <a:pt x="37" y="70"/>
                  </a:cubicBezTo>
                  <a:cubicBezTo>
                    <a:pt x="33" y="83"/>
                    <a:pt x="33" y="83"/>
                    <a:pt x="33" y="83"/>
                  </a:cubicBezTo>
                  <a:cubicBezTo>
                    <a:pt x="28" y="84"/>
                    <a:pt x="24" y="89"/>
                    <a:pt x="24" y="95"/>
                  </a:cubicBezTo>
                  <a:cubicBezTo>
                    <a:pt x="24" y="102"/>
                    <a:pt x="30" y="107"/>
                    <a:pt x="37" y="107"/>
                  </a:cubicBezTo>
                  <a:cubicBezTo>
                    <a:pt x="42" y="107"/>
                    <a:pt x="47" y="104"/>
                    <a:pt x="49" y="100"/>
                  </a:cubicBezTo>
                  <a:cubicBezTo>
                    <a:pt x="88" y="100"/>
                    <a:pt x="88" y="100"/>
                    <a:pt x="88" y="100"/>
                  </a:cubicBezTo>
                  <a:cubicBezTo>
                    <a:pt x="90" y="104"/>
                    <a:pt x="95" y="107"/>
                    <a:pt x="100" y="107"/>
                  </a:cubicBezTo>
                  <a:cubicBezTo>
                    <a:pt x="107" y="107"/>
                    <a:pt x="113" y="102"/>
                    <a:pt x="113" y="95"/>
                  </a:cubicBezTo>
                  <a:cubicBezTo>
                    <a:pt x="113" y="88"/>
                    <a:pt x="107" y="82"/>
                    <a:pt x="100" y="82"/>
                  </a:cubicBezTo>
                  <a:cubicBezTo>
                    <a:pt x="95" y="82"/>
                    <a:pt x="90" y="85"/>
                    <a:pt x="88" y="90"/>
                  </a:cubicBezTo>
                  <a:cubicBezTo>
                    <a:pt x="49" y="90"/>
                    <a:pt x="49" y="90"/>
                    <a:pt x="49" y="90"/>
                  </a:cubicBezTo>
                  <a:cubicBezTo>
                    <a:pt x="48" y="87"/>
                    <a:pt x="46" y="85"/>
                    <a:pt x="43" y="84"/>
                  </a:cubicBezTo>
                  <a:cubicBezTo>
                    <a:pt x="46" y="75"/>
                    <a:pt x="46" y="75"/>
                    <a:pt x="46" y="75"/>
                  </a:cubicBezTo>
                  <a:cubicBezTo>
                    <a:pt x="114" y="75"/>
                    <a:pt x="114" y="75"/>
                    <a:pt x="114" y="75"/>
                  </a:cubicBezTo>
                  <a:cubicBezTo>
                    <a:pt x="119" y="75"/>
                    <a:pt x="123" y="71"/>
                    <a:pt x="123" y="67"/>
                  </a:cubicBezTo>
                  <a:cubicBezTo>
                    <a:pt x="134" y="27"/>
                    <a:pt x="134" y="27"/>
                    <a:pt x="134" y="27"/>
                  </a:cubicBezTo>
                  <a:cubicBezTo>
                    <a:pt x="135" y="25"/>
                    <a:pt x="135" y="24"/>
                    <a:pt x="134" y="23"/>
                  </a:cubicBezTo>
                  <a:close/>
                  <a:moveTo>
                    <a:pt x="108" y="59"/>
                  </a:moveTo>
                  <a:cubicBezTo>
                    <a:pt x="51" y="59"/>
                    <a:pt x="51" y="59"/>
                    <a:pt x="51" y="59"/>
                  </a:cubicBezTo>
                  <a:cubicBezTo>
                    <a:pt x="49" y="59"/>
                    <a:pt x="46" y="57"/>
                    <a:pt x="46" y="55"/>
                  </a:cubicBezTo>
                  <a:cubicBezTo>
                    <a:pt x="46" y="52"/>
                    <a:pt x="49" y="50"/>
                    <a:pt x="51" y="50"/>
                  </a:cubicBezTo>
                  <a:cubicBezTo>
                    <a:pt x="108" y="50"/>
                    <a:pt x="108" y="50"/>
                    <a:pt x="108" y="50"/>
                  </a:cubicBezTo>
                  <a:cubicBezTo>
                    <a:pt x="111" y="50"/>
                    <a:pt x="113" y="52"/>
                    <a:pt x="113" y="55"/>
                  </a:cubicBezTo>
                  <a:cubicBezTo>
                    <a:pt x="113" y="57"/>
                    <a:pt x="111" y="59"/>
                    <a:pt x="108" y="59"/>
                  </a:cubicBezTo>
                  <a:close/>
                  <a:moveTo>
                    <a:pt x="112" y="45"/>
                  </a:moveTo>
                  <a:cubicBezTo>
                    <a:pt x="47" y="45"/>
                    <a:pt x="47" y="45"/>
                    <a:pt x="47" y="45"/>
                  </a:cubicBezTo>
                  <a:cubicBezTo>
                    <a:pt x="44" y="45"/>
                    <a:pt x="42" y="43"/>
                    <a:pt x="42" y="40"/>
                  </a:cubicBezTo>
                  <a:cubicBezTo>
                    <a:pt x="42" y="38"/>
                    <a:pt x="44" y="35"/>
                    <a:pt x="47" y="35"/>
                  </a:cubicBezTo>
                  <a:cubicBezTo>
                    <a:pt x="112" y="35"/>
                    <a:pt x="112" y="35"/>
                    <a:pt x="112" y="35"/>
                  </a:cubicBezTo>
                  <a:cubicBezTo>
                    <a:pt x="115" y="35"/>
                    <a:pt x="117" y="38"/>
                    <a:pt x="117" y="40"/>
                  </a:cubicBezTo>
                  <a:cubicBezTo>
                    <a:pt x="117" y="43"/>
                    <a:pt x="115" y="45"/>
                    <a:pt x="112" y="45"/>
                  </a:cubicBezTo>
                  <a:close/>
                </a:path>
              </a:pathLst>
            </a:custGeom>
            <a:solidFill>
              <a:schemeClr val="bg1"/>
            </a:solidFill>
            <a:ln>
              <a:noFill/>
            </a:ln>
          </p:spPr>
          <p:txBody>
            <a:bodyPr vert="horz" wrap="square" lIns="91433" tIns="45716" rIns="91433" bIns="45716" numCol="1" anchor="t" anchorCtr="0" compatLnSpc="1"/>
            <a:lstStyle/>
            <a:p>
              <a:endParaRPr lang="en-US">
                <a:solidFill>
                  <a:prstClr val="black"/>
                </a:solidFill>
              </a:endParaRPr>
            </a:p>
          </p:txBody>
        </p:sp>
      </p:grpSp>
      <p:grpSp>
        <p:nvGrpSpPr>
          <p:cNvPr id="6" name="组合 58"/>
          <p:cNvGrpSpPr/>
          <p:nvPr/>
        </p:nvGrpSpPr>
        <p:grpSpPr>
          <a:xfrm>
            <a:off x="6077096" y="3363980"/>
            <a:ext cx="444332" cy="444585"/>
            <a:chOff x="8105048" y="5011593"/>
            <a:chExt cx="592640" cy="592640"/>
          </a:xfrm>
          <a:effectLst>
            <a:outerShdw blurRad="50800" dist="38100" dir="2700000" algn="tl" rotWithShape="0">
              <a:schemeClr val="accent2">
                <a:lumMod val="75000"/>
                <a:alpha val="15000"/>
              </a:schemeClr>
            </a:outerShdw>
          </a:effectLst>
        </p:grpSpPr>
        <p:sp>
          <p:nvSpPr>
            <p:cNvPr id="60" name="Rectangle 187"/>
            <p:cNvSpPr/>
            <p:nvPr/>
          </p:nvSpPr>
          <p:spPr>
            <a:xfrm>
              <a:off x="8105048" y="5011593"/>
              <a:ext cx="592640" cy="592640"/>
            </a:xfrm>
            <a:prstGeom prst="rect">
              <a:avLst/>
            </a:prstGeom>
            <a:noFill/>
            <a:ln>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solidFill>
                  <a:prstClr val="white"/>
                </a:solidFill>
                <a:latin typeface="DIN-BoldItalic" pitchFamily="50" charset="0"/>
              </a:endParaRPr>
            </a:p>
          </p:txBody>
        </p:sp>
        <p:sp>
          <p:nvSpPr>
            <p:cNvPr id="61" name="Rectangle 185"/>
            <p:cNvSpPr/>
            <p:nvPr/>
          </p:nvSpPr>
          <p:spPr>
            <a:xfrm>
              <a:off x="8175894" y="5082439"/>
              <a:ext cx="450948" cy="450948"/>
            </a:xfrm>
            <a:prstGeom prst="rect">
              <a:avLst/>
            </a:prstGeom>
            <a:solidFill>
              <a:schemeClr val="accent2">
                <a:lumMod val="75000"/>
              </a:schemeClr>
            </a:solidFill>
            <a:ln w="38100">
              <a:gradFill flip="none" rotWithShape="1">
                <a:gsLst>
                  <a:gs pos="0">
                    <a:schemeClr val="bg1">
                      <a:lumMod val="78000"/>
                    </a:schemeClr>
                  </a:gs>
                  <a:gs pos="100000">
                    <a:schemeClr val="bg1">
                      <a:lumMod val="98000"/>
                    </a:schemeClr>
                  </a:gs>
                </a:gsLst>
                <a:lin ang="54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solidFill>
                  <a:prstClr val="white"/>
                </a:solidFill>
                <a:effectLst>
                  <a:outerShdw blurRad="38100" dist="38100" dir="2700000" algn="tl">
                    <a:srgbClr val="000000">
                      <a:alpha val="43137"/>
                    </a:srgbClr>
                  </a:outerShdw>
                </a:effectLst>
                <a:latin typeface="DIN-BoldItalic" pitchFamily="50" charset="0"/>
              </a:endParaRPr>
            </a:p>
          </p:txBody>
        </p:sp>
        <p:sp>
          <p:nvSpPr>
            <p:cNvPr id="62" name="Freeform 84"/>
            <p:cNvSpPr>
              <a:spLocks noEditPoints="1"/>
            </p:cNvSpPr>
            <p:nvPr/>
          </p:nvSpPr>
          <p:spPr bwMode="auto">
            <a:xfrm>
              <a:off x="8267015" y="5210680"/>
              <a:ext cx="261834" cy="200553"/>
            </a:xfrm>
            <a:custGeom>
              <a:avLst/>
              <a:gdLst>
                <a:gd name="T0" fmla="*/ 99 w 107"/>
                <a:gd name="T1" fmla="*/ 0 h 82"/>
                <a:gd name="T2" fmla="*/ 9 w 107"/>
                <a:gd name="T3" fmla="*/ 0 h 82"/>
                <a:gd name="T4" fmla="*/ 0 w 107"/>
                <a:gd name="T5" fmla="*/ 8 h 82"/>
                <a:gd name="T6" fmla="*/ 0 w 107"/>
                <a:gd name="T7" fmla="*/ 74 h 82"/>
                <a:gd name="T8" fmla="*/ 9 w 107"/>
                <a:gd name="T9" fmla="*/ 82 h 82"/>
                <a:gd name="T10" fmla="*/ 99 w 107"/>
                <a:gd name="T11" fmla="*/ 82 h 82"/>
                <a:gd name="T12" fmla="*/ 107 w 107"/>
                <a:gd name="T13" fmla="*/ 74 h 82"/>
                <a:gd name="T14" fmla="*/ 107 w 107"/>
                <a:gd name="T15" fmla="*/ 8 h 82"/>
                <a:gd name="T16" fmla="*/ 99 w 107"/>
                <a:gd name="T17" fmla="*/ 0 h 82"/>
                <a:gd name="T18" fmla="*/ 33 w 107"/>
                <a:gd name="T19" fmla="*/ 55 h 82"/>
                <a:gd name="T20" fmla="*/ 16 w 107"/>
                <a:gd name="T21" fmla="*/ 73 h 82"/>
                <a:gd name="T22" fmla="*/ 10 w 107"/>
                <a:gd name="T23" fmla="*/ 73 h 82"/>
                <a:gd name="T24" fmla="*/ 10 w 107"/>
                <a:gd name="T25" fmla="*/ 67 h 82"/>
                <a:gd name="T26" fmla="*/ 27 w 107"/>
                <a:gd name="T27" fmla="*/ 50 h 82"/>
                <a:gd name="T28" fmla="*/ 33 w 107"/>
                <a:gd name="T29" fmla="*/ 50 h 82"/>
                <a:gd name="T30" fmla="*/ 33 w 107"/>
                <a:gd name="T31" fmla="*/ 55 h 82"/>
                <a:gd name="T32" fmla="*/ 54 w 107"/>
                <a:gd name="T33" fmla="*/ 57 h 82"/>
                <a:gd name="T34" fmla="*/ 51 w 107"/>
                <a:gd name="T35" fmla="*/ 56 h 82"/>
                <a:gd name="T36" fmla="*/ 10 w 107"/>
                <a:gd name="T37" fmla="*/ 15 h 82"/>
                <a:gd name="T38" fmla="*/ 10 w 107"/>
                <a:gd name="T39" fmla="*/ 9 h 82"/>
                <a:gd name="T40" fmla="*/ 16 w 107"/>
                <a:gd name="T41" fmla="*/ 9 h 82"/>
                <a:gd name="T42" fmla="*/ 54 w 107"/>
                <a:gd name="T43" fmla="*/ 47 h 82"/>
                <a:gd name="T44" fmla="*/ 92 w 107"/>
                <a:gd name="T45" fmla="*/ 9 h 82"/>
                <a:gd name="T46" fmla="*/ 98 w 107"/>
                <a:gd name="T47" fmla="*/ 9 h 82"/>
                <a:gd name="T48" fmla="*/ 98 w 107"/>
                <a:gd name="T49" fmla="*/ 15 h 82"/>
                <a:gd name="T50" fmla="*/ 57 w 107"/>
                <a:gd name="T51" fmla="*/ 56 h 82"/>
                <a:gd name="T52" fmla="*/ 54 w 107"/>
                <a:gd name="T53" fmla="*/ 57 h 82"/>
                <a:gd name="T54" fmla="*/ 98 w 107"/>
                <a:gd name="T55" fmla="*/ 73 h 82"/>
                <a:gd name="T56" fmla="*/ 92 w 107"/>
                <a:gd name="T57" fmla="*/ 73 h 82"/>
                <a:gd name="T58" fmla="*/ 75 w 107"/>
                <a:gd name="T59" fmla="*/ 55 h 82"/>
                <a:gd name="T60" fmla="*/ 75 w 107"/>
                <a:gd name="T61" fmla="*/ 50 h 82"/>
                <a:gd name="T62" fmla="*/ 81 w 107"/>
                <a:gd name="T63" fmla="*/ 50 h 82"/>
                <a:gd name="T64" fmla="*/ 98 w 107"/>
                <a:gd name="T65" fmla="*/ 67 h 82"/>
                <a:gd name="T66" fmla="*/ 98 w 107"/>
                <a:gd name="T67" fmla="*/ 73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7" h="82">
                  <a:moveTo>
                    <a:pt x="99" y="0"/>
                  </a:moveTo>
                  <a:cubicBezTo>
                    <a:pt x="9" y="0"/>
                    <a:pt x="9" y="0"/>
                    <a:pt x="9" y="0"/>
                  </a:cubicBezTo>
                  <a:cubicBezTo>
                    <a:pt x="4" y="0"/>
                    <a:pt x="0" y="4"/>
                    <a:pt x="0" y="8"/>
                  </a:cubicBezTo>
                  <a:cubicBezTo>
                    <a:pt x="0" y="74"/>
                    <a:pt x="0" y="74"/>
                    <a:pt x="0" y="74"/>
                  </a:cubicBezTo>
                  <a:cubicBezTo>
                    <a:pt x="0" y="78"/>
                    <a:pt x="4" y="82"/>
                    <a:pt x="9" y="82"/>
                  </a:cubicBezTo>
                  <a:cubicBezTo>
                    <a:pt x="99" y="82"/>
                    <a:pt x="99" y="82"/>
                    <a:pt x="99" y="82"/>
                  </a:cubicBezTo>
                  <a:cubicBezTo>
                    <a:pt x="104" y="82"/>
                    <a:pt x="107" y="78"/>
                    <a:pt x="107" y="74"/>
                  </a:cubicBezTo>
                  <a:cubicBezTo>
                    <a:pt x="107" y="8"/>
                    <a:pt x="107" y="8"/>
                    <a:pt x="107" y="8"/>
                  </a:cubicBezTo>
                  <a:cubicBezTo>
                    <a:pt x="107" y="4"/>
                    <a:pt x="104" y="0"/>
                    <a:pt x="99" y="0"/>
                  </a:cubicBezTo>
                  <a:close/>
                  <a:moveTo>
                    <a:pt x="33" y="55"/>
                  </a:moveTo>
                  <a:cubicBezTo>
                    <a:pt x="16" y="73"/>
                    <a:pt x="16" y="73"/>
                    <a:pt x="16" y="73"/>
                  </a:cubicBezTo>
                  <a:cubicBezTo>
                    <a:pt x="14" y="74"/>
                    <a:pt x="11" y="74"/>
                    <a:pt x="10" y="73"/>
                  </a:cubicBezTo>
                  <a:cubicBezTo>
                    <a:pt x="8" y="71"/>
                    <a:pt x="8" y="69"/>
                    <a:pt x="10" y="67"/>
                  </a:cubicBezTo>
                  <a:cubicBezTo>
                    <a:pt x="27" y="50"/>
                    <a:pt x="27" y="50"/>
                    <a:pt x="27" y="50"/>
                  </a:cubicBezTo>
                  <a:cubicBezTo>
                    <a:pt x="29" y="48"/>
                    <a:pt x="31" y="48"/>
                    <a:pt x="33" y="50"/>
                  </a:cubicBezTo>
                  <a:cubicBezTo>
                    <a:pt x="35" y="51"/>
                    <a:pt x="35" y="54"/>
                    <a:pt x="33" y="55"/>
                  </a:cubicBezTo>
                  <a:close/>
                  <a:moveTo>
                    <a:pt x="54" y="57"/>
                  </a:moveTo>
                  <a:cubicBezTo>
                    <a:pt x="53" y="57"/>
                    <a:pt x="52" y="57"/>
                    <a:pt x="51" y="56"/>
                  </a:cubicBezTo>
                  <a:cubicBezTo>
                    <a:pt x="10" y="15"/>
                    <a:pt x="10" y="15"/>
                    <a:pt x="10" y="15"/>
                  </a:cubicBezTo>
                  <a:cubicBezTo>
                    <a:pt x="8" y="13"/>
                    <a:pt x="8" y="11"/>
                    <a:pt x="10" y="9"/>
                  </a:cubicBezTo>
                  <a:cubicBezTo>
                    <a:pt x="12" y="8"/>
                    <a:pt x="14" y="8"/>
                    <a:pt x="16" y="9"/>
                  </a:cubicBezTo>
                  <a:cubicBezTo>
                    <a:pt x="54" y="47"/>
                    <a:pt x="54" y="47"/>
                    <a:pt x="54" y="47"/>
                  </a:cubicBezTo>
                  <a:cubicBezTo>
                    <a:pt x="92" y="9"/>
                    <a:pt x="92" y="9"/>
                    <a:pt x="92" y="9"/>
                  </a:cubicBezTo>
                  <a:cubicBezTo>
                    <a:pt x="94" y="8"/>
                    <a:pt x="96" y="8"/>
                    <a:pt x="98" y="9"/>
                  </a:cubicBezTo>
                  <a:cubicBezTo>
                    <a:pt x="99" y="11"/>
                    <a:pt x="99" y="13"/>
                    <a:pt x="98" y="15"/>
                  </a:cubicBezTo>
                  <a:cubicBezTo>
                    <a:pt x="57" y="56"/>
                    <a:pt x="57" y="56"/>
                    <a:pt x="57" y="56"/>
                  </a:cubicBezTo>
                  <a:cubicBezTo>
                    <a:pt x="56" y="57"/>
                    <a:pt x="55" y="57"/>
                    <a:pt x="54" y="57"/>
                  </a:cubicBezTo>
                  <a:close/>
                  <a:moveTo>
                    <a:pt x="98" y="73"/>
                  </a:moveTo>
                  <a:cubicBezTo>
                    <a:pt x="96" y="74"/>
                    <a:pt x="94" y="74"/>
                    <a:pt x="92" y="73"/>
                  </a:cubicBezTo>
                  <a:cubicBezTo>
                    <a:pt x="75" y="55"/>
                    <a:pt x="75" y="55"/>
                    <a:pt x="75" y="55"/>
                  </a:cubicBezTo>
                  <a:cubicBezTo>
                    <a:pt x="73" y="54"/>
                    <a:pt x="73" y="51"/>
                    <a:pt x="75" y="50"/>
                  </a:cubicBezTo>
                  <a:cubicBezTo>
                    <a:pt x="76" y="48"/>
                    <a:pt x="79" y="48"/>
                    <a:pt x="81" y="50"/>
                  </a:cubicBezTo>
                  <a:cubicBezTo>
                    <a:pt x="98" y="67"/>
                    <a:pt x="98" y="67"/>
                    <a:pt x="98" y="67"/>
                  </a:cubicBezTo>
                  <a:cubicBezTo>
                    <a:pt x="100" y="69"/>
                    <a:pt x="100" y="71"/>
                    <a:pt x="98" y="73"/>
                  </a:cubicBezTo>
                  <a:close/>
                </a:path>
              </a:pathLst>
            </a:custGeom>
            <a:solidFill>
              <a:schemeClr val="bg1"/>
            </a:solidFill>
            <a:ln>
              <a:noFill/>
            </a:ln>
          </p:spPr>
          <p:txBody>
            <a:bodyPr vert="horz" wrap="square" lIns="91433" tIns="45716" rIns="91433" bIns="45716" numCol="1" anchor="t" anchorCtr="0" compatLnSpc="1"/>
            <a:lstStyle/>
            <a:p>
              <a:endParaRPr lang="en-US">
                <a:solidFill>
                  <a:prstClr val="black"/>
                </a:solidFill>
              </a:endParaRPr>
            </a:p>
          </p:txBody>
        </p:sp>
      </p:grpSp>
      <p:grpSp>
        <p:nvGrpSpPr>
          <p:cNvPr id="7" name="组合 62"/>
          <p:cNvGrpSpPr/>
          <p:nvPr/>
        </p:nvGrpSpPr>
        <p:grpSpPr>
          <a:xfrm>
            <a:off x="2543054" y="2505209"/>
            <a:ext cx="444332" cy="444585"/>
            <a:chOff x="3391427" y="3866835"/>
            <a:chExt cx="592640" cy="592640"/>
          </a:xfrm>
          <a:effectLst>
            <a:outerShdw blurRad="50800" dist="38100" dir="2700000" algn="tl" rotWithShape="0">
              <a:schemeClr val="accent2">
                <a:lumMod val="75000"/>
                <a:alpha val="15000"/>
              </a:schemeClr>
            </a:outerShdw>
          </a:effectLst>
        </p:grpSpPr>
        <p:sp>
          <p:nvSpPr>
            <p:cNvPr id="64" name="Rectangle 183"/>
            <p:cNvSpPr/>
            <p:nvPr/>
          </p:nvSpPr>
          <p:spPr>
            <a:xfrm>
              <a:off x="3391427" y="3866835"/>
              <a:ext cx="592640" cy="592640"/>
            </a:xfrm>
            <a:prstGeom prst="rect">
              <a:avLst/>
            </a:prstGeom>
            <a:solidFill>
              <a:schemeClr val="bg1">
                <a:lumMod val="95000"/>
              </a:schemeClr>
            </a:solidFill>
            <a:ln>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solidFill>
                  <a:prstClr val="white"/>
                </a:solidFill>
                <a:latin typeface="DIN-BoldItalic" pitchFamily="50" charset="0"/>
              </a:endParaRPr>
            </a:p>
          </p:txBody>
        </p:sp>
        <p:sp>
          <p:nvSpPr>
            <p:cNvPr id="65" name="Rectangle 185"/>
            <p:cNvSpPr/>
            <p:nvPr/>
          </p:nvSpPr>
          <p:spPr>
            <a:xfrm>
              <a:off x="3454162" y="3937681"/>
              <a:ext cx="450948" cy="450948"/>
            </a:xfrm>
            <a:prstGeom prst="rect">
              <a:avLst/>
            </a:prstGeom>
            <a:solidFill>
              <a:schemeClr val="accent5">
                <a:lumMod val="75000"/>
              </a:schemeClr>
            </a:solidFill>
            <a:ln w="38100">
              <a:gradFill flip="none" rotWithShape="1">
                <a:gsLst>
                  <a:gs pos="0">
                    <a:schemeClr val="bg1">
                      <a:lumMod val="78000"/>
                    </a:schemeClr>
                  </a:gs>
                  <a:gs pos="100000">
                    <a:schemeClr val="bg1">
                      <a:lumMod val="98000"/>
                    </a:schemeClr>
                  </a:gs>
                </a:gsLst>
                <a:lin ang="54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solidFill>
                  <a:prstClr val="white"/>
                </a:solidFill>
                <a:effectLst>
                  <a:outerShdw blurRad="38100" dist="38100" dir="2700000" algn="tl">
                    <a:srgbClr val="000000">
                      <a:alpha val="43137"/>
                    </a:srgbClr>
                  </a:outerShdw>
                </a:effectLst>
                <a:latin typeface="DIN-BoldItalic" pitchFamily="50" charset="0"/>
              </a:endParaRPr>
            </a:p>
          </p:txBody>
        </p:sp>
        <p:sp>
          <p:nvSpPr>
            <p:cNvPr id="66" name="Freeform 70"/>
            <p:cNvSpPr>
              <a:spLocks noEditPoints="1"/>
            </p:cNvSpPr>
            <p:nvPr/>
          </p:nvSpPr>
          <p:spPr bwMode="auto">
            <a:xfrm>
              <a:off x="3546440" y="4004056"/>
              <a:ext cx="257213" cy="298241"/>
            </a:xfrm>
            <a:custGeom>
              <a:avLst/>
              <a:gdLst>
                <a:gd name="T0" fmla="*/ 85 w 123"/>
                <a:gd name="T1" fmla="*/ 53 h 143"/>
                <a:gd name="T2" fmla="*/ 62 w 123"/>
                <a:gd name="T3" fmla="*/ 58 h 143"/>
                <a:gd name="T4" fmla="*/ 59 w 123"/>
                <a:gd name="T5" fmla="*/ 59 h 143"/>
                <a:gd name="T6" fmla="*/ 56 w 123"/>
                <a:gd name="T7" fmla="*/ 50 h 143"/>
                <a:gd name="T8" fmla="*/ 52 w 123"/>
                <a:gd name="T9" fmla="*/ 20 h 143"/>
                <a:gd name="T10" fmla="*/ 42 w 123"/>
                <a:gd name="T11" fmla="*/ 21 h 143"/>
                <a:gd name="T12" fmla="*/ 54 w 123"/>
                <a:gd name="T13" fmla="*/ 59 h 143"/>
                <a:gd name="T14" fmla="*/ 45 w 123"/>
                <a:gd name="T15" fmla="*/ 52 h 143"/>
                <a:gd name="T16" fmla="*/ 12 w 123"/>
                <a:gd name="T17" fmla="*/ 112 h 143"/>
                <a:gd name="T18" fmla="*/ 49 w 123"/>
                <a:gd name="T19" fmla="*/ 142 h 143"/>
                <a:gd name="T20" fmla="*/ 60 w 123"/>
                <a:gd name="T21" fmla="*/ 139 h 143"/>
                <a:gd name="T22" fmla="*/ 71 w 123"/>
                <a:gd name="T23" fmla="*/ 142 h 143"/>
                <a:gd name="T24" fmla="*/ 107 w 123"/>
                <a:gd name="T25" fmla="*/ 118 h 143"/>
                <a:gd name="T26" fmla="*/ 85 w 123"/>
                <a:gd name="T27" fmla="*/ 53 h 143"/>
                <a:gd name="T28" fmla="*/ 99 w 123"/>
                <a:gd name="T29" fmla="*/ 0 h 143"/>
                <a:gd name="T30" fmla="*/ 73 w 123"/>
                <a:gd name="T31" fmla="*/ 12 h 143"/>
                <a:gd name="T32" fmla="*/ 61 w 123"/>
                <a:gd name="T33" fmla="*/ 38 h 143"/>
                <a:gd name="T34" fmla="*/ 88 w 123"/>
                <a:gd name="T35" fmla="*/ 26 h 143"/>
                <a:gd name="T36" fmla="*/ 99 w 123"/>
                <a:gd name="T37"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3" h="143">
                  <a:moveTo>
                    <a:pt x="85" y="53"/>
                  </a:moveTo>
                  <a:cubicBezTo>
                    <a:pt x="77" y="52"/>
                    <a:pt x="75" y="54"/>
                    <a:pt x="62" y="58"/>
                  </a:cubicBezTo>
                  <a:cubicBezTo>
                    <a:pt x="61" y="59"/>
                    <a:pt x="60" y="59"/>
                    <a:pt x="59" y="59"/>
                  </a:cubicBezTo>
                  <a:cubicBezTo>
                    <a:pt x="58" y="57"/>
                    <a:pt x="57" y="54"/>
                    <a:pt x="56" y="50"/>
                  </a:cubicBezTo>
                  <a:cubicBezTo>
                    <a:pt x="51" y="35"/>
                    <a:pt x="52" y="20"/>
                    <a:pt x="52" y="20"/>
                  </a:cubicBezTo>
                  <a:cubicBezTo>
                    <a:pt x="52" y="20"/>
                    <a:pt x="48" y="16"/>
                    <a:pt x="42" y="21"/>
                  </a:cubicBezTo>
                  <a:cubicBezTo>
                    <a:pt x="40" y="29"/>
                    <a:pt x="49" y="49"/>
                    <a:pt x="54" y="59"/>
                  </a:cubicBezTo>
                  <a:cubicBezTo>
                    <a:pt x="50" y="57"/>
                    <a:pt x="49" y="52"/>
                    <a:pt x="45" y="52"/>
                  </a:cubicBezTo>
                  <a:cubicBezTo>
                    <a:pt x="15" y="50"/>
                    <a:pt x="0" y="84"/>
                    <a:pt x="12" y="112"/>
                  </a:cubicBezTo>
                  <a:cubicBezTo>
                    <a:pt x="19" y="130"/>
                    <a:pt x="35" y="141"/>
                    <a:pt x="49" y="142"/>
                  </a:cubicBezTo>
                  <a:cubicBezTo>
                    <a:pt x="53" y="143"/>
                    <a:pt x="56" y="139"/>
                    <a:pt x="60" y="139"/>
                  </a:cubicBezTo>
                  <a:cubicBezTo>
                    <a:pt x="64" y="139"/>
                    <a:pt x="69" y="142"/>
                    <a:pt x="71" y="142"/>
                  </a:cubicBezTo>
                  <a:cubicBezTo>
                    <a:pt x="85" y="143"/>
                    <a:pt x="97" y="134"/>
                    <a:pt x="107" y="118"/>
                  </a:cubicBezTo>
                  <a:cubicBezTo>
                    <a:pt x="123" y="91"/>
                    <a:pt x="114" y="55"/>
                    <a:pt x="85" y="53"/>
                  </a:cubicBezTo>
                  <a:close/>
                  <a:moveTo>
                    <a:pt x="99" y="0"/>
                  </a:moveTo>
                  <a:cubicBezTo>
                    <a:pt x="99" y="0"/>
                    <a:pt x="84" y="1"/>
                    <a:pt x="73" y="12"/>
                  </a:cubicBezTo>
                  <a:cubicBezTo>
                    <a:pt x="63" y="22"/>
                    <a:pt x="61" y="38"/>
                    <a:pt x="61" y="38"/>
                  </a:cubicBezTo>
                  <a:cubicBezTo>
                    <a:pt x="61" y="38"/>
                    <a:pt x="77" y="37"/>
                    <a:pt x="88" y="26"/>
                  </a:cubicBezTo>
                  <a:cubicBezTo>
                    <a:pt x="98" y="16"/>
                    <a:pt x="99" y="0"/>
                    <a:pt x="99" y="0"/>
                  </a:cubicBezTo>
                  <a:close/>
                </a:path>
              </a:pathLst>
            </a:custGeom>
            <a:solidFill>
              <a:schemeClr val="bg1"/>
            </a:solidFill>
            <a:ln>
              <a:noFill/>
            </a:ln>
          </p:spPr>
          <p:txBody>
            <a:bodyPr vert="horz" wrap="square" lIns="91433" tIns="45716" rIns="91433" bIns="45716" numCol="1" anchor="t" anchorCtr="0" compatLnSpc="1"/>
            <a:lstStyle/>
            <a:p>
              <a:endParaRPr lang="en-US">
                <a:solidFill>
                  <a:prstClr val="black"/>
                </a:solidFill>
              </a:endParaRPr>
            </a:p>
          </p:txBody>
        </p:sp>
      </p:grpSp>
      <p:grpSp>
        <p:nvGrpSpPr>
          <p:cNvPr id="9" name="组合 66"/>
          <p:cNvGrpSpPr/>
          <p:nvPr/>
        </p:nvGrpSpPr>
        <p:grpSpPr>
          <a:xfrm>
            <a:off x="2543054" y="1626899"/>
            <a:ext cx="444332" cy="444585"/>
            <a:chOff x="3391427" y="2696033"/>
            <a:chExt cx="592640" cy="592640"/>
          </a:xfrm>
          <a:effectLst>
            <a:outerShdw blurRad="50800" dist="38100" dir="2700000" algn="tl" rotWithShape="0">
              <a:schemeClr val="accent2">
                <a:lumMod val="75000"/>
                <a:alpha val="15000"/>
              </a:schemeClr>
            </a:outerShdw>
          </a:effectLst>
        </p:grpSpPr>
        <p:sp>
          <p:nvSpPr>
            <p:cNvPr id="68" name="Rectangle 182"/>
            <p:cNvSpPr/>
            <p:nvPr/>
          </p:nvSpPr>
          <p:spPr>
            <a:xfrm>
              <a:off x="3391427" y="2696033"/>
              <a:ext cx="592640" cy="592640"/>
            </a:xfrm>
            <a:prstGeom prst="rect">
              <a:avLst/>
            </a:prstGeom>
            <a:solidFill>
              <a:schemeClr val="bg1">
                <a:lumMod val="95000"/>
              </a:schemeClr>
            </a:solidFill>
            <a:ln>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solidFill>
                  <a:prstClr val="white"/>
                </a:solidFill>
                <a:latin typeface="DIN-BoldItalic" pitchFamily="50" charset="0"/>
              </a:endParaRPr>
            </a:p>
          </p:txBody>
        </p:sp>
        <p:sp>
          <p:nvSpPr>
            <p:cNvPr id="69" name="Rectangle 185"/>
            <p:cNvSpPr/>
            <p:nvPr/>
          </p:nvSpPr>
          <p:spPr>
            <a:xfrm>
              <a:off x="3454162" y="2766879"/>
              <a:ext cx="450948" cy="450948"/>
            </a:xfrm>
            <a:prstGeom prst="rect">
              <a:avLst/>
            </a:prstGeom>
            <a:solidFill>
              <a:schemeClr val="accent5">
                <a:lumMod val="75000"/>
              </a:schemeClr>
            </a:solidFill>
            <a:ln w="38100">
              <a:gradFill flip="none" rotWithShape="1">
                <a:gsLst>
                  <a:gs pos="0">
                    <a:schemeClr val="bg1">
                      <a:lumMod val="78000"/>
                    </a:schemeClr>
                  </a:gs>
                  <a:gs pos="100000">
                    <a:schemeClr val="bg1">
                      <a:lumMod val="98000"/>
                    </a:schemeClr>
                  </a:gs>
                </a:gsLst>
                <a:lin ang="54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solidFill>
                  <a:prstClr val="white"/>
                </a:solidFill>
                <a:effectLst>
                  <a:outerShdw blurRad="38100" dist="38100" dir="2700000" algn="tl">
                    <a:srgbClr val="000000">
                      <a:alpha val="43137"/>
                    </a:srgbClr>
                  </a:outerShdw>
                </a:effectLst>
                <a:latin typeface="DIN-BoldItalic" pitchFamily="50" charset="0"/>
              </a:endParaRPr>
            </a:p>
          </p:txBody>
        </p:sp>
        <p:sp>
          <p:nvSpPr>
            <p:cNvPr id="70" name="Freeform 5"/>
            <p:cNvSpPr>
              <a:spLocks noEditPoints="1"/>
            </p:cNvSpPr>
            <p:nvPr/>
          </p:nvSpPr>
          <p:spPr bwMode="auto">
            <a:xfrm>
              <a:off x="3524597" y="2913125"/>
              <a:ext cx="304697" cy="177189"/>
            </a:xfrm>
            <a:custGeom>
              <a:avLst/>
              <a:gdLst>
                <a:gd name="T0" fmla="*/ 135 w 139"/>
                <a:gd name="T1" fmla="*/ 61 h 81"/>
                <a:gd name="T2" fmla="*/ 131 w 139"/>
                <a:gd name="T3" fmla="*/ 56 h 81"/>
                <a:gd name="T4" fmla="*/ 131 w 139"/>
                <a:gd name="T5" fmla="*/ 27 h 81"/>
                <a:gd name="T6" fmla="*/ 139 w 139"/>
                <a:gd name="T7" fmla="*/ 24 h 81"/>
                <a:gd name="T8" fmla="*/ 70 w 139"/>
                <a:gd name="T9" fmla="*/ 0 h 81"/>
                <a:gd name="T10" fmla="*/ 0 w 139"/>
                <a:gd name="T11" fmla="*/ 24 h 81"/>
                <a:gd name="T12" fmla="*/ 70 w 139"/>
                <a:gd name="T13" fmla="*/ 48 h 81"/>
                <a:gd name="T14" fmla="*/ 127 w 139"/>
                <a:gd name="T15" fmla="*/ 28 h 81"/>
                <a:gd name="T16" fmla="*/ 127 w 139"/>
                <a:gd name="T17" fmla="*/ 56 h 81"/>
                <a:gd name="T18" fmla="*/ 123 w 139"/>
                <a:gd name="T19" fmla="*/ 61 h 81"/>
                <a:gd name="T20" fmla="*/ 126 w 139"/>
                <a:gd name="T21" fmla="*/ 64 h 81"/>
                <a:gd name="T22" fmla="*/ 123 w 139"/>
                <a:gd name="T23" fmla="*/ 81 h 81"/>
                <a:gd name="T24" fmla="*/ 135 w 139"/>
                <a:gd name="T25" fmla="*/ 81 h 81"/>
                <a:gd name="T26" fmla="*/ 132 w 139"/>
                <a:gd name="T27" fmla="*/ 64 h 81"/>
                <a:gd name="T28" fmla="*/ 135 w 139"/>
                <a:gd name="T29" fmla="*/ 61 h 81"/>
                <a:gd name="T30" fmla="*/ 28 w 139"/>
                <a:gd name="T31" fmla="*/ 42 h 81"/>
                <a:gd name="T32" fmla="*/ 28 w 139"/>
                <a:gd name="T33" fmla="*/ 69 h 81"/>
                <a:gd name="T34" fmla="*/ 70 w 139"/>
                <a:gd name="T35" fmla="*/ 81 h 81"/>
                <a:gd name="T36" fmla="*/ 111 w 139"/>
                <a:gd name="T37" fmla="*/ 69 h 81"/>
                <a:gd name="T38" fmla="*/ 111 w 139"/>
                <a:gd name="T39" fmla="*/ 42 h 81"/>
                <a:gd name="T40" fmla="*/ 70 w 139"/>
                <a:gd name="T41" fmla="*/ 56 h 81"/>
                <a:gd name="T42" fmla="*/ 28 w 139"/>
                <a:gd name="T43" fmla="*/ 42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9" h="81">
                  <a:moveTo>
                    <a:pt x="135" y="61"/>
                  </a:moveTo>
                  <a:cubicBezTo>
                    <a:pt x="135" y="58"/>
                    <a:pt x="134" y="56"/>
                    <a:pt x="131" y="56"/>
                  </a:cubicBezTo>
                  <a:cubicBezTo>
                    <a:pt x="131" y="27"/>
                    <a:pt x="131" y="27"/>
                    <a:pt x="131" y="27"/>
                  </a:cubicBezTo>
                  <a:cubicBezTo>
                    <a:pt x="139" y="24"/>
                    <a:pt x="139" y="24"/>
                    <a:pt x="139" y="24"/>
                  </a:cubicBezTo>
                  <a:cubicBezTo>
                    <a:pt x="70" y="0"/>
                    <a:pt x="70" y="0"/>
                    <a:pt x="70" y="0"/>
                  </a:cubicBezTo>
                  <a:cubicBezTo>
                    <a:pt x="0" y="24"/>
                    <a:pt x="0" y="24"/>
                    <a:pt x="0" y="24"/>
                  </a:cubicBezTo>
                  <a:cubicBezTo>
                    <a:pt x="70" y="48"/>
                    <a:pt x="70" y="48"/>
                    <a:pt x="70" y="48"/>
                  </a:cubicBezTo>
                  <a:cubicBezTo>
                    <a:pt x="127" y="28"/>
                    <a:pt x="127" y="28"/>
                    <a:pt x="127" y="28"/>
                  </a:cubicBezTo>
                  <a:cubicBezTo>
                    <a:pt x="127" y="56"/>
                    <a:pt x="127" y="56"/>
                    <a:pt x="127" y="56"/>
                  </a:cubicBezTo>
                  <a:cubicBezTo>
                    <a:pt x="125" y="56"/>
                    <a:pt x="123" y="58"/>
                    <a:pt x="123" y="61"/>
                  </a:cubicBezTo>
                  <a:cubicBezTo>
                    <a:pt x="123" y="63"/>
                    <a:pt x="125" y="64"/>
                    <a:pt x="126" y="64"/>
                  </a:cubicBezTo>
                  <a:cubicBezTo>
                    <a:pt x="123" y="81"/>
                    <a:pt x="123" y="81"/>
                    <a:pt x="123" y="81"/>
                  </a:cubicBezTo>
                  <a:cubicBezTo>
                    <a:pt x="135" y="81"/>
                    <a:pt x="135" y="81"/>
                    <a:pt x="135" y="81"/>
                  </a:cubicBezTo>
                  <a:cubicBezTo>
                    <a:pt x="132" y="64"/>
                    <a:pt x="132" y="64"/>
                    <a:pt x="132" y="64"/>
                  </a:cubicBezTo>
                  <a:cubicBezTo>
                    <a:pt x="134" y="64"/>
                    <a:pt x="135" y="63"/>
                    <a:pt x="135" y="61"/>
                  </a:cubicBezTo>
                  <a:close/>
                  <a:moveTo>
                    <a:pt x="28" y="42"/>
                  </a:moveTo>
                  <a:cubicBezTo>
                    <a:pt x="28" y="69"/>
                    <a:pt x="28" y="69"/>
                    <a:pt x="28" y="69"/>
                  </a:cubicBezTo>
                  <a:cubicBezTo>
                    <a:pt x="28" y="76"/>
                    <a:pt x="47" y="81"/>
                    <a:pt x="70" y="81"/>
                  </a:cubicBezTo>
                  <a:cubicBezTo>
                    <a:pt x="92" y="81"/>
                    <a:pt x="111" y="76"/>
                    <a:pt x="111" y="69"/>
                  </a:cubicBezTo>
                  <a:cubicBezTo>
                    <a:pt x="111" y="42"/>
                    <a:pt x="111" y="42"/>
                    <a:pt x="111" y="42"/>
                  </a:cubicBezTo>
                  <a:cubicBezTo>
                    <a:pt x="70" y="56"/>
                    <a:pt x="70" y="56"/>
                    <a:pt x="70" y="56"/>
                  </a:cubicBezTo>
                  <a:lnTo>
                    <a:pt x="28" y="42"/>
                  </a:lnTo>
                  <a:close/>
                </a:path>
              </a:pathLst>
            </a:custGeom>
            <a:solidFill>
              <a:schemeClr val="bg1"/>
            </a:solidFill>
            <a:ln>
              <a:noFill/>
            </a:ln>
          </p:spPr>
          <p:txBody>
            <a:bodyPr vert="horz" wrap="square" lIns="91433" tIns="45716" rIns="91433" bIns="45716" numCol="1" anchor="t" anchorCtr="0" compatLnSpc="1"/>
            <a:lstStyle/>
            <a:p>
              <a:endParaRPr lang="en-US">
                <a:solidFill>
                  <a:prstClr val="black"/>
                </a:solidFill>
              </a:endParaRPr>
            </a:p>
          </p:txBody>
        </p:sp>
      </p:grpSp>
      <p:grpSp>
        <p:nvGrpSpPr>
          <p:cNvPr id="10" name="组合 70"/>
          <p:cNvGrpSpPr/>
          <p:nvPr/>
        </p:nvGrpSpPr>
        <p:grpSpPr>
          <a:xfrm>
            <a:off x="2543054" y="3363980"/>
            <a:ext cx="444332" cy="444585"/>
            <a:chOff x="3391427" y="5011593"/>
            <a:chExt cx="592640" cy="592640"/>
          </a:xfrm>
          <a:effectLst>
            <a:outerShdw blurRad="50800" dist="38100" dir="2700000" algn="tl" rotWithShape="0">
              <a:schemeClr val="accent2">
                <a:lumMod val="75000"/>
                <a:alpha val="15000"/>
              </a:schemeClr>
            </a:outerShdw>
          </a:effectLst>
        </p:grpSpPr>
        <p:sp>
          <p:nvSpPr>
            <p:cNvPr id="72" name="Rectangle 184"/>
            <p:cNvSpPr/>
            <p:nvPr/>
          </p:nvSpPr>
          <p:spPr>
            <a:xfrm>
              <a:off x="3391427" y="5011593"/>
              <a:ext cx="592640" cy="592640"/>
            </a:xfrm>
            <a:prstGeom prst="rect">
              <a:avLst/>
            </a:prstGeom>
            <a:solidFill>
              <a:schemeClr val="bg1">
                <a:lumMod val="95000"/>
              </a:schemeClr>
            </a:solidFill>
            <a:ln>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solidFill>
                  <a:prstClr val="white"/>
                </a:solidFill>
                <a:latin typeface="DIN-BoldItalic" pitchFamily="50" charset="0"/>
              </a:endParaRPr>
            </a:p>
          </p:txBody>
        </p:sp>
        <p:sp>
          <p:nvSpPr>
            <p:cNvPr id="73" name="Rectangle 185"/>
            <p:cNvSpPr/>
            <p:nvPr/>
          </p:nvSpPr>
          <p:spPr>
            <a:xfrm>
              <a:off x="3454162" y="5082439"/>
              <a:ext cx="450948" cy="450948"/>
            </a:xfrm>
            <a:prstGeom prst="rect">
              <a:avLst/>
            </a:prstGeom>
            <a:solidFill>
              <a:schemeClr val="accent2">
                <a:lumMod val="75000"/>
              </a:schemeClr>
            </a:solidFill>
            <a:ln w="38100">
              <a:gradFill flip="none" rotWithShape="1">
                <a:gsLst>
                  <a:gs pos="0">
                    <a:schemeClr val="bg1">
                      <a:lumMod val="78000"/>
                    </a:schemeClr>
                  </a:gs>
                  <a:gs pos="100000">
                    <a:schemeClr val="bg1">
                      <a:lumMod val="98000"/>
                    </a:schemeClr>
                  </a:gs>
                </a:gsLst>
                <a:lin ang="54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solidFill>
                  <a:prstClr val="white"/>
                </a:solidFill>
                <a:effectLst>
                  <a:outerShdw blurRad="38100" dist="38100" dir="2700000" algn="tl">
                    <a:srgbClr val="000000">
                      <a:alpha val="43137"/>
                    </a:srgbClr>
                  </a:outerShdw>
                </a:effectLst>
                <a:latin typeface="DIN-BoldItalic" pitchFamily="50" charset="0"/>
              </a:endParaRPr>
            </a:p>
          </p:txBody>
        </p:sp>
        <p:sp>
          <p:nvSpPr>
            <p:cNvPr id="74" name="Freeform 28"/>
            <p:cNvSpPr/>
            <p:nvPr/>
          </p:nvSpPr>
          <p:spPr bwMode="auto">
            <a:xfrm>
              <a:off x="3549088" y="5181652"/>
              <a:ext cx="280206" cy="275536"/>
            </a:xfrm>
            <a:custGeom>
              <a:avLst/>
              <a:gdLst>
                <a:gd name="T0" fmla="*/ 16 w 136"/>
                <a:gd name="T1" fmla="*/ 57 h 134"/>
                <a:gd name="T2" fmla="*/ 0 w 136"/>
                <a:gd name="T3" fmla="*/ 72 h 134"/>
                <a:gd name="T4" fmla="*/ 25 w 136"/>
                <a:gd name="T5" fmla="*/ 92 h 134"/>
                <a:gd name="T6" fmla="*/ 37 w 136"/>
                <a:gd name="T7" fmla="*/ 78 h 134"/>
                <a:gd name="T8" fmla="*/ 55 w 136"/>
                <a:gd name="T9" fmla="*/ 80 h 134"/>
                <a:gd name="T10" fmla="*/ 42 w 136"/>
                <a:gd name="T11" fmla="*/ 95 h 134"/>
                <a:gd name="T12" fmla="*/ 44 w 136"/>
                <a:gd name="T13" fmla="*/ 115 h 134"/>
                <a:gd name="T14" fmla="*/ 65 w 136"/>
                <a:gd name="T15" fmla="*/ 134 h 134"/>
                <a:gd name="T16" fmla="*/ 92 w 136"/>
                <a:gd name="T17" fmla="*/ 98 h 134"/>
                <a:gd name="T18" fmla="*/ 79 w 136"/>
                <a:gd name="T19" fmla="*/ 92 h 134"/>
                <a:gd name="T20" fmla="*/ 80 w 136"/>
                <a:gd name="T21" fmla="*/ 78 h 134"/>
                <a:gd name="T22" fmla="*/ 96 w 136"/>
                <a:gd name="T23" fmla="*/ 76 h 134"/>
                <a:gd name="T24" fmla="*/ 107 w 136"/>
                <a:gd name="T25" fmla="*/ 90 h 134"/>
                <a:gd name="T26" fmla="*/ 136 w 136"/>
                <a:gd name="T27" fmla="*/ 62 h 134"/>
                <a:gd name="T28" fmla="*/ 103 w 136"/>
                <a:gd name="T29" fmla="*/ 40 h 134"/>
                <a:gd name="T30" fmla="*/ 90 w 136"/>
                <a:gd name="T31" fmla="*/ 54 h 134"/>
                <a:gd name="T32" fmla="*/ 75 w 136"/>
                <a:gd name="T33" fmla="*/ 40 h 134"/>
                <a:gd name="T34" fmla="*/ 93 w 136"/>
                <a:gd name="T35" fmla="*/ 27 h 134"/>
                <a:gd name="T36" fmla="*/ 71 w 136"/>
                <a:gd name="T37" fmla="*/ 0 h 134"/>
                <a:gd name="T38" fmla="*/ 37 w 136"/>
                <a:gd name="T39" fmla="*/ 28 h 134"/>
                <a:gd name="T40" fmla="*/ 30 w 136"/>
                <a:gd name="T41" fmla="*/ 16 h 134"/>
                <a:gd name="T42" fmla="*/ 12 w 136"/>
                <a:gd name="T43" fmla="*/ 15 h 134"/>
                <a:gd name="T44" fmla="*/ 19 w 136"/>
                <a:gd name="T45" fmla="*/ 32 h 134"/>
                <a:gd name="T46" fmla="*/ 16 w 136"/>
                <a:gd name="T47" fmla="*/ 5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6" h="134">
                  <a:moveTo>
                    <a:pt x="16" y="57"/>
                  </a:moveTo>
                  <a:cubicBezTo>
                    <a:pt x="6" y="64"/>
                    <a:pt x="0" y="72"/>
                    <a:pt x="0" y="72"/>
                  </a:cubicBezTo>
                  <a:cubicBezTo>
                    <a:pt x="0" y="72"/>
                    <a:pt x="16" y="94"/>
                    <a:pt x="25" y="92"/>
                  </a:cubicBezTo>
                  <a:cubicBezTo>
                    <a:pt x="33" y="90"/>
                    <a:pt x="33" y="85"/>
                    <a:pt x="37" y="78"/>
                  </a:cubicBezTo>
                  <a:cubicBezTo>
                    <a:pt x="40" y="70"/>
                    <a:pt x="54" y="72"/>
                    <a:pt x="55" y="80"/>
                  </a:cubicBezTo>
                  <a:cubicBezTo>
                    <a:pt x="55" y="87"/>
                    <a:pt x="53" y="94"/>
                    <a:pt x="42" y="95"/>
                  </a:cubicBezTo>
                  <a:cubicBezTo>
                    <a:pt x="32" y="96"/>
                    <a:pt x="31" y="108"/>
                    <a:pt x="44" y="115"/>
                  </a:cubicBezTo>
                  <a:cubicBezTo>
                    <a:pt x="56" y="122"/>
                    <a:pt x="56" y="127"/>
                    <a:pt x="65" y="134"/>
                  </a:cubicBezTo>
                  <a:cubicBezTo>
                    <a:pt x="74" y="124"/>
                    <a:pt x="98" y="105"/>
                    <a:pt x="92" y="98"/>
                  </a:cubicBezTo>
                  <a:cubicBezTo>
                    <a:pt x="86" y="95"/>
                    <a:pt x="85" y="99"/>
                    <a:pt x="79" y="92"/>
                  </a:cubicBezTo>
                  <a:cubicBezTo>
                    <a:pt x="73" y="86"/>
                    <a:pt x="78" y="80"/>
                    <a:pt x="80" y="78"/>
                  </a:cubicBezTo>
                  <a:cubicBezTo>
                    <a:pt x="82" y="75"/>
                    <a:pt x="90" y="70"/>
                    <a:pt x="96" y="76"/>
                  </a:cubicBezTo>
                  <a:cubicBezTo>
                    <a:pt x="102" y="82"/>
                    <a:pt x="96" y="89"/>
                    <a:pt x="107" y="90"/>
                  </a:cubicBezTo>
                  <a:cubicBezTo>
                    <a:pt x="118" y="91"/>
                    <a:pt x="127" y="71"/>
                    <a:pt x="136" y="62"/>
                  </a:cubicBezTo>
                  <a:cubicBezTo>
                    <a:pt x="123" y="49"/>
                    <a:pt x="114" y="34"/>
                    <a:pt x="103" y="40"/>
                  </a:cubicBezTo>
                  <a:cubicBezTo>
                    <a:pt x="91" y="46"/>
                    <a:pt x="98" y="45"/>
                    <a:pt x="90" y="54"/>
                  </a:cubicBezTo>
                  <a:cubicBezTo>
                    <a:pt x="81" y="62"/>
                    <a:pt x="67" y="48"/>
                    <a:pt x="75" y="40"/>
                  </a:cubicBezTo>
                  <a:cubicBezTo>
                    <a:pt x="83" y="32"/>
                    <a:pt x="85" y="36"/>
                    <a:pt x="93" y="27"/>
                  </a:cubicBezTo>
                  <a:cubicBezTo>
                    <a:pt x="101" y="18"/>
                    <a:pt x="83" y="12"/>
                    <a:pt x="71" y="0"/>
                  </a:cubicBezTo>
                  <a:cubicBezTo>
                    <a:pt x="60" y="15"/>
                    <a:pt x="45" y="29"/>
                    <a:pt x="37" y="28"/>
                  </a:cubicBezTo>
                  <a:cubicBezTo>
                    <a:pt x="30" y="26"/>
                    <a:pt x="30" y="22"/>
                    <a:pt x="30" y="16"/>
                  </a:cubicBezTo>
                  <a:cubicBezTo>
                    <a:pt x="30" y="11"/>
                    <a:pt x="18" y="8"/>
                    <a:pt x="12" y="15"/>
                  </a:cubicBezTo>
                  <a:cubicBezTo>
                    <a:pt x="6" y="23"/>
                    <a:pt x="11" y="30"/>
                    <a:pt x="19" y="32"/>
                  </a:cubicBezTo>
                  <a:cubicBezTo>
                    <a:pt x="27" y="33"/>
                    <a:pt x="26" y="50"/>
                    <a:pt x="16" y="57"/>
                  </a:cubicBezTo>
                  <a:close/>
                </a:path>
              </a:pathLst>
            </a:custGeom>
            <a:solidFill>
              <a:schemeClr val="bg1"/>
            </a:solidFill>
            <a:ln>
              <a:noFill/>
            </a:ln>
          </p:spPr>
          <p:txBody>
            <a:bodyPr vert="horz" wrap="square" lIns="91433" tIns="45716" rIns="91433" bIns="45716" numCol="1" anchor="t" anchorCtr="0" compatLnSpc="1"/>
            <a:lstStyle/>
            <a:p>
              <a:endParaRPr lang="en-US">
                <a:solidFill>
                  <a:prstClr val="black"/>
                </a:solidFill>
              </a:endParaRPr>
            </a:p>
          </p:txBody>
        </p:sp>
      </p:gr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fade">
                                      <p:cBhvr>
                                        <p:cTn id="11" dur="500"/>
                                        <p:tgtEl>
                                          <p:spTgt spid="38"/>
                                        </p:tgtEl>
                                      </p:cBhvr>
                                    </p:animEffect>
                                  </p:childTnLst>
                                </p:cTn>
                              </p:par>
                            </p:childTnLst>
                          </p:cTn>
                        </p:par>
                        <p:par>
                          <p:cTn id="12" fill="hold">
                            <p:stCondLst>
                              <p:cond delay="1000"/>
                            </p:stCondLst>
                            <p:childTnLst>
                              <p:par>
                                <p:cTn id="13" presetID="2" presetClass="entr" presetSubtype="2"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1+#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39"/>
                                        </p:tgtEl>
                                        <p:attrNameLst>
                                          <p:attrName>style.visibility</p:attrName>
                                        </p:attrNameLst>
                                      </p:cBhvr>
                                      <p:to>
                                        <p:strVal val="visible"/>
                                      </p:to>
                                    </p:set>
                                    <p:animEffect transition="in" filter="fade">
                                      <p:cBhvr>
                                        <p:cTn id="20" dur="500"/>
                                        <p:tgtEl>
                                          <p:spTgt spid="39"/>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40"/>
                                        </p:tgtEl>
                                        <p:attrNameLst>
                                          <p:attrName>style.visibility</p:attrName>
                                        </p:attrNameLst>
                                      </p:cBhvr>
                                      <p:to>
                                        <p:strVal val="visible"/>
                                      </p:to>
                                    </p:set>
                                    <p:animEffect transition="in" filter="fade">
                                      <p:cBhvr>
                                        <p:cTn id="24" dur="500"/>
                                        <p:tgtEl>
                                          <p:spTgt spid="40"/>
                                        </p:tgtEl>
                                      </p:cBhvr>
                                    </p:animEffect>
                                  </p:childTnLst>
                                </p:cTn>
                              </p:par>
                            </p:childTnLst>
                          </p:cTn>
                        </p:par>
                        <p:par>
                          <p:cTn id="25" fill="hold">
                            <p:stCondLst>
                              <p:cond delay="2500"/>
                            </p:stCondLst>
                            <p:childTnLst>
                              <p:par>
                                <p:cTn id="26" presetID="2" presetClass="entr" presetSubtype="2"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fill="hold"/>
                                        <p:tgtEl>
                                          <p:spTgt spid="5"/>
                                        </p:tgtEl>
                                        <p:attrNameLst>
                                          <p:attrName>ppt_x</p:attrName>
                                        </p:attrNameLst>
                                      </p:cBhvr>
                                      <p:tavLst>
                                        <p:tav tm="0">
                                          <p:val>
                                            <p:strVal val="1+#ppt_w/2"/>
                                          </p:val>
                                        </p:tav>
                                        <p:tav tm="100000">
                                          <p:val>
                                            <p:strVal val="#ppt_x"/>
                                          </p:val>
                                        </p:tav>
                                      </p:tavLst>
                                    </p:anim>
                                    <p:anim calcmode="lin" valueType="num">
                                      <p:cBhvr additive="base">
                                        <p:cTn id="29" dur="500" fill="hold"/>
                                        <p:tgtEl>
                                          <p:spTgt spid="5"/>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41"/>
                                        </p:tgtEl>
                                        <p:attrNameLst>
                                          <p:attrName>style.visibility</p:attrName>
                                        </p:attrNameLst>
                                      </p:cBhvr>
                                      <p:to>
                                        <p:strVal val="visible"/>
                                      </p:to>
                                    </p:set>
                                    <p:animEffect transition="in" filter="fade">
                                      <p:cBhvr>
                                        <p:cTn id="33" dur="500"/>
                                        <p:tgtEl>
                                          <p:spTgt spid="41"/>
                                        </p:tgtEl>
                                      </p:cBhvr>
                                    </p:animEffect>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42"/>
                                        </p:tgtEl>
                                        <p:attrNameLst>
                                          <p:attrName>style.visibility</p:attrName>
                                        </p:attrNameLst>
                                      </p:cBhvr>
                                      <p:to>
                                        <p:strVal val="visible"/>
                                      </p:to>
                                    </p:set>
                                    <p:animEffect transition="in" filter="fade">
                                      <p:cBhvr>
                                        <p:cTn id="37" dur="500"/>
                                        <p:tgtEl>
                                          <p:spTgt spid="42"/>
                                        </p:tgtEl>
                                      </p:cBhvr>
                                    </p:animEffect>
                                  </p:childTnLst>
                                </p:cTn>
                              </p:par>
                            </p:childTnLst>
                          </p:cTn>
                        </p:par>
                        <p:par>
                          <p:cTn id="38" fill="hold">
                            <p:stCondLst>
                              <p:cond delay="4000"/>
                            </p:stCondLst>
                            <p:childTnLst>
                              <p:par>
                                <p:cTn id="39" presetID="2" presetClass="entr" presetSubtype="2" fill="hold" nodeType="after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additive="base">
                                        <p:cTn id="41" dur="500" fill="hold"/>
                                        <p:tgtEl>
                                          <p:spTgt spid="6"/>
                                        </p:tgtEl>
                                        <p:attrNameLst>
                                          <p:attrName>ppt_x</p:attrName>
                                        </p:attrNameLst>
                                      </p:cBhvr>
                                      <p:tavLst>
                                        <p:tav tm="0">
                                          <p:val>
                                            <p:strVal val="1+#ppt_w/2"/>
                                          </p:val>
                                        </p:tav>
                                        <p:tav tm="100000">
                                          <p:val>
                                            <p:strVal val="#ppt_x"/>
                                          </p:val>
                                        </p:tav>
                                      </p:tavLst>
                                    </p:anim>
                                    <p:anim calcmode="lin" valueType="num">
                                      <p:cBhvr additive="base">
                                        <p:cTn id="42" dur="500" fill="hold"/>
                                        <p:tgtEl>
                                          <p:spTgt spid="6"/>
                                        </p:tgtEl>
                                        <p:attrNameLst>
                                          <p:attrName>ppt_y</p:attrName>
                                        </p:attrNameLst>
                                      </p:cBhvr>
                                      <p:tavLst>
                                        <p:tav tm="0">
                                          <p:val>
                                            <p:strVal val="#ppt_y"/>
                                          </p:val>
                                        </p:tav>
                                        <p:tav tm="100000">
                                          <p:val>
                                            <p:strVal val="#ppt_y"/>
                                          </p:val>
                                        </p:tav>
                                      </p:tavLst>
                                    </p:anim>
                                  </p:childTnLst>
                                </p:cTn>
                              </p:par>
                            </p:childTnLst>
                          </p:cTn>
                        </p:par>
                        <p:par>
                          <p:cTn id="43" fill="hold">
                            <p:stCondLst>
                              <p:cond delay="4500"/>
                            </p:stCondLst>
                            <p:childTnLst>
                              <p:par>
                                <p:cTn id="44" presetID="10" presetClass="entr" presetSubtype="0" fill="hold" grpId="0" nodeType="afterEffect">
                                  <p:stCondLst>
                                    <p:cond delay="0"/>
                                  </p:stCondLst>
                                  <p:childTnLst>
                                    <p:set>
                                      <p:cBhvr>
                                        <p:cTn id="45" dur="1" fill="hold">
                                          <p:stCondLst>
                                            <p:cond delay="0"/>
                                          </p:stCondLst>
                                        </p:cTn>
                                        <p:tgtEl>
                                          <p:spTgt spid="43"/>
                                        </p:tgtEl>
                                        <p:attrNameLst>
                                          <p:attrName>style.visibility</p:attrName>
                                        </p:attrNameLst>
                                      </p:cBhvr>
                                      <p:to>
                                        <p:strVal val="visible"/>
                                      </p:to>
                                    </p:set>
                                    <p:animEffect transition="in" filter="fade">
                                      <p:cBhvr>
                                        <p:cTn id="46" dur="500"/>
                                        <p:tgtEl>
                                          <p:spTgt spid="43"/>
                                        </p:tgtEl>
                                      </p:cBhvr>
                                    </p:animEffect>
                                  </p:childTnLst>
                                </p:cTn>
                              </p:par>
                            </p:childTnLst>
                          </p:cTn>
                        </p:par>
                        <p:par>
                          <p:cTn id="47" fill="hold">
                            <p:stCondLst>
                              <p:cond delay="5000"/>
                            </p:stCondLst>
                            <p:childTnLst>
                              <p:par>
                                <p:cTn id="48" presetID="10" presetClass="entr" presetSubtype="0" fill="hold" grpId="0" nodeType="afterEffect">
                                  <p:stCondLst>
                                    <p:cond delay="0"/>
                                  </p:stCondLst>
                                  <p:childTnLst>
                                    <p:set>
                                      <p:cBhvr>
                                        <p:cTn id="49" dur="1" fill="hold">
                                          <p:stCondLst>
                                            <p:cond delay="0"/>
                                          </p:stCondLst>
                                        </p:cTn>
                                        <p:tgtEl>
                                          <p:spTgt spid="44"/>
                                        </p:tgtEl>
                                        <p:attrNameLst>
                                          <p:attrName>style.visibility</p:attrName>
                                        </p:attrNameLst>
                                      </p:cBhvr>
                                      <p:to>
                                        <p:strVal val="visible"/>
                                      </p:to>
                                    </p:set>
                                    <p:animEffect transition="in" filter="fade">
                                      <p:cBhvr>
                                        <p:cTn id="50" dur="500"/>
                                        <p:tgtEl>
                                          <p:spTgt spid="44"/>
                                        </p:tgtEl>
                                      </p:cBhvr>
                                    </p:animEffect>
                                  </p:childTnLst>
                                </p:cTn>
                              </p:par>
                            </p:childTnLst>
                          </p:cTn>
                        </p:par>
                        <p:par>
                          <p:cTn id="51" fill="hold">
                            <p:stCondLst>
                              <p:cond delay="5500"/>
                            </p:stCondLst>
                            <p:childTnLst>
                              <p:par>
                                <p:cTn id="52" presetID="2" presetClass="entr" presetSubtype="8" fill="hold" nodeType="afterEffect">
                                  <p:stCondLst>
                                    <p:cond delay="0"/>
                                  </p:stCondLst>
                                  <p:childTnLst>
                                    <p:set>
                                      <p:cBhvr>
                                        <p:cTn id="53" dur="1" fill="hold">
                                          <p:stCondLst>
                                            <p:cond delay="0"/>
                                          </p:stCondLst>
                                        </p:cTn>
                                        <p:tgtEl>
                                          <p:spTgt spid="9"/>
                                        </p:tgtEl>
                                        <p:attrNameLst>
                                          <p:attrName>style.visibility</p:attrName>
                                        </p:attrNameLst>
                                      </p:cBhvr>
                                      <p:to>
                                        <p:strVal val="visible"/>
                                      </p:to>
                                    </p:set>
                                    <p:anim calcmode="lin" valueType="num">
                                      <p:cBhvr additive="base">
                                        <p:cTn id="54" dur="500" fill="hold"/>
                                        <p:tgtEl>
                                          <p:spTgt spid="9"/>
                                        </p:tgtEl>
                                        <p:attrNameLst>
                                          <p:attrName>ppt_x</p:attrName>
                                        </p:attrNameLst>
                                      </p:cBhvr>
                                      <p:tavLst>
                                        <p:tav tm="0">
                                          <p:val>
                                            <p:strVal val="0-#ppt_w/2"/>
                                          </p:val>
                                        </p:tav>
                                        <p:tav tm="100000">
                                          <p:val>
                                            <p:strVal val="#ppt_x"/>
                                          </p:val>
                                        </p:tav>
                                      </p:tavLst>
                                    </p:anim>
                                    <p:anim calcmode="lin" valueType="num">
                                      <p:cBhvr additive="base">
                                        <p:cTn id="55" dur="500" fill="hold"/>
                                        <p:tgtEl>
                                          <p:spTgt spid="9"/>
                                        </p:tgtEl>
                                        <p:attrNameLst>
                                          <p:attrName>ppt_y</p:attrName>
                                        </p:attrNameLst>
                                      </p:cBhvr>
                                      <p:tavLst>
                                        <p:tav tm="0">
                                          <p:val>
                                            <p:strVal val="#ppt_y"/>
                                          </p:val>
                                        </p:tav>
                                        <p:tav tm="100000">
                                          <p:val>
                                            <p:strVal val="#ppt_y"/>
                                          </p:val>
                                        </p:tav>
                                      </p:tavLst>
                                    </p:anim>
                                  </p:childTnLst>
                                </p:cTn>
                              </p:par>
                            </p:childTnLst>
                          </p:cTn>
                        </p:par>
                        <p:par>
                          <p:cTn id="56" fill="hold">
                            <p:stCondLst>
                              <p:cond delay="6000"/>
                            </p:stCondLst>
                            <p:childTnLst>
                              <p:par>
                                <p:cTn id="57" presetID="2" presetClass="entr" presetSubtype="8" fill="hold" grpId="0" nodeType="afterEffect">
                                  <p:stCondLst>
                                    <p:cond delay="0"/>
                                  </p:stCondLst>
                                  <p:childTnLst>
                                    <p:set>
                                      <p:cBhvr>
                                        <p:cTn id="58" dur="1" fill="hold">
                                          <p:stCondLst>
                                            <p:cond delay="0"/>
                                          </p:stCondLst>
                                        </p:cTn>
                                        <p:tgtEl>
                                          <p:spTgt spid="45"/>
                                        </p:tgtEl>
                                        <p:attrNameLst>
                                          <p:attrName>style.visibility</p:attrName>
                                        </p:attrNameLst>
                                      </p:cBhvr>
                                      <p:to>
                                        <p:strVal val="visible"/>
                                      </p:to>
                                    </p:set>
                                    <p:anim calcmode="lin" valueType="num">
                                      <p:cBhvr additive="base">
                                        <p:cTn id="59" dur="500" fill="hold"/>
                                        <p:tgtEl>
                                          <p:spTgt spid="45"/>
                                        </p:tgtEl>
                                        <p:attrNameLst>
                                          <p:attrName>ppt_x</p:attrName>
                                        </p:attrNameLst>
                                      </p:cBhvr>
                                      <p:tavLst>
                                        <p:tav tm="0">
                                          <p:val>
                                            <p:strVal val="0-#ppt_w/2"/>
                                          </p:val>
                                        </p:tav>
                                        <p:tav tm="100000">
                                          <p:val>
                                            <p:strVal val="#ppt_x"/>
                                          </p:val>
                                        </p:tav>
                                      </p:tavLst>
                                    </p:anim>
                                    <p:anim calcmode="lin" valueType="num">
                                      <p:cBhvr additive="base">
                                        <p:cTn id="60" dur="500" fill="hold"/>
                                        <p:tgtEl>
                                          <p:spTgt spid="45"/>
                                        </p:tgtEl>
                                        <p:attrNameLst>
                                          <p:attrName>ppt_y</p:attrName>
                                        </p:attrNameLst>
                                      </p:cBhvr>
                                      <p:tavLst>
                                        <p:tav tm="0">
                                          <p:val>
                                            <p:strVal val="#ppt_y"/>
                                          </p:val>
                                        </p:tav>
                                        <p:tav tm="100000">
                                          <p:val>
                                            <p:strVal val="#ppt_y"/>
                                          </p:val>
                                        </p:tav>
                                      </p:tavLst>
                                    </p:anim>
                                  </p:childTnLst>
                                </p:cTn>
                              </p:par>
                            </p:childTnLst>
                          </p:cTn>
                        </p:par>
                        <p:par>
                          <p:cTn id="61" fill="hold">
                            <p:stCondLst>
                              <p:cond delay="6500"/>
                            </p:stCondLst>
                            <p:childTnLst>
                              <p:par>
                                <p:cTn id="62" presetID="2" presetClass="entr" presetSubtype="8" fill="hold" grpId="0" nodeType="afterEffect">
                                  <p:stCondLst>
                                    <p:cond delay="0"/>
                                  </p:stCondLst>
                                  <p:childTnLst>
                                    <p:set>
                                      <p:cBhvr>
                                        <p:cTn id="63" dur="1" fill="hold">
                                          <p:stCondLst>
                                            <p:cond delay="0"/>
                                          </p:stCondLst>
                                        </p:cTn>
                                        <p:tgtEl>
                                          <p:spTgt spid="46"/>
                                        </p:tgtEl>
                                        <p:attrNameLst>
                                          <p:attrName>style.visibility</p:attrName>
                                        </p:attrNameLst>
                                      </p:cBhvr>
                                      <p:to>
                                        <p:strVal val="visible"/>
                                      </p:to>
                                    </p:set>
                                    <p:anim calcmode="lin" valueType="num">
                                      <p:cBhvr additive="base">
                                        <p:cTn id="64" dur="500" fill="hold"/>
                                        <p:tgtEl>
                                          <p:spTgt spid="46"/>
                                        </p:tgtEl>
                                        <p:attrNameLst>
                                          <p:attrName>ppt_x</p:attrName>
                                        </p:attrNameLst>
                                      </p:cBhvr>
                                      <p:tavLst>
                                        <p:tav tm="0">
                                          <p:val>
                                            <p:strVal val="0-#ppt_w/2"/>
                                          </p:val>
                                        </p:tav>
                                        <p:tav tm="100000">
                                          <p:val>
                                            <p:strVal val="#ppt_x"/>
                                          </p:val>
                                        </p:tav>
                                      </p:tavLst>
                                    </p:anim>
                                    <p:anim calcmode="lin" valueType="num">
                                      <p:cBhvr additive="base">
                                        <p:cTn id="65" dur="500" fill="hold"/>
                                        <p:tgtEl>
                                          <p:spTgt spid="46"/>
                                        </p:tgtEl>
                                        <p:attrNameLst>
                                          <p:attrName>ppt_y</p:attrName>
                                        </p:attrNameLst>
                                      </p:cBhvr>
                                      <p:tavLst>
                                        <p:tav tm="0">
                                          <p:val>
                                            <p:strVal val="#ppt_y"/>
                                          </p:val>
                                        </p:tav>
                                        <p:tav tm="100000">
                                          <p:val>
                                            <p:strVal val="#ppt_y"/>
                                          </p:val>
                                        </p:tav>
                                      </p:tavLst>
                                    </p:anim>
                                  </p:childTnLst>
                                </p:cTn>
                              </p:par>
                            </p:childTnLst>
                          </p:cTn>
                        </p:par>
                        <p:par>
                          <p:cTn id="66" fill="hold">
                            <p:stCondLst>
                              <p:cond delay="7000"/>
                            </p:stCondLst>
                            <p:childTnLst>
                              <p:par>
                                <p:cTn id="67" presetID="2" presetClass="entr" presetSubtype="8" fill="hold" nodeType="afterEffect">
                                  <p:stCondLst>
                                    <p:cond delay="0"/>
                                  </p:stCondLst>
                                  <p:childTnLst>
                                    <p:set>
                                      <p:cBhvr>
                                        <p:cTn id="68" dur="1" fill="hold">
                                          <p:stCondLst>
                                            <p:cond delay="0"/>
                                          </p:stCondLst>
                                        </p:cTn>
                                        <p:tgtEl>
                                          <p:spTgt spid="7"/>
                                        </p:tgtEl>
                                        <p:attrNameLst>
                                          <p:attrName>style.visibility</p:attrName>
                                        </p:attrNameLst>
                                      </p:cBhvr>
                                      <p:to>
                                        <p:strVal val="visible"/>
                                      </p:to>
                                    </p:set>
                                    <p:anim calcmode="lin" valueType="num">
                                      <p:cBhvr additive="base">
                                        <p:cTn id="69" dur="500" fill="hold"/>
                                        <p:tgtEl>
                                          <p:spTgt spid="7"/>
                                        </p:tgtEl>
                                        <p:attrNameLst>
                                          <p:attrName>ppt_x</p:attrName>
                                        </p:attrNameLst>
                                      </p:cBhvr>
                                      <p:tavLst>
                                        <p:tav tm="0">
                                          <p:val>
                                            <p:strVal val="0-#ppt_w/2"/>
                                          </p:val>
                                        </p:tav>
                                        <p:tav tm="100000">
                                          <p:val>
                                            <p:strVal val="#ppt_x"/>
                                          </p:val>
                                        </p:tav>
                                      </p:tavLst>
                                    </p:anim>
                                    <p:anim calcmode="lin" valueType="num">
                                      <p:cBhvr additive="base">
                                        <p:cTn id="70" dur="500" fill="hold"/>
                                        <p:tgtEl>
                                          <p:spTgt spid="7"/>
                                        </p:tgtEl>
                                        <p:attrNameLst>
                                          <p:attrName>ppt_y</p:attrName>
                                        </p:attrNameLst>
                                      </p:cBhvr>
                                      <p:tavLst>
                                        <p:tav tm="0">
                                          <p:val>
                                            <p:strVal val="#ppt_y"/>
                                          </p:val>
                                        </p:tav>
                                        <p:tav tm="100000">
                                          <p:val>
                                            <p:strVal val="#ppt_y"/>
                                          </p:val>
                                        </p:tav>
                                      </p:tavLst>
                                    </p:anim>
                                  </p:childTnLst>
                                </p:cTn>
                              </p:par>
                            </p:childTnLst>
                          </p:cTn>
                        </p:par>
                        <p:par>
                          <p:cTn id="71" fill="hold">
                            <p:stCondLst>
                              <p:cond delay="7500"/>
                            </p:stCondLst>
                            <p:childTnLst>
                              <p:par>
                                <p:cTn id="72" presetID="10" presetClass="entr" presetSubtype="0" fill="hold" grpId="0" nodeType="afterEffect">
                                  <p:stCondLst>
                                    <p:cond delay="0"/>
                                  </p:stCondLst>
                                  <p:childTnLst>
                                    <p:set>
                                      <p:cBhvr>
                                        <p:cTn id="73" dur="1" fill="hold">
                                          <p:stCondLst>
                                            <p:cond delay="0"/>
                                          </p:stCondLst>
                                        </p:cTn>
                                        <p:tgtEl>
                                          <p:spTgt spid="47"/>
                                        </p:tgtEl>
                                        <p:attrNameLst>
                                          <p:attrName>style.visibility</p:attrName>
                                        </p:attrNameLst>
                                      </p:cBhvr>
                                      <p:to>
                                        <p:strVal val="visible"/>
                                      </p:to>
                                    </p:set>
                                    <p:animEffect transition="in" filter="fade">
                                      <p:cBhvr>
                                        <p:cTn id="74" dur="500"/>
                                        <p:tgtEl>
                                          <p:spTgt spid="47"/>
                                        </p:tgtEl>
                                      </p:cBhvr>
                                    </p:animEffect>
                                  </p:childTnLst>
                                </p:cTn>
                              </p:par>
                            </p:childTnLst>
                          </p:cTn>
                        </p:par>
                        <p:par>
                          <p:cTn id="75" fill="hold">
                            <p:stCondLst>
                              <p:cond delay="8000"/>
                            </p:stCondLst>
                            <p:childTnLst>
                              <p:par>
                                <p:cTn id="76" presetID="10" presetClass="entr" presetSubtype="0" fill="hold" grpId="0" nodeType="afterEffect">
                                  <p:stCondLst>
                                    <p:cond delay="0"/>
                                  </p:stCondLst>
                                  <p:childTnLst>
                                    <p:set>
                                      <p:cBhvr>
                                        <p:cTn id="77" dur="1" fill="hold">
                                          <p:stCondLst>
                                            <p:cond delay="0"/>
                                          </p:stCondLst>
                                        </p:cTn>
                                        <p:tgtEl>
                                          <p:spTgt spid="48"/>
                                        </p:tgtEl>
                                        <p:attrNameLst>
                                          <p:attrName>style.visibility</p:attrName>
                                        </p:attrNameLst>
                                      </p:cBhvr>
                                      <p:to>
                                        <p:strVal val="visible"/>
                                      </p:to>
                                    </p:set>
                                    <p:animEffect transition="in" filter="fade">
                                      <p:cBhvr>
                                        <p:cTn id="78" dur="500"/>
                                        <p:tgtEl>
                                          <p:spTgt spid="48"/>
                                        </p:tgtEl>
                                      </p:cBhvr>
                                    </p:animEffect>
                                  </p:childTnLst>
                                </p:cTn>
                              </p:par>
                            </p:childTnLst>
                          </p:cTn>
                        </p:par>
                        <p:par>
                          <p:cTn id="79" fill="hold">
                            <p:stCondLst>
                              <p:cond delay="8500"/>
                            </p:stCondLst>
                            <p:childTnLst>
                              <p:par>
                                <p:cTn id="80" presetID="2" presetClass="entr" presetSubtype="8" fill="hold" nodeType="afterEffect">
                                  <p:stCondLst>
                                    <p:cond delay="0"/>
                                  </p:stCondLst>
                                  <p:childTnLst>
                                    <p:set>
                                      <p:cBhvr>
                                        <p:cTn id="81" dur="1" fill="hold">
                                          <p:stCondLst>
                                            <p:cond delay="0"/>
                                          </p:stCondLst>
                                        </p:cTn>
                                        <p:tgtEl>
                                          <p:spTgt spid="10"/>
                                        </p:tgtEl>
                                        <p:attrNameLst>
                                          <p:attrName>style.visibility</p:attrName>
                                        </p:attrNameLst>
                                      </p:cBhvr>
                                      <p:to>
                                        <p:strVal val="visible"/>
                                      </p:to>
                                    </p:set>
                                    <p:anim calcmode="lin" valueType="num">
                                      <p:cBhvr additive="base">
                                        <p:cTn id="82" dur="500" fill="hold"/>
                                        <p:tgtEl>
                                          <p:spTgt spid="10"/>
                                        </p:tgtEl>
                                        <p:attrNameLst>
                                          <p:attrName>ppt_x</p:attrName>
                                        </p:attrNameLst>
                                      </p:cBhvr>
                                      <p:tavLst>
                                        <p:tav tm="0">
                                          <p:val>
                                            <p:strVal val="0-#ppt_w/2"/>
                                          </p:val>
                                        </p:tav>
                                        <p:tav tm="100000">
                                          <p:val>
                                            <p:strVal val="#ppt_x"/>
                                          </p:val>
                                        </p:tav>
                                      </p:tavLst>
                                    </p:anim>
                                    <p:anim calcmode="lin" valueType="num">
                                      <p:cBhvr additive="base">
                                        <p:cTn id="83" dur="500" fill="hold"/>
                                        <p:tgtEl>
                                          <p:spTgt spid="10"/>
                                        </p:tgtEl>
                                        <p:attrNameLst>
                                          <p:attrName>ppt_y</p:attrName>
                                        </p:attrNameLst>
                                      </p:cBhvr>
                                      <p:tavLst>
                                        <p:tav tm="0">
                                          <p:val>
                                            <p:strVal val="#ppt_y"/>
                                          </p:val>
                                        </p:tav>
                                        <p:tav tm="100000">
                                          <p:val>
                                            <p:strVal val="#ppt_y"/>
                                          </p:val>
                                        </p:tav>
                                      </p:tavLst>
                                    </p:anim>
                                  </p:childTnLst>
                                </p:cTn>
                              </p:par>
                            </p:childTnLst>
                          </p:cTn>
                        </p:par>
                        <p:par>
                          <p:cTn id="84" fill="hold">
                            <p:stCondLst>
                              <p:cond delay="9000"/>
                            </p:stCondLst>
                            <p:childTnLst>
                              <p:par>
                                <p:cTn id="85" presetID="10" presetClass="entr" presetSubtype="0" fill="hold" grpId="0" nodeType="afterEffect">
                                  <p:stCondLst>
                                    <p:cond delay="0"/>
                                  </p:stCondLst>
                                  <p:childTnLst>
                                    <p:set>
                                      <p:cBhvr>
                                        <p:cTn id="86" dur="1" fill="hold">
                                          <p:stCondLst>
                                            <p:cond delay="0"/>
                                          </p:stCondLst>
                                        </p:cTn>
                                        <p:tgtEl>
                                          <p:spTgt spid="49"/>
                                        </p:tgtEl>
                                        <p:attrNameLst>
                                          <p:attrName>style.visibility</p:attrName>
                                        </p:attrNameLst>
                                      </p:cBhvr>
                                      <p:to>
                                        <p:strVal val="visible"/>
                                      </p:to>
                                    </p:set>
                                    <p:animEffect transition="in" filter="fade">
                                      <p:cBhvr>
                                        <p:cTn id="87" dur="500"/>
                                        <p:tgtEl>
                                          <p:spTgt spid="49"/>
                                        </p:tgtEl>
                                      </p:cBhvr>
                                    </p:animEffect>
                                  </p:childTnLst>
                                </p:cTn>
                              </p:par>
                            </p:childTnLst>
                          </p:cTn>
                        </p:par>
                        <p:par>
                          <p:cTn id="88" fill="hold">
                            <p:stCondLst>
                              <p:cond delay="9500"/>
                            </p:stCondLst>
                            <p:childTnLst>
                              <p:par>
                                <p:cTn id="89" presetID="10" presetClass="entr" presetSubtype="0" fill="hold" grpId="0" nodeType="afterEffect">
                                  <p:stCondLst>
                                    <p:cond delay="0"/>
                                  </p:stCondLst>
                                  <p:childTnLst>
                                    <p:set>
                                      <p:cBhvr>
                                        <p:cTn id="90" dur="1" fill="hold">
                                          <p:stCondLst>
                                            <p:cond delay="0"/>
                                          </p:stCondLst>
                                        </p:cTn>
                                        <p:tgtEl>
                                          <p:spTgt spid="50"/>
                                        </p:tgtEl>
                                        <p:attrNameLst>
                                          <p:attrName>style.visibility</p:attrName>
                                        </p:attrNameLst>
                                      </p:cBhvr>
                                      <p:to>
                                        <p:strVal val="visible"/>
                                      </p:to>
                                    </p:set>
                                    <p:animEffect transition="in" filter="fade">
                                      <p:cBhvr>
                                        <p:cTn id="91"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41" grpId="0"/>
      <p:bldP spid="42" grpId="0"/>
      <p:bldP spid="43" grpId="0"/>
      <p:bldP spid="44" grpId="0"/>
      <p:bldP spid="45" grpId="0"/>
      <p:bldP spid="46" grpId="0"/>
      <p:bldP spid="47" grpId="0"/>
      <p:bldP spid="48" grpId="0"/>
      <p:bldP spid="49" grpId="0"/>
      <p:bldP spid="5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4604744" y="882480"/>
            <a:ext cx="573915" cy="574017"/>
          </a:xfrm>
          <a:prstGeom prst="ellipse">
            <a:avLst/>
          </a:prstGeom>
          <a:noFill/>
          <a:ln>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8900000" scaled="1"/>
              <a:tileRect/>
            </a:gradFill>
            <a:prstDash val="sysDash"/>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r>
              <a:rPr lang="en-US" altLang="zh-CN" sz="1050" b="1" dirty="0">
                <a:solidFill>
                  <a:schemeClr val="tx1">
                    <a:lumMod val="75000"/>
                    <a:lumOff val="25000"/>
                  </a:schemeClr>
                </a:solidFill>
              </a:rPr>
              <a:t>start</a:t>
            </a:r>
            <a:endParaRPr lang="zh-CN" altLang="en-US" sz="1050" b="1" dirty="0">
              <a:solidFill>
                <a:schemeClr val="tx1">
                  <a:lumMod val="75000"/>
                  <a:lumOff val="25000"/>
                </a:schemeClr>
              </a:solidFill>
            </a:endParaRPr>
          </a:p>
        </p:txBody>
      </p:sp>
      <p:cxnSp>
        <p:nvCxnSpPr>
          <p:cNvPr id="4" name="直接连接符 3"/>
          <p:cNvCxnSpPr>
            <a:stCxn id="30" idx="7"/>
            <a:endCxn id="3" idx="2"/>
          </p:cNvCxnSpPr>
          <p:nvPr/>
        </p:nvCxnSpPr>
        <p:spPr>
          <a:xfrm flipV="1">
            <a:off x="3673621" y="1169490"/>
            <a:ext cx="931123" cy="45969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 name="直接连接符 4"/>
          <p:cNvCxnSpPr>
            <a:stCxn id="30" idx="5"/>
          </p:cNvCxnSpPr>
          <p:nvPr/>
        </p:nvCxnSpPr>
        <p:spPr>
          <a:xfrm>
            <a:off x="3673621" y="2071006"/>
            <a:ext cx="1518136" cy="363227"/>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3765304" y="2677178"/>
            <a:ext cx="1505038" cy="563298"/>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3673621" y="3544158"/>
            <a:ext cx="1591958" cy="257235"/>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V="1">
            <a:off x="4376130" y="3982411"/>
            <a:ext cx="931123" cy="45969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3772449" y="4105075"/>
            <a:ext cx="572724" cy="574017"/>
          </a:xfrm>
          <a:prstGeom prst="ellipse">
            <a:avLst/>
          </a:prstGeom>
          <a:noFill/>
          <a:ln>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8900000" scaled="1"/>
              <a:tileRect/>
            </a:gradFill>
            <a:prstDash val="sysDash"/>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r>
              <a:rPr lang="en-US" altLang="zh-CN" sz="1100" b="1" dirty="0">
                <a:solidFill>
                  <a:schemeClr val="tx1">
                    <a:lumMod val="75000"/>
                    <a:lumOff val="25000"/>
                  </a:schemeClr>
                </a:solidFill>
              </a:rPr>
              <a:t>end</a:t>
            </a:r>
            <a:endParaRPr lang="zh-CN" altLang="en-US" sz="1100" b="1" dirty="0">
              <a:solidFill>
                <a:schemeClr val="tx1">
                  <a:lumMod val="75000"/>
                  <a:lumOff val="25000"/>
                </a:schemeClr>
              </a:solidFill>
            </a:endParaRPr>
          </a:p>
        </p:txBody>
      </p:sp>
      <p:grpSp>
        <p:nvGrpSpPr>
          <p:cNvPr id="10" name="组合 9"/>
          <p:cNvGrpSpPr/>
          <p:nvPr/>
        </p:nvGrpSpPr>
        <p:grpSpPr>
          <a:xfrm>
            <a:off x="809718" y="1262170"/>
            <a:ext cx="2411240" cy="907510"/>
            <a:chOff x="1481200" y="4382357"/>
            <a:chExt cx="3214801" cy="1209726"/>
          </a:xfrm>
        </p:grpSpPr>
        <p:sp>
          <p:nvSpPr>
            <p:cNvPr id="11" name="矩形 10"/>
            <p:cNvSpPr/>
            <p:nvPr/>
          </p:nvSpPr>
          <p:spPr>
            <a:xfrm>
              <a:off x="1481200" y="4806563"/>
              <a:ext cx="2841876" cy="78552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我爱你是一家为中小微企业、自媒体、设计师、运营者等提供免费摄影图网站，致力做中国优质的创意图片服务商。</a:t>
              </a:r>
              <a:endPar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Rectangle 84"/>
            <p:cNvSpPr>
              <a:spLocks noChangeArrowheads="1"/>
            </p:cNvSpPr>
            <p:nvPr/>
          </p:nvSpPr>
          <p:spPr bwMode="auto">
            <a:xfrm>
              <a:off x="2801355" y="4382357"/>
              <a:ext cx="1894646" cy="48135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3" tIns="45716" rIns="91433" bIns="45716" numCol="1" spcCol="0" rtlCol="0" fromWordArt="0" anchor="ctr" anchorCtr="0" forceAA="0" compatLnSpc="1">
              <a:noAutofit/>
            </a:bodyPr>
            <a:lstStyle/>
            <a:p>
              <a:pPr algn="ct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5743035" y="1780167"/>
            <a:ext cx="2429122" cy="889512"/>
            <a:chOff x="1084435" y="4406349"/>
            <a:chExt cx="3238641" cy="1185734"/>
          </a:xfrm>
        </p:grpSpPr>
        <p:sp>
          <p:nvSpPr>
            <p:cNvPr id="14" name="矩形 13"/>
            <p:cNvSpPr/>
            <p:nvPr/>
          </p:nvSpPr>
          <p:spPr>
            <a:xfrm>
              <a:off x="1481200" y="4806563"/>
              <a:ext cx="2841876" cy="78552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我爱你是一家为中小微企业、自媒体、设计师、运营者等提供免费摄影图网站，致力做中国优质的创意图片服务商。</a:t>
              </a:r>
              <a:endPar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Rectangle 84"/>
            <p:cNvSpPr>
              <a:spLocks noChangeArrowheads="1"/>
            </p:cNvSpPr>
            <p:nvPr/>
          </p:nvSpPr>
          <p:spPr bwMode="auto">
            <a:xfrm>
              <a:off x="1084435" y="4406349"/>
              <a:ext cx="1894645" cy="48135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3" tIns="45716" rIns="91433" bIns="45716" numCol="1" spcCol="0" rtlCol="0" fromWordArt="0" anchor="ctr" anchorCtr="0" forceAA="0" compatLnSpc="1">
              <a:noAutofit/>
            </a:bodyPr>
            <a:lstStyle/>
            <a:p>
              <a:pPr algn="ct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780045" y="2800287"/>
            <a:ext cx="2387900" cy="907510"/>
            <a:chOff x="1481200" y="4382357"/>
            <a:chExt cx="3183682" cy="1209726"/>
          </a:xfrm>
        </p:grpSpPr>
        <p:sp>
          <p:nvSpPr>
            <p:cNvPr id="17" name="矩形 16"/>
            <p:cNvSpPr/>
            <p:nvPr/>
          </p:nvSpPr>
          <p:spPr>
            <a:xfrm>
              <a:off x="1481200" y="4806563"/>
              <a:ext cx="2841876" cy="78552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我爱你是一家为中小微企业、自媒体、设计师、运营者等提供免费摄影图网站，致力做中国优质的创意图片服务商。</a:t>
              </a:r>
              <a:endPar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Rectangle 84"/>
            <p:cNvSpPr>
              <a:spLocks noChangeArrowheads="1"/>
            </p:cNvSpPr>
            <p:nvPr/>
          </p:nvSpPr>
          <p:spPr bwMode="auto">
            <a:xfrm>
              <a:off x="2770236" y="4382357"/>
              <a:ext cx="1894646" cy="48135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3" tIns="45716" rIns="91433" bIns="45716" numCol="1" spcCol="0" rtlCol="0" fromWordArt="0" anchor="ctr" anchorCtr="0" forceAA="0" compatLnSpc="1">
              <a:noAutofit/>
            </a:bodyPr>
            <a:lstStyle/>
            <a:p>
              <a:pPr algn="ct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5724045" y="3328346"/>
            <a:ext cx="2448112" cy="889512"/>
            <a:chOff x="1059117" y="4406349"/>
            <a:chExt cx="3263959" cy="1185734"/>
          </a:xfrm>
        </p:grpSpPr>
        <p:sp>
          <p:nvSpPr>
            <p:cNvPr id="20" name="矩形 19"/>
            <p:cNvSpPr/>
            <p:nvPr/>
          </p:nvSpPr>
          <p:spPr>
            <a:xfrm>
              <a:off x="1481200" y="4806563"/>
              <a:ext cx="2841876" cy="78552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我爱你是一家为中小微企业、自媒体、设计师、运营者等提供免费摄影图网站，致力做中国优质的创意图片服务商。</a:t>
              </a:r>
              <a:endPar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Rectangle 84"/>
            <p:cNvSpPr>
              <a:spLocks noChangeArrowheads="1"/>
            </p:cNvSpPr>
            <p:nvPr/>
          </p:nvSpPr>
          <p:spPr bwMode="auto">
            <a:xfrm>
              <a:off x="1059117" y="4406349"/>
              <a:ext cx="1894645" cy="48135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3" tIns="45716" rIns="91433" bIns="45716" numCol="1" spcCol="0" rtlCol="0" fromWordArt="0" anchor="ctr" anchorCtr="0" forceAA="0" compatLnSpc="1">
              <a:noAutofit/>
            </a:bodyPr>
            <a:lstStyle/>
            <a:p>
              <a:pPr algn="ct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5178658" y="2107924"/>
            <a:ext cx="625115" cy="624035"/>
            <a:chOff x="6904037" y="2532063"/>
            <a:chExt cx="833438" cy="831850"/>
          </a:xfrm>
          <a:solidFill>
            <a:schemeClr val="accent2">
              <a:lumMod val="75000"/>
            </a:schemeClr>
          </a:solidFill>
        </p:grpSpPr>
        <p:grpSp>
          <p:nvGrpSpPr>
            <p:cNvPr id="23" name="组合 22"/>
            <p:cNvGrpSpPr/>
            <p:nvPr/>
          </p:nvGrpSpPr>
          <p:grpSpPr bwMode="auto">
            <a:xfrm>
              <a:off x="6904037" y="2532063"/>
              <a:ext cx="833438" cy="831850"/>
              <a:chOff x="3176812" y="2273198"/>
              <a:chExt cx="2641825" cy="2726239"/>
            </a:xfrm>
            <a:grpFill/>
          </p:grpSpPr>
          <p:sp>
            <p:nvSpPr>
              <p:cNvPr id="25" name="椭圆 24"/>
              <p:cNvSpPr/>
              <p:nvPr/>
            </p:nvSpPr>
            <p:spPr>
              <a:xfrm>
                <a:off x="3176812" y="2273198"/>
                <a:ext cx="2641825" cy="2726239"/>
              </a:xfrm>
              <a:prstGeom prst="ellipse">
                <a:avLst/>
              </a:prstGeom>
              <a:grp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endParaRPr lang="zh-CN" altLang="en-US" dirty="0">
                  <a:solidFill>
                    <a:prstClr val="white"/>
                  </a:solidFill>
                </a:endParaRPr>
              </a:p>
            </p:txBody>
          </p:sp>
          <p:sp>
            <p:nvSpPr>
              <p:cNvPr id="26" name="椭圆 25"/>
              <p:cNvSpPr/>
              <p:nvPr/>
            </p:nvSpPr>
            <p:spPr>
              <a:xfrm>
                <a:off x="3267389" y="2366847"/>
                <a:ext cx="2460671" cy="2538940"/>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endParaRPr lang="zh-CN" altLang="en-US" dirty="0">
                  <a:solidFill>
                    <a:prstClr val="white"/>
                  </a:solidFill>
                </a:endParaRPr>
              </a:p>
            </p:txBody>
          </p:sp>
        </p:grpSp>
        <p:sp>
          <p:nvSpPr>
            <p:cNvPr id="24" name="Freeform 10"/>
            <p:cNvSpPr>
              <a:spLocks noEditPoints="1"/>
            </p:cNvSpPr>
            <p:nvPr/>
          </p:nvSpPr>
          <p:spPr bwMode="auto">
            <a:xfrm>
              <a:off x="7052696" y="2680494"/>
              <a:ext cx="536120" cy="534987"/>
            </a:xfrm>
            <a:custGeom>
              <a:avLst/>
              <a:gdLst>
                <a:gd name="T0" fmla="*/ 133112 w 689"/>
                <a:gd name="T1" fmla="*/ 513932 h 688"/>
                <a:gd name="T2" fmla="*/ 618646 w 689"/>
                <a:gd name="T3" fmla="*/ 234100 h 688"/>
                <a:gd name="T4" fmla="*/ 540087 w 689"/>
                <a:gd name="T5" fmla="*/ 658747 h 688"/>
                <a:gd name="T6" fmla="*/ 211671 w 689"/>
                <a:gd name="T7" fmla="*/ 90374 h 688"/>
                <a:gd name="T8" fmla="*/ 540087 w 689"/>
                <a:gd name="T9" fmla="*/ 658747 h 688"/>
                <a:gd name="T10" fmla="*/ 175665 w 689"/>
                <a:gd name="T11" fmla="*/ 489977 h 688"/>
                <a:gd name="T12" fmla="*/ 576093 w 689"/>
                <a:gd name="T13" fmla="*/ 259144 h 688"/>
                <a:gd name="T14" fmla="*/ 501899 w 689"/>
                <a:gd name="T15" fmla="*/ 591239 h 688"/>
                <a:gd name="T16" fmla="*/ 250950 w 689"/>
                <a:gd name="T17" fmla="*/ 157882 h 688"/>
                <a:gd name="T18" fmla="*/ 501899 w 689"/>
                <a:gd name="T19" fmla="*/ 591239 h 688"/>
                <a:gd name="T20" fmla="*/ 376425 w 689"/>
                <a:gd name="T21" fmla="*/ 409403 h 688"/>
                <a:gd name="T22" fmla="*/ 376425 w 689"/>
                <a:gd name="T23" fmla="*/ 338629 h 688"/>
                <a:gd name="T24" fmla="*/ 391700 w 689"/>
                <a:gd name="T25" fmla="*/ 172037 h 688"/>
                <a:gd name="T26" fmla="*/ 375333 w 689"/>
                <a:gd name="T27" fmla="*/ 187280 h 688"/>
                <a:gd name="T28" fmla="*/ 360058 w 689"/>
                <a:gd name="T29" fmla="*/ 146993 h 688"/>
                <a:gd name="T30" fmla="*/ 376425 w 689"/>
                <a:gd name="T31" fmla="*/ 131749 h 688"/>
                <a:gd name="T32" fmla="*/ 391700 w 689"/>
                <a:gd name="T33" fmla="*/ 172037 h 688"/>
                <a:gd name="T34" fmla="*/ 376425 w 689"/>
                <a:gd name="T35" fmla="*/ 617372 h 688"/>
                <a:gd name="T36" fmla="*/ 360058 w 689"/>
                <a:gd name="T37" fmla="*/ 602128 h 688"/>
                <a:gd name="T38" fmla="*/ 375333 w 689"/>
                <a:gd name="T39" fmla="*/ 561841 h 688"/>
                <a:gd name="T40" fmla="*/ 391700 w 689"/>
                <a:gd name="T41" fmla="*/ 577085 h 688"/>
                <a:gd name="T42" fmla="*/ 173483 w 689"/>
                <a:gd name="T43" fmla="*/ 354961 h 688"/>
                <a:gd name="T44" fmla="*/ 188758 w 689"/>
                <a:gd name="T45" fmla="*/ 372383 h 688"/>
                <a:gd name="T46" fmla="*/ 148388 w 689"/>
                <a:gd name="T47" fmla="*/ 387627 h 688"/>
                <a:gd name="T48" fmla="*/ 133112 w 689"/>
                <a:gd name="T49" fmla="*/ 370205 h 688"/>
                <a:gd name="T50" fmla="*/ 173483 w 689"/>
                <a:gd name="T51" fmla="*/ 354961 h 688"/>
                <a:gd name="T52" fmla="*/ 618646 w 689"/>
                <a:gd name="T53" fmla="*/ 370205 h 688"/>
                <a:gd name="T54" fmla="*/ 603370 w 689"/>
                <a:gd name="T55" fmla="*/ 387627 h 688"/>
                <a:gd name="T56" fmla="*/ 563000 w 689"/>
                <a:gd name="T57" fmla="*/ 372383 h 688"/>
                <a:gd name="T58" fmla="*/ 578275 w 689"/>
                <a:gd name="T59" fmla="*/ 354961 h 688"/>
                <a:gd name="T60" fmla="*/ 396064 w 689"/>
                <a:gd name="T61" fmla="*/ 374561 h 688"/>
                <a:gd name="T62" fmla="*/ 356785 w 689"/>
                <a:gd name="T63" fmla="*/ 374561 h 688"/>
                <a:gd name="T64" fmla="*/ 376425 w 689"/>
                <a:gd name="T65" fmla="*/ 218857 h 688"/>
                <a:gd name="T66" fmla="*/ 396064 w 689"/>
                <a:gd name="T67" fmla="*/ 374561 h 688"/>
                <a:gd name="T68" fmla="*/ 285864 w 689"/>
                <a:gd name="T69" fmla="*/ 467112 h 688"/>
                <a:gd name="T70" fmla="*/ 358967 w 689"/>
                <a:gd name="T71" fmla="*/ 365850 h 688"/>
                <a:gd name="T72" fmla="*/ 387335 w 689"/>
                <a:gd name="T73" fmla="*/ 393071 h 68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89"/>
                <a:gd name="T112" fmla="*/ 0 h 688"/>
                <a:gd name="T113" fmla="*/ 689 w 689"/>
                <a:gd name="T114" fmla="*/ 688 h 68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89" h="688">
                  <a:moveTo>
                    <a:pt x="216" y="121"/>
                  </a:moveTo>
                  <a:cubicBezTo>
                    <a:pt x="94" y="192"/>
                    <a:pt x="51" y="350"/>
                    <a:pt x="122" y="472"/>
                  </a:cubicBezTo>
                  <a:cubicBezTo>
                    <a:pt x="193" y="595"/>
                    <a:pt x="350" y="637"/>
                    <a:pt x="473" y="566"/>
                  </a:cubicBezTo>
                  <a:cubicBezTo>
                    <a:pt x="596" y="495"/>
                    <a:pt x="638" y="338"/>
                    <a:pt x="567" y="215"/>
                  </a:cubicBezTo>
                  <a:cubicBezTo>
                    <a:pt x="496" y="93"/>
                    <a:pt x="339" y="51"/>
                    <a:pt x="216" y="121"/>
                  </a:cubicBezTo>
                  <a:close/>
                  <a:moveTo>
                    <a:pt x="495" y="605"/>
                  </a:moveTo>
                  <a:cubicBezTo>
                    <a:pt x="351" y="688"/>
                    <a:pt x="167" y="638"/>
                    <a:pt x="83" y="495"/>
                  </a:cubicBezTo>
                  <a:cubicBezTo>
                    <a:pt x="0" y="351"/>
                    <a:pt x="50" y="166"/>
                    <a:pt x="194" y="83"/>
                  </a:cubicBezTo>
                  <a:cubicBezTo>
                    <a:pt x="338" y="0"/>
                    <a:pt x="523" y="49"/>
                    <a:pt x="606" y="193"/>
                  </a:cubicBezTo>
                  <a:cubicBezTo>
                    <a:pt x="689" y="337"/>
                    <a:pt x="639" y="522"/>
                    <a:pt x="495" y="605"/>
                  </a:cubicBezTo>
                  <a:close/>
                  <a:moveTo>
                    <a:pt x="238" y="160"/>
                  </a:moveTo>
                  <a:cubicBezTo>
                    <a:pt x="137" y="219"/>
                    <a:pt x="102" y="349"/>
                    <a:pt x="161" y="450"/>
                  </a:cubicBezTo>
                  <a:cubicBezTo>
                    <a:pt x="219" y="551"/>
                    <a:pt x="349" y="586"/>
                    <a:pt x="451" y="528"/>
                  </a:cubicBezTo>
                  <a:cubicBezTo>
                    <a:pt x="552" y="469"/>
                    <a:pt x="587" y="339"/>
                    <a:pt x="528" y="238"/>
                  </a:cubicBezTo>
                  <a:cubicBezTo>
                    <a:pt x="470" y="136"/>
                    <a:pt x="340" y="102"/>
                    <a:pt x="238" y="160"/>
                  </a:cubicBezTo>
                  <a:close/>
                  <a:moveTo>
                    <a:pt x="460" y="543"/>
                  </a:moveTo>
                  <a:cubicBezTo>
                    <a:pt x="350" y="607"/>
                    <a:pt x="209" y="569"/>
                    <a:pt x="145" y="459"/>
                  </a:cubicBezTo>
                  <a:cubicBezTo>
                    <a:pt x="82" y="349"/>
                    <a:pt x="120" y="208"/>
                    <a:pt x="230" y="145"/>
                  </a:cubicBezTo>
                  <a:cubicBezTo>
                    <a:pt x="339" y="81"/>
                    <a:pt x="480" y="119"/>
                    <a:pt x="544" y="229"/>
                  </a:cubicBezTo>
                  <a:cubicBezTo>
                    <a:pt x="607" y="339"/>
                    <a:pt x="570" y="480"/>
                    <a:pt x="460" y="543"/>
                  </a:cubicBezTo>
                  <a:close/>
                  <a:moveTo>
                    <a:pt x="377" y="344"/>
                  </a:moveTo>
                  <a:cubicBezTo>
                    <a:pt x="377" y="362"/>
                    <a:pt x="362" y="376"/>
                    <a:pt x="345" y="376"/>
                  </a:cubicBezTo>
                  <a:cubicBezTo>
                    <a:pt x="327" y="376"/>
                    <a:pt x="312" y="362"/>
                    <a:pt x="312" y="344"/>
                  </a:cubicBezTo>
                  <a:cubicBezTo>
                    <a:pt x="312" y="326"/>
                    <a:pt x="327" y="311"/>
                    <a:pt x="345" y="311"/>
                  </a:cubicBezTo>
                  <a:cubicBezTo>
                    <a:pt x="362" y="311"/>
                    <a:pt x="377" y="326"/>
                    <a:pt x="377" y="344"/>
                  </a:cubicBezTo>
                  <a:close/>
                  <a:moveTo>
                    <a:pt x="359" y="158"/>
                  </a:moveTo>
                  <a:cubicBezTo>
                    <a:pt x="359" y="166"/>
                    <a:pt x="353" y="172"/>
                    <a:pt x="345" y="172"/>
                  </a:cubicBezTo>
                  <a:lnTo>
                    <a:pt x="344" y="172"/>
                  </a:lnTo>
                  <a:cubicBezTo>
                    <a:pt x="336" y="172"/>
                    <a:pt x="330" y="166"/>
                    <a:pt x="330" y="158"/>
                  </a:cubicBezTo>
                  <a:lnTo>
                    <a:pt x="330" y="135"/>
                  </a:lnTo>
                  <a:cubicBezTo>
                    <a:pt x="330" y="127"/>
                    <a:pt x="336" y="121"/>
                    <a:pt x="344" y="121"/>
                  </a:cubicBezTo>
                  <a:lnTo>
                    <a:pt x="345" y="121"/>
                  </a:lnTo>
                  <a:cubicBezTo>
                    <a:pt x="353" y="121"/>
                    <a:pt x="359" y="127"/>
                    <a:pt x="359" y="135"/>
                  </a:cubicBezTo>
                  <a:lnTo>
                    <a:pt x="359" y="158"/>
                  </a:lnTo>
                  <a:close/>
                  <a:moveTo>
                    <a:pt x="359" y="553"/>
                  </a:moveTo>
                  <a:cubicBezTo>
                    <a:pt x="359" y="560"/>
                    <a:pt x="353" y="567"/>
                    <a:pt x="345" y="567"/>
                  </a:cubicBezTo>
                  <a:lnTo>
                    <a:pt x="344" y="567"/>
                  </a:lnTo>
                  <a:cubicBezTo>
                    <a:pt x="336" y="567"/>
                    <a:pt x="330" y="560"/>
                    <a:pt x="330" y="553"/>
                  </a:cubicBezTo>
                  <a:lnTo>
                    <a:pt x="330" y="530"/>
                  </a:lnTo>
                  <a:cubicBezTo>
                    <a:pt x="330" y="522"/>
                    <a:pt x="336" y="516"/>
                    <a:pt x="344" y="516"/>
                  </a:cubicBezTo>
                  <a:lnTo>
                    <a:pt x="345" y="516"/>
                  </a:lnTo>
                  <a:cubicBezTo>
                    <a:pt x="353" y="516"/>
                    <a:pt x="359" y="522"/>
                    <a:pt x="359" y="530"/>
                  </a:cubicBezTo>
                  <a:lnTo>
                    <a:pt x="359" y="553"/>
                  </a:lnTo>
                  <a:close/>
                  <a:moveTo>
                    <a:pt x="159" y="326"/>
                  </a:moveTo>
                  <a:cubicBezTo>
                    <a:pt x="166" y="326"/>
                    <a:pt x="173" y="333"/>
                    <a:pt x="173" y="340"/>
                  </a:cubicBezTo>
                  <a:lnTo>
                    <a:pt x="173" y="342"/>
                  </a:lnTo>
                  <a:cubicBezTo>
                    <a:pt x="173" y="350"/>
                    <a:pt x="166" y="356"/>
                    <a:pt x="159" y="356"/>
                  </a:cubicBezTo>
                  <a:lnTo>
                    <a:pt x="136" y="356"/>
                  </a:lnTo>
                  <a:cubicBezTo>
                    <a:pt x="128" y="356"/>
                    <a:pt x="122" y="350"/>
                    <a:pt x="122" y="342"/>
                  </a:cubicBezTo>
                  <a:lnTo>
                    <a:pt x="122" y="340"/>
                  </a:lnTo>
                  <a:cubicBezTo>
                    <a:pt x="122" y="333"/>
                    <a:pt x="128" y="326"/>
                    <a:pt x="136" y="326"/>
                  </a:cubicBezTo>
                  <a:lnTo>
                    <a:pt x="159" y="326"/>
                  </a:lnTo>
                  <a:close/>
                  <a:moveTo>
                    <a:pt x="553" y="326"/>
                  </a:moveTo>
                  <a:cubicBezTo>
                    <a:pt x="561" y="326"/>
                    <a:pt x="567" y="333"/>
                    <a:pt x="567" y="340"/>
                  </a:cubicBezTo>
                  <a:lnTo>
                    <a:pt x="567" y="342"/>
                  </a:lnTo>
                  <a:cubicBezTo>
                    <a:pt x="567" y="350"/>
                    <a:pt x="561" y="356"/>
                    <a:pt x="553" y="356"/>
                  </a:cubicBezTo>
                  <a:lnTo>
                    <a:pt x="530" y="356"/>
                  </a:lnTo>
                  <a:cubicBezTo>
                    <a:pt x="523" y="356"/>
                    <a:pt x="516" y="350"/>
                    <a:pt x="516" y="342"/>
                  </a:cubicBezTo>
                  <a:lnTo>
                    <a:pt x="516" y="340"/>
                  </a:lnTo>
                  <a:cubicBezTo>
                    <a:pt x="516" y="333"/>
                    <a:pt x="523" y="326"/>
                    <a:pt x="530" y="326"/>
                  </a:cubicBezTo>
                  <a:lnTo>
                    <a:pt x="553" y="326"/>
                  </a:lnTo>
                  <a:close/>
                  <a:moveTo>
                    <a:pt x="363" y="344"/>
                  </a:moveTo>
                  <a:cubicBezTo>
                    <a:pt x="363" y="354"/>
                    <a:pt x="355" y="362"/>
                    <a:pt x="345" y="362"/>
                  </a:cubicBezTo>
                  <a:cubicBezTo>
                    <a:pt x="335" y="362"/>
                    <a:pt x="327" y="354"/>
                    <a:pt x="327" y="344"/>
                  </a:cubicBezTo>
                  <a:lnTo>
                    <a:pt x="327" y="219"/>
                  </a:lnTo>
                  <a:cubicBezTo>
                    <a:pt x="327" y="209"/>
                    <a:pt x="335" y="201"/>
                    <a:pt x="345" y="201"/>
                  </a:cubicBezTo>
                  <a:cubicBezTo>
                    <a:pt x="355" y="201"/>
                    <a:pt x="363" y="209"/>
                    <a:pt x="363" y="219"/>
                  </a:cubicBezTo>
                  <a:lnTo>
                    <a:pt x="363" y="344"/>
                  </a:lnTo>
                  <a:close/>
                  <a:moveTo>
                    <a:pt x="289" y="427"/>
                  </a:moveTo>
                  <a:cubicBezTo>
                    <a:pt x="281" y="435"/>
                    <a:pt x="269" y="436"/>
                    <a:pt x="262" y="429"/>
                  </a:cubicBezTo>
                  <a:cubicBezTo>
                    <a:pt x="255" y="422"/>
                    <a:pt x="255" y="409"/>
                    <a:pt x="263" y="402"/>
                  </a:cubicBezTo>
                  <a:lnTo>
                    <a:pt x="329" y="336"/>
                  </a:lnTo>
                  <a:cubicBezTo>
                    <a:pt x="337" y="328"/>
                    <a:pt x="349" y="327"/>
                    <a:pt x="356" y="334"/>
                  </a:cubicBezTo>
                  <a:cubicBezTo>
                    <a:pt x="363" y="341"/>
                    <a:pt x="362" y="354"/>
                    <a:pt x="355" y="361"/>
                  </a:cubicBezTo>
                  <a:lnTo>
                    <a:pt x="289" y="427"/>
                  </a:lnTo>
                  <a:close/>
                </a:path>
              </a:pathLst>
            </a:custGeom>
            <a:grpFill/>
            <a:ln>
              <a:solidFill>
                <a:schemeClr val="bg1"/>
              </a:solidFill>
            </a:ln>
          </p:spPr>
          <p:txBody>
            <a:bodyPr lIns="91427" tIns="45713" rIns="91427" bIns="45713"/>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5930" indent="190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3130" indent="190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0330" indent="190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7530" indent="190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a:p>
          </p:txBody>
        </p:sp>
      </p:grpSp>
      <p:grpSp>
        <p:nvGrpSpPr>
          <p:cNvPr id="27" name="组合 26"/>
          <p:cNvGrpSpPr/>
          <p:nvPr/>
        </p:nvGrpSpPr>
        <p:grpSpPr>
          <a:xfrm>
            <a:off x="3140189" y="1537479"/>
            <a:ext cx="625115" cy="625226"/>
            <a:chOff x="4186237" y="1771650"/>
            <a:chExt cx="833438" cy="833438"/>
          </a:xfrm>
          <a:solidFill>
            <a:schemeClr val="accent2">
              <a:lumMod val="75000"/>
            </a:schemeClr>
          </a:solidFill>
        </p:grpSpPr>
        <p:grpSp>
          <p:nvGrpSpPr>
            <p:cNvPr id="28" name="组合 27"/>
            <p:cNvGrpSpPr/>
            <p:nvPr/>
          </p:nvGrpSpPr>
          <p:grpSpPr bwMode="auto">
            <a:xfrm>
              <a:off x="4186237" y="1771650"/>
              <a:ext cx="833438" cy="833438"/>
              <a:chOff x="3176812" y="2273198"/>
              <a:chExt cx="2641825" cy="2726239"/>
            </a:xfrm>
            <a:grpFill/>
          </p:grpSpPr>
          <p:sp>
            <p:nvSpPr>
              <p:cNvPr id="30" name="椭圆 29"/>
              <p:cNvSpPr/>
              <p:nvPr/>
            </p:nvSpPr>
            <p:spPr>
              <a:xfrm>
                <a:off x="3176812" y="2273198"/>
                <a:ext cx="2641825" cy="2726239"/>
              </a:xfrm>
              <a:prstGeom prst="ellipse">
                <a:avLst/>
              </a:prstGeom>
              <a:grp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endParaRPr lang="zh-CN" altLang="en-US" dirty="0">
                  <a:solidFill>
                    <a:prstClr val="white"/>
                  </a:solidFill>
                </a:endParaRPr>
              </a:p>
            </p:txBody>
          </p:sp>
          <p:sp>
            <p:nvSpPr>
              <p:cNvPr id="31" name="椭圆 30"/>
              <p:cNvSpPr/>
              <p:nvPr/>
            </p:nvSpPr>
            <p:spPr>
              <a:xfrm>
                <a:off x="3267389" y="2366669"/>
                <a:ext cx="2460671" cy="2539297"/>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endParaRPr lang="zh-CN" altLang="en-US" dirty="0">
                  <a:solidFill>
                    <a:prstClr val="white"/>
                  </a:solidFill>
                </a:endParaRPr>
              </a:p>
            </p:txBody>
          </p:sp>
        </p:grpSp>
        <p:sp>
          <p:nvSpPr>
            <p:cNvPr id="29" name="Freeform 18"/>
            <p:cNvSpPr>
              <a:spLocks noEditPoints="1"/>
            </p:cNvSpPr>
            <p:nvPr/>
          </p:nvSpPr>
          <p:spPr bwMode="auto">
            <a:xfrm>
              <a:off x="4369197" y="1953745"/>
              <a:ext cx="443177" cy="469247"/>
            </a:xfrm>
            <a:custGeom>
              <a:avLst/>
              <a:gdLst>
                <a:gd name="T0" fmla="*/ 308844 w 568"/>
                <a:gd name="T1" fmla="*/ 627293 h 601"/>
                <a:gd name="T2" fmla="*/ 309935 w 568"/>
                <a:gd name="T3" fmla="*/ 363917 h 601"/>
                <a:gd name="T4" fmla="*/ 494368 w 568"/>
                <a:gd name="T5" fmla="*/ 328946 h 601"/>
                <a:gd name="T6" fmla="*/ 378688 w 568"/>
                <a:gd name="T7" fmla="*/ 374846 h 601"/>
                <a:gd name="T8" fmla="*/ 103675 w 568"/>
                <a:gd name="T9" fmla="*/ 233869 h 601"/>
                <a:gd name="T10" fmla="*/ 138598 w 568"/>
                <a:gd name="T11" fmla="*/ 238240 h 601"/>
                <a:gd name="T12" fmla="*/ 183342 w 568"/>
                <a:gd name="T13" fmla="*/ 242612 h 601"/>
                <a:gd name="T14" fmla="*/ 182250 w 568"/>
                <a:gd name="T15" fmla="*/ 213105 h 601"/>
                <a:gd name="T16" fmla="*/ 309935 w 568"/>
                <a:gd name="T17" fmla="*/ 331132 h 601"/>
                <a:gd name="T18" fmla="*/ 450715 w 568"/>
                <a:gd name="T19" fmla="*/ 228405 h 601"/>
                <a:gd name="T20" fmla="*/ 482364 w 568"/>
                <a:gd name="T21" fmla="*/ 222940 h 601"/>
                <a:gd name="T22" fmla="*/ 499825 w 568"/>
                <a:gd name="T23" fmla="*/ 229497 h 601"/>
                <a:gd name="T24" fmla="*/ 453989 w 568"/>
                <a:gd name="T25" fmla="*/ 279768 h 601"/>
                <a:gd name="T26" fmla="*/ 533656 w 568"/>
                <a:gd name="T27" fmla="*/ 372660 h 601"/>
                <a:gd name="T28" fmla="*/ 509647 w 568"/>
                <a:gd name="T29" fmla="*/ 287418 h 601"/>
                <a:gd name="T30" fmla="*/ 509647 w 568"/>
                <a:gd name="T31" fmla="*/ 546423 h 601"/>
                <a:gd name="T32" fmla="*/ 539112 w 568"/>
                <a:gd name="T33" fmla="*/ 539865 h 601"/>
                <a:gd name="T34" fmla="*/ 338309 w 568"/>
                <a:gd name="T35" fmla="*/ 650243 h 601"/>
                <a:gd name="T36" fmla="*/ 311026 w 568"/>
                <a:gd name="T37" fmla="*/ 656800 h 601"/>
                <a:gd name="T38" fmla="*/ 81849 w 568"/>
                <a:gd name="T39" fmla="*/ 539865 h 601"/>
                <a:gd name="T40" fmla="*/ 111315 w 568"/>
                <a:gd name="T41" fmla="*/ 546423 h 601"/>
                <a:gd name="T42" fmla="*/ 111315 w 568"/>
                <a:gd name="T43" fmla="*/ 287418 h 601"/>
                <a:gd name="T44" fmla="*/ 87306 w 568"/>
                <a:gd name="T45" fmla="*/ 372660 h 601"/>
                <a:gd name="T46" fmla="*/ 154968 w 568"/>
                <a:gd name="T47" fmla="*/ 275397 h 601"/>
                <a:gd name="T48" fmla="*/ 67662 w 568"/>
                <a:gd name="T49" fmla="*/ 437138 h 601"/>
                <a:gd name="T50" fmla="*/ 80758 w 568"/>
                <a:gd name="T51" fmla="*/ 463366 h 601"/>
                <a:gd name="T52" fmla="*/ 92762 w 568"/>
                <a:gd name="T53" fmla="*/ 487409 h 601"/>
                <a:gd name="T54" fmla="*/ 49109 w 568"/>
                <a:gd name="T55" fmla="*/ 519101 h 601"/>
                <a:gd name="T56" fmla="*/ 30557 w 568"/>
                <a:gd name="T57" fmla="*/ 412003 h 601"/>
                <a:gd name="T58" fmla="*/ 58931 w 568"/>
                <a:gd name="T59" fmla="*/ 363917 h 601"/>
                <a:gd name="T60" fmla="*/ 516194 w 568"/>
                <a:gd name="T61" fmla="*/ 416374 h 601"/>
                <a:gd name="T62" fmla="*/ 505281 w 568"/>
                <a:gd name="T63" fmla="*/ 443695 h 601"/>
                <a:gd name="T64" fmla="*/ 496551 w 568"/>
                <a:gd name="T65" fmla="*/ 471016 h 601"/>
                <a:gd name="T66" fmla="*/ 491094 w 568"/>
                <a:gd name="T67" fmla="*/ 491780 h 601"/>
                <a:gd name="T68" fmla="*/ 526016 w 568"/>
                <a:gd name="T69" fmla="*/ 396703 h 601"/>
                <a:gd name="T70" fmla="*/ 559847 w 568"/>
                <a:gd name="T71" fmla="*/ 393424 h 601"/>
                <a:gd name="T72" fmla="*/ 307752 w 568"/>
                <a:gd name="T73" fmla="*/ 0 h 601"/>
                <a:gd name="T74" fmla="*/ 456172 w 568"/>
                <a:gd name="T75" fmla="*/ 116934 h 601"/>
                <a:gd name="T76" fmla="*/ 429980 w 568"/>
                <a:gd name="T77" fmla="*/ 195619 h 601"/>
                <a:gd name="T78" fmla="*/ 398332 w 568"/>
                <a:gd name="T79" fmla="*/ 88520 h 601"/>
                <a:gd name="T80" fmla="*/ 211716 w 568"/>
                <a:gd name="T81" fmla="*/ 199991 h 601"/>
                <a:gd name="T82" fmla="*/ 165881 w 568"/>
                <a:gd name="T83" fmla="*/ 168298 h 601"/>
                <a:gd name="T84" fmla="*/ 216081 w 568"/>
                <a:gd name="T85" fmla="*/ 44807 h 60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568"/>
                <a:gd name="T130" fmla="*/ 0 h 601"/>
                <a:gd name="T131" fmla="*/ 568 w 568"/>
                <a:gd name="T132" fmla="*/ 601 h 60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568" h="601">
                  <a:moveTo>
                    <a:pt x="266" y="331"/>
                  </a:moveTo>
                  <a:lnTo>
                    <a:pt x="266" y="571"/>
                  </a:lnTo>
                  <a:cubicBezTo>
                    <a:pt x="272" y="573"/>
                    <a:pt x="277" y="575"/>
                    <a:pt x="283" y="574"/>
                  </a:cubicBezTo>
                  <a:cubicBezTo>
                    <a:pt x="290" y="574"/>
                    <a:pt x="297" y="572"/>
                    <a:pt x="303" y="570"/>
                  </a:cubicBezTo>
                  <a:lnTo>
                    <a:pt x="303" y="331"/>
                  </a:lnTo>
                  <a:cubicBezTo>
                    <a:pt x="297" y="332"/>
                    <a:pt x="290" y="333"/>
                    <a:pt x="284" y="333"/>
                  </a:cubicBezTo>
                  <a:cubicBezTo>
                    <a:pt x="278" y="333"/>
                    <a:pt x="272" y="332"/>
                    <a:pt x="266" y="331"/>
                  </a:cubicBezTo>
                  <a:close/>
                  <a:moveTo>
                    <a:pt x="347" y="343"/>
                  </a:moveTo>
                  <a:lnTo>
                    <a:pt x="453" y="301"/>
                  </a:lnTo>
                  <a:lnTo>
                    <a:pt x="453" y="345"/>
                  </a:lnTo>
                  <a:lnTo>
                    <a:pt x="347" y="386"/>
                  </a:lnTo>
                  <a:lnTo>
                    <a:pt x="347" y="343"/>
                  </a:lnTo>
                  <a:close/>
                  <a:moveTo>
                    <a:pt x="142" y="252"/>
                  </a:moveTo>
                  <a:lnTo>
                    <a:pt x="99" y="228"/>
                  </a:lnTo>
                  <a:cubicBezTo>
                    <a:pt x="94" y="225"/>
                    <a:pt x="93" y="219"/>
                    <a:pt x="95" y="214"/>
                  </a:cubicBezTo>
                  <a:cubicBezTo>
                    <a:pt x="98" y="209"/>
                    <a:pt x="104" y="208"/>
                    <a:pt x="109" y="210"/>
                  </a:cubicBezTo>
                  <a:lnTo>
                    <a:pt x="149" y="233"/>
                  </a:lnTo>
                  <a:lnTo>
                    <a:pt x="127" y="218"/>
                  </a:lnTo>
                  <a:cubicBezTo>
                    <a:pt x="123" y="215"/>
                    <a:pt x="122" y="209"/>
                    <a:pt x="125" y="204"/>
                  </a:cubicBezTo>
                  <a:cubicBezTo>
                    <a:pt x="128" y="200"/>
                    <a:pt x="134" y="199"/>
                    <a:pt x="138" y="202"/>
                  </a:cubicBezTo>
                  <a:lnTo>
                    <a:pt x="168" y="222"/>
                  </a:lnTo>
                  <a:lnTo>
                    <a:pt x="154" y="209"/>
                  </a:lnTo>
                  <a:cubicBezTo>
                    <a:pt x="150" y="205"/>
                    <a:pt x="149" y="199"/>
                    <a:pt x="153" y="195"/>
                  </a:cubicBezTo>
                  <a:cubicBezTo>
                    <a:pt x="157" y="191"/>
                    <a:pt x="163" y="191"/>
                    <a:pt x="167" y="195"/>
                  </a:cubicBezTo>
                  <a:lnTo>
                    <a:pt x="282" y="303"/>
                  </a:lnTo>
                  <a:cubicBezTo>
                    <a:pt x="283" y="303"/>
                    <a:pt x="283" y="303"/>
                    <a:pt x="283" y="304"/>
                  </a:cubicBezTo>
                  <a:cubicBezTo>
                    <a:pt x="283" y="303"/>
                    <a:pt x="284" y="303"/>
                    <a:pt x="284" y="303"/>
                  </a:cubicBezTo>
                  <a:lnTo>
                    <a:pt x="399" y="195"/>
                  </a:lnTo>
                  <a:cubicBezTo>
                    <a:pt x="403" y="191"/>
                    <a:pt x="409" y="191"/>
                    <a:pt x="413" y="195"/>
                  </a:cubicBezTo>
                  <a:cubicBezTo>
                    <a:pt x="417" y="199"/>
                    <a:pt x="417" y="205"/>
                    <a:pt x="413" y="209"/>
                  </a:cubicBezTo>
                  <a:lnTo>
                    <a:pt x="399" y="222"/>
                  </a:lnTo>
                  <a:lnTo>
                    <a:pt x="428" y="202"/>
                  </a:lnTo>
                  <a:cubicBezTo>
                    <a:pt x="432" y="199"/>
                    <a:pt x="438" y="200"/>
                    <a:pt x="442" y="204"/>
                  </a:cubicBezTo>
                  <a:cubicBezTo>
                    <a:pt x="445" y="209"/>
                    <a:pt x="444" y="215"/>
                    <a:pt x="439" y="218"/>
                  </a:cubicBezTo>
                  <a:lnTo>
                    <a:pt x="417" y="233"/>
                  </a:lnTo>
                  <a:lnTo>
                    <a:pt x="458" y="210"/>
                  </a:lnTo>
                  <a:cubicBezTo>
                    <a:pt x="462" y="208"/>
                    <a:pt x="468" y="209"/>
                    <a:pt x="471" y="214"/>
                  </a:cubicBezTo>
                  <a:cubicBezTo>
                    <a:pt x="474" y="219"/>
                    <a:pt x="472" y="225"/>
                    <a:pt x="467" y="228"/>
                  </a:cubicBezTo>
                  <a:lnTo>
                    <a:pt x="416" y="256"/>
                  </a:lnTo>
                  <a:lnTo>
                    <a:pt x="494" y="224"/>
                  </a:lnTo>
                  <a:lnTo>
                    <a:pt x="494" y="342"/>
                  </a:lnTo>
                  <a:cubicBezTo>
                    <a:pt x="492" y="342"/>
                    <a:pt x="491" y="342"/>
                    <a:pt x="489" y="341"/>
                  </a:cubicBezTo>
                  <a:lnTo>
                    <a:pt x="473" y="339"/>
                  </a:lnTo>
                  <a:lnTo>
                    <a:pt x="467" y="351"/>
                  </a:lnTo>
                  <a:lnTo>
                    <a:pt x="467" y="263"/>
                  </a:lnTo>
                  <a:lnTo>
                    <a:pt x="329" y="322"/>
                  </a:lnTo>
                  <a:lnTo>
                    <a:pt x="329" y="559"/>
                  </a:lnTo>
                  <a:lnTo>
                    <a:pt x="467" y="500"/>
                  </a:lnTo>
                  <a:lnTo>
                    <a:pt x="467" y="483"/>
                  </a:lnTo>
                  <a:cubicBezTo>
                    <a:pt x="472" y="486"/>
                    <a:pt x="477" y="488"/>
                    <a:pt x="482" y="490"/>
                  </a:cubicBezTo>
                  <a:cubicBezTo>
                    <a:pt x="486" y="492"/>
                    <a:pt x="490" y="493"/>
                    <a:pt x="494" y="494"/>
                  </a:cubicBezTo>
                  <a:lnTo>
                    <a:pt x="494" y="518"/>
                  </a:lnTo>
                  <a:lnTo>
                    <a:pt x="321" y="591"/>
                  </a:lnTo>
                  <a:cubicBezTo>
                    <a:pt x="318" y="592"/>
                    <a:pt x="314" y="594"/>
                    <a:pt x="310" y="595"/>
                  </a:cubicBezTo>
                  <a:lnTo>
                    <a:pt x="303" y="598"/>
                  </a:lnTo>
                  <a:cubicBezTo>
                    <a:pt x="297" y="599"/>
                    <a:pt x="291" y="601"/>
                    <a:pt x="285" y="601"/>
                  </a:cubicBezTo>
                  <a:cubicBezTo>
                    <a:pt x="271" y="601"/>
                    <a:pt x="258" y="598"/>
                    <a:pt x="247" y="590"/>
                  </a:cubicBezTo>
                  <a:lnTo>
                    <a:pt x="75" y="518"/>
                  </a:lnTo>
                  <a:lnTo>
                    <a:pt x="75" y="494"/>
                  </a:lnTo>
                  <a:cubicBezTo>
                    <a:pt x="79" y="493"/>
                    <a:pt x="83" y="492"/>
                    <a:pt x="87" y="490"/>
                  </a:cubicBezTo>
                  <a:cubicBezTo>
                    <a:pt x="91" y="488"/>
                    <a:pt x="96" y="486"/>
                    <a:pt x="102" y="483"/>
                  </a:cubicBezTo>
                  <a:lnTo>
                    <a:pt x="102" y="500"/>
                  </a:lnTo>
                  <a:lnTo>
                    <a:pt x="240" y="559"/>
                  </a:lnTo>
                  <a:lnTo>
                    <a:pt x="240" y="322"/>
                  </a:lnTo>
                  <a:lnTo>
                    <a:pt x="102" y="263"/>
                  </a:lnTo>
                  <a:lnTo>
                    <a:pt x="102" y="351"/>
                  </a:lnTo>
                  <a:lnTo>
                    <a:pt x="95" y="339"/>
                  </a:lnTo>
                  <a:lnTo>
                    <a:pt x="80" y="341"/>
                  </a:lnTo>
                  <a:cubicBezTo>
                    <a:pt x="78" y="342"/>
                    <a:pt x="77" y="342"/>
                    <a:pt x="75" y="342"/>
                  </a:cubicBezTo>
                  <a:lnTo>
                    <a:pt x="75" y="224"/>
                  </a:lnTo>
                  <a:lnTo>
                    <a:pt x="142" y="252"/>
                  </a:lnTo>
                  <a:close/>
                  <a:moveTo>
                    <a:pt x="86" y="363"/>
                  </a:moveTo>
                  <a:cubicBezTo>
                    <a:pt x="89" y="369"/>
                    <a:pt x="91" y="375"/>
                    <a:pt x="94" y="381"/>
                  </a:cubicBezTo>
                  <a:lnTo>
                    <a:pt x="62" y="400"/>
                  </a:lnTo>
                  <a:lnTo>
                    <a:pt x="97" y="387"/>
                  </a:lnTo>
                  <a:cubicBezTo>
                    <a:pt x="99" y="393"/>
                    <a:pt x="102" y="399"/>
                    <a:pt x="104" y="406"/>
                  </a:cubicBezTo>
                  <a:lnTo>
                    <a:pt x="74" y="424"/>
                  </a:lnTo>
                  <a:lnTo>
                    <a:pt x="106" y="411"/>
                  </a:lnTo>
                  <a:cubicBezTo>
                    <a:pt x="108" y="418"/>
                    <a:pt x="110" y="424"/>
                    <a:pt x="112" y="431"/>
                  </a:cubicBezTo>
                  <a:lnTo>
                    <a:pt x="85" y="446"/>
                  </a:lnTo>
                  <a:lnTo>
                    <a:pt x="113" y="435"/>
                  </a:lnTo>
                  <a:cubicBezTo>
                    <a:pt x="115" y="440"/>
                    <a:pt x="116" y="445"/>
                    <a:pt x="117" y="450"/>
                  </a:cubicBezTo>
                  <a:cubicBezTo>
                    <a:pt x="111" y="454"/>
                    <a:pt x="66" y="483"/>
                    <a:pt x="45" y="475"/>
                  </a:cubicBezTo>
                  <a:cubicBezTo>
                    <a:pt x="23" y="467"/>
                    <a:pt x="2" y="437"/>
                    <a:pt x="1" y="410"/>
                  </a:cubicBezTo>
                  <a:cubicBezTo>
                    <a:pt x="0" y="383"/>
                    <a:pt x="70" y="366"/>
                    <a:pt x="86" y="363"/>
                  </a:cubicBezTo>
                  <a:close/>
                  <a:moveTo>
                    <a:pt x="28" y="377"/>
                  </a:moveTo>
                  <a:lnTo>
                    <a:pt x="45" y="369"/>
                  </a:lnTo>
                  <a:lnTo>
                    <a:pt x="54" y="360"/>
                  </a:lnTo>
                  <a:lnTo>
                    <a:pt x="54" y="333"/>
                  </a:lnTo>
                  <a:cubicBezTo>
                    <a:pt x="38" y="340"/>
                    <a:pt x="31" y="356"/>
                    <a:pt x="28" y="377"/>
                  </a:cubicBezTo>
                  <a:close/>
                  <a:moveTo>
                    <a:pt x="482" y="363"/>
                  </a:moveTo>
                  <a:cubicBezTo>
                    <a:pt x="479" y="369"/>
                    <a:pt x="476" y="375"/>
                    <a:pt x="473" y="381"/>
                  </a:cubicBezTo>
                  <a:lnTo>
                    <a:pt x="505" y="400"/>
                  </a:lnTo>
                  <a:lnTo>
                    <a:pt x="471" y="387"/>
                  </a:lnTo>
                  <a:cubicBezTo>
                    <a:pt x="468" y="393"/>
                    <a:pt x="465" y="399"/>
                    <a:pt x="463" y="406"/>
                  </a:cubicBezTo>
                  <a:lnTo>
                    <a:pt x="493" y="424"/>
                  </a:lnTo>
                  <a:lnTo>
                    <a:pt x="461" y="411"/>
                  </a:lnTo>
                  <a:cubicBezTo>
                    <a:pt x="459" y="418"/>
                    <a:pt x="457" y="424"/>
                    <a:pt x="455" y="431"/>
                  </a:cubicBezTo>
                  <a:lnTo>
                    <a:pt x="482" y="446"/>
                  </a:lnTo>
                  <a:lnTo>
                    <a:pt x="454" y="435"/>
                  </a:lnTo>
                  <a:cubicBezTo>
                    <a:pt x="453" y="440"/>
                    <a:pt x="451" y="445"/>
                    <a:pt x="450" y="450"/>
                  </a:cubicBezTo>
                  <a:cubicBezTo>
                    <a:pt x="456" y="454"/>
                    <a:pt x="501" y="483"/>
                    <a:pt x="523" y="475"/>
                  </a:cubicBezTo>
                  <a:cubicBezTo>
                    <a:pt x="544" y="467"/>
                    <a:pt x="566" y="437"/>
                    <a:pt x="567" y="410"/>
                  </a:cubicBezTo>
                  <a:cubicBezTo>
                    <a:pt x="568" y="383"/>
                    <a:pt x="497" y="366"/>
                    <a:pt x="482" y="363"/>
                  </a:cubicBezTo>
                  <a:close/>
                  <a:moveTo>
                    <a:pt x="540" y="377"/>
                  </a:moveTo>
                  <a:lnTo>
                    <a:pt x="522" y="369"/>
                  </a:lnTo>
                  <a:lnTo>
                    <a:pt x="513" y="360"/>
                  </a:lnTo>
                  <a:lnTo>
                    <a:pt x="513" y="333"/>
                  </a:lnTo>
                  <a:cubicBezTo>
                    <a:pt x="529" y="340"/>
                    <a:pt x="536" y="356"/>
                    <a:pt x="540" y="377"/>
                  </a:cubicBezTo>
                  <a:close/>
                  <a:moveTo>
                    <a:pt x="282" y="0"/>
                  </a:moveTo>
                  <a:cubicBezTo>
                    <a:pt x="315" y="0"/>
                    <a:pt x="344" y="16"/>
                    <a:pt x="366" y="41"/>
                  </a:cubicBezTo>
                  <a:cubicBezTo>
                    <a:pt x="379" y="58"/>
                    <a:pt x="390" y="78"/>
                    <a:pt x="395" y="101"/>
                  </a:cubicBezTo>
                  <a:cubicBezTo>
                    <a:pt x="403" y="99"/>
                    <a:pt x="415" y="98"/>
                    <a:pt x="418" y="107"/>
                  </a:cubicBezTo>
                  <a:cubicBezTo>
                    <a:pt x="423" y="120"/>
                    <a:pt x="421" y="151"/>
                    <a:pt x="412" y="154"/>
                  </a:cubicBezTo>
                  <a:cubicBezTo>
                    <a:pt x="408" y="156"/>
                    <a:pt x="403" y="156"/>
                    <a:pt x="398" y="155"/>
                  </a:cubicBezTo>
                  <a:cubicBezTo>
                    <a:pt x="398" y="163"/>
                    <a:pt x="396" y="171"/>
                    <a:pt x="394" y="179"/>
                  </a:cubicBezTo>
                  <a:cubicBezTo>
                    <a:pt x="386" y="180"/>
                    <a:pt x="378" y="182"/>
                    <a:pt x="370" y="183"/>
                  </a:cubicBezTo>
                  <a:cubicBezTo>
                    <a:pt x="375" y="169"/>
                    <a:pt x="377" y="154"/>
                    <a:pt x="377" y="138"/>
                  </a:cubicBezTo>
                  <a:cubicBezTo>
                    <a:pt x="377" y="117"/>
                    <a:pt x="373" y="98"/>
                    <a:pt x="365" y="81"/>
                  </a:cubicBezTo>
                  <a:cubicBezTo>
                    <a:pt x="301" y="132"/>
                    <a:pt x="218" y="95"/>
                    <a:pt x="197" y="86"/>
                  </a:cubicBezTo>
                  <a:cubicBezTo>
                    <a:pt x="190" y="101"/>
                    <a:pt x="187" y="119"/>
                    <a:pt x="187" y="138"/>
                  </a:cubicBezTo>
                  <a:cubicBezTo>
                    <a:pt x="187" y="154"/>
                    <a:pt x="189" y="169"/>
                    <a:pt x="194" y="183"/>
                  </a:cubicBezTo>
                  <a:cubicBezTo>
                    <a:pt x="186" y="181"/>
                    <a:pt x="178" y="180"/>
                    <a:pt x="170" y="179"/>
                  </a:cubicBezTo>
                  <a:cubicBezTo>
                    <a:pt x="168" y="171"/>
                    <a:pt x="167" y="163"/>
                    <a:pt x="166" y="155"/>
                  </a:cubicBezTo>
                  <a:cubicBezTo>
                    <a:pt x="161" y="156"/>
                    <a:pt x="156" y="156"/>
                    <a:pt x="152" y="154"/>
                  </a:cubicBezTo>
                  <a:cubicBezTo>
                    <a:pt x="143" y="151"/>
                    <a:pt x="141" y="120"/>
                    <a:pt x="146" y="107"/>
                  </a:cubicBezTo>
                  <a:cubicBezTo>
                    <a:pt x="149" y="98"/>
                    <a:pt x="161" y="99"/>
                    <a:pt x="169" y="101"/>
                  </a:cubicBezTo>
                  <a:cubicBezTo>
                    <a:pt x="174" y="78"/>
                    <a:pt x="185" y="58"/>
                    <a:pt x="198" y="41"/>
                  </a:cubicBezTo>
                  <a:cubicBezTo>
                    <a:pt x="220" y="16"/>
                    <a:pt x="249" y="0"/>
                    <a:pt x="282" y="0"/>
                  </a:cubicBezTo>
                  <a:close/>
                </a:path>
              </a:pathLst>
            </a:custGeom>
            <a:grpFill/>
            <a:ln>
              <a:solidFill>
                <a:schemeClr val="bg1"/>
              </a:solidFill>
            </a:ln>
          </p:spPr>
          <p:txBody>
            <a:bodyPr lIns="91427" tIns="45713" rIns="91427" bIns="45713"/>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5930" indent="190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3130" indent="190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0330" indent="190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7530" indent="190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a:p>
          </p:txBody>
        </p:sp>
      </p:grpSp>
      <p:grpSp>
        <p:nvGrpSpPr>
          <p:cNvPr id="32" name="组合 31"/>
          <p:cNvGrpSpPr/>
          <p:nvPr/>
        </p:nvGrpSpPr>
        <p:grpSpPr>
          <a:xfrm>
            <a:off x="3140189" y="2980858"/>
            <a:ext cx="625115" cy="625226"/>
            <a:chOff x="4186237" y="3695700"/>
            <a:chExt cx="833438" cy="833438"/>
          </a:xfrm>
          <a:solidFill>
            <a:schemeClr val="accent2">
              <a:lumMod val="75000"/>
            </a:schemeClr>
          </a:solidFill>
        </p:grpSpPr>
        <p:grpSp>
          <p:nvGrpSpPr>
            <p:cNvPr id="33" name="组合 32"/>
            <p:cNvGrpSpPr/>
            <p:nvPr/>
          </p:nvGrpSpPr>
          <p:grpSpPr bwMode="auto">
            <a:xfrm>
              <a:off x="4186237" y="3695700"/>
              <a:ext cx="833438" cy="833438"/>
              <a:chOff x="3176812" y="2273198"/>
              <a:chExt cx="2641825" cy="2726239"/>
            </a:xfrm>
            <a:grpFill/>
          </p:grpSpPr>
          <p:sp>
            <p:nvSpPr>
              <p:cNvPr id="35" name="椭圆 34"/>
              <p:cNvSpPr/>
              <p:nvPr/>
            </p:nvSpPr>
            <p:spPr>
              <a:xfrm>
                <a:off x="3176812" y="2273198"/>
                <a:ext cx="2641825" cy="2726239"/>
              </a:xfrm>
              <a:prstGeom prst="ellipse">
                <a:avLst/>
              </a:prstGeom>
              <a:grp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endParaRPr lang="zh-CN" altLang="en-US" dirty="0">
                  <a:solidFill>
                    <a:prstClr val="white"/>
                  </a:solidFill>
                </a:endParaRPr>
              </a:p>
            </p:txBody>
          </p:sp>
          <p:sp>
            <p:nvSpPr>
              <p:cNvPr id="36" name="椭圆 35"/>
              <p:cNvSpPr/>
              <p:nvPr/>
            </p:nvSpPr>
            <p:spPr>
              <a:xfrm>
                <a:off x="3267389" y="2366669"/>
                <a:ext cx="2460671" cy="2539297"/>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endParaRPr lang="zh-CN" altLang="en-US" dirty="0">
                  <a:solidFill>
                    <a:prstClr val="white"/>
                  </a:solidFill>
                </a:endParaRPr>
              </a:p>
            </p:txBody>
          </p:sp>
        </p:grpSp>
        <p:sp>
          <p:nvSpPr>
            <p:cNvPr id="34" name="Freeform 22"/>
            <p:cNvSpPr>
              <a:spLocks noEditPoints="1"/>
            </p:cNvSpPr>
            <p:nvPr/>
          </p:nvSpPr>
          <p:spPr bwMode="auto">
            <a:xfrm>
              <a:off x="4388950" y="3900451"/>
              <a:ext cx="418487" cy="415498"/>
            </a:xfrm>
            <a:custGeom>
              <a:avLst/>
              <a:gdLst>
                <a:gd name="T0" fmla="*/ 603014 w 612"/>
                <a:gd name="T1" fmla="*/ 570152 h 605"/>
                <a:gd name="T2" fmla="*/ 534316 w 612"/>
                <a:gd name="T3" fmla="*/ 570152 h 605"/>
                <a:gd name="T4" fmla="*/ 643360 w 612"/>
                <a:gd name="T5" fmla="*/ 64566 h 605"/>
                <a:gd name="T6" fmla="*/ 553944 w 612"/>
                <a:gd name="T7" fmla="*/ 0 h 605"/>
                <a:gd name="T8" fmla="*/ 314047 w 612"/>
                <a:gd name="T9" fmla="*/ 214491 h 605"/>
                <a:gd name="T10" fmla="*/ 279153 w 612"/>
                <a:gd name="T11" fmla="*/ 263736 h 605"/>
                <a:gd name="T12" fmla="*/ 249711 w 612"/>
                <a:gd name="T13" fmla="*/ 277963 h 605"/>
                <a:gd name="T14" fmla="*/ 252982 w 612"/>
                <a:gd name="T15" fmla="*/ 369888 h 605"/>
                <a:gd name="T16" fmla="*/ 59974 w 612"/>
                <a:gd name="T17" fmla="*/ 538416 h 605"/>
                <a:gd name="T18" fmla="*/ 38165 w 612"/>
                <a:gd name="T19" fmla="*/ 662077 h 605"/>
                <a:gd name="T20" fmla="*/ 138486 w 612"/>
                <a:gd name="T21" fmla="*/ 561398 h 605"/>
                <a:gd name="T22" fmla="*/ 295510 w 612"/>
                <a:gd name="T23" fmla="*/ 412567 h 605"/>
                <a:gd name="T24" fmla="*/ 383835 w 612"/>
                <a:gd name="T25" fmla="*/ 412567 h 605"/>
                <a:gd name="T26" fmla="*/ 408915 w 612"/>
                <a:gd name="T27" fmla="*/ 356756 h 605"/>
                <a:gd name="T28" fmla="*/ 447081 w 612"/>
                <a:gd name="T29" fmla="*/ 349095 h 605"/>
                <a:gd name="T30" fmla="*/ 643360 w 612"/>
                <a:gd name="T31" fmla="*/ 64566 h 605"/>
                <a:gd name="T32" fmla="*/ 260615 w 612"/>
                <a:gd name="T33" fmla="*/ 215585 h 605"/>
                <a:gd name="T34" fmla="*/ 268248 w 612"/>
                <a:gd name="T35" fmla="*/ 207925 h 605"/>
                <a:gd name="T36" fmla="*/ 290057 w 612"/>
                <a:gd name="T37" fmla="*/ 187132 h 605"/>
                <a:gd name="T38" fmla="*/ 142848 w 612"/>
                <a:gd name="T39" fmla="*/ 1094 h 605"/>
                <a:gd name="T40" fmla="*/ 186465 w 612"/>
                <a:gd name="T41" fmla="*/ 106151 h 605"/>
                <a:gd name="T42" fmla="*/ 14176 w 612"/>
                <a:gd name="T43" fmla="*/ 129132 h 605"/>
                <a:gd name="T44" fmla="*/ 153752 w 612"/>
                <a:gd name="T45" fmla="*/ 297661 h 605"/>
                <a:gd name="T46" fmla="*/ 201732 w 612"/>
                <a:gd name="T47" fmla="*/ 287812 h 605"/>
                <a:gd name="T48" fmla="*/ 240987 w 612"/>
                <a:gd name="T49" fmla="*/ 235284 h 605"/>
                <a:gd name="T50" fmla="*/ 445990 w 612"/>
                <a:gd name="T51" fmla="*/ 402718 h 605"/>
                <a:gd name="T52" fmla="*/ 410006 w 612"/>
                <a:gd name="T53" fmla="*/ 438831 h 605"/>
                <a:gd name="T54" fmla="*/ 491789 w 612"/>
                <a:gd name="T55" fmla="*/ 578907 h 605"/>
                <a:gd name="T56" fmla="*/ 576843 w 612"/>
                <a:gd name="T57" fmla="*/ 662077 h 605"/>
                <a:gd name="T58" fmla="*/ 650993 w 612"/>
                <a:gd name="T59" fmla="*/ 549360 h 605"/>
                <a:gd name="T60" fmla="*/ 465618 w 612"/>
                <a:gd name="T61" fmla="*/ 383020 h 605"/>
                <a:gd name="T62" fmla="*/ 437267 w 612"/>
                <a:gd name="T63" fmla="*/ 385208 h 60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12"/>
                <a:gd name="T97" fmla="*/ 0 h 605"/>
                <a:gd name="T98" fmla="*/ 612 w 612"/>
                <a:gd name="T99" fmla="*/ 605 h 60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12" h="605">
                  <a:moveTo>
                    <a:pt x="522" y="490"/>
                  </a:moveTo>
                  <a:cubicBezTo>
                    <a:pt x="539" y="490"/>
                    <a:pt x="553" y="504"/>
                    <a:pt x="553" y="521"/>
                  </a:cubicBezTo>
                  <a:cubicBezTo>
                    <a:pt x="553" y="539"/>
                    <a:pt x="539" y="553"/>
                    <a:pt x="522" y="553"/>
                  </a:cubicBezTo>
                  <a:cubicBezTo>
                    <a:pt x="504" y="553"/>
                    <a:pt x="490" y="539"/>
                    <a:pt x="490" y="521"/>
                  </a:cubicBezTo>
                  <a:cubicBezTo>
                    <a:pt x="490" y="504"/>
                    <a:pt x="504" y="490"/>
                    <a:pt x="522" y="490"/>
                  </a:cubicBezTo>
                  <a:close/>
                  <a:moveTo>
                    <a:pt x="590" y="59"/>
                  </a:moveTo>
                  <a:lnTo>
                    <a:pt x="548" y="17"/>
                  </a:lnTo>
                  <a:cubicBezTo>
                    <a:pt x="537" y="5"/>
                    <a:pt x="522" y="0"/>
                    <a:pt x="508" y="0"/>
                  </a:cubicBezTo>
                  <a:cubicBezTo>
                    <a:pt x="493" y="0"/>
                    <a:pt x="478" y="5"/>
                    <a:pt x="467" y="17"/>
                  </a:cubicBezTo>
                  <a:lnTo>
                    <a:pt x="288" y="196"/>
                  </a:lnTo>
                  <a:cubicBezTo>
                    <a:pt x="293" y="207"/>
                    <a:pt x="289" y="223"/>
                    <a:pt x="281" y="231"/>
                  </a:cubicBezTo>
                  <a:cubicBezTo>
                    <a:pt x="275" y="237"/>
                    <a:pt x="265" y="241"/>
                    <a:pt x="256" y="241"/>
                  </a:cubicBezTo>
                  <a:cubicBezTo>
                    <a:pt x="252" y="241"/>
                    <a:pt x="249" y="240"/>
                    <a:pt x="245" y="239"/>
                  </a:cubicBezTo>
                  <a:lnTo>
                    <a:pt x="229" y="254"/>
                  </a:lnTo>
                  <a:cubicBezTo>
                    <a:pt x="207" y="277"/>
                    <a:pt x="207" y="313"/>
                    <a:pt x="229" y="335"/>
                  </a:cubicBezTo>
                  <a:lnTo>
                    <a:pt x="232" y="338"/>
                  </a:lnTo>
                  <a:lnTo>
                    <a:pt x="92" y="478"/>
                  </a:lnTo>
                  <a:lnTo>
                    <a:pt x="55" y="492"/>
                  </a:lnTo>
                  <a:lnTo>
                    <a:pt x="0" y="570"/>
                  </a:lnTo>
                  <a:lnTo>
                    <a:pt x="35" y="605"/>
                  </a:lnTo>
                  <a:lnTo>
                    <a:pt x="113" y="551"/>
                  </a:lnTo>
                  <a:lnTo>
                    <a:pt x="127" y="513"/>
                  </a:lnTo>
                  <a:lnTo>
                    <a:pt x="267" y="373"/>
                  </a:lnTo>
                  <a:lnTo>
                    <a:pt x="271" y="377"/>
                  </a:lnTo>
                  <a:cubicBezTo>
                    <a:pt x="283" y="388"/>
                    <a:pt x="297" y="394"/>
                    <a:pt x="312" y="394"/>
                  </a:cubicBezTo>
                  <a:cubicBezTo>
                    <a:pt x="326" y="394"/>
                    <a:pt x="341" y="388"/>
                    <a:pt x="352" y="377"/>
                  </a:cubicBezTo>
                  <a:lnTo>
                    <a:pt x="368" y="361"/>
                  </a:lnTo>
                  <a:cubicBezTo>
                    <a:pt x="363" y="351"/>
                    <a:pt x="367" y="335"/>
                    <a:pt x="375" y="326"/>
                  </a:cubicBezTo>
                  <a:cubicBezTo>
                    <a:pt x="381" y="320"/>
                    <a:pt x="391" y="317"/>
                    <a:pt x="399" y="317"/>
                  </a:cubicBezTo>
                  <a:cubicBezTo>
                    <a:pt x="403" y="317"/>
                    <a:pt x="407" y="317"/>
                    <a:pt x="410" y="319"/>
                  </a:cubicBezTo>
                  <a:lnTo>
                    <a:pt x="590" y="139"/>
                  </a:lnTo>
                  <a:cubicBezTo>
                    <a:pt x="612" y="117"/>
                    <a:pt x="612" y="81"/>
                    <a:pt x="590" y="59"/>
                  </a:cubicBezTo>
                  <a:close/>
                  <a:moveTo>
                    <a:pt x="221" y="215"/>
                  </a:moveTo>
                  <a:lnTo>
                    <a:pt x="239" y="197"/>
                  </a:lnTo>
                  <a:lnTo>
                    <a:pt x="255" y="206"/>
                  </a:lnTo>
                  <a:lnTo>
                    <a:pt x="246" y="190"/>
                  </a:lnTo>
                  <a:lnTo>
                    <a:pt x="264" y="172"/>
                  </a:lnTo>
                  <a:lnTo>
                    <a:pt x="266" y="171"/>
                  </a:lnTo>
                  <a:cubicBezTo>
                    <a:pt x="270" y="161"/>
                    <a:pt x="272" y="151"/>
                    <a:pt x="272" y="141"/>
                  </a:cubicBezTo>
                  <a:cubicBezTo>
                    <a:pt x="272" y="69"/>
                    <a:pt x="203" y="0"/>
                    <a:pt x="131" y="1"/>
                  </a:cubicBezTo>
                  <a:cubicBezTo>
                    <a:pt x="131" y="1"/>
                    <a:pt x="123" y="9"/>
                    <a:pt x="118" y="13"/>
                  </a:cubicBezTo>
                  <a:cubicBezTo>
                    <a:pt x="176" y="71"/>
                    <a:pt x="171" y="62"/>
                    <a:pt x="171" y="97"/>
                  </a:cubicBezTo>
                  <a:cubicBezTo>
                    <a:pt x="171" y="126"/>
                    <a:pt x="125" y="171"/>
                    <a:pt x="97" y="171"/>
                  </a:cubicBezTo>
                  <a:cubicBezTo>
                    <a:pt x="61" y="171"/>
                    <a:pt x="72" y="177"/>
                    <a:pt x="13" y="118"/>
                  </a:cubicBezTo>
                  <a:cubicBezTo>
                    <a:pt x="9" y="123"/>
                    <a:pt x="1" y="131"/>
                    <a:pt x="1" y="131"/>
                  </a:cubicBezTo>
                  <a:cubicBezTo>
                    <a:pt x="2" y="203"/>
                    <a:pt x="70" y="272"/>
                    <a:pt x="141" y="272"/>
                  </a:cubicBezTo>
                  <a:cubicBezTo>
                    <a:pt x="154" y="272"/>
                    <a:pt x="168" y="267"/>
                    <a:pt x="182" y="261"/>
                  </a:cubicBezTo>
                  <a:lnTo>
                    <a:pt x="185" y="263"/>
                  </a:lnTo>
                  <a:cubicBezTo>
                    <a:pt x="189" y="251"/>
                    <a:pt x="196" y="240"/>
                    <a:pt x="206" y="231"/>
                  </a:cubicBezTo>
                  <a:lnTo>
                    <a:pt x="221" y="215"/>
                  </a:lnTo>
                  <a:close/>
                  <a:moveTo>
                    <a:pt x="401" y="352"/>
                  </a:moveTo>
                  <a:lnTo>
                    <a:pt x="409" y="368"/>
                  </a:lnTo>
                  <a:lnTo>
                    <a:pt x="392" y="385"/>
                  </a:lnTo>
                  <a:lnTo>
                    <a:pt x="376" y="401"/>
                  </a:lnTo>
                  <a:cubicBezTo>
                    <a:pt x="367" y="410"/>
                    <a:pt x="356" y="417"/>
                    <a:pt x="343" y="422"/>
                  </a:cubicBezTo>
                  <a:lnTo>
                    <a:pt x="451" y="529"/>
                  </a:lnTo>
                  <a:lnTo>
                    <a:pt x="502" y="597"/>
                  </a:lnTo>
                  <a:lnTo>
                    <a:pt x="529" y="605"/>
                  </a:lnTo>
                  <a:lnTo>
                    <a:pt x="604" y="529"/>
                  </a:lnTo>
                  <a:lnTo>
                    <a:pt x="597" y="502"/>
                  </a:lnTo>
                  <a:lnTo>
                    <a:pt x="529" y="451"/>
                  </a:lnTo>
                  <a:lnTo>
                    <a:pt x="427" y="350"/>
                  </a:lnTo>
                  <a:lnTo>
                    <a:pt x="417" y="360"/>
                  </a:lnTo>
                  <a:lnTo>
                    <a:pt x="401" y="352"/>
                  </a:lnTo>
                  <a:close/>
                </a:path>
              </a:pathLst>
            </a:custGeom>
            <a:grpFill/>
            <a:ln>
              <a:solidFill>
                <a:schemeClr val="bg1"/>
              </a:solidFill>
            </a:ln>
          </p:spPr>
          <p:txBody>
            <a:bodyPr lIns="91427" tIns="45713" rIns="91427" bIns="45713"/>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5930" indent="190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3130" indent="190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0330" indent="190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7530" indent="190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a:p>
          </p:txBody>
        </p:sp>
      </p:grpSp>
      <p:grpSp>
        <p:nvGrpSpPr>
          <p:cNvPr id="37" name="组合 36"/>
          <p:cNvGrpSpPr/>
          <p:nvPr/>
        </p:nvGrpSpPr>
        <p:grpSpPr>
          <a:xfrm>
            <a:off x="5251291" y="3473894"/>
            <a:ext cx="625114" cy="625226"/>
            <a:chOff x="7000875" y="4352925"/>
            <a:chExt cx="833437" cy="833438"/>
          </a:xfrm>
          <a:solidFill>
            <a:schemeClr val="accent2">
              <a:lumMod val="75000"/>
            </a:schemeClr>
          </a:solidFill>
        </p:grpSpPr>
        <p:grpSp>
          <p:nvGrpSpPr>
            <p:cNvPr id="38" name="组合 37"/>
            <p:cNvGrpSpPr/>
            <p:nvPr/>
          </p:nvGrpSpPr>
          <p:grpSpPr bwMode="auto">
            <a:xfrm>
              <a:off x="7000875" y="4352925"/>
              <a:ext cx="833437" cy="833438"/>
              <a:chOff x="3176812" y="2273198"/>
              <a:chExt cx="2641825" cy="2726239"/>
            </a:xfrm>
            <a:grpFill/>
          </p:grpSpPr>
          <p:sp>
            <p:nvSpPr>
              <p:cNvPr id="43" name="椭圆 42"/>
              <p:cNvSpPr/>
              <p:nvPr/>
            </p:nvSpPr>
            <p:spPr>
              <a:xfrm>
                <a:off x="3176812" y="2273198"/>
                <a:ext cx="2641825" cy="2726239"/>
              </a:xfrm>
              <a:prstGeom prst="ellipse">
                <a:avLst/>
              </a:prstGeom>
              <a:grp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endParaRPr lang="zh-CN" altLang="en-US" dirty="0">
                  <a:solidFill>
                    <a:prstClr val="white"/>
                  </a:solidFill>
                </a:endParaRPr>
              </a:p>
            </p:txBody>
          </p:sp>
          <p:sp>
            <p:nvSpPr>
              <p:cNvPr id="44" name="椭圆 43"/>
              <p:cNvSpPr/>
              <p:nvPr/>
            </p:nvSpPr>
            <p:spPr>
              <a:xfrm>
                <a:off x="3267389" y="2366669"/>
                <a:ext cx="2460671" cy="2539297"/>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endParaRPr lang="zh-CN" altLang="en-US" dirty="0">
                  <a:solidFill>
                    <a:prstClr val="white"/>
                  </a:solidFill>
                </a:endParaRPr>
              </a:p>
            </p:txBody>
          </p:sp>
        </p:grpSp>
        <p:grpSp>
          <p:nvGrpSpPr>
            <p:cNvPr id="39" name="组合 38"/>
            <p:cNvGrpSpPr/>
            <p:nvPr/>
          </p:nvGrpSpPr>
          <p:grpSpPr bwMode="auto">
            <a:xfrm>
              <a:off x="7161213" y="4572177"/>
              <a:ext cx="465703" cy="430321"/>
              <a:chOff x="2438399" y="4906963"/>
              <a:chExt cx="465137" cy="430213"/>
            </a:xfrm>
            <a:grpFill/>
          </p:grpSpPr>
          <p:sp>
            <p:nvSpPr>
              <p:cNvPr id="40" name="Freeform 43"/>
              <p:cNvSpPr>
                <a:spLocks noEditPoints="1"/>
              </p:cNvSpPr>
              <p:nvPr/>
            </p:nvSpPr>
            <p:spPr bwMode="auto">
              <a:xfrm>
                <a:off x="2438399" y="5080001"/>
                <a:ext cx="230187" cy="231775"/>
              </a:xfrm>
              <a:custGeom>
                <a:avLst/>
                <a:gdLst>
                  <a:gd name="T0" fmla="*/ 66236 w 351"/>
                  <a:gd name="T1" fmla="*/ 156924 h 353"/>
                  <a:gd name="T2" fmla="*/ 112798 w 351"/>
                  <a:gd name="T3" fmla="*/ 78134 h 353"/>
                  <a:gd name="T4" fmla="*/ 153458 w 351"/>
                  <a:gd name="T5" fmla="*/ 99145 h 353"/>
                  <a:gd name="T6" fmla="*/ 123291 w 351"/>
                  <a:gd name="T7" fmla="*/ 0 h 353"/>
                  <a:gd name="T8" fmla="*/ 656 w 351"/>
                  <a:gd name="T9" fmla="*/ 20354 h 353"/>
                  <a:gd name="T10" fmla="*/ 36725 w 351"/>
                  <a:gd name="T11" fmla="*/ 39395 h 353"/>
                  <a:gd name="T12" fmla="*/ 9181 w 351"/>
                  <a:gd name="T13" fmla="*/ 80760 h 353"/>
                  <a:gd name="T14" fmla="*/ 19018 w 351"/>
                  <a:gd name="T15" fmla="*/ 131974 h 353"/>
                  <a:gd name="T16" fmla="*/ 78696 w 351"/>
                  <a:gd name="T17" fmla="*/ 217987 h 353"/>
                  <a:gd name="T18" fmla="*/ 66236 w 351"/>
                  <a:gd name="T19" fmla="*/ 156924 h 353"/>
                  <a:gd name="T20" fmla="*/ 219038 w 351"/>
                  <a:gd name="T21" fmla="*/ 140509 h 353"/>
                  <a:gd name="T22" fmla="*/ 219038 w 351"/>
                  <a:gd name="T23" fmla="*/ 140509 h 353"/>
                  <a:gd name="T24" fmla="*/ 86566 w 351"/>
                  <a:gd name="T25" fmla="*/ 145106 h 353"/>
                  <a:gd name="T26" fmla="*/ 81975 w 351"/>
                  <a:gd name="T27" fmla="*/ 185157 h 353"/>
                  <a:gd name="T28" fmla="*/ 94436 w 351"/>
                  <a:gd name="T29" fmla="*/ 223239 h 353"/>
                  <a:gd name="T30" fmla="*/ 121324 w 351"/>
                  <a:gd name="T31" fmla="*/ 231775 h 353"/>
                  <a:gd name="T32" fmla="*/ 230187 w 351"/>
                  <a:gd name="T33" fmla="*/ 226522 h 353"/>
                  <a:gd name="T34" fmla="*/ 219038 w 351"/>
                  <a:gd name="T35" fmla="*/ 140509 h 3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51"/>
                  <a:gd name="T55" fmla="*/ 0 h 353"/>
                  <a:gd name="T56" fmla="*/ 351 w 351"/>
                  <a:gd name="T57" fmla="*/ 353 h 35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51" h="353">
                    <a:moveTo>
                      <a:pt x="101" y="239"/>
                    </a:moveTo>
                    <a:cubicBezTo>
                      <a:pt x="102" y="212"/>
                      <a:pt x="149" y="149"/>
                      <a:pt x="172" y="119"/>
                    </a:cubicBezTo>
                    <a:lnTo>
                      <a:pt x="234" y="151"/>
                    </a:lnTo>
                    <a:lnTo>
                      <a:pt x="188" y="0"/>
                    </a:lnTo>
                    <a:lnTo>
                      <a:pt x="1" y="31"/>
                    </a:lnTo>
                    <a:lnTo>
                      <a:pt x="56" y="60"/>
                    </a:lnTo>
                    <a:cubicBezTo>
                      <a:pt x="43" y="77"/>
                      <a:pt x="24" y="104"/>
                      <a:pt x="14" y="123"/>
                    </a:cubicBezTo>
                    <a:cubicBezTo>
                      <a:pt x="0" y="154"/>
                      <a:pt x="14" y="172"/>
                      <a:pt x="29" y="201"/>
                    </a:cubicBezTo>
                    <a:cubicBezTo>
                      <a:pt x="44" y="230"/>
                      <a:pt x="120" y="332"/>
                      <a:pt x="120" y="332"/>
                    </a:cubicBezTo>
                    <a:cubicBezTo>
                      <a:pt x="120" y="332"/>
                      <a:pt x="100" y="276"/>
                      <a:pt x="101" y="239"/>
                    </a:cubicBezTo>
                    <a:close/>
                    <a:moveTo>
                      <a:pt x="334" y="214"/>
                    </a:moveTo>
                    <a:lnTo>
                      <a:pt x="334" y="214"/>
                    </a:lnTo>
                    <a:lnTo>
                      <a:pt x="132" y="221"/>
                    </a:lnTo>
                    <a:cubicBezTo>
                      <a:pt x="132" y="221"/>
                      <a:pt x="115" y="229"/>
                      <a:pt x="125" y="282"/>
                    </a:cubicBezTo>
                    <a:cubicBezTo>
                      <a:pt x="133" y="322"/>
                      <a:pt x="144" y="340"/>
                      <a:pt x="144" y="340"/>
                    </a:cubicBezTo>
                    <a:cubicBezTo>
                      <a:pt x="144" y="340"/>
                      <a:pt x="151" y="352"/>
                      <a:pt x="185" y="353"/>
                    </a:cubicBezTo>
                    <a:cubicBezTo>
                      <a:pt x="214" y="353"/>
                      <a:pt x="351" y="345"/>
                      <a:pt x="351" y="345"/>
                    </a:cubicBezTo>
                    <a:lnTo>
                      <a:pt x="334" y="214"/>
                    </a:lnTo>
                    <a:close/>
                  </a:path>
                </a:pathLst>
              </a:custGeom>
              <a:grpFill/>
              <a:ln w="9525">
                <a:solidFill>
                  <a:schemeClr val="bg1"/>
                </a:solidFill>
                <a:round/>
              </a:ln>
            </p:spPr>
            <p:txBody>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5930" indent="190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3130" indent="190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0330" indent="190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7530" indent="190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a:p>
            </p:txBody>
          </p:sp>
          <p:sp>
            <p:nvSpPr>
              <p:cNvPr id="41" name="Freeform 44"/>
              <p:cNvSpPr>
                <a:spLocks noEditPoints="1"/>
              </p:cNvSpPr>
              <p:nvPr/>
            </p:nvSpPr>
            <p:spPr bwMode="auto">
              <a:xfrm>
                <a:off x="2522537" y="4906963"/>
                <a:ext cx="295275" cy="161925"/>
              </a:xfrm>
              <a:custGeom>
                <a:avLst/>
                <a:gdLst>
                  <a:gd name="T0" fmla="*/ 145669 w 450"/>
                  <a:gd name="T1" fmla="*/ 27534 h 247"/>
                  <a:gd name="T2" fmla="*/ 187008 w 450"/>
                  <a:gd name="T3" fmla="*/ 111446 h 247"/>
                  <a:gd name="T4" fmla="*/ 148294 w 450"/>
                  <a:gd name="T5" fmla="*/ 132425 h 247"/>
                  <a:gd name="T6" fmla="*/ 263123 w 450"/>
                  <a:gd name="T7" fmla="*/ 148158 h 247"/>
                  <a:gd name="T8" fmla="*/ 295275 w 450"/>
                  <a:gd name="T9" fmla="*/ 53101 h 247"/>
                  <a:gd name="T10" fmla="*/ 260498 w 450"/>
                  <a:gd name="T11" fmla="*/ 72112 h 247"/>
                  <a:gd name="T12" fmla="*/ 240157 w 450"/>
                  <a:gd name="T13" fmla="*/ 24912 h 247"/>
                  <a:gd name="T14" fmla="*/ 192257 w 450"/>
                  <a:gd name="T15" fmla="*/ 3278 h 247"/>
                  <a:gd name="T16" fmla="*/ 87926 w 450"/>
                  <a:gd name="T17" fmla="*/ 1967 h 247"/>
                  <a:gd name="T18" fmla="*/ 145669 w 450"/>
                  <a:gd name="T19" fmla="*/ 27534 h 247"/>
                  <a:gd name="T20" fmla="*/ 78084 w 450"/>
                  <a:gd name="T21" fmla="*/ 161925 h 247"/>
                  <a:gd name="T22" fmla="*/ 78084 w 450"/>
                  <a:gd name="T23" fmla="*/ 161925 h 247"/>
                  <a:gd name="T24" fmla="*/ 145013 w 450"/>
                  <a:gd name="T25" fmla="*/ 51134 h 247"/>
                  <a:gd name="T26" fmla="*/ 113517 w 450"/>
                  <a:gd name="T27" fmla="*/ 24256 h 247"/>
                  <a:gd name="T28" fmla="*/ 75459 w 450"/>
                  <a:gd name="T29" fmla="*/ 11800 h 247"/>
                  <a:gd name="T30" fmla="*/ 53806 w 450"/>
                  <a:gd name="T31" fmla="*/ 28845 h 247"/>
                  <a:gd name="T32" fmla="*/ 0 w 450"/>
                  <a:gd name="T33" fmla="*/ 121280 h 247"/>
                  <a:gd name="T34" fmla="*/ 78084 w 450"/>
                  <a:gd name="T35" fmla="*/ 161925 h 24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50"/>
                  <a:gd name="T55" fmla="*/ 0 h 247"/>
                  <a:gd name="T56" fmla="*/ 450 w 450"/>
                  <a:gd name="T57" fmla="*/ 247 h 24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50" h="247">
                    <a:moveTo>
                      <a:pt x="222" y="42"/>
                    </a:moveTo>
                    <a:cubicBezTo>
                      <a:pt x="245" y="58"/>
                      <a:pt x="273" y="134"/>
                      <a:pt x="285" y="170"/>
                    </a:cubicBezTo>
                    <a:lnTo>
                      <a:pt x="226" y="202"/>
                    </a:lnTo>
                    <a:lnTo>
                      <a:pt x="401" y="226"/>
                    </a:lnTo>
                    <a:lnTo>
                      <a:pt x="450" y="81"/>
                    </a:lnTo>
                    <a:lnTo>
                      <a:pt x="397" y="110"/>
                    </a:lnTo>
                    <a:cubicBezTo>
                      <a:pt x="389" y="89"/>
                      <a:pt x="377" y="57"/>
                      <a:pt x="366" y="38"/>
                    </a:cubicBezTo>
                    <a:cubicBezTo>
                      <a:pt x="347" y="8"/>
                      <a:pt x="325" y="10"/>
                      <a:pt x="293" y="5"/>
                    </a:cubicBezTo>
                    <a:cubicBezTo>
                      <a:pt x="260" y="0"/>
                      <a:pt x="134" y="3"/>
                      <a:pt x="134" y="3"/>
                    </a:cubicBezTo>
                    <a:cubicBezTo>
                      <a:pt x="134" y="3"/>
                      <a:pt x="192" y="19"/>
                      <a:pt x="222" y="42"/>
                    </a:cubicBezTo>
                    <a:close/>
                    <a:moveTo>
                      <a:pt x="119" y="247"/>
                    </a:moveTo>
                    <a:lnTo>
                      <a:pt x="119" y="247"/>
                    </a:lnTo>
                    <a:lnTo>
                      <a:pt x="221" y="78"/>
                    </a:lnTo>
                    <a:cubicBezTo>
                      <a:pt x="221" y="78"/>
                      <a:pt x="223" y="60"/>
                      <a:pt x="173" y="37"/>
                    </a:cubicBezTo>
                    <a:cubicBezTo>
                      <a:pt x="136" y="19"/>
                      <a:pt x="115" y="18"/>
                      <a:pt x="115" y="18"/>
                    </a:cubicBezTo>
                    <a:cubicBezTo>
                      <a:pt x="115" y="18"/>
                      <a:pt x="100" y="17"/>
                      <a:pt x="82" y="44"/>
                    </a:cubicBezTo>
                    <a:cubicBezTo>
                      <a:pt x="66" y="68"/>
                      <a:pt x="0" y="185"/>
                      <a:pt x="0" y="185"/>
                    </a:cubicBezTo>
                    <a:lnTo>
                      <a:pt x="119" y="247"/>
                    </a:lnTo>
                    <a:close/>
                  </a:path>
                </a:pathLst>
              </a:custGeom>
              <a:grpFill/>
              <a:ln w="9525">
                <a:solidFill>
                  <a:schemeClr val="bg1"/>
                </a:solidFill>
                <a:round/>
              </a:ln>
            </p:spPr>
            <p:txBody>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5930" indent="190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3130" indent="190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0330" indent="190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7530" indent="190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a:p>
            </p:txBody>
          </p:sp>
          <p:sp>
            <p:nvSpPr>
              <p:cNvPr id="42" name="Freeform 45"/>
              <p:cNvSpPr>
                <a:spLocks noEditPoints="1"/>
              </p:cNvSpPr>
              <p:nvPr/>
            </p:nvSpPr>
            <p:spPr bwMode="auto">
              <a:xfrm>
                <a:off x="2692399" y="5038726"/>
                <a:ext cx="211137" cy="298450"/>
              </a:xfrm>
              <a:custGeom>
                <a:avLst/>
                <a:gdLst>
                  <a:gd name="T0" fmla="*/ 166824 w 324"/>
                  <a:gd name="T1" fmla="*/ 172613 h 453"/>
                  <a:gd name="T2" fmla="*/ 74289 w 324"/>
                  <a:gd name="T3" fmla="*/ 174590 h 453"/>
                  <a:gd name="T4" fmla="*/ 68424 w 324"/>
                  <a:gd name="T5" fmla="*/ 130448 h 453"/>
                  <a:gd name="T6" fmla="*/ 0 w 324"/>
                  <a:gd name="T7" fmla="*/ 218073 h 453"/>
                  <a:gd name="T8" fmla="*/ 89277 w 324"/>
                  <a:gd name="T9" fmla="*/ 298450 h 453"/>
                  <a:gd name="T10" fmla="*/ 84715 w 324"/>
                  <a:gd name="T11" fmla="*/ 258261 h 453"/>
                  <a:gd name="T12" fmla="*/ 134893 w 324"/>
                  <a:gd name="T13" fmla="*/ 259579 h 453"/>
                  <a:gd name="T14" fmla="*/ 172689 w 324"/>
                  <a:gd name="T15" fmla="*/ 224661 h 453"/>
                  <a:gd name="T16" fmla="*/ 211137 w 324"/>
                  <a:gd name="T17" fmla="*/ 130448 h 453"/>
                  <a:gd name="T18" fmla="*/ 166824 w 324"/>
                  <a:gd name="T19" fmla="*/ 172613 h 453"/>
                  <a:gd name="T20" fmla="*/ 66469 w 324"/>
                  <a:gd name="T21" fmla="*/ 54024 h 453"/>
                  <a:gd name="T22" fmla="*/ 66469 w 324"/>
                  <a:gd name="T23" fmla="*/ 54024 h 453"/>
                  <a:gd name="T24" fmla="*/ 145320 w 324"/>
                  <a:gd name="T25" fmla="*/ 162072 h 453"/>
                  <a:gd name="T26" fmla="*/ 181812 w 324"/>
                  <a:gd name="T27" fmla="*/ 144284 h 453"/>
                  <a:gd name="T28" fmla="*/ 206575 w 324"/>
                  <a:gd name="T29" fmla="*/ 114636 h 453"/>
                  <a:gd name="T30" fmla="*/ 198756 w 324"/>
                  <a:gd name="T31" fmla="*/ 88283 h 453"/>
                  <a:gd name="T32" fmla="*/ 132286 w 324"/>
                  <a:gd name="T33" fmla="*/ 0 h 453"/>
                  <a:gd name="T34" fmla="*/ 66469 w 324"/>
                  <a:gd name="T35" fmla="*/ 54024 h 4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24"/>
                  <a:gd name="T55" fmla="*/ 0 h 453"/>
                  <a:gd name="T56" fmla="*/ 324 w 324"/>
                  <a:gd name="T57" fmla="*/ 453 h 45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24" h="453">
                    <a:moveTo>
                      <a:pt x="256" y="262"/>
                    </a:moveTo>
                    <a:cubicBezTo>
                      <a:pt x="232" y="276"/>
                      <a:pt x="152" y="269"/>
                      <a:pt x="114" y="265"/>
                    </a:cubicBezTo>
                    <a:lnTo>
                      <a:pt x="105" y="198"/>
                    </a:lnTo>
                    <a:lnTo>
                      <a:pt x="0" y="331"/>
                    </a:lnTo>
                    <a:lnTo>
                      <a:pt x="137" y="453"/>
                    </a:lnTo>
                    <a:lnTo>
                      <a:pt x="130" y="392"/>
                    </a:lnTo>
                    <a:cubicBezTo>
                      <a:pt x="152" y="394"/>
                      <a:pt x="186" y="396"/>
                      <a:pt x="207" y="394"/>
                    </a:cubicBezTo>
                    <a:cubicBezTo>
                      <a:pt x="242" y="390"/>
                      <a:pt x="249" y="369"/>
                      <a:pt x="265" y="341"/>
                    </a:cubicBezTo>
                    <a:cubicBezTo>
                      <a:pt x="281" y="314"/>
                      <a:pt x="324" y="198"/>
                      <a:pt x="324" y="198"/>
                    </a:cubicBezTo>
                    <a:cubicBezTo>
                      <a:pt x="324" y="198"/>
                      <a:pt x="288" y="243"/>
                      <a:pt x="256" y="262"/>
                    </a:cubicBezTo>
                    <a:close/>
                    <a:moveTo>
                      <a:pt x="102" y="82"/>
                    </a:moveTo>
                    <a:lnTo>
                      <a:pt x="102" y="82"/>
                    </a:lnTo>
                    <a:lnTo>
                      <a:pt x="223" y="246"/>
                    </a:lnTo>
                    <a:cubicBezTo>
                      <a:pt x="223" y="246"/>
                      <a:pt x="239" y="255"/>
                      <a:pt x="279" y="219"/>
                    </a:cubicBezTo>
                    <a:cubicBezTo>
                      <a:pt x="308" y="192"/>
                      <a:pt x="317" y="174"/>
                      <a:pt x="317" y="174"/>
                    </a:cubicBezTo>
                    <a:cubicBezTo>
                      <a:pt x="317" y="174"/>
                      <a:pt x="323" y="161"/>
                      <a:pt x="305" y="134"/>
                    </a:cubicBezTo>
                    <a:cubicBezTo>
                      <a:pt x="288" y="108"/>
                      <a:pt x="203" y="0"/>
                      <a:pt x="203" y="0"/>
                    </a:cubicBezTo>
                    <a:lnTo>
                      <a:pt x="102" y="82"/>
                    </a:lnTo>
                    <a:close/>
                  </a:path>
                </a:pathLst>
              </a:custGeom>
              <a:grpFill/>
              <a:ln w="9525">
                <a:solidFill>
                  <a:schemeClr val="bg1"/>
                </a:solidFill>
                <a:round/>
              </a:ln>
            </p:spPr>
            <p:txBody>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5930" indent="190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3130" indent="190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0330" indent="190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7530" indent="190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a:p>
            </p:txBody>
          </p:sp>
        </p:grpSp>
      </p:gr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up)">
                                      <p:cBhvr>
                                        <p:cTn id="13" dur="500"/>
                                        <p:tgtEl>
                                          <p:spTgt spid="4"/>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p:cTn id="17" dur="500" fill="hold"/>
                                        <p:tgtEl>
                                          <p:spTgt spid="27"/>
                                        </p:tgtEl>
                                        <p:attrNameLst>
                                          <p:attrName>ppt_w</p:attrName>
                                        </p:attrNameLst>
                                      </p:cBhvr>
                                      <p:tavLst>
                                        <p:tav tm="0">
                                          <p:val>
                                            <p:fltVal val="0"/>
                                          </p:val>
                                        </p:tav>
                                        <p:tav tm="100000">
                                          <p:val>
                                            <p:strVal val="#ppt_w"/>
                                          </p:val>
                                        </p:tav>
                                      </p:tavLst>
                                    </p:anim>
                                    <p:anim calcmode="lin" valueType="num">
                                      <p:cBhvr>
                                        <p:cTn id="18" dur="500" fill="hold"/>
                                        <p:tgtEl>
                                          <p:spTgt spid="27"/>
                                        </p:tgtEl>
                                        <p:attrNameLst>
                                          <p:attrName>ppt_h</p:attrName>
                                        </p:attrNameLst>
                                      </p:cBhvr>
                                      <p:tavLst>
                                        <p:tav tm="0">
                                          <p:val>
                                            <p:fltVal val="0"/>
                                          </p:val>
                                        </p:tav>
                                        <p:tav tm="100000">
                                          <p:val>
                                            <p:strVal val="#ppt_h"/>
                                          </p:val>
                                        </p:tav>
                                      </p:tavLst>
                                    </p:anim>
                                    <p:animEffect transition="in" filter="fade">
                                      <p:cBhvr>
                                        <p:cTn id="19" dur="500"/>
                                        <p:tgtEl>
                                          <p:spTgt spid="27"/>
                                        </p:tgtEl>
                                      </p:cBhvr>
                                    </p:animEffect>
                                  </p:childTnLst>
                                </p:cTn>
                              </p:par>
                              <p:par>
                                <p:cTn id="20" presetID="14" presetClass="entr" presetSubtype="1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randombar(horizontal)">
                                      <p:cBhvr>
                                        <p:cTn id="22" dur="500"/>
                                        <p:tgtEl>
                                          <p:spTgt spid="10"/>
                                        </p:tgtEl>
                                      </p:cBhvr>
                                    </p:animEffect>
                                  </p:childTnLst>
                                </p:cTn>
                              </p:par>
                            </p:childTnLst>
                          </p:cTn>
                        </p:par>
                        <p:par>
                          <p:cTn id="23" fill="hold">
                            <p:stCondLst>
                              <p:cond delay="1500"/>
                            </p:stCondLst>
                            <p:childTnLst>
                              <p:par>
                                <p:cTn id="24" presetID="22" presetClass="entr" presetSubtype="1" fill="hold"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up)">
                                      <p:cBhvr>
                                        <p:cTn id="26" dur="500"/>
                                        <p:tgtEl>
                                          <p:spTgt spid="5"/>
                                        </p:tgtEl>
                                      </p:cBhvr>
                                    </p:animEffect>
                                  </p:childTnLst>
                                </p:cTn>
                              </p:par>
                            </p:childTnLst>
                          </p:cTn>
                        </p:par>
                        <p:par>
                          <p:cTn id="27" fill="hold">
                            <p:stCondLst>
                              <p:cond delay="2000"/>
                            </p:stCondLst>
                            <p:childTnLst>
                              <p:par>
                                <p:cTn id="28" presetID="53" presetClass="entr" presetSubtype="16" fill="hold" nodeType="afterEffect">
                                  <p:stCondLst>
                                    <p:cond delay="0"/>
                                  </p:stCondLst>
                                  <p:childTnLst>
                                    <p:set>
                                      <p:cBhvr>
                                        <p:cTn id="29" dur="1" fill="hold">
                                          <p:stCondLst>
                                            <p:cond delay="0"/>
                                          </p:stCondLst>
                                        </p:cTn>
                                        <p:tgtEl>
                                          <p:spTgt spid="22"/>
                                        </p:tgtEl>
                                        <p:attrNameLst>
                                          <p:attrName>style.visibility</p:attrName>
                                        </p:attrNameLst>
                                      </p:cBhvr>
                                      <p:to>
                                        <p:strVal val="visible"/>
                                      </p:to>
                                    </p:set>
                                    <p:anim calcmode="lin" valueType="num">
                                      <p:cBhvr>
                                        <p:cTn id="30" dur="500" fill="hold"/>
                                        <p:tgtEl>
                                          <p:spTgt spid="22"/>
                                        </p:tgtEl>
                                        <p:attrNameLst>
                                          <p:attrName>ppt_w</p:attrName>
                                        </p:attrNameLst>
                                      </p:cBhvr>
                                      <p:tavLst>
                                        <p:tav tm="0">
                                          <p:val>
                                            <p:fltVal val="0"/>
                                          </p:val>
                                        </p:tav>
                                        <p:tav tm="100000">
                                          <p:val>
                                            <p:strVal val="#ppt_w"/>
                                          </p:val>
                                        </p:tav>
                                      </p:tavLst>
                                    </p:anim>
                                    <p:anim calcmode="lin" valueType="num">
                                      <p:cBhvr>
                                        <p:cTn id="31" dur="500" fill="hold"/>
                                        <p:tgtEl>
                                          <p:spTgt spid="22"/>
                                        </p:tgtEl>
                                        <p:attrNameLst>
                                          <p:attrName>ppt_h</p:attrName>
                                        </p:attrNameLst>
                                      </p:cBhvr>
                                      <p:tavLst>
                                        <p:tav tm="0">
                                          <p:val>
                                            <p:fltVal val="0"/>
                                          </p:val>
                                        </p:tav>
                                        <p:tav tm="100000">
                                          <p:val>
                                            <p:strVal val="#ppt_h"/>
                                          </p:val>
                                        </p:tav>
                                      </p:tavLst>
                                    </p:anim>
                                    <p:animEffect transition="in" filter="fade">
                                      <p:cBhvr>
                                        <p:cTn id="32" dur="500"/>
                                        <p:tgtEl>
                                          <p:spTgt spid="22"/>
                                        </p:tgtEl>
                                      </p:cBhvr>
                                    </p:animEffect>
                                  </p:childTnLst>
                                </p:cTn>
                              </p:par>
                              <p:par>
                                <p:cTn id="33" presetID="14" presetClass="entr" presetSubtype="10" fill="hold"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randombar(horizontal)">
                                      <p:cBhvr>
                                        <p:cTn id="35" dur="500"/>
                                        <p:tgtEl>
                                          <p:spTgt spid="13"/>
                                        </p:tgtEl>
                                      </p:cBhvr>
                                    </p:animEffect>
                                  </p:childTnLst>
                                </p:cTn>
                              </p:par>
                            </p:childTnLst>
                          </p:cTn>
                        </p:par>
                        <p:par>
                          <p:cTn id="36" fill="hold">
                            <p:stCondLst>
                              <p:cond delay="2500"/>
                            </p:stCondLst>
                            <p:childTnLst>
                              <p:par>
                                <p:cTn id="37" presetID="22" presetClass="entr" presetSubtype="1"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up)">
                                      <p:cBhvr>
                                        <p:cTn id="39" dur="500"/>
                                        <p:tgtEl>
                                          <p:spTgt spid="6"/>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32"/>
                                        </p:tgtEl>
                                        <p:attrNameLst>
                                          <p:attrName>style.visibility</p:attrName>
                                        </p:attrNameLst>
                                      </p:cBhvr>
                                      <p:to>
                                        <p:strVal val="visible"/>
                                      </p:to>
                                    </p:set>
                                    <p:anim calcmode="lin" valueType="num">
                                      <p:cBhvr>
                                        <p:cTn id="43" dur="500" fill="hold"/>
                                        <p:tgtEl>
                                          <p:spTgt spid="32"/>
                                        </p:tgtEl>
                                        <p:attrNameLst>
                                          <p:attrName>ppt_w</p:attrName>
                                        </p:attrNameLst>
                                      </p:cBhvr>
                                      <p:tavLst>
                                        <p:tav tm="0">
                                          <p:val>
                                            <p:fltVal val="0"/>
                                          </p:val>
                                        </p:tav>
                                        <p:tav tm="100000">
                                          <p:val>
                                            <p:strVal val="#ppt_w"/>
                                          </p:val>
                                        </p:tav>
                                      </p:tavLst>
                                    </p:anim>
                                    <p:anim calcmode="lin" valueType="num">
                                      <p:cBhvr>
                                        <p:cTn id="44" dur="500" fill="hold"/>
                                        <p:tgtEl>
                                          <p:spTgt spid="32"/>
                                        </p:tgtEl>
                                        <p:attrNameLst>
                                          <p:attrName>ppt_h</p:attrName>
                                        </p:attrNameLst>
                                      </p:cBhvr>
                                      <p:tavLst>
                                        <p:tav tm="0">
                                          <p:val>
                                            <p:fltVal val="0"/>
                                          </p:val>
                                        </p:tav>
                                        <p:tav tm="100000">
                                          <p:val>
                                            <p:strVal val="#ppt_h"/>
                                          </p:val>
                                        </p:tav>
                                      </p:tavLst>
                                    </p:anim>
                                    <p:animEffect transition="in" filter="fade">
                                      <p:cBhvr>
                                        <p:cTn id="45" dur="500"/>
                                        <p:tgtEl>
                                          <p:spTgt spid="32"/>
                                        </p:tgtEl>
                                      </p:cBhvr>
                                    </p:animEffect>
                                  </p:childTnLst>
                                </p:cTn>
                              </p:par>
                              <p:par>
                                <p:cTn id="46" presetID="14" presetClass="entr" presetSubtype="10" fill="hold"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randombar(horizontal)">
                                      <p:cBhvr>
                                        <p:cTn id="48" dur="500"/>
                                        <p:tgtEl>
                                          <p:spTgt spid="16"/>
                                        </p:tgtEl>
                                      </p:cBhvr>
                                    </p:animEffect>
                                  </p:childTnLst>
                                </p:cTn>
                              </p:par>
                            </p:childTnLst>
                          </p:cTn>
                        </p:par>
                        <p:par>
                          <p:cTn id="49" fill="hold">
                            <p:stCondLst>
                              <p:cond delay="3500"/>
                            </p:stCondLst>
                            <p:childTnLst>
                              <p:par>
                                <p:cTn id="50" presetID="22" presetClass="entr" presetSubtype="1" fill="hold" nodeType="after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wipe(up)">
                                      <p:cBhvr>
                                        <p:cTn id="52" dur="500"/>
                                        <p:tgtEl>
                                          <p:spTgt spid="7"/>
                                        </p:tgtEl>
                                      </p:cBhvr>
                                    </p:animEffect>
                                  </p:childTnLst>
                                </p:cTn>
                              </p:par>
                            </p:childTnLst>
                          </p:cTn>
                        </p:par>
                        <p:par>
                          <p:cTn id="53" fill="hold">
                            <p:stCondLst>
                              <p:cond delay="4000"/>
                            </p:stCondLst>
                            <p:childTnLst>
                              <p:par>
                                <p:cTn id="54" presetID="53" presetClass="entr" presetSubtype="16" fill="hold" nodeType="afterEffect">
                                  <p:stCondLst>
                                    <p:cond delay="0"/>
                                  </p:stCondLst>
                                  <p:childTnLst>
                                    <p:set>
                                      <p:cBhvr>
                                        <p:cTn id="55" dur="1" fill="hold">
                                          <p:stCondLst>
                                            <p:cond delay="0"/>
                                          </p:stCondLst>
                                        </p:cTn>
                                        <p:tgtEl>
                                          <p:spTgt spid="37"/>
                                        </p:tgtEl>
                                        <p:attrNameLst>
                                          <p:attrName>style.visibility</p:attrName>
                                        </p:attrNameLst>
                                      </p:cBhvr>
                                      <p:to>
                                        <p:strVal val="visible"/>
                                      </p:to>
                                    </p:set>
                                    <p:anim calcmode="lin" valueType="num">
                                      <p:cBhvr>
                                        <p:cTn id="56" dur="500" fill="hold"/>
                                        <p:tgtEl>
                                          <p:spTgt spid="37"/>
                                        </p:tgtEl>
                                        <p:attrNameLst>
                                          <p:attrName>ppt_w</p:attrName>
                                        </p:attrNameLst>
                                      </p:cBhvr>
                                      <p:tavLst>
                                        <p:tav tm="0">
                                          <p:val>
                                            <p:fltVal val="0"/>
                                          </p:val>
                                        </p:tav>
                                        <p:tav tm="100000">
                                          <p:val>
                                            <p:strVal val="#ppt_w"/>
                                          </p:val>
                                        </p:tav>
                                      </p:tavLst>
                                    </p:anim>
                                    <p:anim calcmode="lin" valueType="num">
                                      <p:cBhvr>
                                        <p:cTn id="57" dur="500" fill="hold"/>
                                        <p:tgtEl>
                                          <p:spTgt spid="37"/>
                                        </p:tgtEl>
                                        <p:attrNameLst>
                                          <p:attrName>ppt_h</p:attrName>
                                        </p:attrNameLst>
                                      </p:cBhvr>
                                      <p:tavLst>
                                        <p:tav tm="0">
                                          <p:val>
                                            <p:fltVal val="0"/>
                                          </p:val>
                                        </p:tav>
                                        <p:tav tm="100000">
                                          <p:val>
                                            <p:strVal val="#ppt_h"/>
                                          </p:val>
                                        </p:tav>
                                      </p:tavLst>
                                    </p:anim>
                                    <p:animEffect transition="in" filter="fade">
                                      <p:cBhvr>
                                        <p:cTn id="58" dur="500"/>
                                        <p:tgtEl>
                                          <p:spTgt spid="37"/>
                                        </p:tgtEl>
                                      </p:cBhvr>
                                    </p:animEffect>
                                  </p:childTnLst>
                                </p:cTn>
                              </p:par>
                              <p:par>
                                <p:cTn id="59" presetID="14" presetClass="entr" presetSubtype="10" fill="hold" nodeType="with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randombar(horizontal)">
                                      <p:cBhvr>
                                        <p:cTn id="61" dur="500"/>
                                        <p:tgtEl>
                                          <p:spTgt spid="19"/>
                                        </p:tgtEl>
                                      </p:cBhvr>
                                    </p:animEffect>
                                  </p:childTnLst>
                                </p:cTn>
                              </p:par>
                            </p:childTnLst>
                          </p:cTn>
                        </p:par>
                        <p:par>
                          <p:cTn id="62" fill="hold">
                            <p:stCondLst>
                              <p:cond delay="4500"/>
                            </p:stCondLst>
                            <p:childTnLst>
                              <p:par>
                                <p:cTn id="63" presetID="22" presetClass="entr" presetSubtype="1" fill="hold" nodeType="afterEffect">
                                  <p:stCondLst>
                                    <p:cond delay="0"/>
                                  </p:stCondLst>
                                  <p:childTnLst>
                                    <p:set>
                                      <p:cBhvr>
                                        <p:cTn id="64" dur="1" fill="hold">
                                          <p:stCondLst>
                                            <p:cond delay="0"/>
                                          </p:stCondLst>
                                        </p:cTn>
                                        <p:tgtEl>
                                          <p:spTgt spid="8"/>
                                        </p:tgtEl>
                                        <p:attrNameLst>
                                          <p:attrName>style.visibility</p:attrName>
                                        </p:attrNameLst>
                                      </p:cBhvr>
                                      <p:to>
                                        <p:strVal val="visible"/>
                                      </p:to>
                                    </p:set>
                                    <p:animEffect transition="in" filter="wipe(up)">
                                      <p:cBhvr>
                                        <p:cTn id="65" dur="500"/>
                                        <p:tgtEl>
                                          <p:spTgt spid="8"/>
                                        </p:tgtEl>
                                      </p:cBhvr>
                                    </p:animEffect>
                                  </p:childTnLst>
                                </p:cTn>
                              </p:par>
                            </p:childTnLst>
                          </p:cTn>
                        </p:par>
                        <p:par>
                          <p:cTn id="66" fill="hold">
                            <p:stCondLst>
                              <p:cond delay="5000"/>
                            </p:stCondLst>
                            <p:childTnLst>
                              <p:par>
                                <p:cTn id="67" presetID="53" presetClass="entr" presetSubtype="16" fill="hold" grpId="0" nodeType="afterEffect">
                                  <p:stCondLst>
                                    <p:cond delay="0"/>
                                  </p:stCondLst>
                                  <p:childTnLst>
                                    <p:set>
                                      <p:cBhvr>
                                        <p:cTn id="68" dur="1" fill="hold">
                                          <p:stCondLst>
                                            <p:cond delay="0"/>
                                          </p:stCondLst>
                                        </p:cTn>
                                        <p:tgtEl>
                                          <p:spTgt spid="9"/>
                                        </p:tgtEl>
                                        <p:attrNameLst>
                                          <p:attrName>style.visibility</p:attrName>
                                        </p:attrNameLst>
                                      </p:cBhvr>
                                      <p:to>
                                        <p:strVal val="visible"/>
                                      </p:to>
                                    </p:set>
                                    <p:anim calcmode="lin" valueType="num">
                                      <p:cBhvr>
                                        <p:cTn id="69" dur="500" fill="hold"/>
                                        <p:tgtEl>
                                          <p:spTgt spid="9"/>
                                        </p:tgtEl>
                                        <p:attrNameLst>
                                          <p:attrName>ppt_w</p:attrName>
                                        </p:attrNameLst>
                                      </p:cBhvr>
                                      <p:tavLst>
                                        <p:tav tm="0">
                                          <p:val>
                                            <p:fltVal val="0"/>
                                          </p:val>
                                        </p:tav>
                                        <p:tav tm="100000">
                                          <p:val>
                                            <p:strVal val="#ppt_w"/>
                                          </p:val>
                                        </p:tav>
                                      </p:tavLst>
                                    </p:anim>
                                    <p:anim calcmode="lin" valueType="num">
                                      <p:cBhvr>
                                        <p:cTn id="70" dur="500" fill="hold"/>
                                        <p:tgtEl>
                                          <p:spTgt spid="9"/>
                                        </p:tgtEl>
                                        <p:attrNameLst>
                                          <p:attrName>ppt_h</p:attrName>
                                        </p:attrNameLst>
                                      </p:cBhvr>
                                      <p:tavLst>
                                        <p:tav tm="0">
                                          <p:val>
                                            <p:fltVal val="0"/>
                                          </p:val>
                                        </p:tav>
                                        <p:tav tm="100000">
                                          <p:val>
                                            <p:strVal val="#ppt_h"/>
                                          </p:val>
                                        </p:tav>
                                      </p:tavLst>
                                    </p:anim>
                                    <p:animEffect transition="in" filter="fade">
                                      <p:cBhvr>
                                        <p:cTn id="7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9" grpId="0" bldLvl="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611845" y="1594987"/>
            <a:ext cx="1078554" cy="107922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1709449" y="1594987"/>
            <a:ext cx="2862552" cy="10792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Rectangle 24"/>
          <p:cNvSpPr>
            <a:spLocks noChangeArrowheads="1"/>
          </p:cNvSpPr>
          <p:nvPr/>
        </p:nvSpPr>
        <p:spPr bwMode="auto">
          <a:xfrm>
            <a:off x="1853454" y="1694903"/>
            <a:ext cx="2574542" cy="538480"/>
          </a:xfrm>
          <a:prstGeom prst="rect">
            <a:avLst/>
          </a:prstGeom>
          <a:noFill/>
          <a:ln>
            <a:noFill/>
          </a:ln>
        </p:spPr>
        <p:txBody>
          <a:bodyPr wrap="square" lIns="0" tIns="0" rIns="0" bIns="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我爱你是一家为中小微企业、自媒体、设计师、运营者等提供免费摄影图网站，致力做中国优质的创意图片服务商。</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611845" y="2822477"/>
            <a:ext cx="1078554" cy="107922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1709449" y="2822477"/>
            <a:ext cx="2862552" cy="10792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Rectangle 24"/>
          <p:cNvSpPr>
            <a:spLocks noChangeArrowheads="1"/>
          </p:cNvSpPr>
          <p:nvPr/>
        </p:nvSpPr>
        <p:spPr bwMode="auto">
          <a:xfrm>
            <a:off x="1853454" y="2922392"/>
            <a:ext cx="2574542" cy="538480"/>
          </a:xfrm>
          <a:prstGeom prst="rect">
            <a:avLst/>
          </a:prstGeom>
          <a:noFill/>
          <a:ln>
            <a:noFill/>
          </a:ln>
        </p:spPr>
        <p:txBody>
          <a:bodyPr wrap="square" lIns="0" tIns="0" rIns="0" bIns="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我爱你是一家为中小微企业、自媒体、设计师、运营者等提供免费摄影图网站，致力做中国优质的创意图片服务商。</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3" name="Freeform 14"/>
          <p:cNvSpPr>
            <a:spLocks noEditPoints="1"/>
          </p:cNvSpPr>
          <p:nvPr/>
        </p:nvSpPr>
        <p:spPr bwMode="auto">
          <a:xfrm>
            <a:off x="1040545" y="2000934"/>
            <a:ext cx="221155" cy="267327"/>
          </a:xfrm>
          <a:custGeom>
            <a:avLst/>
            <a:gdLst>
              <a:gd name="T0" fmla="*/ 75 w 116"/>
              <a:gd name="T1" fmla="*/ 56 h 140"/>
              <a:gd name="T2" fmla="*/ 97 w 116"/>
              <a:gd name="T3" fmla="*/ 56 h 140"/>
              <a:gd name="T4" fmla="*/ 103 w 116"/>
              <a:gd name="T5" fmla="*/ 61 h 140"/>
              <a:gd name="T6" fmla="*/ 100 w 116"/>
              <a:gd name="T7" fmla="*/ 66 h 140"/>
              <a:gd name="T8" fmla="*/ 9 w 116"/>
              <a:gd name="T9" fmla="*/ 138 h 140"/>
              <a:gd name="T10" fmla="*/ 1 w 116"/>
              <a:gd name="T11" fmla="*/ 137 h 140"/>
              <a:gd name="T12" fmla="*/ 1 w 116"/>
              <a:gd name="T13" fmla="*/ 131 h 140"/>
              <a:gd name="T14" fmla="*/ 36 w 116"/>
              <a:gd name="T15" fmla="*/ 67 h 140"/>
              <a:gd name="T16" fmla="*/ 15 w 116"/>
              <a:gd name="T17" fmla="*/ 67 h 140"/>
              <a:gd name="T18" fmla="*/ 10 w 116"/>
              <a:gd name="T19" fmla="*/ 61 h 140"/>
              <a:gd name="T20" fmla="*/ 11 w 116"/>
              <a:gd name="T21" fmla="*/ 58 h 140"/>
              <a:gd name="T22" fmla="*/ 49 w 116"/>
              <a:gd name="T23" fmla="*/ 3 h 140"/>
              <a:gd name="T24" fmla="*/ 54 w 116"/>
              <a:gd name="T25" fmla="*/ 1 h 140"/>
              <a:gd name="T26" fmla="*/ 54 w 116"/>
              <a:gd name="T27" fmla="*/ 0 h 140"/>
              <a:gd name="T28" fmla="*/ 111 w 116"/>
              <a:gd name="T29" fmla="*/ 0 h 140"/>
              <a:gd name="T30" fmla="*/ 116 w 116"/>
              <a:gd name="T31" fmla="*/ 6 h 140"/>
              <a:gd name="T32" fmla="*/ 114 w 116"/>
              <a:gd name="T33" fmla="*/ 10 h 140"/>
              <a:gd name="T34" fmla="*/ 75 w 116"/>
              <a:gd name="T35" fmla="*/ 56 h 140"/>
              <a:gd name="T36" fmla="*/ 81 w 116"/>
              <a:gd name="T37" fmla="*/ 67 h 140"/>
              <a:gd name="T38" fmla="*/ 81 w 116"/>
              <a:gd name="T39" fmla="*/ 67 h 140"/>
              <a:gd name="T40" fmla="*/ 63 w 116"/>
              <a:gd name="T41" fmla="*/ 67 h 140"/>
              <a:gd name="T42" fmla="*/ 63 w 116"/>
              <a:gd name="T43" fmla="*/ 67 h 140"/>
              <a:gd name="T44" fmla="*/ 60 w 116"/>
              <a:gd name="T45" fmla="*/ 65 h 140"/>
              <a:gd name="T46" fmla="*/ 59 w 116"/>
              <a:gd name="T47" fmla="*/ 58 h 140"/>
              <a:gd name="T48" fmla="*/ 99 w 116"/>
              <a:gd name="T49" fmla="*/ 11 h 140"/>
              <a:gd name="T50" fmla="*/ 57 w 116"/>
              <a:gd name="T51" fmla="*/ 11 h 140"/>
              <a:gd name="T52" fmla="*/ 26 w 116"/>
              <a:gd name="T53" fmla="*/ 56 h 140"/>
              <a:gd name="T54" fmla="*/ 45 w 116"/>
              <a:gd name="T55" fmla="*/ 56 h 140"/>
              <a:gd name="T56" fmla="*/ 45 w 116"/>
              <a:gd name="T57" fmla="*/ 56 h 140"/>
              <a:gd name="T58" fmla="*/ 48 w 116"/>
              <a:gd name="T59" fmla="*/ 56 h 140"/>
              <a:gd name="T60" fmla="*/ 50 w 116"/>
              <a:gd name="T61" fmla="*/ 64 h 140"/>
              <a:gd name="T62" fmla="*/ 23 w 116"/>
              <a:gd name="T63" fmla="*/ 113 h 140"/>
              <a:gd name="T64" fmla="*/ 81 w 116"/>
              <a:gd name="T65" fmla="*/ 67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6" h="140">
                <a:moveTo>
                  <a:pt x="75" y="56"/>
                </a:moveTo>
                <a:cubicBezTo>
                  <a:pt x="97" y="56"/>
                  <a:pt x="97" y="56"/>
                  <a:pt x="97" y="56"/>
                </a:cubicBezTo>
                <a:cubicBezTo>
                  <a:pt x="100" y="56"/>
                  <a:pt x="103" y="58"/>
                  <a:pt x="103" y="61"/>
                </a:cubicBezTo>
                <a:cubicBezTo>
                  <a:pt x="103" y="63"/>
                  <a:pt x="102" y="65"/>
                  <a:pt x="100" y="66"/>
                </a:cubicBezTo>
                <a:cubicBezTo>
                  <a:pt x="9" y="138"/>
                  <a:pt x="9" y="138"/>
                  <a:pt x="9" y="138"/>
                </a:cubicBezTo>
                <a:cubicBezTo>
                  <a:pt x="6" y="140"/>
                  <a:pt x="3" y="140"/>
                  <a:pt x="1" y="137"/>
                </a:cubicBezTo>
                <a:cubicBezTo>
                  <a:pt x="0" y="136"/>
                  <a:pt x="0" y="133"/>
                  <a:pt x="1" y="131"/>
                </a:cubicBezTo>
                <a:cubicBezTo>
                  <a:pt x="36" y="67"/>
                  <a:pt x="36" y="67"/>
                  <a:pt x="36" y="67"/>
                </a:cubicBezTo>
                <a:cubicBezTo>
                  <a:pt x="15" y="67"/>
                  <a:pt x="15" y="67"/>
                  <a:pt x="15" y="67"/>
                </a:cubicBezTo>
                <a:cubicBezTo>
                  <a:pt x="12" y="67"/>
                  <a:pt x="10" y="64"/>
                  <a:pt x="10" y="61"/>
                </a:cubicBezTo>
                <a:cubicBezTo>
                  <a:pt x="10" y="60"/>
                  <a:pt x="10" y="59"/>
                  <a:pt x="11" y="58"/>
                </a:cubicBezTo>
                <a:cubicBezTo>
                  <a:pt x="49" y="3"/>
                  <a:pt x="49" y="3"/>
                  <a:pt x="49" y="3"/>
                </a:cubicBezTo>
                <a:cubicBezTo>
                  <a:pt x="50" y="1"/>
                  <a:pt x="52" y="1"/>
                  <a:pt x="54" y="1"/>
                </a:cubicBezTo>
                <a:cubicBezTo>
                  <a:pt x="54" y="0"/>
                  <a:pt x="54" y="0"/>
                  <a:pt x="54" y="0"/>
                </a:cubicBezTo>
                <a:cubicBezTo>
                  <a:pt x="111" y="0"/>
                  <a:pt x="111" y="0"/>
                  <a:pt x="111" y="0"/>
                </a:cubicBezTo>
                <a:cubicBezTo>
                  <a:pt x="114" y="0"/>
                  <a:pt x="116" y="3"/>
                  <a:pt x="116" y="6"/>
                </a:cubicBezTo>
                <a:cubicBezTo>
                  <a:pt x="116" y="7"/>
                  <a:pt x="115" y="9"/>
                  <a:pt x="114" y="10"/>
                </a:cubicBezTo>
                <a:cubicBezTo>
                  <a:pt x="75" y="56"/>
                  <a:pt x="75" y="56"/>
                  <a:pt x="75" y="56"/>
                </a:cubicBezTo>
                <a:close/>
                <a:moveTo>
                  <a:pt x="81" y="67"/>
                </a:moveTo>
                <a:cubicBezTo>
                  <a:pt x="81" y="67"/>
                  <a:pt x="81" y="67"/>
                  <a:pt x="81" y="67"/>
                </a:cubicBezTo>
                <a:cubicBezTo>
                  <a:pt x="63" y="67"/>
                  <a:pt x="63" y="67"/>
                  <a:pt x="63" y="67"/>
                </a:cubicBezTo>
                <a:cubicBezTo>
                  <a:pt x="63" y="67"/>
                  <a:pt x="63" y="67"/>
                  <a:pt x="63" y="67"/>
                </a:cubicBezTo>
                <a:cubicBezTo>
                  <a:pt x="62" y="67"/>
                  <a:pt x="61" y="66"/>
                  <a:pt x="60" y="65"/>
                </a:cubicBezTo>
                <a:cubicBezTo>
                  <a:pt x="57" y="63"/>
                  <a:pt x="57" y="60"/>
                  <a:pt x="59" y="58"/>
                </a:cubicBezTo>
                <a:cubicBezTo>
                  <a:pt x="99" y="11"/>
                  <a:pt x="99" y="11"/>
                  <a:pt x="99" y="11"/>
                </a:cubicBezTo>
                <a:cubicBezTo>
                  <a:pt x="57" y="11"/>
                  <a:pt x="57" y="11"/>
                  <a:pt x="57" y="11"/>
                </a:cubicBezTo>
                <a:cubicBezTo>
                  <a:pt x="26" y="56"/>
                  <a:pt x="26" y="56"/>
                  <a:pt x="26" y="56"/>
                </a:cubicBezTo>
                <a:cubicBezTo>
                  <a:pt x="45" y="56"/>
                  <a:pt x="45" y="56"/>
                  <a:pt x="45" y="56"/>
                </a:cubicBezTo>
                <a:cubicBezTo>
                  <a:pt x="45" y="56"/>
                  <a:pt x="45" y="56"/>
                  <a:pt x="45" y="56"/>
                </a:cubicBezTo>
                <a:cubicBezTo>
                  <a:pt x="46" y="56"/>
                  <a:pt x="47" y="56"/>
                  <a:pt x="48" y="56"/>
                </a:cubicBezTo>
                <a:cubicBezTo>
                  <a:pt x="51" y="58"/>
                  <a:pt x="52" y="61"/>
                  <a:pt x="50" y="64"/>
                </a:cubicBezTo>
                <a:cubicBezTo>
                  <a:pt x="23" y="113"/>
                  <a:pt x="23" y="113"/>
                  <a:pt x="23" y="113"/>
                </a:cubicBezTo>
                <a:cubicBezTo>
                  <a:pt x="81" y="67"/>
                  <a:pt x="81" y="67"/>
                  <a:pt x="81" y="67"/>
                </a:cubicBezTo>
                <a:close/>
              </a:path>
            </a:pathLst>
          </a:custGeom>
          <a:solidFill>
            <a:srgbClr val="FFFFFF"/>
          </a:solidFill>
          <a:ln>
            <a:noFill/>
          </a:ln>
        </p:spPr>
        <p:txBody>
          <a:bodyPr vert="horz" wrap="square" lIns="91433" tIns="45716" rIns="91433" bIns="45716" numCol="1" anchor="t" anchorCtr="0" compatLnSpc="1"/>
          <a:lstStyle/>
          <a:p>
            <a:endParaRPr lang="zh-CN" altLang="en-US"/>
          </a:p>
        </p:txBody>
      </p:sp>
      <p:sp>
        <p:nvSpPr>
          <p:cNvPr id="24" name="Freeform 19"/>
          <p:cNvSpPr>
            <a:spLocks noEditPoints="1"/>
          </p:cNvSpPr>
          <p:nvPr/>
        </p:nvSpPr>
        <p:spPr bwMode="auto">
          <a:xfrm>
            <a:off x="1017946" y="3227212"/>
            <a:ext cx="267162" cy="269750"/>
          </a:xfrm>
          <a:custGeom>
            <a:avLst/>
            <a:gdLst>
              <a:gd name="T0" fmla="*/ 116 w 140"/>
              <a:gd name="T1" fmla="*/ 2 h 141"/>
              <a:gd name="T2" fmla="*/ 122 w 140"/>
              <a:gd name="T3" fmla="*/ 3 h 141"/>
              <a:gd name="T4" fmla="*/ 122 w 140"/>
              <a:gd name="T5" fmla="*/ 3 h 141"/>
              <a:gd name="T6" fmla="*/ 138 w 140"/>
              <a:gd name="T7" fmla="*/ 19 h 141"/>
              <a:gd name="T8" fmla="*/ 138 w 140"/>
              <a:gd name="T9" fmla="*/ 19 h 141"/>
              <a:gd name="T10" fmla="*/ 139 w 140"/>
              <a:gd name="T11" fmla="*/ 25 h 141"/>
              <a:gd name="T12" fmla="*/ 118 w 140"/>
              <a:gd name="T13" fmla="*/ 43 h 141"/>
              <a:gd name="T14" fmla="*/ 103 w 140"/>
              <a:gd name="T15" fmla="*/ 46 h 141"/>
              <a:gd name="T16" fmla="*/ 99 w 140"/>
              <a:gd name="T17" fmla="*/ 102 h 141"/>
              <a:gd name="T18" fmla="*/ 69 w 140"/>
              <a:gd name="T19" fmla="*/ 115 h 141"/>
              <a:gd name="T20" fmla="*/ 26 w 140"/>
              <a:gd name="T21" fmla="*/ 72 h 141"/>
              <a:gd name="T22" fmla="*/ 69 w 140"/>
              <a:gd name="T23" fmla="*/ 29 h 141"/>
              <a:gd name="T24" fmla="*/ 100 w 140"/>
              <a:gd name="T25" fmla="*/ 33 h 141"/>
              <a:gd name="T26" fmla="*/ 98 w 140"/>
              <a:gd name="T27" fmla="*/ 20 h 141"/>
              <a:gd name="T28" fmla="*/ 124 w 140"/>
              <a:gd name="T29" fmla="*/ 55 h 141"/>
              <a:gd name="T30" fmla="*/ 135 w 140"/>
              <a:gd name="T31" fmla="*/ 52 h 141"/>
              <a:gd name="T32" fmla="*/ 138 w 140"/>
              <a:gd name="T33" fmla="*/ 72 h 141"/>
              <a:gd name="T34" fmla="*/ 69 w 140"/>
              <a:gd name="T35" fmla="*/ 141 h 141"/>
              <a:gd name="T36" fmla="*/ 0 w 140"/>
              <a:gd name="T37" fmla="*/ 72 h 141"/>
              <a:gd name="T38" fmla="*/ 69 w 140"/>
              <a:gd name="T39" fmla="*/ 3 h 141"/>
              <a:gd name="T40" fmla="*/ 89 w 140"/>
              <a:gd name="T41" fmla="*/ 6 h 141"/>
              <a:gd name="T42" fmla="*/ 86 w 140"/>
              <a:gd name="T43" fmla="*/ 16 h 141"/>
              <a:gd name="T44" fmla="*/ 69 w 140"/>
              <a:gd name="T45" fmla="*/ 14 h 141"/>
              <a:gd name="T46" fmla="*/ 11 w 140"/>
              <a:gd name="T47" fmla="*/ 72 h 141"/>
              <a:gd name="T48" fmla="*/ 69 w 140"/>
              <a:gd name="T49" fmla="*/ 130 h 141"/>
              <a:gd name="T50" fmla="*/ 127 w 140"/>
              <a:gd name="T51" fmla="*/ 72 h 141"/>
              <a:gd name="T52" fmla="*/ 124 w 140"/>
              <a:gd name="T53" fmla="*/ 55 h 141"/>
              <a:gd name="T54" fmla="*/ 69 w 140"/>
              <a:gd name="T55" fmla="*/ 52 h 141"/>
              <a:gd name="T56" fmla="*/ 90 w 140"/>
              <a:gd name="T57" fmla="*/ 43 h 141"/>
              <a:gd name="T58" fmla="*/ 43 w 140"/>
              <a:gd name="T59" fmla="*/ 46 h 141"/>
              <a:gd name="T60" fmla="*/ 43 w 140"/>
              <a:gd name="T61" fmla="*/ 46 h 141"/>
              <a:gd name="T62" fmla="*/ 43 w 140"/>
              <a:gd name="T63" fmla="*/ 98 h 141"/>
              <a:gd name="T64" fmla="*/ 94 w 140"/>
              <a:gd name="T65" fmla="*/ 98 h 141"/>
              <a:gd name="T66" fmla="*/ 105 w 140"/>
              <a:gd name="T67" fmla="*/ 72 h 141"/>
              <a:gd name="T68" fmla="*/ 86 w 140"/>
              <a:gd name="T69" fmla="*/ 62 h 141"/>
              <a:gd name="T70" fmla="*/ 83 w 140"/>
              <a:gd name="T71" fmla="*/ 86 h 141"/>
              <a:gd name="T72" fmla="*/ 69 w 140"/>
              <a:gd name="T73" fmla="*/ 92 h 141"/>
              <a:gd name="T74" fmla="*/ 55 w 140"/>
              <a:gd name="T75" fmla="*/ 86 h 141"/>
              <a:gd name="T76" fmla="*/ 55 w 140"/>
              <a:gd name="T77" fmla="*/ 58 h 141"/>
              <a:gd name="T78" fmla="*/ 69 w 140"/>
              <a:gd name="T79" fmla="*/ 52 h 141"/>
              <a:gd name="T80" fmla="*/ 73 w 140"/>
              <a:gd name="T81" fmla="*/ 60 h 141"/>
              <a:gd name="T82" fmla="*/ 60 w 140"/>
              <a:gd name="T83" fmla="*/ 63 h 141"/>
              <a:gd name="T84" fmla="*/ 56 w 140"/>
              <a:gd name="T85" fmla="*/ 72 h 141"/>
              <a:gd name="T86" fmla="*/ 69 w 140"/>
              <a:gd name="T87" fmla="*/ 85 h 141"/>
              <a:gd name="T88" fmla="*/ 78 w 140"/>
              <a:gd name="T89" fmla="*/ 81 h 141"/>
              <a:gd name="T90" fmla="*/ 81 w 140"/>
              <a:gd name="T91" fmla="*/ 68 h 141"/>
              <a:gd name="T92" fmla="*/ 65 w 140"/>
              <a:gd name="T93" fmla="*/ 76 h 141"/>
              <a:gd name="T94" fmla="*/ 73 w 140"/>
              <a:gd name="T95" fmla="*/ 60 h 141"/>
              <a:gd name="T96" fmla="*/ 117 w 140"/>
              <a:gd name="T97" fmla="*/ 10 h 141"/>
              <a:gd name="T98" fmla="*/ 106 w 140"/>
              <a:gd name="T99" fmla="*/ 30 h 141"/>
              <a:gd name="T100" fmla="*/ 117 w 140"/>
              <a:gd name="T101" fmla="*/ 10 h 141"/>
              <a:gd name="T102" fmla="*/ 123 w 140"/>
              <a:gd name="T103" fmla="*/ 22 h 141"/>
              <a:gd name="T104" fmla="*/ 118 w 140"/>
              <a:gd name="T105" fmla="*/ 37 h 141"/>
              <a:gd name="T106" fmla="*/ 123 w 140"/>
              <a:gd name="T107" fmla="*/ 2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0" h="141">
                <a:moveTo>
                  <a:pt x="98" y="20"/>
                </a:moveTo>
                <a:cubicBezTo>
                  <a:pt x="116" y="2"/>
                  <a:pt x="116" y="2"/>
                  <a:pt x="116" y="2"/>
                </a:cubicBezTo>
                <a:cubicBezTo>
                  <a:pt x="118" y="0"/>
                  <a:pt x="120" y="0"/>
                  <a:pt x="121" y="2"/>
                </a:cubicBezTo>
                <a:cubicBezTo>
                  <a:pt x="121" y="2"/>
                  <a:pt x="122" y="3"/>
                  <a:pt x="122" y="3"/>
                </a:cubicBezTo>
                <a:cubicBezTo>
                  <a:pt x="122" y="3"/>
                  <a:pt x="122" y="3"/>
                  <a:pt x="122" y="3"/>
                </a:cubicBezTo>
                <a:cubicBezTo>
                  <a:pt x="122" y="3"/>
                  <a:pt x="122" y="3"/>
                  <a:pt x="122" y="3"/>
                </a:cubicBezTo>
                <a:cubicBezTo>
                  <a:pt x="125" y="16"/>
                  <a:pt x="125" y="16"/>
                  <a:pt x="125" y="16"/>
                </a:cubicBezTo>
                <a:cubicBezTo>
                  <a:pt x="138" y="19"/>
                  <a:pt x="138" y="19"/>
                  <a:pt x="138" y="19"/>
                </a:cubicBezTo>
                <a:cubicBezTo>
                  <a:pt x="138" y="19"/>
                  <a:pt x="138" y="19"/>
                  <a:pt x="138" y="19"/>
                </a:cubicBezTo>
                <a:cubicBezTo>
                  <a:pt x="138" y="19"/>
                  <a:pt x="138" y="19"/>
                  <a:pt x="138" y="19"/>
                </a:cubicBezTo>
                <a:cubicBezTo>
                  <a:pt x="138" y="19"/>
                  <a:pt x="139" y="19"/>
                  <a:pt x="139" y="20"/>
                </a:cubicBezTo>
                <a:cubicBezTo>
                  <a:pt x="140" y="21"/>
                  <a:pt x="140" y="23"/>
                  <a:pt x="139" y="25"/>
                </a:cubicBezTo>
                <a:cubicBezTo>
                  <a:pt x="121" y="43"/>
                  <a:pt x="121" y="43"/>
                  <a:pt x="121" y="43"/>
                </a:cubicBezTo>
                <a:cubicBezTo>
                  <a:pt x="120" y="43"/>
                  <a:pt x="119" y="44"/>
                  <a:pt x="118" y="43"/>
                </a:cubicBezTo>
                <a:cubicBezTo>
                  <a:pt x="108" y="41"/>
                  <a:pt x="108" y="41"/>
                  <a:pt x="108" y="41"/>
                </a:cubicBezTo>
                <a:cubicBezTo>
                  <a:pt x="103" y="46"/>
                  <a:pt x="103" y="46"/>
                  <a:pt x="103" y="46"/>
                </a:cubicBezTo>
                <a:cubicBezTo>
                  <a:pt x="108" y="53"/>
                  <a:pt x="112" y="62"/>
                  <a:pt x="112" y="72"/>
                </a:cubicBezTo>
                <a:cubicBezTo>
                  <a:pt x="112" y="84"/>
                  <a:pt x="107" y="95"/>
                  <a:pt x="99" y="102"/>
                </a:cubicBezTo>
                <a:cubicBezTo>
                  <a:pt x="99" y="102"/>
                  <a:pt x="99" y="102"/>
                  <a:pt x="99" y="102"/>
                </a:cubicBezTo>
                <a:cubicBezTo>
                  <a:pt x="91" y="110"/>
                  <a:pt x="81" y="115"/>
                  <a:pt x="69" y="115"/>
                </a:cubicBezTo>
                <a:cubicBezTo>
                  <a:pt x="57" y="115"/>
                  <a:pt x="46" y="110"/>
                  <a:pt x="39" y="102"/>
                </a:cubicBezTo>
                <a:cubicBezTo>
                  <a:pt x="31" y="95"/>
                  <a:pt x="26" y="84"/>
                  <a:pt x="26" y="72"/>
                </a:cubicBezTo>
                <a:cubicBezTo>
                  <a:pt x="26" y="60"/>
                  <a:pt x="31" y="50"/>
                  <a:pt x="39" y="42"/>
                </a:cubicBezTo>
                <a:cubicBezTo>
                  <a:pt x="46" y="34"/>
                  <a:pt x="57" y="29"/>
                  <a:pt x="69" y="29"/>
                </a:cubicBezTo>
                <a:cubicBezTo>
                  <a:pt x="79" y="29"/>
                  <a:pt x="88" y="33"/>
                  <a:pt x="95" y="38"/>
                </a:cubicBezTo>
                <a:cubicBezTo>
                  <a:pt x="100" y="33"/>
                  <a:pt x="100" y="33"/>
                  <a:pt x="100" y="33"/>
                </a:cubicBezTo>
                <a:cubicBezTo>
                  <a:pt x="98" y="23"/>
                  <a:pt x="98" y="23"/>
                  <a:pt x="98" y="23"/>
                </a:cubicBezTo>
                <a:cubicBezTo>
                  <a:pt x="97" y="22"/>
                  <a:pt x="98" y="21"/>
                  <a:pt x="98" y="20"/>
                </a:cubicBezTo>
                <a:close/>
                <a:moveTo>
                  <a:pt x="124" y="55"/>
                </a:moveTo>
                <a:cubicBezTo>
                  <a:pt x="124" y="55"/>
                  <a:pt x="124" y="55"/>
                  <a:pt x="124" y="55"/>
                </a:cubicBezTo>
                <a:cubicBezTo>
                  <a:pt x="124" y="52"/>
                  <a:pt x="125" y="49"/>
                  <a:pt x="128" y="48"/>
                </a:cubicBezTo>
                <a:cubicBezTo>
                  <a:pt x="131" y="47"/>
                  <a:pt x="134" y="49"/>
                  <a:pt x="135" y="52"/>
                </a:cubicBezTo>
                <a:cubicBezTo>
                  <a:pt x="136" y="55"/>
                  <a:pt x="137" y="58"/>
                  <a:pt x="137" y="62"/>
                </a:cubicBezTo>
                <a:cubicBezTo>
                  <a:pt x="138" y="65"/>
                  <a:pt x="138" y="69"/>
                  <a:pt x="138" y="72"/>
                </a:cubicBezTo>
                <a:cubicBezTo>
                  <a:pt x="138" y="91"/>
                  <a:pt x="130" y="108"/>
                  <a:pt x="118" y="121"/>
                </a:cubicBezTo>
                <a:cubicBezTo>
                  <a:pt x="105" y="133"/>
                  <a:pt x="88" y="141"/>
                  <a:pt x="69" y="141"/>
                </a:cubicBezTo>
                <a:cubicBezTo>
                  <a:pt x="50" y="141"/>
                  <a:pt x="33" y="133"/>
                  <a:pt x="20" y="121"/>
                </a:cubicBezTo>
                <a:cubicBezTo>
                  <a:pt x="8" y="108"/>
                  <a:pt x="0" y="91"/>
                  <a:pt x="0" y="72"/>
                </a:cubicBezTo>
                <a:cubicBezTo>
                  <a:pt x="0" y="53"/>
                  <a:pt x="8" y="36"/>
                  <a:pt x="20" y="23"/>
                </a:cubicBezTo>
                <a:cubicBezTo>
                  <a:pt x="33" y="11"/>
                  <a:pt x="50" y="3"/>
                  <a:pt x="69" y="3"/>
                </a:cubicBezTo>
                <a:cubicBezTo>
                  <a:pt x="72" y="3"/>
                  <a:pt x="76" y="3"/>
                  <a:pt x="79" y="4"/>
                </a:cubicBezTo>
                <a:cubicBezTo>
                  <a:pt x="82" y="4"/>
                  <a:pt x="86" y="5"/>
                  <a:pt x="89" y="6"/>
                </a:cubicBezTo>
                <a:cubicBezTo>
                  <a:pt x="92" y="7"/>
                  <a:pt x="93" y="10"/>
                  <a:pt x="93" y="13"/>
                </a:cubicBezTo>
                <a:cubicBezTo>
                  <a:pt x="92" y="16"/>
                  <a:pt x="89" y="17"/>
                  <a:pt x="86" y="16"/>
                </a:cubicBezTo>
                <a:cubicBezTo>
                  <a:pt x="83" y="16"/>
                  <a:pt x="80" y="15"/>
                  <a:pt x="77" y="15"/>
                </a:cubicBezTo>
                <a:cubicBezTo>
                  <a:pt x="75" y="14"/>
                  <a:pt x="72" y="14"/>
                  <a:pt x="69" y="14"/>
                </a:cubicBezTo>
                <a:cubicBezTo>
                  <a:pt x="53" y="14"/>
                  <a:pt x="38" y="21"/>
                  <a:pt x="28" y="31"/>
                </a:cubicBezTo>
                <a:cubicBezTo>
                  <a:pt x="17" y="42"/>
                  <a:pt x="11" y="56"/>
                  <a:pt x="11" y="72"/>
                </a:cubicBezTo>
                <a:cubicBezTo>
                  <a:pt x="11" y="88"/>
                  <a:pt x="17" y="103"/>
                  <a:pt x="28" y="113"/>
                </a:cubicBezTo>
                <a:cubicBezTo>
                  <a:pt x="38" y="124"/>
                  <a:pt x="53" y="130"/>
                  <a:pt x="69" y="130"/>
                </a:cubicBezTo>
                <a:cubicBezTo>
                  <a:pt x="85" y="130"/>
                  <a:pt x="99" y="124"/>
                  <a:pt x="110" y="113"/>
                </a:cubicBezTo>
                <a:cubicBezTo>
                  <a:pt x="120" y="103"/>
                  <a:pt x="127" y="88"/>
                  <a:pt x="127" y="72"/>
                </a:cubicBezTo>
                <a:cubicBezTo>
                  <a:pt x="127" y="69"/>
                  <a:pt x="127" y="66"/>
                  <a:pt x="126" y="64"/>
                </a:cubicBezTo>
                <a:cubicBezTo>
                  <a:pt x="126" y="61"/>
                  <a:pt x="125" y="58"/>
                  <a:pt x="124" y="55"/>
                </a:cubicBezTo>
                <a:close/>
                <a:moveTo>
                  <a:pt x="69" y="52"/>
                </a:moveTo>
                <a:cubicBezTo>
                  <a:pt x="69" y="52"/>
                  <a:pt x="69" y="52"/>
                  <a:pt x="69" y="52"/>
                </a:cubicBezTo>
                <a:cubicBezTo>
                  <a:pt x="72" y="52"/>
                  <a:pt x="76" y="53"/>
                  <a:pt x="78" y="55"/>
                </a:cubicBezTo>
                <a:cubicBezTo>
                  <a:pt x="90" y="43"/>
                  <a:pt x="90" y="43"/>
                  <a:pt x="90" y="43"/>
                </a:cubicBezTo>
                <a:cubicBezTo>
                  <a:pt x="84" y="38"/>
                  <a:pt x="77" y="36"/>
                  <a:pt x="69" y="36"/>
                </a:cubicBezTo>
                <a:cubicBezTo>
                  <a:pt x="59" y="36"/>
                  <a:pt x="50" y="40"/>
                  <a:pt x="43" y="46"/>
                </a:cubicBezTo>
                <a:cubicBezTo>
                  <a:pt x="43" y="46"/>
                  <a:pt x="43" y="46"/>
                  <a:pt x="43" y="46"/>
                </a:cubicBezTo>
                <a:cubicBezTo>
                  <a:pt x="43" y="46"/>
                  <a:pt x="43" y="46"/>
                  <a:pt x="43" y="46"/>
                </a:cubicBezTo>
                <a:cubicBezTo>
                  <a:pt x="37" y="53"/>
                  <a:pt x="33" y="62"/>
                  <a:pt x="33" y="72"/>
                </a:cubicBezTo>
                <a:cubicBezTo>
                  <a:pt x="33" y="82"/>
                  <a:pt x="37" y="91"/>
                  <a:pt x="43" y="98"/>
                </a:cubicBezTo>
                <a:cubicBezTo>
                  <a:pt x="50" y="104"/>
                  <a:pt x="59" y="108"/>
                  <a:pt x="69" y="108"/>
                </a:cubicBezTo>
                <a:cubicBezTo>
                  <a:pt x="79" y="108"/>
                  <a:pt x="88" y="104"/>
                  <a:pt x="94" y="98"/>
                </a:cubicBezTo>
                <a:cubicBezTo>
                  <a:pt x="95" y="98"/>
                  <a:pt x="95" y="98"/>
                  <a:pt x="95" y="98"/>
                </a:cubicBezTo>
                <a:cubicBezTo>
                  <a:pt x="101" y="91"/>
                  <a:pt x="105" y="82"/>
                  <a:pt x="105" y="72"/>
                </a:cubicBezTo>
                <a:cubicBezTo>
                  <a:pt x="105" y="64"/>
                  <a:pt x="103" y="57"/>
                  <a:pt x="98" y="51"/>
                </a:cubicBezTo>
                <a:cubicBezTo>
                  <a:pt x="86" y="62"/>
                  <a:pt x="86" y="62"/>
                  <a:pt x="86" y="62"/>
                </a:cubicBezTo>
                <a:cubicBezTo>
                  <a:pt x="88" y="65"/>
                  <a:pt x="89" y="69"/>
                  <a:pt x="89" y="72"/>
                </a:cubicBezTo>
                <a:cubicBezTo>
                  <a:pt x="89" y="77"/>
                  <a:pt x="86" y="82"/>
                  <a:pt x="83" y="86"/>
                </a:cubicBezTo>
                <a:cubicBezTo>
                  <a:pt x="83" y="86"/>
                  <a:pt x="83" y="86"/>
                  <a:pt x="83" y="86"/>
                </a:cubicBezTo>
                <a:cubicBezTo>
                  <a:pt x="79" y="90"/>
                  <a:pt x="74" y="92"/>
                  <a:pt x="69" y="92"/>
                </a:cubicBezTo>
                <a:cubicBezTo>
                  <a:pt x="63" y="92"/>
                  <a:pt x="59" y="90"/>
                  <a:pt x="55" y="86"/>
                </a:cubicBezTo>
                <a:cubicBezTo>
                  <a:pt x="55" y="86"/>
                  <a:pt x="55" y="86"/>
                  <a:pt x="55" y="86"/>
                </a:cubicBezTo>
                <a:cubicBezTo>
                  <a:pt x="51" y="82"/>
                  <a:pt x="49" y="78"/>
                  <a:pt x="49" y="72"/>
                </a:cubicBezTo>
                <a:cubicBezTo>
                  <a:pt x="49" y="67"/>
                  <a:pt x="51" y="62"/>
                  <a:pt x="55" y="58"/>
                </a:cubicBezTo>
                <a:cubicBezTo>
                  <a:pt x="55" y="58"/>
                  <a:pt x="55" y="58"/>
                  <a:pt x="55" y="58"/>
                </a:cubicBezTo>
                <a:cubicBezTo>
                  <a:pt x="59" y="55"/>
                  <a:pt x="63" y="52"/>
                  <a:pt x="69" y="52"/>
                </a:cubicBezTo>
                <a:close/>
                <a:moveTo>
                  <a:pt x="73" y="60"/>
                </a:moveTo>
                <a:cubicBezTo>
                  <a:pt x="73" y="60"/>
                  <a:pt x="73" y="60"/>
                  <a:pt x="73" y="60"/>
                </a:cubicBezTo>
                <a:cubicBezTo>
                  <a:pt x="72" y="59"/>
                  <a:pt x="71" y="59"/>
                  <a:pt x="69" y="59"/>
                </a:cubicBezTo>
                <a:cubicBezTo>
                  <a:pt x="65" y="59"/>
                  <a:pt x="62" y="60"/>
                  <a:pt x="60" y="63"/>
                </a:cubicBezTo>
                <a:cubicBezTo>
                  <a:pt x="60" y="63"/>
                  <a:pt x="60" y="63"/>
                  <a:pt x="60" y="63"/>
                </a:cubicBezTo>
                <a:cubicBezTo>
                  <a:pt x="57" y="65"/>
                  <a:pt x="56" y="68"/>
                  <a:pt x="56" y="72"/>
                </a:cubicBezTo>
                <a:cubicBezTo>
                  <a:pt x="56" y="76"/>
                  <a:pt x="57" y="79"/>
                  <a:pt x="60" y="81"/>
                </a:cubicBezTo>
                <a:cubicBezTo>
                  <a:pt x="62" y="84"/>
                  <a:pt x="65" y="85"/>
                  <a:pt x="69" y="85"/>
                </a:cubicBezTo>
                <a:cubicBezTo>
                  <a:pt x="73" y="85"/>
                  <a:pt x="76" y="84"/>
                  <a:pt x="78" y="81"/>
                </a:cubicBezTo>
                <a:cubicBezTo>
                  <a:pt x="78" y="81"/>
                  <a:pt x="78" y="81"/>
                  <a:pt x="78" y="81"/>
                </a:cubicBezTo>
                <a:cubicBezTo>
                  <a:pt x="81" y="79"/>
                  <a:pt x="82" y="76"/>
                  <a:pt x="82" y="72"/>
                </a:cubicBezTo>
                <a:cubicBezTo>
                  <a:pt x="82" y="70"/>
                  <a:pt x="82" y="69"/>
                  <a:pt x="81" y="68"/>
                </a:cubicBezTo>
                <a:cubicBezTo>
                  <a:pt x="73" y="76"/>
                  <a:pt x="73" y="76"/>
                  <a:pt x="73" y="76"/>
                </a:cubicBezTo>
                <a:cubicBezTo>
                  <a:pt x="71" y="78"/>
                  <a:pt x="67" y="78"/>
                  <a:pt x="65" y="76"/>
                </a:cubicBezTo>
                <a:cubicBezTo>
                  <a:pt x="63" y="74"/>
                  <a:pt x="63" y="70"/>
                  <a:pt x="65" y="68"/>
                </a:cubicBezTo>
                <a:cubicBezTo>
                  <a:pt x="73" y="60"/>
                  <a:pt x="73" y="60"/>
                  <a:pt x="73" y="60"/>
                </a:cubicBezTo>
                <a:close/>
                <a:moveTo>
                  <a:pt x="117" y="10"/>
                </a:moveTo>
                <a:cubicBezTo>
                  <a:pt x="117" y="10"/>
                  <a:pt x="117" y="10"/>
                  <a:pt x="117" y="10"/>
                </a:cubicBezTo>
                <a:cubicBezTo>
                  <a:pt x="104" y="23"/>
                  <a:pt x="104" y="23"/>
                  <a:pt x="104" y="23"/>
                </a:cubicBezTo>
                <a:cubicBezTo>
                  <a:pt x="106" y="30"/>
                  <a:pt x="106" y="30"/>
                  <a:pt x="106" y="30"/>
                </a:cubicBezTo>
                <a:cubicBezTo>
                  <a:pt x="119" y="17"/>
                  <a:pt x="119" y="17"/>
                  <a:pt x="119" y="17"/>
                </a:cubicBezTo>
                <a:cubicBezTo>
                  <a:pt x="117" y="10"/>
                  <a:pt x="117" y="10"/>
                  <a:pt x="117" y="10"/>
                </a:cubicBezTo>
                <a:close/>
                <a:moveTo>
                  <a:pt x="123" y="22"/>
                </a:moveTo>
                <a:cubicBezTo>
                  <a:pt x="123" y="22"/>
                  <a:pt x="123" y="22"/>
                  <a:pt x="123" y="22"/>
                </a:cubicBezTo>
                <a:cubicBezTo>
                  <a:pt x="111" y="35"/>
                  <a:pt x="111" y="35"/>
                  <a:pt x="111" y="35"/>
                </a:cubicBezTo>
                <a:cubicBezTo>
                  <a:pt x="118" y="37"/>
                  <a:pt x="118" y="37"/>
                  <a:pt x="118" y="37"/>
                </a:cubicBezTo>
                <a:cubicBezTo>
                  <a:pt x="131" y="24"/>
                  <a:pt x="131" y="24"/>
                  <a:pt x="131" y="24"/>
                </a:cubicBezTo>
                <a:cubicBezTo>
                  <a:pt x="123" y="22"/>
                  <a:pt x="123" y="22"/>
                  <a:pt x="123" y="22"/>
                </a:cubicBezTo>
                <a:close/>
              </a:path>
            </a:pathLst>
          </a:custGeom>
          <a:solidFill>
            <a:srgbClr val="FFFFFF"/>
          </a:solidFill>
          <a:ln>
            <a:noFill/>
          </a:ln>
        </p:spPr>
        <p:txBody>
          <a:bodyPr vert="horz" wrap="square" lIns="91433" tIns="45716" rIns="91433" bIns="45716" numCol="1" anchor="t" anchorCtr="0" compatLnSpc="1"/>
          <a:lstStyle/>
          <a:p>
            <a:endParaRPr lang="zh-CN" altLang="en-US"/>
          </a:p>
        </p:txBody>
      </p:sp>
      <p:pic>
        <p:nvPicPr>
          <p:cNvPr id="2" name="图片 1" descr="400080048.jpg"/>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788024" y="1563638"/>
            <a:ext cx="3771120" cy="2266112"/>
          </a:xfrm>
          <a:prstGeom prst="rect">
            <a:avLst/>
          </a:prstGeom>
        </p:spPr>
      </p:pic>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60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53" presetClass="entr" presetSubtype="16" fill="hold" grpId="0" nodeType="withEffect">
                                  <p:stCondLst>
                                    <p:cond delay="80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par>
                                <p:cTn id="15" presetID="22" presetClass="entr" presetSubtype="8" fill="hold" grpId="0" nodeType="withEffect" nodePh="1">
                                  <p:stCondLst>
                                    <p:cond delay="1100"/>
                                  </p:stCondLst>
                                  <p:endCondLst>
                                    <p:cond evt="begin" delay="0">
                                      <p:tn val="15"/>
                                    </p:cond>
                                  </p:end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par>
                                <p:cTn id="18" presetID="12" presetClass="entr" presetSubtype="2" fill="hold" grpId="0" nodeType="withEffect">
                                  <p:stCondLst>
                                    <p:cond delay="110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500"/>
                                        <p:tgtEl>
                                          <p:spTgt spid="18"/>
                                        </p:tgtEl>
                                        <p:attrNameLst>
                                          <p:attrName>ppt_x</p:attrName>
                                        </p:attrNameLst>
                                      </p:cBhvr>
                                      <p:tavLst>
                                        <p:tav tm="0">
                                          <p:val>
                                            <p:strVal val="#ppt_x+#ppt_w*1.125000"/>
                                          </p:val>
                                        </p:tav>
                                        <p:tav tm="100000">
                                          <p:val>
                                            <p:strVal val="#ppt_x"/>
                                          </p:val>
                                        </p:tav>
                                      </p:tavLst>
                                    </p:anim>
                                    <p:animEffect transition="in" filter="wipe(left)">
                                      <p:cBhvr>
                                        <p:cTn id="21" dur="500"/>
                                        <p:tgtEl>
                                          <p:spTgt spid="18"/>
                                        </p:tgtEl>
                                      </p:cBhvr>
                                    </p:animEffect>
                                  </p:childTnLst>
                                </p:cTn>
                              </p:par>
                              <p:par>
                                <p:cTn id="22" presetID="53" presetClass="entr" presetSubtype="16" fill="hold" grpId="0" nodeType="withEffect">
                                  <p:stCondLst>
                                    <p:cond delay="600"/>
                                  </p:stCondLst>
                                  <p:childTnLst>
                                    <p:set>
                                      <p:cBhvr>
                                        <p:cTn id="23" dur="1" fill="hold">
                                          <p:stCondLst>
                                            <p:cond delay="0"/>
                                          </p:stCondLst>
                                        </p:cTn>
                                        <p:tgtEl>
                                          <p:spTgt spid="19"/>
                                        </p:tgtEl>
                                        <p:attrNameLst>
                                          <p:attrName>style.visibility</p:attrName>
                                        </p:attrNameLst>
                                      </p:cBhvr>
                                      <p:to>
                                        <p:strVal val="visible"/>
                                      </p:to>
                                    </p:set>
                                    <p:anim calcmode="lin" valueType="num">
                                      <p:cBhvr>
                                        <p:cTn id="24" dur="500" fill="hold"/>
                                        <p:tgtEl>
                                          <p:spTgt spid="19"/>
                                        </p:tgtEl>
                                        <p:attrNameLst>
                                          <p:attrName>ppt_w</p:attrName>
                                        </p:attrNameLst>
                                      </p:cBhvr>
                                      <p:tavLst>
                                        <p:tav tm="0">
                                          <p:val>
                                            <p:fltVal val="0"/>
                                          </p:val>
                                        </p:tav>
                                        <p:tav tm="100000">
                                          <p:val>
                                            <p:strVal val="#ppt_w"/>
                                          </p:val>
                                        </p:tav>
                                      </p:tavLst>
                                    </p:anim>
                                    <p:anim calcmode="lin" valueType="num">
                                      <p:cBhvr>
                                        <p:cTn id="25" dur="500" fill="hold"/>
                                        <p:tgtEl>
                                          <p:spTgt spid="19"/>
                                        </p:tgtEl>
                                        <p:attrNameLst>
                                          <p:attrName>ppt_h</p:attrName>
                                        </p:attrNameLst>
                                      </p:cBhvr>
                                      <p:tavLst>
                                        <p:tav tm="0">
                                          <p:val>
                                            <p:fltVal val="0"/>
                                          </p:val>
                                        </p:tav>
                                        <p:tav tm="100000">
                                          <p:val>
                                            <p:strVal val="#ppt_h"/>
                                          </p:val>
                                        </p:tav>
                                      </p:tavLst>
                                    </p:anim>
                                    <p:animEffect transition="in" filter="fade">
                                      <p:cBhvr>
                                        <p:cTn id="26" dur="500"/>
                                        <p:tgtEl>
                                          <p:spTgt spid="19"/>
                                        </p:tgtEl>
                                      </p:cBhvr>
                                    </p:animEffect>
                                  </p:childTnLst>
                                </p:cTn>
                              </p:par>
                              <p:par>
                                <p:cTn id="27" presetID="53" presetClass="entr" presetSubtype="16" fill="hold" grpId="0" nodeType="withEffect">
                                  <p:stCondLst>
                                    <p:cond delay="800"/>
                                  </p:stCondLst>
                                  <p:childTnLst>
                                    <p:set>
                                      <p:cBhvr>
                                        <p:cTn id="28" dur="1" fill="hold">
                                          <p:stCondLst>
                                            <p:cond delay="0"/>
                                          </p:stCondLst>
                                        </p:cTn>
                                        <p:tgtEl>
                                          <p:spTgt spid="24"/>
                                        </p:tgtEl>
                                        <p:attrNameLst>
                                          <p:attrName>style.visibility</p:attrName>
                                        </p:attrNameLst>
                                      </p:cBhvr>
                                      <p:to>
                                        <p:strVal val="visible"/>
                                      </p:to>
                                    </p:set>
                                    <p:anim calcmode="lin" valueType="num">
                                      <p:cBhvr>
                                        <p:cTn id="29" dur="500" fill="hold"/>
                                        <p:tgtEl>
                                          <p:spTgt spid="24"/>
                                        </p:tgtEl>
                                        <p:attrNameLst>
                                          <p:attrName>ppt_w</p:attrName>
                                        </p:attrNameLst>
                                      </p:cBhvr>
                                      <p:tavLst>
                                        <p:tav tm="0">
                                          <p:val>
                                            <p:fltVal val="0"/>
                                          </p:val>
                                        </p:tav>
                                        <p:tav tm="100000">
                                          <p:val>
                                            <p:strVal val="#ppt_w"/>
                                          </p:val>
                                        </p:tav>
                                      </p:tavLst>
                                    </p:anim>
                                    <p:anim calcmode="lin" valueType="num">
                                      <p:cBhvr>
                                        <p:cTn id="30" dur="500" fill="hold"/>
                                        <p:tgtEl>
                                          <p:spTgt spid="24"/>
                                        </p:tgtEl>
                                        <p:attrNameLst>
                                          <p:attrName>ppt_h</p:attrName>
                                        </p:attrNameLst>
                                      </p:cBhvr>
                                      <p:tavLst>
                                        <p:tav tm="0">
                                          <p:val>
                                            <p:fltVal val="0"/>
                                          </p:val>
                                        </p:tav>
                                        <p:tav tm="100000">
                                          <p:val>
                                            <p:strVal val="#ppt_h"/>
                                          </p:val>
                                        </p:tav>
                                      </p:tavLst>
                                    </p:anim>
                                    <p:animEffect transition="in" filter="fade">
                                      <p:cBhvr>
                                        <p:cTn id="31" dur="500"/>
                                        <p:tgtEl>
                                          <p:spTgt spid="24"/>
                                        </p:tgtEl>
                                      </p:cBhvr>
                                    </p:animEffect>
                                  </p:childTnLst>
                                </p:cTn>
                              </p:par>
                              <p:par>
                                <p:cTn id="32" presetID="22" presetClass="entr" presetSubtype="8" fill="hold" grpId="0" nodeType="withEffect" nodePh="1">
                                  <p:stCondLst>
                                    <p:cond delay="1100"/>
                                  </p:stCondLst>
                                  <p:endCondLst>
                                    <p:cond evt="begin" delay="0">
                                      <p:tn val="32"/>
                                    </p:cond>
                                  </p:endCondLst>
                                  <p:childTnLst>
                                    <p:set>
                                      <p:cBhvr>
                                        <p:cTn id="33" dur="1" fill="hold">
                                          <p:stCondLst>
                                            <p:cond delay="0"/>
                                          </p:stCondLst>
                                        </p:cTn>
                                        <p:tgtEl>
                                          <p:spTgt spid="20"/>
                                        </p:tgtEl>
                                        <p:attrNameLst>
                                          <p:attrName>style.visibility</p:attrName>
                                        </p:attrNameLst>
                                      </p:cBhvr>
                                      <p:to>
                                        <p:strVal val="visible"/>
                                      </p:to>
                                    </p:set>
                                    <p:animEffect transition="in" filter="wipe(left)">
                                      <p:cBhvr>
                                        <p:cTn id="34" dur="500"/>
                                        <p:tgtEl>
                                          <p:spTgt spid="20"/>
                                        </p:tgtEl>
                                      </p:cBhvr>
                                    </p:animEffect>
                                  </p:childTnLst>
                                </p:cTn>
                              </p:par>
                              <p:par>
                                <p:cTn id="35" presetID="12" presetClass="entr" presetSubtype="2" fill="hold" grpId="0" nodeType="withEffect">
                                  <p:stCondLst>
                                    <p:cond delay="110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500"/>
                                        <p:tgtEl>
                                          <p:spTgt spid="21"/>
                                        </p:tgtEl>
                                        <p:attrNameLst>
                                          <p:attrName>ppt_x</p:attrName>
                                        </p:attrNameLst>
                                      </p:cBhvr>
                                      <p:tavLst>
                                        <p:tav tm="0">
                                          <p:val>
                                            <p:strVal val="#ppt_x+#ppt_w*1.125000"/>
                                          </p:val>
                                        </p:tav>
                                        <p:tav tm="100000">
                                          <p:val>
                                            <p:strVal val="#ppt_x"/>
                                          </p:val>
                                        </p:tav>
                                      </p:tavLst>
                                    </p:anim>
                                    <p:animEffect transition="in" filter="wipe(left)">
                                      <p:cBhvr>
                                        <p:cTn id="3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p:bldP spid="17" grpId="0" bldLvl="0" animBg="1"/>
      <p:bldP spid="18" grpId="0"/>
      <p:bldP spid="19" grpId="0" bldLvl="0" animBg="1"/>
      <p:bldP spid="20" grpId="0" bldLvl="0" animBg="1"/>
      <p:bldP spid="21" grpId="0"/>
      <p:bldP spid="23" grpId="0" bldLvl="0" animBg="1"/>
      <p:bldP spid="24"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椭圆 9"/>
          <p:cNvSpPr>
            <a:spLocks noChangeArrowheads="1"/>
          </p:cNvSpPr>
          <p:nvPr/>
        </p:nvSpPr>
        <p:spPr bwMode="auto">
          <a:xfrm>
            <a:off x="4241166" y="1748559"/>
            <a:ext cx="574698" cy="574875"/>
          </a:xfrm>
          <a:prstGeom prst="ellipse">
            <a:avLst/>
          </a:prstGeom>
          <a:solidFill>
            <a:schemeClr val="accent2">
              <a:lumMod val="75000"/>
            </a:schemeClr>
          </a:solidFill>
          <a:ln w="9525">
            <a:noFill/>
            <a:round/>
          </a:ln>
          <a:effectLst>
            <a:outerShdw blurRad="50800" dist="88900" dir="2700000" algn="tl" rotWithShape="0">
              <a:schemeClr val="accent2">
                <a:lumMod val="75000"/>
                <a:alpha val="40000"/>
              </a:schemeClr>
            </a:outerShdw>
          </a:effectLst>
        </p:spPr>
        <p:txBody>
          <a:bodyPr lIns="68575" tIns="34287" rIns="68575" bIns="34287" anchor="ctr"/>
          <a:lstStyle/>
          <a:p>
            <a:pPr algn="ctr" eaLnBrk="1" hangingPunct="1">
              <a:buFont typeface="Arial" panose="020B0604020202020204" pitchFamily="34" charset="0"/>
              <a:buNone/>
            </a:pPr>
            <a:endParaRPr lang="zh-CN" altLang="en-US" sz="1000">
              <a:solidFill>
                <a:srgbClr val="ED9DB2"/>
              </a:solidFill>
            </a:endParaRPr>
          </a:p>
        </p:txBody>
      </p:sp>
      <p:sp>
        <p:nvSpPr>
          <p:cNvPr id="3" name="矩形 4"/>
          <p:cNvSpPr>
            <a:spLocks noChangeArrowheads="1"/>
          </p:cNvSpPr>
          <p:nvPr/>
        </p:nvSpPr>
        <p:spPr bwMode="auto">
          <a:xfrm>
            <a:off x="4347845" y="1801317"/>
            <a:ext cx="384411" cy="497840"/>
          </a:xfrm>
          <a:prstGeom prst="rect">
            <a:avLst/>
          </a:prstGeom>
          <a:noFill/>
          <a:ln w="9525">
            <a:noFill/>
            <a:miter lim="800000"/>
          </a:ln>
        </p:spPr>
        <p:txBody>
          <a:bodyPr wrap="square" lIns="68575" tIns="34287" rIns="68575" bIns="34287">
            <a:spAutoFit/>
          </a:bodyPr>
          <a:lstStyle/>
          <a:p>
            <a:pPr eaLnBrk="1" hangingPunct="1">
              <a:buFont typeface="Arial" panose="020B0604020202020204" pitchFamily="34" charset="0"/>
              <a:buNone/>
            </a:pPr>
            <a:r>
              <a:rPr lang="en-US" altLang="zh-CN" sz="2800" dirty="0" smtClean="0">
                <a:solidFill>
                  <a:schemeClr val="bg1"/>
                </a:solidFill>
                <a:latin typeface="微软雅黑" panose="020B0503020204020204" pitchFamily="34" charset="-122"/>
                <a:ea typeface="微软雅黑" panose="020B0503020204020204" pitchFamily="34" charset="-122"/>
              </a:rPr>
              <a:t>4</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4" name="矩形 15"/>
          <p:cNvSpPr>
            <a:spLocks noChangeArrowheads="1"/>
          </p:cNvSpPr>
          <p:nvPr/>
        </p:nvSpPr>
        <p:spPr bwMode="auto">
          <a:xfrm>
            <a:off x="2824753" y="2569606"/>
            <a:ext cx="3524032" cy="746352"/>
          </a:xfrm>
          <a:prstGeom prst="rect">
            <a:avLst/>
          </a:prstGeom>
          <a:noFill/>
          <a:ln w="9525">
            <a:noFill/>
            <a:miter lim="800000"/>
          </a:ln>
          <a:effectLst>
            <a:outerShdw blurRad="50800" dist="38100" dir="2700000" algn="tl" rotWithShape="0">
              <a:schemeClr val="accent2">
                <a:lumMod val="75000"/>
                <a:alpha val="40000"/>
              </a:schemeClr>
            </a:outerShdw>
          </a:effectLst>
        </p:spPr>
        <p:txBody>
          <a:bodyPr wrap="none" lIns="68575" tIns="34287" rIns="68575" bIns="34287">
            <a:spAutoFit/>
          </a:bodyPr>
          <a:lstStyle/>
          <a:p>
            <a:pPr lvl="0"/>
            <a:r>
              <a:rPr lang="zh-CN" altLang="en-US" sz="4400" dirty="0" smtClean="0">
                <a:solidFill>
                  <a:srgbClr val="DF4D72"/>
                </a:solidFill>
                <a:latin typeface="微软雅黑" panose="020B0503020204020204" pitchFamily="34" charset="-122"/>
                <a:ea typeface="微软雅黑" panose="020B0503020204020204" pitchFamily="34" charset="-122"/>
              </a:rPr>
              <a:t>输入你的标题</a:t>
            </a:r>
            <a:endParaRPr lang="zh-CN" altLang="zh-CN" sz="4400" dirty="0">
              <a:solidFill>
                <a:srgbClr val="DF4D72"/>
              </a:solidFill>
              <a:latin typeface="微软雅黑" panose="020B0503020204020204" pitchFamily="34" charset="-122"/>
              <a:ea typeface="微软雅黑" panose="020B0503020204020204" pitchFamily="34" charset="-122"/>
            </a:endParaRPr>
          </a:p>
        </p:txBody>
      </p:sp>
      <p:sp>
        <p:nvSpPr>
          <p:cNvPr id="5" name="矩形 18"/>
          <p:cNvSpPr>
            <a:spLocks noChangeArrowheads="1"/>
          </p:cNvSpPr>
          <p:nvPr/>
        </p:nvSpPr>
        <p:spPr bwMode="auto">
          <a:xfrm>
            <a:off x="2951821" y="3315958"/>
            <a:ext cx="3492388" cy="294640"/>
          </a:xfrm>
          <a:prstGeom prst="rect">
            <a:avLst/>
          </a:prstGeom>
          <a:noFill/>
          <a:ln w="9525">
            <a:noFill/>
            <a:miter lim="800000"/>
          </a:ln>
        </p:spPr>
        <p:txBody>
          <a:bodyPr wrap="square" lIns="0" tIns="0" rIns="0" bIns="0">
            <a:spAutoFit/>
          </a:bodyPr>
          <a:lstStyle/>
          <a:p>
            <a:pPr defTabSz="911860">
              <a:lnSpc>
                <a:spcPct val="120000"/>
              </a:lnSpc>
              <a:spcBef>
                <a:spcPct val="20000"/>
              </a:spcBef>
            </a:pPr>
            <a:r>
              <a:rPr lang="zh-CN" altLang="en-US" sz="800" dirty="0" smtClean="0">
                <a:solidFill>
                  <a:srgbClr val="DF4D72"/>
                </a:solidFill>
                <a:latin typeface="微软雅黑" panose="020B0503020204020204" pitchFamily="34" charset="-122"/>
                <a:ea typeface="微软雅黑" panose="020B0503020204020204" pitchFamily="34" charset="-122"/>
                <a:sym typeface="Arial" panose="020B0604020202020204" pitchFamily="34" charset="0"/>
              </a:rPr>
              <a:t>我爱你，专注正版摄</a:t>
            </a:r>
            <a:r>
              <a:rPr lang="zh-CN" altLang="en-US"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rPr>
              <a:t>影高清图免费下载的图库，可供下载的高清摄影图片量包含人物</a:t>
            </a:r>
            <a:r>
              <a:rPr lang="en-US" altLang="zh-CN"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rPr>
              <a:t>动物</a:t>
            </a:r>
            <a:r>
              <a:rPr lang="en-US" altLang="zh-CN"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rPr>
              <a:t>风景</a:t>
            </a:r>
            <a:r>
              <a:rPr lang="en-US" altLang="zh-CN"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rPr>
              <a:t>名胜</a:t>
            </a:r>
            <a:r>
              <a:rPr lang="en-US" altLang="zh-CN"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rPr>
              <a:t>美食</a:t>
            </a:r>
            <a:r>
              <a:rPr lang="en-US" altLang="zh-CN"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rPr>
              <a:t>旅游</a:t>
            </a:r>
            <a:r>
              <a:rPr lang="en-US" altLang="zh-CN"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rPr>
              <a:t>建筑</a:t>
            </a:r>
            <a:r>
              <a:rPr lang="en-US" altLang="zh-CN"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rPr>
              <a:t>时尚等。</a:t>
            </a:r>
            <a:endParaRPr lang="en-US" altLang="zh-CN" sz="800" dirty="0">
              <a:solidFill>
                <a:srgbClr val="DF4D72"/>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14:ferris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2" presetClass="entr" presetSubtype="4"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slide(fromBottom)">
                                      <p:cBhvr>
                                        <p:cTn id="14" dur="500"/>
                                        <p:tgtEl>
                                          <p:spTgt spid="3"/>
                                        </p:tgtEl>
                                      </p:cBhvr>
                                    </p:animEffect>
                                  </p:childTnLst>
                                </p:cTn>
                              </p:par>
                            </p:childTnLst>
                          </p:cTn>
                        </p:par>
                        <p:par>
                          <p:cTn id="15" fill="hold">
                            <p:stCondLst>
                              <p:cond delay="1500"/>
                            </p:stCondLst>
                            <p:childTnLst>
                              <p:par>
                                <p:cTn id="16" presetID="2" presetClass="entr" presetSubtype="8"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0-#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p:bldP spid="4" grpId="0"/>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图表 15"/>
          <p:cNvGraphicFramePr/>
          <p:nvPr/>
        </p:nvGraphicFramePr>
        <p:xfrm>
          <a:off x="629333" y="1221889"/>
          <a:ext cx="4212713" cy="2052714"/>
        </p:xfrm>
        <a:graphic>
          <a:graphicData uri="http://schemas.openxmlformats.org/drawingml/2006/chart">
            <c:chart xmlns:c="http://schemas.openxmlformats.org/drawingml/2006/chart" xmlns:r="http://schemas.openxmlformats.org/officeDocument/2006/relationships" r:id="rId1"/>
          </a:graphicData>
        </a:graphic>
      </p:graphicFrame>
      <p:sp>
        <p:nvSpPr>
          <p:cNvPr id="17" name="圆角矩形 16"/>
          <p:cNvSpPr/>
          <p:nvPr/>
        </p:nvSpPr>
        <p:spPr>
          <a:xfrm>
            <a:off x="5250922" y="1437965"/>
            <a:ext cx="765297" cy="765433"/>
          </a:xfrm>
          <a:prstGeom prst="roundRect">
            <a:avLst/>
          </a:prstGeom>
          <a:solidFill>
            <a:schemeClr val="accent2">
              <a:lumMod val="60000"/>
              <a:lumOff val="4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4" tIns="34292" rIns="68584" bIns="34292" numCol="1" spcCol="0" rtlCol="0" fromWordArt="0" anchor="ctr" anchorCtr="0" forceAA="0" compatLnSpc="1">
            <a:noAutofit/>
          </a:bodyPr>
          <a:lstStyle/>
          <a:p>
            <a:pPr algn="ctr"/>
            <a:endParaRPr lang="zh-CN" altLang="en-US" sz="1100" dirty="0">
              <a:solidFill>
                <a:schemeClr val="bg1"/>
              </a:solidFill>
              <a:latin typeface="微软雅黑" panose="020B0503020204020204" pitchFamily="34" charset="-122"/>
              <a:ea typeface="微软雅黑" panose="020B0503020204020204" pitchFamily="34" charset="-122"/>
            </a:endParaRPr>
          </a:p>
        </p:txBody>
      </p:sp>
      <p:sp>
        <p:nvSpPr>
          <p:cNvPr id="18" name="圆角矩形 17"/>
          <p:cNvSpPr/>
          <p:nvPr/>
        </p:nvSpPr>
        <p:spPr>
          <a:xfrm>
            <a:off x="6075087" y="1437965"/>
            <a:ext cx="765297" cy="765433"/>
          </a:xfrm>
          <a:prstGeom prst="roundRect">
            <a:avLst/>
          </a:prstGeom>
          <a:solidFill>
            <a:schemeClr val="accent2">
              <a:lumMod val="60000"/>
              <a:lumOff val="4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4" tIns="34292" rIns="68584" bIns="34292" numCol="1" spcCol="0" rtlCol="0" fromWordArt="0" anchor="ctr" anchorCtr="0" forceAA="0" compatLnSpc="1">
            <a:noAutofit/>
          </a:bodyPr>
          <a:lstStyle/>
          <a:p>
            <a:pPr algn="ctr"/>
            <a:r>
              <a:rPr lang="zh-CN" altLang="en-US" sz="1200" dirty="0">
                <a:latin typeface="微软雅黑" panose="020B0503020204020204" pitchFamily="34" charset="-122"/>
                <a:ea typeface="微软雅黑" panose="020B0503020204020204" pitchFamily="34" charset="-122"/>
              </a:rPr>
              <a:t>添加</a:t>
            </a:r>
            <a:endParaRPr lang="en-US" altLang="zh-CN" sz="1200" dirty="0">
              <a:latin typeface="微软雅黑" panose="020B0503020204020204" pitchFamily="34" charset="-122"/>
              <a:ea typeface="微软雅黑" panose="020B0503020204020204" pitchFamily="34" charset="-122"/>
            </a:endParaRPr>
          </a:p>
          <a:p>
            <a:pPr algn="ctr"/>
            <a:r>
              <a:rPr lang="zh-CN" altLang="en-US" sz="1200" dirty="0">
                <a:latin typeface="微软雅黑" panose="020B0503020204020204" pitchFamily="34" charset="-122"/>
                <a:ea typeface="微软雅黑" panose="020B0503020204020204" pitchFamily="34" charset="-122"/>
              </a:rPr>
              <a:t>标题</a:t>
            </a:r>
            <a:endParaRPr lang="zh-CN" altLang="en-US" sz="1200" dirty="0">
              <a:latin typeface="微软雅黑" panose="020B0503020204020204" pitchFamily="34" charset="-122"/>
              <a:ea typeface="微软雅黑" panose="020B0503020204020204" pitchFamily="34" charset="-122"/>
            </a:endParaRPr>
          </a:p>
        </p:txBody>
      </p:sp>
      <p:sp>
        <p:nvSpPr>
          <p:cNvPr id="19" name="圆角矩形 18"/>
          <p:cNvSpPr/>
          <p:nvPr/>
        </p:nvSpPr>
        <p:spPr>
          <a:xfrm>
            <a:off x="6840040" y="2196038"/>
            <a:ext cx="765297" cy="765433"/>
          </a:xfrm>
          <a:prstGeom prst="roundRect">
            <a:avLst/>
          </a:prstGeom>
          <a:gradFill>
            <a:gsLst>
              <a:gs pos="0">
                <a:schemeClr val="accent2">
                  <a:lumMod val="67000"/>
                </a:schemeClr>
              </a:gs>
              <a:gs pos="48000">
                <a:schemeClr val="accent2">
                  <a:lumMod val="97000"/>
                  <a:lumOff val="3000"/>
                </a:schemeClr>
              </a:gs>
              <a:gs pos="100000">
                <a:schemeClr val="accent2">
                  <a:lumMod val="60000"/>
                  <a:lumOff val="40000"/>
                </a:schemeClr>
              </a:gs>
            </a:gsLst>
            <a:lin ang="16200000" scaled="1"/>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4" tIns="34292" rIns="68584" bIns="34292" numCol="1" spcCol="0" rtlCol="0" fromWordArt="0" anchor="ctr" anchorCtr="0" forceAA="0" compatLnSpc="1">
            <a:no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a:t>
            </a:r>
            <a:endParaRPr lang="en-US" altLang="zh-CN" sz="1200" dirty="0">
              <a:solidFill>
                <a:schemeClr val="bg1"/>
              </a:solidFill>
              <a:latin typeface="微软雅黑" panose="020B0503020204020204" pitchFamily="34" charset="-122"/>
              <a:ea typeface="微软雅黑" panose="020B0503020204020204" pitchFamily="34" charset="-122"/>
            </a:endParaRPr>
          </a:p>
          <a:p>
            <a:pPr algn="ctr"/>
            <a:r>
              <a:rPr lang="zh-CN" altLang="en-US" sz="1200" dirty="0">
                <a:solidFill>
                  <a:schemeClr val="bg1"/>
                </a:solidFill>
                <a:latin typeface="微软雅黑" panose="020B0503020204020204" pitchFamily="34" charset="-122"/>
                <a:ea typeface="微软雅黑" panose="020B0503020204020204" pitchFamily="34" charset="-122"/>
              </a:rPr>
              <a:t>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0" name="圆角矩形 19"/>
          <p:cNvSpPr/>
          <p:nvPr/>
        </p:nvSpPr>
        <p:spPr>
          <a:xfrm>
            <a:off x="7664205" y="2196038"/>
            <a:ext cx="765297" cy="765433"/>
          </a:xfrm>
          <a:prstGeom prst="roundRect">
            <a:avLst/>
          </a:prstGeom>
          <a:gradFill>
            <a:gsLst>
              <a:gs pos="0">
                <a:schemeClr val="accent2">
                  <a:lumMod val="67000"/>
                </a:schemeClr>
              </a:gs>
              <a:gs pos="48000">
                <a:schemeClr val="accent2">
                  <a:lumMod val="97000"/>
                  <a:lumOff val="3000"/>
                </a:schemeClr>
              </a:gs>
              <a:gs pos="100000">
                <a:schemeClr val="accent2">
                  <a:lumMod val="60000"/>
                  <a:lumOff val="40000"/>
                </a:schemeClr>
              </a:gs>
            </a:gsLst>
            <a:lin ang="16200000" scaled="1"/>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4" tIns="34292" rIns="68584" bIns="34292" numCol="1" spcCol="0" rtlCol="0" fromWordArt="0" anchor="ctr" anchorCtr="0" forceAA="0" compatLnSpc="1">
            <a:noAutofit/>
          </a:bodyPr>
          <a:lstStyle/>
          <a:p>
            <a:pPr algn="ctr"/>
            <a:endParaRPr lang="zh-CN" altLang="en-US" sz="1100" dirty="0">
              <a:latin typeface="微软雅黑" panose="020B0503020204020204" pitchFamily="34" charset="-122"/>
              <a:ea typeface="微软雅黑" panose="020B0503020204020204" pitchFamily="34" charset="-122"/>
            </a:endParaRPr>
          </a:p>
        </p:txBody>
      </p:sp>
      <p:sp>
        <p:nvSpPr>
          <p:cNvPr id="21" name="TextBox 20"/>
          <p:cNvSpPr txBox="1"/>
          <p:nvPr/>
        </p:nvSpPr>
        <p:spPr>
          <a:xfrm>
            <a:off x="6948402" y="1420314"/>
            <a:ext cx="1512255" cy="786130"/>
          </a:xfrm>
          <a:prstGeom prst="rect">
            <a:avLst/>
          </a:prstGeom>
          <a:noFill/>
        </p:spPr>
        <p:txBody>
          <a:bodyPr wrap="square" lIns="68584" tIns="34292" rIns="68584" bIns="34292" rtlCol="0">
            <a:spAutoFit/>
          </a:bodyPr>
          <a:lstStyle/>
          <a:p>
            <a:pPr algn="just">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5227881" y="2356397"/>
            <a:ext cx="1512255" cy="786130"/>
          </a:xfrm>
          <a:prstGeom prst="rect">
            <a:avLst/>
          </a:prstGeom>
          <a:noFill/>
        </p:spPr>
        <p:txBody>
          <a:bodyPr wrap="square" lIns="68584" tIns="34292" rIns="68584" bIns="34292" rtlCol="0">
            <a:spAutoFit/>
          </a:bodyPr>
          <a:lstStyle/>
          <a:p>
            <a:pPr algn="just">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 name="组合 22"/>
          <p:cNvGrpSpPr/>
          <p:nvPr/>
        </p:nvGrpSpPr>
        <p:grpSpPr>
          <a:xfrm>
            <a:off x="5451580" y="1640873"/>
            <a:ext cx="363981" cy="359618"/>
            <a:chOff x="1023938" y="1382713"/>
            <a:chExt cx="652463" cy="644525"/>
          </a:xfrm>
          <a:solidFill>
            <a:schemeClr val="bg1"/>
          </a:solidFill>
        </p:grpSpPr>
        <p:sp>
          <p:nvSpPr>
            <p:cNvPr id="24" name="Freeform 824"/>
            <p:cNvSpPr>
              <a:spLocks noEditPoints="1"/>
            </p:cNvSpPr>
            <p:nvPr/>
          </p:nvSpPr>
          <p:spPr bwMode="auto">
            <a:xfrm>
              <a:off x="1023938" y="1382713"/>
              <a:ext cx="652463" cy="509588"/>
            </a:xfrm>
            <a:custGeom>
              <a:avLst/>
              <a:gdLst>
                <a:gd name="T0" fmla="*/ 165 w 174"/>
                <a:gd name="T1" fmla="*/ 0 h 136"/>
                <a:gd name="T2" fmla="*/ 9 w 174"/>
                <a:gd name="T3" fmla="*/ 0 h 136"/>
                <a:gd name="T4" fmla="*/ 0 w 174"/>
                <a:gd name="T5" fmla="*/ 9 h 136"/>
                <a:gd name="T6" fmla="*/ 0 w 174"/>
                <a:gd name="T7" fmla="*/ 128 h 136"/>
                <a:gd name="T8" fmla="*/ 9 w 174"/>
                <a:gd name="T9" fmla="*/ 136 h 136"/>
                <a:gd name="T10" fmla="*/ 50 w 174"/>
                <a:gd name="T11" fmla="*/ 136 h 136"/>
                <a:gd name="T12" fmla="*/ 41 w 174"/>
                <a:gd name="T13" fmla="*/ 121 h 136"/>
                <a:gd name="T14" fmla="*/ 17 w 174"/>
                <a:gd name="T15" fmla="*/ 121 h 136"/>
                <a:gd name="T16" fmla="*/ 17 w 174"/>
                <a:gd name="T17" fmla="*/ 16 h 136"/>
                <a:gd name="T18" fmla="*/ 157 w 174"/>
                <a:gd name="T19" fmla="*/ 16 h 136"/>
                <a:gd name="T20" fmla="*/ 157 w 174"/>
                <a:gd name="T21" fmla="*/ 121 h 136"/>
                <a:gd name="T22" fmla="*/ 133 w 174"/>
                <a:gd name="T23" fmla="*/ 121 h 136"/>
                <a:gd name="T24" fmla="*/ 133 w 174"/>
                <a:gd name="T25" fmla="*/ 127 h 136"/>
                <a:gd name="T26" fmla="*/ 131 w 174"/>
                <a:gd name="T27" fmla="*/ 136 h 136"/>
                <a:gd name="T28" fmla="*/ 165 w 174"/>
                <a:gd name="T29" fmla="*/ 136 h 136"/>
                <a:gd name="T30" fmla="*/ 174 w 174"/>
                <a:gd name="T31" fmla="*/ 128 h 136"/>
                <a:gd name="T32" fmla="*/ 174 w 174"/>
                <a:gd name="T33" fmla="*/ 9 h 136"/>
                <a:gd name="T34" fmla="*/ 165 w 174"/>
                <a:gd name="T35" fmla="*/ 0 h 136"/>
                <a:gd name="T36" fmla="*/ 8 w 174"/>
                <a:gd name="T37" fmla="*/ 74 h 136"/>
                <a:gd name="T38" fmla="*/ 3 w 174"/>
                <a:gd name="T39" fmla="*/ 68 h 136"/>
                <a:gd name="T40" fmla="*/ 8 w 174"/>
                <a:gd name="T41" fmla="*/ 63 h 136"/>
                <a:gd name="T42" fmla="*/ 14 w 174"/>
                <a:gd name="T43" fmla="*/ 68 h 136"/>
                <a:gd name="T44" fmla="*/ 8 w 174"/>
                <a:gd name="T45" fmla="*/ 7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4" h="136">
                  <a:moveTo>
                    <a:pt x="165" y="0"/>
                  </a:moveTo>
                  <a:cubicBezTo>
                    <a:pt x="9" y="0"/>
                    <a:pt x="9" y="0"/>
                    <a:pt x="9" y="0"/>
                  </a:cubicBezTo>
                  <a:cubicBezTo>
                    <a:pt x="4" y="0"/>
                    <a:pt x="0" y="4"/>
                    <a:pt x="0" y="9"/>
                  </a:cubicBezTo>
                  <a:cubicBezTo>
                    <a:pt x="0" y="128"/>
                    <a:pt x="0" y="128"/>
                    <a:pt x="0" y="128"/>
                  </a:cubicBezTo>
                  <a:cubicBezTo>
                    <a:pt x="0" y="132"/>
                    <a:pt x="4" y="136"/>
                    <a:pt x="9" y="136"/>
                  </a:cubicBezTo>
                  <a:cubicBezTo>
                    <a:pt x="50" y="136"/>
                    <a:pt x="50" y="136"/>
                    <a:pt x="50" y="136"/>
                  </a:cubicBezTo>
                  <a:cubicBezTo>
                    <a:pt x="46" y="131"/>
                    <a:pt x="43" y="126"/>
                    <a:pt x="41" y="121"/>
                  </a:cubicBezTo>
                  <a:cubicBezTo>
                    <a:pt x="17" y="121"/>
                    <a:pt x="17" y="121"/>
                    <a:pt x="17" y="121"/>
                  </a:cubicBezTo>
                  <a:cubicBezTo>
                    <a:pt x="17" y="16"/>
                    <a:pt x="17" y="16"/>
                    <a:pt x="17" y="16"/>
                  </a:cubicBezTo>
                  <a:cubicBezTo>
                    <a:pt x="157" y="16"/>
                    <a:pt x="157" y="16"/>
                    <a:pt x="157" y="16"/>
                  </a:cubicBezTo>
                  <a:cubicBezTo>
                    <a:pt x="157" y="121"/>
                    <a:pt x="157" y="121"/>
                    <a:pt x="157" y="121"/>
                  </a:cubicBezTo>
                  <a:cubicBezTo>
                    <a:pt x="133" y="121"/>
                    <a:pt x="133" y="121"/>
                    <a:pt x="133" y="121"/>
                  </a:cubicBezTo>
                  <a:cubicBezTo>
                    <a:pt x="133" y="127"/>
                    <a:pt x="133" y="127"/>
                    <a:pt x="133" y="127"/>
                  </a:cubicBezTo>
                  <a:cubicBezTo>
                    <a:pt x="133" y="130"/>
                    <a:pt x="132" y="133"/>
                    <a:pt x="131" y="136"/>
                  </a:cubicBezTo>
                  <a:cubicBezTo>
                    <a:pt x="165" y="136"/>
                    <a:pt x="165" y="136"/>
                    <a:pt x="165" y="136"/>
                  </a:cubicBezTo>
                  <a:cubicBezTo>
                    <a:pt x="170" y="136"/>
                    <a:pt x="174" y="132"/>
                    <a:pt x="174" y="128"/>
                  </a:cubicBezTo>
                  <a:cubicBezTo>
                    <a:pt x="174" y="9"/>
                    <a:pt x="174" y="9"/>
                    <a:pt x="174" y="9"/>
                  </a:cubicBezTo>
                  <a:cubicBezTo>
                    <a:pt x="174" y="4"/>
                    <a:pt x="170" y="0"/>
                    <a:pt x="165" y="0"/>
                  </a:cubicBezTo>
                  <a:close/>
                  <a:moveTo>
                    <a:pt x="8" y="74"/>
                  </a:moveTo>
                  <a:cubicBezTo>
                    <a:pt x="5" y="74"/>
                    <a:pt x="3" y="71"/>
                    <a:pt x="3" y="68"/>
                  </a:cubicBezTo>
                  <a:cubicBezTo>
                    <a:pt x="3" y="65"/>
                    <a:pt x="5" y="63"/>
                    <a:pt x="8" y="63"/>
                  </a:cubicBezTo>
                  <a:cubicBezTo>
                    <a:pt x="11" y="63"/>
                    <a:pt x="14" y="65"/>
                    <a:pt x="14" y="68"/>
                  </a:cubicBezTo>
                  <a:cubicBezTo>
                    <a:pt x="14" y="71"/>
                    <a:pt x="11" y="74"/>
                    <a:pt x="8" y="74"/>
                  </a:cubicBezTo>
                  <a:close/>
                </a:path>
              </a:pathLst>
            </a:custGeom>
            <a:grpFill/>
            <a:ln>
              <a:noFill/>
            </a:ln>
          </p:spPr>
          <p:txBody>
            <a:bodyPr vert="horz" wrap="square" lIns="91433" tIns="45716" rIns="91433" bIns="45716" numCol="1" anchor="t" anchorCtr="0" compatLnSpc="1"/>
            <a:lstStyle/>
            <a:p>
              <a:endParaRPr lang="zh-CN" altLang="en-US"/>
            </a:p>
          </p:txBody>
        </p:sp>
        <p:sp>
          <p:nvSpPr>
            <p:cNvPr id="25" name="Freeform 825"/>
            <p:cNvSpPr/>
            <p:nvPr/>
          </p:nvSpPr>
          <p:spPr bwMode="auto">
            <a:xfrm>
              <a:off x="1166813" y="1517650"/>
              <a:ext cx="330200" cy="509588"/>
            </a:xfrm>
            <a:custGeom>
              <a:avLst/>
              <a:gdLst>
                <a:gd name="T0" fmla="*/ 88 w 88"/>
                <a:gd name="T1" fmla="*/ 72 h 136"/>
                <a:gd name="T2" fmla="*/ 88 w 88"/>
                <a:gd name="T3" fmla="*/ 69 h 136"/>
                <a:gd name="T4" fmla="*/ 88 w 88"/>
                <a:gd name="T5" fmla="*/ 47 h 136"/>
                <a:gd name="T6" fmla="*/ 81 w 88"/>
                <a:gd name="T7" fmla="*/ 40 h 136"/>
                <a:gd name="T8" fmla="*/ 73 w 88"/>
                <a:gd name="T9" fmla="*/ 47 h 136"/>
                <a:gd name="T10" fmla="*/ 73 w 88"/>
                <a:gd name="T11" fmla="*/ 49 h 136"/>
                <a:gd name="T12" fmla="*/ 72 w 88"/>
                <a:gd name="T13" fmla="*/ 48 h 136"/>
                <a:gd name="T14" fmla="*/ 72 w 88"/>
                <a:gd name="T15" fmla="*/ 37 h 136"/>
                <a:gd name="T16" fmla="*/ 64 w 88"/>
                <a:gd name="T17" fmla="*/ 30 h 136"/>
                <a:gd name="T18" fmla="*/ 57 w 88"/>
                <a:gd name="T19" fmla="*/ 37 h 136"/>
                <a:gd name="T20" fmla="*/ 57 w 88"/>
                <a:gd name="T21" fmla="*/ 43 h 136"/>
                <a:gd name="T22" fmla="*/ 55 w 88"/>
                <a:gd name="T23" fmla="*/ 43 h 136"/>
                <a:gd name="T24" fmla="*/ 55 w 88"/>
                <a:gd name="T25" fmla="*/ 31 h 136"/>
                <a:gd name="T26" fmla="*/ 48 w 88"/>
                <a:gd name="T27" fmla="*/ 24 h 136"/>
                <a:gd name="T28" fmla="*/ 40 w 88"/>
                <a:gd name="T29" fmla="*/ 31 h 136"/>
                <a:gd name="T30" fmla="*/ 40 w 88"/>
                <a:gd name="T31" fmla="*/ 40 h 136"/>
                <a:gd name="T32" fmla="*/ 38 w 88"/>
                <a:gd name="T33" fmla="*/ 41 h 136"/>
                <a:gd name="T34" fmla="*/ 38 w 88"/>
                <a:gd name="T35" fmla="*/ 7 h 136"/>
                <a:gd name="T36" fmla="*/ 31 w 88"/>
                <a:gd name="T37" fmla="*/ 0 h 136"/>
                <a:gd name="T38" fmla="*/ 24 w 88"/>
                <a:gd name="T39" fmla="*/ 7 h 136"/>
                <a:gd name="T40" fmla="*/ 24 w 88"/>
                <a:gd name="T41" fmla="*/ 67 h 136"/>
                <a:gd name="T42" fmla="*/ 22 w 88"/>
                <a:gd name="T43" fmla="*/ 56 h 136"/>
                <a:gd name="T44" fmla="*/ 8 w 88"/>
                <a:gd name="T45" fmla="*/ 40 h 136"/>
                <a:gd name="T46" fmla="*/ 1 w 88"/>
                <a:gd name="T47" fmla="*/ 46 h 136"/>
                <a:gd name="T48" fmla="*/ 8 w 88"/>
                <a:gd name="T49" fmla="*/ 73 h 136"/>
                <a:gd name="T50" fmla="*/ 20 w 88"/>
                <a:gd name="T51" fmla="*/ 98 h 136"/>
                <a:gd name="T52" fmla="*/ 22 w 88"/>
                <a:gd name="T53" fmla="*/ 101 h 136"/>
                <a:gd name="T54" fmla="*/ 32 w 88"/>
                <a:gd name="T55" fmla="*/ 111 h 136"/>
                <a:gd name="T56" fmla="*/ 32 w 88"/>
                <a:gd name="T57" fmla="*/ 136 h 136"/>
                <a:gd name="T58" fmla="*/ 81 w 88"/>
                <a:gd name="T59" fmla="*/ 136 h 136"/>
                <a:gd name="T60" fmla="*/ 81 w 88"/>
                <a:gd name="T61" fmla="*/ 110 h 136"/>
                <a:gd name="T62" fmla="*/ 87 w 88"/>
                <a:gd name="T63" fmla="*/ 91 h 136"/>
                <a:gd name="T64" fmla="*/ 88 w 88"/>
                <a:gd name="T65" fmla="*/ 72 h 136"/>
                <a:gd name="T66" fmla="*/ 88 w 88"/>
                <a:gd name="T67" fmla="*/ 72 h 136"/>
                <a:gd name="T68" fmla="*/ 88 w 88"/>
                <a:gd name="T69" fmla="*/ 7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8" h="136">
                  <a:moveTo>
                    <a:pt x="88" y="72"/>
                  </a:moveTo>
                  <a:cubicBezTo>
                    <a:pt x="88" y="71"/>
                    <a:pt x="88" y="70"/>
                    <a:pt x="88" y="69"/>
                  </a:cubicBezTo>
                  <a:cubicBezTo>
                    <a:pt x="88" y="47"/>
                    <a:pt x="88" y="47"/>
                    <a:pt x="88" y="47"/>
                  </a:cubicBezTo>
                  <a:cubicBezTo>
                    <a:pt x="88" y="43"/>
                    <a:pt x="85" y="40"/>
                    <a:pt x="81" y="40"/>
                  </a:cubicBezTo>
                  <a:cubicBezTo>
                    <a:pt x="77" y="40"/>
                    <a:pt x="73" y="43"/>
                    <a:pt x="73" y="47"/>
                  </a:cubicBezTo>
                  <a:cubicBezTo>
                    <a:pt x="73" y="49"/>
                    <a:pt x="73" y="49"/>
                    <a:pt x="73" y="49"/>
                  </a:cubicBezTo>
                  <a:cubicBezTo>
                    <a:pt x="73" y="49"/>
                    <a:pt x="72" y="48"/>
                    <a:pt x="72" y="48"/>
                  </a:cubicBezTo>
                  <a:cubicBezTo>
                    <a:pt x="72" y="37"/>
                    <a:pt x="72" y="37"/>
                    <a:pt x="72" y="37"/>
                  </a:cubicBezTo>
                  <a:cubicBezTo>
                    <a:pt x="72" y="33"/>
                    <a:pt x="68" y="30"/>
                    <a:pt x="64" y="30"/>
                  </a:cubicBezTo>
                  <a:cubicBezTo>
                    <a:pt x="60" y="30"/>
                    <a:pt x="57" y="33"/>
                    <a:pt x="57" y="37"/>
                  </a:cubicBezTo>
                  <a:cubicBezTo>
                    <a:pt x="57" y="43"/>
                    <a:pt x="57" y="43"/>
                    <a:pt x="57" y="43"/>
                  </a:cubicBezTo>
                  <a:cubicBezTo>
                    <a:pt x="56" y="43"/>
                    <a:pt x="56" y="43"/>
                    <a:pt x="55" y="43"/>
                  </a:cubicBezTo>
                  <a:cubicBezTo>
                    <a:pt x="55" y="31"/>
                    <a:pt x="55" y="31"/>
                    <a:pt x="55" y="31"/>
                  </a:cubicBezTo>
                  <a:cubicBezTo>
                    <a:pt x="55" y="27"/>
                    <a:pt x="52" y="24"/>
                    <a:pt x="48" y="24"/>
                  </a:cubicBezTo>
                  <a:cubicBezTo>
                    <a:pt x="44" y="24"/>
                    <a:pt x="40" y="27"/>
                    <a:pt x="40" y="31"/>
                  </a:cubicBezTo>
                  <a:cubicBezTo>
                    <a:pt x="40" y="40"/>
                    <a:pt x="40" y="40"/>
                    <a:pt x="40" y="40"/>
                  </a:cubicBezTo>
                  <a:cubicBezTo>
                    <a:pt x="40" y="40"/>
                    <a:pt x="39" y="40"/>
                    <a:pt x="38" y="41"/>
                  </a:cubicBezTo>
                  <a:cubicBezTo>
                    <a:pt x="38" y="7"/>
                    <a:pt x="38" y="7"/>
                    <a:pt x="38" y="7"/>
                  </a:cubicBezTo>
                  <a:cubicBezTo>
                    <a:pt x="38" y="3"/>
                    <a:pt x="35" y="0"/>
                    <a:pt x="31" y="0"/>
                  </a:cubicBezTo>
                  <a:cubicBezTo>
                    <a:pt x="27" y="0"/>
                    <a:pt x="24" y="3"/>
                    <a:pt x="24" y="7"/>
                  </a:cubicBezTo>
                  <a:cubicBezTo>
                    <a:pt x="24" y="67"/>
                    <a:pt x="24" y="67"/>
                    <a:pt x="24" y="67"/>
                  </a:cubicBezTo>
                  <a:cubicBezTo>
                    <a:pt x="22" y="63"/>
                    <a:pt x="22" y="59"/>
                    <a:pt x="22" y="56"/>
                  </a:cubicBezTo>
                  <a:cubicBezTo>
                    <a:pt x="19" y="44"/>
                    <a:pt x="12" y="39"/>
                    <a:pt x="8" y="40"/>
                  </a:cubicBezTo>
                  <a:cubicBezTo>
                    <a:pt x="7" y="40"/>
                    <a:pt x="0" y="43"/>
                    <a:pt x="1" y="46"/>
                  </a:cubicBezTo>
                  <a:cubicBezTo>
                    <a:pt x="2" y="48"/>
                    <a:pt x="7" y="60"/>
                    <a:pt x="8" y="73"/>
                  </a:cubicBezTo>
                  <a:cubicBezTo>
                    <a:pt x="8" y="82"/>
                    <a:pt x="14" y="91"/>
                    <a:pt x="20" y="98"/>
                  </a:cubicBezTo>
                  <a:cubicBezTo>
                    <a:pt x="20" y="99"/>
                    <a:pt x="21" y="100"/>
                    <a:pt x="22" y="101"/>
                  </a:cubicBezTo>
                  <a:cubicBezTo>
                    <a:pt x="32" y="111"/>
                    <a:pt x="32" y="111"/>
                    <a:pt x="32" y="111"/>
                  </a:cubicBezTo>
                  <a:cubicBezTo>
                    <a:pt x="32" y="136"/>
                    <a:pt x="32" y="136"/>
                    <a:pt x="32" y="136"/>
                  </a:cubicBezTo>
                  <a:cubicBezTo>
                    <a:pt x="81" y="136"/>
                    <a:pt x="81" y="136"/>
                    <a:pt x="81" y="136"/>
                  </a:cubicBezTo>
                  <a:cubicBezTo>
                    <a:pt x="81" y="110"/>
                    <a:pt x="81" y="110"/>
                    <a:pt x="81" y="110"/>
                  </a:cubicBezTo>
                  <a:cubicBezTo>
                    <a:pt x="85" y="104"/>
                    <a:pt x="87" y="97"/>
                    <a:pt x="87" y="91"/>
                  </a:cubicBezTo>
                  <a:cubicBezTo>
                    <a:pt x="88" y="85"/>
                    <a:pt x="88" y="78"/>
                    <a:pt x="88" y="72"/>
                  </a:cubicBezTo>
                  <a:cubicBezTo>
                    <a:pt x="88" y="72"/>
                    <a:pt x="88" y="72"/>
                    <a:pt x="88" y="72"/>
                  </a:cubicBezTo>
                  <a:cubicBezTo>
                    <a:pt x="88" y="72"/>
                    <a:pt x="88" y="72"/>
                    <a:pt x="88" y="72"/>
                  </a:cubicBezTo>
                  <a:close/>
                </a:path>
              </a:pathLst>
            </a:custGeom>
            <a:grpFill/>
            <a:ln>
              <a:noFill/>
            </a:ln>
          </p:spPr>
          <p:txBody>
            <a:bodyPr vert="horz" wrap="square" lIns="91433" tIns="45716" rIns="91433" bIns="45716" numCol="1" anchor="t" anchorCtr="0" compatLnSpc="1"/>
            <a:lstStyle/>
            <a:p>
              <a:endParaRPr lang="zh-CN" altLang="en-US"/>
            </a:p>
          </p:txBody>
        </p:sp>
      </p:grpSp>
      <p:sp>
        <p:nvSpPr>
          <p:cNvPr id="26" name="Freeform 952"/>
          <p:cNvSpPr>
            <a:spLocks noEditPoints="1"/>
          </p:cNvSpPr>
          <p:nvPr/>
        </p:nvSpPr>
        <p:spPr bwMode="auto">
          <a:xfrm>
            <a:off x="7860952" y="2385109"/>
            <a:ext cx="371802" cy="387290"/>
          </a:xfrm>
          <a:custGeom>
            <a:avLst/>
            <a:gdLst>
              <a:gd name="T0" fmla="*/ 888 w 888"/>
              <a:gd name="T1" fmla="*/ 491 h 925"/>
              <a:gd name="T2" fmla="*/ 462 w 888"/>
              <a:gd name="T3" fmla="*/ 917 h 925"/>
              <a:gd name="T4" fmla="*/ 426 w 888"/>
              <a:gd name="T5" fmla="*/ 491 h 925"/>
              <a:gd name="T6" fmla="*/ 0 w 888"/>
              <a:gd name="T7" fmla="*/ 455 h 925"/>
              <a:gd name="T8" fmla="*/ 426 w 888"/>
              <a:gd name="T9" fmla="*/ 29 h 925"/>
              <a:gd name="T10" fmla="*/ 462 w 888"/>
              <a:gd name="T11" fmla="*/ 455 h 925"/>
              <a:gd name="T12" fmla="*/ 119 w 888"/>
              <a:gd name="T13" fmla="*/ 400 h 925"/>
              <a:gd name="T14" fmla="*/ 261 w 888"/>
              <a:gd name="T15" fmla="*/ 185 h 925"/>
              <a:gd name="T16" fmla="*/ 192 w 888"/>
              <a:gd name="T17" fmla="*/ 0 h 925"/>
              <a:gd name="T18" fmla="*/ 119 w 888"/>
              <a:gd name="T19" fmla="*/ 185 h 925"/>
              <a:gd name="T20" fmla="*/ 762 w 888"/>
              <a:gd name="T21" fmla="*/ 526 h 925"/>
              <a:gd name="T22" fmla="*/ 621 w 888"/>
              <a:gd name="T23" fmla="*/ 741 h 925"/>
              <a:gd name="T24" fmla="*/ 689 w 888"/>
              <a:gd name="T25" fmla="*/ 925 h 925"/>
              <a:gd name="T26" fmla="*/ 762 w 888"/>
              <a:gd name="T27" fmla="*/ 741 h 925"/>
              <a:gd name="T28" fmla="*/ 141 w 888"/>
              <a:gd name="T29" fmla="*/ 618 h 925"/>
              <a:gd name="T30" fmla="*/ 256 w 888"/>
              <a:gd name="T31" fmla="*/ 618 h 925"/>
              <a:gd name="T32" fmla="*/ 265 w 888"/>
              <a:gd name="T33" fmla="*/ 570 h 925"/>
              <a:gd name="T34" fmla="*/ 132 w 888"/>
              <a:gd name="T35" fmla="*/ 570 h 925"/>
              <a:gd name="T36" fmla="*/ 141 w 888"/>
              <a:gd name="T37" fmla="*/ 618 h 925"/>
              <a:gd name="T38" fmla="*/ 212 w 888"/>
              <a:gd name="T39" fmla="*/ 760 h 925"/>
              <a:gd name="T40" fmla="*/ 213 w 888"/>
              <a:gd name="T41" fmla="*/ 706 h 925"/>
              <a:gd name="T42" fmla="*/ 182 w 888"/>
              <a:gd name="T43" fmla="*/ 706 h 925"/>
              <a:gd name="T44" fmla="*/ 183 w 888"/>
              <a:gd name="T45" fmla="*/ 759 h 925"/>
              <a:gd name="T46" fmla="*/ 74 w 888"/>
              <a:gd name="T47" fmla="*/ 729 h 925"/>
              <a:gd name="T48" fmla="*/ 73 w 888"/>
              <a:gd name="T49" fmla="*/ 860 h 925"/>
              <a:gd name="T50" fmla="*/ 198 w 888"/>
              <a:gd name="T51" fmla="*/ 880 h 925"/>
              <a:gd name="T52" fmla="*/ 323 w 888"/>
              <a:gd name="T53" fmla="*/ 860 h 925"/>
              <a:gd name="T54" fmla="*/ 266 w 888"/>
              <a:gd name="T55" fmla="*/ 669 h 925"/>
              <a:gd name="T56" fmla="*/ 581 w 888"/>
              <a:gd name="T57" fmla="*/ 144 h 925"/>
              <a:gd name="T58" fmla="*/ 802 w 888"/>
              <a:gd name="T59" fmla="*/ 144 h 925"/>
              <a:gd name="T60" fmla="*/ 755 w 888"/>
              <a:gd name="T61" fmla="*/ 308 h 925"/>
              <a:gd name="T62" fmla="*/ 641 w 888"/>
              <a:gd name="T63" fmla="*/ 306 h 925"/>
              <a:gd name="T64" fmla="*/ 634 w 888"/>
              <a:gd name="T65" fmla="*/ 259 h 925"/>
              <a:gd name="T66" fmla="*/ 605 w 888"/>
              <a:gd name="T67" fmla="*/ 144 h 925"/>
              <a:gd name="T68" fmla="*/ 658 w 888"/>
              <a:gd name="T69" fmla="*/ 249 h 925"/>
              <a:gd name="T70" fmla="*/ 730 w 888"/>
              <a:gd name="T71" fmla="*/ 287 h 925"/>
              <a:gd name="T72" fmla="*/ 736 w 888"/>
              <a:gd name="T73" fmla="*/ 239 h 925"/>
              <a:gd name="T74" fmla="*/ 692 w 888"/>
              <a:gd name="T75" fmla="*/ 56 h 925"/>
              <a:gd name="T76" fmla="*/ 747 w 888"/>
              <a:gd name="T77" fmla="*/ 313 h 925"/>
              <a:gd name="T78" fmla="*/ 627 w 888"/>
              <a:gd name="T79" fmla="*/ 327 h 925"/>
              <a:gd name="T80" fmla="*/ 747 w 888"/>
              <a:gd name="T81" fmla="*/ 341 h 925"/>
              <a:gd name="T82" fmla="*/ 755 w 888"/>
              <a:gd name="T83" fmla="*/ 359 h 925"/>
              <a:gd name="T84" fmla="*/ 644 w 888"/>
              <a:gd name="T85" fmla="*/ 345 h 925"/>
              <a:gd name="T86" fmla="*/ 644 w 888"/>
              <a:gd name="T87" fmla="*/ 373 h 925"/>
              <a:gd name="T88" fmla="*/ 755 w 888"/>
              <a:gd name="T89" fmla="*/ 359 h 925"/>
              <a:gd name="T90" fmla="*/ 653 w 888"/>
              <a:gd name="T91" fmla="*/ 377 h 925"/>
              <a:gd name="T92" fmla="*/ 653 w 888"/>
              <a:gd name="T93" fmla="*/ 405 h 925"/>
              <a:gd name="T94" fmla="*/ 744 w 888"/>
              <a:gd name="T95" fmla="*/ 391 h 925"/>
              <a:gd name="T96" fmla="*/ 750 w 888"/>
              <a:gd name="T97" fmla="*/ 155 h 925"/>
              <a:gd name="T98" fmla="*/ 760 w 888"/>
              <a:gd name="T99" fmla="*/ 145 h 925"/>
              <a:gd name="T100" fmla="*/ 642 w 888"/>
              <a:gd name="T101" fmla="*/ 107 h 925"/>
              <a:gd name="T102" fmla="*/ 750 w 888"/>
              <a:gd name="T103" fmla="*/ 155 h 9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88" h="925">
                <a:moveTo>
                  <a:pt x="888" y="455"/>
                </a:moveTo>
                <a:cubicBezTo>
                  <a:pt x="888" y="491"/>
                  <a:pt x="888" y="491"/>
                  <a:pt x="888" y="491"/>
                </a:cubicBezTo>
                <a:cubicBezTo>
                  <a:pt x="462" y="491"/>
                  <a:pt x="462" y="491"/>
                  <a:pt x="462" y="491"/>
                </a:cubicBezTo>
                <a:cubicBezTo>
                  <a:pt x="462" y="917"/>
                  <a:pt x="462" y="917"/>
                  <a:pt x="462" y="917"/>
                </a:cubicBezTo>
                <a:cubicBezTo>
                  <a:pt x="426" y="917"/>
                  <a:pt x="426" y="917"/>
                  <a:pt x="426" y="917"/>
                </a:cubicBezTo>
                <a:cubicBezTo>
                  <a:pt x="426" y="491"/>
                  <a:pt x="426" y="491"/>
                  <a:pt x="426" y="491"/>
                </a:cubicBezTo>
                <a:cubicBezTo>
                  <a:pt x="0" y="491"/>
                  <a:pt x="0" y="491"/>
                  <a:pt x="0" y="491"/>
                </a:cubicBezTo>
                <a:cubicBezTo>
                  <a:pt x="0" y="455"/>
                  <a:pt x="0" y="455"/>
                  <a:pt x="0" y="455"/>
                </a:cubicBezTo>
                <a:cubicBezTo>
                  <a:pt x="426" y="455"/>
                  <a:pt x="426" y="455"/>
                  <a:pt x="426" y="455"/>
                </a:cubicBezTo>
                <a:cubicBezTo>
                  <a:pt x="426" y="29"/>
                  <a:pt x="426" y="29"/>
                  <a:pt x="426" y="29"/>
                </a:cubicBezTo>
                <a:cubicBezTo>
                  <a:pt x="462" y="29"/>
                  <a:pt x="462" y="29"/>
                  <a:pt x="462" y="29"/>
                </a:cubicBezTo>
                <a:cubicBezTo>
                  <a:pt x="462" y="455"/>
                  <a:pt x="462" y="455"/>
                  <a:pt x="462" y="455"/>
                </a:cubicBezTo>
                <a:lnTo>
                  <a:pt x="888" y="455"/>
                </a:lnTo>
                <a:close/>
                <a:moveTo>
                  <a:pt x="119" y="400"/>
                </a:moveTo>
                <a:cubicBezTo>
                  <a:pt x="261" y="400"/>
                  <a:pt x="261" y="400"/>
                  <a:pt x="261" y="400"/>
                </a:cubicBezTo>
                <a:cubicBezTo>
                  <a:pt x="261" y="185"/>
                  <a:pt x="261" y="185"/>
                  <a:pt x="261" y="185"/>
                </a:cubicBezTo>
                <a:cubicBezTo>
                  <a:pt x="330" y="185"/>
                  <a:pt x="330" y="185"/>
                  <a:pt x="330" y="185"/>
                </a:cubicBezTo>
                <a:cubicBezTo>
                  <a:pt x="192" y="0"/>
                  <a:pt x="192" y="0"/>
                  <a:pt x="192" y="0"/>
                </a:cubicBezTo>
                <a:cubicBezTo>
                  <a:pt x="49" y="185"/>
                  <a:pt x="49" y="185"/>
                  <a:pt x="49" y="185"/>
                </a:cubicBezTo>
                <a:cubicBezTo>
                  <a:pt x="119" y="185"/>
                  <a:pt x="119" y="185"/>
                  <a:pt x="119" y="185"/>
                </a:cubicBezTo>
                <a:lnTo>
                  <a:pt x="119" y="400"/>
                </a:lnTo>
                <a:close/>
                <a:moveTo>
                  <a:pt x="762" y="526"/>
                </a:moveTo>
                <a:cubicBezTo>
                  <a:pt x="621" y="526"/>
                  <a:pt x="621" y="526"/>
                  <a:pt x="621" y="526"/>
                </a:cubicBezTo>
                <a:cubicBezTo>
                  <a:pt x="621" y="741"/>
                  <a:pt x="621" y="741"/>
                  <a:pt x="621" y="741"/>
                </a:cubicBezTo>
                <a:cubicBezTo>
                  <a:pt x="551" y="741"/>
                  <a:pt x="551" y="741"/>
                  <a:pt x="551" y="741"/>
                </a:cubicBezTo>
                <a:cubicBezTo>
                  <a:pt x="689" y="925"/>
                  <a:pt x="689" y="925"/>
                  <a:pt x="689" y="925"/>
                </a:cubicBezTo>
                <a:cubicBezTo>
                  <a:pt x="832" y="741"/>
                  <a:pt x="832" y="741"/>
                  <a:pt x="832" y="741"/>
                </a:cubicBezTo>
                <a:cubicBezTo>
                  <a:pt x="762" y="741"/>
                  <a:pt x="762" y="741"/>
                  <a:pt x="762" y="741"/>
                </a:cubicBezTo>
                <a:lnTo>
                  <a:pt x="762" y="526"/>
                </a:lnTo>
                <a:close/>
                <a:moveTo>
                  <a:pt x="141" y="618"/>
                </a:moveTo>
                <a:cubicBezTo>
                  <a:pt x="153" y="649"/>
                  <a:pt x="175" y="677"/>
                  <a:pt x="200" y="677"/>
                </a:cubicBezTo>
                <a:cubicBezTo>
                  <a:pt x="224" y="677"/>
                  <a:pt x="245" y="649"/>
                  <a:pt x="256" y="618"/>
                </a:cubicBezTo>
                <a:cubicBezTo>
                  <a:pt x="264" y="618"/>
                  <a:pt x="271" y="610"/>
                  <a:pt x="274" y="599"/>
                </a:cubicBezTo>
                <a:cubicBezTo>
                  <a:pt x="277" y="586"/>
                  <a:pt x="273" y="574"/>
                  <a:pt x="265" y="570"/>
                </a:cubicBezTo>
                <a:cubicBezTo>
                  <a:pt x="262" y="533"/>
                  <a:pt x="233" y="503"/>
                  <a:pt x="198" y="503"/>
                </a:cubicBezTo>
                <a:cubicBezTo>
                  <a:pt x="163" y="503"/>
                  <a:pt x="134" y="533"/>
                  <a:pt x="132" y="570"/>
                </a:cubicBezTo>
                <a:cubicBezTo>
                  <a:pt x="123" y="574"/>
                  <a:pt x="119" y="586"/>
                  <a:pt x="122" y="599"/>
                </a:cubicBezTo>
                <a:cubicBezTo>
                  <a:pt x="125" y="610"/>
                  <a:pt x="133" y="618"/>
                  <a:pt x="141" y="618"/>
                </a:cubicBezTo>
                <a:moveTo>
                  <a:pt x="266" y="669"/>
                </a:moveTo>
                <a:cubicBezTo>
                  <a:pt x="212" y="760"/>
                  <a:pt x="212" y="760"/>
                  <a:pt x="212" y="760"/>
                </a:cubicBezTo>
                <a:cubicBezTo>
                  <a:pt x="206" y="719"/>
                  <a:pt x="206" y="719"/>
                  <a:pt x="206" y="719"/>
                </a:cubicBezTo>
                <a:cubicBezTo>
                  <a:pt x="210" y="716"/>
                  <a:pt x="213" y="712"/>
                  <a:pt x="213" y="706"/>
                </a:cubicBezTo>
                <a:cubicBezTo>
                  <a:pt x="213" y="698"/>
                  <a:pt x="206" y="691"/>
                  <a:pt x="198" y="691"/>
                </a:cubicBezTo>
                <a:cubicBezTo>
                  <a:pt x="189" y="691"/>
                  <a:pt x="182" y="698"/>
                  <a:pt x="182" y="706"/>
                </a:cubicBezTo>
                <a:cubicBezTo>
                  <a:pt x="182" y="712"/>
                  <a:pt x="185" y="716"/>
                  <a:pt x="190" y="719"/>
                </a:cubicBezTo>
                <a:cubicBezTo>
                  <a:pt x="183" y="759"/>
                  <a:pt x="183" y="759"/>
                  <a:pt x="183" y="759"/>
                </a:cubicBezTo>
                <a:cubicBezTo>
                  <a:pt x="130" y="669"/>
                  <a:pt x="130" y="669"/>
                  <a:pt x="130" y="669"/>
                </a:cubicBezTo>
                <a:cubicBezTo>
                  <a:pt x="100" y="682"/>
                  <a:pt x="78" y="704"/>
                  <a:pt x="74" y="729"/>
                </a:cubicBezTo>
                <a:cubicBezTo>
                  <a:pt x="73" y="729"/>
                  <a:pt x="73" y="729"/>
                  <a:pt x="73" y="729"/>
                </a:cubicBezTo>
                <a:cubicBezTo>
                  <a:pt x="73" y="860"/>
                  <a:pt x="73" y="860"/>
                  <a:pt x="73" y="860"/>
                </a:cubicBezTo>
                <a:cubicBezTo>
                  <a:pt x="74" y="860"/>
                  <a:pt x="74" y="860"/>
                  <a:pt x="74" y="860"/>
                </a:cubicBezTo>
                <a:cubicBezTo>
                  <a:pt x="79" y="871"/>
                  <a:pt x="133" y="880"/>
                  <a:pt x="198" y="880"/>
                </a:cubicBezTo>
                <a:cubicBezTo>
                  <a:pt x="263" y="880"/>
                  <a:pt x="317" y="871"/>
                  <a:pt x="322" y="860"/>
                </a:cubicBezTo>
                <a:cubicBezTo>
                  <a:pt x="323" y="860"/>
                  <a:pt x="323" y="860"/>
                  <a:pt x="323" y="860"/>
                </a:cubicBezTo>
                <a:cubicBezTo>
                  <a:pt x="322" y="729"/>
                  <a:pt x="322" y="729"/>
                  <a:pt x="322" y="729"/>
                </a:cubicBezTo>
                <a:cubicBezTo>
                  <a:pt x="317" y="704"/>
                  <a:pt x="296" y="682"/>
                  <a:pt x="266" y="669"/>
                </a:cubicBezTo>
                <a:moveTo>
                  <a:pt x="634" y="259"/>
                </a:moveTo>
                <a:cubicBezTo>
                  <a:pt x="602" y="231"/>
                  <a:pt x="581" y="184"/>
                  <a:pt x="581" y="144"/>
                </a:cubicBezTo>
                <a:cubicBezTo>
                  <a:pt x="581" y="83"/>
                  <a:pt x="631" y="33"/>
                  <a:pt x="692" y="33"/>
                </a:cubicBezTo>
                <a:cubicBezTo>
                  <a:pt x="753" y="33"/>
                  <a:pt x="802" y="83"/>
                  <a:pt x="802" y="144"/>
                </a:cubicBezTo>
                <a:cubicBezTo>
                  <a:pt x="802" y="183"/>
                  <a:pt x="782" y="228"/>
                  <a:pt x="752" y="256"/>
                </a:cubicBezTo>
                <a:cubicBezTo>
                  <a:pt x="755" y="308"/>
                  <a:pt x="755" y="308"/>
                  <a:pt x="755" y="308"/>
                </a:cubicBezTo>
                <a:cubicBezTo>
                  <a:pt x="753" y="307"/>
                  <a:pt x="750" y="306"/>
                  <a:pt x="747" y="306"/>
                </a:cubicBezTo>
                <a:cubicBezTo>
                  <a:pt x="641" y="306"/>
                  <a:pt x="641" y="306"/>
                  <a:pt x="641" y="306"/>
                </a:cubicBezTo>
                <a:cubicBezTo>
                  <a:pt x="637" y="306"/>
                  <a:pt x="634" y="307"/>
                  <a:pt x="631" y="309"/>
                </a:cubicBezTo>
                <a:cubicBezTo>
                  <a:pt x="634" y="259"/>
                  <a:pt x="634" y="259"/>
                  <a:pt x="634" y="259"/>
                </a:cubicBezTo>
                <a:moveTo>
                  <a:pt x="692" y="56"/>
                </a:moveTo>
                <a:cubicBezTo>
                  <a:pt x="644" y="56"/>
                  <a:pt x="605" y="96"/>
                  <a:pt x="605" y="144"/>
                </a:cubicBezTo>
                <a:cubicBezTo>
                  <a:pt x="605" y="178"/>
                  <a:pt x="623" y="218"/>
                  <a:pt x="649" y="241"/>
                </a:cubicBezTo>
                <a:cubicBezTo>
                  <a:pt x="658" y="249"/>
                  <a:pt x="658" y="249"/>
                  <a:pt x="658" y="249"/>
                </a:cubicBezTo>
                <a:cubicBezTo>
                  <a:pt x="656" y="287"/>
                  <a:pt x="656" y="287"/>
                  <a:pt x="656" y="287"/>
                </a:cubicBezTo>
                <a:cubicBezTo>
                  <a:pt x="730" y="287"/>
                  <a:pt x="730" y="287"/>
                  <a:pt x="730" y="287"/>
                </a:cubicBezTo>
                <a:cubicBezTo>
                  <a:pt x="728" y="247"/>
                  <a:pt x="728" y="247"/>
                  <a:pt x="728" y="247"/>
                </a:cubicBezTo>
                <a:cubicBezTo>
                  <a:pt x="736" y="239"/>
                  <a:pt x="736" y="239"/>
                  <a:pt x="736" y="239"/>
                </a:cubicBezTo>
                <a:cubicBezTo>
                  <a:pt x="761" y="216"/>
                  <a:pt x="779" y="177"/>
                  <a:pt x="779" y="144"/>
                </a:cubicBezTo>
                <a:cubicBezTo>
                  <a:pt x="779" y="96"/>
                  <a:pt x="740" y="56"/>
                  <a:pt x="692" y="56"/>
                </a:cubicBezTo>
                <a:moveTo>
                  <a:pt x="761" y="327"/>
                </a:moveTo>
                <a:cubicBezTo>
                  <a:pt x="761" y="319"/>
                  <a:pt x="755" y="313"/>
                  <a:pt x="747" y="313"/>
                </a:cubicBezTo>
                <a:cubicBezTo>
                  <a:pt x="641" y="313"/>
                  <a:pt x="641" y="313"/>
                  <a:pt x="641" y="313"/>
                </a:cubicBezTo>
                <a:cubicBezTo>
                  <a:pt x="633" y="313"/>
                  <a:pt x="627" y="319"/>
                  <a:pt x="627" y="327"/>
                </a:cubicBezTo>
                <a:cubicBezTo>
                  <a:pt x="627" y="334"/>
                  <a:pt x="633" y="341"/>
                  <a:pt x="641" y="341"/>
                </a:cubicBezTo>
                <a:cubicBezTo>
                  <a:pt x="747" y="341"/>
                  <a:pt x="747" y="341"/>
                  <a:pt x="747" y="341"/>
                </a:cubicBezTo>
                <a:cubicBezTo>
                  <a:pt x="755" y="341"/>
                  <a:pt x="761" y="334"/>
                  <a:pt x="761" y="327"/>
                </a:cubicBezTo>
                <a:moveTo>
                  <a:pt x="755" y="359"/>
                </a:moveTo>
                <a:cubicBezTo>
                  <a:pt x="755" y="351"/>
                  <a:pt x="749" y="345"/>
                  <a:pt x="742" y="345"/>
                </a:cubicBezTo>
                <a:cubicBezTo>
                  <a:pt x="644" y="345"/>
                  <a:pt x="644" y="345"/>
                  <a:pt x="644" y="345"/>
                </a:cubicBezTo>
                <a:cubicBezTo>
                  <a:pt x="637" y="345"/>
                  <a:pt x="631" y="351"/>
                  <a:pt x="631" y="359"/>
                </a:cubicBezTo>
                <a:cubicBezTo>
                  <a:pt x="631" y="367"/>
                  <a:pt x="637" y="373"/>
                  <a:pt x="644" y="373"/>
                </a:cubicBezTo>
                <a:cubicBezTo>
                  <a:pt x="742" y="373"/>
                  <a:pt x="742" y="373"/>
                  <a:pt x="742" y="373"/>
                </a:cubicBezTo>
                <a:cubicBezTo>
                  <a:pt x="749" y="373"/>
                  <a:pt x="755" y="367"/>
                  <a:pt x="755" y="359"/>
                </a:cubicBezTo>
                <a:moveTo>
                  <a:pt x="734" y="377"/>
                </a:moveTo>
                <a:cubicBezTo>
                  <a:pt x="653" y="377"/>
                  <a:pt x="653" y="377"/>
                  <a:pt x="653" y="377"/>
                </a:cubicBezTo>
                <a:cubicBezTo>
                  <a:pt x="647" y="377"/>
                  <a:pt x="642" y="384"/>
                  <a:pt x="642" y="391"/>
                </a:cubicBezTo>
                <a:cubicBezTo>
                  <a:pt x="642" y="399"/>
                  <a:pt x="647" y="405"/>
                  <a:pt x="653" y="405"/>
                </a:cubicBezTo>
                <a:cubicBezTo>
                  <a:pt x="734" y="405"/>
                  <a:pt x="734" y="405"/>
                  <a:pt x="734" y="405"/>
                </a:cubicBezTo>
                <a:cubicBezTo>
                  <a:pt x="740" y="405"/>
                  <a:pt x="744" y="399"/>
                  <a:pt x="744" y="391"/>
                </a:cubicBezTo>
                <a:cubicBezTo>
                  <a:pt x="744" y="384"/>
                  <a:pt x="740" y="377"/>
                  <a:pt x="734" y="377"/>
                </a:cubicBezTo>
                <a:moveTo>
                  <a:pt x="750" y="155"/>
                </a:moveTo>
                <a:cubicBezTo>
                  <a:pt x="750" y="169"/>
                  <a:pt x="746" y="182"/>
                  <a:pt x="738" y="193"/>
                </a:cubicBezTo>
                <a:cubicBezTo>
                  <a:pt x="751" y="181"/>
                  <a:pt x="760" y="164"/>
                  <a:pt x="760" y="145"/>
                </a:cubicBezTo>
                <a:cubicBezTo>
                  <a:pt x="760" y="110"/>
                  <a:pt x="731" y="81"/>
                  <a:pt x="695" y="81"/>
                </a:cubicBezTo>
                <a:cubicBezTo>
                  <a:pt x="673" y="81"/>
                  <a:pt x="654" y="92"/>
                  <a:pt x="642" y="107"/>
                </a:cubicBezTo>
                <a:cubicBezTo>
                  <a:pt x="654" y="97"/>
                  <a:pt x="669" y="91"/>
                  <a:pt x="685" y="91"/>
                </a:cubicBezTo>
                <a:cubicBezTo>
                  <a:pt x="721" y="91"/>
                  <a:pt x="750" y="120"/>
                  <a:pt x="750" y="155"/>
                </a:cubicBezTo>
              </a:path>
            </a:pathLst>
          </a:custGeom>
          <a:solidFill>
            <a:schemeClr val="bg1"/>
          </a:solidFill>
          <a:ln>
            <a:noFill/>
          </a:ln>
        </p:spPr>
        <p:txBody>
          <a:bodyPr vert="horz" wrap="square" lIns="68584" tIns="34292" rIns="68584" bIns="34292" numCol="1" anchor="t" anchorCtr="0" compatLnSpc="1"/>
          <a:lstStyle/>
          <a:p>
            <a:endParaRPr lang="zh-CN" altLang="en-US"/>
          </a:p>
        </p:txBody>
      </p:sp>
      <p:sp>
        <p:nvSpPr>
          <p:cNvPr id="27" name="TextBox 26"/>
          <p:cNvSpPr txBox="1"/>
          <p:nvPr/>
        </p:nvSpPr>
        <p:spPr>
          <a:xfrm>
            <a:off x="1012561" y="3814791"/>
            <a:ext cx="3564603" cy="691515"/>
          </a:xfrm>
          <a:prstGeom prst="rect">
            <a:avLst/>
          </a:prstGeom>
          <a:noFill/>
        </p:spPr>
        <p:txBody>
          <a:bodyPr wrap="square" lIns="68584" tIns="34292" rIns="68584" bIns="34292" rtlCol="0">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您的内容打在这里，或者通过复制您的文本后，在此框中选择粘贴，并选择只保留文字。您的内容打在这里，或者通过通过复制您的文本。您的内容打在这里，或者通过通过复制您的文本。</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1012561" y="3583904"/>
            <a:ext cx="754061" cy="253920"/>
          </a:xfrm>
          <a:prstGeom prst="rect">
            <a:avLst/>
          </a:prstGeom>
          <a:noFill/>
        </p:spPr>
        <p:txBody>
          <a:bodyPr wrap="none" lIns="68584" tIns="34292" rIns="68584" bIns="34292" rtlCol="0">
            <a:spAutoFit/>
          </a:bodyPr>
          <a:lstStyle/>
          <a:p>
            <a:r>
              <a:rPr lang="zh-CN" altLang="en-US" sz="1200" b="1" dirty="0">
                <a:solidFill>
                  <a:schemeClr val="accent2">
                    <a:lumMod val="75000"/>
                  </a:schemeClr>
                </a:solidFill>
                <a:latin typeface="微软雅黑" panose="020B0503020204020204" pitchFamily="34" charset="-122"/>
                <a:ea typeface="微软雅黑" panose="020B0503020204020204" pitchFamily="34" charset="-122"/>
              </a:rPr>
              <a:t>添加标题</a:t>
            </a:r>
            <a:endParaRPr lang="zh-CN" altLang="en-US" sz="1200" b="1" dirty="0">
              <a:solidFill>
                <a:schemeClr val="accent2">
                  <a:lumMod val="75000"/>
                </a:schemeClr>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5227881" y="3814791"/>
            <a:ext cx="3340276" cy="691515"/>
          </a:xfrm>
          <a:prstGeom prst="rect">
            <a:avLst/>
          </a:prstGeom>
          <a:noFill/>
        </p:spPr>
        <p:txBody>
          <a:bodyPr wrap="square" lIns="68584" tIns="34292" rIns="68584" bIns="34292" rtlCol="0">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您的内容打在这里，或者通过复制您的文本后，在此框中选择粘贴，并选择只保留文字。您的内容打在这里，或者通过通过复制您的文本。您的内容打在这里，或者通过通过复制您的文本。</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5227881" y="3583904"/>
            <a:ext cx="754061" cy="253920"/>
          </a:xfrm>
          <a:prstGeom prst="rect">
            <a:avLst/>
          </a:prstGeom>
          <a:noFill/>
        </p:spPr>
        <p:txBody>
          <a:bodyPr wrap="none" lIns="68584" tIns="34292" rIns="68584" bIns="34292" rtlCol="0">
            <a:spAutoFit/>
          </a:bodyPr>
          <a:lstStyle/>
          <a:p>
            <a:r>
              <a:rPr lang="zh-CN" altLang="en-US" sz="1200" b="1" dirty="0">
                <a:solidFill>
                  <a:schemeClr val="accent2">
                    <a:lumMod val="75000"/>
                  </a:schemeClr>
                </a:solidFill>
                <a:latin typeface="微软雅黑" panose="020B0503020204020204" pitchFamily="34" charset="-122"/>
                <a:ea typeface="微软雅黑" panose="020B0503020204020204" pitchFamily="34" charset="-122"/>
              </a:rPr>
              <a:t>添加标题</a:t>
            </a:r>
            <a:endParaRPr lang="zh-CN" altLang="en-US" sz="1200" b="1" dirty="0">
              <a:solidFill>
                <a:schemeClr val="accent2">
                  <a:lumMod val="7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 calcmode="lin" valueType="num">
                                      <p:cBhvr>
                                        <p:cTn id="9" dur="500" fill="hold"/>
                                        <p:tgtEl>
                                          <p:spTgt spid="19"/>
                                        </p:tgtEl>
                                        <p:attrNameLst>
                                          <p:attrName>style.rotation</p:attrName>
                                        </p:attrNameLst>
                                      </p:cBhvr>
                                      <p:tavLst>
                                        <p:tav tm="0">
                                          <p:val>
                                            <p:fltVal val="360"/>
                                          </p:val>
                                        </p:tav>
                                        <p:tav tm="100000">
                                          <p:val>
                                            <p:fltVal val="0"/>
                                          </p:val>
                                        </p:tav>
                                      </p:tavLst>
                                    </p:anim>
                                    <p:animEffect transition="in" filter="fade">
                                      <p:cBhvr>
                                        <p:cTn id="10" dur="500"/>
                                        <p:tgtEl>
                                          <p:spTgt spid="19"/>
                                        </p:tgtEl>
                                      </p:cBhvr>
                                    </p:animEffect>
                                  </p:childTnLst>
                                </p:cTn>
                              </p:par>
                            </p:childTnLst>
                          </p:cTn>
                        </p:par>
                        <p:par>
                          <p:cTn id="11" fill="hold">
                            <p:stCondLst>
                              <p:cond delay="500"/>
                            </p:stCondLst>
                            <p:childTnLst>
                              <p:par>
                                <p:cTn id="12" presetID="12" presetClass="entr" presetSubtype="8" fill="hold" grpId="0" nodeType="afterEffect">
                                  <p:stCondLst>
                                    <p:cond delay="0"/>
                                  </p:stCondLst>
                                  <p:childTnLst>
                                    <p:set>
                                      <p:cBhvr>
                                        <p:cTn id="13" dur="1" fill="hold">
                                          <p:stCondLst>
                                            <p:cond delay="0"/>
                                          </p:stCondLst>
                                        </p:cTn>
                                        <p:tgtEl>
                                          <p:spTgt spid="20"/>
                                        </p:tgtEl>
                                        <p:attrNameLst>
                                          <p:attrName>style.visibility</p:attrName>
                                        </p:attrNameLst>
                                      </p:cBhvr>
                                      <p:to>
                                        <p:strVal val="visible"/>
                                      </p:to>
                                    </p:set>
                                    <p:anim calcmode="lin" valueType="num">
                                      <p:cBhvr additive="base">
                                        <p:cTn id="14" dur="500"/>
                                        <p:tgtEl>
                                          <p:spTgt spid="20"/>
                                        </p:tgtEl>
                                        <p:attrNameLst>
                                          <p:attrName>ppt_x</p:attrName>
                                        </p:attrNameLst>
                                      </p:cBhvr>
                                      <p:tavLst>
                                        <p:tav tm="0">
                                          <p:val>
                                            <p:strVal val="#ppt_x-#ppt_w*1.125000"/>
                                          </p:val>
                                        </p:tav>
                                        <p:tav tm="100000">
                                          <p:val>
                                            <p:strVal val="#ppt_x"/>
                                          </p:val>
                                        </p:tav>
                                      </p:tavLst>
                                    </p:anim>
                                    <p:animEffect transition="in" filter="wipe(right)">
                                      <p:cBhvr>
                                        <p:cTn id="15" dur="500"/>
                                        <p:tgtEl>
                                          <p:spTgt spid="20"/>
                                        </p:tgtEl>
                                      </p:cBhvr>
                                    </p:animEffect>
                                  </p:childTnLst>
                                </p:cTn>
                              </p:par>
                            </p:childTnLst>
                          </p:cTn>
                        </p:par>
                        <p:par>
                          <p:cTn id="16" fill="hold">
                            <p:stCondLst>
                              <p:cond delay="1000"/>
                            </p:stCondLst>
                            <p:childTnLst>
                              <p:par>
                                <p:cTn id="17" presetID="12" presetClass="entr" presetSubtype="2"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p:tgtEl>
                                          <p:spTgt spid="22"/>
                                        </p:tgtEl>
                                        <p:attrNameLst>
                                          <p:attrName>ppt_x</p:attrName>
                                        </p:attrNameLst>
                                      </p:cBhvr>
                                      <p:tavLst>
                                        <p:tav tm="0">
                                          <p:val>
                                            <p:strVal val="#ppt_x+#ppt_w*1.125000"/>
                                          </p:val>
                                        </p:tav>
                                        <p:tav tm="100000">
                                          <p:val>
                                            <p:strVal val="#ppt_x"/>
                                          </p:val>
                                        </p:tav>
                                      </p:tavLst>
                                    </p:anim>
                                    <p:animEffect transition="in" filter="wipe(left)">
                                      <p:cBhvr>
                                        <p:cTn id="20" dur="500"/>
                                        <p:tgtEl>
                                          <p:spTgt spid="22"/>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500"/>
                                        <p:tgtEl>
                                          <p:spTgt spid="26"/>
                                        </p:tgtEl>
                                      </p:cBhvr>
                                    </p:animEffect>
                                  </p:childTnLst>
                                </p:cTn>
                              </p:par>
                            </p:childTnLst>
                          </p:cTn>
                        </p:par>
                        <p:par>
                          <p:cTn id="24" fill="hold">
                            <p:stCondLst>
                              <p:cond delay="1500"/>
                            </p:stCondLst>
                            <p:childTnLst>
                              <p:par>
                                <p:cTn id="25" presetID="49" presetClass="entr" presetSubtype="0" decel="100000"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500" fill="hold"/>
                                        <p:tgtEl>
                                          <p:spTgt spid="18"/>
                                        </p:tgtEl>
                                        <p:attrNameLst>
                                          <p:attrName>ppt_w</p:attrName>
                                        </p:attrNameLst>
                                      </p:cBhvr>
                                      <p:tavLst>
                                        <p:tav tm="0">
                                          <p:val>
                                            <p:fltVal val="0"/>
                                          </p:val>
                                        </p:tav>
                                        <p:tav tm="100000">
                                          <p:val>
                                            <p:strVal val="#ppt_w"/>
                                          </p:val>
                                        </p:tav>
                                      </p:tavLst>
                                    </p:anim>
                                    <p:anim calcmode="lin" valueType="num">
                                      <p:cBhvr>
                                        <p:cTn id="28" dur="500" fill="hold"/>
                                        <p:tgtEl>
                                          <p:spTgt spid="18"/>
                                        </p:tgtEl>
                                        <p:attrNameLst>
                                          <p:attrName>ppt_h</p:attrName>
                                        </p:attrNameLst>
                                      </p:cBhvr>
                                      <p:tavLst>
                                        <p:tav tm="0">
                                          <p:val>
                                            <p:fltVal val="0"/>
                                          </p:val>
                                        </p:tav>
                                        <p:tav tm="100000">
                                          <p:val>
                                            <p:strVal val="#ppt_h"/>
                                          </p:val>
                                        </p:tav>
                                      </p:tavLst>
                                    </p:anim>
                                    <p:anim calcmode="lin" valueType="num">
                                      <p:cBhvr>
                                        <p:cTn id="29" dur="500" fill="hold"/>
                                        <p:tgtEl>
                                          <p:spTgt spid="18"/>
                                        </p:tgtEl>
                                        <p:attrNameLst>
                                          <p:attrName>style.rotation</p:attrName>
                                        </p:attrNameLst>
                                      </p:cBhvr>
                                      <p:tavLst>
                                        <p:tav tm="0">
                                          <p:val>
                                            <p:fltVal val="360"/>
                                          </p:val>
                                        </p:tav>
                                        <p:tav tm="100000">
                                          <p:val>
                                            <p:fltVal val="0"/>
                                          </p:val>
                                        </p:tav>
                                      </p:tavLst>
                                    </p:anim>
                                    <p:animEffect transition="in" filter="fade">
                                      <p:cBhvr>
                                        <p:cTn id="30" dur="500"/>
                                        <p:tgtEl>
                                          <p:spTgt spid="18"/>
                                        </p:tgtEl>
                                      </p:cBhvr>
                                    </p:animEffect>
                                  </p:childTnLst>
                                </p:cTn>
                              </p:par>
                            </p:childTnLst>
                          </p:cTn>
                        </p:par>
                        <p:par>
                          <p:cTn id="31" fill="hold">
                            <p:stCondLst>
                              <p:cond delay="2000"/>
                            </p:stCondLst>
                            <p:childTnLst>
                              <p:par>
                                <p:cTn id="32" presetID="12" presetClass="entr" presetSubtype="2"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ppt_x</p:attrName>
                                        </p:attrNameLst>
                                      </p:cBhvr>
                                      <p:tavLst>
                                        <p:tav tm="0">
                                          <p:val>
                                            <p:strVal val="#ppt_x+#ppt_w*1.125000"/>
                                          </p:val>
                                        </p:tav>
                                        <p:tav tm="100000">
                                          <p:val>
                                            <p:strVal val="#ppt_x"/>
                                          </p:val>
                                        </p:tav>
                                      </p:tavLst>
                                    </p:anim>
                                    <p:animEffect transition="in" filter="wipe(left)">
                                      <p:cBhvr>
                                        <p:cTn id="35" dur="500"/>
                                        <p:tgtEl>
                                          <p:spTgt spid="17"/>
                                        </p:tgtEl>
                                      </p:cBhvr>
                                    </p:animEffect>
                                  </p:childTnLst>
                                </p:cTn>
                              </p:par>
                            </p:childTnLst>
                          </p:cTn>
                        </p:par>
                        <p:par>
                          <p:cTn id="36" fill="hold">
                            <p:stCondLst>
                              <p:cond delay="2500"/>
                            </p:stCondLst>
                            <p:childTnLst>
                              <p:par>
                                <p:cTn id="37" presetID="12" presetClass="entr" presetSubtype="8" fill="hold" grpId="0" nodeType="after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500"/>
                                        <p:tgtEl>
                                          <p:spTgt spid="21"/>
                                        </p:tgtEl>
                                        <p:attrNameLst>
                                          <p:attrName>ppt_x</p:attrName>
                                        </p:attrNameLst>
                                      </p:cBhvr>
                                      <p:tavLst>
                                        <p:tav tm="0">
                                          <p:val>
                                            <p:strVal val="#ppt_x-#ppt_w*1.125000"/>
                                          </p:val>
                                        </p:tav>
                                        <p:tav tm="100000">
                                          <p:val>
                                            <p:strVal val="#ppt_x"/>
                                          </p:val>
                                        </p:tav>
                                      </p:tavLst>
                                    </p:anim>
                                    <p:animEffect transition="in" filter="wipe(right)">
                                      <p:cBhvr>
                                        <p:cTn id="40" dur="500"/>
                                        <p:tgtEl>
                                          <p:spTgt spid="21"/>
                                        </p:tgtEl>
                                      </p:cBhvr>
                                    </p:animEffect>
                                  </p:childTnLst>
                                </p:cTn>
                              </p:par>
                              <p:par>
                                <p:cTn id="41" presetID="10" presetClass="entr" presetSubtype="0" fill="hold" nodeType="with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fade">
                                      <p:cBhvr>
                                        <p:cTn id="43" dur="500"/>
                                        <p:tgtEl>
                                          <p:spTgt spid="2"/>
                                        </p:tgtEl>
                                      </p:cBhvr>
                                    </p:animEffect>
                                  </p:childTnLst>
                                </p:cTn>
                              </p:par>
                            </p:childTnLst>
                          </p:cTn>
                        </p:par>
                        <p:par>
                          <p:cTn id="44" fill="hold">
                            <p:stCondLst>
                              <p:cond delay="3000"/>
                            </p:stCondLst>
                            <p:childTnLst>
                              <p:par>
                                <p:cTn id="45" presetID="22" presetClass="entr" presetSubtype="8" fill="hold" grpId="0" nodeType="after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wipe(left)">
                                      <p:cBhvr>
                                        <p:cTn id="47" dur="500"/>
                                        <p:tgtEl>
                                          <p:spTgt spid="28"/>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wipe(left)">
                                      <p:cBhvr>
                                        <p:cTn id="50" dur="500"/>
                                        <p:tgtEl>
                                          <p:spTgt spid="30"/>
                                        </p:tgtEl>
                                      </p:cBhvr>
                                    </p:animEffect>
                                  </p:childTnLst>
                                </p:cTn>
                              </p:par>
                            </p:childTnLst>
                          </p:cTn>
                        </p:par>
                        <p:par>
                          <p:cTn id="51" fill="hold">
                            <p:stCondLst>
                              <p:cond delay="3500"/>
                            </p:stCondLst>
                            <p:childTnLst>
                              <p:par>
                                <p:cTn id="52" presetID="22" presetClass="entr" presetSubtype="8" fill="hold" grpId="0" nodeType="afterEffect">
                                  <p:stCondLst>
                                    <p:cond delay="0"/>
                                  </p:stCondLst>
                                  <p:childTnLst>
                                    <p:set>
                                      <p:cBhvr>
                                        <p:cTn id="53" dur="1" fill="hold">
                                          <p:stCondLst>
                                            <p:cond delay="0"/>
                                          </p:stCondLst>
                                        </p:cTn>
                                        <p:tgtEl>
                                          <p:spTgt spid="27"/>
                                        </p:tgtEl>
                                        <p:attrNameLst>
                                          <p:attrName>style.visibility</p:attrName>
                                        </p:attrNameLst>
                                      </p:cBhvr>
                                      <p:to>
                                        <p:strVal val="visible"/>
                                      </p:to>
                                    </p:set>
                                    <p:animEffect transition="in" filter="wipe(left)">
                                      <p:cBhvr>
                                        <p:cTn id="54" dur="500"/>
                                        <p:tgtEl>
                                          <p:spTgt spid="27"/>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29"/>
                                        </p:tgtEl>
                                        <p:attrNameLst>
                                          <p:attrName>style.visibility</p:attrName>
                                        </p:attrNameLst>
                                      </p:cBhvr>
                                      <p:to>
                                        <p:strVal val="visible"/>
                                      </p:to>
                                    </p:set>
                                    <p:animEffect transition="in" filter="wipe(left)">
                                      <p:cBhvr>
                                        <p:cTn id="5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6" grpId="0">
        <p:bldAsOne/>
      </p:bldGraphic>
      <p:bldP spid="17" grpId="0" bldLvl="0" animBg="1"/>
      <p:bldP spid="18" grpId="0" bldLvl="0" animBg="1"/>
      <p:bldP spid="19" grpId="0" bldLvl="0" animBg="1"/>
      <p:bldP spid="20" grpId="0" bldLvl="0" animBg="1"/>
      <p:bldP spid="21" grpId="0"/>
      <p:bldP spid="22" grpId="0"/>
      <p:bldP spid="26" grpId="0" bldLvl="0" animBg="1"/>
      <p:bldP spid="27" grpId="0"/>
      <p:bldP spid="28" grpId="0"/>
      <p:bldP spid="29" grpId="0"/>
      <p:bldP spid="3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Freeform 15"/>
          <p:cNvSpPr>
            <a:spLocks noChangeAspect="1" noEditPoints="1"/>
          </p:cNvSpPr>
          <p:nvPr/>
        </p:nvSpPr>
        <p:spPr bwMode="auto">
          <a:xfrm>
            <a:off x="4272593" y="2781003"/>
            <a:ext cx="513497" cy="374053"/>
          </a:xfrm>
          <a:custGeom>
            <a:avLst/>
            <a:gdLst>
              <a:gd name="T0" fmla="*/ 275 w 326"/>
              <a:gd name="T1" fmla="*/ 25 h 237"/>
              <a:gd name="T2" fmla="*/ 49 w 326"/>
              <a:gd name="T3" fmla="*/ 163 h 237"/>
              <a:gd name="T4" fmla="*/ 162 w 326"/>
              <a:gd name="T5" fmla="*/ 127 h 237"/>
              <a:gd name="T6" fmla="*/ 222 w 326"/>
              <a:gd name="T7" fmla="*/ 134 h 237"/>
              <a:gd name="T8" fmla="*/ 162 w 326"/>
              <a:gd name="T9" fmla="*/ 127 h 237"/>
              <a:gd name="T10" fmla="*/ 162 w 326"/>
              <a:gd name="T11" fmla="*/ 116 h 237"/>
              <a:gd name="T12" fmla="*/ 222 w 326"/>
              <a:gd name="T13" fmla="*/ 108 h 237"/>
              <a:gd name="T14" fmla="*/ 162 w 326"/>
              <a:gd name="T15" fmla="*/ 86 h 237"/>
              <a:gd name="T16" fmla="*/ 263 w 326"/>
              <a:gd name="T17" fmla="*/ 94 h 237"/>
              <a:gd name="T18" fmla="*/ 162 w 326"/>
              <a:gd name="T19" fmla="*/ 86 h 237"/>
              <a:gd name="T20" fmla="*/ 162 w 326"/>
              <a:gd name="T21" fmla="*/ 74 h 237"/>
              <a:gd name="T22" fmla="*/ 263 w 326"/>
              <a:gd name="T23" fmla="*/ 66 h 237"/>
              <a:gd name="T24" fmla="*/ 162 w 326"/>
              <a:gd name="T25" fmla="*/ 45 h 237"/>
              <a:gd name="T26" fmla="*/ 263 w 326"/>
              <a:gd name="T27" fmla="*/ 53 h 237"/>
              <a:gd name="T28" fmla="*/ 162 w 326"/>
              <a:gd name="T29" fmla="*/ 45 h 237"/>
              <a:gd name="T30" fmla="*/ 93 w 326"/>
              <a:gd name="T31" fmla="*/ 43 h 237"/>
              <a:gd name="T32" fmla="*/ 91 w 326"/>
              <a:gd name="T33" fmla="*/ 44 h 237"/>
              <a:gd name="T34" fmla="*/ 90 w 326"/>
              <a:gd name="T35" fmla="*/ 44 h 237"/>
              <a:gd name="T36" fmla="*/ 89 w 326"/>
              <a:gd name="T37" fmla="*/ 45 h 237"/>
              <a:gd name="T38" fmla="*/ 88 w 326"/>
              <a:gd name="T39" fmla="*/ 45 h 237"/>
              <a:gd name="T40" fmla="*/ 88 w 326"/>
              <a:gd name="T41" fmla="*/ 45 h 237"/>
              <a:gd name="T42" fmla="*/ 87 w 326"/>
              <a:gd name="T43" fmla="*/ 46 h 237"/>
              <a:gd name="T44" fmla="*/ 87 w 326"/>
              <a:gd name="T45" fmla="*/ 46 h 237"/>
              <a:gd name="T46" fmla="*/ 86 w 326"/>
              <a:gd name="T47" fmla="*/ 47 h 237"/>
              <a:gd name="T48" fmla="*/ 85 w 326"/>
              <a:gd name="T49" fmla="*/ 47 h 237"/>
              <a:gd name="T50" fmla="*/ 85 w 326"/>
              <a:gd name="T51" fmla="*/ 47 h 237"/>
              <a:gd name="T52" fmla="*/ 84 w 326"/>
              <a:gd name="T53" fmla="*/ 48 h 237"/>
              <a:gd name="T54" fmla="*/ 84 w 326"/>
              <a:gd name="T55" fmla="*/ 48 h 237"/>
              <a:gd name="T56" fmla="*/ 83 w 326"/>
              <a:gd name="T57" fmla="*/ 49 h 237"/>
              <a:gd name="T58" fmla="*/ 83 w 326"/>
              <a:gd name="T59" fmla="*/ 49 h 237"/>
              <a:gd name="T60" fmla="*/ 82 w 326"/>
              <a:gd name="T61" fmla="*/ 50 h 237"/>
              <a:gd name="T62" fmla="*/ 82 w 326"/>
              <a:gd name="T63" fmla="*/ 50 h 237"/>
              <a:gd name="T64" fmla="*/ 72 w 326"/>
              <a:gd name="T65" fmla="*/ 69 h 237"/>
              <a:gd name="T66" fmla="*/ 144 w 326"/>
              <a:gd name="T67" fmla="*/ 105 h 237"/>
              <a:gd name="T68" fmla="*/ 93 w 326"/>
              <a:gd name="T69" fmla="*/ 43 h 237"/>
              <a:gd name="T70" fmla="*/ 80 w 326"/>
              <a:gd name="T71" fmla="*/ 69 h 237"/>
              <a:gd name="T72" fmla="*/ 106 w 326"/>
              <a:gd name="T73" fmla="*/ 102 h 237"/>
              <a:gd name="T74" fmla="*/ 132 w 326"/>
              <a:gd name="T75" fmla="*/ 71 h 237"/>
              <a:gd name="T76" fmla="*/ 113 w 326"/>
              <a:gd name="T77" fmla="*/ 64 h 237"/>
              <a:gd name="T78" fmla="*/ 109 w 326"/>
              <a:gd name="T79" fmla="*/ 72 h 237"/>
              <a:gd name="T80" fmla="*/ 106 w 326"/>
              <a:gd name="T81" fmla="*/ 72 h 237"/>
              <a:gd name="T82" fmla="*/ 116 w 326"/>
              <a:gd name="T83" fmla="*/ 77 h 237"/>
              <a:gd name="T84" fmla="*/ 116 w 326"/>
              <a:gd name="T85" fmla="*/ 84 h 237"/>
              <a:gd name="T86" fmla="*/ 116 w 326"/>
              <a:gd name="T87" fmla="*/ 77 h 237"/>
              <a:gd name="T88" fmla="*/ 91 w 326"/>
              <a:gd name="T89" fmla="*/ 81 h 237"/>
              <a:gd name="T90" fmla="*/ 98 w 326"/>
              <a:gd name="T91" fmla="*/ 81 h 237"/>
              <a:gd name="T92" fmla="*/ 148 w 326"/>
              <a:gd name="T93" fmla="*/ 149 h 237"/>
              <a:gd name="T94" fmla="*/ 93 w 326"/>
              <a:gd name="T95" fmla="*/ 142 h 237"/>
              <a:gd name="T96" fmla="*/ 63 w 326"/>
              <a:gd name="T97" fmla="*/ 149 h 237"/>
              <a:gd name="T98" fmla="*/ 145 w 326"/>
              <a:gd name="T99" fmla="*/ 199 h 237"/>
              <a:gd name="T100" fmla="*/ 191 w 326"/>
              <a:gd name="T101" fmla="*/ 219 h 237"/>
              <a:gd name="T102" fmla="*/ 145 w 326"/>
              <a:gd name="T103" fmla="*/ 199 h 237"/>
              <a:gd name="T104" fmla="*/ 26 w 326"/>
              <a:gd name="T105" fmla="*/ 24 h 237"/>
              <a:gd name="T106" fmla="*/ 43 w 326"/>
              <a:gd name="T107" fmla="*/ 182 h 237"/>
              <a:gd name="T108" fmla="*/ 0 w 326"/>
              <a:gd name="T109" fmla="*/ 216 h 237"/>
              <a:gd name="T110" fmla="*/ 326 w 326"/>
              <a:gd name="T111" fmla="*/ 237 h 237"/>
              <a:gd name="T112" fmla="*/ 279 w 326"/>
              <a:gd name="T113" fmla="*/ 182 h 237"/>
              <a:gd name="T114" fmla="*/ 298 w 326"/>
              <a:gd name="T115" fmla="*/ 24 h 237"/>
              <a:gd name="T116" fmla="*/ 50 w 326"/>
              <a:gd name="T117" fmla="*/ 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6" h="237">
                <a:moveTo>
                  <a:pt x="49" y="25"/>
                </a:moveTo>
                <a:cubicBezTo>
                  <a:pt x="275" y="25"/>
                  <a:pt x="275" y="25"/>
                  <a:pt x="275" y="25"/>
                </a:cubicBezTo>
                <a:cubicBezTo>
                  <a:pt x="275" y="163"/>
                  <a:pt x="275" y="163"/>
                  <a:pt x="275" y="163"/>
                </a:cubicBezTo>
                <a:cubicBezTo>
                  <a:pt x="49" y="163"/>
                  <a:pt x="49" y="163"/>
                  <a:pt x="49" y="163"/>
                </a:cubicBezTo>
                <a:cubicBezTo>
                  <a:pt x="49" y="25"/>
                  <a:pt x="49" y="25"/>
                  <a:pt x="49" y="25"/>
                </a:cubicBezTo>
                <a:close/>
                <a:moveTo>
                  <a:pt x="162" y="127"/>
                </a:moveTo>
                <a:cubicBezTo>
                  <a:pt x="162" y="134"/>
                  <a:pt x="162" y="134"/>
                  <a:pt x="162" y="134"/>
                </a:cubicBezTo>
                <a:cubicBezTo>
                  <a:pt x="222" y="134"/>
                  <a:pt x="222" y="134"/>
                  <a:pt x="222" y="134"/>
                </a:cubicBezTo>
                <a:cubicBezTo>
                  <a:pt x="222" y="127"/>
                  <a:pt x="222" y="127"/>
                  <a:pt x="222" y="127"/>
                </a:cubicBezTo>
                <a:cubicBezTo>
                  <a:pt x="162" y="127"/>
                  <a:pt x="162" y="127"/>
                  <a:pt x="162" y="127"/>
                </a:cubicBezTo>
                <a:close/>
                <a:moveTo>
                  <a:pt x="162" y="108"/>
                </a:moveTo>
                <a:cubicBezTo>
                  <a:pt x="162" y="116"/>
                  <a:pt x="162" y="116"/>
                  <a:pt x="162" y="116"/>
                </a:cubicBezTo>
                <a:cubicBezTo>
                  <a:pt x="222" y="116"/>
                  <a:pt x="222" y="116"/>
                  <a:pt x="222" y="116"/>
                </a:cubicBezTo>
                <a:cubicBezTo>
                  <a:pt x="222" y="108"/>
                  <a:pt x="222" y="108"/>
                  <a:pt x="222" y="108"/>
                </a:cubicBezTo>
                <a:cubicBezTo>
                  <a:pt x="162" y="108"/>
                  <a:pt x="162" y="108"/>
                  <a:pt x="162" y="108"/>
                </a:cubicBezTo>
                <a:close/>
                <a:moveTo>
                  <a:pt x="162" y="86"/>
                </a:moveTo>
                <a:cubicBezTo>
                  <a:pt x="162" y="94"/>
                  <a:pt x="162" y="94"/>
                  <a:pt x="162" y="94"/>
                </a:cubicBezTo>
                <a:cubicBezTo>
                  <a:pt x="263" y="94"/>
                  <a:pt x="263" y="94"/>
                  <a:pt x="263" y="94"/>
                </a:cubicBezTo>
                <a:cubicBezTo>
                  <a:pt x="263" y="86"/>
                  <a:pt x="263" y="86"/>
                  <a:pt x="263" y="86"/>
                </a:cubicBezTo>
                <a:cubicBezTo>
                  <a:pt x="162" y="86"/>
                  <a:pt x="162" y="86"/>
                  <a:pt x="162" y="86"/>
                </a:cubicBezTo>
                <a:close/>
                <a:moveTo>
                  <a:pt x="162" y="66"/>
                </a:moveTo>
                <a:cubicBezTo>
                  <a:pt x="162" y="74"/>
                  <a:pt x="162" y="74"/>
                  <a:pt x="162" y="74"/>
                </a:cubicBezTo>
                <a:cubicBezTo>
                  <a:pt x="263" y="74"/>
                  <a:pt x="263" y="74"/>
                  <a:pt x="263" y="74"/>
                </a:cubicBezTo>
                <a:cubicBezTo>
                  <a:pt x="263" y="66"/>
                  <a:pt x="263" y="66"/>
                  <a:pt x="263" y="66"/>
                </a:cubicBezTo>
                <a:cubicBezTo>
                  <a:pt x="162" y="66"/>
                  <a:pt x="162" y="66"/>
                  <a:pt x="162" y="66"/>
                </a:cubicBezTo>
                <a:close/>
                <a:moveTo>
                  <a:pt x="162" y="45"/>
                </a:moveTo>
                <a:cubicBezTo>
                  <a:pt x="162" y="53"/>
                  <a:pt x="162" y="53"/>
                  <a:pt x="162" y="53"/>
                </a:cubicBezTo>
                <a:cubicBezTo>
                  <a:pt x="263" y="53"/>
                  <a:pt x="263" y="53"/>
                  <a:pt x="263" y="53"/>
                </a:cubicBezTo>
                <a:cubicBezTo>
                  <a:pt x="263" y="45"/>
                  <a:pt x="263" y="45"/>
                  <a:pt x="263" y="45"/>
                </a:cubicBezTo>
                <a:cubicBezTo>
                  <a:pt x="162" y="45"/>
                  <a:pt x="162" y="45"/>
                  <a:pt x="162" y="45"/>
                </a:cubicBezTo>
                <a:close/>
                <a:moveTo>
                  <a:pt x="93" y="43"/>
                </a:moveTo>
                <a:cubicBezTo>
                  <a:pt x="93" y="43"/>
                  <a:pt x="93" y="43"/>
                  <a:pt x="93" y="43"/>
                </a:cubicBezTo>
                <a:cubicBezTo>
                  <a:pt x="92" y="43"/>
                  <a:pt x="91" y="43"/>
                  <a:pt x="91" y="44"/>
                </a:cubicBezTo>
                <a:cubicBezTo>
                  <a:pt x="91" y="44"/>
                  <a:pt x="91" y="44"/>
                  <a:pt x="91" y="44"/>
                </a:cubicBezTo>
                <a:cubicBezTo>
                  <a:pt x="91" y="44"/>
                  <a:pt x="90" y="44"/>
                  <a:pt x="90" y="44"/>
                </a:cubicBezTo>
                <a:cubicBezTo>
                  <a:pt x="90" y="44"/>
                  <a:pt x="90" y="44"/>
                  <a:pt x="90" y="44"/>
                </a:cubicBezTo>
                <a:cubicBezTo>
                  <a:pt x="90" y="44"/>
                  <a:pt x="89" y="45"/>
                  <a:pt x="89" y="45"/>
                </a:cubicBezTo>
                <a:cubicBezTo>
                  <a:pt x="89" y="45"/>
                  <a:pt x="89" y="45"/>
                  <a:pt x="89" y="45"/>
                </a:cubicBezTo>
                <a:cubicBezTo>
                  <a:pt x="89" y="45"/>
                  <a:pt x="89" y="45"/>
                  <a:pt x="88" y="45"/>
                </a:cubicBezTo>
                <a:cubicBezTo>
                  <a:pt x="88" y="45"/>
                  <a:pt x="88" y="45"/>
                  <a:pt x="88" y="45"/>
                </a:cubicBezTo>
                <a:cubicBezTo>
                  <a:pt x="88" y="45"/>
                  <a:pt x="88" y="45"/>
                  <a:pt x="88" y="45"/>
                </a:cubicBezTo>
                <a:cubicBezTo>
                  <a:pt x="88" y="45"/>
                  <a:pt x="88" y="45"/>
                  <a:pt x="88" y="45"/>
                </a:cubicBezTo>
                <a:cubicBezTo>
                  <a:pt x="88" y="46"/>
                  <a:pt x="87" y="46"/>
                  <a:pt x="87" y="46"/>
                </a:cubicBezTo>
                <a:cubicBezTo>
                  <a:pt x="87" y="46"/>
                  <a:pt x="87" y="46"/>
                  <a:pt x="87" y="46"/>
                </a:cubicBezTo>
                <a:cubicBezTo>
                  <a:pt x="87" y="46"/>
                  <a:pt x="87" y="46"/>
                  <a:pt x="87" y="46"/>
                </a:cubicBezTo>
                <a:cubicBezTo>
                  <a:pt x="87" y="46"/>
                  <a:pt x="87" y="46"/>
                  <a:pt x="87" y="46"/>
                </a:cubicBezTo>
                <a:cubicBezTo>
                  <a:pt x="86" y="46"/>
                  <a:pt x="86" y="46"/>
                  <a:pt x="86" y="47"/>
                </a:cubicBezTo>
                <a:cubicBezTo>
                  <a:pt x="86" y="47"/>
                  <a:pt x="86" y="47"/>
                  <a:pt x="86" y="47"/>
                </a:cubicBezTo>
                <a:cubicBezTo>
                  <a:pt x="86" y="47"/>
                  <a:pt x="86" y="47"/>
                  <a:pt x="86" y="47"/>
                </a:cubicBezTo>
                <a:cubicBezTo>
                  <a:pt x="85" y="47"/>
                  <a:pt x="85" y="47"/>
                  <a:pt x="85" y="47"/>
                </a:cubicBezTo>
                <a:cubicBezTo>
                  <a:pt x="85" y="47"/>
                  <a:pt x="85" y="47"/>
                  <a:pt x="85" y="47"/>
                </a:cubicBezTo>
                <a:cubicBezTo>
                  <a:pt x="85" y="47"/>
                  <a:pt x="85" y="47"/>
                  <a:pt x="85" y="47"/>
                </a:cubicBezTo>
                <a:cubicBezTo>
                  <a:pt x="85" y="48"/>
                  <a:pt x="85" y="48"/>
                  <a:pt x="84" y="48"/>
                </a:cubicBezTo>
                <a:cubicBezTo>
                  <a:pt x="84" y="48"/>
                  <a:pt x="84" y="48"/>
                  <a:pt x="84" y="48"/>
                </a:cubicBezTo>
                <a:cubicBezTo>
                  <a:pt x="84" y="48"/>
                  <a:pt x="84" y="48"/>
                  <a:pt x="84" y="48"/>
                </a:cubicBezTo>
                <a:cubicBezTo>
                  <a:pt x="84" y="48"/>
                  <a:pt x="84" y="48"/>
                  <a:pt x="84" y="48"/>
                </a:cubicBezTo>
                <a:cubicBezTo>
                  <a:pt x="83" y="49"/>
                  <a:pt x="83" y="49"/>
                  <a:pt x="83" y="49"/>
                </a:cubicBezTo>
                <a:cubicBezTo>
                  <a:pt x="83" y="49"/>
                  <a:pt x="83" y="49"/>
                  <a:pt x="83" y="49"/>
                </a:cubicBezTo>
                <a:cubicBezTo>
                  <a:pt x="83" y="49"/>
                  <a:pt x="83" y="49"/>
                  <a:pt x="83" y="49"/>
                </a:cubicBezTo>
                <a:cubicBezTo>
                  <a:pt x="83" y="49"/>
                  <a:pt x="83" y="49"/>
                  <a:pt x="83" y="49"/>
                </a:cubicBezTo>
                <a:cubicBezTo>
                  <a:pt x="83" y="49"/>
                  <a:pt x="83" y="49"/>
                  <a:pt x="82" y="50"/>
                </a:cubicBezTo>
                <a:cubicBezTo>
                  <a:pt x="82" y="50"/>
                  <a:pt x="82" y="50"/>
                  <a:pt x="82" y="50"/>
                </a:cubicBezTo>
                <a:cubicBezTo>
                  <a:pt x="82" y="50"/>
                  <a:pt x="82" y="50"/>
                  <a:pt x="82" y="50"/>
                </a:cubicBezTo>
                <a:cubicBezTo>
                  <a:pt x="82" y="50"/>
                  <a:pt x="82" y="50"/>
                  <a:pt x="82" y="50"/>
                </a:cubicBezTo>
                <a:cubicBezTo>
                  <a:pt x="77" y="55"/>
                  <a:pt x="73" y="62"/>
                  <a:pt x="72" y="69"/>
                </a:cubicBezTo>
                <a:cubicBezTo>
                  <a:pt x="72" y="69"/>
                  <a:pt x="72" y="69"/>
                  <a:pt x="72" y="69"/>
                </a:cubicBezTo>
                <a:cubicBezTo>
                  <a:pt x="70" y="81"/>
                  <a:pt x="82" y="98"/>
                  <a:pt x="66" y="105"/>
                </a:cubicBezTo>
                <a:cubicBezTo>
                  <a:pt x="144" y="105"/>
                  <a:pt x="144" y="105"/>
                  <a:pt x="144" y="105"/>
                </a:cubicBezTo>
                <a:cubicBezTo>
                  <a:pt x="151" y="82"/>
                  <a:pt x="142" y="39"/>
                  <a:pt x="106" y="40"/>
                </a:cubicBezTo>
                <a:cubicBezTo>
                  <a:pt x="101" y="40"/>
                  <a:pt x="97" y="41"/>
                  <a:pt x="93" y="43"/>
                </a:cubicBezTo>
                <a:close/>
                <a:moveTo>
                  <a:pt x="80" y="71"/>
                </a:moveTo>
                <a:cubicBezTo>
                  <a:pt x="80" y="71"/>
                  <a:pt x="80" y="70"/>
                  <a:pt x="80" y="69"/>
                </a:cubicBezTo>
                <a:cubicBezTo>
                  <a:pt x="80" y="71"/>
                  <a:pt x="79" y="73"/>
                  <a:pt x="79" y="75"/>
                </a:cubicBezTo>
                <a:cubicBezTo>
                  <a:pt x="79" y="90"/>
                  <a:pt x="91" y="102"/>
                  <a:pt x="106" y="102"/>
                </a:cubicBezTo>
                <a:cubicBezTo>
                  <a:pt x="120" y="102"/>
                  <a:pt x="132" y="90"/>
                  <a:pt x="132" y="75"/>
                </a:cubicBezTo>
                <a:cubicBezTo>
                  <a:pt x="132" y="74"/>
                  <a:pt x="132" y="72"/>
                  <a:pt x="132" y="71"/>
                </a:cubicBezTo>
                <a:cubicBezTo>
                  <a:pt x="116" y="72"/>
                  <a:pt x="116" y="72"/>
                  <a:pt x="116" y="72"/>
                </a:cubicBezTo>
                <a:cubicBezTo>
                  <a:pt x="113" y="64"/>
                  <a:pt x="113" y="64"/>
                  <a:pt x="113" y="64"/>
                </a:cubicBezTo>
                <a:cubicBezTo>
                  <a:pt x="111" y="72"/>
                  <a:pt x="111" y="72"/>
                  <a:pt x="111" y="72"/>
                </a:cubicBezTo>
                <a:cubicBezTo>
                  <a:pt x="109" y="72"/>
                  <a:pt x="109" y="72"/>
                  <a:pt x="109" y="72"/>
                </a:cubicBezTo>
                <a:cubicBezTo>
                  <a:pt x="108" y="56"/>
                  <a:pt x="108" y="56"/>
                  <a:pt x="108" y="56"/>
                </a:cubicBezTo>
                <a:cubicBezTo>
                  <a:pt x="106" y="72"/>
                  <a:pt x="106" y="72"/>
                  <a:pt x="106" y="72"/>
                </a:cubicBezTo>
                <a:cubicBezTo>
                  <a:pt x="80" y="71"/>
                  <a:pt x="80" y="71"/>
                  <a:pt x="80" y="71"/>
                </a:cubicBezTo>
                <a:close/>
                <a:moveTo>
                  <a:pt x="116" y="77"/>
                </a:moveTo>
                <a:cubicBezTo>
                  <a:pt x="114" y="77"/>
                  <a:pt x="112" y="79"/>
                  <a:pt x="112" y="81"/>
                </a:cubicBezTo>
                <a:cubicBezTo>
                  <a:pt x="112" y="83"/>
                  <a:pt x="114" y="84"/>
                  <a:pt x="116" y="84"/>
                </a:cubicBezTo>
                <a:cubicBezTo>
                  <a:pt x="118" y="84"/>
                  <a:pt x="120" y="83"/>
                  <a:pt x="120" y="81"/>
                </a:cubicBezTo>
                <a:cubicBezTo>
                  <a:pt x="120" y="79"/>
                  <a:pt x="118" y="77"/>
                  <a:pt x="116" y="77"/>
                </a:cubicBezTo>
                <a:close/>
                <a:moveTo>
                  <a:pt x="95" y="77"/>
                </a:moveTo>
                <a:cubicBezTo>
                  <a:pt x="93" y="77"/>
                  <a:pt x="91" y="79"/>
                  <a:pt x="91" y="81"/>
                </a:cubicBezTo>
                <a:cubicBezTo>
                  <a:pt x="91" y="83"/>
                  <a:pt x="93" y="84"/>
                  <a:pt x="95" y="84"/>
                </a:cubicBezTo>
                <a:cubicBezTo>
                  <a:pt x="97" y="84"/>
                  <a:pt x="98" y="83"/>
                  <a:pt x="98" y="81"/>
                </a:cubicBezTo>
                <a:cubicBezTo>
                  <a:pt x="98" y="79"/>
                  <a:pt x="97" y="77"/>
                  <a:pt x="95" y="77"/>
                </a:cubicBezTo>
                <a:close/>
                <a:moveTo>
                  <a:pt x="148" y="149"/>
                </a:moveTo>
                <a:cubicBezTo>
                  <a:pt x="147" y="129"/>
                  <a:pt x="135" y="112"/>
                  <a:pt x="118" y="107"/>
                </a:cubicBezTo>
                <a:cubicBezTo>
                  <a:pt x="93" y="142"/>
                  <a:pt x="93" y="142"/>
                  <a:pt x="93" y="142"/>
                </a:cubicBezTo>
                <a:cubicBezTo>
                  <a:pt x="93" y="106"/>
                  <a:pt x="93" y="106"/>
                  <a:pt x="93" y="106"/>
                </a:cubicBezTo>
                <a:cubicBezTo>
                  <a:pt x="76" y="112"/>
                  <a:pt x="64" y="129"/>
                  <a:pt x="63" y="149"/>
                </a:cubicBezTo>
                <a:cubicBezTo>
                  <a:pt x="148" y="149"/>
                  <a:pt x="148" y="149"/>
                  <a:pt x="148" y="149"/>
                </a:cubicBezTo>
                <a:close/>
                <a:moveTo>
                  <a:pt x="145" y="199"/>
                </a:moveTo>
                <a:cubicBezTo>
                  <a:pt x="179" y="199"/>
                  <a:pt x="179" y="199"/>
                  <a:pt x="179" y="199"/>
                </a:cubicBezTo>
                <a:cubicBezTo>
                  <a:pt x="191" y="219"/>
                  <a:pt x="191" y="219"/>
                  <a:pt x="191" y="219"/>
                </a:cubicBezTo>
                <a:cubicBezTo>
                  <a:pt x="134" y="219"/>
                  <a:pt x="134" y="219"/>
                  <a:pt x="134" y="219"/>
                </a:cubicBezTo>
                <a:cubicBezTo>
                  <a:pt x="145" y="199"/>
                  <a:pt x="145" y="199"/>
                  <a:pt x="145" y="199"/>
                </a:cubicBezTo>
                <a:close/>
                <a:moveTo>
                  <a:pt x="50" y="0"/>
                </a:moveTo>
                <a:cubicBezTo>
                  <a:pt x="37" y="0"/>
                  <a:pt x="26" y="11"/>
                  <a:pt x="26" y="24"/>
                </a:cubicBezTo>
                <a:cubicBezTo>
                  <a:pt x="26" y="159"/>
                  <a:pt x="26" y="159"/>
                  <a:pt x="26" y="159"/>
                </a:cubicBezTo>
                <a:cubicBezTo>
                  <a:pt x="26" y="170"/>
                  <a:pt x="33" y="179"/>
                  <a:pt x="43" y="182"/>
                </a:cubicBezTo>
                <a:cubicBezTo>
                  <a:pt x="43" y="182"/>
                  <a:pt x="43" y="182"/>
                  <a:pt x="43" y="182"/>
                </a:cubicBezTo>
                <a:cubicBezTo>
                  <a:pt x="0" y="216"/>
                  <a:pt x="0" y="216"/>
                  <a:pt x="0" y="216"/>
                </a:cubicBezTo>
                <a:cubicBezTo>
                  <a:pt x="0" y="237"/>
                  <a:pt x="0" y="237"/>
                  <a:pt x="0" y="237"/>
                </a:cubicBezTo>
                <a:cubicBezTo>
                  <a:pt x="326" y="237"/>
                  <a:pt x="326" y="237"/>
                  <a:pt x="326" y="237"/>
                </a:cubicBezTo>
                <a:cubicBezTo>
                  <a:pt x="326" y="216"/>
                  <a:pt x="326" y="216"/>
                  <a:pt x="326" y="216"/>
                </a:cubicBezTo>
                <a:cubicBezTo>
                  <a:pt x="279" y="182"/>
                  <a:pt x="279" y="182"/>
                  <a:pt x="279" y="182"/>
                </a:cubicBezTo>
                <a:cubicBezTo>
                  <a:pt x="290" y="180"/>
                  <a:pt x="298" y="170"/>
                  <a:pt x="298" y="159"/>
                </a:cubicBezTo>
                <a:cubicBezTo>
                  <a:pt x="298" y="24"/>
                  <a:pt x="298" y="24"/>
                  <a:pt x="298" y="24"/>
                </a:cubicBezTo>
                <a:cubicBezTo>
                  <a:pt x="298" y="11"/>
                  <a:pt x="287" y="0"/>
                  <a:pt x="274" y="0"/>
                </a:cubicBezTo>
                <a:lnTo>
                  <a:pt x="50" y="0"/>
                </a:lnTo>
                <a:close/>
              </a:path>
            </a:pathLst>
          </a:custGeom>
          <a:solidFill>
            <a:schemeClr val="accent2">
              <a:lumMod val="75000"/>
            </a:schemeClr>
          </a:solidFill>
          <a:ln>
            <a:noFill/>
          </a:ln>
        </p:spPr>
        <p:txBody>
          <a:bodyPr vert="horz" wrap="square" lIns="91433" tIns="45716" rIns="91433" bIns="45716" numCol="1" anchor="t" anchorCtr="0" compatLnSpc="1"/>
          <a:lstStyle/>
          <a:p>
            <a:endParaRPr lang="zh-CN" altLang="en-US">
              <a:solidFill>
                <a:prstClr val="black"/>
              </a:solidFill>
            </a:endParaRPr>
          </a:p>
        </p:txBody>
      </p:sp>
      <p:grpSp>
        <p:nvGrpSpPr>
          <p:cNvPr id="2" name="组合 107"/>
          <p:cNvGrpSpPr/>
          <p:nvPr/>
        </p:nvGrpSpPr>
        <p:grpSpPr>
          <a:xfrm rot="2700000">
            <a:off x="3334734" y="1792368"/>
            <a:ext cx="2376827" cy="2376094"/>
            <a:chOff x="6336196" y="1009196"/>
            <a:chExt cx="2376264" cy="2376265"/>
          </a:xfrm>
          <a:effectLst/>
        </p:grpSpPr>
        <p:sp>
          <p:nvSpPr>
            <p:cNvPr id="109" name="矩形 28"/>
            <p:cNvSpPr/>
            <p:nvPr/>
          </p:nvSpPr>
          <p:spPr>
            <a:xfrm>
              <a:off x="6336196" y="1009196"/>
              <a:ext cx="2376264" cy="909519"/>
            </a:xfrm>
            <a:custGeom>
              <a:avLst/>
              <a:gdLst/>
              <a:ahLst/>
              <a:cxnLst/>
              <a:rect l="l" t="t" r="r" b="b"/>
              <a:pathLst>
                <a:path w="2376264" h="909519">
                  <a:moveTo>
                    <a:pt x="0" y="0"/>
                  </a:moveTo>
                  <a:lnTo>
                    <a:pt x="2376264" y="0"/>
                  </a:lnTo>
                  <a:lnTo>
                    <a:pt x="2376264" y="478604"/>
                  </a:lnTo>
                  <a:lnTo>
                    <a:pt x="0" y="909519"/>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0" name="矩形 28"/>
            <p:cNvSpPr/>
            <p:nvPr/>
          </p:nvSpPr>
          <p:spPr>
            <a:xfrm rot="5400000">
              <a:off x="7069568" y="1742569"/>
              <a:ext cx="2376264" cy="909519"/>
            </a:xfrm>
            <a:custGeom>
              <a:avLst/>
              <a:gdLst/>
              <a:ahLst/>
              <a:cxnLst/>
              <a:rect l="l" t="t" r="r" b="b"/>
              <a:pathLst>
                <a:path w="2376264" h="909519">
                  <a:moveTo>
                    <a:pt x="0" y="0"/>
                  </a:moveTo>
                  <a:lnTo>
                    <a:pt x="2376264" y="0"/>
                  </a:lnTo>
                  <a:lnTo>
                    <a:pt x="2376264" y="478604"/>
                  </a:lnTo>
                  <a:lnTo>
                    <a:pt x="0" y="909519"/>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1" name="矩形 28"/>
            <p:cNvSpPr/>
            <p:nvPr/>
          </p:nvSpPr>
          <p:spPr>
            <a:xfrm rot="10800000">
              <a:off x="6336196" y="2475942"/>
              <a:ext cx="2376264" cy="909519"/>
            </a:xfrm>
            <a:custGeom>
              <a:avLst/>
              <a:gdLst/>
              <a:ahLst/>
              <a:cxnLst/>
              <a:rect l="l" t="t" r="r" b="b"/>
              <a:pathLst>
                <a:path w="2376264" h="909519">
                  <a:moveTo>
                    <a:pt x="0" y="0"/>
                  </a:moveTo>
                  <a:lnTo>
                    <a:pt x="2376264" y="0"/>
                  </a:lnTo>
                  <a:lnTo>
                    <a:pt x="2376264" y="478604"/>
                  </a:lnTo>
                  <a:lnTo>
                    <a:pt x="0" y="909519"/>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2" name="矩形 28"/>
            <p:cNvSpPr/>
            <p:nvPr/>
          </p:nvSpPr>
          <p:spPr>
            <a:xfrm rot="16200000">
              <a:off x="5998476" y="2137947"/>
              <a:ext cx="1584965" cy="909519"/>
            </a:xfrm>
            <a:custGeom>
              <a:avLst/>
              <a:gdLst/>
              <a:ahLst/>
              <a:cxnLst/>
              <a:rect l="l" t="t" r="r" b="b"/>
              <a:pathLst>
                <a:path w="1567916" h="909519">
                  <a:moveTo>
                    <a:pt x="1567916" y="625191"/>
                  </a:moveTo>
                  <a:lnTo>
                    <a:pt x="0" y="909519"/>
                  </a:lnTo>
                  <a:lnTo>
                    <a:pt x="0" y="0"/>
                  </a:lnTo>
                  <a:lnTo>
                    <a:pt x="145454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13" name="矩形 112"/>
          <p:cNvSpPr/>
          <p:nvPr/>
        </p:nvSpPr>
        <p:spPr>
          <a:xfrm>
            <a:off x="4276344" y="1628333"/>
            <a:ext cx="462280" cy="460375"/>
          </a:xfrm>
          <a:prstGeom prst="rect">
            <a:avLst/>
          </a:prstGeom>
          <a:effectLst>
            <a:outerShdw blurRad="25400" dist="25400" dir="2700000" algn="tl" rotWithShape="0">
              <a:schemeClr val="accent5">
                <a:lumMod val="50000"/>
                <a:alpha val="40000"/>
              </a:schemeClr>
            </a:outerShdw>
          </a:effectLst>
        </p:spPr>
        <p:txBody>
          <a:bodyPr wrap="none">
            <a:spAutoFit/>
          </a:bodyPr>
          <a:lstStyle/>
          <a:p>
            <a:pPr>
              <a:defRPr/>
            </a:pPr>
            <a:r>
              <a:rPr lang="en-US" altLang="zh-CN" sz="2400" kern="0" dirty="0">
                <a:solidFill>
                  <a:sysClr val="window" lastClr="FFFFFF"/>
                </a:solidFill>
                <a:latin typeface="Impact" panose="020B0806030902050204" pitchFamily="34" charset="0"/>
                <a:ea typeface="微软雅黑" panose="020B0503020204020204" pitchFamily="34" charset="-122"/>
              </a:rPr>
              <a:t>01</a:t>
            </a:r>
            <a:endParaRPr lang="zh-CN" altLang="en-US" sz="2400" kern="0" dirty="0">
              <a:solidFill>
                <a:sysClr val="window" lastClr="FFFFFF"/>
              </a:solidFill>
              <a:latin typeface="Impact" panose="020B0806030902050204" pitchFamily="34" charset="0"/>
              <a:ea typeface="微软雅黑" panose="020B0503020204020204" pitchFamily="34" charset="-122"/>
            </a:endParaRPr>
          </a:p>
        </p:txBody>
      </p:sp>
      <p:cxnSp>
        <p:nvCxnSpPr>
          <p:cNvPr id="114" name="直接连接符 113"/>
          <p:cNvCxnSpPr/>
          <p:nvPr/>
        </p:nvCxnSpPr>
        <p:spPr>
          <a:xfrm flipH="1">
            <a:off x="1727684" y="1803439"/>
            <a:ext cx="2001597" cy="0"/>
          </a:xfrm>
          <a:prstGeom prst="line">
            <a:avLst/>
          </a:prstGeom>
          <a:ln>
            <a:solidFill>
              <a:schemeClr val="accent2"/>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115" name="矩形 114"/>
          <p:cNvSpPr/>
          <p:nvPr/>
        </p:nvSpPr>
        <p:spPr>
          <a:xfrm>
            <a:off x="1788671" y="1240630"/>
            <a:ext cx="2015873" cy="553085"/>
          </a:xfrm>
          <a:prstGeom prst="rect">
            <a:avLst/>
          </a:prstGeom>
        </p:spPr>
        <p:txBody>
          <a:bodyPr wrap="square">
            <a:spAutoFit/>
          </a:bodyPr>
          <a:lstStyle/>
          <a:p>
            <a:pPr algn="just">
              <a:lnSpc>
                <a:spcPts val="12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6" name="矩形 115"/>
          <p:cNvSpPr/>
          <p:nvPr/>
        </p:nvSpPr>
        <p:spPr>
          <a:xfrm>
            <a:off x="3127434" y="2749527"/>
            <a:ext cx="499110" cy="460375"/>
          </a:xfrm>
          <a:prstGeom prst="rect">
            <a:avLst/>
          </a:prstGeom>
          <a:effectLst>
            <a:outerShdw blurRad="25400" dist="25400" dir="2700000" algn="tl" rotWithShape="0">
              <a:schemeClr val="accent5">
                <a:lumMod val="50000"/>
                <a:alpha val="40000"/>
              </a:schemeClr>
            </a:outerShdw>
          </a:effectLst>
        </p:spPr>
        <p:txBody>
          <a:bodyPr wrap="none">
            <a:spAutoFit/>
          </a:bodyPr>
          <a:lstStyle/>
          <a:p>
            <a:pPr>
              <a:defRPr/>
            </a:pPr>
            <a:r>
              <a:rPr lang="en-US" altLang="zh-CN" sz="2400" kern="0" dirty="0">
                <a:solidFill>
                  <a:sysClr val="window" lastClr="FFFFFF"/>
                </a:solidFill>
                <a:latin typeface="Impact" panose="020B0806030902050204" pitchFamily="34" charset="0"/>
                <a:ea typeface="微软雅黑" panose="020B0503020204020204" pitchFamily="34" charset="-122"/>
              </a:rPr>
              <a:t>02</a:t>
            </a:r>
            <a:endParaRPr lang="zh-CN" altLang="en-US" sz="2400" kern="0" dirty="0">
              <a:solidFill>
                <a:sysClr val="window" lastClr="FFFFFF"/>
              </a:solidFill>
              <a:latin typeface="Impact" panose="020B0806030902050204" pitchFamily="34" charset="0"/>
              <a:ea typeface="微软雅黑" panose="020B0503020204020204" pitchFamily="34" charset="-122"/>
            </a:endParaRPr>
          </a:p>
        </p:txBody>
      </p:sp>
      <p:cxnSp>
        <p:nvCxnSpPr>
          <p:cNvPr id="117" name="直接连接符 116"/>
          <p:cNvCxnSpPr/>
          <p:nvPr/>
        </p:nvCxnSpPr>
        <p:spPr>
          <a:xfrm flipH="1">
            <a:off x="994137" y="3485520"/>
            <a:ext cx="2171134" cy="0"/>
          </a:xfrm>
          <a:prstGeom prst="line">
            <a:avLst/>
          </a:prstGeom>
          <a:ln>
            <a:solidFill>
              <a:schemeClr val="accent2"/>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118" name="矩形 117"/>
          <p:cNvSpPr/>
          <p:nvPr/>
        </p:nvSpPr>
        <p:spPr>
          <a:xfrm>
            <a:off x="994137" y="2979714"/>
            <a:ext cx="2015873" cy="553085"/>
          </a:xfrm>
          <a:prstGeom prst="rect">
            <a:avLst/>
          </a:prstGeom>
        </p:spPr>
        <p:txBody>
          <a:bodyPr wrap="square">
            <a:spAutoFit/>
          </a:bodyPr>
          <a:lstStyle/>
          <a:p>
            <a:pPr algn="just">
              <a:lnSpc>
                <a:spcPts val="12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9" name="矩形 118"/>
          <p:cNvSpPr/>
          <p:nvPr/>
        </p:nvSpPr>
        <p:spPr>
          <a:xfrm>
            <a:off x="4239477" y="3859612"/>
            <a:ext cx="508000" cy="460375"/>
          </a:xfrm>
          <a:prstGeom prst="rect">
            <a:avLst/>
          </a:prstGeom>
          <a:effectLst>
            <a:outerShdw blurRad="25400" dist="25400" dir="2700000" algn="tl" rotWithShape="0">
              <a:schemeClr val="accent5">
                <a:lumMod val="50000"/>
                <a:alpha val="40000"/>
              </a:schemeClr>
            </a:outerShdw>
          </a:effectLst>
        </p:spPr>
        <p:txBody>
          <a:bodyPr wrap="none">
            <a:spAutoFit/>
          </a:bodyPr>
          <a:lstStyle/>
          <a:p>
            <a:pPr>
              <a:defRPr/>
            </a:pPr>
            <a:r>
              <a:rPr lang="en-US" altLang="zh-CN" sz="2400" kern="0" dirty="0">
                <a:solidFill>
                  <a:sysClr val="window" lastClr="FFFFFF"/>
                </a:solidFill>
                <a:latin typeface="Impact" panose="020B0806030902050204" pitchFamily="34" charset="0"/>
                <a:ea typeface="微软雅黑" panose="020B0503020204020204" pitchFamily="34" charset="-122"/>
              </a:rPr>
              <a:t>03</a:t>
            </a:r>
            <a:endParaRPr lang="zh-CN" altLang="en-US" sz="2400" kern="0" dirty="0">
              <a:solidFill>
                <a:sysClr val="window" lastClr="FFFFFF"/>
              </a:solidFill>
              <a:latin typeface="Impact" panose="020B0806030902050204" pitchFamily="34" charset="0"/>
              <a:ea typeface="微软雅黑" panose="020B0503020204020204" pitchFamily="34" charset="-122"/>
            </a:endParaRPr>
          </a:p>
        </p:txBody>
      </p:sp>
      <p:cxnSp>
        <p:nvCxnSpPr>
          <p:cNvPr id="120" name="直接连接符 119"/>
          <p:cNvCxnSpPr/>
          <p:nvPr/>
        </p:nvCxnSpPr>
        <p:spPr>
          <a:xfrm flipH="1" flipV="1">
            <a:off x="5270719" y="4219735"/>
            <a:ext cx="2361621" cy="15173"/>
          </a:xfrm>
          <a:prstGeom prst="line">
            <a:avLst/>
          </a:prstGeom>
          <a:ln>
            <a:solidFill>
              <a:schemeClr val="accent2"/>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121" name="矩形 120"/>
          <p:cNvSpPr/>
          <p:nvPr/>
        </p:nvSpPr>
        <p:spPr>
          <a:xfrm>
            <a:off x="5525838" y="3658709"/>
            <a:ext cx="2015873" cy="553085"/>
          </a:xfrm>
          <a:prstGeom prst="rect">
            <a:avLst/>
          </a:prstGeom>
        </p:spPr>
        <p:txBody>
          <a:bodyPr wrap="square">
            <a:spAutoFit/>
          </a:bodyPr>
          <a:lstStyle/>
          <a:p>
            <a:pPr algn="just">
              <a:lnSpc>
                <a:spcPts val="12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2" name="矩形 121"/>
          <p:cNvSpPr/>
          <p:nvPr/>
        </p:nvSpPr>
        <p:spPr>
          <a:xfrm>
            <a:off x="5492768" y="2737143"/>
            <a:ext cx="498475" cy="460375"/>
          </a:xfrm>
          <a:prstGeom prst="rect">
            <a:avLst/>
          </a:prstGeom>
          <a:effectLst>
            <a:outerShdw blurRad="25400" dist="25400" dir="2700000" algn="tl" rotWithShape="0">
              <a:schemeClr val="accent5">
                <a:lumMod val="50000"/>
                <a:alpha val="40000"/>
              </a:schemeClr>
            </a:outerShdw>
          </a:effectLst>
        </p:spPr>
        <p:txBody>
          <a:bodyPr wrap="none">
            <a:spAutoFit/>
          </a:bodyPr>
          <a:lstStyle/>
          <a:p>
            <a:pPr>
              <a:defRPr/>
            </a:pPr>
            <a:r>
              <a:rPr lang="en-US" altLang="zh-CN" sz="2400" kern="0" dirty="0">
                <a:solidFill>
                  <a:sysClr val="window" lastClr="FFFFFF"/>
                </a:solidFill>
                <a:latin typeface="Impact" panose="020B0806030902050204" pitchFamily="34" charset="0"/>
                <a:ea typeface="微软雅黑" panose="020B0503020204020204" pitchFamily="34" charset="-122"/>
              </a:rPr>
              <a:t>04</a:t>
            </a:r>
            <a:endParaRPr lang="zh-CN" altLang="en-US" sz="2400" kern="0" dirty="0">
              <a:solidFill>
                <a:sysClr val="window" lastClr="FFFFFF"/>
              </a:solidFill>
              <a:latin typeface="Impact" panose="020B0806030902050204" pitchFamily="34" charset="0"/>
              <a:ea typeface="微软雅黑" panose="020B0503020204020204" pitchFamily="34" charset="-122"/>
            </a:endParaRPr>
          </a:p>
        </p:txBody>
      </p:sp>
      <p:cxnSp>
        <p:nvCxnSpPr>
          <p:cNvPr id="123" name="直接连接符 122"/>
          <p:cNvCxnSpPr/>
          <p:nvPr/>
        </p:nvCxnSpPr>
        <p:spPr>
          <a:xfrm flipH="1">
            <a:off x="5834732" y="2461718"/>
            <a:ext cx="1923146" cy="0"/>
          </a:xfrm>
          <a:prstGeom prst="line">
            <a:avLst/>
          </a:prstGeom>
          <a:ln>
            <a:solidFill>
              <a:schemeClr val="accent2"/>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124" name="矩形 123"/>
          <p:cNvSpPr/>
          <p:nvPr/>
        </p:nvSpPr>
        <p:spPr>
          <a:xfrm>
            <a:off x="5742005" y="1869508"/>
            <a:ext cx="2015873" cy="553085"/>
          </a:xfrm>
          <a:prstGeom prst="rect">
            <a:avLst/>
          </a:prstGeom>
        </p:spPr>
        <p:txBody>
          <a:bodyPr wrap="square">
            <a:spAutoFit/>
          </a:bodyPr>
          <a:lstStyle/>
          <a:p>
            <a:pPr algn="just">
              <a:lnSpc>
                <a:spcPts val="12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7"/>
                                        </p:tgtEl>
                                        <p:attrNameLst>
                                          <p:attrName>style.visibility</p:attrName>
                                        </p:attrNameLst>
                                      </p:cBhvr>
                                      <p:to>
                                        <p:strVal val="visible"/>
                                      </p:to>
                                    </p:set>
                                    <p:anim calcmode="lin" valueType="num">
                                      <p:cBhvr>
                                        <p:cTn id="7" dur="200" fill="hold"/>
                                        <p:tgtEl>
                                          <p:spTgt spid="107"/>
                                        </p:tgtEl>
                                        <p:attrNameLst>
                                          <p:attrName>ppt_w</p:attrName>
                                        </p:attrNameLst>
                                      </p:cBhvr>
                                      <p:tavLst>
                                        <p:tav tm="0">
                                          <p:val>
                                            <p:fltVal val="0"/>
                                          </p:val>
                                        </p:tav>
                                        <p:tav tm="100000">
                                          <p:val>
                                            <p:strVal val="#ppt_w"/>
                                          </p:val>
                                        </p:tav>
                                      </p:tavLst>
                                    </p:anim>
                                    <p:anim calcmode="lin" valueType="num">
                                      <p:cBhvr>
                                        <p:cTn id="8" dur="200" fill="hold"/>
                                        <p:tgtEl>
                                          <p:spTgt spid="107"/>
                                        </p:tgtEl>
                                        <p:attrNameLst>
                                          <p:attrName>ppt_h</p:attrName>
                                        </p:attrNameLst>
                                      </p:cBhvr>
                                      <p:tavLst>
                                        <p:tav tm="0">
                                          <p:val>
                                            <p:fltVal val="0"/>
                                          </p:val>
                                        </p:tav>
                                        <p:tav tm="100000">
                                          <p:val>
                                            <p:strVal val="#ppt_h"/>
                                          </p:val>
                                        </p:tav>
                                      </p:tavLst>
                                    </p:anim>
                                    <p:animEffect transition="in" filter="fade">
                                      <p:cBhvr>
                                        <p:cTn id="9" dur="200"/>
                                        <p:tgtEl>
                                          <p:spTgt spid="107"/>
                                        </p:tgtEl>
                                      </p:cBhvr>
                                    </p:animEffect>
                                  </p:childTnLst>
                                </p:cTn>
                              </p:par>
                              <p:par>
                                <p:cTn id="10" presetID="6" presetClass="emph" presetSubtype="0" autoRev="1" fill="hold" grpId="1" nodeType="withEffect">
                                  <p:stCondLst>
                                    <p:cond delay="150"/>
                                  </p:stCondLst>
                                  <p:childTnLst>
                                    <p:animScale>
                                      <p:cBhvr>
                                        <p:cTn id="11" dur="100" fill="hold"/>
                                        <p:tgtEl>
                                          <p:spTgt spid="107"/>
                                        </p:tgtEl>
                                      </p:cBhvr>
                                      <p:by x="130000" y="130000"/>
                                    </p:animScale>
                                  </p:childTnLst>
                                </p:cTn>
                              </p:par>
                            </p:childTnLst>
                          </p:cTn>
                        </p:par>
                        <p:par>
                          <p:cTn id="12" fill="hold">
                            <p:stCondLst>
                              <p:cond delay="500"/>
                            </p:stCondLst>
                            <p:childTnLst>
                              <p:par>
                                <p:cTn id="13" presetID="2" presetClass="entr" presetSubtype="2"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1+#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par>
                                <p:cTn id="17" presetID="8" presetClass="emph" presetSubtype="0" fill="hold" nodeType="withEffect">
                                  <p:stCondLst>
                                    <p:cond delay="0"/>
                                  </p:stCondLst>
                                  <p:childTnLst>
                                    <p:animRot by="-21600000">
                                      <p:cBhvr>
                                        <p:cTn id="18" dur="500" fill="hold"/>
                                        <p:tgtEl>
                                          <p:spTgt spid="2"/>
                                        </p:tgtEl>
                                        <p:attrNameLst>
                                          <p:attrName>r</p:attrName>
                                        </p:attrNameLst>
                                      </p:cBhvr>
                                    </p:animRo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113"/>
                                        </p:tgtEl>
                                        <p:attrNameLst>
                                          <p:attrName>style.visibility</p:attrName>
                                        </p:attrNameLst>
                                      </p:cBhvr>
                                      <p:to>
                                        <p:strVal val="visible"/>
                                      </p:to>
                                    </p:set>
                                    <p:anim calcmode="lin" valueType="num">
                                      <p:cBhvr>
                                        <p:cTn id="22" dur="200" fill="hold"/>
                                        <p:tgtEl>
                                          <p:spTgt spid="113"/>
                                        </p:tgtEl>
                                        <p:attrNameLst>
                                          <p:attrName>ppt_w</p:attrName>
                                        </p:attrNameLst>
                                      </p:cBhvr>
                                      <p:tavLst>
                                        <p:tav tm="0">
                                          <p:val>
                                            <p:fltVal val="0"/>
                                          </p:val>
                                        </p:tav>
                                        <p:tav tm="100000">
                                          <p:val>
                                            <p:strVal val="#ppt_w"/>
                                          </p:val>
                                        </p:tav>
                                      </p:tavLst>
                                    </p:anim>
                                    <p:anim calcmode="lin" valueType="num">
                                      <p:cBhvr>
                                        <p:cTn id="23" dur="200" fill="hold"/>
                                        <p:tgtEl>
                                          <p:spTgt spid="113"/>
                                        </p:tgtEl>
                                        <p:attrNameLst>
                                          <p:attrName>ppt_h</p:attrName>
                                        </p:attrNameLst>
                                      </p:cBhvr>
                                      <p:tavLst>
                                        <p:tav tm="0">
                                          <p:val>
                                            <p:fltVal val="0"/>
                                          </p:val>
                                        </p:tav>
                                        <p:tav tm="100000">
                                          <p:val>
                                            <p:strVal val="#ppt_h"/>
                                          </p:val>
                                        </p:tav>
                                      </p:tavLst>
                                    </p:anim>
                                    <p:animEffect transition="in" filter="fade">
                                      <p:cBhvr>
                                        <p:cTn id="24" dur="200"/>
                                        <p:tgtEl>
                                          <p:spTgt spid="113"/>
                                        </p:tgtEl>
                                      </p:cBhvr>
                                    </p:animEffect>
                                  </p:childTnLst>
                                </p:cTn>
                              </p:par>
                              <p:par>
                                <p:cTn id="25" presetID="6" presetClass="emph" presetSubtype="0" autoRev="1" fill="hold" grpId="1" nodeType="withEffect">
                                  <p:stCondLst>
                                    <p:cond delay="150"/>
                                  </p:stCondLst>
                                  <p:childTnLst>
                                    <p:animScale>
                                      <p:cBhvr>
                                        <p:cTn id="26" dur="100" fill="hold"/>
                                        <p:tgtEl>
                                          <p:spTgt spid="113"/>
                                        </p:tgtEl>
                                      </p:cBhvr>
                                      <p:by x="130000" y="130000"/>
                                    </p:animScale>
                                  </p:childTnLst>
                                </p:cTn>
                              </p:par>
                            </p:childTnLst>
                          </p:cTn>
                        </p:par>
                        <p:par>
                          <p:cTn id="27" fill="hold">
                            <p:stCondLst>
                              <p:cond delay="1500"/>
                            </p:stCondLst>
                            <p:childTnLst>
                              <p:par>
                                <p:cTn id="28" presetID="22" presetClass="entr" presetSubtype="2" fill="hold" nodeType="afterEffect">
                                  <p:stCondLst>
                                    <p:cond delay="0"/>
                                  </p:stCondLst>
                                  <p:childTnLst>
                                    <p:set>
                                      <p:cBhvr>
                                        <p:cTn id="29" dur="1" fill="hold">
                                          <p:stCondLst>
                                            <p:cond delay="0"/>
                                          </p:stCondLst>
                                        </p:cTn>
                                        <p:tgtEl>
                                          <p:spTgt spid="114"/>
                                        </p:tgtEl>
                                        <p:attrNameLst>
                                          <p:attrName>style.visibility</p:attrName>
                                        </p:attrNameLst>
                                      </p:cBhvr>
                                      <p:to>
                                        <p:strVal val="visible"/>
                                      </p:to>
                                    </p:set>
                                    <p:animEffect transition="in" filter="wipe(right)">
                                      <p:cBhvr>
                                        <p:cTn id="30" dur="500"/>
                                        <p:tgtEl>
                                          <p:spTgt spid="114"/>
                                        </p:tgtEl>
                                      </p:cBhvr>
                                    </p:animEffect>
                                  </p:childTnLst>
                                </p:cTn>
                              </p:par>
                            </p:childTnLst>
                          </p:cTn>
                        </p:par>
                        <p:par>
                          <p:cTn id="31" fill="hold">
                            <p:stCondLst>
                              <p:cond delay="2000"/>
                            </p:stCondLst>
                            <p:childTnLst>
                              <p:par>
                                <p:cTn id="32" presetID="2" presetClass="entr" presetSubtype="2" fill="hold" grpId="0" nodeType="afterEffect">
                                  <p:stCondLst>
                                    <p:cond delay="0"/>
                                  </p:stCondLst>
                                  <p:childTnLst>
                                    <p:set>
                                      <p:cBhvr>
                                        <p:cTn id="33" dur="1" fill="hold">
                                          <p:stCondLst>
                                            <p:cond delay="0"/>
                                          </p:stCondLst>
                                        </p:cTn>
                                        <p:tgtEl>
                                          <p:spTgt spid="115"/>
                                        </p:tgtEl>
                                        <p:attrNameLst>
                                          <p:attrName>style.visibility</p:attrName>
                                        </p:attrNameLst>
                                      </p:cBhvr>
                                      <p:to>
                                        <p:strVal val="visible"/>
                                      </p:to>
                                    </p:set>
                                    <p:anim calcmode="lin" valueType="num">
                                      <p:cBhvr additive="base">
                                        <p:cTn id="34" dur="300" fill="hold"/>
                                        <p:tgtEl>
                                          <p:spTgt spid="115"/>
                                        </p:tgtEl>
                                        <p:attrNameLst>
                                          <p:attrName>ppt_x</p:attrName>
                                        </p:attrNameLst>
                                      </p:cBhvr>
                                      <p:tavLst>
                                        <p:tav tm="0">
                                          <p:val>
                                            <p:strVal val="1+#ppt_w/2"/>
                                          </p:val>
                                        </p:tav>
                                        <p:tav tm="100000">
                                          <p:val>
                                            <p:strVal val="#ppt_x"/>
                                          </p:val>
                                        </p:tav>
                                      </p:tavLst>
                                    </p:anim>
                                    <p:anim calcmode="lin" valueType="num">
                                      <p:cBhvr additive="base">
                                        <p:cTn id="35" dur="300" fill="hold"/>
                                        <p:tgtEl>
                                          <p:spTgt spid="115"/>
                                        </p:tgtEl>
                                        <p:attrNameLst>
                                          <p:attrName>ppt_y</p:attrName>
                                        </p:attrNameLst>
                                      </p:cBhvr>
                                      <p:tavLst>
                                        <p:tav tm="0">
                                          <p:val>
                                            <p:strVal val="#ppt_y"/>
                                          </p:val>
                                        </p:tav>
                                        <p:tav tm="100000">
                                          <p:val>
                                            <p:strVal val="#ppt_y"/>
                                          </p:val>
                                        </p:tav>
                                      </p:tavLst>
                                    </p:anim>
                                  </p:childTnLst>
                                </p:cTn>
                              </p:par>
                            </p:childTnLst>
                          </p:cTn>
                        </p:par>
                        <p:par>
                          <p:cTn id="36" fill="hold">
                            <p:stCondLst>
                              <p:cond delay="2500"/>
                            </p:stCondLst>
                            <p:childTnLst>
                              <p:par>
                                <p:cTn id="37" presetID="53" presetClass="entr" presetSubtype="16" fill="hold" grpId="0" nodeType="afterEffect">
                                  <p:stCondLst>
                                    <p:cond delay="0"/>
                                  </p:stCondLst>
                                  <p:childTnLst>
                                    <p:set>
                                      <p:cBhvr>
                                        <p:cTn id="38" dur="1" fill="hold">
                                          <p:stCondLst>
                                            <p:cond delay="0"/>
                                          </p:stCondLst>
                                        </p:cTn>
                                        <p:tgtEl>
                                          <p:spTgt spid="116"/>
                                        </p:tgtEl>
                                        <p:attrNameLst>
                                          <p:attrName>style.visibility</p:attrName>
                                        </p:attrNameLst>
                                      </p:cBhvr>
                                      <p:to>
                                        <p:strVal val="visible"/>
                                      </p:to>
                                    </p:set>
                                    <p:anim calcmode="lin" valueType="num">
                                      <p:cBhvr>
                                        <p:cTn id="39" dur="200" fill="hold"/>
                                        <p:tgtEl>
                                          <p:spTgt spid="116"/>
                                        </p:tgtEl>
                                        <p:attrNameLst>
                                          <p:attrName>ppt_w</p:attrName>
                                        </p:attrNameLst>
                                      </p:cBhvr>
                                      <p:tavLst>
                                        <p:tav tm="0">
                                          <p:val>
                                            <p:fltVal val="0"/>
                                          </p:val>
                                        </p:tav>
                                        <p:tav tm="100000">
                                          <p:val>
                                            <p:strVal val="#ppt_w"/>
                                          </p:val>
                                        </p:tav>
                                      </p:tavLst>
                                    </p:anim>
                                    <p:anim calcmode="lin" valueType="num">
                                      <p:cBhvr>
                                        <p:cTn id="40" dur="200" fill="hold"/>
                                        <p:tgtEl>
                                          <p:spTgt spid="116"/>
                                        </p:tgtEl>
                                        <p:attrNameLst>
                                          <p:attrName>ppt_h</p:attrName>
                                        </p:attrNameLst>
                                      </p:cBhvr>
                                      <p:tavLst>
                                        <p:tav tm="0">
                                          <p:val>
                                            <p:fltVal val="0"/>
                                          </p:val>
                                        </p:tav>
                                        <p:tav tm="100000">
                                          <p:val>
                                            <p:strVal val="#ppt_h"/>
                                          </p:val>
                                        </p:tav>
                                      </p:tavLst>
                                    </p:anim>
                                    <p:animEffect transition="in" filter="fade">
                                      <p:cBhvr>
                                        <p:cTn id="41" dur="200"/>
                                        <p:tgtEl>
                                          <p:spTgt spid="116"/>
                                        </p:tgtEl>
                                      </p:cBhvr>
                                    </p:animEffect>
                                  </p:childTnLst>
                                </p:cTn>
                              </p:par>
                              <p:par>
                                <p:cTn id="42" presetID="6" presetClass="emph" presetSubtype="0" autoRev="1" fill="hold" grpId="1" nodeType="withEffect">
                                  <p:stCondLst>
                                    <p:cond delay="150"/>
                                  </p:stCondLst>
                                  <p:childTnLst>
                                    <p:animScale>
                                      <p:cBhvr>
                                        <p:cTn id="43" dur="100" fill="hold"/>
                                        <p:tgtEl>
                                          <p:spTgt spid="116"/>
                                        </p:tgtEl>
                                      </p:cBhvr>
                                      <p:by x="130000" y="130000"/>
                                    </p:animScale>
                                  </p:childTnLst>
                                </p:cTn>
                              </p:par>
                            </p:childTnLst>
                          </p:cTn>
                        </p:par>
                        <p:par>
                          <p:cTn id="44" fill="hold">
                            <p:stCondLst>
                              <p:cond delay="3000"/>
                            </p:stCondLst>
                            <p:childTnLst>
                              <p:par>
                                <p:cTn id="45" presetID="22" presetClass="entr" presetSubtype="2" fill="hold" nodeType="afterEffect">
                                  <p:stCondLst>
                                    <p:cond delay="0"/>
                                  </p:stCondLst>
                                  <p:childTnLst>
                                    <p:set>
                                      <p:cBhvr>
                                        <p:cTn id="46" dur="1" fill="hold">
                                          <p:stCondLst>
                                            <p:cond delay="0"/>
                                          </p:stCondLst>
                                        </p:cTn>
                                        <p:tgtEl>
                                          <p:spTgt spid="117"/>
                                        </p:tgtEl>
                                        <p:attrNameLst>
                                          <p:attrName>style.visibility</p:attrName>
                                        </p:attrNameLst>
                                      </p:cBhvr>
                                      <p:to>
                                        <p:strVal val="visible"/>
                                      </p:to>
                                    </p:set>
                                    <p:animEffect transition="in" filter="wipe(right)">
                                      <p:cBhvr>
                                        <p:cTn id="47" dur="500"/>
                                        <p:tgtEl>
                                          <p:spTgt spid="117"/>
                                        </p:tgtEl>
                                      </p:cBhvr>
                                    </p:animEffect>
                                  </p:childTnLst>
                                </p:cTn>
                              </p:par>
                            </p:childTnLst>
                          </p:cTn>
                        </p:par>
                        <p:par>
                          <p:cTn id="48" fill="hold">
                            <p:stCondLst>
                              <p:cond delay="3500"/>
                            </p:stCondLst>
                            <p:childTnLst>
                              <p:par>
                                <p:cTn id="49" presetID="2" presetClass="entr" presetSubtype="2" fill="hold" grpId="0" nodeType="afterEffect">
                                  <p:stCondLst>
                                    <p:cond delay="0"/>
                                  </p:stCondLst>
                                  <p:childTnLst>
                                    <p:set>
                                      <p:cBhvr>
                                        <p:cTn id="50" dur="1" fill="hold">
                                          <p:stCondLst>
                                            <p:cond delay="0"/>
                                          </p:stCondLst>
                                        </p:cTn>
                                        <p:tgtEl>
                                          <p:spTgt spid="118"/>
                                        </p:tgtEl>
                                        <p:attrNameLst>
                                          <p:attrName>style.visibility</p:attrName>
                                        </p:attrNameLst>
                                      </p:cBhvr>
                                      <p:to>
                                        <p:strVal val="visible"/>
                                      </p:to>
                                    </p:set>
                                    <p:anim calcmode="lin" valueType="num">
                                      <p:cBhvr additive="base">
                                        <p:cTn id="51" dur="300" fill="hold"/>
                                        <p:tgtEl>
                                          <p:spTgt spid="118"/>
                                        </p:tgtEl>
                                        <p:attrNameLst>
                                          <p:attrName>ppt_x</p:attrName>
                                        </p:attrNameLst>
                                      </p:cBhvr>
                                      <p:tavLst>
                                        <p:tav tm="0">
                                          <p:val>
                                            <p:strVal val="1+#ppt_w/2"/>
                                          </p:val>
                                        </p:tav>
                                        <p:tav tm="100000">
                                          <p:val>
                                            <p:strVal val="#ppt_x"/>
                                          </p:val>
                                        </p:tav>
                                      </p:tavLst>
                                    </p:anim>
                                    <p:anim calcmode="lin" valueType="num">
                                      <p:cBhvr additive="base">
                                        <p:cTn id="52" dur="300" fill="hold"/>
                                        <p:tgtEl>
                                          <p:spTgt spid="118"/>
                                        </p:tgtEl>
                                        <p:attrNameLst>
                                          <p:attrName>ppt_y</p:attrName>
                                        </p:attrNameLst>
                                      </p:cBhvr>
                                      <p:tavLst>
                                        <p:tav tm="0">
                                          <p:val>
                                            <p:strVal val="#ppt_y"/>
                                          </p:val>
                                        </p:tav>
                                        <p:tav tm="100000">
                                          <p:val>
                                            <p:strVal val="#ppt_y"/>
                                          </p:val>
                                        </p:tav>
                                      </p:tavLst>
                                    </p:anim>
                                  </p:childTnLst>
                                </p:cTn>
                              </p:par>
                            </p:childTnLst>
                          </p:cTn>
                        </p:par>
                        <p:par>
                          <p:cTn id="53" fill="hold">
                            <p:stCondLst>
                              <p:cond delay="4000"/>
                            </p:stCondLst>
                            <p:childTnLst>
                              <p:par>
                                <p:cTn id="54" presetID="53" presetClass="entr" presetSubtype="16" fill="hold" grpId="0" nodeType="afterEffect">
                                  <p:stCondLst>
                                    <p:cond delay="0"/>
                                  </p:stCondLst>
                                  <p:childTnLst>
                                    <p:set>
                                      <p:cBhvr>
                                        <p:cTn id="55" dur="1" fill="hold">
                                          <p:stCondLst>
                                            <p:cond delay="0"/>
                                          </p:stCondLst>
                                        </p:cTn>
                                        <p:tgtEl>
                                          <p:spTgt spid="119"/>
                                        </p:tgtEl>
                                        <p:attrNameLst>
                                          <p:attrName>style.visibility</p:attrName>
                                        </p:attrNameLst>
                                      </p:cBhvr>
                                      <p:to>
                                        <p:strVal val="visible"/>
                                      </p:to>
                                    </p:set>
                                    <p:anim calcmode="lin" valueType="num">
                                      <p:cBhvr>
                                        <p:cTn id="56" dur="200" fill="hold"/>
                                        <p:tgtEl>
                                          <p:spTgt spid="119"/>
                                        </p:tgtEl>
                                        <p:attrNameLst>
                                          <p:attrName>ppt_w</p:attrName>
                                        </p:attrNameLst>
                                      </p:cBhvr>
                                      <p:tavLst>
                                        <p:tav tm="0">
                                          <p:val>
                                            <p:fltVal val="0"/>
                                          </p:val>
                                        </p:tav>
                                        <p:tav tm="100000">
                                          <p:val>
                                            <p:strVal val="#ppt_w"/>
                                          </p:val>
                                        </p:tav>
                                      </p:tavLst>
                                    </p:anim>
                                    <p:anim calcmode="lin" valueType="num">
                                      <p:cBhvr>
                                        <p:cTn id="57" dur="200" fill="hold"/>
                                        <p:tgtEl>
                                          <p:spTgt spid="119"/>
                                        </p:tgtEl>
                                        <p:attrNameLst>
                                          <p:attrName>ppt_h</p:attrName>
                                        </p:attrNameLst>
                                      </p:cBhvr>
                                      <p:tavLst>
                                        <p:tav tm="0">
                                          <p:val>
                                            <p:fltVal val="0"/>
                                          </p:val>
                                        </p:tav>
                                        <p:tav tm="100000">
                                          <p:val>
                                            <p:strVal val="#ppt_h"/>
                                          </p:val>
                                        </p:tav>
                                      </p:tavLst>
                                    </p:anim>
                                    <p:animEffect transition="in" filter="fade">
                                      <p:cBhvr>
                                        <p:cTn id="58" dur="200"/>
                                        <p:tgtEl>
                                          <p:spTgt spid="119"/>
                                        </p:tgtEl>
                                      </p:cBhvr>
                                    </p:animEffect>
                                  </p:childTnLst>
                                </p:cTn>
                              </p:par>
                              <p:par>
                                <p:cTn id="59" presetID="6" presetClass="emph" presetSubtype="0" autoRev="1" fill="hold" grpId="1" nodeType="withEffect">
                                  <p:stCondLst>
                                    <p:cond delay="150"/>
                                  </p:stCondLst>
                                  <p:childTnLst>
                                    <p:animScale>
                                      <p:cBhvr>
                                        <p:cTn id="60" dur="100" fill="hold"/>
                                        <p:tgtEl>
                                          <p:spTgt spid="119"/>
                                        </p:tgtEl>
                                      </p:cBhvr>
                                      <p:by x="130000" y="130000"/>
                                    </p:animScale>
                                  </p:childTnLst>
                                </p:cTn>
                              </p:par>
                            </p:childTnLst>
                          </p:cTn>
                        </p:par>
                        <p:par>
                          <p:cTn id="61" fill="hold">
                            <p:stCondLst>
                              <p:cond delay="4500"/>
                            </p:stCondLst>
                            <p:childTnLst>
                              <p:par>
                                <p:cTn id="62" presetID="22" presetClass="entr" presetSubtype="8" fill="hold" nodeType="afterEffect">
                                  <p:stCondLst>
                                    <p:cond delay="0"/>
                                  </p:stCondLst>
                                  <p:childTnLst>
                                    <p:set>
                                      <p:cBhvr>
                                        <p:cTn id="63" dur="1" fill="hold">
                                          <p:stCondLst>
                                            <p:cond delay="0"/>
                                          </p:stCondLst>
                                        </p:cTn>
                                        <p:tgtEl>
                                          <p:spTgt spid="120"/>
                                        </p:tgtEl>
                                        <p:attrNameLst>
                                          <p:attrName>style.visibility</p:attrName>
                                        </p:attrNameLst>
                                      </p:cBhvr>
                                      <p:to>
                                        <p:strVal val="visible"/>
                                      </p:to>
                                    </p:set>
                                    <p:animEffect transition="in" filter="wipe(left)">
                                      <p:cBhvr>
                                        <p:cTn id="64" dur="500"/>
                                        <p:tgtEl>
                                          <p:spTgt spid="120"/>
                                        </p:tgtEl>
                                      </p:cBhvr>
                                    </p:animEffect>
                                  </p:childTnLst>
                                </p:cTn>
                              </p:par>
                            </p:childTnLst>
                          </p:cTn>
                        </p:par>
                        <p:par>
                          <p:cTn id="65" fill="hold">
                            <p:stCondLst>
                              <p:cond delay="5000"/>
                            </p:stCondLst>
                            <p:childTnLst>
                              <p:par>
                                <p:cTn id="66" presetID="2" presetClass="entr" presetSubtype="8" fill="hold" grpId="0" nodeType="afterEffect">
                                  <p:stCondLst>
                                    <p:cond delay="0"/>
                                  </p:stCondLst>
                                  <p:childTnLst>
                                    <p:set>
                                      <p:cBhvr>
                                        <p:cTn id="67" dur="1" fill="hold">
                                          <p:stCondLst>
                                            <p:cond delay="0"/>
                                          </p:stCondLst>
                                        </p:cTn>
                                        <p:tgtEl>
                                          <p:spTgt spid="121"/>
                                        </p:tgtEl>
                                        <p:attrNameLst>
                                          <p:attrName>style.visibility</p:attrName>
                                        </p:attrNameLst>
                                      </p:cBhvr>
                                      <p:to>
                                        <p:strVal val="visible"/>
                                      </p:to>
                                    </p:set>
                                    <p:anim calcmode="lin" valueType="num">
                                      <p:cBhvr additive="base">
                                        <p:cTn id="68" dur="300" fill="hold"/>
                                        <p:tgtEl>
                                          <p:spTgt spid="121"/>
                                        </p:tgtEl>
                                        <p:attrNameLst>
                                          <p:attrName>ppt_x</p:attrName>
                                        </p:attrNameLst>
                                      </p:cBhvr>
                                      <p:tavLst>
                                        <p:tav tm="0">
                                          <p:val>
                                            <p:strVal val="0-#ppt_w/2"/>
                                          </p:val>
                                        </p:tav>
                                        <p:tav tm="100000">
                                          <p:val>
                                            <p:strVal val="#ppt_x"/>
                                          </p:val>
                                        </p:tav>
                                      </p:tavLst>
                                    </p:anim>
                                    <p:anim calcmode="lin" valueType="num">
                                      <p:cBhvr additive="base">
                                        <p:cTn id="69" dur="300" fill="hold"/>
                                        <p:tgtEl>
                                          <p:spTgt spid="121"/>
                                        </p:tgtEl>
                                        <p:attrNameLst>
                                          <p:attrName>ppt_y</p:attrName>
                                        </p:attrNameLst>
                                      </p:cBhvr>
                                      <p:tavLst>
                                        <p:tav tm="0">
                                          <p:val>
                                            <p:strVal val="#ppt_y"/>
                                          </p:val>
                                        </p:tav>
                                        <p:tav tm="100000">
                                          <p:val>
                                            <p:strVal val="#ppt_y"/>
                                          </p:val>
                                        </p:tav>
                                      </p:tavLst>
                                    </p:anim>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122"/>
                                        </p:tgtEl>
                                        <p:attrNameLst>
                                          <p:attrName>style.visibility</p:attrName>
                                        </p:attrNameLst>
                                      </p:cBhvr>
                                      <p:to>
                                        <p:strVal val="visible"/>
                                      </p:to>
                                    </p:set>
                                    <p:anim calcmode="lin" valueType="num">
                                      <p:cBhvr>
                                        <p:cTn id="73" dur="200" fill="hold"/>
                                        <p:tgtEl>
                                          <p:spTgt spid="122"/>
                                        </p:tgtEl>
                                        <p:attrNameLst>
                                          <p:attrName>ppt_w</p:attrName>
                                        </p:attrNameLst>
                                      </p:cBhvr>
                                      <p:tavLst>
                                        <p:tav tm="0">
                                          <p:val>
                                            <p:fltVal val="0"/>
                                          </p:val>
                                        </p:tav>
                                        <p:tav tm="100000">
                                          <p:val>
                                            <p:strVal val="#ppt_w"/>
                                          </p:val>
                                        </p:tav>
                                      </p:tavLst>
                                    </p:anim>
                                    <p:anim calcmode="lin" valueType="num">
                                      <p:cBhvr>
                                        <p:cTn id="74" dur="200" fill="hold"/>
                                        <p:tgtEl>
                                          <p:spTgt spid="122"/>
                                        </p:tgtEl>
                                        <p:attrNameLst>
                                          <p:attrName>ppt_h</p:attrName>
                                        </p:attrNameLst>
                                      </p:cBhvr>
                                      <p:tavLst>
                                        <p:tav tm="0">
                                          <p:val>
                                            <p:fltVal val="0"/>
                                          </p:val>
                                        </p:tav>
                                        <p:tav tm="100000">
                                          <p:val>
                                            <p:strVal val="#ppt_h"/>
                                          </p:val>
                                        </p:tav>
                                      </p:tavLst>
                                    </p:anim>
                                    <p:animEffect transition="in" filter="fade">
                                      <p:cBhvr>
                                        <p:cTn id="75" dur="200"/>
                                        <p:tgtEl>
                                          <p:spTgt spid="122"/>
                                        </p:tgtEl>
                                      </p:cBhvr>
                                    </p:animEffect>
                                  </p:childTnLst>
                                </p:cTn>
                              </p:par>
                              <p:par>
                                <p:cTn id="76" presetID="6" presetClass="emph" presetSubtype="0" autoRev="1" fill="hold" grpId="1" nodeType="withEffect">
                                  <p:stCondLst>
                                    <p:cond delay="150"/>
                                  </p:stCondLst>
                                  <p:childTnLst>
                                    <p:animScale>
                                      <p:cBhvr>
                                        <p:cTn id="77" dur="100" fill="hold"/>
                                        <p:tgtEl>
                                          <p:spTgt spid="122"/>
                                        </p:tgtEl>
                                      </p:cBhvr>
                                      <p:by x="130000" y="130000"/>
                                    </p:animScale>
                                  </p:childTnLst>
                                </p:cTn>
                              </p:par>
                            </p:childTnLst>
                          </p:cTn>
                        </p:par>
                        <p:par>
                          <p:cTn id="78" fill="hold">
                            <p:stCondLst>
                              <p:cond delay="6000"/>
                            </p:stCondLst>
                            <p:childTnLst>
                              <p:par>
                                <p:cTn id="79" presetID="22" presetClass="entr" presetSubtype="8" fill="hold" nodeType="afterEffect">
                                  <p:stCondLst>
                                    <p:cond delay="0"/>
                                  </p:stCondLst>
                                  <p:childTnLst>
                                    <p:set>
                                      <p:cBhvr>
                                        <p:cTn id="80" dur="1" fill="hold">
                                          <p:stCondLst>
                                            <p:cond delay="0"/>
                                          </p:stCondLst>
                                        </p:cTn>
                                        <p:tgtEl>
                                          <p:spTgt spid="123"/>
                                        </p:tgtEl>
                                        <p:attrNameLst>
                                          <p:attrName>style.visibility</p:attrName>
                                        </p:attrNameLst>
                                      </p:cBhvr>
                                      <p:to>
                                        <p:strVal val="visible"/>
                                      </p:to>
                                    </p:set>
                                    <p:animEffect transition="in" filter="wipe(left)">
                                      <p:cBhvr>
                                        <p:cTn id="81" dur="500"/>
                                        <p:tgtEl>
                                          <p:spTgt spid="123"/>
                                        </p:tgtEl>
                                      </p:cBhvr>
                                    </p:animEffect>
                                  </p:childTnLst>
                                </p:cTn>
                              </p:par>
                            </p:childTnLst>
                          </p:cTn>
                        </p:par>
                        <p:par>
                          <p:cTn id="82" fill="hold">
                            <p:stCondLst>
                              <p:cond delay="6500"/>
                            </p:stCondLst>
                            <p:childTnLst>
                              <p:par>
                                <p:cTn id="83" presetID="2" presetClass="entr" presetSubtype="8" fill="hold" grpId="0" nodeType="afterEffect">
                                  <p:stCondLst>
                                    <p:cond delay="0"/>
                                  </p:stCondLst>
                                  <p:childTnLst>
                                    <p:set>
                                      <p:cBhvr>
                                        <p:cTn id="84" dur="1" fill="hold">
                                          <p:stCondLst>
                                            <p:cond delay="0"/>
                                          </p:stCondLst>
                                        </p:cTn>
                                        <p:tgtEl>
                                          <p:spTgt spid="124"/>
                                        </p:tgtEl>
                                        <p:attrNameLst>
                                          <p:attrName>style.visibility</p:attrName>
                                        </p:attrNameLst>
                                      </p:cBhvr>
                                      <p:to>
                                        <p:strVal val="visible"/>
                                      </p:to>
                                    </p:set>
                                    <p:anim calcmode="lin" valueType="num">
                                      <p:cBhvr additive="base">
                                        <p:cTn id="85" dur="300" fill="hold"/>
                                        <p:tgtEl>
                                          <p:spTgt spid="124"/>
                                        </p:tgtEl>
                                        <p:attrNameLst>
                                          <p:attrName>ppt_x</p:attrName>
                                        </p:attrNameLst>
                                      </p:cBhvr>
                                      <p:tavLst>
                                        <p:tav tm="0">
                                          <p:val>
                                            <p:strVal val="0-#ppt_w/2"/>
                                          </p:val>
                                        </p:tav>
                                        <p:tav tm="100000">
                                          <p:val>
                                            <p:strVal val="#ppt_x"/>
                                          </p:val>
                                        </p:tav>
                                      </p:tavLst>
                                    </p:anim>
                                    <p:anim calcmode="lin" valueType="num">
                                      <p:cBhvr additive="base">
                                        <p:cTn id="86" dur="300" fill="hold"/>
                                        <p:tgtEl>
                                          <p:spTgt spid="1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bldLvl="0" animBg="1"/>
      <p:bldP spid="107" grpId="1" bldLvl="0" animBg="1"/>
      <p:bldP spid="113" grpId="0" bldLvl="0" animBg="1"/>
      <p:bldP spid="113" grpId="1" bldLvl="0" animBg="1"/>
      <p:bldP spid="115" grpId="0"/>
      <p:bldP spid="116" grpId="0" bldLvl="0" animBg="1"/>
      <p:bldP spid="116" grpId="1" bldLvl="0" animBg="1"/>
      <p:bldP spid="118" grpId="0"/>
      <p:bldP spid="119" grpId="0" bldLvl="0" animBg="1"/>
      <p:bldP spid="119" grpId="1" bldLvl="0" animBg="1"/>
      <p:bldP spid="121" grpId="0"/>
      <p:bldP spid="122" grpId="0" bldLvl="0" animBg="1"/>
      <p:bldP spid="122" grpId="1" bldLvl="0" animBg="1"/>
      <p:bldP spid="12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任意多边形 4"/>
          <p:cNvSpPr>
            <a:spLocks noChangeArrowheads="1"/>
          </p:cNvSpPr>
          <p:nvPr/>
        </p:nvSpPr>
        <p:spPr bwMode="auto">
          <a:xfrm>
            <a:off x="8743650" y="4623100"/>
            <a:ext cx="476216" cy="300108"/>
          </a:xfrm>
          <a:custGeom>
            <a:avLst/>
            <a:gdLst>
              <a:gd name="T0" fmla="*/ 154365 w 808522"/>
              <a:gd name="T1" fmla="*/ 0 h 510140"/>
              <a:gd name="T2" fmla="*/ 157334 w 808522"/>
              <a:gd name="T3" fmla="*/ 0 h 510140"/>
              <a:gd name="T4" fmla="*/ 498719 w 808522"/>
              <a:gd name="T5" fmla="*/ 0 h 510140"/>
              <a:gd name="T6" fmla="*/ 498719 w 808522"/>
              <a:gd name="T7" fmla="*/ 313717 h 510140"/>
              <a:gd name="T8" fmla="*/ 157341 w 808522"/>
              <a:gd name="T9" fmla="*/ 313717 h 510140"/>
              <a:gd name="T10" fmla="*/ 157334 w 808522"/>
              <a:gd name="T11" fmla="*/ 313718 h 510140"/>
              <a:gd name="T12" fmla="*/ 157328 w 808522"/>
              <a:gd name="T13" fmla="*/ 313717 h 510140"/>
              <a:gd name="T14" fmla="*/ 154365 w 808522"/>
              <a:gd name="T15" fmla="*/ 313717 h 510140"/>
              <a:gd name="T16" fmla="*/ 154365 w 808522"/>
              <a:gd name="T17" fmla="*/ 313420 h 510140"/>
              <a:gd name="T18" fmla="*/ 125625 w 808522"/>
              <a:gd name="T19" fmla="*/ 310531 h 510140"/>
              <a:gd name="T20" fmla="*/ 0 w 808522"/>
              <a:gd name="T21" fmla="*/ 156859 h 510140"/>
              <a:gd name="T22" fmla="*/ 125625 w 808522"/>
              <a:gd name="T23" fmla="*/ 3187 h 510140"/>
              <a:gd name="T24" fmla="*/ 154365 w 808522"/>
              <a:gd name="T25" fmla="*/ 298 h 5101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08522"/>
              <a:gd name="T40" fmla="*/ 0 h 510140"/>
              <a:gd name="T41" fmla="*/ 808522 w 808522"/>
              <a:gd name="T42" fmla="*/ 510140 h 51014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08522" h="510140">
                <a:moveTo>
                  <a:pt x="250256" y="0"/>
                </a:moveTo>
                <a:lnTo>
                  <a:pt x="255070" y="0"/>
                </a:lnTo>
                <a:lnTo>
                  <a:pt x="808522" y="0"/>
                </a:lnTo>
                <a:lnTo>
                  <a:pt x="808522" y="510139"/>
                </a:lnTo>
                <a:lnTo>
                  <a:pt x="255080" y="510139"/>
                </a:lnTo>
                <a:lnTo>
                  <a:pt x="255070" y="510140"/>
                </a:lnTo>
                <a:lnTo>
                  <a:pt x="255060" y="510139"/>
                </a:lnTo>
                <a:lnTo>
                  <a:pt x="250256" y="510139"/>
                </a:lnTo>
                <a:lnTo>
                  <a:pt x="250256" y="509655"/>
                </a:lnTo>
                <a:lnTo>
                  <a:pt x="203664" y="504958"/>
                </a:lnTo>
                <a:cubicBezTo>
                  <a:pt x="87433" y="481174"/>
                  <a:pt x="0" y="378332"/>
                  <a:pt x="0" y="255070"/>
                </a:cubicBezTo>
                <a:cubicBezTo>
                  <a:pt x="0" y="131808"/>
                  <a:pt x="87433" y="28967"/>
                  <a:pt x="203664" y="5182"/>
                </a:cubicBezTo>
                <a:lnTo>
                  <a:pt x="250256" y="485"/>
                </a:lnTo>
                <a:lnTo>
                  <a:pt x="250256" y="0"/>
                </a:lnTo>
                <a:close/>
              </a:path>
            </a:pathLst>
          </a:custGeom>
          <a:solidFill>
            <a:srgbClr val="F2F2F2">
              <a:alpha val="29803"/>
            </a:srgbClr>
          </a:solidFill>
          <a:ln>
            <a:noFill/>
          </a:ln>
        </p:spPr>
        <p:txBody>
          <a:bodyPr lIns="68575" tIns="34287" rIns="68575" bIns="34287" anchor="ctr"/>
          <a:lstStyle/>
          <a:p>
            <a:pPr fontAlgn="base">
              <a:spcBef>
                <a:spcPct val="0"/>
              </a:spcBef>
              <a:spcAft>
                <a:spcPct val="0"/>
              </a:spcAft>
              <a:buFont typeface="Arial" panose="020B0604020202020204" pitchFamily="34" charset="0"/>
              <a:buNone/>
            </a:pPr>
            <a:endParaRPr lang="zh-CN" altLang="en-US">
              <a:solidFill>
                <a:prstClr val="black"/>
              </a:solidFill>
              <a:latin typeface="Arial" panose="020B0604020202020204" pitchFamily="34" charset="0"/>
              <a:ea typeface="宋体" panose="02010600030101010101" pitchFamily="2" charset="-122"/>
            </a:endParaRPr>
          </a:p>
        </p:txBody>
      </p:sp>
      <p:sp>
        <p:nvSpPr>
          <p:cNvPr id="66564" name="TextBox 15"/>
          <p:cNvSpPr>
            <a:spLocks noChangeArrowheads="1"/>
          </p:cNvSpPr>
          <p:nvPr/>
        </p:nvSpPr>
        <p:spPr bwMode="auto">
          <a:xfrm>
            <a:off x="8803178" y="4657638"/>
            <a:ext cx="340494" cy="219710"/>
          </a:xfrm>
          <a:prstGeom prst="rect">
            <a:avLst/>
          </a:prstGeom>
          <a:noFill/>
          <a:ln>
            <a:noFill/>
          </a:ln>
        </p:spPr>
        <p:txBody>
          <a:bodyPr lIns="51415" tIns="25707" rIns="51415" bIns="2570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r>
              <a:rPr lang="zh-CN" altLang="zh-CN" sz="1100" dirty="0">
                <a:solidFill>
                  <a:prstClr val="white"/>
                </a:solidFill>
                <a:latin typeface="Arial Unicode MS" panose="020B0604020202020204" charset="-122"/>
                <a:ea typeface="Arial Unicode MS" panose="020B0604020202020204" charset="-122"/>
                <a:cs typeface="Arial Unicode MS" panose="020B0604020202020204" charset="-122"/>
                <a:sym typeface="Arial Unicode MS" panose="020B0604020202020204" charset="-122"/>
              </a:rPr>
              <a:t>* </a:t>
            </a:r>
            <a:endParaRPr lang="zh-CN" altLang="zh-CN" sz="1100" b="1" dirty="0">
              <a:solidFill>
                <a:prstClr val="white"/>
              </a:solidFill>
              <a:latin typeface="Arial Unicode MS" panose="020B0604020202020204" charset="-122"/>
              <a:ea typeface="Arial Unicode MS" panose="020B0604020202020204" charset="-122"/>
              <a:cs typeface="Arial Unicode MS" panose="020B0604020202020204" charset="-122"/>
              <a:sym typeface="Arial Unicode MS" panose="020B0604020202020204" charset="-122"/>
            </a:endParaRPr>
          </a:p>
        </p:txBody>
      </p:sp>
      <p:pic>
        <p:nvPicPr>
          <p:cNvPr id="66587" name="Picture 3"/>
          <p:cNvPicPr>
            <a:picLocks noChangeAspect="1" noChangeArrowheads="1"/>
          </p:cNvPicPr>
          <p:nvPr/>
        </p:nvPicPr>
        <p:blipFill>
          <a:blip r:embed="rId1" cstate="print">
            <a:extLst>
              <a:ext uri="{28A0092B-C50C-407E-A947-70E740481C1C}">
                <a14:useLocalDpi xmlns:a14="http://schemas.microsoft.com/office/drawing/2010/main" val="0"/>
              </a:ext>
            </a:extLst>
          </a:blip>
          <a:srcRect l="5353" t="8440" r="6203" b="10136"/>
          <a:stretch>
            <a:fillRect/>
          </a:stretch>
        </p:blipFill>
        <p:spPr bwMode="auto">
          <a:xfrm>
            <a:off x="953951" y="1009889"/>
            <a:ext cx="3009683" cy="3725157"/>
          </a:xfrm>
          <a:prstGeom prst="rect">
            <a:avLst/>
          </a:prstGeom>
          <a:noFill/>
          <a:ln>
            <a:noFill/>
          </a:ln>
          <a:effectLst>
            <a:outerShdw blurRad="50800" dist="38100" dir="2700000" algn="tl" rotWithShape="0">
              <a:schemeClr val="accent2">
                <a:alpha val="40000"/>
              </a:schemeClr>
            </a:outerShdw>
          </a:effectLst>
        </p:spPr>
      </p:pic>
      <p:sp>
        <p:nvSpPr>
          <p:cNvPr id="43015" name="矩形 22"/>
          <p:cNvSpPr>
            <a:spLocks noChangeArrowheads="1"/>
          </p:cNvSpPr>
          <p:nvPr/>
        </p:nvSpPr>
        <p:spPr bwMode="auto">
          <a:xfrm>
            <a:off x="4323178" y="1569616"/>
            <a:ext cx="2567993" cy="354890"/>
          </a:xfrm>
          <a:prstGeom prst="rect">
            <a:avLst/>
          </a:prstGeom>
          <a:solidFill>
            <a:schemeClr val="accent2">
              <a:lumMod val="60000"/>
              <a:lumOff val="40000"/>
            </a:schemeClr>
          </a:solidFill>
          <a:ln>
            <a:noFill/>
          </a:ln>
        </p:spPr>
        <p:txBody>
          <a:bodyPr lIns="51431" tIns="25716" rIns="51431" bIns="25716"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a:solidFill>
                <a:srgbClr val="F2F2F2"/>
              </a:solidFill>
              <a:latin typeface="宋体" panose="02010600030101010101" pitchFamily="2" charset="-122"/>
              <a:ea typeface="宋体" panose="02010600030101010101" pitchFamily="2" charset="-122"/>
              <a:sym typeface="宋体" panose="02010600030101010101" pitchFamily="2" charset="-122"/>
            </a:endParaRPr>
          </a:p>
        </p:txBody>
      </p:sp>
      <p:sp>
        <p:nvSpPr>
          <p:cNvPr id="43016" name="TextBox 32"/>
          <p:cNvSpPr>
            <a:spLocks noChangeArrowheads="1"/>
          </p:cNvSpPr>
          <p:nvPr/>
        </p:nvSpPr>
        <p:spPr bwMode="auto">
          <a:xfrm>
            <a:off x="4363657" y="1631543"/>
            <a:ext cx="2267977" cy="234950"/>
          </a:xfrm>
          <a:prstGeom prst="rect">
            <a:avLst/>
          </a:prstGeom>
          <a:noFill/>
          <a:ln>
            <a:noFill/>
          </a:ln>
        </p:spPr>
        <p:txBody>
          <a:bodyPr lIns="51431" tIns="25716" rIns="51431" bIns="2571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r>
              <a:rPr lang="zh-CN" altLang="en-US" sz="1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在此添加您的描述说明</a:t>
            </a:r>
            <a:endParaRPr lang="zh-CN" altLang="en-US" sz="1200"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3017" name="矩形 24"/>
          <p:cNvSpPr>
            <a:spLocks noChangeArrowheads="1"/>
          </p:cNvSpPr>
          <p:nvPr/>
        </p:nvSpPr>
        <p:spPr bwMode="auto">
          <a:xfrm>
            <a:off x="4323178" y="1980478"/>
            <a:ext cx="2822769" cy="354890"/>
          </a:xfrm>
          <a:prstGeom prst="rect">
            <a:avLst/>
          </a:prstGeom>
          <a:solidFill>
            <a:schemeClr val="accent2">
              <a:lumMod val="60000"/>
              <a:lumOff val="40000"/>
            </a:schemeClr>
          </a:solidFill>
          <a:ln>
            <a:noFill/>
          </a:ln>
        </p:spPr>
        <p:txBody>
          <a:bodyPr lIns="51431" tIns="25716" rIns="51431" bIns="25716"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a:solidFill>
                <a:srgbClr val="F2F2F2"/>
              </a:solidFill>
              <a:latin typeface="宋体" panose="02010600030101010101" pitchFamily="2" charset="-122"/>
              <a:ea typeface="宋体" panose="02010600030101010101" pitchFamily="2" charset="-122"/>
              <a:sym typeface="宋体" panose="02010600030101010101" pitchFamily="2" charset="-122"/>
            </a:endParaRPr>
          </a:p>
        </p:txBody>
      </p:sp>
      <p:sp>
        <p:nvSpPr>
          <p:cNvPr id="43018" name="TextBox 34"/>
          <p:cNvSpPr>
            <a:spLocks noChangeArrowheads="1"/>
          </p:cNvSpPr>
          <p:nvPr/>
        </p:nvSpPr>
        <p:spPr bwMode="auto">
          <a:xfrm>
            <a:off x="4363656" y="2043596"/>
            <a:ext cx="2375126" cy="234950"/>
          </a:xfrm>
          <a:prstGeom prst="rect">
            <a:avLst/>
          </a:prstGeom>
          <a:noFill/>
          <a:ln>
            <a:noFill/>
          </a:ln>
        </p:spPr>
        <p:txBody>
          <a:bodyPr lIns="51431" tIns="25716" rIns="51431" bIns="2571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r>
              <a:rPr lang="zh-CN" altLang="en-US" sz="1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在此添加您的描述</a:t>
            </a:r>
            <a:endParaRPr lang="zh-CN" altLang="en-US" sz="1200"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3019" name="矩形 26"/>
          <p:cNvSpPr>
            <a:spLocks noChangeArrowheads="1"/>
          </p:cNvSpPr>
          <p:nvPr/>
        </p:nvSpPr>
        <p:spPr bwMode="auto">
          <a:xfrm>
            <a:off x="4323178" y="2391341"/>
            <a:ext cx="2822769" cy="354890"/>
          </a:xfrm>
          <a:prstGeom prst="rect">
            <a:avLst/>
          </a:prstGeom>
          <a:solidFill>
            <a:schemeClr val="accent2">
              <a:lumMod val="60000"/>
              <a:lumOff val="40000"/>
            </a:schemeClr>
          </a:solidFill>
          <a:ln>
            <a:noFill/>
          </a:ln>
        </p:spPr>
        <p:txBody>
          <a:bodyPr lIns="51431" tIns="25716" rIns="51431" bIns="25716"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a:solidFill>
                <a:srgbClr val="F2F2F2"/>
              </a:solidFill>
              <a:latin typeface="宋体" panose="02010600030101010101" pitchFamily="2" charset="-122"/>
              <a:ea typeface="宋体" panose="02010600030101010101" pitchFamily="2" charset="-122"/>
              <a:sym typeface="宋体" panose="02010600030101010101" pitchFamily="2" charset="-122"/>
            </a:endParaRPr>
          </a:p>
        </p:txBody>
      </p:sp>
      <p:sp>
        <p:nvSpPr>
          <p:cNvPr id="43020" name="TextBox 36"/>
          <p:cNvSpPr>
            <a:spLocks noChangeArrowheads="1"/>
          </p:cNvSpPr>
          <p:nvPr/>
        </p:nvSpPr>
        <p:spPr bwMode="auto">
          <a:xfrm>
            <a:off x="4363657" y="2454459"/>
            <a:ext cx="2544182" cy="234950"/>
          </a:xfrm>
          <a:prstGeom prst="rect">
            <a:avLst/>
          </a:prstGeom>
          <a:noFill/>
          <a:ln>
            <a:noFill/>
          </a:ln>
        </p:spPr>
        <p:txBody>
          <a:bodyPr lIns="51431" tIns="25716" rIns="51431" bIns="2571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r>
              <a:rPr lang="zh-CN" altLang="en-US" sz="1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在此添加您的小标签</a:t>
            </a:r>
            <a:endParaRPr lang="zh-CN" altLang="en-US" sz="1200"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3021" name="矩形 28"/>
          <p:cNvSpPr>
            <a:spLocks noChangeArrowheads="1"/>
          </p:cNvSpPr>
          <p:nvPr/>
        </p:nvSpPr>
        <p:spPr bwMode="auto">
          <a:xfrm>
            <a:off x="4323178" y="2802204"/>
            <a:ext cx="3240648" cy="354890"/>
          </a:xfrm>
          <a:prstGeom prst="rect">
            <a:avLst/>
          </a:prstGeom>
          <a:solidFill>
            <a:schemeClr val="accent2">
              <a:lumMod val="60000"/>
              <a:lumOff val="40000"/>
            </a:schemeClr>
          </a:solidFill>
          <a:ln>
            <a:noFill/>
          </a:ln>
        </p:spPr>
        <p:txBody>
          <a:bodyPr lIns="51431" tIns="25716" rIns="51431" bIns="25716"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a:solidFill>
                <a:srgbClr val="F2F2F2"/>
              </a:solidFill>
              <a:latin typeface="宋体" panose="02010600030101010101" pitchFamily="2" charset="-122"/>
              <a:ea typeface="宋体" panose="02010600030101010101" pitchFamily="2" charset="-122"/>
              <a:sym typeface="宋体" panose="02010600030101010101" pitchFamily="2" charset="-122"/>
            </a:endParaRPr>
          </a:p>
        </p:txBody>
      </p:sp>
      <p:sp>
        <p:nvSpPr>
          <p:cNvPr id="43022" name="TextBox 38"/>
          <p:cNvSpPr>
            <a:spLocks noChangeArrowheads="1"/>
          </p:cNvSpPr>
          <p:nvPr/>
        </p:nvSpPr>
        <p:spPr bwMode="auto">
          <a:xfrm>
            <a:off x="4363657" y="2865322"/>
            <a:ext cx="2859675" cy="234950"/>
          </a:xfrm>
          <a:prstGeom prst="rect">
            <a:avLst/>
          </a:prstGeom>
          <a:noFill/>
          <a:ln>
            <a:noFill/>
          </a:ln>
        </p:spPr>
        <p:txBody>
          <a:bodyPr lIns="51431" tIns="25716" rIns="51431" bIns="2571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r>
              <a:rPr lang="zh-CN" altLang="en-US" sz="1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在此添加您的描述</a:t>
            </a:r>
            <a:endParaRPr lang="zh-CN" altLang="en-US" sz="1200"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3023" name="矩形 30"/>
          <p:cNvSpPr>
            <a:spLocks noChangeArrowheads="1"/>
          </p:cNvSpPr>
          <p:nvPr/>
        </p:nvSpPr>
        <p:spPr bwMode="auto">
          <a:xfrm>
            <a:off x="4323178" y="1158754"/>
            <a:ext cx="3082306" cy="353699"/>
          </a:xfrm>
          <a:prstGeom prst="rect">
            <a:avLst/>
          </a:prstGeom>
          <a:solidFill>
            <a:schemeClr val="accent2">
              <a:lumMod val="60000"/>
              <a:lumOff val="40000"/>
            </a:schemeClr>
          </a:solidFill>
          <a:ln>
            <a:noFill/>
          </a:ln>
        </p:spPr>
        <p:txBody>
          <a:bodyPr lIns="51431" tIns="25716" rIns="51431" bIns="25716"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a:solidFill>
                <a:srgbClr val="F2F2F2"/>
              </a:solidFill>
              <a:latin typeface="宋体" panose="02010600030101010101" pitchFamily="2" charset="-122"/>
              <a:ea typeface="宋体" panose="02010600030101010101" pitchFamily="2" charset="-122"/>
              <a:sym typeface="宋体" panose="02010600030101010101" pitchFamily="2" charset="-122"/>
            </a:endParaRPr>
          </a:p>
        </p:txBody>
      </p:sp>
      <p:sp>
        <p:nvSpPr>
          <p:cNvPr id="43024" name="TextBox 40"/>
          <p:cNvSpPr>
            <a:spLocks noChangeArrowheads="1"/>
          </p:cNvSpPr>
          <p:nvPr/>
        </p:nvSpPr>
        <p:spPr bwMode="auto">
          <a:xfrm>
            <a:off x="4363656" y="1221871"/>
            <a:ext cx="2327505" cy="234950"/>
          </a:xfrm>
          <a:prstGeom prst="rect">
            <a:avLst/>
          </a:prstGeom>
          <a:noFill/>
          <a:ln>
            <a:noFill/>
          </a:ln>
        </p:spPr>
        <p:txBody>
          <a:bodyPr lIns="51431" tIns="25716" rIns="51431" bIns="2571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r>
              <a:rPr lang="zh-CN" altLang="en-US" sz="1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在此添加您的小标签</a:t>
            </a:r>
            <a:endParaRPr lang="zh-CN" altLang="en-US" sz="1200"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3025" name="矩形 32"/>
          <p:cNvSpPr>
            <a:spLocks noChangeArrowheads="1"/>
          </p:cNvSpPr>
          <p:nvPr/>
        </p:nvSpPr>
        <p:spPr bwMode="auto">
          <a:xfrm>
            <a:off x="4323177" y="3213067"/>
            <a:ext cx="2185831" cy="354890"/>
          </a:xfrm>
          <a:prstGeom prst="rect">
            <a:avLst/>
          </a:prstGeom>
          <a:solidFill>
            <a:schemeClr val="accent2">
              <a:lumMod val="60000"/>
              <a:lumOff val="40000"/>
              <a:alpha val="99000"/>
            </a:schemeClr>
          </a:solidFill>
          <a:ln>
            <a:noFill/>
          </a:ln>
        </p:spPr>
        <p:txBody>
          <a:bodyPr lIns="51431" tIns="25716" rIns="51431" bIns="25716"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a:solidFill>
                <a:srgbClr val="F2F2F2"/>
              </a:solidFill>
              <a:latin typeface="宋体" panose="02010600030101010101" pitchFamily="2" charset="-122"/>
              <a:ea typeface="宋体" panose="02010600030101010101" pitchFamily="2" charset="-122"/>
              <a:sym typeface="宋体" panose="02010600030101010101" pitchFamily="2" charset="-122"/>
            </a:endParaRPr>
          </a:p>
        </p:txBody>
      </p:sp>
      <p:sp>
        <p:nvSpPr>
          <p:cNvPr id="43026" name="TextBox 42"/>
          <p:cNvSpPr>
            <a:spLocks noChangeArrowheads="1"/>
          </p:cNvSpPr>
          <p:nvPr/>
        </p:nvSpPr>
        <p:spPr bwMode="auto">
          <a:xfrm>
            <a:off x="4363656" y="3263085"/>
            <a:ext cx="1825097" cy="234950"/>
          </a:xfrm>
          <a:prstGeom prst="rect">
            <a:avLst/>
          </a:prstGeom>
          <a:noFill/>
          <a:ln>
            <a:noFill/>
          </a:ln>
        </p:spPr>
        <p:txBody>
          <a:bodyPr lIns="51431" tIns="25716" rIns="51431" bIns="2571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r>
              <a:rPr lang="zh-CN" altLang="en-US" sz="1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在此添加您的小标签</a:t>
            </a:r>
            <a:endParaRPr lang="zh-CN" altLang="en-US" sz="1200"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3027" name="矩形 34"/>
          <p:cNvSpPr>
            <a:spLocks noChangeArrowheads="1"/>
          </p:cNvSpPr>
          <p:nvPr/>
        </p:nvSpPr>
        <p:spPr bwMode="auto">
          <a:xfrm>
            <a:off x="4266032" y="3784703"/>
            <a:ext cx="754034" cy="253908"/>
          </a:xfrm>
          <a:prstGeom prst="rect">
            <a:avLst/>
          </a:prstGeom>
          <a:noFill/>
          <a:ln>
            <a:noFill/>
          </a:ln>
        </p:spPr>
        <p:txBody>
          <a:bodyPr wrap="none" lIns="68571" tIns="34286" rIns="68571" bIns="3428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r>
              <a:rPr lang="zh-CN" altLang="en-US" sz="1200" b="1" dirty="0">
                <a:solidFill>
                  <a:schemeClr val="accent2">
                    <a:lumMod val="75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200" b="1" dirty="0">
              <a:solidFill>
                <a:schemeClr val="accent2">
                  <a:lumMod val="7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3028" name="矩形 47"/>
          <p:cNvSpPr>
            <a:spLocks noChangeArrowheads="1"/>
          </p:cNvSpPr>
          <p:nvPr/>
        </p:nvSpPr>
        <p:spPr bwMode="auto">
          <a:xfrm>
            <a:off x="4255317" y="4071711"/>
            <a:ext cx="1857241" cy="399415"/>
          </a:xfrm>
          <a:prstGeom prst="rect">
            <a:avLst/>
          </a:prstGeom>
          <a:noFill/>
          <a:ln>
            <a:noFill/>
          </a:ln>
        </p:spPr>
        <p:txBody>
          <a:bodyPr lIns="68571" tIns="34286" rIns="68571" bIns="3428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20000"/>
              </a:lnSpc>
              <a:spcBef>
                <a:spcPct val="0"/>
              </a:spcBef>
              <a:spcAft>
                <a:spcPct val="0"/>
              </a:spcAft>
              <a:buFont typeface="Arial" panose="020B0604020202020204" pitchFamily="34" charset="0"/>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在此录入本图表的综合描述说明，在此录入本图表的综合描述说明。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3029" name="矩形 36"/>
          <p:cNvSpPr>
            <a:spLocks noChangeArrowheads="1"/>
          </p:cNvSpPr>
          <p:nvPr/>
        </p:nvSpPr>
        <p:spPr bwMode="auto">
          <a:xfrm>
            <a:off x="6235183" y="3784703"/>
            <a:ext cx="754034" cy="253908"/>
          </a:xfrm>
          <a:prstGeom prst="rect">
            <a:avLst/>
          </a:prstGeom>
          <a:noFill/>
          <a:ln>
            <a:noFill/>
          </a:ln>
        </p:spPr>
        <p:txBody>
          <a:bodyPr wrap="none" lIns="68571" tIns="34286" rIns="68571" bIns="3428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r>
              <a:rPr lang="zh-CN" altLang="en-US" sz="1200" b="1" dirty="0">
                <a:solidFill>
                  <a:schemeClr val="accent2">
                    <a:lumMod val="75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200" b="1" dirty="0">
              <a:solidFill>
                <a:schemeClr val="accent2">
                  <a:lumMod val="7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3030" name="矩形 37"/>
          <p:cNvSpPr>
            <a:spLocks noChangeArrowheads="1"/>
          </p:cNvSpPr>
          <p:nvPr/>
        </p:nvSpPr>
        <p:spPr bwMode="auto">
          <a:xfrm>
            <a:off x="6224469" y="4071711"/>
            <a:ext cx="1857241" cy="399415"/>
          </a:xfrm>
          <a:prstGeom prst="rect">
            <a:avLst/>
          </a:prstGeom>
          <a:noFill/>
          <a:ln>
            <a:noFill/>
          </a:ln>
        </p:spPr>
        <p:txBody>
          <a:bodyPr lIns="68571" tIns="34286" rIns="68571" bIns="3428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20000"/>
              </a:lnSpc>
              <a:spcBef>
                <a:spcPct val="0"/>
              </a:spcBef>
              <a:spcAft>
                <a:spcPct val="0"/>
              </a:spcAft>
              <a:buFont typeface="Arial" panose="020B0604020202020204" pitchFamily="34" charset="0"/>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在此录入本图表的综合描述说明，在此录入本图表的综合描述说明。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pic>
        <p:nvPicPr>
          <p:cNvPr id="3" name="图片 2" descr="400099391.jpg"/>
          <p:cNvPicPr>
            <a:picLocks noChangeAspect="1"/>
          </p:cNvPicPr>
          <p:nvPr/>
        </p:nvPicPr>
        <p:blipFill rotWithShape="1">
          <a:blip r:embed="rId2" cstate="print">
            <a:extLst>
              <a:ext uri="{28A0092B-C50C-407E-A947-70E740481C1C}">
                <a14:useLocalDpi xmlns:a14="http://schemas.microsoft.com/office/drawing/2010/main" val="0"/>
              </a:ext>
            </a:extLst>
          </a:blip>
          <a:srcRect l="32709" t="494" r="17451" b="-494"/>
          <a:stretch>
            <a:fillRect/>
          </a:stretch>
        </p:blipFill>
        <p:spPr>
          <a:xfrm>
            <a:off x="1445744" y="1491630"/>
            <a:ext cx="2045187" cy="2735672"/>
          </a:xfrm>
          <a:prstGeom prst="rect">
            <a:avLst/>
          </a:prstGeom>
        </p:spPr>
      </p:pic>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3024"/>
                                        </p:tgtEl>
                                        <p:attrNameLst>
                                          <p:attrName>style.visibility</p:attrName>
                                        </p:attrNameLst>
                                      </p:cBhvr>
                                      <p:to>
                                        <p:strVal val="visible"/>
                                      </p:to>
                                    </p:set>
                                    <p:anim calcmode="lin" valueType="num">
                                      <p:cBhvr>
                                        <p:cTn id="7" dur="350"/>
                                        <p:tgtEl>
                                          <p:spTgt spid="43024"/>
                                        </p:tgtEl>
                                        <p:attrNameLst>
                                          <p:attrName>ppt_x</p:attrName>
                                        </p:attrNameLst>
                                      </p:cBhvr>
                                      <p:tavLst>
                                        <p:tav tm="0">
                                          <p:val>
                                            <p:strVal val="#ppt_x-#ppt_w*1.125000"/>
                                          </p:val>
                                        </p:tav>
                                        <p:tav tm="100000">
                                          <p:val>
                                            <p:strVal val="#ppt_x"/>
                                          </p:val>
                                        </p:tav>
                                      </p:tavLst>
                                    </p:anim>
                                    <p:animEffect>
                                      <p:cBhvr>
                                        <p:cTn id="8" dur="350"/>
                                        <p:tgtEl>
                                          <p:spTgt spid="43024"/>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43023"/>
                                        </p:tgtEl>
                                        <p:attrNameLst>
                                          <p:attrName>style.visibility</p:attrName>
                                        </p:attrNameLst>
                                      </p:cBhvr>
                                      <p:to>
                                        <p:strVal val="visible"/>
                                      </p:to>
                                    </p:set>
                                    <p:anim calcmode="lin" valueType="num">
                                      <p:cBhvr>
                                        <p:cTn id="11" dur="350"/>
                                        <p:tgtEl>
                                          <p:spTgt spid="43023"/>
                                        </p:tgtEl>
                                        <p:attrNameLst>
                                          <p:attrName>ppt_x</p:attrName>
                                        </p:attrNameLst>
                                      </p:cBhvr>
                                      <p:tavLst>
                                        <p:tav tm="0">
                                          <p:val>
                                            <p:strVal val="#ppt_x-#ppt_w*1.125000"/>
                                          </p:val>
                                        </p:tav>
                                        <p:tav tm="100000">
                                          <p:val>
                                            <p:strVal val="#ppt_x"/>
                                          </p:val>
                                        </p:tav>
                                      </p:tavLst>
                                    </p:anim>
                                    <p:animEffect>
                                      <p:cBhvr>
                                        <p:cTn id="12" dur="350"/>
                                        <p:tgtEl>
                                          <p:spTgt spid="43023"/>
                                        </p:tgtEl>
                                      </p:cBhvr>
                                    </p:animEffect>
                                  </p:childTnLst>
                                </p:cTn>
                              </p:par>
                              <p:par>
                                <p:cTn id="13" presetID="12" presetClass="entr" presetSubtype="8" fill="hold" grpId="0" nodeType="withEffect">
                                  <p:stCondLst>
                                    <p:cond delay="250"/>
                                  </p:stCondLst>
                                  <p:childTnLst>
                                    <p:set>
                                      <p:cBhvr>
                                        <p:cTn id="14" dur="1" fill="hold">
                                          <p:stCondLst>
                                            <p:cond delay="0"/>
                                          </p:stCondLst>
                                        </p:cTn>
                                        <p:tgtEl>
                                          <p:spTgt spid="43016"/>
                                        </p:tgtEl>
                                        <p:attrNameLst>
                                          <p:attrName>style.visibility</p:attrName>
                                        </p:attrNameLst>
                                      </p:cBhvr>
                                      <p:to>
                                        <p:strVal val="visible"/>
                                      </p:to>
                                    </p:set>
                                    <p:anim calcmode="lin" valueType="num">
                                      <p:cBhvr>
                                        <p:cTn id="15" dur="350"/>
                                        <p:tgtEl>
                                          <p:spTgt spid="43016"/>
                                        </p:tgtEl>
                                        <p:attrNameLst>
                                          <p:attrName>ppt_x</p:attrName>
                                        </p:attrNameLst>
                                      </p:cBhvr>
                                      <p:tavLst>
                                        <p:tav tm="0">
                                          <p:val>
                                            <p:strVal val="#ppt_x-#ppt_w*1.125000"/>
                                          </p:val>
                                        </p:tav>
                                        <p:tav tm="100000">
                                          <p:val>
                                            <p:strVal val="#ppt_x"/>
                                          </p:val>
                                        </p:tav>
                                      </p:tavLst>
                                    </p:anim>
                                    <p:animEffect>
                                      <p:cBhvr>
                                        <p:cTn id="16" dur="350"/>
                                        <p:tgtEl>
                                          <p:spTgt spid="43016"/>
                                        </p:tgtEl>
                                      </p:cBhvr>
                                    </p:animEffect>
                                  </p:childTnLst>
                                </p:cTn>
                              </p:par>
                              <p:par>
                                <p:cTn id="17" presetID="12" presetClass="entr" presetSubtype="8" fill="hold" grpId="0" nodeType="withEffect">
                                  <p:stCondLst>
                                    <p:cond delay="250"/>
                                  </p:stCondLst>
                                  <p:childTnLst>
                                    <p:set>
                                      <p:cBhvr>
                                        <p:cTn id="18" dur="1" fill="hold">
                                          <p:stCondLst>
                                            <p:cond delay="0"/>
                                          </p:stCondLst>
                                        </p:cTn>
                                        <p:tgtEl>
                                          <p:spTgt spid="43015"/>
                                        </p:tgtEl>
                                        <p:attrNameLst>
                                          <p:attrName>style.visibility</p:attrName>
                                        </p:attrNameLst>
                                      </p:cBhvr>
                                      <p:to>
                                        <p:strVal val="visible"/>
                                      </p:to>
                                    </p:set>
                                    <p:anim calcmode="lin" valueType="num">
                                      <p:cBhvr>
                                        <p:cTn id="19" dur="350"/>
                                        <p:tgtEl>
                                          <p:spTgt spid="43015"/>
                                        </p:tgtEl>
                                        <p:attrNameLst>
                                          <p:attrName>ppt_x</p:attrName>
                                        </p:attrNameLst>
                                      </p:cBhvr>
                                      <p:tavLst>
                                        <p:tav tm="0">
                                          <p:val>
                                            <p:strVal val="#ppt_x-#ppt_w*1.125000"/>
                                          </p:val>
                                        </p:tav>
                                        <p:tav tm="100000">
                                          <p:val>
                                            <p:strVal val="#ppt_x"/>
                                          </p:val>
                                        </p:tav>
                                      </p:tavLst>
                                    </p:anim>
                                    <p:animEffect>
                                      <p:cBhvr>
                                        <p:cTn id="20" dur="350"/>
                                        <p:tgtEl>
                                          <p:spTgt spid="43015"/>
                                        </p:tgtEl>
                                      </p:cBhvr>
                                    </p:animEffect>
                                  </p:childTnLst>
                                </p:cTn>
                              </p:par>
                              <p:par>
                                <p:cTn id="21" presetID="12" presetClass="entr" presetSubtype="8" fill="hold" grpId="0" nodeType="withEffect">
                                  <p:stCondLst>
                                    <p:cond delay="500"/>
                                  </p:stCondLst>
                                  <p:childTnLst>
                                    <p:set>
                                      <p:cBhvr>
                                        <p:cTn id="22" dur="1" fill="hold">
                                          <p:stCondLst>
                                            <p:cond delay="0"/>
                                          </p:stCondLst>
                                        </p:cTn>
                                        <p:tgtEl>
                                          <p:spTgt spid="43018"/>
                                        </p:tgtEl>
                                        <p:attrNameLst>
                                          <p:attrName>style.visibility</p:attrName>
                                        </p:attrNameLst>
                                      </p:cBhvr>
                                      <p:to>
                                        <p:strVal val="visible"/>
                                      </p:to>
                                    </p:set>
                                    <p:anim calcmode="lin" valueType="num">
                                      <p:cBhvr>
                                        <p:cTn id="23" dur="350"/>
                                        <p:tgtEl>
                                          <p:spTgt spid="43018"/>
                                        </p:tgtEl>
                                        <p:attrNameLst>
                                          <p:attrName>ppt_x</p:attrName>
                                        </p:attrNameLst>
                                      </p:cBhvr>
                                      <p:tavLst>
                                        <p:tav tm="0">
                                          <p:val>
                                            <p:strVal val="#ppt_x-#ppt_w*1.125000"/>
                                          </p:val>
                                        </p:tav>
                                        <p:tav tm="100000">
                                          <p:val>
                                            <p:strVal val="#ppt_x"/>
                                          </p:val>
                                        </p:tav>
                                      </p:tavLst>
                                    </p:anim>
                                    <p:animEffect>
                                      <p:cBhvr>
                                        <p:cTn id="24" dur="350"/>
                                        <p:tgtEl>
                                          <p:spTgt spid="43018"/>
                                        </p:tgtEl>
                                      </p:cBhvr>
                                    </p:animEffect>
                                  </p:childTnLst>
                                </p:cTn>
                              </p:par>
                              <p:par>
                                <p:cTn id="25" presetID="12" presetClass="entr" presetSubtype="8" fill="hold" grpId="0" nodeType="withEffect">
                                  <p:stCondLst>
                                    <p:cond delay="500"/>
                                  </p:stCondLst>
                                  <p:childTnLst>
                                    <p:set>
                                      <p:cBhvr>
                                        <p:cTn id="26" dur="1" fill="hold">
                                          <p:stCondLst>
                                            <p:cond delay="0"/>
                                          </p:stCondLst>
                                        </p:cTn>
                                        <p:tgtEl>
                                          <p:spTgt spid="43017"/>
                                        </p:tgtEl>
                                        <p:attrNameLst>
                                          <p:attrName>style.visibility</p:attrName>
                                        </p:attrNameLst>
                                      </p:cBhvr>
                                      <p:to>
                                        <p:strVal val="visible"/>
                                      </p:to>
                                    </p:set>
                                    <p:anim calcmode="lin" valueType="num">
                                      <p:cBhvr>
                                        <p:cTn id="27" dur="350"/>
                                        <p:tgtEl>
                                          <p:spTgt spid="43017"/>
                                        </p:tgtEl>
                                        <p:attrNameLst>
                                          <p:attrName>ppt_x</p:attrName>
                                        </p:attrNameLst>
                                      </p:cBhvr>
                                      <p:tavLst>
                                        <p:tav tm="0">
                                          <p:val>
                                            <p:strVal val="#ppt_x-#ppt_w*1.125000"/>
                                          </p:val>
                                        </p:tav>
                                        <p:tav tm="100000">
                                          <p:val>
                                            <p:strVal val="#ppt_x"/>
                                          </p:val>
                                        </p:tav>
                                      </p:tavLst>
                                    </p:anim>
                                    <p:animEffect>
                                      <p:cBhvr>
                                        <p:cTn id="28" dur="350"/>
                                        <p:tgtEl>
                                          <p:spTgt spid="43017"/>
                                        </p:tgtEl>
                                      </p:cBhvr>
                                    </p:animEffect>
                                  </p:childTnLst>
                                </p:cTn>
                              </p:par>
                              <p:par>
                                <p:cTn id="29" presetID="12" presetClass="entr" presetSubtype="8" fill="hold" grpId="0" nodeType="withEffect">
                                  <p:stCondLst>
                                    <p:cond delay="250"/>
                                  </p:stCondLst>
                                  <p:childTnLst>
                                    <p:set>
                                      <p:cBhvr>
                                        <p:cTn id="30" dur="1" fill="hold">
                                          <p:stCondLst>
                                            <p:cond delay="0"/>
                                          </p:stCondLst>
                                        </p:cTn>
                                        <p:tgtEl>
                                          <p:spTgt spid="43020"/>
                                        </p:tgtEl>
                                        <p:attrNameLst>
                                          <p:attrName>style.visibility</p:attrName>
                                        </p:attrNameLst>
                                      </p:cBhvr>
                                      <p:to>
                                        <p:strVal val="visible"/>
                                      </p:to>
                                    </p:set>
                                    <p:anim calcmode="lin" valueType="num">
                                      <p:cBhvr>
                                        <p:cTn id="31" dur="350"/>
                                        <p:tgtEl>
                                          <p:spTgt spid="43020"/>
                                        </p:tgtEl>
                                        <p:attrNameLst>
                                          <p:attrName>ppt_x</p:attrName>
                                        </p:attrNameLst>
                                      </p:cBhvr>
                                      <p:tavLst>
                                        <p:tav tm="0">
                                          <p:val>
                                            <p:strVal val="#ppt_x-#ppt_w*1.125000"/>
                                          </p:val>
                                        </p:tav>
                                        <p:tav tm="100000">
                                          <p:val>
                                            <p:strVal val="#ppt_x"/>
                                          </p:val>
                                        </p:tav>
                                      </p:tavLst>
                                    </p:anim>
                                    <p:animEffect>
                                      <p:cBhvr>
                                        <p:cTn id="32" dur="350"/>
                                        <p:tgtEl>
                                          <p:spTgt spid="43020"/>
                                        </p:tgtEl>
                                      </p:cBhvr>
                                    </p:animEffect>
                                  </p:childTnLst>
                                </p:cTn>
                              </p:par>
                              <p:par>
                                <p:cTn id="33" presetID="12" presetClass="entr" presetSubtype="8" fill="hold" grpId="0" nodeType="withEffect">
                                  <p:stCondLst>
                                    <p:cond delay="250"/>
                                  </p:stCondLst>
                                  <p:childTnLst>
                                    <p:set>
                                      <p:cBhvr>
                                        <p:cTn id="34" dur="1" fill="hold">
                                          <p:stCondLst>
                                            <p:cond delay="0"/>
                                          </p:stCondLst>
                                        </p:cTn>
                                        <p:tgtEl>
                                          <p:spTgt spid="43019"/>
                                        </p:tgtEl>
                                        <p:attrNameLst>
                                          <p:attrName>style.visibility</p:attrName>
                                        </p:attrNameLst>
                                      </p:cBhvr>
                                      <p:to>
                                        <p:strVal val="visible"/>
                                      </p:to>
                                    </p:set>
                                    <p:anim calcmode="lin" valueType="num">
                                      <p:cBhvr>
                                        <p:cTn id="35" dur="350"/>
                                        <p:tgtEl>
                                          <p:spTgt spid="43019"/>
                                        </p:tgtEl>
                                        <p:attrNameLst>
                                          <p:attrName>ppt_x</p:attrName>
                                        </p:attrNameLst>
                                      </p:cBhvr>
                                      <p:tavLst>
                                        <p:tav tm="0">
                                          <p:val>
                                            <p:strVal val="#ppt_x-#ppt_w*1.125000"/>
                                          </p:val>
                                        </p:tav>
                                        <p:tav tm="100000">
                                          <p:val>
                                            <p:strVal val="#ppt_x"/>
                                          </p:val>
                                        </p:tav>
                                      </p:tavLst>
                                    </p:anim>
                                    <p:animEffect>
                                      <p:cBhvr>
                                        <p:cTn id="36" dur="350"/>
                                        <p:tgtEl>
                                          <p:spTgt spid="43019"/>
                                        </p:tgtEl>
                                      </p:cBhvr>
                                    </p:animEffect>
                                  </p:childTnLst>
                                </p:cTn>
                              </p:par>
                              <p:par>
                                <p:cTn id="37" presetID="12" presetClass="entr" presetSubtype="8" fill="hold" grpId="0" nodeType="withEffect">
                                  <p:stCondLst>
                                    <p:cond delay="750"/>
                                  </p:stCondLst>
                                  <p:childTnLst>
                                    <p:set>
                                      <p:cBhvr>
                                        <p:cTn id="38" dur="1" fill="hold">
                                          <p:stCondLst>
                                            <p:cond delay="0"/>
                                          </p:stCondLst>
                                        </p:cTn>
                                        <p:tgtEl>
                                          <p:spTgt spid="43022"/>
                                        </p:tgtEl>
                                        <p:attrNameLst>
                                          <p:attrName>style.visibility</p:attrName>
                                        </p:attrNameLst>
                                      </p:cBhvr>
                                      <p:to>
                                        <p:strVal val="visible"/>
                                      </p:to>
                                    </p:set>
                                    <p:anim calcmode="lin" valueType="num">
                                      <p:cBhvr>
                                        <p:cTn id="39" dur="350"/>
                                        <p:tgtEl>
                                          <p:spTgt spid="43022"/>
                                        </p:tgtEl>
                                        <p:attrNameLst>
                                          <p:attrName>ppt_x</p:attrName>
                                        </p:attrNameLst>
                                      </p:cBhvr>
                                      <p:tavLst>
                                        <p:tav tm="0">
                                          <p:val>
                                            <p:strVal val="#ppt_x-#ppt_w*1.125000"/>
                                          </p:val>
                                        </p:tav>
                                        <p:tav tm="100000">
                                          <p:val>
                                            <p:strVal val="#ppt_x"/>
                                          </p:val>
                                        </p:tav>
                                      </p:tavLst>
                                    </p:anim>
                                    <p:animEffect>
                                      <p:cBhvr>
                                        <p:cTn id="40" dur="350"/>
                                        <p:tgtEl>
                                          <p:spTgt spid="43022"/>
                                        </p:tgtEl>
                                      </p:cBhvr>
                                    </p:animEffect>
                                  </p:childTnLst>
                                </p:cTn>
                              </p:par>
                              <p:par>
                                <p:cTn id="41" presetID="12" presetClass="entr" presetSubtype="8" fill="hold" grpId="0" nodeType="withEffect">
                                  <p:stCondLst>
                                    <p:cond delay="750"/>
                                  </p:stCondLst>
                                  <p:childTnLst>
                                    <p:set>
                                      <p:cBhvr>
                                        <p:cTn id="42" dur="1" fill="hold">
                                          <p:stCondLst>
                                            <p:cond delay="0"/>
                                          </p:stCondLst>
                                        </p:cTn>
                                        <p:tgtEl>
                                          <p:spTgt spid="43021"/>
                                        </p:tgtEl>
                                        <p:attrNameLst>
                                          <p:attrName>style.visibility</p:attrName>
                                        </p:attrNameLst>
                                      </p:cBhvr>
                                      <p:to>
                                        <p:strVal val="visible"/>
                                      </p:to>
                                    </p:set>
                                    <p:anim calcmode="lin" valueType="num">
                                      <p:cBhvr>
                                        <p:cTn id="43" dur="350"/>
                                        <p:tgtEl>
                                          <p:spTgt spid="43021"/>
                                        </p:tgtEl>
                                        <p:attrNameLst>
                                          <p:attrName>ppt_x</p:attrName>
                                        </p:attrNameLst>
                                      </p:cBhvr>
                                      <p:tavLst>
                                        <p:tav tm="0">
                                          <p:val>
                                            <p:strVal val="#ppt_x-#ppt_w*1.125000"/>
                                          </p:val>
                                        </p:tav>
                                        <p:tav tm="100000">
                                          <p:val>
                                            <p:strVal val="#ppt_x"/>
                                          </p:val>
                                        </p:tav>
                                      </p:tavLst>
                                    </p:anim>
                                    <p:animEffect>
                                      <p:cBhvr>
                                        <p:cTn id="44" dur="350"/>
                                        <p:tgtEl>
                                          <p:spTgt spid="43021"/>
                                        </p:tgtEl>
                                      </p:cBhvr>
                                    </p:animEffect>
                                  </p:childTnLst>
                                </p:cTn>
                              </p:par>
                              <p:par>
                                <p:cTn id="45" presetID="12" presetClass="entr" presetSubtype="8" fill="hold" grpId="0" nodeType="withEffect">
                                  <p:stCondLst>
                                    <p:cond delay="1000"/>
                                  </p:stCondLst>
                                  <p:childTnLst>
                                    <p:set>
                                      <p:cBhvr>
                                        <p:cTn id="46" dur="1" fill="hold">
                                          <p:stCondLst>
                                            <p:cond delay="0"/>
                                          </p:stCondLst>
                                        </p:cTn>
                                        <p:tgtEl>
                                          <p:spTgt spid="43026"/>
                                        </p:tgtEl>
                                        <p:attrNameLst>
                                          <p:attrName>style.visibility</p:attrName>
                                        </p:attrNameLst>
                                      </p:cBhvr>
                                      <p:to>
                                        <p:strVal val="visible"/>
                                      </p:to>
                                    </p:set>
                                    <p:anim calcmode="lin" valueType="num">
                                      <p:cBhvr>
                                        <p:cTn id="47" dur="350"/>
                                        <p:tgtEl>
                                          <p:spTgt spid="43026"/>
                                        </p:tgtEl>
                                        <p:attrNameLst>
                                          <p:attrName>ppt_x</p:attrName>
                                        </p:attrNameLst>
                                      </p:cBhvr>
                                      <p:tavLst>
                                        <p:tav tm="0">
                                          <p:val>
                                            <p:strVal val="#ppt_x-#ppt_w*1.125000"/>
                                          </p:val>
                                        </p:tav>
                                        <p:tav tm="100000">
                                          <p:val>
                                            <p:strVal val="#ppt_x"/>
                                          </p:val>
                                        </p:tav>
                                      </p:tavLst>
                                    </p:anim>
                                    <p:animEffect>
                                      <p:cBhvr>
                                        <p:cTn id="48" dur="350"/>
                                        <p:tgtEl>
                                          <p:spTgt spid="43026"/>
                                        </p:tgtEl>
                                      </p:cBhvr>
                                    </p:animEffect>
                                  </p:childTnLst>
                                </p:cTn>
                              </p:par>
                              <p:par>
                                <p:cTn id="49" presetID="12" presetClass="entr" presetSubtype="8" fill="hold" grpId="0" nodeType="withEffect">
                                  <p:stCondLst>
                                    <p:cond delay="1000"/>
                                  </p:stCondLst>
                                  <p:childTnLst>
                                    <p:set>
                                      <p:cBhvr>
                                        <p:cTn id="50" dur="1" fill="hold">
                                          <p:stCondLst>
                                            <p:cond delay="0"/>
                                          </p:stCondLst>
                                        </p:cTn>
                                        <p:tgtEl>
                                          <p:spTgt spid="43025"/>
                                        </p:tgtEl>
                                        <p:attrNameLst>
                                          <p:attrName>style.visibility</p:attrName>
                                        </p:attrNameLst>
                                      </p:cBhvr>
                                      <p:to>
                                        <p:strVal val="visible"/>
                                      </p:to>
                                    </p:set>
                                    <p:anim calcmode="lin" valueType="num">
                                      <p:cBhvr>
                                        <p:cTn id="51" dur="350"/>
                                        <p:tgtEl>
                                          <p:spTgt spid="43025"/>
                                        </p:tgtEl>
                                        <p:attrNameLst>
                                          <p:attrName>ppt_x</p:attrName>
                                        </p:attrNameLst>
                                      </p:cBhvr>
                                      <p:tavLst>
                                        <p:tav tm="0">
                                          <p:val>
                                            <p:strVal val="#ppt_x-#ppt_w*1.125000"/>
                                          </p:val>
                                        </p:tav>
                                        <p:tav tm="100000">
                                          <p:val>
                                            <p:strVal val="#ppt_x"/>
                                          </p:val>
                                        </p:tav>
                                      </p:tavLst>
                                    </p:anim>
                                    <p:animEffect>
                                      <p:cBhvr>
                                        <p:cTn id="52" dur="350"/>
                                        <p:tgtEl>
                                          <p:spTgt spid="43025"/>
                                        </p:tgtEl>
                                      </p:cBhvr>
                                    </p:animEffect>
                                  </p:childTnLst>
                                </p:cTn>
                              </p:par>
                            </p:childTnLst>
                          </p:cTn>
                        </p:par>
                        <p:par>
                          <p:cTn id="53" fill="hold">
                            <p:stCondLst>
                              <p:cond delay="500"/>
                            </p:stCondLst>
                            <p:childTnLst>
                              <p:par>
                                <p:cTn id="54" presetID="12" presetClass="entr" presetSubtype="4" fill="hold" grpId="0" nodeType="afterEffect">
                                  <p:stCondLst>
                                    <p:cond delay="500"/>
                                  </p:stCondLst>
                                  <p:childTnLst>
                                    <p:set>
                                      <p:cBhvr>
                                        <p:cTn id="55" dur="1" fill="hold">
                                          <p:stCondLst>
                                            <p:cond delay="0"/>
                                          </p:stCondLst>
                                        </p:cTn>
                                        <p:tgtEl>
                                          <p:spTgt spid="43027"/>
                                        </p:tgtEl>
                                        <p:attrNameLst>
                                          <p:attrName>style.visibility</p:attrName>
                                        </p:attrNameLst>
                                      </p:cBhvr>
                                      <p:to>
                                        <p:strVal val="visible"/>
                                      </p:to>
                                    </p:set>
                                    <p:anim calcmode="lin" valueType="num">
                                      <p:cBhvr>
                                        <p:cTn id="56" dur="500"/>
                                        <p:tgtEl>
                                          <p:spTgt spid="43027"/>
                                        </p:tgtEl>
                                        <p:attrNameLst>
                                          <p:attrName>ppt_y</p:attrName>
                                        </p:attrNameLst>
                                      </p:cBhvr>
                                      <p:tavLst>
                                        <p:tav tm="0">
                                          <p:val>
                                            <p:strVal val="#ppt_y+#ppt_h*1.125000"/>
                                          </p:val>
                                        </p:tav>
                                        <p:tav tm="100000">
                                          <p:val>
                                            <p:strVal val="#ppt_y"/>
                                          </p:val>
                                        </p:tav>
                                      </p:tavLst>
                                    </p:anim>
                                    <p:animEffect>
                                      <p:cBhvr>
                                        <p:cTn id="57" dur="500"/>
                                        <p:tgtEl>
                                          <p:spTgt spid="43027"/>
                                        </p:tgtEl>
                                      </p:cBhvr>
                                    </p:animEffect>
                                  </p:childTnLst>
                                </p:cTn>
                              </p:par>
                              <p:par>
                                <p:cTn id="58" presetID="12" presetClass="entr" presetSubtype="4" fill="hold" grpId="0" nodeType="withEffect">
                                  <p:stCondLst>
                                    <p:cond delay="500"/>
                                  </p:stCondLst>
                                  <p:childTnLst>
                                    <p:set>
                                      <p:cBhvr>
                                        <p:cTn id="59" dur="1" fill="hold">
                                          <p:stCondLst>
                                            <p:cond delay="0"/>
                                          </p:stCondLst>
                                        </p:cTn>
                                        <p:tgtEl>
                                          <p:spTgt spid="43029"/>
                                        </p:tgtEl>
                                        <p:attrNameLst>
                                          <p:attrName>style.visibility</p:attrName>
                                        </p:attrNameLst>
                                      </p:cBhvr>
                                      <p:to>
                                        <p:strVal val="visible"/>
                                      </p:to>
                                    </p:set>
                                    <p:anim calcmode="lin" valueType="num">
                                      <p:cBhvr>
                                        <p:cTn id="60" dur="500"/>
                                        <p:tgtEl>
                                          <p:spTgt spid="43029"/>
                                        </p:tgtEl>
                                        <p:attrNameLst>
                                          <p:attrName>ppt_y</p:attrName>
                                        </p:attrNameLst>
                                      </p:cBhvr>
                                      <p:tavLst>
                                        <p:tav tm="0">
                                          <p:val>
                                            <p:strVal val="#ppt_y+#ppt_h*1.125000"/>
                                          </p:val>
                                        </p:tav>
                                        <p:tav tm="100000">
                                          <p:val>
                                            <p:strVal val="#ppt_y"/>
                                          </p:val>
                                        </p:tav>
                                      </p:tavLst>
                                    </p:anim>
                                    <p:animEffect>
                                      <p:cBhvr>
                                        <p:cTn id="61" dur="500"/>
                                        <p:tgtEl>
                                          <p:spTgt spid="43029"/>
                                        </p:tgtEl>
                                      </p:cBhvr>
                                    </p:animEffect>
                                  </p:childTnLst>
                                </p:cTn>
                              </p:par>
                              <p:par>
                                <p:cTn id="62" presetID="12" presetClass="entr" presetSubtype="4" fill="hold" grpId="0" nodeType="withEffect">
                                  <p:stCondLst>
                                    <p:cond delay="750"/>
                                  </p:stCondLst>
                                  <p:childTnLst>
                                    <p:set>
                                      <p:cBhvr>
                                        <p:cTn id="63" dur="1" fill="hold">
                                          <p:stCondLst>
                                            <p:cond delay="0"/>
                                          </p:stCondLst>
                                        </p:cTn>
                                        <p:tgtEl>
                                          <p:spTgt spid="43028"/>
                                        </p:tgtEl>
                                        <p:attrNameLst>
                                          <p:attrName>style.visibility</p:attrName>
                                        </p:attrNameLst>
                                      </p:cBhvr>
                                      <p:to>
                                        <p:strVal val="visible"/>
                                      </p:to>
                                    </p:set>
                                    <p:anim calcmode="lin" valueType="num">
                                      <p:cBhvr>
                                        <p:cTn id="64" dur="500"/>
                                        <p:tgtEl>
                                          <p:spTgt spid="43028"/>
                                        </p:tgtEl>
                                        <p:attrNameLst>
                                          <p:attrName>ppt_y</p:attrName>
                                        </p:attrNameLst>
                                      </p:cBhvr>
                                      <p:tavLst>
                                        <p:tav tm="0">
                                          <p:val>
                                            <p:strVal val="#ppt_y+#ppt_h*1.125000"/>
                                          </p:val>
                                        </p:tav>
                                        <p:tav tm="100000">
                                          <p:val>
                                            <p:strVal val="#ppt_y"/>
                                          </p:val>
                                        </p:tav>
                                      </p:tavLst>
                                    </p:anim>
                                    <p:animEffect>
                                      <p:cBhvr>
                                        <p:cTn id="65" dur="500"/>
                                        <p:tgtEl>
                                          <p:spTgt spid="43028"/>
                                        </p:tgtEl>
                                      </p:cBhvr>
                                    </p:animEffect>
                                  </p:childTnLst>
                                </p:cTn>
                              </p:par>
                              <p:par>
                                <p:cTn id="66" presetID="12" presetClass="entr" presetSubtype="4" fill="hold" grpId="0" nodeType="withEffect">
                                  <p:stCondLst>
                                    <p:cond delay="750"/>
                                  </p:stCondLst>
                                  <p:childTnLst>
                                    <p:set>
                                      <p:cBhvr>
                                        <p:cTn id="67" dur="1" fill="hold">
                                          <p:stCondLst>
                                            <p:cond delay="0"/>
                                          </p:stCondLst>
                                        </p:cTn>
                                        <p:tgtEl>
                                          <p:spTgt spid="43030"/>
                                        </p:tgtEl>
                                        <p:attrNameLst>
                                          <p:attrName>style.visibility</p:attrName>
                                        </p:attrNameLst>
                                      </p:cBhvr>
                                      <p:to>
                                        <p:strVal val="visible"/>
                                      </p:to>
                                    </p:set>
                                    <p:anim calcmode="lin" valueType="num">
                                      <p:cBhvr>
                                        <p:cTn id="68" dur="500"/>
                                        <p:tgtEl>
                                          <p:spTgt spid="43030"/>
                                        </p:tgtEl>
                                        <p:attrNameLst>
                                          <p:attrName>ppt_y</p:attrName>
                                        </p:attrNameLst>
                                      </p:cBhvr>
                                      <p:tavLst>
                                        <p:tav tm="0">
                                          <p:val>
                                            <p:strVal val="#ppt_y+#ppt_h*1.125000"/>
                                          </p:val>
                                        </p:tav>
                                        <p:tav tm="100000">
                                          <p:val>
                                            <p:strVal val="#ppt_y"/>
                                          </p:val>
                                        </p:tav>
                                      </p:tavLst>
                                    </p:anim>
                                    <p:animEffect>
                                      <p:cBhvr>
                                        <p:cTn id="69" dur="500"/>
                                        <p:tgtEl>
                                          <p:spTgt spid="43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5" grpId="0" bldLvl="0" animBg="1" autoUpdateAnimBg="0"/>
      <p:bldP spid="43016" grpId="0" bldLvl="0" autoUpdateAnimBg="0"/>
      <p:bldP spid="43017" grpId="0" bldLvl="0" animBg="1" autoUpdateAnimBg="0"/>
      <p:bldP spid="43018" grpId="0" bldLvl="0" autoUpdateAnimBg="0"/>
      <p:bldP spid="43019" grpId="0" bldLvl="0" animBg="1" autoUpdateAnimBg="0"/>
      <p:bldP spid="43020" grpId="0" bldLvl="0" autoUpdateAnimBg="0"/>
      <p:bldP spid="43021" grpId="0" bldLvl="0" animBg="1" autoUpdateAnimBg="0"/>
      <p:bldP spid="43022" grpId="0" bldLvl="0" autoUpdateAnimBg="0"/>
      <p:bldP spid="43023" grpId="0" bldLvl="0" animBg="1" autoUpdateAnimBg="0"/>
      <p:bldP spid="43024" grpId="0" bldLvl="0" autoUpdateAnimBg="0"/>
      <p:bldP spid="43025" grpId="0" bldLvl="0" animBg="1" autoUpdateAnimBg="0"/>
      <p:bldP spid="43026" grpId="0" bldLvl="0" autoUpdateAnimBg="0"/>
      <p:bldP spid="43027" grpId="0" bldLvl="0" autoUpdateAnimBg="0"/>
      <p:bldP spid="43028" grpId="0" bldLvl="0" autoUpdateAnimBg="0"/>
      <p:bldP spid="43029" grpId="0" bldLvl="0" autoUpdateAnimBg="0"/>
      <p:bldP spid="43030" grpId="0" bldLvl="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7"/>
          <p:cNvCxnSpPr>
            <a:stCxn id="5" idx="6"/>
            <a:endCxn id="8" idx="2"/>
          </p:cNvCxnSpPr>
          <p:nvPr/>
        </p:nvCxnSpPr>
        <p:spPr>
          <a:xfrm>
            <a:off x="997164" y="3674031"/>
            <a:ext cx="7160007" cy="1589"/>
          </a:xfrm>
          <a:prstGeom prst="line">
            <a:avLst/>
          </a:prstGeom>
          <a:ln w="12700" cap="flat">
            <a:solidFill>
              <a:schemeClr val="tx1">
                <a:lumMod val="85000"/>
                <a:lumOff val="15000"/>
              </a:schemeClr>
            </a:solidFill>
            <a:prstDash val="sysDash"/>
            <a:round/>
          </a:ln>
        </p:spPr>
        <p:style>
          <a:lnRef idx="1">
            <a:schemeClr val="accent1"/>
          </a:lnRef>
          <a:fillRef idx="0">
            <a:schemeClr val="accent1"/>
          </a:fillRef>
          <a:effectRef idx="0">
            <a:schemeClr val="accent1"/>
          </a:effectRef>
          <a:fontRef idx="minor">
            <a:schemeClr val="tx1"/>
          </a:fontRef>
        </p:style>
      </p:cxnSp>
      <p:grpSp>
        <p:nvGrpSpPr>
          <p:cNvPr id="4" name="Group 69"/>
          <p:cNvGrpSpPr/>
          <p:nvPr/>
        </p:nvGrpSpPr>
        <p:grpSpPr>
          <a:xfrm>
            <a:off x="300580" y="3325505"/>
            <a:ext cx="696585" cy="697052"/>
            <a:chOff x="255774" y="3805440"/>
            <a:chExt cx="696726" cy="696726"/>
          </a:xfrm>
        </p:grpSpPr>
        <p:sp>
          <p:nvSpPr>
            <p:cNvPr id="5" name="Oval 9"/>
            <p:cNvSpPr/>
            <p:nvPr/>
          </p:nvSpPr>
          <p:spPr>
            <a:xfrm>
              <a:off x="255774" y="3805440"/>
              <a:ext cx="696726" cy="696726"/>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 name="Isosceles Triangle 40"/>
            <p:cNvSpPr/>
            <p:nvPr/>
          </p:nvSpPr>
          <p:spPr>
            <a:xfrm rot="5400000">
              <a:off x="493716" y="4019782"/>
              <a:ext cx="279448" cy="24090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7" name="Group 70"/>
          <p:cNvGrpSpPr/>
          <p:nvPr/>
        </p:nvGrpSpPr>
        <p:grpSpPr>
          <a:xfrm>
            <a:off x="8157173" y="3325505"/>
            <a:ext cx="696585" cy="697052"/>
            <a:chOff x="8113954" y="3805440"/>
            <a:chExt cx="696726" cy="696726"/>
          </a:xfrm>
        </p:grpSpPr>
        <p:sp>
          <p:nvSpPr>
            <p:cNvPr id="8" name="Oval 20"/>
            <p:cNvSpPr/>
            <p:nvPr/>
          </p:nvSpPr>
          <p:spPr>
            <a:xfrm>
              <a:off x="8113954" y="3805440"/>
              <a:ext cx="696726" cy="696726"/>
            </a:xfrm>
            <a:prstGeom prst="ellipse">
              <a:avLst/>
            </a:prstGeom>
            <a:solidFill>
              <a:schemeClr val="bg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 name="Rectangle 42"/>
            <p:cNvSpPr/>
            <p:nvPr/>
          </p:nvSpPr>
          <p:spPr>
            <a:xfrm>
              <a:off x="8358214" y="4048124"/>
              <a:ext cx="238120" cy="2381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10" name="Rectangle 45"/>
          <p:cNvSpPr/>
          <p:nvPr/>
        </p:nvSpPr>
        <p:spPr>
          <a:xfrm>
            <a:off x="1044757" y="3735080"/>
            <a:ext cx="486410" cy="274320"/>
          </a:xfrm>
          <a:prstGeom prst="rect">
            <a:avLst/>
          </a:prstGeom>
        </p:spPr>
        <p:txBody>
          <a:bodyPr wrap="none" lIns="91431" tIns="45715" rIns="91431" bIns="45715">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开始</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1" name="Rectangle 46"/>
          <p:cNvSpPr/>
          <p:nvPr/>
        </p:nvSpPr>
        <p:spPr>
          <a:xfrm>
            <a:off x="7544301" y="3735080"/>
            <a:ext cx="486410" cy="274320"/>
          </a:xfrm>
          <a:prstGeom prst="rect">
            <a:avLst/>
          </a:prstGeom>
        </p:spPr>
        <p:txBody>
          <a:bodyPr wrap="none" lIns="91431" tIns="45715" rIns="91431" bIns="45715">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理念</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12" name="Group 61"/>
          <p:cNvGrpSpPr/>
          <p:nvPr/>
        </p:nvGrpSpPr>
        <p:grpSpPr>
          <a:xfrm>
            <a:off x="2058664" y="1179996"/>
            <a:ext cx="1505297" cy="2598186"/>
            <a:chOff x="2014215" y="1660936"/>
            <a:chExt cx="1505602" cy="2596970"/>
          </a:xfrm>
        </p:grpSpPr>
        <p:sp>
          <p:nvSpPr>
            <p:cNvPr id="13" name="Oval 12"/>
            <p:cNvSpPr/>
            <p:nvPr/>
          </p:nvSpPr>
          <p:spPr>
            <a:xfrm>
              <a:off x="2111286" y="4049700"/>
              <a:ext cx="208206" cy="20820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14" name="Group 66"/>
            <p:cNvGrpSpPr/>
            <p:nvPr/>
          </p:nvGrpSpPr>
          <p:grpSpPr>
            <a:xfrm>
              <a:off x="2285986" y="2415953"/>
              <a:ext cx="1233831" cy="1614168"/>
              <a:chOff x="2285986" y="2415953"/>
              <a:chExt cx="1233831" cy="1614168"/>
            </a:xfrm>
          </p:grpSpPr>
          <p:sp>
            <p:nvSpPr>
              <p:cNvPr id="19" name="Rectangle 43"/>
              <p:cNvSpPr/>
              <p:nvPr/>
            </p:nvSpPr>
            <p:spPr>
              <a:xfrm>
                <a:off x="2285986" y="2692802"/>
                <a:ext cx="1233831" cy="1337319"/>
              </a:xfrm>
              <a:prstGeom prst="rect">
                <a:avLst/>
              </a:prstGeom>
            </p:spPr>
            <p:txBody>
              <a:bodyPr wrap="square">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此处添加详细文本描述，建议与标题相关并符合整体语言风格，语言描述尽量简洁生动。尽量将每页幻灯片的字数控制在</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字以内，据统计每页幻灯片的最好控制在</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5</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分钟之内。</a:t>
                </a:r>
                <a:endParaRPr lang="ms-MY" sz="9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20" name="Rectangle 44"/>
              <p:cNvSpPr/>
              <p:nvPr/>
            </p:nvSpPr>
            <p:spPr>
              <a:xfrm>
                <a:off x="2285986" y="2415953"/>
                <a:ext cx="792641" cy="275327"/>
              </a:xfrm>
              <a:prstGeom prst="rect">
                <a:avLst/>
              </a:prstGeom>
            </p:spPr>
            <p:txBody>
              <a:bodyPr wrap="none">
                <a:spAutoFit/>
              </a:bodyPr>
              <a:lstStyle/>
              <a:p>
                <a:r>
                  <a:rPr lang="zh-CN" altLang="en-US" sz="1200" b="1" dirty="0">
                    <a:solidFill>
                      <a:schemeClr val="accent2">
                        <a:lumMod val="75000"/>
                      </a:schemeClr>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US" sz="1200" b="1" dirty="0">
                  <a:solidFill>
                    <a:schemeClr val="accent2">
                      <a:lumMod val="7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cxnSp>
          <p:nvCxnSpPr>
            <p:cNvPr id="15" name="Straight Connector 26"/>
            <p:cNvCxnSpPr/>
            <p:nvPr/>
          </p:nvCxnSpPr>
          <p:spPr>
            <a:xfrm rot="16200000" flipH="1">
              <a:off x="1337273" y="3163270"/>
              <a:ext cx="1763355" cy="8809"/>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16" name="Group 59"/>
            <p:cNvGrpSpPr/>
            <p:nvPr/>
          </p:nvGrpSpPr>
          <p:grpSpPr>
            <a:xfrm>
              <a:off x="2014215" y="1660936"/>
              <a:ext cx="418280" cy="418280"/>
              <a:chOff x="2014215" y="1660936"/>
              <a:chExt cx="418280" cy="418280"/>
            </a:xfrm>
          </p:grpSpPr>
          <p:sp>
            <p:nvSpPr>
              <p:cNvPr id="17" name="Teardrop 25"/>
              <p:cNvSpPr/>
              <p:nvPr/>
            </p:nvSpPr>
            <p:spPr>
              <a:xfrm rot="8100000">
                <a:off x="2014215" y="1660936"/>
                <a:ext cx="418280" cy="418280"/>
              </a:xfrm>
              <a:prstGeom prst="teardrop">
                <a:avLst>
                  <a:gd name="adj" fmla="val 13161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8" name="Freeform 63"/>
              <p:cNvSpPr>
                <a:spLocks noEditPoints="1"/>
              </p:cNvSpPr>
              <p:nvPr/>
            </p:nvSpPr>
            <p:spPr bwMode="auto">
              <a:xfrm>
                <a:off x="2115407" y="1762183"/>
                <a:ext cx="199914" cy="171356"/>
              </a:xfrm>
              <a:custGeom>
                <a:avLst/>
                <a:gdLst/>
                <a:ahLst/>
                <a:cxnLst>
                  <a:cxn ang="0">
                    <a:pos x="15" y="2"/>
                  </a:cxn>
                  <a:cxn ang="0">
                    <a:pos x="0" y="4"/>
                  </a:cxn>
                  <a:cxn ang="0">
                    <a:pos x="0" y="62"/>
                  </a:cxn>
                  <a:cxn ang="0">
                    <a:pos x="9" y="71"/>
                  </a:cxn>
                  <a:cxn ang="0">
                    <a:pos x="53" y="45"/>
                  </a:cxn>
                  <a:cxn ang="0">
                    <a:pos x="58" y="31"/>
                  </a:cxn>
                  <a:cxn ang="0">
                    <a:pos x="307" y="11"/>
                  </a:cxn>
                  <a:cxn ang="0">
                    <a:pos x="95" y="11"/>
                  </a:cxn>
                  <a:cxn ang="0">
                    <a:pos x="85" y="27"/>
                  </a:cxn>
                  <a:cxn ang="0">
                    <a:pos x="85" y="51"/>
                  </a:cxn>
                  <a:cxn ang="0">
                    <a:pos x="102" y="62"/>
                  </a:cxn>
                  <a:cxn ang="0">
                    <a:pos x="314" y="60"/>
                  </a:cxn>
                  <a:cxn ang="0">
                    <a:pos x="323" y="43"/>
                  </a:cxn>
                  <a:cxn ang="0">
                    <a:pos x="323" y="20"/>
                  </a:cxn>
                  <a:cxn ang="0">
                    <a:pos x="307" y="11"/>
                  </a:cxn>
                  <a:cxn ang="0">
                    <a:pos x="53" y="147"/>
                  </a:cxn>
                  <a:cxn ang="0">
                    <a:pos x="60" y="138"/>
                  </a:cxn>
                  <a:cxn ang="0">
                    <a:pos x="15" y="112"/>
                  </a:cxn>
                  <a:cxn ang="0">
                    <a:pos x="4" y="111"/>
                  </a:cxn>
                  <a:cxn ang="0">
                    <a:pos x="0" y="163"/>
                  </a:cxn>
                  <a:cxn ang="0">
                    <a:pos x="4" y="172"/>
                  </a:cxn>
                  <a:cxn ang="0">
                    <a:pos x="15" y="172"/>
                  </a:cxn>
                  <a:cxn ang="0">
                    <a:pos x="102" y="112"/>
                  </a:cxn>
                  <a:cxn ang="0">
                    <a:pos x="85" y="123"/>
                  </a:cxn>
                  <a:cxn ang="0">
                    <a:pos x="85" y="147"/>
                  </a:cxn>
                  <a:cxn ang="0">
                    <a:pos x="95" y="163"/>
                  </a:cxn>
                  <a:cxn ang="0">
                    <a:pos x="307" y="163"/>
                  </a:cxn>
                  <a:cxn ang="0">
                    <a:pos x="323" y="154"/>
                  </a:cxn>
                  <a:cxn ang="0">
                    <a:pos x="323" y="129"/>
                  </a:cxn>
                  <a:cxn ang="0">
                    <a:pos x="314" y="114"/>
                  </a:cxn>
                  <a:cxn ang="0">
                    <a:pos x="53" y="232"/>
                  </a:cxn>
                  <a:cxn ang="0">
                    <a:pos x="9" y="205"/>
                  </a:cxn>
                  <a:cxn ang="0">
                    <a:pos x="0" y="214"/>
                  </a:cxn>
                  <a:cxn ang="0">
                    <a:pos x="0" y="272"/>
                  </a:cxn>
                  <a:cxn ang="0">
                    <a:pos x="15" y="274"/>
                  </a:cxn>
                  <a:cxn ang="0">
                    <a:pos x="58" y="245"/>
                  </a:cxn>
                  <a:cxn ang="0">
                    <a:pos x="53" y="232"/>
                  </a:cxn>
                  <a:cxn ang="0">
                    <a:pos x="102" y="214"/>
                  </a:cxn>
                  <a:cxn ang="0">
                    <a:pos x="91" y="219"/>
                  </a:cxn>
                  <a:cxn ang="0">
                    <a:pos x="85" y="248"/>
                  </a:cxn>
                  <a:cxn ang="0">
                    <a:pos x="91" y="261"/>
                  </a:cxn>
                  <a:cxn ang="0">
                    <a:pos x="307" y="266"/>
                  </a:cxn>
                  <a:cxn ang="0">
                    <a:pos x="319" y="261"/>
                  </a:cxn>
                  <a:cxn ang="0">
                    <a:pos x="323" y="232"/>
                  </a:cxn>
                  <a:cxn ang="0">
                    <a:pos x="319" y="219"/>
                  </a:cxn>
                  <a:cxn ang="0">
                    <a:pos x="307" y="214"/>
                  </a:cxn>
                </a:cxnLst>
                <a:rect l="0" t="0" r="r" b="b"/>
                <a:pathLst>
                  <a:path w="323" h="275">
                    <a:moveTo>
                      <a:pt x="53" y="27"/>
                    </a:moveTo>
                    <a:lnTo>
                      <a:pt x="15" y="2"/>
                    </a:lnTo>
                    <a:lnTo>
                      <a:pt x="15" y="2"/>
                    </a:lnTo>
                    <a:lnTo>
                      <a:pt x="9" y="0"/>
                    </a:lnTo>
                    <a:lnTo>
                      <a:pt x="4" y="0"/>
                    </a:lnTo>
                    <a:lnTo>
                      <a:pt x="0" y="4"/>
                    </a:lnTo>
                    <a:lnTo>
                      <a:pt x="0" y="11"/>
                    </a:lnTo>
                    <a:lnTo>
                      <a:pt x="0" y="62"/>
                    </a:lnTo>
                    <a:lnTo>
                      <a:pt x="0" y="62"/>
                    </a:lnTo>
                    <a:lnTo>
                      <a:pt x="0" y="67"/>
                    </a:lnTo>
                    <a:lnTo>
                      <a:pt x="4" y="71"/>
                    </a:lnTo>
                    <a:lnTo>
                      <a:pt x="9" y="71"/>
                    </a:lnTo>
                    <a:lnTo>
                      <a:pt x="15" y="69"/>
                    </a:lnTo>
                    <a:lnTo>
                      <a:pt x="53" y="45"/>
                    </a:lnTo>
                    <a:lnTo>
                      <a:pt x="53" y="45"/>
                    </a:lnTo>
                    <a:lnTo>
                      <a:pt x="58" y="40"/>
                    </a:lnTo>
                    <a:lnTo>
                      <a:pt x="60" y="36"/>
                    </a:lnTo>
                    <a:lnTo>
                      <a:pt x="58" y="31"/>
                    </a:lnTo>
                    <a:lnTo>
                      <a:pt x="53" y="27"/>
                    </a:lnTo>
                    <a:lnTo>
                      <a:pt x="53" y="27"/>
                    </a:lnTo>
                    <a:close/>
                    <a:moveTo>
                      <a:pt x="307" y="11"/>
                    </a:moveTo>
                    <a:lnTo>
                      <a:pt x="102" y="11"/>
                    </a:lnTo>
                    <a:lnTo>
                      <a:pt x="102" y="11"/>
                    </a:lnTo>
                    <a:lnTo>
                      <a:pt x="95" y="11"/>
                    </a:lnTo>
                    <a:lnTo>
                      <a:pt x="91" y="14"/>
                    </a:lnTo>
                    <a:lnTo>
                      <a:pt x="85" y="20"/>
                    </a:lnTo>
                    <a:lnTo>
                      <a:pt x="85" y="27"/>
                    </a:lnTo>
                    <a:lnTo>
                      <a:pt x="85" y="43"/>
                    </a:lnTo>
                    <a:lnTo>
                      <a:pt x="85" y="43"/>
                    </a:lnTo>
                    <a:lnTo>
                      <a:pt x="85" y="51"/>
                    </a:lnTo>
                    <a:lnTo>
                      <a:pt x="91" y="56"/>
                    </a:lnTo>
                    <a:lnTo>
                      <a:pt x="95" y="60"/>
                    </a:lnTo>
                    <a:lnTo>
                      <a:pt x="102" y="62"/>
                    </a:lnTo>
                    <a:lnTo>
                      <a:pt x="307" y="62"/>
                    </a:lnTo>
                    <a:lnTo>
                      <a:pt x="307" y="62"/>
                    </a:lnTo>
                    <a:lnTo>
                      <a:pt x="314" y="60"/>
                    </a:lnTo>
                    <a:lnTo>
                      <a:pt x="319" y="56"/>
                    </a:lnTo>
                    <a:lnTo>
                      <a:pt x="323" y="51"/>
                    </a:lnTo>
                    <a:lnTo>
                      <a:pt x="323" y="43"/>
                    </a:lnTo>
                    <a:lnTo>
                      <a:pt x="323" y="27"/>
                    </a:lnTo>
                    <a:lnTo>
                      <a:pt x="323" y="27"/>
                    </a:lnTo>
                    <a:lnTo>
                      <a:pt x="323" y="20"/>
                    </a:lnTo>
                    <a:lnTo>
                      <a:pt x="319" y="14"/>
                    </a:lnTo>
                    <a:lnTo>
                      <a:pt x="314" y="11"/>
                    </a:lnTo>
                    <a:lnTo>
                      <a:pt x="307" y="11"/>
                    </a:lnTo>
                    <a:lnTo>
                      <a:pt x="307" y="11"/>
                    </a:lnTo>
                    <a:close/>
                    <a:moveTo>
                      <a:pt x="15" y="172"/>
                    </a:moveTo>
                    <a:lnTo>
                      <a:pt x="53" y="147"/>
                    </a:lnTo>
                    <a:lnTo>
                      <a:pt x="53" y="147"/>
                    </a:lnTo>
                    <a:lnTo>
                      <a:pt x="58" y="143"/>
                    </a:lnTo>
                    <a:lnTo>
                      <a:pt x="60" y="138"/>
                    </a:lnTo>
                    <a:lnTo>
                      <a:pt x="58" y="134"/>
                    </a:lnTo>
                    <a:lnTo>
                      <a:pt x="53" y="130"/>
                    </a:lnTo>
                    <a:lnTo>
                      <a:pt x="15" y="112"/>
                    </a:lnTo>
                    <a:lnTo>
                      <a:pt x="15" y="112"/>
                    </a:lnTo>
                    <a:lnTo>
                      <a:pt x="9" y="111"/>
                    </a:lnTo>
                    <a:lnTo>
                      <a:pt x="4" y="111"/>
                    </a:lnTo>
                    <a:lnTo>
                      <a:pt x="0" y="114"/>
                    </a:lnTo>
                    <a:lnTo>
                      <a:pt x="0" y="121"/>
                    </a:lnTo>
                    <a:lnTo>
                      <a:pt x="0" y="163"/>
                    </a:lnTo>
                    <a:lnTo>
                      <a:pt x="0" y="163"/>
                    </a:lnTo>
                    <a:lnTo>
                      <a:pt x="0" y="170"/>
                    </a:lnTo>
                    <a:lnTo>
                      <a:pt x="4" y="172"/>
                    </a:lnTo>
                    <a:lnTo>
                      <a:pt x="9" y="174"/>
                    </a:lnTo>
                    <a:lnTo>
                      <a:pt x="15" y="172"/>
                    </a:lnTo>
                    <a:lnTo>
                      <a:pt x="15" y="172"/>
                    </a:lnTo>
                    <a:close/>
                    <a:moveTo>
                      <a:pt x="307" y="112"/>
                    </a:moveTo>
                    <a:lnTo>
                      <a:pt x="102" y="112"/>
                    </a:lnTo>
                    <a:lnTo>
                      <a:pt x="102" y="112"/>
                    </a:lnTo>
                    <a:lnTo>
                      <a:pt x="95" y="114"/>
                    </a:lnTo>
                    <a:lnTo>
                      <a:pt x="91" y="118"/>
                    </a:lnTo>
                    <a:lnTo>
                      <a:pt x="85" y="123"/>
                    </a:lnTo>
                    <a:lnTo>
                      <a:pt x="85" y="129"/>
                    </a:lnTo>
                    <a:lnTo>
                      <a:pt x="85" y="147"/>
                    </a:lnTo>
                    <a:lnTo>
                      <a:pt x="85" y="147"/>
                    </a:lnTo>
                    <a:lnTo>
                      <a:pt x="85" y="154"/>
                    </a:lnTo>
                    <a:lnTo>
                      <a:pt x="91" y="159"/>
                    </a:lnTo>
                    <a:lnTo>
                      <a:pt x="95" y="163"/>
                    </a:lnTo>
                    <a:lnTo>
                      <a:pt x="102" y="163"/>
                    </a:lnTo>
                    <a:lnTo>
                      <a:pt x="307" y="163"/>
                    </a:lnTo>
                    <a:lnTo>
                      <a:pt x="307" y="163"/>
                    </a:lnTo>
                    <a:lnTo>
                      <a:pt x="314" y="163"/>
                    </a:lnTo>
                    <a:lnTo>
                      <a:pt x="319" y="159"/>
                    </a:lnTo>
                    <a:lnTo>
                      <a:pt x="323" y="154"/>
                    </a:lnTo>
                    <a:lnTo>
                      <a:pt x="323" y="147"/>
                    </a:lnTo>
                    <a:lnTo>
                      <a:pt x="323" y="129"/>
                    </a:lnTo>
                    <a:lnTo>
                      <a:pt x="323" y="129"/>
                    </a:lnTo>
                    <a:lnTo>
                      <a:pt x="323" y="123"/>
                    </a:lnTo>
                    <a:lnTo>
                      <a:pt x="319" y="118"/>
                    </a:lnTo>
                    <a:lnTo>
                      <a:pt x="314" y="114"/>
                    </a:lnTo>
                    <a:lnTo>
                      <a:pt x="307" y="112"/>
                    </a:lnTo>
                    <a:lnTo>
                      <a:pt x="307" y="112"/>
                    </a:lnTo>
                    <a:close/>
                    <a:moveTo>
                      <a:pt x="53" y="232"/>
                    </a:moveTo>
                    <a:lnTo>
                      <a:pt x="15" y="207"/>
                    </a:lnTo>
                    <a:lnTo>
                      <a:pt x="15" y="207"/>
                    </a:lnTo>
                    <a:lnTo>
                      <a:pt x="9" y="205"/>
                    </a:lnTo>
                    <a:lnTo>
                      <a:pt x="4" y="205"/>
                    </a:lnTo>
                    <a:lnTo>
                      <a:pt x="0" y="208"/>
                    </a:lnTo>
                    <a:lnTo>
                      <a:pt x="0" y="214"/>
                    </a:lnTo>
                    <a:lnTo>
                      <a:pt x="0" y="266"/>
                    </a:lnTo>
                    <a:lnTo>
                      <a:pt x="0" y="266"/>
                    </a:lnTo>
                    <a:lnTo>
                      <a:pt x="0" y="272"/>
                    </a:lnTo>
                    <a:lnTo>
                      <a:pt x="4" y="275"/>
                    </a:lnTo>
                    <a:lnTo>
                      <a:pt x="9" y="275"/>
                    </a:lnTo>
                    <a:lnTo>
                      <a:pt x="15" y="274"/>
                    </a:lnTo>
                    <a:lnTo>
                      <a:pt x="53" y="250"/>
                    </a:lnTo>
                    <a:lnTo>
                      <a:pt x="53" y="250"/>
                    </a:lnTo>
                    <a:lnTo>
                      <a:pt x="58" y="245"/>
                    </a:lnTo>
                    <a:lnTo>
                      <a:pt x="60" y="241"/>
                    </a:lnTo>
                    <a:lnTo>
                      <a:pt x="58" y="236"/>
                    </a:lnTo>
                    <a:lnTo>
                      <a:pt x="53" y="232"/>
                    </a:lnTo>
                    <a:lnTo>
                      <a:pt x="53" y="232"/>
                    </a:lnTo>
                    <a:close/>
                    <a:moveTo>
                      <a:pt x="307" y="214"/>
                    </a:moveTo>
                    <a:lnTo>
                      <a:pt x="102" y="214"/>
                    </a:lnTo>
                    <a:lnTo>
                      <a:pt x="102" y="214"/>
                    </a:lnTo>
                    <a:lnTo>
                      <a:pt x="95" y="216"/>
                    </a:lnTo>
                    <a:lnTo>
                      <a:pt x="91" y="219"/>
                    </a:lnTo>
                    <a:lnTo>
                      <a:pt x="85" y="225"/>
                    </a:lnTo>
                    <a:lnTo>
                      <a:pt x="85" y="232"/>
                    </a:lnTo>
                    <a:lnTo>
                      <a:pt x="85" y="248"/>
                    </a:lnTo>
                    <a:lnTo>
                      <a:pt x="85" y="248"/>
                    </a:lnTo>
                    <a:lnTo>
                      <a:pt x="85" y="256"/>
                    </a:lnTo>
                    <a:lnTo>
                      <a:pt x="91" y="261"/>
                    </a:lnTo>
                    <a:lnTo>
                      <a:pt x="95" y="265"/>
                    </a:lnTo>
                    <a:lnTo>
                      <a:pt x="102" y="266"/>
                    </a:lnTo>
                    <a:lnTo>
                      <a:pt x="307" y="266"/>
                    </a:lnTo>
                    <a:lnTo>
                      <a:pt x="307" y="266"/>
                    </a:lnTo>
                    <a:lnTo>
                      <a:pt x="314" y="265"/>
                    </a:lnTo>
                    <a:lnTo>
                      <a:pt x="319" y="261"/>
                    </a:lnTo>
                    <a:lnTo>
                      <a:pt x="323" y="256"/>
                    </a:lnTo>
                    <a:lnTo>
                      <a:pt x="323" y="248"/>
                    </a:lnTo>
                    <a:lnTo>
                      <a:pt x="323" y="232"/>
                    </a:lnTo>
                    <a:lnTo>
                      <a:pt x="323" y="232"/>
                    </a:lnTo>
                    <a:lnTo>
                      <a:pt x="323" y="225"/>
                    </a:lnTo>
                    <a:lnTo>
                      <a:pt x="319" y="219"/>
                    </a:lnTo>
                    <a:lnTo>
                      <a:pt x="314" y="216"/>
                    </a:lnTo>
                    <a:lnTo>
                      <a:pt x="307" y="214"/>
                    </a:lnTo>
                    <a:lnTo>
                      <a:pt x="307" y="214"/>
                    </a:lnTo>
                    <a:close/>
                  </a:path>
                </a:pathLst>
              </a:custGeom>
              <a:solidFill>
                <a:schemeClr val="bg1"/>
              </a:solidFill>
              <a:ln w="9525">
                <a:noFill/>
                <a:round/>
              </a:ln>
            </p:spPr>
            <p:txBody>
              <a:bodyPr vert="horz" wrap="square" lIns="91433" tIns="45716" rIns="91433" bIns="45716" numCol="1" anchor="t" anchorCtr="0" compatLnSpc="1"/>
              <a:lstStyle/>
              <a:p>
                <a:endParaRPr lang="en-US">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grpSp>
        <p:nvGrpSpPr>
          <p:cNvPr id="21" name="Group 72"/>
          <p:cNvGrpSpPr/>
          <p:nvPr/>
        </p:nvGrpSpPr>
        <p:grpSpPr>
          <a:xfrm>
            <a:off x="5121577" y="1156662"/>
            <a:ext cx="1610507" cy="2621521"/>
            <a:chOff x="5077748" y="1637612"/>
            <a:chExt cx="1610833" cy="2620294"/>
          </a:xfrm>
        </p:grpSpPr>
        <p:sp>
          <p:nvSpPr>
            <p:cNvPr id="22" name="Oval 16"/>
            <p:cNvSpPr/>
            <p:nvPr/>
          </p:nvSpPr>
          <p:spPr>
            <a:xfrm>
              <a:off x="5183120" y="4049700"/>
              <a:ext cx="208206" cy="20820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23" name="Straight Connector 38"/>
            <p:cNvCxnSpPr/>
            <p:nvPr/>
          </p:nvCxnSpPr>
          <p:spPr>
            <a:xfrm rot="16200000" flipH="1">
              <a:off x="4409107" y="3163270"/>
              <a:ext cx="1763355" cy="8809"/>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24" name="Group 67"/>
            <p:cNvGrpSpPr/>
            <p:nvPr/>
          </p:nvGrpSpPr>
          <p:grpSpPr>
            <a:xfrm>
              <a:off x="5429257" y="2343983"/>
              <a:ext cx="1259324" cy="1643476"/>
              <a:chOff x="5429257" y="2343983"/>
              <a:chExt cx="1259324" cy="1643476"/>
            </a:xfrm>
          </p:grpSpPr>
          <p:sp>
            <p:nvSpPr>
              <p:cNvPr id="28" name="Rectangle 49"/>
              <p:cNvSpPr/>
              <p:nvPr/>
            </p:nvSpPr>
            <p:spPr>
              <a:xfrm>
                <a:off x="5429257" y="2650140"/>
                <a:ext cx="1259324" cy="1337319"/>
              </a:xfrm>
              <a:prstGeom prst="rect">
                <a:avLst/>
              </a:prstGeom>
            </p:spPr>
            <p:txBody>
              <a:bodyPr wrap="square">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此处添加详细文本描述，建议与标题相关并符合整体语言风格，语言描述尽量简洁生动。尽量将每页幻灯片的字数控制在</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字以内，据统计每页幻灯片的最好控制在</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5</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分钟之内。</a:t>
                </a:r>
                <a:endParaRPr lang="ms-MY"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29" name="Rectangle 50"/>
              <p:cNvSpPr/>
              <p:nvPr/>
            </p:nvSpPr>
            <p:spPr>
              <a:xfrm>
                <a:off x="5429257" y="2343983"/>
                <a:ext cx="800381" cy="276869"/>
              </a:xfrm>
              <a:prstGeom prst="rect">
                <a:avLst/>
              </a:prstGeom>
            </p:spPr>
            <p:txBody>
              <a:bodyPr wrap="none">
                <a:spAutoFit/>
              </a:bodyPr>
              <a:lstStyle/>
              <a:p>
                <a:r>
                  <a:rPr lang="zh-CN" altLang="en-US" sz="1200" b="1" dirty="0">
                    <a:solidFill>
                      <a:schemeClr val="accent2">
                        <a:lumMod val="75000"/>
                      </a:schemeClr>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US" sz="1200" b="1" dirty="0">
                  <a:solidFill>
                    <a:schemeClr val="accent2">
                      <a:lumMod val="7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25" name="Group 63"/>
            <p:cNvGrpSpPr/>
            <p:nvPr/>
          </p:nvGrpSpPr>
          <p:grpSpPr>
            <a:xfrm>
              <a:off x="5077748" y="1637612"/>
              <a:ext cx="418280" cy="418280"/>
              <a:chOff x="5077748" y="1637612"/>
              <a:chExt cx="418280" cy="418280"/>
            </a:xfrm>
          </p:grpSpPr>
          <p:sp>
            <p:nvSpPr>
              <p:cNvPr id="26" name="Teardrop 37"/>
              <p:cNvSpPr/>
              <p:nvPr/>
            </p:nvSpPr>
            <p:spPr>
              <a:xfrm rot="8100000">
                <a:off x="5077748" y="1637612"/>
                <a:ext cx="418280" cy="418280"/>
              </a:xfrm>
              <a:prstGeom prst="teardrop">
                <a:avLst>
                  <a:gd name="adj" fmla="val 13161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7" name="Freeform 100"/>
              <p:cNvSpPr/>
              <p:nvPr/>
            </p:nvSpPr>
            <p:spPr bwMode="auto">
              <a:xfrm>
                <a:off x="5169641" y="1770740"/>
                <a:ext cx="176324" cy="198674"/>
              </a:xfrm>
              <a:custGeom>
                <a:avLst/>
                <a:gdLst/>
                <a:ahLst/>
                <a:cxnLst>
                  <a:cxn ang="0">
                    <a:pos x="230" y="212"/>
                  </a:cxn>
                  <a:cxn ang="0">
                    <a:pos x="212" y="216"/>
                  </a:cxn>
                  <a:cxn ang="0">
                    <a:pos x="197" y="223"/>
                  </a:cxn>
                  <a:cxn ang="0">
                    <a:pos x="105" y="169"/>
                  </a:cxn>
                  <a:cxn ang="0">
                    <a:pos x="105" y="160"/>
                  </a:cxn>
                  <a:cxn ang="0">
                    <a:pos x="197" y="96"/>
                  </a:cxn>
                  <a:cxn ang="0">
                    <a:pos x="204" y="100"/>
                  </a:cxn>
                  <a:cxn ang="0">
                    <a:pos x="221" y="105"/>
                  </a:cxn>
                  <a:cxn ang="0">
                    <a:pos x="230" y="107"/>
                  </a:cxn>
                  <a:cxn ang="0">
                    <a:pos x="250" y="102"/>
                  </a:cxn>
                  <a:cxn ang="0">
                    <a:pos x="266" y="91"/>
                  </a:cxn>
                  <a:cxn ang="0">
                    <a:pos x="277" y="75"/>
                  </a:cxn>
                  <a:cxn ang="0">
                    <a:pos x="282" y="53"/>
                  </a:cxn>
                  <a:cxn ang="0">
                    <a:pos x="281" y="44"/>
                  </a:cxn>
                  <a:cxn ang="0">
                    <a:pos x="273" y="24"/>
                  </a:cxn>
                  <a:cxn ang="0">
                    <a:pos x="259" y="9"/>
                  </a:cxn>
                  <a:cxn ang="0">
                    <a:pos x="239" y="2"/>
                  </a:cxn>
                  <a:cxn ang="0">
                    <a:pos x="230" y="0"/>
                  </a:cxn>
                  <a:cxn ang="0">
                    <a:pos x="208" y="4"/>
                  </a:cxn>
                  <a:cxn ang="0">
                    <a:pos x="192" y="17"/>
                  </a:cxn>
                  <a:cxn ang="0">
                    <a:pos x="181" y="33"/>
                  </a:cxn>
                  <a:cxn ang="0">
                    <a:pos x="175" y="53"/>
                  </a:cxn>
                  <a:cxn ang="0">
                    <a:pos x="177" y="62"/>
                  </a:cxn>
                  <a:cxn ang="0">
                    <a:pos x="85" y="118"/>
                  </a:cxn>
                  <a:cxn ang="0">
                    <a:pos x="68" y="109"/>
                  </a:cxn>
                  <a:cxn ang="0">
                    <a:pos x="52" y="107"/>
                  </a:cxn>
                  <a:cxn ang="0">
                    <a:pos x="41" y="107"/>
                  </a:cxn>
                  <a:cxn ang="0">
                    <a:pos x="23" y="116"/>
                  </a:cxn>
                  <a:cxn ang="0">
                    <a:pos x="9" y="131"/>
                  </a:cxn>
                  <a:cxn ang="0">
                    <a:pos x="0" y="149"/>
                  </a:cxn>
                  <a:cxn ang="0">
                    <a:pos x="0" y="160"/>
                  </a:cxn>
                  <a:cxn ang="0">
                    <a:pos x="3" y="180"/>
                  </a:cxn>
                  <a:cxn ang="0">
                    <a:pos x="14" y="198"/>
                  </a:cxn>
                  <a:cxn ang="0">
                    <a:pos x="30" y="209"/>
                  </a:cxn>
                  <a:cxn ang="0">
                    <a:pos x="52" y="212"/>
                  </a:cxn>
                  <a:cxn ang="0">
                    <a:pos x="61" y="212"/>
                  </a:cxn>
                  <a:cxn ang="0">
                    <a:pos x="78" y="207"/>
                  </a:cxn>
                  <a:cxn ang="0">
                    <a:pos x="177" y="258"/>
                  </a:cxn>
                  <a:cxn ang="0">
                    <a:pos x="175" y="267"/>
                  </a:cxn>
                  <a:cxn ang="0">
                    <a:pos x="177" y="278"/>
                  </a:cxn>
                  <a:cxn ang="0">
                    <a:pos x="184" y="296"/>
                  </a:cxn>
                  <a:cxn ang="0">
                    <a:pos x="199" y="310"/>
                  </a:cxn>
                  <a:cxn ang="0">
                    <a:pos x="219" y="318"/>
                  </a:cxn>
                  <a:cxn ang="0">
                    <a:pos x="230" y="319"/>
                  </a:cxn>
                  <a:cxn ang="0">
                    <a:pos x="250" y="316"/>
                  </a:cxn>
                  <a:cxn ang="0">
                    <a:pos x="266" y="303"/>
                  </a:cxn>
                  <a:cxn ang="0">
                    <a:pos x="277" y="287"/>
                  </a:cxn>
                  <a:cxn ang="0">
                    <a:pos x="282" y="267"/>
                  </a:cxn>
                  <a:cxn ang="0">
                    <a:pos x="281" y="256"/>
                  </a:cxn>
                  <a:cxn ang="0">
                    <a:pos x="273" y="236"/>
                  </a:cxn>
                  <a:cxn ang="0">
                    <a:pos x="259" y="221"/>
                  </a:cxn>
                  <a:cxn ang="0">
                    <a:pos x="239" y="214"/>
                  </a:cxn>
                  <a:cxn ang="0">
                    <a:pos x="230" y="212"/>
                  </a:cxn>
                </a:cxnLst>
                <a:rect l="0" t="0" r="r" b="b"/>
                <a:pathLst>
                  <a:path w="282" h="319">
                    <a:moveTo>
                      <a:pt x="230" y="212"/>
                    </a:moveTo>
                    <a:lnTo>
                      <a:pt x="230" y="212"/>
                    </a:lnTo>
                    <a:lnTo>
                      <a:pt x="221" y="214"/>
                    </a:lnTo>
                    <a:lnTo>
                      <a:pt x="212" y="216"/>
                    </a:lnTo>
                    <a:lnTo>
                      <a:pt x="204" y="220"/>
                    </a:lnTo>
                    <a:lnTo>
                      <a:pt x="197" y="223"/>
                    </a:lnTo>
                    <a:lnTo>
                      <a:pt x="105" y="169"/>
                    </a:lnTo>
                    <a:lnTo>
                      <a:pt x="105" y="169"/>
                    </a:lnTo>
                    <a:lnTo>
                      <a:pt x="105" y="160"/>
                    </a:lnTo>
                    <a:lnTo>
                      <a:pt x="105" y="160"/>
                    </a:lnTo>
                    <a:lnTo>
                      <a:pt x="105" y="151"/>
                    </a:lnTo>
                    <a:lnTo>
                      <a:pt x="197" y="96"/>
                    </a:lnTo>
                    <a:lnTo>
                      <a:pt x="197" y="96"/>
                    </a:lnTo>
                    <a:lnTo>
                      <a:pt x="204" y="100"/>
                    </a:lnTo>
                    <a:lnTo>
                      <a:pt x="212" y="104"/>
                    </a:lnTo>
                    <a:lnTo>
                      <a:pt x="221" y="105"/>
                    </a:lnTo>
                    <a:lnTo>
                      <a:pt x="230" y="107"/>
                    </a:lnTo>
                    <a:lnTo>
                      <a:pt x="230" y="107"/>
                    </a:lnTo>
                    <a:lnTo>
                      <a:pt x="239" y="105"/>
                    </a:lnTo>
                    <a:lnTo>
                      <a:pt x="250" y="102"/>
                    </a:lnTo>
                    <a:lnTo>
                      <a:pt x="259" y="98"/>
                    </a:lnTo>
                    <a:lnTo>
                      <a:pt x="266" y="91"/>
                    </a:lnTo>
                    <a:lnTo>
                      <a:pt x="273" y="84"/>
                    </a:lnTo>
                    <a:lnTo>
                      <a:pt x="277" y="75"/>
                    </a:lnTo>
                    <a:lnTo>
                      <a:pt x="281" y="64"/>
                    </a:lnTo>
                    <a:lnTo>
                      <a:pt x="282" y="53"/>
                    </a:lnTo>
                    <a:lnTo>
                      <a:pt x="282" y="53"/>
                    </a:lnTo>
                    <a:lnTo>
                      <a:pt x="281" y="44"/>
                    </a:lnTo>
                    <a:lnTo>
                      <a:pt x="277" y="33"/>
                    </a:lnTo>
                    <a:lnTo>
                      <a:pt x="273" y="24"/>
                    </a:lnTo>
                    <a:lnTo>
                      <a:pt x="266" y="17"/>
                    </a:lnTo>
                    <a:lnTo>
                      <a:pt x="259" y="9"/>
                    </a:lnTo>
                    <a:lnTo>
                      <a:pt x="250" y="4"/>
                    </a:lnTo>
                    <a:lnTo>
                      <a:pt x="239" y="2"/>
                    </a:lnTo>
                    <a:lnTo>
                      <a:pt x="230" y="0"/>
                    </a:lnTo>
                    <a:lnTo>
                      <a:pt x="230" y="0"/>
                    </a:lnTo>
                    <a:lnTo>
                      <a:pt x="219" y="2"/>
                    </a:lnTo>
                    <a:lnTo>
                      <a:pt x="208" y="4"/>
                    </a:lnTo>
                    <a:lnTo>
                      <a:pt x="199" y="9"/>
                    </a:lnTo>
                    <a:lnTo>
                      <a:pt x="192" y="17"/>
                    </a:lnTo>
                    <a:lnTo>
                      <a:pt x="184" y="24"/>
                    </a:lnTo>
                    <a:lnTo>
                      <a:pt x="181" y="33"/>
                    </a:lnTo>
                    <a:lnTo>
                      <a:pt x="177" y="44"/>
                    </a:lnTo>
                    <a:lnTo>
                      <a:pt x="175" y="53"/>
                    </a:lnTo>
                    <a:lnTo>
                      <a:pt x="175" y="53"/>
                    </a:lnTo>
                    <a:lnTo>
                      <a:pt x="177" y="62"/>
                    </a:lnTo>
                    <a:lnTo>
                      <a:pt x="85" y="118"/>
                    </a:lnTo>
                    <a:lnTo>
                      <a:pt x="85" y="118"/>
                    </a:lnTo>
                    <a:lnTo>
                      <a:pt x="78" y="113"/>
                    </a:lnTo>
                    <a:lnTo>
                      <a:pt x="68" y="109"/>
                    </a:lnTo>
                    <a:lnTo>
                      <a:pt x="61" y="107"/>
                    </a:lnTo>
                    <a:lnTo>
                      <a:pt x="52" y="107"/>
                    </a:lnTo>
                    <a:lnTo>
                      <a:pt x="52" y="107"/>
                    </a:lnTo>
                    <a:lnTo>
                      <a:pt x="41" y="107"/>
                    </a:lnTo>
                    <a:lnTo>
                      <a:pt x="30" y="111"/>
                    </a:lnTo>
                    <a:lnTo>
                      <a:pt x="23" y="116"/>
                    </a:lnTo>
                    <a:lnTo>
                      <a:pt x="14" y="122"/>
                    </a:lnTo>
                    <a:lnTo>
                      <a:pt x="9" y="131"/>
                    </a:lnTo>
                    <a:lnTo>
                      <a:pt x="3" y="140"/>
                    </a:lnTo>
                    <a:lnTo>
                      <a:pt x="0" y="149"/>
                    </a:lnTo>
                    <a:lnTo>
                      <a:pt x="0" y="160"/>
                    </a:lnTo>
                    <a:lnTo>
                      <a:pt x="0" y="160"/>
                    </a:lnTo>
                    <a:lnTo>
                      <a:pt x="0" y="171"/>
                    </a:lnTo>
                    <a:lnTo>
                      <a:pt x="3" y="180"/>
                    </a:lnTo>
                    <a:lnTo>
                      <a:pt x="9" y="189"/>
                    </a:lnTo>
                    <a:lnTo>
                      <a:pt x="14" y="198"/>
                    </a:lnTo>
                    <a:lnTo>
                      <a:pt x="23" y="203"/>
                    </a:lnTo>
                    <a:lnTo>
                      <a:pt x="30" y="209"/>
                    </a:lnTo>
                    <a:lnTo>
                      <a:pt x="41" y="212"/>
                    </a:lnTo>
                    <a:lnTo>
                      <a:pt x="52" y="212"/>
                    </a:lnTo>
                    <a:lnTo>
                      <a:pt x="52" y="212"/>
                    </a:lnTo>
                    <a:lnTo>
                      <a:pt x="61" y="212"/>
                    </a:lnTo>
                    <a:lnTo>
                      <a:pt x="68" y="211"/>
                    </a:lnTo>
                    <a:lnTo>
                      <a:pt x="78" y="207"/>
                    </a:lnTo>
                    <a:lnTo>
                      <a:pt x="85" y="202"/>
                    </a:lnTo>
                    <a:lnTo>
                      <a:pt x="177" y="258"/>
                    </a:lnTo>
                    <a:lnTo>
                      <a:pt x="177" y="258"/>
                    </a:lnTo>
                    <a:lnTo>
                      <a:pt x="175" y="267"/>
                    </a:lnTo>
                    <a:lnTo>
                      <a:pt x="175" y="267"/>
                    </a:lnTo>
                    <a:lnTo>
                      <a:pt x="177" y="278"/>
                    </a:lnTo>
                    <a:lnTo>
                      <a:pt x="181" y="287"/>
                    </a:lnTo>
                    <a:lnTo>
                      <a:pt x="184" y="296"/>
                    </a:lnTo>
                    <a:lnTo>
                      <a:pt x="192" y="303"/>
                    </a:lnTo>
                    <a:lnTo>
                      <a:pt x="199" y="310"/>
                    </a:lnTo>
                    <a:lnTo>
                      <a:pt x="208" y="316"/>
                    </a:lnTo>
                    <a:lnTo>
                      <a:pt x="219" y="318"/>
                    </a:lnTo>
                    <a:lnTo>
                      <a:pt x="230" y="319"/>
                    </a:lnTo>
                    <a:lnTo>
                      <a:pt x="230" y="319"/>
                    </a:lnTo>
                    <a:lnTo>
                      <a:pt x="239" y="318"/>
                    </a:lnTo>
                    <a:lnTo>
                      <a:pt x="250" y="316"/>
                    </a:lnTo>
                    <a:lnTo>
                      <a:pt x="259" y="310"/>
                    </a:lnTo>
                    <a:lnTo>
                      <a:pt x="266" y="303"/>
                    </a:lnTo>
                    <a:lnTo>
                      <a:pt x="273" y="296"/>
                    </a:lnTo>
                    <a:lnTo>
                      <a:pt x="277" y="287"/>
                    </a:lnTo>
                    <a:lnTo>
                      <a:pt x="281" y="278"/>
                    </a:lnTo>
                    <a:lnTo>
                      <a:pt x="282" y="267"/>
                    </a:lnTo>
                    <a:lnTo>
                      <a:pt x="282" y="267"/>
                    </a:lnTo>
                    <a:lnTo>
                      <a:pt x="281" y="256"/>
                    </a:lnTo>
                    <a:lnTo>
                      <a:pt x="277" y="245"/>
                    </a:lnTo>
                    <a:lnTo>
                      <a:pt x="273" y="236"/>
                    </a:lnTo>
                    <a:lnTo>
                      <a:pt x="266" y="229"/>
                    </a:lnTo>
                    <a:lnTo>
                      <a:pt x="259" y="221"/>
                    </a:lnTo>
                    <a:lnTo>
                      <a:pt x="250" y="218"/>
                    </a:lnTo>
                    <a:lnTo>
                      <a:pt x="239" y="214"/>
                    </a:lnTo>
                    <a:lnTo>
                      <a:pt x="230" y="212"/>
                    </a:lnTo>
                    <a:lnTo>
                      <a:pt x="230" y="212"/>
                    </a:lnTo>
                    <a:close/>
                  </a:path>
                </a:pathLst>
              </a:custGeom>
              <a:solidFill>
                <a:schemeClr val="bg1"/>
              </a:solidFill>
              <a:ln w="9525">
                <a:noFill/>
                <a:round/>
              </a:ln>
            </p:spPr>
            <p:txBody>
              <a:bodyPr vert="horz" wrap="square" lIns="91433" tIns="45716" rIns="91433" bIns="45716" numCol="1" anchor="t" anchorCtr="0" compatLnSpc="1"/>
              <a:lstStyle/>
              <a:p>
                <a:endParaRPr lang="en-US">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grpSp>
        <p:nvGrpSpPr>
          <p:cNvPr id="30" name="Group 71"/>
          <p:cNvGrpSpPr/>
          <p:nvPr/>
        </p:nvGrpSpPr>
        <p:grpSpPr>
          <a:xfrm>
            <a:off x="3550959" y="1963493"/>
            <a:ext cx="1633064" cy="1814690"/>
            <a:chOff x="3506811" y="2444065"/>
            <a:chExt cx="1633394" cy="1813841"/>
          </a:xfrm>
        </p:grpSpPr>
        <p:sp>
          <p:nvSpPr>
            <p:cNvPr id="31" name="Oval 14"/>
            <p:cNvSpPr/>
            <p:nvPr/>
          </p:nvSpPr>
          <p:spPr>
            <a:xfrm>
              <a:off x="3611484" y="4049700"/>
              <a:ext cx="208206" cy="20820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32" name="Straight Connector 34"/>
            <p:cNvCxnSpPr/>
            <p:nvPr/>
          </p:nvCxnSpPr>
          <p:spPr>
            <a:xfrm rot="5400000">
              <a:off x="3251191" y="3584212"/>
              <a:ext cx="928694" cy="1588"/>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33" name="Group 65"/>
            <p:cNvGrpSpPr/>
            <p:nvPr/>
          </p:nvGrpSpPr>
          <p:grpSpPr>
            <a:xfrm>
              <a:off x="3786181" y="3135643"/>
              <a:ext cx="1354024" cy="885722"/>
              <a:chOff x="3786181" y="3135643"/>
              <a:chExt cx="1354024" cy="885722"/>
            </a:xfrm>
          </p:grpSpPr>
          <p:sp>
            <p:nvSpPr>
              <p:cNvPr id="37" name="Rectangle 47"/>
              <p:cNvSpPr/>
              <p:nvPr/>
            </p:nvSpPr>
            <p:spPr>
              <a:xfrm>
                <a:off x="3786181" y="3376507"/>
                <a:ext cx="1354024" cy="644858"/>
              </a:xfrm>
              <a:prstGeom prst="rect">
                <a:avLst/>
              </a:prstGeom>
            </p:spPr>
            <p:txBody>
              <a:bodyPr wrap="square">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此处添加详细文本描述，建议与标题相关并符合整体语言风格，语言描述尽量简洁生动。</a:t>
                </a:r>
                <a:endParaRPr lang="ms-MY" sz="9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38" name="Rectangle 48"/>
              <p:cNvSpPr/>
              <p:nvPr/>
            </p:nvSpPr>
            <p:spPr>
              <a:xfrm>
                <a:off x="3786182" y="3135643"/>
                <a:ext cx="792640" cy="275112"/>
              </a:xfrm>
              <a:prstGeom prst="rect">
                <a:avLst/>
              </a:prstGeom>
            </p:spPr>
            <p:txBody>
              <a:bodyPr wrap="none">
                <a:spAutoFit/>
              </a:bodyPr>
              <a:lstStyle/>
              <a:p>
                <a:r>
                  <a:rPr lang="zh-CN" altLang="en-US" sz="1200" b="1" dirty="0">
                    <a:solidFill>
                      <a:schemeClr val="accent2">
                        <a:lumMod val="75000"/>
                      </a:schemeClr>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US" sz="1200" b="1" dirty="0">
                  <a:solidFill>
                    <a:schemeClr val="accent2">
                      <a:lumMod val="7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34" name="Group 62"/>
            <p:cNvGrpSpPr/>
            <p:nvPr/>
          </p:nvGrpSpPr>
          <p:grpSpPr>
            <a:xfrm>
              <a:off x="3506811" y="2444065"/>
              <a:ext cx="418280" cy="418280"/>
              <a:chOff x="3506811" y="2444065"/>
              <a:chExt cx="418280" cy="418280"/>
            </a:xfrm>
          </p:grpSpPr>
          <p:sp>
            <p:nvSpPr>
              <p:cNvPr id="35" name="Teardrop 33"/>
              <p:cNvSpPr/>
              <p:nvPr/>
            </p:nvSpPr>
            <p:spPr>
              <a:xfrm rot="8100000">
                <a:off x="3506811" y="2444065"/>
                <a:ext cx="418280" cy="418280"/>
              </a:xfrm>
              <a:prstGeom prst="teardrop">
                <a:avLst>
                  <a:gd name="adj" fmla="val 13161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6" name="Freeform 103"/>
              <p:cNvSpPr/>
              <p:nvPr/>
            </p:nvSpPr>
            <p:spPr bwMode="auto">
              <a:xfrm>
                <a:off x="3628143" y="2604458"/>
                <a:ext cx="187500" cy="166390"/>
              </a:xfrm>
              <a:custGeom>
                <a:avLst/>
                <a:gdLst/>
                <a:ahLst/>
                <a:cxnLst>
                  <a:cxn ang="0">
                    <a:pos x="300" y="79"/>
                  </a:cxn>
                  <a:cxn ang="0">
                    <a:pos x="220" y="1"/>
                  </a:cxn>
                  <a:cxn ang="0">
                    <a:pos x="220" y="1"/>
                  </a:cxn>
                  <a:cxn ang="0">
                    <a:pos x="218" y="0"/>
                  </a:cxn>
                  <a:cxn ang="0">
                    <a:pos x="218" y="0"/>
                  </a:cxn>
                  <a:cxn ang="0">
                    <a:pos x="216" y="3"/>
                  </a:cxn>
                  <a:cxn ang="0">
                    <a:pos x="216" y="47"/>
                  </a:cxn>
                  <a:cxn ang="0">
                    <a:pos x="216" y="47"/>
                  </a:cxn>
                  <a:cxn ang="0">
                    <a:pos x="200" y="49"/>
                  </a:cxn>
                  <a:cxn ang="0">
                    <a:pos x="185" y="50"/>
                  </a:cxn>
                  <a:cxn ang="0">
                    <a:pos x="155" y="56"/>
                  </a:cxn>
                  <a:cxn ang="0">
                    <a:pos x="127" y="67"/>
                  </a:cxn>
                  <a:cxn ang="0">
                    <a:pos x="102" y="81"/>
                  </a:cxn>
                  <a:cxn ang="0">
                    <a:pos x="102" y="81"/>
                  </a:cxn>
                  <a:cxn ang="0">
                    <a:pos x="87" y="90"/>
                  </a:cxn>
                  <a:cxn ang="0">
                    <a:pos x="75" y="101"/>
                  </a:cxn>
                  <a:cxn ang="0">
                    <a:pos x="62" y="114"/>
                  </a:cxn>
                  <a:cxn ang="0">
                    <a:pos x="49" y="127"/>
                  </a:cxn>
                  <a:cxn ang="0">
                    <a:pos x="49" y="127"/>
                  </a:cxn>
                  <a:cxn ang="0">
                    <a:pos x="39" y="141"/>
                  </a:cxn>
                  <a:cxn ang="0">
                    <a:pos x="29" y="157"/>
                  </a:cxn>
                  <a:cxn ang="0">
                    <a:pos x="20" y="172"/>
                  </a:cxn>
                  <a:cxn ang="0">
                    <a:pos x="15" y="190"/>
                  </a:cxn>
                  <a:cxn ang="0">
                    <a:pos x="10" y="206"/>
                  </a:cxn>
                  <a:cxn ang="0">
                    <a:pos x="4" y="224"/>
                  </a:cxn>
                  <a:cxn ang="0">
                    <a:pos x="2" y="244"/>
                  </a:cxn>
                  <a:cxn ang="0">
                    <a:pos x="0" y="263"/>
                  </a:cxn>
                  <a:cxn ang="0">
                    <a:pos x="0" y="263"/>
                  </a:cxn>
                  <a:cxn ang="0">
                    <a:pos x="2" y="266"/>
                  </a:cxn>
                  <a:cxn ang="0">
                    <a:pos x="4" y="266"/>
                  </a:cxn>
                  <a:cxn ang="0">
                    <a:pos x="64" y="266"/>
                  </a:cxn>
                  <a:cxn ang="0">
                    <a:pos x="64" y="266"/>
                  </a:cxn>
                  <a:cxn ang="0">
                    <a:pos x="66" y="266"/>
                  </a:cxn>
                  <a:cxn ang="0">
                    <a:pos x="66" y="266"/>
                  </a:cxn>
                  <a:cxn ang="0">
                    <a:pos x="66" y="263"/>
                  </a:cxn>
                  <a:cxn ang="0">
                    <a:pos x="66" y="263"/>
                  </a:cxn>
                  <a:cxn ang="0">
                    <a:pos x="68" y="250"/>
                  </a:cxn>
                  <a:cxn ang="0">
                    <a:pos x="69" y="237"/>
                  </a:cxn>
                  <a:cxn ang="0">
                    <a:pos x="71" y="223"/>
                  </a:cxn>
                  <a:cxn ang="0">
                    <a:pos x="77" y="212"/>
                  </a:cxn>
                  <a:cxn ang="0">
                    <a:pos x="80" y="199"/>
                  </a:cxn>
                  <a:cxn ang="0">
                    <a:pos x="87" y="188"/>
                  </a:cxn>
                  <a:cxn ang="0">
                    <a:pos x="102" y="166"/>
                  </a:cxn>
                  <a:cxn ang="0">
                    <a:pos x="102" y="166"/>
                  </a:cxn>
                  <a:cxn ang="0">
                    <a:pos x="113" y="154"/>
                  </a:cxn>
                  <a:cxn ang="0">
                    <a:pos x="126" y="145"/>
                  </a:cxn>
                  <a:cxn ang="0">
                    <a:pos x="138" y="134"/>
                  </a:cxn>
                  <a:cxn ang="0">
                    <a:pos x="153" y="127"/>
                  </a:cxn>
                  <a:cxn ang="0">
                    <a:pos x="153" y="127"/>
                  </a:cxn>
                  <a:cxn ang="0">
                    <a:pos x="167" y="121"/>
                  </a:cxn>
                  <a:cxn ang="0">
                    <a:pos x="184" y="116"/>
                  </a:cxn>
                  <a:cxn ang="0">
                    <a:pos x="198" y="114"/>
                  </a:cxn>
                  <a:cxn ang="0">
                    <a:pos x="216" y="112"/>
                  </a:cxn>
                  <a:cxn ang="0">
                    <a:pos x="216" y="161"/>
                  </a:cxn>
                  <a:cxn ang="0">
                    <a:pos x="216" y="161"/>
                  </a:cxn>
                  <a:cxn ang="0">
                    <a:pos x="218" y="165"/>
                  </a:cxn>
                  <a:cxn ang="0">
                    <a:pos x="218" y="165"/>
                  </a:cxn>
                  <a:cxn ang="0">
                    <a:pos x="220" y="165"/>
                  </a:cxn>
                  <a:cxn ang="0">
                    <a:pos x="300" y="85"/>
                  </a:cxn>
                  <a:cxn ang="0">
                    <a:pos x="300" y="85"/>
                  </a:cxn>
                  <a:cxn ang="0">
                    <a:pos x="301" y="83"/>
                  </a:cxn>
                  <a:cxn ang="0">
                    <a:pos x="300" y="79"/>
                  </a:cxn>
                  <a:cxn ang="0">
                    <a:pos x="300" y="79"/>
                  </a:cxn>
                </a:cxnLst>
                <a:rect l="0" t="0" r="r" b="b"/>
                <a:pathLst>
                  <a:path w="301" h="266">
                    <a:moveTo>
                      <a:pt x="300" y="79"/>
                    </a:moveTo>
                    <a:lnTo>
                      <a:pt x="220" y="1"/>
                    </a:lnTo>
                    <a:lnTo>
                      <a:pt x="220" y="1"/>
                    </a:lnTo>
                    <a:lnTo>
                      <a:pt x="218" y="0"/>
                    </a:lnTo>
                    <a:lnTo>
                      <a:pt x="218" y="0"/>
                    </a:lnTo>
                    <a:lnTo>
                      <a:pt x="216" y="3"/>
                    </a:lnTo>
                    <a:lnTo>
                      <a:pt x="216" y="47"/>
                    </a:lnTo>
                    <a:lnTo>
                      <a:pt x="216" y="47"/>
                    </a:lnTo>
                    <a:lnTo>
                      <a:pt x="200" y="49"/>
                    </a:lnTo>
                    <a:lnTo>
                      <a:pt x="185" y="50"/>
                    </a:lnTo>
                    <a:lnTo>
                      <a:pt x="155" y="56"/>
                    </a:lnTo>
                    <a:lnTo>
                      <a:pt x="127" y="67"/>
                    </a:lnTo>
                    <a:lnTo>
                      <a:pt x="102" y="81"/>
                    </a:lnTo>
                    <a:lnTo>
                      <a:pt x="102" y="81"/>
                    </a:lnTo>
                    <a:lnTo>
                      <a:pt x="87" y="90"/>
                    </a:lnTo>
                    <a:lnTo>
                      <a:pt x="75" y="101"/>
                    </a:lnTo>
                    <a:lnTo>
                      <a:pt x="62" y="114"/>
                    </a:lnTo>
                    <a:lnTo>
                      <a:pt x="49" y="127"/>
                    </a:lnTo>
                    <a:lnTo>
                      <a:pt x="49" y="127"/>
                    </a:lnTo>
                    <a:lnTo>
                      <a:pt x="39" y="141"/>
                    </a:lnTo>
                    <a:lnTo>
                      <a:pt x="29" y="157"/>
                    </a:lnTo>
                    <a:lnTo>
                      <a:pt x="20" y="172"/>
                    </a:lnTo>
                    <a:lnTo>
                      <a:pt x="15" y="190"/>
                    </a:lnTo>
                    <a:lnTo>
                      <a:pt x="10" y="206"/>
                    </a:lnTo>
                    <a:lnTo>
                      <a:pt x="4" y="224"/>
                    </a:lnTo>
                    <a:lnTo>
                      <a:pt x="2" y="244"/>
                    </a:lnTo>
                    <a:lnTo>
                      <a:pt x="0" y="263"/>
                    </a:lnTo>
                    <a:lnTo>
                      <a:pt x="0" y="263"/>
                    </a:lnTo>
                    <a:lnTo>
                      <a:pt x="2" y="266"/>
                    </a:lnTo>
                    <a:lnTo>
                      <a:pt x="4" y="266"/>
                    </a:lnTo>
                    <a:lnTo>
                      <a:pt x="64" y="266"/>
                    </a:lnTo>
                    <a:lnTo>
                      <a:pt x="64" y="266"/>
                    </a:lnTo>
                    <a:lnTo>
                      <a:pt x="66" y="266"/>
                    </a:lnTo>
                    <a:lnTo>
                      <a:pt x="66" y="266"/>
                    </a:lnTo>
                    <a:lnTo>
                      <a:pt x="66" y="263"/>
                    </a:lnTo>
                    <a:lnTo>
                      <a:pt x="66" y="263"/>
                    </a:lnTo>
                    <a:lnTo>
                      <a:pt x="68" y="250"/>
                    </a:lnTo>
                    <a:lnTo>
                      <a:pt x="69" y="237"/>
                    </a:lnTo>
                    <a:lnTo>
                      <a:pt x="71" y="223"/>
                    </a:lnTo>
                    <a:lnTo>
                      <a:pt x="77" y="212"/>
                    </a:lnTo>
                    <a:lnTo>
                      <a:pt x="80" y="199"/>
                    </a:lnTo>
                    <a:lnTo>
                      <a:pt x="87" y="188"/>
                    </a:lnTo>
                    <a:lnTo>
                      <a:pt x="102" y="166"/>
                    </a:lnTo>
                    <a:lnTo>
                      <a:pt x="102" y="166"/>
                    </a:lnTo>
                    <a:lnTo>
                      <a:pt x="113" y="154"/>
                    </a:lnTo>
                    <a:lnTo>
                      <a:pt x="126" y="145"/>
                    </a:lnTo>
                    <a:lnTo>
                      <a:pt x="138" y="134"/>
                    </a:lnTo>
                    <a:lnTo>
                      <a:pt x="153" y="127"/>
                    </a:lnTo>
                    <a:lnTo>
                      <a:pt x="153" y="127"/>
                    </a:lnTo>
                    <a:lnTo>
                      <a:pt x="167" y="121"/>
                    </a:lnTo>
                    <a:lnTo>
                      <a:pt x="184" y="116"/>
                    </a:lnTo>
                    <a:lnTo>
                      <a:pt x="198" y="114"/>
                    </a:lnTo>
                    <a:lnTo>
                      <a:pt x="216" y="112"/>
                    </a:lnTo>
                    <a:lnTo>
                      <a:pt x="216" y="161"/>
                    </a:lnTo>
                    <a:lnTo>
                      <a:pt x="216" y="161"/>
                    </a:lnTo>
                    <a:lnTo>
                      <a:pt x="218" y="165"/>
                    </a:lnTo>
                    <a:lnTo>
                      <a:pt x="218" y="165"/>
                    </a:lnTo>
                    <a:lnTo>
                      <a:pt x="220" y="165"/>
                    </a:lnTo>
                    <a:lnTo>
                      <a:pt x="300" y="85"/>
                    </a:lnTo>
                    <a:lnTo>
                      <a:pt x="300" y="85"/>
                    </a:lnTo>
                    <a:lnTo>
                      <a:pt x="301" y="83"/>
                    </a:lnTo>
                    <a:lnTo>
                      <a:pt x="300" y="79"/>
                    </a:lnTo>
                    <a:lnTo>
                      <a:pt x="300" y="79"/>
                    </a:lnTo>
                    <a:close/>
                  </a:path>
                </a:pathLst>
              </a:custGeom>
              <a:solidFill>
                <a:schemeClr val="bg1"/>
              </a:solidFill>
              <a:ln w="9525">
                <a:noFill/>
                <a:round/>
              </a:ln>
            </p:spPr>
            <p:txBody>
              <a:bodyPr vert="horz" wrap="square" lIns="91433" tIns="45716" rIns="91433" bIns="45716" numCol="1" anchor="t" anchorCtr="0" compatLnSpc="1"/>
              <a:lstStyle/>
              <a:p>
                <a:endParaRPr lang="en-US">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grpSp>
        <p:nvGrpSpPr>
          <p:cNvPr id="39" name="Group 73"/>
          <p:cNvGrpSpPr/>
          <p:nvPr/>
        </p:nvGrpSpPr>
        <p:grpSpPr>
          <a:xfrm>
            <a:off x="6693595" y="1963493"/>
            <a:ext cx="1406542" cy="1814690"/>
            <a:chOff x="6650083" y="2444065"/>
            <a:chExt cx="1406826" cy="1813841"/>
          </a:xfrm>
        </p:grpSpPr>
        <p:sp>
          <p:nvSpPr>
            <p:cNvPr id="40" name="Oval 18"/>
            <p:cNvSpPr/>
            <p:nvPr/>
          </p:nvSpPr>
          <p:spPr>
            <a:xfrm>
              <a:off x="6754756" y="4049700"/>
              <a:ext cx="208206" cy="20820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41" name="Straight Connector 24"/>
            <p:cNvCxnSpPr/>
            <p:nvPr/>
          </p:nvCxnSpPr>
          <p:spPr>
            <a:xfrm rot="5400000">
              <a:off x="6394463" y="3584212"/>
              <a:ext cx="928694" cy="1588"/>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42" name="Group 68"/>
            <p:cNvGrpSpPr/>
            <p:nvPr/>
          </p:nvGrpSpPr>
          <p:grpSpPr>
            <a:xfrm>
              <a:off x="6929455" y="3027688"/>
              <a:ext cx="1127454" cy="1067327"/>
              <a:chOff x="6929455" y="3027688"/>
              <a:chExt cx="1127454" cy="1067327"/>
            </a:xfrm>
          </p:grpSpPr>
          <p:sp>
            <p:nvSpPr>
              <p:cNvPr id="48" name="Rectangle 51"/>
              <p:cNvSpPr/>
              <p:nvPr/>
            </p:nvSpPr>
            <p:spPr>
              <a:xfrm>
                <a:off x="6929455" y="3311792"/>
                <a:ext cx="1127454" cy="783223"/>
              </a:xfrm>
              <a:prstGeom prst="rect">
                <a:avLst/>
              </a:prstGeom>
            </p:spPr>
            <p:txBody>
              <a:bodyPr wrap="square">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此处添加详细文本描述，建议与标题相关并符合整体语言风格，语言描述尽量简洁生动。</a:t>
                </a:r>
                <a:endParaRPr lang="ms-MY" sz="9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49" name="Rectangle 52"/>
              <p:cNvSpPr/>
              <p:nvPr/>
            </p:nvSpPr>
            <p:spPr>
              <a:xfrm>
                <a:off x="6929456" y="3027688"/>
                <a:ext cx="792640" cy="275156"/>
              </a:xfrm>
              <a:prstGeom prst="rect">
                <a:avLst/>
              </a:prstGeom>
            </p:spPr>
            <p:txBody>
              <a:bodyPr wrap="none">
                <a:spAutoFit/>
              </a:bodyPr>
              <a:lstStyle/>
              <a:p>
                <a:r>
                  <a:rPr lang="zh-CN" altLang="en-US" sz="1200" b="1" dirty="0">
                    <a:solidFill>
                      <a:schemeClr val="accent2">
                        <a:lumMod val="75000"/>
                      </a:schemeClr>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US" sz="1200" b="1" dirty="0">
                  <a:solidFill>
                    <a:schemeClr val="accent2">
                      <a:lumMod val="7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43" name="Group 64"/>
            <p:cNvGrpSpPr/>
            <p:nvPr/>
          </p:nvGrpSpPr>
          <p:grpSpPr>
            <a:xfrm>
              <a:off x="6650083" y="2444065"/>
              <a:ext cx="418280" cy="418280"/>
              <a:chOff x="6650083" y="2444065"/>
              <a:chExt cx="418280" cy="418280"/>
            </a:xfrm>
          </p:grpSpPr>
          <p:sp>
            <p:nvSpPr>
              <p:cNvPr id="44" name="Teardrop 21"/>
              <p:cNvSpPr/>
              <p:nvPr/>
            </p:nvSpPr>
            <p:spPr>
              <a:xfrm rot="8100000">
                <a:off x="6650083" y="2444065"/>
                <a:ext cx="418280" cy="418280"/>
              </a:xfrm>
              <a:prstGeom prst="teardrop">
                <a:avLst>
                  <a:gd name="adj" fmla="val 131619"/>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45" name="Group 58"/>
              <p:cNvGrpSpPr/>
              <p:nvPr/>
            </p:nvGrpSpPr>
            <p:grpSpPr>
              <a:xfrm>
                <a:off x="6760454" y="2563811"/>
                <a:ext cx="188740" cy="250826"/>
                <a:chOff x="8429652" y="3143254"/>
                <a:chExt cx="241300" cy="320675"/>
              </a:xfrm>
              <a:solidFill>
                <a:schemeClr val="bg1"/>
              </a:solidFill>
            </p:grpSpPr>
            <p:sp>
              <p:nvSpPr>
                <p:cNvPr id="46" name="Freeform 108"/>
                <p:cNvSpPr>
                  <a:spLocks noEditPoints="1"/>
                </p:cNvSpPr>
                <p:nvPr/>
              </p:nvSpPr>
              <p:spPr bwMode="auto">
                <a:xfrm>
                  <a:off x="8429652" y="3143254"/>
                  <a:ext cx="241300" cy="320675"/>
                </a:xfrm>
                <a:custGeom>
                  <a:avLst/>
                  <a:gdLst/>
                  <a:ahLst/>
                  <a:cxnLst>
                    <a:cxn ang="0">
                      <a:pos x="136" y="2"/>
                    </a:cxn>
                    <a:cxn ang="0">
                      <a:pos x="92" y="13"/>
                    </a:cxn>
                    <a:cxn ang="0">
                      <a:pos x="56" y="35"/>
                    </a:cxn>
                    <a:cxn ang="0">
                      <a:pos x="25" y="67"/>
                    </a:cxn>
                    <a:cxn ang="0">
                      <a:pos x="7" y="107"/>
                    </a:cxn>
                    <a:cxn ang="0">
                      <a:pos x="0" y="153"/>
                    </a:cxn>
                    <a:cxn ang="0">
                      <a:pos x="5" y="187"/>
                    </a:cxn>
                    <a:cxn ang="0">
                      <a:pos x="25" y="236"/>
                    </a:cxn>
                    <a:cxn ang="0">
                      <a:pos x="63" y="274"/>
                    </a:cxn>
                    <a:cxn ang="0">
                      <a:pos x="69" y="278"/>
                    </a:cxn>
                    <a:cxn ang="0">
                      <a:pos x="76" y="301"/>
                    </a:cxn>
                    <a:cxn ang="0">
                      <a:pos x="76" y="354"/>
                    </a:cxn>
                    <a:cxn ang="0">
                      <a:pos x="83" y="372"/>
                    </a:cxn>
                    <a:cxn ang="0">
                      <a:pos x="140" y="401"/>
                    </a:cxn>
                    <a:cxn ang="0">
                      <a:pos x="150" y="405"/>
                    </a:cxn>
                    <a:cxn ang="0">
                      <a:pos x="214" y="376"/>
                    </a:cxn>
                    <a:cxn ang="0">
                      <a:pos x="225" y="367"/>
                    </a:cxn>
                    <a:cxn ang="0">
                      <a:pos x="228" y="303"/>
                    </a:cxn>
                    <a:cxn ang="0">
                      <a:pos x="230" y="289"/>
                    </a:cxn>
                    <a:cxn ang="0">
                      <a:pos x="243" y="270"/>
                    </a:cxn>
                    <a:cxn ang="0">
                      <a:pos x="261" y="256"/>
                    </a:cxn>
                    <a:cxn ang="0">
                      <a:pos x="288" y="216"/>
                    </a:cxn>
                    <a:cxn ang="0">
                      <a:pos x="301" y="169"/>
                    </a:cxn>
                    <a:cxn ang="0">
                      <a:pos x="301" y="136"/>
                    </a:cxn>
                    <a:cxn ang="0">
                      <a:pos x="290" y="93"/>
                    </a:cxn>
                    <a:cxn ang="0">
                      <a:pos x="268" y="57"/>
                    </a:cxn>
                    <a:cxn ang="0">
                      <a:pos x="236" y="28"/>
                    </a:cxn>
                    <a:cxn ang="0">
                      <a:pos x="196" y="8"/>
                    </a:cxn>
                    <a:cxn ang="0">
                      <a:pos x="150" y="0"/>
                    </a:cxn>
                    <a:cxn ang="0">
                      <a:pos x="100" y="354"/>
                    </a:cxn>
                    <a:cxn ang="0">
                      <a:pos x="203" y="303"/>
                    </a:cxn>
                    <a:cxn ang="0">
                      <a:pos x="100" y="303"/>
                    </a:cxn>
                    <a:cxn ang="0">
                      <a:pos x="203" y="303"/>
                    </a:cxn>
                    <a:cxn ang="0">
                      <a:pos x="230" y="249"/>
                    </a:cxn>
                    <a:cxn ang="0">
                      <a:pos x="210" y="270"/>
                    </a:cxn>
                    <a:cxn ang="0">
                      <a:pos x="96" y="278"/>
                    </a:cxn>
                    <a:cxn ang="0">
                      <a:pos x="85" y="260"/>
                    </a:cxn>
                    <a:cxn ang="0">
                      <a:pos x="67" y="245"/>
                    </a:cxn>
                    <a:cxn ang="0">
                      <a:pos x="40" y="211"/>
                    </a:cxn>
                    <a:cxn ang="0">
                      <a:pos x="27" y="167"/>
                    </a:cxn>
                    <a:cxn ang="0">
                      <a:pos x="25" y="140"/>
                    </a:cxn>
                    <a:cxn ang="0">
                      <a:pos x="36" y="104"/>
                    </a:cxn>
                    <a:cxn ang="0">
                      <a:pos x="54" y="71"/>
                    </a:cxn>
                    <a:cxn ang="0">
                      <a:pos x="82" y="47"/>
                    </a:cxn>
                    <a:cxn ang="0">
                      <a:pos x="114" y="31"/>
                    </a:cxn>
                    <a:cxn ang="0">
                      <a:pos x="150" y="26"/>
                    </a:cxn>
                    <a:cxn ang="0">
                      <a:pos x="176" y="29"/>
                    </a:cxn>
                    <a:cxn ang="0">
                      <a:pos x="212" y="42"/>
                    </a:cxn>
                    <a:cxn ang="0">
                      <a:pos x="239" y="64"/>
                    </a:cxn>
                    <a:cxn ang="0">
                      <a:pos x="261" y="93"/>
                    </a:cxn>
                    <a:cxn ang="0">
                      <a:pos x="274" y="127"/>
                    </a:cxn>
                    <a:cxn ang="0">
                      <a:pos x="277" y="153"/>
                    </a:cxn>
                    <a:cxn ang="0">
                      <a:pos x="270" y="192"/>
                    </a:cxn>
                    <a:cxn ang="0">
                      <a:pos x="250" y="229"/>
                    </a:cxn>
                    <a:cxn ang="0">
                      <a:pos x="232" y="249"/>
                    </a:cxn>
                  </a:cxnLst>
                  <a:rect l="0" t="0" r="r" b="b"/>
                  <a:pathLst>
                    <a:path w="303" h="405">
                      <a:moveTo>
                        <a:pt x="150" y="0"/>
                      </a:moveTo>
                      <a:lnTo>
                        <a:pt x="150" y="0"/>
                      </a:lnTo>
                      <a:lnTo>
                        <a:pt x="136" y="2"/>
                      </a:lnTo>
                      <a:lnTo>
                        <a:pt x="121" y="4"/>
                      </a:lnTo>
                      <a:lnTo>
                        <a:pt x="107" y="8"/>
                      </a:lnTo>
                      <a:lnTo>
                        <a:pt x="92" y="13"/>
                      </a:lnTo>
                      <a:lnTo>
                        <a:pt x="80" y="18"/>
                      </a:lnTo>
                      <a:lnTo>
                        <a:pt x="67" y="28"/>
                      </a:lnTo>
                      <a:lnTo>
                        <a:pt x="56" y="35"/>
                      </a:lnTo>
                      <a:lnTo>
                        <a:pt x="45" y="46"/>
                      </a:lnTo>
                      <a:lnTo>
                        <a:pt x="34" y="57"/>
                      </a:lnTo>
                      <a:lnTo>
                        <a:pt x="25" y="67"/>
                      </a:lnTo>
                      <a:lnTo>
                        <a:pt x="18" y="80"/>
                      </a:lnTo>
                      <a:lnTo>
                        <a:pt x="13" y="93"/>
                      </a:lnTo>
                      <a:lnTo>
                        <a:pt x="7" y="107"/>
                      </a:lnTo>
                      <a:lnTo>
                        <a:pt x="4" y="122"/>
                      </a:lnTo>
                      <a:lnTo>
                        <a:pt x="2" y="136"/>
                      </a:lnTo>
                      <a:lnTo>
                        <a:pt x="0" y="153"/>
                      </a:lnTo>
                      <a:lnTo>
                        <a:pt x="0" y="153"/>
                      </a:lnTo>
                      <a:lnTo>
                        <a:pt x="2" y="171"/>
                      </a:lnTo>
                      <a:lnTo>
                        <a:pt x="5" y="187"/>
                      </a:lnTo>
                      <a:lnTo>
                        <a:pt x="9" y="205"/>
                      </a:lnTo>
                      <a:lnTo>
                        <a:pt x="16" y="221"/>
                      </a:lnTo>
                      <a:lnTo>
                        <a:pt x="25" y="236"/>
                      </a:lnTo>
                      <a:lnTo>
                        <a:pt x="36" y="251"/>
                      </a:lnTo>
                      <a:lnTo>
                        <a:pt x="49" y="263"/>
                      </a:lnTo>
                      <a:lnTo>
                        <a:pt x="63" y="274"/>
                      </a:lnTo>
                      <a:lnTo>
                        <a:pt x="65" y="276"/>
                      </a:lnTo>
                      <a:lnTo>
                        <a:pt x="65" y="276"/>
                      </a:lnTo>
                      <a:lnTo>
                        <a:pt x="69" y="278"/>
                      </a:lnTo>
                      <a:lnTo>
                        <a:pt x="71" y="281"/>
                      </a:lnTo>
                      <a:lnTo>
                        <a:pt x="74" y="290"/>
                      </a:lnTo>
                      <a:lnTo>
                        <a:pt x="76" y="301"/>
                      </a:lnTo>
                      <a:lnTo>
                        <a:pt x="76" y="303"/>
                      </a:lnTo>
                      <a:lnTo>
                        <a:pt x="76" y="354"/>
                      </a:lnTo>
                      <a:lnTo>
                        <a:pt x="76" y="354"/>
                      </a:lnTo>
                      <a:lnTo>
                        <a:pt x="76" y="359"/>
                      </a:lnTo>
                      <a:lnTo>
                        <a:pt x="80" y="367"/>
                      </a:lnTo>
                      <a:lnTo>
                        <a:pt x="83" y="372"/>
                      </a:lnTo>
                      <a:lnTo>
                        <a:pt x="89" y="376"/>
                      </a:lnTo>
                      <a:lnTo>
                        <a:pt x="140" y="401"/>
                      </a:lnTo>
                      <a:lnTo>
                        <a:pt x="140" y="401"/>
                      </a:lnTo>
                      <a:lnTo>
                        <a:pt x="145" y="403"/>
                      </a:lnTo>
                      <a:lnTo>
                        <a:pt x="150" y="405"/>
                      </a:lnTo>
                      <a:lnTo>
                        <a:pt x="150" y="405"/>
                      </a:lnTo>
                      <a:lnTo>
                        <a:pt x="158" y="403"/>
                      </a:lnTo>
                      <a:lnTo>
                        <a:pt x="163" y="401"/>
                      </a:lnTo>
                      <a:lnTo>
                        <a:pt x="214" y="376"/>
                      </a:lnTo>
                      <a:lnTo>
                        <a:pt x="214" y="376"/>
                      </a:lnTo>
                      <a:lnTo>
                        <a:pt x="219" y="372"/>
                      </a:lnTo>
                      <a:lnTo>
                        <a:pt x="225" y="367"/>
                      </a:lnTo>
                      <a:lnTo>
                        <a:pt x="227" y="359"/>
                      </a:lnTo>
                      <a:lnTo>
                        <a:pt x="228" y="354"/>
                      </a:lnTo>
                      <a:lnTo>
                        <a:pt x="228" y="303"/>
                      </a:lnTo>
                      <a:lnTo>
                        <a:pt x="228" y="303"/>
                      </a:lnTo>
                      <a:lnTo>
                        <a:pt x="228" y="296"/>
                      </a:lnTo>
                      <a:lnTo>
                        <a:pt x="230" y="289"/>
                      </a:lnTo>
                      <a:lnTo>
                        <a:pt x="236" y="278"/>
                      </a:lnTo>
                      <a:lnTo>
                        <a:pt x="241" y="272"/>
                      </a:lnTo>
                      <a:lnTo>
                        <a:pt x="243" y="270"/>
                      </a:lnTo>
                      <a:lnTo>
                        <a:pt x="248" y="267"/>
                      </a:lnTo>
                      <a:lnTo>
                        <a:pt x="248" y="267"/>
                      </a:lnTo>
                      <a:lnTo>
                        <a:pt x="261" y="256"/>
                      </a:lnTo>
                      <a:lnTo>
                        <a:pt x="272" y="243"/>
                      </a:lnTo>
                      <a:lnTo>
                        <a:pt x="281" y="231"/>
                      </a:lnTo>
                      <a:lnTo>
                        <a:pt x="288" y="216"/>
                      </a:lnTo>
                      <a:lnTo>
                        <a:pt x="294" y="200"/>
                      </a:lnTo>
                      <a:lnTo>
                        <a:pt x="299" y="185"/>
                      </a:lnTo>
                      <a:lnTo>
                        <a:pt x="301" y="169"/>
                      </a:lnTo>
                      <a:lnTo>
                        <a:pt x="303" y="153"/>
                      </a:lnTo>
                      <a:lnTo>
                        <a:pt x="303" y="153"/>
                      </a:lnTo>
                      <a:lnTo>
                        <a:pt x="301" y="136"/>
                      </a:lnTo>
                      <a:lnTo>
                        <a:pt x="299" y="122"/>
                      </a:lnTo>
                      <a:lnTo>
                        <a:pt x="295" y="107"/>
                      </a:lnTo>
                      <a:lnTo>
                        <a:pt x="290" y="93"/>
                      </a:lnTo>
                      <a:lnTo>
                        <a:pt x="285" y="80"/>
                      </a:lnTo>
                      <a:lnTo>
                        <a:pt x="275" y="67"/>
                      </a:lnTo>
                      <a:lnTo>
                        <a:pt x="268" y="57"/>
                      </a:lnTo>
                      <a:lnTo>
                        <a:pt x="257" y="46"/>
                      </a:lnTo>
                      <a:lnTo>
                        <a:pt x="246" y="35"/>
                      </a:lnTo>
                      <a:lnTo>
                        <a:pt x="236" y="28"/>
                      </a:lnTo>
                      <a:lnTo>
                        <a:pt x="223" y="18"/>
                      </a:lnTo>
                      <a:lnTo>
                        <a:pt x="210" y="13"/>
                      </a:lnTo>
                      <a:lnTo>
                        <a:pt x="196" y="8"/>
                      </a:lnTo>
                      <a:lnTo>
                        <a:pt x="181" y="4"/>
                      </a:lnTo>
                      <a:lnTo>
                        <a:pt x="167" y="2"/>
                      </a:lnTo>
                      <a:lnTo>
                        <a:pt x="150" y="0"/>
                      </a:lnTo>
                      <a:lnTo>
                        <a:pt x="150" y="0"/>
                      </a:lnTo>
                      <a:close/>
                      <a:moveTo>
                        <a:pt x="150" y="379"/>
                      </a:moveTo>
                      <a:lnTo>
                        <a:pt x="100" y="354"/>
                      </a:lnTo>
                      <a:lnTo>
                        <a:pt x="203" y="354"/>
                      </a:lnTo>
                      <a:lnTo>
                        <a:pt x="150" y="379"/>
                      </a:lnTo>
                      <a:close/>
                      <a:moveTo>
                        <a:pt x="203" y="303"/>
                      </a:moveTo>
                      <a:lnTo>
                        <a:pt x="203" y="328"/>
                      </a:lnTo>
                      <a:lnTo>
                        <a:pt x="100" y="328"/>
                      </a:lnTo>
                      <a:lnTo>
                        <a:pt x="100" y="303"/>
                      </a:lnTo>
                      <a:lnTo>
                        <a:pt x="100" y="303"/>
                      </a:lnTo>
                      <a:lnTo>
                        <a:pt x="203" y="303"/>
                      </a:lnTo>
                      <a:lnTo>
                        <a:pt x="203" y="303"/>
                      </a:lnTo>
                      <a:close/>
                      <a:moveTo>
                        <a:pt x="232" y="249"/>
                      </a:moveTo>
                      <a:lnTo>
                        <a:pt x="232" y="249"/>
                      </a:lnTo>
                      <a:lnTo>
                        <a:pt x="230" y="249"/>
                      </a:lnTo>
                      <a:lnTo>
                        <a:pt x="223" y="254"/>
                      </a:lnTo>
                      <a:lnTo>
                        <a:pt x="214" y="263"/>
                      </a:lnTo>
                      <a:lnTo>
                        <a:pt x="210" y="270"/>
                      </a:lnTo>
                      <a:lnTo>
                        <a:pt x="207" y="278"/>
                      </a:lnTo>
                      <a:lnTo>
                        <a:pt x="96" y="278"/>
                      </a:lnTo>
                      <a:lnTo>
                        <a:pt x="96" y="278"/>
                      </a:lnTo>
                      <a:lnTo>
                        <a:pt x="94" y="270"/>
                      </a:lnTo>
                      <a:lnTo>
                        <a:pt x="91" y="265"/>
                      </a:lnTo>
                      <a:lnTo>
                        <a:pt x="85" y="260"/>
                      </a:lnTo>
                      <a:lnTo>
                        <a:pt x="78" y="254"/>
                      </a:lnTo>
                      <a:lnTo>
                        <a:pt x="78" y="254"/>
                      </a:lnTo>
                      <a:lnTo>
                        <a:pt x="67" y="245"/>
                      </a:lnTo>
                      <a:lnTo>
                        <a:pt x="56" y="234"/>
                      </a:lnTo>
                      <a:lnTo>
                        <a:pt x="47" y="223"/>
                      </a:lnTo>
                      <a:lnTo>
                        <a:pt x="40" y="211"/>
                      </a:lnTo>
                      <a:lnTo>
                        <a:pt x="34" y="196"/>
                      </a:lnTo>
                      <a:lnTo>
                        <a:pt x="29" y="182"/>
                      </a:lnTo>
                      <a:lnTo>
                        <a:pt x="27" y="167"/>
                      </a:lnTo>
                      <a:lnTo>
                        <a:pt x="25" y="153"/>
                      </a:lnTo>
                      <a:lnTo>
                        <a:pt x="25" y="153"/>
                      </a:lnTo>
                      <a:lnTo>
                        <a:pt x="25" y="140"/>
                      </a:lnTo>
                      <a:lnTo>
                        <a:pt x="27" y="127"/>
                      </a:lnTo>
                      <a:lnTo>
                        <a:pt x="31" y="115"/>
                      </a:lnTo>
                      <a:lnTo>
                        <a:pt x="36" y="104"/>
                      </a:lnTo>
                      <a:lnTo>
                        <a:pt x="40" y="93"/>
                      </a:lnTo>
                      <a:lnTo>
                        <a:pt x="47" y="82"/>
                      </a:lnTo>
                      <a:lnTo>
                        <a:pt x="54" y="71"/>
                      </a:lnTo>
                      <a:lnTo>
                        <a:pt x="62" y="64"/>
                      </a:lnTo>
                      <a:lnTo>
                        <a:pt x="71" y="55"/>
                      </a:lnTo>
                      <a:lnTo>
                        <a:pt x="82" y="47"/>
                      </a:lnTo>
                      <a:lnTo>
                        <a:pt x="91" y="42"/>
                      </a:lnTo>
                      <a:lnTo>
                        <a:pt x="101" y="37"/>
                      </a:lnTo>
                      <a:lnTo>
                        <a:pt x="114" y="31"/>
                      </a:lnTo>
                      <a:lnTo>
                        <a:pt x="125" y="29"/>
                      </a:lnTo>
                      <a:lnTo>
                        <a:pt x="138" y="28"/>
                      </a:lnTo>
                      <a:lnTo>
                        <a:pt x="150" y="26"/>
                      </a:lnTo>
                      <a:lnTo>
                        <a:pt x="150" y="26"/>
                      </a:lnTo>
                      <a:lnTo>
                        <a:pt x="165" y="28"/>
                      </a:lnTo>
                      <a:lnTo>
                        <a:pt x="176" y="29"/>
                      </a:lnTo>
                      <a:lnTo>
                        <a:pt x="188" y="31"/>
                      </a:lnTo>
                      <a:lnTo>
                        <a:pt x="199" y="37"/>
                      </a:lnTo>
                      <a:lnTo>
                        <a:pt x="212" y="42"/>
                      </a:lnTo>
                      <a:lnTo>
                        <a:pt x="221" y="47"/>
                      </a:lnTo>
                      <a:lnTo>
                        <a:pt x="232" y="55"/>
                      </a:lnTo>
                      <a:lnTo>
                        <a:pt x="239" y="64"/>
                      </a:lnTo>
                      <a:lnTo>
                        <a:pt x="248" y="71"/>
                      </a:lnTo>
                      <a:lnTo>
                        <a:pt x="256" y="82"/>
                      </a:lnTo>
                      <a:lnTo>
                        <a:pt x="261" y="93"/>
                      </a:lnTo>
                      <a:lnTo>
                        <a:pt x="266" y="104"/>
                      </a:lnTo>
                      <a:lnTo>
                        <a:pt x="272" y="115"/>
                      </a:lnTo>
                      <a:lnTo>
                        <a:pt x="274" y="127"/>
                      </a:lnTo>
                      <a:lnTo>
                        <a:pt x="275" y="140"/>
                      </a:lnTo>
                      <a:lnTo>
                        <a:pt x="277" y="153"/>
                      </a:lnTo>
                      <a:lnTo>
                        <a:pt x="277" y="153"/>
                      </a:lnTo>
                      <a:lnTo>
                        <a:pt x="275" y="165"/>
                      </a:lnTo>
                      <a:lnTo>
                        <a:pt x="274" y="180"/>
                      </a:lnTo>
                      <a:lnTo>
                        <a:pt x="270" y="192"/>
                      </a:lnTo>
                      <a:lnTo>
                        <a:pt x="265" y="205"/>
                      </a:lnTo>
                      <a:lnTo>
                        <a:pt x="259" y="218"/>
                      </a:lnTo>
                      <a:lnTo>
                        <a:pt x="250" y="229"/>
                      </a:lnTo>
                      <a:lnTo>
                        <a:pt x="243" y="240"/>
                      </a:lnTo>
                      <a:lnTo>
                        <a:pt x="232" y="249"/>
                      </a:lnTo>
                      <a:lnTo>
                        <a:pt x="232" y="249"/>
                      </a:lnTo>
                      <a:close/>
                    </a:path>
                  </a:pathLst>
                </a:custGeom>
                <a:grpFill/>
                <a:ln w="9525">
                  <a:noFill/>
                  <a:round/>
                </a:ln>
              </p:spPr>
              <p:txBody>
                <a:bodyPr vert="horz" wrap="square" lIns="91433" tIns="45716" rIns="91433" bIns="45716" numCol="1" anchor="t" anchorCtr="0" compatLnSpc="1"/>
                <a:lstStyle/>
                <a:p>
                  <a:endParaRPr 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7" name="Freeform 109"/>
                <p:cNvSpPr/>
                <p:nvPr/>
              </p:nvSpPr>
              <p:spPr bwMode="auto">
                <a:xfrm>
                  <a:off x="8550302" y="3184529"/>
                  <a:ext cx="79375" cy="79375"/>
                </a:xfrm>
                <a:custGeom>
                  <a:avLst/>
                  <a:gdLst/>
                  <a:ahLst/>
                  <a:cxnLst>
                    <a:cxn ang="0">
                      <a:pos x="13" y="0"/>
                    </a:cxn>
                    <a:cxn ang="0">
                      <a:pos x="13" y="0"/>
                    </a:cxn>
                    <a:cxn ang="0">
                      <a:pos x="9" y="2"/>
                    </a:cxn>
                    <a:cxn ang="0">
                      <a:pos x="4" y="4"/>
                    </a:cxn>
                    <a:cxn ang="0">
                      <a:pos x="2" y="7"/>
                    </a:cxn>
                    <a:cxn ang="0">
                      <a:pos x="0" y="13"/>
                    </a:cxn>
                    <a:cxn ang="0">
                      <a:pos x="0" y="13"/>
                    </a:cxn>
                    <a:cxn ang="0">
                      <a:pos x="2" y="18"/>
                    </a:cxn>
                    <a:cxn ang="0">
                      <a:pos x="4" y="22"/>
                    </a:cxn>
                    <a:cxn ang="0">
                      <a:pos x="9" y="24"/>
                    </a:cxn>
                    <a:cxn ang="0">
                      <a:pos x="13" y="25"/>
                    </a:cxn>
                    <a:cxn ang="0">
                      <a:pos x="13" y="25"/>
                    </a:cxn>
                    <a:cxn ang="0">
                      <a:pos x="24" y="27"/>
                    </a:cxn>
                    <a:cxn ang="0">
                      <a:pos x="35" y="31"/>
                    </a:cxn>
                    <a:cxn ang="0">
                      <a:pos x="46" y="36"/>
                    </a:cxn>
                    <a:cxn ang="0">
                      <a:pos x="57" y="44"/>
                    </a:cxn>
                    <a:cxn ang="0">
                      <a:pos x="64" y="53"/>
                    </a:cxn>
                    <a:cxn ang="0">
                      <a:pos x="71" y="64"/>
                    </a:cxn>
                    <a:cxn ang="0">
                      <a:pos x="75" y="76"/>
                    </a:cxn>
                    <a:cxn ang="0">
                      <a:pos x="77" y="89"/>
                    </a:cxn>
                    <a:cxn ang="0">
                      <a:pos x="77" y="89"/>
                    </a:cxn>
                    <a:cxn ang="0">
                      <a:pos x="78" y="94"/>
                    </a:cxn>
                    <a:cxn ang="0">
                      <a:pos x="80" y="98"/>
                    </a:cxn>
                    <a:cxn ang="0">
                      <a:pos x="84" y="102"/>
                    </a:cxn>
                    <a:cxn ang="0">
                      <a:pos x="89" y="102"/>
                    </a:cxn>
                    <a:cxn ang="0">
                      <a:pos x="89" y="102"/>
                    </a:cxn>
                    <a:cxn ang="0">
                      <a:pos x="95" y="102"/>
                    </a:cxn>
                    <a:cxn ang="0">
                      <a:pos x="98" y="98"/>
                    </a:cxn>
                    <a:cxn ang="0">
                      <a:pos x="100" y="94"/>
                    </a:cxn>
                    <a:cxn ang="0">
                      <a:pos x="102" y="89"/>
                    </a:cxn>
                    <a:cxn ang="0">
                      <a:pos x="102" y="89"/>
                    </a:cxn>
                    <a:cxn ang="0">
                      <a:pos x="100" y="69"/>
                    </a:cxn>
                    <a:cxn ang="0">
                      <a:pos x="95" y="51"/>
                    </a:cxn>
                    <a:cxn ang="0">
                      <a:pos x="86" y="36"/>
                    </a:cxn>
                    <a:cxn ang="0">
                      <a:pos x="75" y="24"/>
                    </a:cxn>
                    <a:cxn ang="0">
                      <a:pos x="60" y="13"/>
                    </a:cxn>
                    <a:cxn ang="0">
                      <a:pos x="46" y="6"/>
                    </a:cxn>
                    <a:cxn ang="0">
                      <a:pos x="29" y="2"/>
                    </a:cxn>
                    <a:cxn ang="0">
                      <a:pos x="13" y="0"/>
                    </a:cxn>
                    <a:cxn ang="0">
                      <a:pos x="13" y="0"/>
                    </a:cxn>
                  </a:cxnLst>
                  <a:rect l="0" t="0" r="r" b="b"/>
                  <a:pathLst>
                    <a:path w="102" h="102">
                      <a:moveTo>
                        <a:pt x="13" y="0"/>
                      </a:moveTo>
                      <a:lnTo>
                        <a:pt x="13" y="0"/>
                      </a:lnTo>
                      <a:lnTo>
                        <a:pt x="9" y="2"/>
                      </a:lnTo>
                      <a:lnTo>
                        <a:pt x="4" y="4"/>
                      </a:lnTo>
                      <a:lnTo>
                        <a:pt x="2" y="7"/>
                      </a:lnTo>
                      <a:lnTo>
                        <a:pt x="0" y="13"/>
                      </a:lnTo>
                      <a:lnTo>
                        <a:pt x="0" y="13"/>
                      </a:lnTo>
                      <a:lnTo>
                        <a:pt x="2" y="18"/>
                      </a:lnTo>
                      <a:lnTo>
                        <a:pt x="4" y="22"/>
                      </a:lnTo>
                      <a:lnTo>
                        <a:pt x="9" y="24"/>
                      </a:lnTo>
                      <a:lnTo>
                        <a:pt x="13" y="25"/>
                      </a:lnTo>
                      <a:lnTo>
                        <a:pt x="13" y="25"/>
                      </a:lnTo>
                      <a:lnTo>
                        <a:pt x="24" y="27"/>
                      </a:lnTo>
                      <a:lnTo>
                        <a:pt x="35" y="31"/>
                      </a:lnTo>
                      <a:lnTo>
                        <a:pt x="46" y="36"/>
                      </a:lnTo>
                      <a:lnTo>
                        <a:pt x="57" y="44"/>
                      </a:lnTo>
                      <a:lnTo>
                        <a:pt x="64" y="53"/>
                      </a:lnTo>
                      <a:lnTo>
                        <a:pt x="71" y="64"/>
                      </a:lnTo>
                      <a:lnTo>
                        <a:pt x="75" y="76"/>
                      </a:lnTo>
                      <a:lnTo>
                        <a:pt x="77" y="89"/>
                      </a:lnTo>
                      <a:lnTo>
                        <a:pt x="77" y="89"/>
                      </a:lnTo>
                      <a:lnTo>
                        <a:pt x="78" y="94"/>
                      </a:lnTo>
                      <a:lnTo>
                        <a:pt x="80" y="98"/>
                      </a:lnTo>
                      <a:lnTo>
                        <a:pt x="84" y="102"/>
                      </a:lnTo>
                      <a:lnTo>
                        <a:pt x="89" y="102"/>
                      </a:lnTo>
                      <a:lnTo>
                        <a:pt x="89" y="102"/>
                      </a:lnTo>
                      <a:lnTo>
                        <a:pt x="95" y="102"/>
                      </a:lnTo>
                      <a:lnTo>
                        <a:pt x="98" y="98"/>
                      </a:lnTo>
                      <a:lnTo>
                        <a:pt x="100" y="94"/>
                      </a:lnTo>
                      <a:lnTo>
                        <a:pt x="102" y="89"/>
                      </a:lnTo>
                      <a:lnTo>
                        <a:pt x="102" y="89"/>
                      </a:lnTo>
                      <a:lnTo>
                        <a:pt x="100" y="69"/>
                      </a:lnTo>
                      <a:lnTo>
                        <a:pt x="95" y="51"/>
                      </a:lnTo>
                      <a:lnTo>
                        <a:pt x="86" y="36"/>
                      </a:lnTo>
                      <a:lnTo>
                        <a:pt x="75" y="24"/>
                      </a:lnTo>
                      <a:lnTo>
                        <a:pt x="60" y="13"/>
                      </a:lnTo>
                      <a:lnTo>
                        <a:pt x="46" y="6"/>
                      </a:lnTo>
                      <a:lnTo>
                        <a:pt x="29" y="2"/>
                      </a:lnTo>
                      <a:lnTo>
                        <a:pt x="13" y="0"/>
                      </a:lnTo>
                      <a:lnTo>
                        <a:pt x="13" y="0"/>
                      </a:lnTo>
                      <a:close/>
                    </a:path>
                  </a:pathLst>
                </a:custGeom>
                <a:grpFill/>
                <a:ln w="9525">
                  <a:noFill/>
                  <a:round/>
                </a:ln>
              </p:spPr>
              <p:txBody>
                <a:bodyPr vert="horz" wrap="square" lIns="91433" tIns="45716" rIns="91433" bIns="45716" numCol="1" anchor="t" anchorCtr="0" compatLnSpc="1"/>
                <a:lstStyle/>
                <a:p>
                  <a:endParaRPr lang="en-US">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gr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Left)">
                                      <p:cBhvr>
                                        <p:cTn id="7" dur="500"/>
                                        <p:tgtEl>
                                          <p:spTgt spid="4"/>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slide(fromLeft)">
                                      <p:cBhvr>
                                        <p:cTn id="10" dur="500"/>
                                        <p:tgtEl>
                                          <p:spTgt spid="10"/>
                                        </p:tgtEl>
                                      </p:cBhvr>
                                    </p:animEffect>
                                  </p:childTnLst>
                                </p:cTn>
                              </p:par>
                            </p:childTnLst>
                          </p:cTn>
                        </p:par>
                        <p:par>
                          <p:cTn id="11" fill="hold">
                            <p:stCondLst>
                              <p:cond delay="500"/>
                            </p:stCondLst>
                            <p:childTnLst>
                              <p:par>
                                <p:cTn id="12" presetID="12" presetClass="entr" presetSubtype="8"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slide(fromLeft)">
                                      <p:cBhvr>
                                        <p:cTn id="14" dur="500"/>
                                        <p:tgtEl>
                                          <p:spTgt spid="3"/>
                                        </p:tgtEl>
                                      </p:cBhvr>
                                    </p:animEffect>
                                  </p:childTnLst>
                                </p:cTn>
                              </p:par>
                            </p:childTnLst>
                          </p:cTn>
                        </p:par>
                        <p:par>
                          <p:cTn id="15" fill="hold">
                            <p:stCondLst>
                              <p:cond delay="1000"/>
                            </p:stCondLst>
                            <p:childTnLst>
                              <p:par>
                                <p:cTn id="16" presetID="12" presetClass="entr" presetSubtype="4"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slide(fromBottom)">
                                      <p:cBhvr>
                                        <p:cTn id="18" dur="500"/>
                                        <p:tgtEl>
                                          <p:spTgt spid="12"/>
                                        </p:tgtEl>
                                      </p:cBhvr>
                                    </p:animEffect>
                                  </p:childTnLst>
                                </p:cTn>
                              </p:par>
                            </p:childTnLst>
                          </p:cTn>
                        </p:par>
                        <p:par>
                          <p:cTn id="19" fill="hold">
                            <p:stCondLst>
                              <p:cond delay="1500"/>
                            </p:stCondLst>
                            <p:childTnLst>
                              <p:par>
                                <p:cTn id="20" presetID="12" presetClass="entr" presetSubtype="4" fill="hold" nodeType="after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slide(fromBottom)">
                                      <p:cBhvr>
                                        <p:cTn id="22" dur="500"/>
                                        <p:tgtEl>
                                          <p:spTgt spid="30"/>
                                        </p:tgtEl>
                                      </p:cBhvr>
                                    </p:animEffect>
                                  </p:childTnLst>
                                </p:cTn>
                              </p:par>
                            </p:childTnLst>
                          </p:cTn>
                        </p:par>
                        <p:par>
                          <p:cTn id="23" fill="hold">
                            <p:stCondLst>
                              <p:cond delay="2000"/>
                            </p:stCondLst>
                            <p:childTnLst>
                              <p:par>
                                <p:cTn id="24" presetID="12" presetClass="entr" presetSubtype="4" fill="hold"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slide(fromBottom)">
                                      <p:cBhvr>
                                        <p:cTn id="26" dur="500"/>
                                        <p:tgtEl>
                                          <p:spTgt spid="21"/>
                                        </p:tgtEl>
                                      </p:cBhvr>
                                    </p:animEffect>
                                  </p:childTnLst>
                                </p:cTn>
                              </p:par>
                            </p:childTnLst>
                          </p:cTn>
                        </p:par>
                        <p:par>
                          <p:cTn id="27" fill="hold">
                            <p:stCondLst>
                              <p:cond delay="2500"/>
                            </p:stCondLst>
                            <p:childTnLst>
                              <p:par>
                                <p:cTn id="28" presetID="12" presetClass="entr" presetSubtype="4" fill="hold" nodeType="after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slide(fromBottom)">
                                      <p:cBhvr>
                                        <p:cTn id="30" dur="500"/>
                                        <p:tgtEl>
                                          <p:spTgt spid="39"/>
                                        </p:tgtEl>
                                      </p:cBhvr>
                                    </p:animEffect>
                                  </p:childTnLst>
                                </p:cTn>
                              </p:par>
                            </p:childTnLst>
                          </p:cTn>
                        </p:par>
                        <p:par>
                          <p:cTn id="31" fill="hold">
                            <p:stCondLst>
                              <p:cond delay="3000"/>
                            </p:stCondLst>
                            <p:childTnLst>
                              <p:par>
                                <p:cTn id="32" presetID="12" presetClass="entr" presetSubtype="8" fill="hold"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slide(fromLeft)">
                                      <p:cBhvr>
                                        <p:cTn id="34" dur="500"/>
                                        <p:tgtEl>
                                          <p:spTgt spid="7"/>
                                        </p:tgtEl>
                                      </p:cBhvr>
                                    </p:animEffect>
                                  </p:childTnLst>
                                </p:cTn>
                              </p:par>
                              <p:par>
                                <p:cTn id="35" presetID="12" presetClass="entr" presetSubtype="8"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slide(fromLeft)">
                                      <p:cBhvr>
                                        <p:cTn id="3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图片 2" descr="400080048.jpg"/>
          <p:cNvPicPr>
            <a:picLocks noChangeAspect="1"/>
          </p:cNvPicPr>
          <p:nvPr/>
        </p:nvPicPr>
        <p:blipFill rotWithShape="1">
          <a:blip r:embed="rId1" cstate="print">
            <a:extLst>
              <a:ext uri="{28A0092B-C50C-407E-A947-70E740481C1C}">
                <a14:useLocalDpi xmlns:a14="http://schemas.microsoft.com/office/drawing/2010/main" val="0"/>
              </a:ext>
            </a:extLst>
          </a:blip>
          <a:srcRect b="6889"/>
          <a:stretch>
            <a:fillRect/>
          </a:stretch>
        </p:blipFill>
        <p:spPr>
          <a:xfrm>
            <a:off x="0" y="1"/>
            <a:ext cx="9192821" cy="5143500"/>
          </a:xfrm>
          <a:prstGeom prst="rect">
            <a:avLst/>
          </a:prstGeom>
        </p:spPr>
      </p:pic>
      <p:sp>
        <p:nvSpPr>
          <p:cNvPr id="5" name="矩形 259"/>
          <p:cNvSpPr>
            <a:spLocks noChangeArrowheads="1"/>
          </p:cNvSpPr>
          <p:nvPr/>
        </p:nvSpPr>
        <p:spPr bwMode="auto">
          <a:xfrm>
            <a:off x="971600" y="2319722"/>
            <a:ext cx="3924436" cy="676910"/>
          </a:xfrm>
          <a:prstGeom prst="rect">
            <a:avLst/>
          </a:prstGeom>
          <a:noFill/>
          <a:ln>
            <a:noFill/>
          </a:ln>
          <a:effec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dist">
              <a:buFont typeface="Arial" panose="020B0604020202020204" pitchFamily="34" charset="0"/>
              <a:buNone/>
            </a:pPr>
            <a:r>
              <a:rPr lang="zh-CN" altLang="en-US" sz="4400" cap="all" dirty="0" smtClean="0">
                <a:solidFill>
                  <a:srgbClr val="DF4D72"/>
                </a:solidFill>
                <a:latin typeface="思源宋体 Heavy" panose="02020900000000000000" charset="-122"/>
                <a:ea typeface="思源宋体 Heavy" panose="02020900000000000000" charset="-122"/>
                <a:cs typeface="Arial" panose="020B0604020202020204" pitchFamily="34" charset="0"/>
              </a:rPr>
              <a:t>感谢您的倾听</a:t>
            </a:r>
            <a:endParaRPr lang="en-US" altLang="zh-CN" sz="4400" cap="all" dirty="0">
              <a:solidFill>
                <a:srgbClr val="DF4D72"/>
              </a:solidFill>
              <a:latin typeface="思源宋体 Heavy" panose="02020900000000000000" charset="-122"/>
              <a:ea typeface="思源宋体 Heavy" panose="02020900000000000000" charset="-122"/>
              <a:cs typeface="Arial" panose="020B0604020202020204" pitchFamily="34" charset="0"/>
            </a:endParaRPr>
          </a:p>
        </p:txBody>
      </p:sp>
      <p:sp>
        <p:nvSpPr>
          <p:cNvPr id="10" name="矩形 259"/>
          <p:cNvSpPr>
            <a:spLocks noChangeArrowheads="1"/>
          </p:cNvSpPr>
          <p:nvPr/>
        </p:nvSpPr>
        <p:spPr bwMode="auto">
          <a:xfrm>
            <a:off x="971550" y="1527810"/>
            <a:ext cx="3018790" cy="738505"/>
          </a:xfrm>
          <a:prstGeom prst="rect">
            <a:avLst/>
          </a:prstGeom>
          <a:noFill/>
          <a:ln>
            <a:noFill/>
          </a:ln>
          <a:effec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dist">
              <a:buFont typeface="Arial" panose="020B0604020202020204" pitchFamily="34" charset="0"/>
              <a:buNone/>
            </a:pPr>
            <a:r>
              <a:rPr lang="en-US" altLang="zh-CN" sz="4800" cap="all" dirty="0" smtClean="0">
                <a:solidFill>
                  <a:srgbClr val="DF4D72"/>
                </a:solidFill>
                <a:latin typeface="Arial" panose="020B0604020202020204" pitchFamily="34" charset="0"/>
                <a:ea typeface="方正姚体" panose="02010601030101010101" pitchFamily="2" charset="-122"/>
                <a:cs typeface="Arial" panose="020B0604020202020204" pitchFamily="34" charset="0"/>
              </a:rPr>
              <a:t>sweet</a:t>
            </a:r>
            <a:endParaRPr lang="en-US" altLang="zh-CN" sz="4800" cap="all" dirty="0">
              <a:solidFill>
                <a:srgbClr val="DF4D72"/>
              </a:solidFill>
              <a:latin typeface="Arial" panose="020B0604020202020204" pitchFamily="34" charset="0"/>
              <a:ea typeface="方正姚体" panose="02010601030101010101" pitchFamily="2" charset="-122"/>
              <a:cs typeface="Arial" panose="020B0604020202020204" pitchFamily="34" charset="0"/>
            </a:endParaRPr>
          </a:p>
        </p:txBody>
      </p:sp>
      <p:sp>
        <p:nvSpPr>
          <p:cNvPr id="15" name="文本框 5"/>
          <p:cNvSpPr txBox="1"/>
          <p:nvPr/>
        </p:nvSpPr>
        <p:spPr>
          <a:xfrm>
            <a:off x="899592" y="3170799"/>
            <a:ext cx="2070015" cy="305435"/>
          </a:xfrm>
          <a:prstGeom prst="rect">
            <a:avLst/>
          </a:prstGeom>
          <a:noFill/>
          <a:ln>
            <a:noFill/>
          </a:ln>
        </p:spPr>
        <p:txBody>
          <a:bodyPr wrap="square" lIns="91405" tIns="45702" rIns="91405" bIns="45702" rtlCol="0">
            <a:spAutoFit/>
          </a:bodyPr>
          <a:lstStyle/>
          <a:p>
            <a:r>
              <a:rPr lang="zh-CN" altLang="en-US" sz="1400" dirty="0" smtClean="0">
                <a:solidFill>
                  <a:srgbClr val="DF4D72"/>
                </a:solidFill>
                <a:latin typeface="锐字云字库美黑体1.0" panose="02010604000000000000" charset="-122"/>
                <a:ea typeface="锐字云字库美黑体1.0" panose="02010604000000000000" charset="-122"/>
              </a:rPr>
              <a:t>策划</a:t>
            </a:r>
            <a:r>
              <a:rPr lang="zh-CN" altLang="zh-CN" sz="1400" dirty="0" smtClean="0">
                <a:solidFill>
                  <a:srgbClr val="DF4D72"/>
                </a:solidFill>
                <a:latin typeface="锐字云字库美黑体1.0" panose="02010604000000000000" charset="-122"/>
                <a:ea typeface="锐字云字库美黑体1.0" panose="02010604000000000000" charset="-122"/>
              </a:rPr>
              <a:t>人</a:t>
            </a:r>
            <a:r>
              <a:rPr lang="zh-CN" altLang="zh-CN" sz="1400" dirty="0">
                <a:solidFill>
                  <a:srgbClr val="DF4D72"/>
                </a:solidFill>
                <a:latin typeface="锐字云字库美黑体1.0" panose="02010604000000000000" charset="-122"/>
                <a:ea typeface="锐字云字库美黑体1.0" panose="02010604000000000000" charset="-122"/>
              </a:rPr>
              <a:t>：</a:t>
            </a:r>
            <a:endParaRPr lang="zh-CN" altLang="zh-CN" sz="1400" dirty="0">
              <a:solidFill>
                <a:srgbClr val="DF4D72"/>
              </a:solidFill>
              <a:latin typeface="锐字云字库美黑体1.0" panose="02010604000000000000" charset="-122"/>
              <a:ea typeface="锐字云字库美黑体1.0" panose="02010604000000000000" charset="-122"/>
            </a:endParaRPr>
          </a:p>
        </p:txBody>
      </p:sp>
      <p:sp>
        <p:nvSpPr>
          <p:cNvPr id="16" name="文本框 5"/>
          <p:cNvSpPr txBox="1"/>
          <p:nvPr/>
        </p:nvSpPr>
        <p:spPr>
          <a:xfrm>
            <a:off x="2591780" y="3183818"/>
            <a:ext cx="2500494" cy="307740"/>
          </a:xfrm>
          <a:prstGeom prst="rect">
            <a:avLst/>
          </a:prstGeom>
          <a:noFill/>
          <a:ln>
            <a:noFill/>
          </a:ln>
        </p:spPr>
        <p:txBody>
          <a:bodyPr wrap="square" lIns="91405" tIns="45702" rIns="91405" bIns="45702" rtlCol="0">
            <a:spAutoFit/>
          </a:bodyPr>
          <a:lstStyle/>
          <a:p>
            <a:r>
              <a:rPr lang="zh-CN" altLang="en-US" sz="1400" dirty="0">
                <a:solidFill>
                  <a:srgbClr val="DF4D72"/>
                </a:solidFill>
                <a:latin typeface="锐字云字库美黑体1.0" panose="02010604000000000000" charset="-122"/>
                <a:ea typeface="锐字云字库美黑体1.0" panose="02010604000000000000" charset="-122"/>
              </a:rPr>
              <a:t>时间</a:t>
            </a:r>
            <a:r>
              <a:rPr lang="zh-CN" altLang="zh-CN" sz="1400" dirty="0">
                <a:solidFill>
                  <a:srgbClr val="DF4D72"/>
                </a:solidFill>
                <a:latin typeface="锐字云字库美黑体1.0" panose="02010604000000000000" charset="-122"/>
                <a:ea typeface="锐字云字库美黑体1.0" panose="02010604000000000000" charset="-122"/>
              </a:rPr>
              <a:t>：</a:t>
            </a:r>
            <a:r>
              <a:rPr lang="en-US" altLang="zh-CN" sz="1400" dirty="0">
                <a:solidFill>
                  <a:srgbClr val="DF4D72"/>
                </a:solidFill>
                <a:latin typeface="锐字云字库美黑体1.0" panose="02010604000000000000" charset="-122"/>
                <a:ea typeface="锐字云字库美黑体1.0" panose="02010604000000000000" charset="-122"/>
              </a:rPr>
              <a:t>2018</a:t>
            </a:r>
            <a:r>
              <a:rPr lang="zh-CN" altLang="en-US" sz="1400" dirty="0">
                <a:solidFill>
                  <a:srgbClr val="DF4D72"/>
                </a:solidFill>
                <a:latin typeface="锐字云字库美黑体1.0" panose="02010604000000000000" charset="-122"/>
                <a:ea typeface="锐字云字库美黑体1.0" panose="02010604000000000000" charset="-122"/>
              </a:rPr>
              <a:t>年</a:t>
            </a:r>
            <a:r>
              <a:rPr lang="en-US" altLang="zh-CN" sz="1400" dirty="0" smtClean="0">
                <a:solidFill>
                  <a:srgbClr val="DF4D72"/>
                </a:solidFill>
                <a:latin typeface="锐字云字库美黑体1.0" panose="02010604000000000000" charset="-122"/>
                <a:ea typeface="锐字云字库美黑体1.0" panose="02010604000000000000" charset="-122"/>
              </a:rPr>
              <a:t>xx</a:t>
            </a:r>
            <a:r>
              <a:rPr lang="zh-CN" altLang="en-US" sz="1400" dirty="0" smtClean="0">
                <a:solidFill>
                  <a:srgbClr val="DF4D72"/>
                </a:solidFill>
                <a:latin typeface="锐字云字库美黑体1.0" panose="02010604000000000000" charset="-122"/>
                <a:ea typeface="锐字云字库美黑体1.0" panose="02010604000000000000" charset="-122"/>
              </a:rPr>
              <a:t>月</a:t>
            </a:r>
            <a:r>
              <a:rPr lang="en-US" altLang="zh-CN" sz="1400" dirty="0" smtClean="0">
                <a:solidFill>
                  <a:srgbClr val="DF4D72"/>
                </a:solidFill>
                <a:latin typeface="锐字云字库美黑体1.0" panose="02010604000000000000" charset="-122"/>
                <a:ea typeface="锐字云字库美黑体1.0" panose="02010604000000000000" charset="-122"/>
              </a:rPr>
              <a:t>xx</a:t>
            </a:r>
            <a:r>
              <a:rPr lang="zh-CN" altLang="en-US" sz="1400" dirty="0">
                <a:solidFill>
                  <a:srgbClr val="DF4D72"/>
                </a:solidFill>
                <a:latin typeface="锐字云字库美黑体1.0" panose="02010604000000000000" charset="-122"/>
                <a:ea typeface="锐字云字库美黑体1.0" panose="02010604000000000000" charset="-122"/>
              </a:rPr>
              <a:t>日</a:t>
            </a:r>
            <a:endParaRPr lang="zh-CN" altLang="zh-CN" sz="1400" dirty="0">
              <a:solidFill>
                <a:srgbClr val="DF4D72"/>
              </a:solidFill>
              <a:latin typeface="锐字云字库美黑体1.0" panose="02010604000000000000" charset="-122"/>
              <a:ea typeface="锐字云字库美黑体1.0" panose="02010604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14:ferris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0"/>
                                        </p:tgtEl>
                                        <p:attrNameLst>
                                          <p:attrName>ppt_y</p:attrName>
                                        </p:attrNameLst>
                                      </p:cBhvr>
                                      <p:tavLst>
                                        <p:tav tm="0">
                                          <p:val>
                                            <p:strVal val="#ppt_y"/>
                                          </p:val>
                                        </p:tav>
                                        <p:tav tm="100000">
                                          <p:val>
                                            <p:strVal val="#ppt_y"/>
                                          </p:val>
                                        </p:tav>
                                      </p:tavLst>
                                    </p:anim>
                                    <p:anim calcmode="lin" valueType="num">
                                      <p:cBhvr>
                                        <p:cTn id="9"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0"/>
                                        </p:tgtEl>
                                      </p:cBhvr>
                                    </p:animEffect>
                                  </p:childTnLst>
                                </p:cTn>
                              </p:par>
                            </p:childTnLst>
                          </p:cTn>
                        </p:par>
                        <p:par>
                          <p:cTn id="12" fill="hold">
                            <p:stCondLst>
                              <p:cond delay="699"/>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10"/>
                                        </p:tgtEl>
                                      </p:cBhvr>
                                    </p:animEffect>
                                    <p:animScale>
                                      <p:cBhvr>
                                        <p:cTn id="15" dur="250" autoRev="1" fill="hold"/>
                                        <p:tgtEl>
                                          <p:spTgt spid="10"/>
                                        </p:tgtEl>
                                      </p:cBhvr>
                                      <p:by x="105000" y="105000"/>
                                    </p:animScale>
                                  </p:childTnLst>
                                </p:cTn>
                              </p:par>
                            </p:childTnLst>
                          </p:cTn>
                        </p:par>
                        <p:par>
                          <p:cTn id="16" fill="hold">
                            <p:stCondLst>
                              <p:cond delay="12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5"/>
                                        </p:tgtEl>
                                        <p:attrNameLst>
                                          <p:attrName>ppt_y</p:attrName>
                                        </p:attrNameLst>
                                      </p:cBhvr>
                                      <p:tavLst>
                                        <p:tav tm="0">
                                          <p:val>
                                            <p:strVal val="#ppt_y"/>
                                          </p:val>
                                        </p:tav>
                                        <p:tav tm="100000">
                                          <p:val>
                                            <p:strVal val="#ppt_y"/>
                                          </p:val>
                                        </p:tav>
                                      </p:tavLst>
                                    </p:anim>
                                    <p:anim calcmode="lin" valueType="num">
                                      <p:cBhvr>
                                        <p:cTn id="21"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5"/>
                                        </p:tgtEl>
                                      </p:cBhvr>
                                    </p:animEffect>
                                  </p:childTnLst>
                                </p:cTn>
                              </p:par>
                            </p:childTnLst>
                          </p:cTn>
                        </p:par>
                        <p:par>
                          <p:cTn id="24" fill="hold">
                            <p:stCondLst>
                              <p:cond delay="1950"/>
                            </p:stCondLst>
                            <p:childTnLst>
                              <p:par>
                                <p:cTn id="25" presetID="26" presetClass="emph" presetSubtype="0" fill="hold" grpId="1" nodeType="afterEffect">
                                  <p:stCondLst>
                                    <p:cond delay="0"/>
                                  </p:stCondLst>
                                  <p:iterate type="lt">
                                    <p:tmPct val="0"/>
                                  </p:iterate>
                                  <p:childTnLst>
                                    <p:animEffect transition="out" filter="fade">
                                      <p:cBhvr>
                                        <p:cTn id="26" dur="500" tmFilter="0, 0; .2, .5; .8, .5; 1, 0"/>
                                        <p:tgtEl>
                                          <p:spTgt spid="5"/>
                                        </p:tgtEl>
                                      </p:cBhvr>
                                    </p:animEffect>
                                    <p:animScale>
                                      <p:cBhvr>
                                        <p:cTn id="27" dur="250" autoRev="1" fill="hold"/>
                                        <p:tgtEl>
                                          <p:spTgt spid="5"/>
                                        </p:tgtEl>
                                      </p:cBhvr>
                                      <p:by x="105000" y="105000"/>
                                    </p:animScale>
                                  </p:childTnLst>
                                </p:cTn>
                              </p:par>
                            </p:childTnLst>
                          </p:cTn>
                        </p:par>
                        <p:par>
                          <p:cTn id="28" fill="hold">
                            <p:stCondLst>
                              <p:cond delay="2450"/>
                            </p:stCondLst>
                            <p:childTnLst>
                              <p:par>
                                <p:cTn id="29" presetID="2" presetClass="entr" presetSubtype="8"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0-#ppt_w/2"/>
                                          </p:val>
                                        </p:tav>
                                        <p:tav tm="100000">
                                          <p:val>
                                            <p:strVal val="#ppt_x"/>
                                          </p:val>
                                        </p:tav>
                                      </p:tavLst>
                                    </p:anim>
                                    <p:anim calcmode="lin" valueType="num">
                                      <p:cBhvr additive="base">
                                        <p:cTn id="32" dur="500" fill="hold"/>
                                        <p:tgtEl>
                                          <p:spTgt spid="15"/>
                                        </p:tgtEl>
                                        <p:attrNameLst>
                                          <p:attrName>ppt_y</p:attrName>
                                        </p:attrNameLst>
                                      </p:cBhvr>
                                      <p:tavLst>
                                        <p:tav tm="0">
                                          <p:val>
                                            <p:strVal val="#ppt_y"/>
                                          </p:val>
                                        </p:tav>
                                        <p:tav tm="100000">
                                          <p:val>
                                            <p:strVal val="#ppt_y"/>
                                          </p:val>
                                        </p:tav>
                                      </p:tavLst>
                                    </p:anim>
                                  </p:childTnLst>
                                </p:cTn>
                              </p:par>
                            </p:childTnLst>
                          </p:cTn>
                        </p:par>
                        <p:par>
                          <p:cTn id="33" fill="hold">
                            <p:stCondLst>
                              <p:cond delay="2950"/>
                            </p:stCondLst>
                            <p:childTnLst>
                              <p:par>
                                <p:cTn id="34" presetID="2" presetClass="entr" presetSubtype="8" fill="hold" grpId="0" nodeType="after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0-#ppt_w/2"/>
                                          </p:val>
                                        </p:tav>
                                        <p:tav tm="100000">
                                          <p:val>
                                            <p:strVal val="#ppt_x"/>
                                          </p:val>
                                        </p:tav>
                                      </p:tavLst>
                                    </p:anim>
                                    <p:anim calcmode="lin" valueType="num">
                                      <p:cBhvr additive="base">
                                        <p:cTn id="37"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5" grpId="1" bldLvl="0" animBg="1"/>
      <p:bldP spid="10" grpId="0" bldLvl="0" animBg="1"/>
      <p:bldP spid="10" grpId="1" bldLvl="0" animBg="1"/>
      <p:bldP spid="15" grpId="0"/>
      <p:bldP spid="16" grpId="0"/>
    </p:bldLst>
  </p:timing>
</p:sld>
</file>

<file path=ppt/tags/tag1.xml><?xml version="1.0" encoding="utf-8"?>
<p:tagLst xmlns:p="http://schemas.openxmlformats.org/presentationml/2006/main">
  <p:tag name="MH" val="20160830110146"/>
  <p:tag name="MH_LIBRARY" val="CONTENTS"/>
  <p:tag name="MH_TYPE" val="OTHERS"/>
  <p:tag name="ID" val="553512"/>
</p:tagLst>
</file>

<file path=ppt/tags/tag2.xml><?xml version="1.0" encoding="utf-8"?>
<p:tagLst xmlns:p="http://schemas.openxmlformats.org/presentationml/2006/main">
  <p:tag name="MH" val="20160830110146"/>
  <p:tag name="MH_LIBRARY" val="CONTENTS"/>
  <p:tag name="MH_TYPE" val="OTHERS"/>
  <p:tag name="ID" val="553512"/>
</p:tagLst>
</file>

<file path=ppt/theme/theme1.xml><?xml version="1.0" encoding="utf-8"?>
<a:theme xmlns:a="http://schemas.openxmlformats.org/drawingml/2006/main" name="Office 主题">
  <a:themeElements>
    <a:clrScheme name="自定义 1425">
      <a:dk1>
        <a:sysClr val="windowText" lastClr="000000"/>
      </a:dk1>
      <a:lt1>
        <a:sysClr val="window" lastClr="FFFFFF"/>
      </a:lt1>
      <a:dk2>
        <a:srgbClr val="1F497D"/>
      </a:dk2>
      <a:lt2>
        <a:srgbClr val="EEECE1"/>
      </a:lt2>
      <a:accent1>
        <a:srgbClr val="CCD9A5"/>
      </a:accent1>
      <a:accent2>
        <a:srgbClr val="EEA2B5"/>
      </a:accent2>
      <a:accent3>
        <a:srgbClr val="A8BAC5"/>
      </a:accent3>
      <a:accent4>
        <a:srgbClr val="CCD9A5"/>
      </a:accent4>
      <a:accent5>
        <a:srgbClr val="EEA2B5"/>
      </a:accent5>
      <a:accent6>
        <a:srgbClr val="A8BAC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3928</Words>
  <Application>WPS 演示</Application>
  <PresentationFormat>全屏显示(16:9)</PresentationFormat>
  <Paragraphs>353</Paragraphs>
  <Slides>23</Slides>
  <Notes>24</Notes>
  <HiddenSlides>0</HiddenSlides>
  <MMClips>0</MMClips>
  <ScaleCrop>false</ScaleCrop>
  <HeadingPairs>
    <vt:vector size="6" baseType="variant">
      <vt:variant>
        <vt:lpstr>已用的字体</vt:lpstr>
      </vt:variant>
      <vt:variant>
        <vt:i4>34</vt:i4>
      </vt:variant>
      <vt:variant>
        <vt:lpstr>主题</vt:lpstr>
      </vt:variant>
      <vt:variant>
        <vt:i4>1</vt:i4>
      </vt:variant>
      <vt:variant>
        <vt:lpstr>幻灯片标题</vt:lpstr>
      </vt:variant>
      <vt:variant>
        <vt:i4>23</vt:i4>
      </vt:variant>
    </vt:vector>
  </HeadingPairs>
  <TitlesOfParts>
    <vt:vector size="58" baseType="lpstr">
      <vt:lpstr>Arial</vt:lpstr>
      <vt:lpstr>宋体</vt:lpstr>
      <vt:lpstr>Wingdings</vt:lpstr>
      <vt:lpstr>微软雅黑</vt:lpstr>
      <vt:lpstr>Lato Regular</vt:lpstr>
      <vt:lpstr>Lato Hairline</vt:lpstr>
      <vt:lpstr>Lato Light</vt:lpstr>
      <vt:lpstr>Lato Light</vt:lpstr>
      <vt:lpstr>Calibri</vt:lpstr>
      <vt:lpstr>仿宋</vt:lpstr>
      <vt:lpstr>方正姚体</vt:lpstr>
      <vt:lpstr>锐字云字库美黑体1.0</vt:lpstr>
      <vt:lpstr>Arial Narrow</vt:lpstr>
      <vt:lpstr>Roboto</vt:lpstr>
      <vt:lpstr>Gill Sans</vt:lpstr>
      <vt:lpstr>Source Sans Pro Light</vt:lpstr>
      <vt:lpstr>Adobe Gothic Std B</vt:lpstr>
      <vt:lpstr>黑体</vt:lpstr>
      <vt:lpstr>Arial Unicode MS</vt:lpstr>
      <vt:lpstr>微软雅黑 Light</vt:lpstr>
      <vt:lpstr>方正兰亭黑_GBK</vt:lpstr>
      <vt:lpstr>UKIJ Qolyazma</vt:lpstr>
      <vt:lpstr>Segoe UI</vt:lpstr>
      <vt:lpstr>DIN-BoldItalic</vt:lpstr>
      <vt:lpstr>Impact</vt:lpstr>
      <vt:lpstr>Open Sans</vt:lpstr>
      <vt:lpstr>Open Sans Light</vt:lpstr>
      <vt:lpstr>思源宋体 Heavy</vt:lpstr>
      <vt:lpstr>Wide Latin</vt:lpstr>
      <vt:lpstr>Calibri Light</vt:lpstr>
      <vt:lpstr>Yu Gothic</vt:lpstr>
      <vt:lpstr>Segoe Print</vt:lpstr>
      <vt:lpstr>Gill Sans MT</vt:lpstr>
      <vt:lpstr>MS UI Gothic</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02</dc:title>
  <dc:creator>Administrator</dc:creator>
  <cp:lastModifiedBy>拉普耶鲁</cp:lastModifiedBy>
  <cp:revision>213</cp:revision>
  <dcterms:created xsi:type="dcterms:W3CDTF">2017-06-18T09:47:00Z</dcterms:created>
  <dcterms:modified xsi:type="dcterms:W3CDTF">2018-05-12T06:05:40Z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2052-10.1.0.7346</vt:lpwstr>
  </property>
</Properties>
</file>