
<file path=[Content_Types].xml><?xml version="1.0" encoding="utf-8"?>
<Types xmlns="http://schemas.openxmlformats.org/package/2006/content-types">
  <Default Extension="jpeg" ContentType="image/jpeg"/>
  <Default Extension="xlsx" ContentType="application/vnd.openxmlformats-officedocument.spreadsheetml.sheet"/>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29"/>
  </p:handoutMasterIdLst>
  <p:sldIdLst>
    <p:sldId id="313" r:id="rId3"/>
    <p:sldId id="408" r:id="rId4"/>
    <p:sldId id="409" r:id="rId5"/>
    <p:sldId id="345" r:id="rId6"/>
    <p:sldId id="356" r:id="rId8"/>
    <p:sldId id="359" r:id="rId9"/>
    <p:sldId id="320" r:id="rId10"/>
    <p:sldId id="407" r:id="rId11"/>
    <p:sldId id="410" r:id="rId12"/>
    <p:sldId id="395" r:id="rId13"/>
    <p:sldId id="405" r:id="rId14"/>
    <p:sldId id="332" r:id="rId15"/>
    <p:sldId id="371" r:id="rId16"/>
    <p:sldId id="411" r:id="rId17"/>
    <p:sldId id="335" r:id="rId18"/>
    <p:sldId id="324" r:id="rId19"/>
    <p:sldId id="321" r:id="rId20"/>
    <p:sldId id="323" r:id="rId21"/>
    <p:sldId id="330" r:id="rId22"/>
    <p:sldId id="329" r:id="rId23"/>
    <p:sldId id="412" r:id="rId24"/>
    <p:sldId id="317" r:id="rId25"/>
    <p:sldId id="307" r:id="rId26"/>
    <p:sldId id="309" r:id="rId27"/>
    <p:sldId id="413" r:id="rId28"/>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B510"/>
    <a:srgbClr val="495D6B"/>
    <a:srgbClr val="54A20E"/>
    <a:srgbClr val="6CD012"/>
    <a:srgbClr val="F23B48"/>
    <a:srgbClr val="637C90"/>
    <a:srgbClr val="F12F3D"/>
    <a:srgbClr val="32424F"/>
    <a:srgbClr val="7C95A5"/>
    <a:srgbClr val="99AE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05" autoAdjust="0"/>
    <p:restoredTop sz="94660"/>
  </p:normalViewPr>
  <p:slideViewPr>
    <p:cSldViewPr snapToGrid="0">
      <p:cViewPr varScale="1">
        <p:scale>
          <a:sx n="153" d="100"/>
          <a:sy n="153" d="100"/>
        </p:scale>
        <p:origin x="402" y="12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2982" y="10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noFill/>
            </a:ln>
          </c:spPr>
          <c:explosion val="0"/>
          <c:dPt>
            <c:idx val="0"/>
            <c:bubble3D val="0"/>
            <c:spPr>
              <a:solidFill>
                <a:srgbClr val="5DB510"/>
              </a:solidFill>
              <a:ln w="19050">
                <a:noFill/>
              </a:ln>
              <a:effectLst/>
            </c:spPr>
          </c:dPt>
          <c:dPt>
            <c:idx val="1"/>
            <c:bubble3D val="0"/>
            <c:spPr>
              <a:solidFill>
                <a:srgbClr val="99AEBA"/>
              </a:solidFill>
              <a:ln w="19050">
                <a:noFill/>
              </a:ln>
              <a:effectLst/>
            </c:spPr>
          </c:dPt>
          <c:dPt>
            <c:idx val="2"/>
            <c:bubble3D val="0"/>
            <c:spPr>
              <a:solidFill>
                <a:srgbClr val="637C90"/>
              </a:solidFill>
              <a:ln w="19050">
                <a:noFill/>
              </a:ln>
              <a:effectLst/>
            </c:spPr>
          </c:dPt>
          <c:dPt>
            <c:idx val="3"/>
            <c:bubble3D val="0"/>
            <c:spPr>
              <a:solidFill>
                <a:srgbClr val="495D6B"/>
              </a:solidFill>
              <a:ln w="19050">
                <a:noFill/>
              </a:ln>
              <a:effectLst/>
            </c:spPr>
          </c:dPt>
          <c:dLbls>
            <c:delete val="1"/>
          </c:dLbls>
          <c:cat>
            <c:strRef>
              <c:f>Sheet1!$A$2:$A$5</c:f>
              <c:strCache>
                <c:ptCount val="4"/>
                <c:pt idx="0">
                  <c:v>1st Qtr</c:v>
                </c:pt>
                <c:pt idx="1">
                  <c:v>2nd Qtr</c:v>
                </c:pt>
                <c:pt idx="2">
                  <c:v>3rd Qtr</c:v>
                </c:pt>
                <c:pt idx="3">
                  <c:v>4th Qtr</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holeSize val="56"/>
      </c:doughnut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rgbClr val="99AEBA"/>
            </a:solidFill>
            <a:ln>
              <a:noFill/>
            </a:ln>
            <a:effectLst/>
          </c:spPr>
          <c:invertIfNegative val="0"/>
          <c:dLbls>
            <c:delete val="1"/>
          </c:dLbls>
          <c:cat>
            <c:numRef>
              <c:f>Sheet1!$A$2:$A$6</c:f>
              <c:numCache>
                <c:formatCode>General</c:formatCode>
                <c:ptCount val="5"/>
                <c:pt idx="0">
                  <c:v>2010</c:v>
                </c:pt>
                <c:pt idx="1">
                  <c:v>2011</c:v>
                </c:pt>
                <c:pt idx="2">
                  <c:v>2012</c:v>
                </c:pt>
                <c:pt idx="3">
                  <c:v>2013</c:v>
                </c:pt>
                <c:pt idx="4">
                  <c:v>2014</c:v>
                </c:pt>
              </c:numCache>
            </c:numRef>
          </c:cat>
          <c:val>
            <c:numRef>
              <c:f>Sheet1!$B$2:$B$6</c:f>
              <c:numCache>
                <c:formatCode>General</c:formatCode>
                <c:ptCount val="5"/>
                <c:pt idx="0">
                  <c:v>4.3</c:v>
                </c:pt>
                <c:pt idx="1">
                  <c:v>2.5</c:v>
                </c:pt>
                <c:pt idx="2">
                  <c:v>3.5</c:v>
                </c:pt>
                <c:pt idx="3">
                  <c:v>4.5</c:v>
                </c:pt>
                <c:pt idx="4">
                  <c:v>3.7</c:v>
                </c:pt>
              </c:numCache>
            </c:numRef>
          </c:val>
        </c:ser>
        <c:ser>
          <c:idx val="1"/>
          <c:order val="1"/>
          <c:tx>
            <c:strRef>
              <c:f>Sheet1!$C$1</c:f>
              <c:strCache>
                <c:ptCount val="1"/>
                <c:pt idx="0">
                  <c:v>Notebook</c:v>
                </c:pt>
              </c:strCache>
            </c:strRef>
          </c:tx>
          <c:spPr>
            <a:solidFill>
              <a:srgbClr val="637C90"/>
            </a:solidFill>
            <a:ln>
              <a:noFill/>
            </a:ln>
            <a:effectLst/>
          </c:spPr>
          <c:invertIfNegative val="0"/>
          <c:dLbls>
            <c:delete val="1"/>
          </c:dLbls>
          <c:cat>
            <c:numRef>
              <c:f>Sheet1!$A$2:$A$6</c:f>
              <c:numCache>
                <c:formatCode>General</c:formatCode>
                <c:ptCount val="5"/>
                <c:pt idx="0">
                  <c:v>2010</c:v>
                </c:pt>
                <c:pt idx="1">
                  <c:v>2011</c:v>
                </c:pt>
                <c:pt idx="2">
                  <c:v>2012</c:v>
                </c:pt>
                <c:pt idx="3">
                  <c:v>2013</c:v>
                </c:pt>
                <c:pt idx="4">
                  <c:v>2014</c:v>
                </c:pt>
              </c:numCache>
            </c:numRef>
          </c:cat>
          <c:val>
            <c:numRef>
              <c:f>Sheet1!$C$2:$C$6</c:f>
              <c:numCache>
                <c:formatCode>General</c:formatCode>
                <c:ptCount val="5"/>
                <c:pt idx="0">
                  <c:v>2.4</c:v>
                </c:pt>
                <c:pt idx="1">
                  <c:v>4.4</c:v>
                </c:pt>
                <c:pt idx="2">
                  <c:v>1.8</c:v>
                </c:pt>
                <c:pt idx="3">
                  <c:v>2.8</c:v>
                </c:pt>
                <c:pt idx="4">
                  <c:v>2.5</c:v>
                </c:pt>
              </c:numCache>
            </c:numRef>
          </c:val>
        </c:ser>
        <c:ser>
          <c:idx val="2"/>
          <c:order val="2"/>
          <c:tx>
            <c:strRef>
              <c:f>Sheet1!$D$1</c:f>
              <c:strCache>
                <c:ptCount val="1"/>
                <c:pt idx="0">
                  <c:v>Tablet</c:v>
                </c:pt>
              </c:strCache>
            </c:strRef>
          </c:tx>
          <c:spPr>
            <a:solidFill>
              <a:srgbClr val="32424F"/>
            </a:solidFill>
            <a:ln>
              <a:noFill/>
            </a:ln>
            <a:effectLst/>
          </c:spPr>
          <c:invertIfNegative val="0"/>
          <c:dLbls>
            <c:delete val="1"/>
          </c:dLbls>
          <c:cat>
            <c:numRef>
              <c:f>Sheet1!$A$2:$A$6</c:f>
              <c:numCache>
                <c:formatCode>General</c:formatCode>
                <c:ptCount val="5"/>
                <c:pt idx="0">
                  <c:v>2010</c:v>
                </c:pt>
                <c:pt idx="1">
                  <c:v>2011</c:v>
                </c:pt>
                <c:pt idx="2">
                  <c:v>2012</c:v>
                </c:pt>
                <c:pt idx="3">
                  <c:v>2013</c:v>
                </c:pt>
                <c:pt idx="4">
                  <c:v>2014</c:v>
                </c:pt>
              </c:numCache>
            </c:numRef>
          </c:cat>
          <c:val>
            <c:numRef>
              <c:f>Sheet1!$D$2:$D$6</c:f>
              <c:numCache>
                <c:formatCode>General</c:formatCode>
                <c:ptCount val="5"/>
                <c:pt idx="0">
                  <c:v>2</c:v>
                </c:pt>
                <c:pt idx="1">
                  <c:v>2</c:v>
                </c:pt>
                <c:pt idx="2">
                  <c:v>3</c:v>
                </c:pt>
                <c:pt idx="3">
                  <c:v>5</c:v>
                </c:pt>
                <c:pt idx="4">
                  <c:v>1.2</c:v>
                </c:pt>
              </c:numCache>
            </c:numRef>
          </c:val>
        </c:ser>
        <c:ser>
          <c:idx val="3"/>
          <c:order val="3"/>
          <c:tx>
            <c:strRef>
              <c:f>Sheet1!$E$1</c:f>
              <c:strCache>
                <c:ptCount val="1"/>
                <c:pt idx="0">
                  <c:v>Other</c:v>
                </c:pt>
              </c:strCache>
            </c:strRef>
          </c:tx>
          <c:spPr>
            <a:solidFill>
              <a:srgbClr val="5DB510"/>
            </a:solidFill>
            <a:ln>
              <a:noFill/>
            </a:ln>
            <a:effectLst/>
          </c:spPr>
          <c:invertIfNegative val="0"/>
          <c:dLbls>
            <c:delete val="1"/>
          </c:dLbls>
          <c:cat>
            <c:numRef>
              <c:f>Sheet1!$A$2:$A$6</c:f>
              <c:numCache>
                <c:formatCode>General</c:formatCode>
                <c:ptCount val="5"/>
                <c:pt idx="0">
                  <c:v>2010</c:v>
                </c:pt>
                <c:pt idx="1">
                  <c:v>2011</c:v>
                </c:pt>
                <c:pt idx="2">
                  <c:v>2012</c:v>
                </c:pt>
                <c:pt idx="3">
                  <c:v>2013</c:v>
                </c:pt>
                <c:pt idx="4">
                  <c:v>2014</c:v>
                </c:pt>
              </c:numCache>
            </c:numRef>
          </c:cat>
          <c:val>
            <c:numRef>
              <c:f>Sheet1!$E$2:$E$6</c:f>
              <c:numCache>
                <c:formatCode>General</c:formatCode>
                <c:ptCount val="5"/>
                <c:pt idx="0">
                  <c:v>3.7</c:v>
                </c:pt>
                <c:pt idx="1">
                  <c:v>2.5</c:v>
                </c:pt>
                <c:pt idx="2">
                  <c:v>1.1</c:v>
                </c:pt>
                <c:pt idx="3">
                  <c:v>1.4</c:v>
                </c:pt>
                <c:pt idx="4">
                  <c:v>4.4</c:v>
                </c:pt>
              </c:numCache>
            </c:numRef>
          </c:val>
        </c:ser>
        <c:dLbls>
          <c:showLegendKey val="0"/>
          <c:showVal val="0"/>
          <c:showCatName val="0"/>
          <c:showSerName val="0"/>
          <c:showPercent val="0"/>
          <c:showBubbleSize val="0"/>
        </c:dLbls>
        <c:gapWidth val="126"/>
        <c:axId val="820203536"/>
        <c:axId val="820204096"/>
      </c:barChart>
      <c:catAx>
        <c:axId val="82020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820204096"/>
        <c:crosses val="autoZero"/>
        <c:auto val="1"/>
        <c:lblAlgn val="ctr"/>
        <c:lblOffset val="100"/>
        <c:noMultiLvlLbl val="0"/>
      </c:catAx>
      <c:valAx>
        <c:axId val="82020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820203536"/>
        <c:crosses val="autoZero"/>
        <c:crossBetween val="between"/>
      </c:valAx>
      <c:spPr>
        <a:noFill/>
        <a:ln>
          <a:noFill/>
        </a:ln>
        <a:effectLst/>
      </c:spPr>
    </c:plotArea>
    <c:legend>
      <c:legendPos val="b"/>
      <c:layout>
        <c:manualLayout>
          <c:xMode val="edge"/>
          <c:yMode val="edge"/>
          <c:x val="0.343897441085389"/>
          <c:y val="0.940010857382857"/>
          <c:w val="0.289860313186498"/>
          <c:h val="0.0599892399007417"/>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AD1A594-041B-449E-89BC-5A6CB1F5A9AB}" type="datetimeFigureOut">
              <a:rPr lang="id-ID" smtClean="0"/>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DDDC53-01B7-4E0F-8BE2-02DC8C672187}" type="slidenum">
              <a:rPr lang="id-ID" smtClean="0"/>
            </a:fld>
            <a:endParaRPr lang="id-ID"/>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3CCC32-3486-46B1-A8B7-921064D8D59D}"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D1495A-DD81-44F4-9F54-1F39867BF2D9}"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9" name="Picture Placeholder 2"/>
          <p:cNvSpPr>
            <a:spLocks noGrp="1"/>
          </p:cNvSpPr>
          <p:nvPr>
            <p:ph type="pic" sz="quarter" idx="22"/>
          </p:nvPr>
        </p:nvSpPr>
        <p:spPr>
          <a:xfrm>
            <a:off x="2105732" y="3655698"/>
            <a:ext cx="1422565" cy="894804"/>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1" name="Rounded Rectangle 10"/>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18" name="Picture Placeholder 2"/>
          <p:cNvSpPr>
            <a:spLocks noGrp="1"/>
          </p:cNvSpPr>
          <p:nvPr>
            <p:ph type="pic" sz="quarter" idx="23"/>
          </p:nvPr>
        </p:nvSpPr>
        <p:spPr>
          <a:xfrm>
            <a:off x="976884" y="1178716"/>
            <a:ext cx="717947" cy="717947"/>
          </a:xfrm>
          <a:prstGeom prst="ellipse">
            <a:avLst/>
          </a:prstGeom>
        </p:spPr>
        <p:txBody>
          <a:bodyPr anchor="t">
            <a:normAutofit/>
          </a:bodyPr>
          <a:lstStyle>
            <a:lvl1pPr marL="0" indent="0" algn="ctr">
              <a:buNone/>
              <a:defRPr sz="1100"/>
            </a:lvl1pPr>
          </a:lstStyle>
          <a:p>
            <a:endParaRPr lang="id-ID" dirty="0"/>
          </a:p>
        </p:txBody>
      </p:sp>
      <p:sp>
        <p:nvSpPr>
          <p:cNvPr id="19" name="Picture Placeholder 2"/>
          <p:cNvSpPr>
            <a:spLocks noGrp="1"/>
          </p:cNvSpPr>
          <p:nvPr>
            <p:ph type="pic" sz="quarter" idx="24"/>
          </p:nvPr>
        </p:nvSpPr>
        <p:spPr>
          <a:xfrm>
            <a:off x="2593514" y="1178716"/>
            <a:ext cx="717947" cy="717947"/>
          </a:xfrm>
          <a:prstGeom prst="ellipse">
            <a:avLst/>
          </a:prstGeom>
        </p:spPr>
        <p:txBody>
          <a:bodyPr anchor="t">
            <a:normAutofit/>
          </a:bodyPr>
          <a:lstStyle>
            <a:lvl1pPr marL="0" indent="0" algn="ctr">
              <a:buNone/>
              <a:defRPr sz="1100"/>
            </a:lvl1pPr>
          </a:lstStyle>
          <a:p>
            <a:endParaRPr lang="id-ID" dirty="0"/>
          </a:p>
        </p:txBody>
      </p:sp>
      <p:sp>
        <p:nvSpPr>
          <p:cNvPr id="20" name="Picture Placeholder 2"/>
          <p:cNvSpPr>
            <a:spLocks noGrp="1"/>
          </p:cNvSpPr>
          <p:nvPr>
            <p:ph type="pic" sz="quarter" idx="25"/>
          </p:nvPr>
        </p:nvSpPr>
        <p:spPr>
          <a:xfrm>
            <a:off x="4211424" y="1178716"/>
            <a:ext cx="717947" cy="717947"/>
          </a:xfrm>
          <a:prstGeom prst="ellipse">
            <a:avLst/>
          </a:prstGeom>
        </p:spPr>
        <p:txBody>
          <a:bodyPr anchor="t">
            <a:normAutofit/>
          </a:bodyPr>
          <a:lstStyle>
            <a:lvl1pPr marL="0" indent="0" algn="ctr">
              <a:buNone/>
              <a:defRPr sz="1100"/>
            </a:lvl1pPr>
          </a:lstStyle>
          <a:p>
            <a:endParaRPr lang="id-ID" dirty="0"/>
          </a:p>
        </p:txBody>
      </p:sp>
      <p:sp>
        <p:nvSpPr>
          <p:cNvPr id="21" name="Picture Placeholder 2"/>
          <p:cNvSpPr>
            <a:spLocks noGrp="1"/>
          </p:cNvSpPr>
          <p:nvPr>
            <p:ph type="pic" sz="quarter" idx="26"/>
          </p:nvPr>
        </p:nvSpPr>
        <p:spPr>
          <a:xfrm>
            <a:off x="5192869" y="1178716"/>
            <a:ext cx="717947" cy="717947"/>
          </a:xfrm>
          <a:prstGeom prst="ellipse">
            <a:avLst/>
          </a:prstGeom>
        </p:spPr>
        <p:txBody>
          <a:bodyPr anchor="t">
            <a:normAutofit/>
          </a:bodyPr>
          <a:lstStyle>
            <a:lvl1pPr marL="0" indent="0" algn="ctr">
              <a:buNone/>
              <a:defRPr sz="1100"/>
            </a:lvl1pPr>
          </a:lstStyle>
          <a:p>
            <a:endParaRPr lang="id-ID" dirty="0"/>
          </a:p>
        </p:txBody>
      </p:sp>
      <p:sp>
        <p:nvSpPr>
          <p:cNvPr id="22" name="Picture Placeholder 2"/>
          <p:cNvSpPr>
            <a:spLocks noGrp="1"/>
          </p:cNvSpPr>
          <p:nvPr>
            <p:ph type="pic" sz="quarter" idx="27"/>
          </p:nvPr>
        </p:nvSpPr>
        <p:spPr>
          <a:xfrm>
            <a:off x="6159009" y="1178716"/>
            <a:ext cx="717947" cy="717947"/>
          </a:xfrm>
          <a:prstGeom prst="ellipse">
            <a:avLst/>
          </a:prstGeom>
        </p:spPr>
        <p:txBody>
          <a:bodyPr anchor="t">
            <a:normAutofit/>
          </a:bodyPr>
          <a:lstStyle>
            <a:lvl1pPr marL="0" indent="0" algn="ctr">
              <a:buNone/>
              <a:defRPr sz="1100"/>
            </a:lvl1pPr>
          </a:lstStyle>
          <a:p>
            <a:endParaRPr lang="id-ID" dirty="0"/>
          </a:p>
        </p:txBody>
      </p:sp>
      <p:sp>
        <p:nvSpPr>
          <p:cNvPr id="23" name="Picture Placeholder 2"/>
          <p:cNvSpPr>
            <a:spLocks noGrp="1"/>
          </p:cNvSpPr>
          <p:nvPr>
            <p:ph type="pic" sz="quarter" idx="28"/>
          </p:nvPr>
        </p:nvSpPr>
        <p:spPr>
          <a:xfrm>
            <a:off x="7454477" y="1178716"/>
            <a:ext cx="717947" cy="717947"/>
          </a:xfrm>
          <a:prstGeom prst="ellipse">
            <a:avLst/>
          </a:prstGeom>
        </p:spPr>
        <p:txBody>
          <a:bodyPr anchor="t">
            <a:normAutofit/>
          </a:bodyPr>
          <a:lstStyle>
            <a:lvl1pPr marL="0" indent="0" algn="ctr">
              <a:buNone/>
              <a:defRPr sz="1100"/>
            </a:lvl1pPr>
          </a:lstStyle>
          <a:p>
            <a:endParaRPr lang="id-ID" dirty="0"/>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3_Title Slide">
    <p:spTree>
      <p:nvGrpSpPr>
        <p:cNvPr id="1" name=""/>
        <p:cNvGrpSpPr/>
        <p:nvPr/>
      </p:nvGrpSpPr>
      <p:grpSpPr>
        <a:xfrm>
          <a:off x="0" y="0"/>
          <a:ext cx="0" cy="0"/>
          <a:chOff x="0" y="0"/>
          <a:chExt cx="0" cy="0"/>
        </a:xfrm>
      </p:grpSpPr>
      <p:sp>
        <p:nvSpPr>
          <p:cNvPr id="14" name="Picture Placeholder 2"/>
          <p:cNvSpPr>
            <a:spLocks noGrp="1"/>
          </p:cNvSpPr>
          <p:nvPr>
            <p:ph type="pic" sz="quarter" idx="23"/>
          </p:nvPr>
        </p:nvSpPr>
        <p:spPr>
          <a:xfrm>
            <a:off x="745915" y="3094745"/>
            <a:ext cx="658553" cy="658553"/>
          </a:xfrm>
          <a:prstGeom prst="ellipse">
            <a:avLst/>
          </a:prstGeom>
        </p:spPr>
        <p:txBody>
          <a:bodyPr anchor="t">
            <a:normAutofit/>
          </a:bodyPr>
          <a:lstStyle>
            <a:lvl1pPr marL="0" indent="0" algn="ctr">
              <a:buNone/>
              <a:defRPr sz="1100"/>
            </a:lvl1pPr>
          </a:lstStyle>
          <a:p>
            <a:endParaRPr lang="id-ID" dirty="0"/>
          </a:p>
        </p:txBody>
      </p:sp>
      <p:sp>
        <p:nvSpPr>
          <p:cNvPr id="16" name="Picture Placeholder 2"/>
          <p:cNvSpPr>
            <a:spLocks noGrp="1"/>
          </p:cNvSpPr>
          <p:nvPr>
            <p:ph type="pic" sz="quarter" idx="24"/>
          </p:nvPr>
        </p:nvSpPr>
        <p:spPr>
          <a:xfrm>
            <a:off x="3442957" y="3094745"/>
            <a:ext cx="658553" cy="658553"/>
          </a:xfrm>
          <a:prstGeom prst="ellipse">
            <a:avLst/>
          </a:prstGeom>
        </p:spPr>
        <p:txBody>
          <a:bodyPr anchor="t">
            <a:normAutofit/>
          </a:bodyPr>
          <a:lstStyle>
            <a:lvl1pPr marL="0" indent="0" algn="ctr">
              <a:buNone/>
              <a:defRPr sz="1100"/>
            </a:lvl1pPr>
          </a:lstStyle>
          <a:p>
            <a:endParaRPr lang="id-ID"/>
          </a:p>
        </p:txBody>
      </p:sp>
      <p:sp>
        <p:nvSpPr>
          <p:cNvPr id="17" name="Picture Placeholder 2"/>
          <p:cNvSpPr>
            <a:spLocks noGrp="1"/>
          </p:cNvSpPr>
          <p:nvPr>
            <p:ph type="pic" sz="quarter" idx="25"/>
          </p:nvPr>
        </p:nvSpPr>
        <p:spPr>
          <a:xfrm>
            <a:off x="6139998" y="3094745"/>
            <a:ext cx="658553" cy="658553"/>
          </a:xfrm>
          <a:prstGeom prst="ellipse">
            <a:avLst/>
          </a:prstGeom>
        </p:spPr>
        <p:txBody>
          <a:bodyPr anchor="t">
            <a:normAutofit/>
          </a:bodyPr>
          <a:lstStyle>
            <a:lvl1pPr marL="0" indent="0" algn="ctr">
              <a:buNone/>
              <a:defRPr sz="1100"/>
            </a:lvl1pPr>
          </a:lstStyle>
          <a:p>
            <a:endParaRPr lang="id-ID" dirty="0"/>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 name="Picture Placeholder 2"/>
          <p:cNvSpPr>
            <a:spLocks noGrp="1"/>
          </p:cNvSpPr>
          <p:nvPr>
            <p:ph type="pic" sz="quarter" idx="20"/>
          </p:nvPr>
        </p:nvSpPr>
        <p:spPr>
          <a:xfrm>
            <a:off x="4675436" y="1889730"/>
            <a:ext cx="755897" cy="755897"/>
          </a:xfrm>
          <a:prstGeom prst="ellipse">
            <a:avLst/>
          </a:prstGeom>
          <a:ln w="38100">
            <a:solidFill>
              <a:schemeClr val="bg1"/>
            </a:solidFill>
          </a:ln>
        </p:spPr>
        <p:txBody>
          <a:bodyPr anchor="t">
            <a:normAutofit/>
          </a:bodyPr>
          <a:lstStyle>
            <a:lvl1pPr marL="0" indent="0" algn="ctr">
              <a:buNone/>
              <a:defRPr sz="1100"/>
            </a:lvl1pPr>
          </a:lstStyle>
          <a:p>
            <a:endParaRPr lang="id-ID" dirty="0"/>
          </a:p>
        </p:txBody>
      </p:sp>
      <p:sp>
        <p:nvSpPr>
          <p:cNvPr id="14" name="Picture Placeholder 2"/>
          <p:cNvSpPr>
            <a:spLocks noGrp="1"/>
          </p:cNvSpPr>
          <p:nvPr>
            <p:ph type="pic" sz="quarter" idx="21"/>
          </p:nvPr>
        </p:nvSpPr>
        <p:spPr>
          <a:xfrm>
            <a:off x="5306782" y="3195827"/>
            <a:ext cx="908582" cy="908582"/>
          </a:xfrm>
          <a:prstGeom prst="ellipse">
            <a:avLst/>
          </a:prstGeom>
          <a:ln w="38100">
            <a:solidFill>
              <a:schemeClr val="bg1"/>
            </a:solidFill>
          </a:ln>
        </p:spPr>
        <p:txBody>
          <a:bodyPr anchor="t">
            <a:normAutofit/>
          </a:bodyPr>
          <a:lstStyle>
            <a:lvl1pPr marL="0" indent="0" algn="ctr">
              <a:buNone/>
              <a:defRPr sz="1100"/>
            </a:lvl1pPr>
          </a:lstStyle>
          <a:p>
            <a:endParaRPr lang="id-ID" dirty="0"/>
          </a:p>
        </p:txBody>
      </p:sp>
      <p:sp>
        <p:nvSpPr>
          <p:cNvPr id="20" name="Picture Placeholder 2"/>
          <p:cNvSpPr>
            <a:spLocks noGrp="1"/>
          </p:cNvSpPr>
          <p:nvPr>
            <p:ph type="pic" sz="quarter" idx="22"/>
          </p:nvPr>
        </p:nvSpPr>
        <p:spPr>
          <a:xfrm>
            <a:off x="7202764" y="2050083"/>
            <a:ext cx="795529" cy="795529"/>
          </a:xfrm>
          <a:prstGeom prst="ellipse">
            <a:avLst/>
          </a:prstGeom>
          <a:ln w="38100">
            <a:solidFill>
              <a:schemeClr val="bg1"/>
            </a:solidFill>
          </a:ln>
        </p:spPr>
        <p:txBody>
          <a:bodyPr anchor="t">
            <a:normAutofit/>
          </a:bodyPr>
          <a:lstStyle>
            <a:lvl1pPr marL="0" indent="0" algn="ctr">
              <a:buNone/>
              <a:defRPr sz="1100"/>
            </a:lvl1pPr>
          </a:lstStyle>
          <a:p>
            <a:endParaRPr lang="id-ID"/>
          </a:p>
        </p:txBody>
      </p:sp>
      <p:sp>
        <p:nvSpPr>
          <p:cNvPr id="21" name="Picture Placeholder 2"/>
          <p:cNvSpPr>
            <a:spLocks noGrp="1"/>
          </p:cNvSpPr>
          <p:nvPr>
            <p:ph type="pic" sz="quarter" idx="23"/>
          </p:nvPr>
        </p:nvSpPr>
        <p:spPr>
          <a:xfrm>
            <a:off x="6873421" y="2950075"/>
            <a:ext cx="564545" cy="564545"/>
          </a:xfrm>
          <a:prstGeom prst="ellipse">
            <a:avLst/>
          </a:prstGeom>
          <a:ln w="38100">
            <a:solidFill>
              <a:schemeClr val="bg1"/>
            </a:solidFill>
          </a:ln>
        </p:spPr>
        <p:txBody>
          <a:bodyPr anchor="t">
            <a:normAutofit/>
          </a:bodyPr>
          <a:lstStyle>
            <a:lvl1pPr marL="0" indent="0" algn="ctr">
              <a:buNone/>
              <a:defRPr sz="1100"/>
            </a:lvl1pPr>
          </a:lstStyle>
          <a:p>
            <a:endParaRPr lang="id-ID"/>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0" y="0"/>
            <a:ext cx="9144000" cy="3612412"/>
          </a:xfrm>
        </p:spPr>
        <p:txBody>
          <a:bodyPr anchor="t"/>
          <a:lstStyle>
            <a:lvl1pPr marL="0" indent="0" algn="ctr">
              <a:buNone/>
              <a:defRPr/>
            </a:lvl1pPr>
          </a:lstStyle>
          <a:p>
            <a:endParaRPr lang="id-ID"/>
          </a:p>
        </p:txBody>
      </p:sp>
      <p:sp>
        <p:nvSpPr>
          <p:cNvPr id="20"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bg1"/>
                </a:solidFill>
                <a:latin typeface="Lato" panose="020F0502020204030203" pitchFamily="34" charset="0"/>
              </a:defRPr>
            </a:lvl1pPr>
          </a:lstStyle>
          <a:p>
            <a:pPr lvl="0"/>
            <a:endParaRPr lang="id-ID" dirty="0"/>
          </a:p>
        </p:txBody>
      </p:sp>
      <p:sp>
        <p:nvSpPr>
          <p:cNvPr id="21"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solidFill>
                <a:latin typeface="Lato" panose="020F0502020204030203" pitchFamily="34" charset="0"/>
              </a:defRPr>
            </a:lvl1pPr>
          </a:lstStyle>
          <a:p>
            <a:fld id="{FCEE2C88-6C8F-484D-AF69-578F576B1F44}" type="slidenum">
              <a:rPr lang="en-US" smtClean="0"/>
            </a:fld>
            <a:endParaRPr lang="en-US" dirty="0"/>
          </a:p>
        </p:txBody>
      </p:sp>
      <p:sp>
        <p:nvSpPr>
          <p:cNvPr id="19"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solidFill>
                <a:latin typeface="+mn-lt"/>
              </a:defRPr>
            </a:lvl1pPr>
          </a:lstStyle>
          <a:p>
            <a:pPr lvl="0"/>
            <a:endParaRPr lang="id-ID"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2_Title Slid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0" y="0"/>
            <a:ext cx="9144000" cy="3612412"/>
          </a:xfrm>
        </p:spPr>
        <p:txBody>
          <a:bodyPr anchor="t"/>
          <a:lstStyle>
            <a:lvl1pPr marL="0" indent="0" algn="ctr">
              <a:buNone/>
              <a:defRPr/>
            </a:lvl1pPr>
          </a:lstStyle>
          <a:p>
            <a:endParaRPr lang="id-ID"/>
          </a:p>
        </p:txBody>
      </p:sp>
      <p:sp>
        <p:nvSpPr>
          <p:cNvPr id="21"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solidFill>
                <a:latin typeface="Lato" panose="020F0502020204030203" pitchFamily="34" charset="0"/>
              </a:defRPr>
            </a:lvl1pPr>
          </a:lstStyle>
          <a:p>
            <a:fld id="{FCEE2C88-6C8F-484D-AF69-578F576B1F44}" type="slidenum">
              <a:rPr lang="en-US" smtClean="0"/>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2_Title Slid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0" y="0"/>
            <a:ext cx="9144000" cy="3612412"/>
          </a:xfrm>
        </p:spPr>
        <p:txBody>
          <a:bodyPr anchor="t"/>
          <a:lstStyle>
            <a:lvl1pPr marL="0" indent="0" algn="ctr">
              <a:buNone/>
              <a:defRPr/>
            </a:lvl1pPr>
          </a:lstStyle>
          <a:p>
            <a:endParaRPr lang="id-ID"/>
          </a:p>
        </p:txBody>
      </p:sp>
      <p:sp>
        <p:nvSpPr>
          <p:cNvPr id="21"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solidFill>
                <a:latin typeface="Lato" panose="020F0502020204030203" pitchFamily="34" charset="0"/>
              </a:defRPr>
            </a:lvl1pPr>
          </a:lstStyle>
          <a:p>
            <a:fld id="{FCEE2C88-6C8F-484D-AF69-578F576B1F44}" type="slidenum">
              <a:rPr lang="en-US" smtClean="0"/>
            </a:fld>
            <a:endParaRPr lang="en-US" dirty="0"/>
          </a:p>
        </p:txBody>
      </p:sp>
      <p:sp>
        <p:nvSpPr>
          <p:cNvPr id="4" name="Picture Placeholder 2"/>
          <p:cNvSpPr>
            <a:spLocks noGrp="1"/>
          </p:cNvSpPr>
          <p:nvPr>
            <p:ph type="pic" sz="quarter" idx="22"/>
          </p:nvPr>
        </p:nvSpPr>
        <p:spPr>
          <a:xfrm>
            <a:off x="1246860" y="1288152"/>
            <a:ext cx="1612750" cy="2846851"/>
          </a:xfrm>
        </p:spPr>
        <p:txBody>
          <a:bodyPr anchor="t"/>
          <a:lstStyle>
            <a:lvl1pPr marL="0" indent="0" algn="ctr">
              <a:buNone/>
              <a:defRPr/>
            </a:lvl1pPr>
          </a:lstStyle>
          <a:p>
            <a:endParaRPr lang="id-ID"/>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9_Title Slide">
    <p:spTree>
      <p:nvGrpSpPr>
        <p:cNvPr id="1" name=""/>
        <p:cNvGrpSpPr/>
        <p:nvPr/>
      </p:nvGrpSpPr>
      <p:grpSpPr>
        <a:xfrm>
          <a:off x="0" y="0"/>
          <a:ext cx="0" cy="0"/>
          <a:chOff x="0" y="0"/>
          <a:chExt cx="0" cy="0"/>
        </a:xfrm>
      </p:grpSpPr>
      <p:sp>
        <p:nvSpPr>
          <p:cNvPr id="9" name="Picture Placeholder 2"/>
          <p:cNvSpPr>
            <a:spLocks noGrp="1"/>
          </p:cNvSpPr>
          <p:nvPr>
            <p:ph type="pic" sz="quarter" idx="22"/>
          </p:nvPr>
        </p:nvSpPr>
        <p:spPr>
          <a:xfrm>
            <a:off x="5727961" y="1619717"/>
            <a:ext cx="1902068" cy="2543949"/>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1" name="Rounded Rectangle 10"/>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7_Title Slide">
    <p:spTree>
      <p:nvGrpSpPr>
        <p:cNvPr id="1" name=""/>
        <p:cNvGrpSpPr/>
        <p:nvPr/>
      </p:nvGrpSpPr>
      <p:grpSpPr>
        <a:xfrm>
          <a:off x="0" y="0"/>
          <a:ext cx="0" cy="0"/>
          <a:chOff x="0" y="0"/>
          <a:chExt cx="0" cy="0"/>
        </a:xfrm>
      </p:grpSpPr>
      <p:sp>
        <p:nvSpPr>
          <p:cNvPr id="9" name="Picture Placeholder 2"/>
          <p:cNvSpPr>
            <a:spLocks noGrp="1"/>
          </p:cNvSpPr>
          <p:nvPr>
            <p:ph type="pic" sz="quarter" idx="22"/>
          </p:nvPr>
        </p:nvSpPr>
        <p:spPr>
          <a:xfrm>
            <a:off x="6081577" y="0"/>
            <a:ext cx="3062424" cy="5143500"/>
          </a:xfrm>
        </p:spPr>
        <p:txBody>
          <a:bodyPr anchor="t"/>
          <a:lstStyle>
            <a:lvl1pPr marL="0" indent="0" algn="ctr">
              <a:buNone/>
              <a:defRPr/>
            </a:lvl1pPr>
          </a:lstStyle>
          <a:p>
            <a:endParaRPr lang="id-ID"/>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solidFill>
                <a:latin typeface="Lato" panose="020F0502020204030203" pitchFamily="34" charset="0"/>
              </a:defRPr>
            </a:lvl1pPr>
          </a:lstStyle>
          <a:p>
            <a:fld id="{FCEE2C88-6C8F-484D-AF69-578F576B1F44}" type="slidenum">
              <a:rPr lang="en-US" smtClean="0"/>
            </a:fld>
            <a:endParaRPr lang="en-US" dirty="0"/>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8_Title Slide">
    <p:spTree>
      <p:nvGrpSpPr>
        <p:cNvPr id="1" name=""/>
        <p:cNvGrpSpPr/>
        <p:nvPr/>
      </p:nvGrpSpPr>
      <p:grpSpPr>
        <a:xfrm>
          <a:off x="0" y="0"/>
          <a:ext cx="0" cy="0"/>
          <a:chOff x="0" y="0"/>
          <a:chExt cx="0" cy="0"/>
        </a:xfrm>
      </p:grpSpPr>
      <p:sp>
        <p:nvSpPr>
          <p:cNvPr id="9" name="Picture Placeholder 2"/>
          <p:cNvSpPr>
            <a:spLocks noGrp="1"/>
          </p:cNvSpPr>
          <p:nvPr>
            <p:ph type="pic" sz="quarter" idx="20"/>
          </p:nvPr>
        </p:nvSpPr>
        <p:spPr>
          <a:xfrm>
            <a:off x="3273319" y="1552176"/>
            <a:ext cx="2597363" cy="2597363"/>
          </a:xfrm>
          <a:prstGeom prst="ellipse">
            <a:avLst/>
          </a:prstGeo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1" name="Rounded Rectangle 10"/>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0" y="0"/>
            <a:ext cx="9144000" cy="3612412"/>
          </a:xfrm>
        </p:spPr>
        <p:txBody>
          <a:bodyPr anchor="t"/>
          <a:lstStyle>
            <a:lvl1pPr marL="0" indent="0" algn="ctr">
              <a:buNone/>
              <a:defRPr/>
            </a:lvl1pPr>
          </a:lstStyle>
          <a:p>
            <a:endParaRPr lang="id-ID"/>
          </a:p>
        </p:txBody>
      </p:sp>
      <p:sp>
        <p:nvSpPr>
          <p:cNvPr id="17" name="Picture Placeholder 2"/>
          <p:cNvSpPr>
            <a:spLocks noGrp="1"/>
          </p:cNvSpPr>
          <p:nvPr>
            <p:ph type="pic" sz="quarter" idx="22"/>
          </p:nvPr>
        </p:nvSpPr>
        <p:spPr>
          <a:xfrm>
            <a:off x="3508631" y="1494242"/>
            <a:ext cx="1129658" cy="1994090"/>
          </a:xfrm>
        </p:spPr>
        <p:txBody>
          <a:bodyPr anchor="t"/>
          <a:lstStyle>
            <a:lvl1pPr marL="0" indent="0" algn="ctr">
              <a:buNone/>
              <a:defRPr/>
            </a:lvl1pPr>
          </a:lstStyle>
          <a:p>
            <a:endParaRPr lang="id-ID"/>
          </a:p>
        </p:txBody>
      </p:sp>
      <p:sp>
        <p:nvSpPr>
          <p:cNvPr id="18" name="Picture Placeholder 2"/>
          <p:cNvSpPr>
            <a:spLocks noGrp="1"/>
          </p:cNvSpPr>
          <p:nvPr>
            <p:ph type="pic" sz="quarter" idx="24"/>
          </p:nvPr>
        </p:nvSpPr>
        <p:spPr>
          <a:xfrm>
            <a:off x="4592820" y="1587104"/>
            <a:ext cx="1050157" cy="1853754"/>
          </a:xfrm>
        </p:spPr>
        <p:txBody>
          <a:bodyPr anchor="t"/>
          <a:lstStyle>
            <a:lvl1pPr marL="0" indent="0" algn="ctr">
              <a:buNone/>
              <a:defRPr/>
            </a:lvl1pPr>
          </a:lstStyle>
          <a:p>
            <a:endParaRPr lang="id-ID"/>
          </a:p>
        </p:txBody>
      </p:sp>
      <p:sp>
        <p:nvSpPr>
          <p:cNvPr id="21"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solidFill>
                <a:latin typeface="Lato" panose="020F0502020204030203" pitchFamily="34" charset="0"/>
              </a:defRPr>
            </a:lvl1pPr>
          </a:lstStyle>
          <a:p>
            <a:fld id="{FCEE2C88-6C8F-484D-AF69-578F576B1F44}" type="slidenum">
              <a:rPr lang="en-US" smtClean="0"/>
            </a:fld>
            <a:endParaRPr lang="en-US" dirty="0"/>
          </a:p>
        </p:txBody>
      </p:sp>
      <p:sp>
        <p:nvSpPr>
          <p:cNvPr id="19"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solidFill>
                <a:latin typeface="+mn-lt"/>
              </a:defRPr>
            </a:lvl1pPr>
          </a:lstStyle>
          <a:p>
            <a:pPr lvl="0"/>
            <a:endParaRPr lang="id-ID" dirty="0"/>
          </a:p>
        </p:txBody>
      </p:sp>
      <p:sp>
        <p:nvSpPr>
          <p:cNvPr id="20"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bg1"/>
                </a:solidFill>
                <a:latin typeface="Lato" panose="020F0502020204030203" pitchFamily="34" charset="0"/>
              </a:defRPr>
            </a:lvl1pPr>
          </a:lstStyle>
          <a:p>
            <a:pPr lvl="0"/>
            <a:endParaRPr lang="id-ID"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0" y="1"/>
            <a:ext cx="9144000" cy="3644309"/>
          </a:xfrm>
        </p:spPr>
        <p:txBody>
          <a:bodyPr anchor="t"/>
          <a:lstStyle>
            <a:lvl1pPr marL="0" indent="0" algn="ctr">
              <a:buNone/>
              <a:defRPr/>
            </a:lvl1pPr>
          </a:lstStyle>
          <a:p>
            <a:endParaRPr lang="id-ID"/>
          </a:p>
        </p:txBody>
      </p:sp>
      <p:sp>
        <p:nvSpPr>
          <p:cNvPr id="17" name="Picture Placeholder 2"/>
          <p:cNvSpPr>
            <a:spLocks noGrp="1"/>
          </p:cNvSpPr>
          <p:nvPr>
            <p:ph type="pic" sz="quarter" idx="22"/>
          </p:nvPr>
        </p:nvSpPr>
        <p:spPr>
          <a:xfrm>
            <a:off x="1412653" y="1259396"/>
            <a:ext cx="1582700" cy="2793806"/>
          </a:xfrm>
        </p:spPr>
        <p:txBody>
          <a:bodyPr anchor="t"/>
          <a:lstStyle>
            <a:lvl1pPr marL="0" indent="0" algn="ctr">
              <a:buNone/>
              <a:defRPr/>
            </a:lvl1pPr>
          </a:lstStyle>
          <a:p>
            <a:endParaRPr lang="id-ID"/>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7_Title Slid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0" y="1"/>
            <a:ext cx="9144000" cy="3644309"/>
          </a:xfrm>
        </p:spPr>
        <p:txBody>
          <a:bodyPr anchor="t"/>
          <a:lstStyle>
            <a:lvl1pPr marL="0" indent="0" algn="ctr">
              <a:buNone/>
              <a:defRPr/>
            </a:lvl1pPr>
          </a:lstStyle>
          <a:p>
            <a:endParaRPr lang="id-ID"/>
          </a:p>
        </p:txBody>
      </p:sp>
      <p:sp>
        <p:nvSpPr>
          <p:cNvPr id="8" name="Picture Placeholder 2"/>
          <p:cNvSpPr>
            <a:spLocks noGrp="1"/>
          </p:cNvSpPr>
          <p:nvPr>
            <p:ph type="pic" sz="quarter" idx="24"/>
          </p:nvPr>
        </p:nvSpPr>
        <p:spPr>
          <a:xfrm>
            <a:off x="1852027" y="2374047"/>
            <a:ext cx="1074159" cy="1433611"/>
          </a:xfrm>
        </p:spPr>
        <p:txBody>
          <a:bodyPr anchor="t"/>
          <a:lstStyle>
            <a:lvl1pPr marL="0" indent="0" algn="ctr">
              <a:buNone/>
              <a:defRPr/>
            </a:lvl1pPr>
          </a:lstStyle>
          <a:p>
            <a:endParaRPr lang="id-ID"/>
          </a:p>
        </p:txBody>
      </p:sp>
      <p:sp>
        <p:nvSpPr>
          <p:cNvPr id="9" name="Picture Placeholder 2"/>
          <p:cNvSpPr>
            <a:spLocks noGrp="1"/>
          </p:cNvSpPr>
          <p:nvPr>
            <p:ph type="pic" sz="quarter" idx="25"/>
          </p:nvPr>
        </p:nvSpPr>
        <p:spPr>
          <a:xfrm>
            <a:off x="2714442" y="1174330"/>
            <a:ext cx="3297340" cy="1850983"/>
          </a:xfrm>
        </p:spPr>
        <p:txBody>
          <a:bodyPr anchor="t"/>
          <a:lstStyle>
            <a:lvl1pPr marL="0" indent="0" algn="ctr">
              <a:buNone/>
              <a:defRPr/>
            </a:lvl1pPr>
          </a:lstStyle>
          <a:p>
            <a:endParaRPr lang="id-ID"/>
          </a:p>
        </p:txBody>
      </p:sp>
      <p:sp>
        <p:nvSpPr>
          <p:cNvPr id="10" name="Picture Placeholder 2"/>
          <p:cNvSpPr>
            <a:spLocks noGrp="1"/>
          </p:cNvSpPr>
          <p:nvPr>
            <p:ph type="pic" sz="quarter" idx="26"/>
          </p:nvPr>
        </p:nvSpPr>
        <p:spPr>
          <a:xfrm>
            <a:off x="5534163" y="2463170"/>
            <a:ext cx="2098991" cy="1320281"/>
          </a:xfrm>
        </p:spPr>
        <p:txBody>
          <a:bodyPr anchor="t"/>
          <a:lstStyle>
            <a:lvl1pPr marL="0" indent="0" algn="ctr">
              <a:buNone/>
              <a:defRPr/>
            </a:lvl1pPr>
          </a:lstStyle>
          <a:p>
            <a:endParaRPr lang="id-ID"/>
          </a:p>
        </p:txBody>
      </p:sp>
      <p:sp>
        <p:nvSpPr>
          <p:cNvPr id="17" name="Picture Placeholder 2"/>
          <p:cNvSpPr>
            <a:spLocks noGrp="1"/>
          </p:cNvSpPr>
          <p:nvPr>
            <p:ph type="pic" sz="quarter" idx="22"/>
          </p:nvPr>
        </p:nvSpPr>
        <p:spPr>
          <a:xfrm>
            <a:off x="1207675" y="3025312"/>
            <a:ext cx="448731" cy="794126"/>
          </a:xfrm>
        </p:spPr>
        <p:txBody>
          <a:bodyPr anchor="t"/>
          <a:lstStyle>
            <a:lvl1pPr marL="0" indent="0" algn="ctr">
              <a:buNone/>
              <a:defRPr/>
            </a:lvl1pPr>
          </a:lstStyle>
          <a:p>
            <a:endParaRPr lang="id-ID"/>
          </a:p>
        </p:txBody>
      </p:sp>
      <p:sp>
        <p:nvSpPr>
          <p:cNvPr id="13"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solidFill>
                <a:latin typeface="Lato" panose="020F0502020204030203" pitchFamily="34" charset="0"/>
              </a:defRPr>
            </a:lvl1pPr>
          </a:lstStyle>
          <a:p>
            <a:fld id="{FCEE2C88-6C8F-484D-AF69-578F576B1F44}" type="slidenum">
              <a:rPr lang="en-US" smtClean="0"/>
            </a:fld>
            <a:endParaRPr lang="en-US" dirty="0"/>
          </a:p>
        </p:txBody>
      </p:sp>
      <p:sp>
        <p:nvSpPr>
          <p:cNvPr id="7"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solidFill>
                <a:latin typeface="+mn-lt"/>
              </a:defRPr>
            </a:lvl1pPr>
          </a:lstStyle>
          <a:p>
            <a:pPr lvl="0"/>
            <a:endParaRPr lang="id-ID" dirty="0"/>
          </a:p>
        </p:txBody>
      </p:sp>
      <p:sp>
        <p:nvSpPr>
          <p:cNvPr id="12"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bg1"/>
                </a:solidFill>
                <a:latin typeface="Lato" panose="020F0502020204030203" pitchFamily="34" charset="0"/>
              </a:defRPr>
            </a:lvl1pPr>
          </a:lstStyle>
          <a:p>
            <a:pPr lvl="0"/>
            <a:endParaRPr lang="id-ID"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4_Title Slid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0" y="0"/>
            <a:ext cx="9144000" cy="4025738"/>
          </a:xfrm>
        </p:spPr>
        <p:txBody>
          <a:bodyPr anchor="t"/>
          <a:lstStyle>
            <a:lvl1pPr marL="0" indent="0" algn="ctr">
              <a:buNone/>
              <a:defRPr/>
            </a:lvl1pPr>
          </a:lstStyle>
          <a:p>
            <a:endParaRPr lang="id-ID"/>
          </a:p>
        </p:txBody>
      </p:sp>
      <p:sp>
        <p:nvSpPr>
          <p:cNvPr id="13"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solidFill>
                <a:latin typeface="Lato" panose="020F0502020204030203" pitchFamily="34" charset="0"/>
              </a:defRPr>
            </a:lvl1pPr>
          </a:lstStyle>
          <a:p>
            <a:fld id="{FCEE2C88-6C8F-484D-AF69-578F576B1F44}" type="slidenum">
              <a:rPr lang="en-US" smtClean="0"/>
            </a:fld>
            <a:endParaRPr lang="en-US" dirty="0"/>
          </a:p>
        </p:txBody>
      </p:sp>
      <p:sp>
        <p:nvSpPr>
          <p:cNvPr id="7"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solidFill>
                <a:latin typeface="+mn-lt"/>
              </a:defRPr>
            </a:lvl1pPr>
          </a:lstStyle>
          <a:p>
            <a:pPr lvl="0"/>
            <a:endParaRPr lang="id-ID" dirty="0"/>
          </a:p>
        </p:txBody>
      </p:sp>
      <p:sp>
        <p:nvSpPr>
          <p:cNvPr id="12"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bg1"/>
                </a:solidFill>
                <a:latin typeface="Lato" panose="020F0502020204030203" pitchFamily="34" charset="0"/>
              </a:defRPr>
            </a:lvl1pPr>
          </a:lstStyle>
          <a:p>
            <a:pPr lvl="0"/>
            <a:endParaRPr lang="id-ID" dirty="0"/>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8_Title Slide">
    <p:spTree>
      <p:nvGrpSpPr>
        <p:cNvPr id="1" name=""/>
        <p:cNvGrpSpPr/>
        <p:nvPr/>
      </p:nvGrpSpPr>
      <p:grpSpPr>
        <a:xfrm>
          <a:off x="0" y="0"/>
          <a:ext cx="0" cy="0"/>
          <a:chOff x="0" y="0"/>
          <a:chExt cx="0" cy="0"/>
        </a:xfrm>
      </p:grpSpPr>
      <p:sp>
        <p:nvSpPr>
          <p:cNvPr id="11" name="Picture Placeholder 2"/>
          <p:cNvSpPr>
            <a:spLocks noGrp="1"/>
          </p:cNvSpPr>
          <p:nvPr>
            <p:ph type="pic" sz="quarter" idx="23"/>
          </p:nvPr>
        </p:nvSpPr>
        <p:spPr>
          <a:xfrm>
            <a:off x="0" y="0"/>
            <a:ext cx="9144000" cy="4025738"/>
          </a:xfrm>
        </p:spPr>
        <p:txBody>
          <a:bodyPr anchor="t"/>
          <a:lstStyle>
            <a:lvl1pPr marL="0" indent="0" algn="ctr">
              <a:buNone/>
              <a:defRPr/>
            </a:lvl1pPr>
          </a:lstStyle>
          <a:p>
            <a:endParaRPr lang="id-ID"/>
          </a:p>
        </p:txBody>
      </p:sp>
      <p:sp>
        <p:nvSpPr>
          <p:cNvPr id="13"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solidFill>
                <a:latin typeface="Lato" panose="020F0502020204030203" pitchFamily="34" charset="0"/>
              </a:defRPr>
            </a:lvl1pPr>
          </a:lstStyle>
          <a:p>
            <a:fld id="{FCEE2C88-6C8F-484D-AF69-578F576B1F44}" type="slidenum">
              <a:rPr lang="en-US" smtClean="0"/>
            </a:fld>
            <a:endParaRPr lang="en-US" dirty="0"/>
          </a:p>
        </p:txBody>
      </p:sp>
      <p:sp>
        <p:nvSpPr>
          <p:cNvPr id="15" name="Picture Placeholder 2"/>
          <p:cNvSpPr>
            <a:spLocks noGrp="1"/>
          </p:cNvSpPr>
          <p:nvPr>
            <p:ph type="pic" sz="quarter" idx="24"/>
          </p:nvPr>
        </p:nvSpPr>
        <p:spPr>
          <a:xfrm>
            <a:off x="1975247" y="1349569"/>
            <a:ext cx="5193507" cy="3793931"/>
          </a:xfrm>
        </p:spPr>
        <p:txBody>
          <a:bodyPr anchor="t"/>
          <a:lstStyle>
            <a:lvl1pPr marL="0" indent="0" algn="ctr">
              <a:buNone/>
              <a:defRPr/>
            </a:lvl1pPr>
          </a:lstStyle>
          <a:p>
            <a:endParaRPr lang="id-ID"/>
          </a:p>
        </p:txBody>
      </p:sp>
      <p:sp>
        <p:nvSpPr>
          <p:cNvPr id="7"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solidFill>
                <a:latin typeface="+mn-lt"/>
              </a:defRPr>
            </a:lvl1pPr>
          </a:lstStyle>
          <a:p>
            <a:pPr lvl="0"/>
            <a:endParaRPr lang="id-ID" dirty="0"/>
          </a:p>
        </p:txBody>
      </p:sp>
      <p:sp>
        <p:nvSpPr>
          <p:cNvPr id="12"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bg1"/>
                </a:solidFill>
                <a:latin typeface="Lato" panose="020F0502020204030203" pitchFamily="34" charset="0"/>
              </a:defRPr>
            </a:lvl1pPr>
          </a:lstStyle>
          <a:p>
            <a:pPr lvl="0"/>
            <a:endParaRPr lang="id-ID"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4_Title Slide">
    <p:spTree>
      <p:nvGrpSpPr>
        <p:cNvPr id="1" name=""/>
        <p:cNvGrpSpPr/>
        <p:nvPr/>
      </p:nvGrpSpPr>
      <p:grpSpPr>
        <a:xfrm>
          <a:off x="0" y="0"/>
          <a:ext cx="0" cy="0"/>
          <a:chOff x="0" y="0"/>
          <a:chExt cx="0" cy="0"/>
        </a:xfrm>
      </p:grpSpPr>
      <p:sp>
        <p:nvSpPr>
          <p:cNvPr id="11" name="Picture Placeholder 2"/>
          <p:cNvSpPr>
            <a:spLocks noGrp="1"/>
          </p:cNvSpPr>
          <p:nvPr>
            <p:ph type="pic" sz="quarter" idx="22"/>
          </p:nvPr>
        </p:nvSpPr>
        <p:spPr>
          <a:xfrm>
            <a:off x="1514440" y="1719935"/>
            <a:ext cx="1414635" cy="2497133"/>
          </a:xfrm>
        </p:spPr>
        <p:txBody>
          <a:bodyPr anchor="t"/>
          <a:lstStyle>
            <a:lvl1pPr marL="0" indent="0" algn="ctr">
              <a:buNone/>
              <a:defRPr/>
            </a:lvl1pPr>
          </a:lstStyle>
          <a:p>
            <a:endParaRPr lang="id-ID"/>
          </a:p>
        </p:txBody>
      </p:sp>
      <p:sp>
        <p:nvSpPr>
          <p:cNvPr id="14" name="Picture Placeholder 2"/>
          <p:cNvSpPr>
            <a:spLocks noGrp="1"/>
          </p:cNvSpPr>
          <p:nvPr>
            <p:ph type="pic" sz="quarter" idx="23"/>
          </p:nvPr>
        </p:nvSpPr>
        <p:spPr>
          <a:xfrm>
            <a:off x="3036060" y="1871802"/>
            <a:ext cx="1289465" cy="2276185"/>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9" name="Rounded Rectangle 8"/>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11" name="Picture Placeholder 2"/>
          <p:cNvSpPr>
            <a:spLocks noGrp="1"/>
          </p:cNvSpPr>
          <p:nvPr>
            <p:ph type="pic" sz="quarter" idx="22"/>
          </p:nvPr>
        </p:nvSpPr>
        <p:spPr>
          <a:xfrm>
            <a:off x="882023" y="1549107"/>
            <a:ext cx="1841483" cy="2459552"/>
          </a:xfrm>
        </p:spPr>
        <p:txBody>
          <a:bodyPr anchor="t"/>
          <a:lstStyle>
            <a:lvl1pPr marL="0" indent="0" algn="ctr">
              <a:buNone/>
              <a:defRPr/>
            </a:lvl1pPr>
          </a:lstStyle>
          <a:p>
            <a:endParaRPr lang="id-ID"/>
          </a:p>
        </p:txBody>
      </p:sp>
      <p:sp>
        <p:nvSpPr>
          <p:cNvPr id="14" name="Picture Placeholder 2"/>
          <p:cNvSpPr>
            <a:spLocks noGrp="1"/>
          </p:cNvSpPr>
          <p:nvPr>
            <p:ph type="pic" sz="quarter" idx="23"/>
          </p:nvPr>
        </p:nvSpPr>
        <p:spPr>
          <a:xfrm>
            <a:off x="3050031" y="2389839"/>
            <a:ext cx="899738" cy="1596451"/>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9" name="Rounded Rectangle 8"/>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sp>
        <p:nvSpPr>
          <p:cNvPr id="9" name="Picture Placeholder 2"/>
          <p:cNvSpPr>
            <a:spLocks noGrp="1"/>
          </p:cNvSpPr>
          <p:nvPr>
            <p:ph type="pic" sz="quarter" idx="22"/>
          </p:nvPr>
        </p:nvSpPr>
        <p:spPr>
          <a:xfrm>
            <a:off x="3864684" y="1719935"/>
            <a:ext cx="1414635" cy="2497133"/>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3_Title Slide">
    <p:spTree>
      <p:nvGrpSpPr>
        <p:cNvPr id="1" name=""/>
        <p:cNvGrpSpPr/>
        <p:nvPr/>
      </p:nvGrpSpPr>
      <p:grpSpPr>
        <a:xfrm>
          <a:off x="0" y="0"/>
          <a:ext cx="0" cy="0"/>
          <a:chOff x="0" y="0"/>
          <a:chExt cx="0" cy="0"/>
        </a:xfrm>
      </p:grpSpPr>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 name="Picture Placeholder 2"/>
          <p:cNvSpPr>
            <a:spLocks noGrp="1"/>
          </p:cNvSpPr>
          <p:nvPr>
            <p:ph type="pic" sz="quarter" idx="23"/>
          </p:nvPr>
        </p:nvSpPr>
        <p:spPr>
          <a:xfrm>
            <a:off x="1448435" y="1719935"/>
            <a:ext cx="1414635" cy="2497133"/>
          </a:xfrm>
        </p:spPr>
        <p:txBody>
          <a:bodyPr anchor="t"/>
          <a:lstStyle>
            <a:lvl1pPr marL="0" indent="0" algn="ctr">
              <a:buNone/>
              <a:defRPr/>
            </a:lvl1pPr>
          </a:lstStyle>
          <a:p>
            <a:endParaRPr lang="id-ID"/>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11" name="Picture Placeholder 2"/>
          <p:cNvSpPr>
            <a:spLocks noGrp="1"/>
          </p:cNvSpPr>
          <p:nvPr>
            <p:ph type="pic" sz="quarter" idx="20"/>
          </p:nvPr>
        </p:nvSpPr>
        <p:spPr>
          <a:xfrm>
            <a:off x="1665981" y="1330618"/>
            <a:ext cx="2163290" cy="2163290"/>
          </a:xfrm>
          <a:prstGeom prst="ellipse">
            <a:avLst/>
          </a:prstGeom>
        </p:spPr>
        <p:txBody>
          <a:bodyPr anchor="t"/>
          <a:lstStyle>
            <a:lvl1pPr marL="0" indent="0" algn="ctr">
              <a:buNone/>
              <a:defRPr/>
            </a:lvl1pPr>
          </a:lstStyle>
          <a:p>
            <a:endParaRPr lang="id-ID"/>
          </a:p>
        </p:txBody>
      </p:sp>
      <p:sp>
        <p:nvSpPr>
          <p:cNvPr id="14" name="Picture Placeholder 2"/>
          <p:cNvSpPr>
            <a:spLocks noGrp="1"/>
          </p:cNvSpPr>
          <p:nvPr>
            <p:ph type="pic" sz="quarter" idx="21"/>
          </p:nvPr>
        </p:nvSpPr>
        <p:spPr>
          <a:xfrm>
            <a:off x="5314731" y="1330618"/>
            <a:ext cx="2163290" cy="2163290"/>
          </a:xfrm>
          <a:prstGeom prst="ellipse">
            <a:avLst/>
          </a:prstGeo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sp>
        <p:nvSpPr>
          <p:cNvPr id="20" name="Picture Placeholder 2"/>
          <p:cNvSpPr>
            <a:spLocks noGrp="1"/>
          </p:cNvSpPr>
          <p:nvPr>
            <p:ph type="pic" sz="quarter" idx="16"/>
          </p:nvPr>
        </p:nvSpPr>
        <p:spPr>
          <a:xfrm>
            <a:off x="585659" y="1220168"/>
            <a:ext cx="3040804" cy="1620000"/>
          </a:xfrm>
        </p:spPr>
        <p:txBody>
          <a:bodyPr anchor="t"/>
          <a:lstStyle>
            <a:lvl1pPr marL="0" indent="0" algn="ctr">
              <a:buNone/>
              <a:defRPr/>
            </a:lvl1pPr>
          </a:lstStyle>
          <a:p>
            <a:endParaRPr lang="id-ID"/>
          </a:p>
        </p:txBody>
      </p:sp>
      <p:sp>
        <p:nvSpPr>
          <p:cNvPr id="21" name="Picture Placeholder 2"/>
          <p:cNvSpPr>
            <a:spLocks noGrp="1"/>
          </p:cNvSpPr>
          <p:nvPr>
            <p:ph type="pic" sz="quarter" idx="17"/>
          </p:nvPr>
        </p:nvSpPr>
        <p:spPr>
          <a:xfrm>
            <a:off x="5517536" y="2891348"/>
            <a:ext cx="3040804" cy="1620000"/>
          </a:xfrm>
        </p:spPr>
        <p:txBody>
          <a:bodyPr anchor="t"/>
          <a:lstStyle>
            <a:lvl1pPr marL="0" indent="0" algn="ctr">
              <a:buNone/>
              <a:defRPr/>
            </a:lvl1pPr>
          </a:lstStyle>
          <a:p>
            <a:endParaRPr lang="id-ID"/>
          </a:p>
        </p:txBody>
      </p:sp>
      <p:sp>
        <p:nvSpPr>
          <p:cNvPr id="22" name="Picture Placeholder 2"/>
          <p:cNvSpPr>
            <a:spLocks noGrp="1"/>
          </p:cNvSpPr>
          <p:nvPr>
            <p:ph type="pic" sz="quarter" idx="18"/>
          </p:nvPr>
        </p:nvSpPr>
        <p:spPr>
          <a:xfrm>
            <a:off x="585660" y="2891348"/>
            <a:ext cx="1495914" cy="1620000"/>
          </a:xfrm>
        </p:spPr>
        <p:txBody>
          <a:bodyPr anchor="t"/>
          <a:lstStyle>
            <a:lvl1pPr marL="0" indent="0" algn="ctr">
              <a:buNone/>
              <a:defRPr/>
            </a:lvl1pPr>
          </a:lstStyle>
          <a:p>
            <a:endParaRPr lang="id-ID"/>
          </a:p>
        </p:txBody>
      </p:sp>
      <p:sp>
        <p:nvSpPr>
          <p:cNvPr id="24" name="Picture Placeholder 2"/>
          <p:cNvSpPr>
            <a:spLocks noGrp="1"/>
          </p:cNvSpPr>
          <p:nvPr>
            <p:ph type="pic" sz="quarter" idx="20"/>
          </p:nvPr>
        </p:nvSpPr>
        <p:spPr>
          <a:xfrm>
            <a:off x="5518664" y="1220168"/>
            <a:ext cx="1495914" cy="1620000"/>
          </a:xfrm>
        </p:spPr>
        <p:txBody>
          <a:bodyPr anchor="t"/>
          <a:lstStyle>
            <a:lvl1pPr marL="0" indent="0" algn="ctr">
              <a:buNone/>
              <a:defRPr/>
            </a:lvl1pPr>
          </a:lstStyle>
          <a:p>
            <a:endParaRPr lang="id-ID"/>
          </a:p>
        </p:txBody>
      </p:sp>
      <p:sp>
        <p:nvSpPr>
          <p:cNvPr id="30" name="Picture Placeholder 2"/>
          <p:cNvSpPr>
            <a:spLocks noGrp="1"/>
          </p:cNvSpPr>
          <p:nvPr>
            <p:ph type="pic" sz="quarter" idx="22"/>
          </p:nvPr>
        </p:nvSpPr>
        <p:spPr>
          <a:xfrm>
            <a:off x="3673183" y="1220168"/>
            <a:ext cx="1795379" cy="3291180"/>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sp>
        <p:nvSpPr>
          <p:cNvPr id="18" name="Picture Placeholder 2"/>
          <p:cNvSpPr>
            <a:spLocks noGrp="1"/>
          </p:cNvSpPr>
          <p:nvPr>
            <p:ph type="pic" sz="quarter" idx="16"/>
          </p:nvPr>
        </p:nvSpPr>
        <p:spPr>
          <a:xfrm>
            <a:off x="1021598" y="1156291"/>
            <a:ext cx="2163047" cy="1220084"/>
          </a:xfrm>
        </p:spPr>
        <p:txBody>
          <a:bodyPr anchor="t"/>
          <a:lstStyle>
            <a:lvl1pPr marL="0" indent="0" algn="ctr">
              <a:buNone/>
              <a:defRPr/>
            </a:lvl1pPr>
          </a:lstStyle>
          <a:p>
            <a:endParaRPr lang="id-ID"/>
          </a:p>
        </p:txBody>
      </p:sp>
      <p:sp>
        <p:nvSpPr>
          <p:cNvPr id="19" name="Picture Placeholder 2"/>
          <p:cNvSpPr>
            <a:spLocks noGrp="1"/>
          </p:cNvSpPr>
          <p:nvPr>
            <p:ph type="pic" sz="quarter" idx="17"/>
          </p:nvPr>
        </p:nvSpPr>
        <p:spPr>
          <a:xfrm>
            <a:off x="3490477" y="1156291"/>
            <a:ext cx="2163047" cy="1220084"/>
          </a:xfrm>
        </p:spPr>
        <p:txBody>
          <a:bodyPr anchor="t"/>
          <a:lstStyle>
            <a:lvl1pPr marL="0" indent="0" algn="ctr">
              <a:buNone/>
              <a:defRPr/>
            </a:lvl1pPr>
          </a:lstStyle>
          <a:p>
            <a:endParaRPr lang="id-ID"/>
          </a:p>
        </p:txBody>
      </p:sp>
      <p:sp>
        <p:nvSpPr>
          <p:cNvPr id="20" name="Picture Placeholder 2"/>
          <p:cNvSpPr>
            <a:spLocks noGrp="1"/>
          </p:cNvSpPr>
          <p:nvPr>
            <p:ph type="pic" sz="quarter" idx="18"/>
          </p:nvPr>
        </p:nvSpPr>
        <p:spPr>
          <a:xfrm>
            <a:off x="5959357" y="1156291"/>
            <a:ext cx="2163047" cy="1220084"/>
          </a:xfrm>
        </p:spPr>
        <p:txBody>
          <a:bodyPr anchor="t"/>
          <a:lstStyle>
            <a:lvl1pPr marL="0" indent="0" algn="ctr">
              <a:buNone/>
              <a:defRPr/>
            </a:lvl1pPr>
          </a:lstStyle>
          <a:p>
            <a:endParaRPr lang="id-ID"/>
          </a:p>
        </p:txBody>
      </p:sp>
      <p:sp>
        <p:nvSpPr>
          <p:cNvPr id="25" name="Picture Placeholder 2"/>
          <p:cNvSpPr>
            <a:spLocks noGrp="1"/>
          </p:cNvSpPr>
          <p:nvPr>
            <p:ph type="pic" sz="quarter" idx="20"/>
          </p:nvPr>
        </p:nvSpPr>
        <p:spPr>
          <a:xfrm>
            <a:off x="3490477" y="3030573"/>
            <a:ext cx="2163047" cy="1220084"/>
          </a:xfrm>
        </p:spPr>
        <p:txBody>
          <a:bodyPr anchor="t"/>
          <a:lstStyle>
            <a:lvl1pPr marL="0" indent="0" algn="ctr">
              <a:buNone/>
              <a:defRPr/>
            </a:lvl1pPr>
          </a:lstStyle>
          <a:p>
            <a:endParaRPr lang="id-ID"/>
          </a:p>
        </p:txBody>
      </p:sp>
      <p:sp>
        <p:nvSpPr>
          <p:cNvPr id="24" name="Picture Placeholder 2"/>
          <p:cNvSpPr>
            <a:spLocks noGrp="1"/>
          </p:cNvSpPr>
          <p:nvPr>
            <p:ph type="pic" sz="quarter" idx="19"/>
          </p:nvPr>
        </p:nvSpPr>
        <p:spPr>
          <a:xfrm>
            <a:off x="1021598" y="3030573"/>
            <a:ext cx="2163047" cy="1220084"/>
          </a:xfrm>
        </p:spPr>
        <p:txBody>
          <a:bodyPr anchor="t"/>
          <a:lstStyle>
            <a:lvl1pPr marL="0" indent="0" algn="ctr">
              <a:buNone/>
              <a:defRPr/>
            </a:lvl1pPr>
          </a:lstStyle>
          <a:p>
            <a:endParaRPr lang="id-ID"/>
          </a:p>
        </p:txBody>
      </p:sp>
      <p:sp>
        <p:nvSpPr>
          <p:cNvPr id="26" name="Picture Placeholder 2"/>
          <p:cNvSpPr>
            <a:spLocks noGrp="1"/>
          </p:cNvSpPr>
          <p:nvPr>
            <p:ph type="pic" sz="quarter" idx="21"/>
          </p:nvPr>
        </p:nvSpPr>
        <p:spPr>
          <a:xfrm>
            <a:off x="5959357" y="3030573"/>
            <a:ext cx="2163047" cy="1220084"/>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14" name="Picture Placeholder 2"/>
          <p:cNvSpPr>
            <a:spLocks noGrp="1"/>
          </p:cNvSpPr>
          <p:nvPr>
            <p:ph type="pic" sz="quarter" idx="16"/>
          </p:nvPr>
        </p:nvSpPr>
        <p:spPr>
          <a:xfrm>
            <a:off x="1021597" y="1295985"/>
            <a:ext cx="2163047" cy="2509454"/>
          </a:xfrm>
        </p:spPr>
        <p:txBody>
          <a:bodyPr anchor="t"/>
          <a:lstStyle>
            <a:lvl1pPr marL="0" indent="0" algn="ctr">
              <a:buNone/>
              <a:defRPr/>
            </a:lvl1pPr>
          </a:lstStyle>
          <a:p>
            <a:endParaRPr lang="id-ID"/>
          </a:p>
        </p:txBody>
      </p:sp>
      <p:sp>
        <p:nvSpPr>
          <p:cNvPr id="16" name="Picture Placeholder 2"/>
          <p:cNvSpPr>
            <a:spLocks noGrp="1"/>
          </p:cNvSpPr>
          <p:nvPr>
            <p:ph type="pic" sz="quarter" idx="17"/>
          </p:nvPr>
        </p:nvSpPr>
        <p:spPr>
          <a:xfrm>
            <a:off x="3490477" y="1295985"/>
            <a:ext cx="2163047" cy="2509454"/>
          </a:xfrm>
        </p:spPr>
        <p:txBody>
          <a:bodyPr anchor="t"/>
          <a:lstStyle>
            <a:lvl1pPr marL="0" indent="0" algn="ctr">
              <a:buNone/>
              <a:defRPr/>
            </a:lvl1pPr>
          </a:lstStyle>
          <a:p>
            <a:endParaRPr lang="id-ID"/>
          </a:p>
        </p:txBody>
      </p:sp>
      <p:sp>
        <p:nvSpPr>
          <p:cNvPr id="17" name="Picture Placeholder 2"/>
          <p:cNvSpPr>
            <a:spLocks noGrp="1"/>
          </p:cNvSpPr>
          <p:nvPr>
            <p:ph type="pic" sz="quarter" idx="18"/>
          </p:nvPr>
        </p:nvSpPr>
        <p:spPr>
          <a:xfrm>
            <a:off x="5959356" y="1295985"/>
            <a:ext cx="2163047" cy="2509454"/>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8_Title Slide">
    <p:spTree>
      <p:nvGrpSpPr>
        <p:cNvPr id="1" name=""/>
        <p:cNvGrpSpPr/>
        <p:nvPr/>
      </p:nvGrpSpPr>
      <p:grpSpPr>
        <a:xfrm>
          <a:off x="0" y="0"/>
          <a:ext cx="0" cy="0"/>
          <a:chOff x="0" y="0"/>
          <a:chExt cx="0" cy="0"/>
        </a:xfrm>
      </p:grpSpPr>
      <p:sp>
        <p:nvSpPr>
          <p:cNvPr id="16" name="Picture Placeholder 2"/>
          <p:cNvSpPr>
            <a:spLocks noGrp="1"/>
          </p:cNvSpPr>
          <p:nvPr>
            <p:ph type="pic" sz="quarter" idx="16"/>
          </p:nvPr>
        </p:nvSpPr>
        <p:spPr>
          <a:xfrm>
            <a:off x="629917" y="1259798"/>
            <a:ext cx="1826552" cy="2492966"/>
          </a:xfrm>
        </p:spPr>
        <p:txBody>
          <a:bodyPr anchor="t"/>
          <a:lstStyle>
            <a:lvl1pPr marL="0" indent="0" algn="ctr">
              <a:buNone/>
              <a:defRPr/>
            </a:lvl1pPr>
          </a:lstStyle>
          <a:p>
            <a:endParaRPr lang="id-ID"/>
          </a:p>
        </p:txBody>
      </p:sp>
      <p:sp>
        <p:nvSpPr>
          <p:cNvPr id="17" name="Picture Placeholder 2"/>
          <p:cNvSpPr>
            <a:spLocks noGrp="1"/>
          </p:cNvSpPr>
          <p:nvPr>
            <p:ph type="pic" sz="quarter" idx="17"/>
          </p:nvPr>
        </p:nvSpPr>
        <p:spPr>
          <a:xfrm>
            <a:off x="2655585" y="1259798"/>
            <a:ext cx="1826552" cy="2492966"/>
          </a:xfrm>
        </p:spPr>
        <p:txBody>
          <a:bodyPr anchor="t"/>
          <a:lstStyle>
            <a:lvl1pPr marL="0" indent="0" algn="ctr">
              <a:buNone/>
              <a:defRPr/>
            </a:lvl1pPr>
          </a:lstStyle>
          <a:p>
            <a:endParaRPr lang="id-ID"/>
          </a:p>
        </p:txBody>
      </p:sp>
      <p:sp>
        <p:nvSpPr>
          <p:cNvPr id="18" name="Picture Placeholder 2"/>
          <p:cNvSpPr>
            <a:spLocks noGrp="1"/>
          </p:cNvSpPr>
          <p:nvPr>
            <p:ph type="pic" sz="quarter" idx="18"/>
          </p:nvPr>
        </p:nvSpPr>
        <p:spPr>
          <a:xfrm>
            <a:off x="4681252" y="1259798"/>
            <a:ext cx="1826552" cy="2492966"/>
          </a:xfrm>
        </p:spPr>
        <p:txBody>
          <a:bodyPr anchor="t"/>
          <a:lstStyle>
            <a:lvl1pPr marL="0" indent="0" algn="ctr">
              <a:buNone/>
              <a:defRPr/>
            </a:lvl1pPr>
          </a:lstStyle>
          <a:p>
            <a:endParaRPr lang="id-ID"/>
          </a:p>
        </p:txBody>
      </p:sp>
      <p:sp>
        <p:nvSpPr>
          <p:cNvPr id="19" name="Picture Placeholder 2"/>
          <p:cNvSpPr>
            <a:spLocks noGrp="1"/>
          </p:cNvSpPr>
          <p:nvPr>
            <p:ph type="pic" sz="quarter" idx="19"/>
          </p:nvPr>
        </p:nvSpPr>
        <p:spPr>
          <a:xfrm>
            <a:off x="6706920" y="1259798"/>
            <a:ext cx="1826552" cy="2492966"/>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14" name="Picture Placeholder 2"/>
          <p:cNvSpPr>
            <a:spLocks noGrp="1"/>
          </p:cNvSpPr>
          <p:nvPr>
            <p:ph type="pic" sz="quarter" idx="17"/>
          </p:nvPr>
        </p:nvSpPr>
        <p:spPr>
          <a:xfrm>
            <a:off x="4694363" y="1272064"/>
            <a:ext cx="3638904" cy="2509454"/>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8" name="Picture Placeholder 2"/>
          <p:cNvSpPr>
            <a:spLocks noGrp="1"/>
          </p:cNvSpPr>
          <p:nvPr>
            <p:ph type="pic" sz="quarter" idx="16"/>
          </p:nvPr>
        </p:nvSpPr>
        <p:spPr>
          <a:xfrm>
            <a:off x="810733" y="1272064"/>
            <a:ext cx="3638904" cy="2509454"/>
          </a:xfrm>
        </p:spPr>
        <p:txBody>
          <a:bodyPr anchor="t"/>
          <a:lstStyle>
            <a:lvl1pPr marL="0" indent="0" algn="ctr">
              <a:buNone/>
              <a:defRPr/>
            </a:lvl1pPr>
          </a:lstStyle>
          <a:p>
            <a:endParaRPr lang="id-ID"/>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1" name="Rounded Rectangle 10"/>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9" name="Picture Placeholder 2"/>
          <p:cNvSpPr>
            <a:spLocks noGrp="1"/>
          </p:cNvSpPr>
          <p:nvPr>
            <p:ph type="pic" sz="quarter" idx="16"/>
          </p:nvPr>
        </p:nvSpPr>
        <p:spPr>
          <a:xfrm>
            <a:off x="1046636" y="1560422"/>
            <a:ext cx="1981962" cy="2556330"/>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1" name="Rounded Rectangle 10"/>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0_Title Slide">
    <p:spTree>
      <p:nvGrpSpPr>
        <p:cNvPr id="1" name=""/>
        <p:cNvGrpSpPr/>
        <p:nvPr/>
      </p:nvGrpSpPr>
      <p:grpSpPr>
        <a:xfrm>
          <a:off x="0" y="0"/>
          <a:ext cx="0" cy="0"/>
          <a:chOff x="0" y="0"/>
          <a:chExt cx="0" cy="0"/>
        </a:xfrm>
      </p:grpSpPr>
      <p:sp>
        <p:nvSpPr>
          <p:cNvPr id="9" name="Picture Placeholder 2"/>
          <p:cNvSpPr>
            <a:spLocks noGrp="1"/>
          </p:cNvSpPr>
          <p:nvPr>
            <p:ph type="pic" sz="quarter" idx="16"/>
          </p:nvPr>
        </p:nvSpPr>
        <p:spPr>
          <a:xfrm>
            <a:off x="0" y="0"/>
            <a:ext cx="4601910" cy="5143500"/>
          </a:xfrm>
        </p:spPr>
        <p:txBody>
          <a:bodyPr anchor="t"/>
          <a:lstStyle>
            <a:lvl1pPr marL="0" indent="0" algn="ctr">
              <a:buNone/>
              <a:defRPr/>
            </a:lvl1pPr>
          </a:lstStyle>
          <a:p>
            <a:endParaRPr lang="id-ID"/>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1216124" y="1416208"/>
            <a:ext cx="1080000" cy="1080000"/>
          </a:xfrm>
          <a:prstGeom prst="ellipse">
            <a:avLst/>
          </a:prstGeom>
        </p:spPr>
        <p:txBody>
          <a:bodyPr anchor="ctr">
            <a:normAutofit/>
          </a:bodyPr>
          <a:lstStyle>
            <a:lvl1pPr marL="0" indent="0" algn="ctr">
              <a:buNone/>
              <a:defRPr sz="1400"/>
            </a:lvl1pPr>
          </a:lstStyle>
          <a:p>
            <a:endParaRPr lang="id-ID" dirty="0"/>
          </a:p>
        </p:txBody>
      </p:sp>
      <p:sp>
        <p:nvSpPr>
          <p:cNvPr id="16" name="Picture Placeholder 2"/>
          <p:cNvSpPr>
            <a:spLocks noGrp="1"/>
          </p:cNvSpPr>
          <p:nvPr>
            <p:ph type="pic" sz="quarter" idx="16"/>
          </p:nvPr>
        </p:nvSpPr>
        <p:spPr>
          <a:xfrm>
            <a:off x="3071737" y="1416208"/>
            <a:ext cx="1080000" cy="1080000"/>
          </a:xfrm>
          <a:prstGeom prst="ellipse">
            <a:avLst/>
          </a:prstGeom>
        </p:spPr>
        <p:txBody>
          <a:bodyPr anchor="ctr">
            <a:normAutofit/>
          </a:bodyPr>
          <a:lstStyle>
            <a:lvl1pPr marL="0" indent="0" algn="ctr">
              <a:buNone/>
              <a:defRPr sz="1400"/>
            </a:lvl1pPr>
          </a:lstStyle>
          <a:p>
            <a:endParaRPr lang="id-ID" dirty="0"/>
          </a:p>
        </p:txBody>
      </p:sp>
      <p:sp>
        <p:nvSpPr>
          <p:cNvPr id="17" name="Picture Placeholder 2"/>
          <p:cNvSpPr>
            <a:spLocks noGrp="1"/>
          </p:cNvSpPr>
          <p:nvPr>
            <p:ph type="pic" sz="quarter" idx="17"/>
          </p:nvPr>
        </p:nvSpPr>
        <p:spPr>
          <a:xfrm>
            <a:off x="4927350" y="1416208"/>
            <a:ext cx="1080000" cy="1080000"/>
          </a:xfrm>
          <a:prstGeom prst="ellipse">
            <a:avLst/>
          </a:prstGeom>
        </p:spPr>
        <p:txBody>
          <a:bodyPr anchor="ctr">
            <a:normAutofit/>
          </a:bodyPr>
          <a:lstStyle>
            <a:lvl1pPr marL="0" indent="0" algn="ctr">
              <a:buNone/>
              <a:defRPr sz="1400"/>
            </a:lvl1pPr>
          </a:lstStyle>
          <a:p>
            <a:endParaRPr lang="id-ID"/>
          </a:p>
        </p:txBody>
      </p:sp>
      <p:sp>
        <p:nvSpPr>
          <p:cNvPr id="18" name="Picture Placeholder 2"/>
          <p:cNvSpPr>
            <a:spLocks noGrp="1"/>
          </p:cNvSpPr>
          <p:nvPr>
            <p:ph type="pic" sz="quarter" idx="18"/>
          </p:nvPr>
        </p:nvSpPr>
        <p:spPr>
          <a:xfrm>
            <a:off x="6782963" y="1416208"/>
            <a:ext cx="1080000" cy="1080000"/>
          </a:xfrm>
          <a:prstGeom prst="ellipse">
            <a:avLst/>
          </a:prstGeom>
        </p:spPr>
        <p:txBody>
          <a:bodyPr anchor="ctr">
            <a:normAutofit/>
          </a:bodyPr>
          <a:lstStyle>
            <a:lvl1pPr marL="0" indent="0" algn="ctr">
              <a:buNone/>
              <a:defRPr sz="1400"/>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3" name="Rounded Rectangle 12"/>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8" name="Picture Placeholder 2"/>
          <p:cNvSpPr>
            <a:spLocks noGrp="1"/>
          </p:cNvSpPr>
          <p:nvPr>
            <p:ph type="pic" sz="quarter" idx="16"/>
          </p:nvPr>
        </p:nvSpPr>
        <p:spPr>
          <a:xfrm>
            <a:off x="250032" y="803563"/>
            <a:ext cx="4243283" cy="4339937"/>
          </a:xfrm>
        </p:spPr>
        <p:txBody>
          <a:bodyPr anchor="t"/>
          <a:lstStyle>
            <a:lvl1pPr marL="0" indent="0" algn="ctr">
              <a:buNone/>
              <a:defRPr/>
            </a:lvl1pPr>
          </a:lstStyle>
          <a:p>
            <a:endParaRPr lang="id-ID"/>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9" name="Rounded Rectangle 8"/>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17" name="Picture Placeholder 2"/>
          <p:cNvSpPr>
            <a:spLocks noGrp="1"/>
          </p:cNvSpPr>
          <p:nvPr>
            <p:ph type="pic" sz="quarter" idx="17"/>
          </p:nvPr>
        </p:nvSpPr>
        <p:spPr>
          <a:xfrm>
            <a:off x="4541826" y="1268016"/>
            <a:ext cx="1639939" cy="3291180"/>
          </a:xfrm>
        </p:spPr>
        <p:txBody>
          <a:bodyPr anchor="t"/>
          <a:lstStyle>
            <a:lvl1pPr marL="0" indent="0" algn="ctr">
              <a:buNone/>
              <a:defRPr/>
            </a:lvl1pPr>
          </a:lstStyle>
          <a:p>
            <a:endParaRPr lang="id-ID"/>
          </a:p>
        </p:txBody>
      </p:sp>
      <p:sp>
        <p:nvSpPr>
          <p:cNvPr id="14" name="Picture Placeholder 2"/>
          <p:cNvSpPr>
            <a:spLocks noGrp="1"/>
          </p:cNvSpPr>
          <p:nvPr>
            <p:ph type="pic" sz="quarter" idx="16"/>
          </p:nvPr>
        </p:nvSpPr>
        <p:spPr>
          <a:xfrm>
            <a:off x="1191711" y="1268016"/>
            <a:ext cx="3301604" cy="3291180"/>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9" name="Rounded Rectangle 8"/>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Picture Placeholder 2"/>
          <p:cNvSpPr>
            <a:spLocks noGrp="1"/>
          </p:cNvSpPr>
          <p:nvPr>
            <p:ph type="pic" sz="quarter" idx="16"/>
          </p:nvPr>
        </p:nvSpPr>
        <p:spPr>
          <a:xfrm>
            <a:off x="1191711" y="1268016"/>
            <a:ext cx="3301604" cy="3291180"/>
          </a:xfrm>
        </p:spPr>
        <p:txBody>
          <a:bodyPr anchor="t"/>
          <a:lstStyle>
            <a:lvl1pPr marL="0" indent="0" algn="ctr">
              <a:buFontTx/>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9" name="Picture Placeholder 2"/>
          <p:cNvSpPr>
            <a:spLocks noGrp="1"/>
          </p:cNvSpPr>
          <p:nvPr>
            <p:ph type="pic" sz="quarter" idx="15"/>
          </p:nvPr>
        </p:nvSpPr>
        <p:spPr>
          <a:xfrm>
            <a:off x="4541826" y="1268481"/>
            <a:ext cx="1639939" cy="3291180"/>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2"/>
          <p:cNvSpPr>
            <a:spLocks noGrp="1"/>
          </p:cNvSpPr>
          <p:nvPr>
            <p:ph type="pic" sz="quarter" idx="15"/>
          </p:nvPr>
        </p:nvSpPr>
        <p:spPr>
          <a:xfrm>
            <a:off x="1005840" y="1234441"/>
            <a:ext cx="2359152" cy="1495044"/>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14" name="Picture Placeholder 2"/>
          <p:cNvSpPr>
            <a:spLocks noGrp="1"/>
          </p:cNvSpPr>
          <p:nvPr>
            <p:ph type="pic" sz="quarter" idx="15"/>
          </p:nvPr>
        </p:nvSpPr>
        <p:spPr>
          <a:xfrm>
            <a:off x="2692908" y="1234439"/>
            <a:ext cx="1783080" cy="2064509"/>
          </a:xfrm>
        </p:spPr>
        <p:txBody>
          <a:bodyPr anchor="t"/>
          <a:lstStyle>
            <a:lvl1pPr marL="0" indent="0" algn="ctr">
              <a:buFontTx/>
              <a:buNone/>
              <a:defRPr/>
            </a:lvl1pPr>
          </a:lstStyle>
          <a:p>
            <a:endParaRPr lang="id-ID"/>
          </a:p>
        </p:txBody>
      </p:sp>
      <p:sp>
        <p:nvSpPr>
          <p:cNvPr id="16" name="Picture Placeholder 2"/>
          <p:cNvSpPr>
            <a:spLocks noGrp="1"/>
          </p:cNvSpPr>
          <p:nvPr>
            <p:ph type="pic" sz="quarter" idx="16"/>
          </p:nvPr>
        </p:nvSpPr>
        <p:spPr>
          <a:xfrm>
            <a:off x="4585716" y="1234439"/>
            <a:ext cx="1783080" cy="2064509"/>
          </a:xfrm>
        </p:spPr>
        <p:txBody>
          <a:bodyPr anchor="t"/>
          <a:lstStyle>
            <a:lvl1pPr marL="0" indent="0" algn="ctr">
              <a:buFontTx/>
              <a:buNone/>
              <a:defRPr/>
            </a:lvl1pPr>
          </a:lstStyle>
          <a:p>
            <a:endParaRPr lang="id-ID"/>
          </a:p>
        </p:txBody>
      </p:sp>
      <p:sp>
        <p:nvSpPr>
          <p:cNvPr id="17" name="Picture Placeholder 2"/>
          <p:cNvSpPr>
            <a:spLocks noGrp="1"/>
          </p:cNvSpPr>
          <p:nvPr>
            <p:ph type="pic" sz="quarter" idx="17"/>
          </p:nvPr>
        </p:nvSpPr>
        <p:spPr>
          <a:xfrm>
            <a:off x="6478524" y="1234439"/>
            <a:ext cx="1783080" cy="2064509"/>
          </a:xfrm>
        </p:spPr>
        <p:txBody>
          <a:bodyPr anchor="t"/>
          <a:lstStyle>
            <a:lvl1pPr marL="0" indent="0" algn="ctr">
              <a:buFontTx/>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1" name="Rounded Rectangle 10"/>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9" name="Picture Placeholder 2"/>
          <p:cNvSpPr>
            <a:spLocks noGrp="1"/>
          </p:cNvSpPr>
          <p:nvPr>
            <p:ph type="pic" sz="quarter" idx="15"/>
          </p:nvPr>
        </p:nvSpPr>
        <p:spPr>
          <a:xfrm>
            <a:off x="819014" y="1220724"/>
            <a:ext cx="4860036" cy="1805255"/>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11" name="Picture Placeholder 2"/>
          <p:cNvSpPr>
            <a:spLocks noGrp="1"/>
          </p:cNvSpPr>
          <p:nvPr>
            <p:ph type="pic" sz="quarter" idx="15"/>
          </p:nvPr>
        </p:nvSpPr>
        <p:spPr>
          <a:xfrm>
            <a:off x="3147871" y="1262259"/>
            <a:ext cx="3105036" cy="1575573"/>
          </a:xfrm>
        </p:spPr>
        <p:txBody>
          <a:bodyPr anchor="t"/>
          <a:lstStyle>
            <a:lvl1pPr marL="0" indent="0" algn="ctr">
              <a:buNone/>
              <a:defRPr/>
            </a:lvl1pPr>
          </a:lstStyle>
          <a:p>
            <a:endParaRPr lang="id-ID"/>
          </a:p>
        </p:txBody>
      </p:sp>
      <p:sp>
        <p:nvSpPr>
          <p:cNvPr id="14" name="Picture Placeholder 2"/>
          <p:cNvSpPr>
            <a:spLocks noGrp="1"/>
          </p:cNvSpPr>
          <p:nvPr>
            <p:ph type="pic" sz="quarter" idx="16"/>
          </p:nvPr>
        </p:nvSpPr>
        <p:spPr>
          <a:xfrm>
            <a:off x="4903519" y="2866644"/>
            <a:ext cx="3105036" cy="1575573"/>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9" name="Rounded Rectangle 8"/>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11" name="Picture Placeholder 2"/>
          <p:cNvSpPr>
            <a:spLocks noGrp="1"/>
          </p:cNvSpPr>
          <p:nvPr>
            <p:ph type="pic" sz="quarter" idx="15"/>
          </p:nvPr>
        </p:nvSpPr>
        <p:spPr>
          <a:xfrm>
            <a:off x="1089756" y="1276599"/>
            <a:ext cx="1411424" cy="1411424"/>
          </a:xfrm>
          <a:prstGeom prst="ellipse">
            <a:avLst/>
          </a:prstGeom>
        </p:spPr>
        <p:txBody>
          <a:bodyPr anchor="ctr"/>
          <a:lstStyle>
            <a:lvl1pPr marL="0" indent="0" algn="ctr">
              <a:buNone/>
              <a:defRPr/>
            </a:lvl1pPr>
          </a:lstStyle>
          <a:p>
            <a:endParaRPr lang="id-ID" dirty="0"/>
          </a:p>
        </p:txBody>
      </p:sp>
      <p:sp>
        <p:nvSpPr>
          <p:cNvPr id="3" name="Picture Placeholder 2"/>
          <p:cNvSpPr>
            <a:spLocks noGrp="1"/>
          </p:cNvSpPr>
          <p:nvPr>
            <p:ph type="pic" sz="quarter" idx="16"/>
          </p:nvPr>
        </p:nvSpPr>
        <p:spPr>
          <a:xfrm>
            <a:off x="4791799" y="1276598"/>
            <a:ext cx="1411358" cy="1411833"/>
          </a:xfrm>
          <a:prstGeom prst="ellipse">
            <a:avLst/>
          </a:prstGeom>
        </p:spPr>
        <p:txBody>
          <a:bodyPr anchor="ctr"/>
          <a:lstStyle>
            <a:lvl1pPr marL="0" indent="0" algn="ctr">
              <a:buNone/>
              <a:defRPr/>
            </a:lvl1pPr>
          </a:lstStyle>
          <a:p>
            <a:endParaRPr lang="id-ID" dirty="0"/>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9" name="Rounded Rectangle 8"/>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9" name="Picture Placeholder 2"/>
          <p:cNvSpPr>
            <a:spLocks noGrp="1"/>
          </p:cNvSpPr>
          <p:nvPr>
            <p:ph type="pic" sz="quarter" idx="15"/>
          </p:nvPr>
        </p:nvSpPr>
        <p:spPr>
          <a:xfrm>
            <a:off x="3392424" y="1234440"/>
            <a:ext cx="2359152" cy="1495044"/>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9" name="Picture Placeholder 2"/>
          <p:cNvSpPr>
            <a:spLocks noGrp="1"/>
          </p:cNvSpPr>
          <p:nvPr>
            <p:ph type="pic" sz="quarter" idx="15"/>
          </p:nvPr>
        </p:nvSpPr>
        <p:spPr>
          <a:xfrm>
            <a:off x="4594860" y="1282446"/>
            <a:ext cx="3248405" cy="1495044"/>
          </a:xfrm>
        </p:spPr>
        <p:txBody>
          <a:bodyPr anchor="t"/>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9" name="Picture Placeholder 2"/>
          <p:cNvSpPr>
            <a:spLocks noGrp="1"/>
          </p:cNvSpPr>
          <p:nvPr>
            <p:ph type="pic" sz="quarter" idx="15"/>
          </p:nvPr>
        </p:nvSpPr>
        <p:spPr>
          <a:xfrm>
            <a:off x="1131571" y="1893382"/>
            <a:ext cx="3248405" cy="2509454"/>
          </a:xfrm>
        </p:spPr>
        <p:txBody>
          <a:bodyPr/>
          <a:lstStyle>
            <a:lvl1pPr marL="0" indent="0" algn="ctr">
              <a:buNone/>
              <a:defRPr/>
            </a:lvl1pPr>
          </a:lstStyle>
          <a:p>
            <a:endParaRPr lang="id-ID"/>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1049274"/>
            <a:ext cx="9144000" cy="2359486"/>
          </a:xfrm>
        </p:spPr>
        <p:txBody>
          <a:bodyPr/>
          <a:lstStyle>
            <a:lvl1pPr marL="0" indent="0" algn="ctr">
              <a:buNone/>
              <a:defRPr/>
            </a:lvl1pPr>
          </a:lstStyle>
          <a:p>
            <a:endParaRPr lang="id-ID"/>
          </a:p>
        </p:txBody>
      </p:sp>
      <p:sp>
        <p:nvSpPr>
          <p:cNvPr id="14" name="Rounded Rectangle 13"/>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1"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75000"/>
                    <a:lumOff val="25000"/>
                  </a:schemeClr>
                </a:solidFill>
                <a:latin typeface="Lato" panose="020F0502020204030203" pitchFamily="34" charset="0"/>
              </a:defRPr>
            </a:lvl1pPr>
          </a:lstStyle>
          <a:p>
            <a:pPr lvl="0"/>
            <a:endParaRPr lang="id-ID" dirty="0"/>
          </a:p>
        </p:txBody>
      </p:sp>
      <p:sp>
        <p:nvSpPr>
          <p:cNvPr id="6"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1049274"/>
            <a:ext cx="4574286" cy="2878457"/>
          </a:xfrm>
        </p:spPr>
        <p:txBody>
          <a:bodyPr/>
          <a:lstStyle>
            <a:lvl1pPr marL="0" indent="0" algn="ctr">
              <a:buNone/>
              <a:defRPr/>
            </a:lvl1pPr>
          </a:lstStyle>
          <a:p>
            <a:endParaRPr lang="id-ID"/>
          </a:p>
        </p:txBody>
      </p:sp>
      <p:sp>
        <p:nvSpPr>
          <p:cNvPr id="11"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8" name="Rounded Rectangle 7"/>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0"/>
            <a:ext cx="9144000" cy="5143500"/>
          </a:xfrm>
        </p:spPr>
        <p:txBody>
          <a:bodyPr/>
          <a:lstStyle>
            <a:lvl1pPr marL="0" indent="0" algn="ctr">
              <a:buNone/>
              <a:defRPr/>
            </a:lvl1pPr>
          </a:lstStyle>
          <a:p>
            <a:endParaRPr lang="id-ID"/>
          </a:p>
        </p:txBody>
      </p:sp>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0" y="1049274"/>
            <a:ext cx="3278450" cy="2359486"/>
          </a:xfrm>
        </p:spPr>
        <p:txBody>
          <a:bodyPr/>
          <a:lstStyle>
            <a:lvl1pPr marL="0" indent="0" algn="ctr">
              <a:buNone/>
              <a:defRPr/>
            </a:lvl1pPr>
          </a:lstStyle>
          <a:p>
            <a:endParaRPr lang="id-ID"/>
          </a:p>
        </p:txBody>
      </p:sp>
      <p:sp>
        <p:nvSpPr>
          <p:cNvPr id="17" name="Picture Placeholder 2"/>
          <p:cNvSpPr>
            <a:spLocks noGrp="1"/>
          </p:cNvSpPr>
          <p:nvPr>
            <p:ph type="pic" sz="quarter" idx="16"/>
          </p:nvPr>
        </p:nvSpPr>
        <p:spPr>
          <a:xfrm>
            <a:off x="5865550" y="1049274"/>
            <a:ext cx="3278450" cy="2359486"/>
          </a:xfrm>
        </p:spPr>
        <p:txBody>
          <a:bodyPr/>
          <a:lstStyle>
            <a:lvl1pPr marL="0" indent="0" algn="ctr">
              <a:buNone/>
              <a:defRPr/>
            </a:lvl1pPr>
          </a:lstStyle>
          <a:p>
            <a:endParaRPr lang="id-ID"/>
          </a:p>
        </p:txBody>
      </p:sp>
      <p:sp>
        <p:nvSpPr>
          <p:cNvPr id="9"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6" name="Rounded Rectangle 15"/>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8"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0" name="Rounded Rectangle 9"/>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17" name="Picture Placeholder 4"/>
          <p:cNvSpPr>
            <a:spLocks noGrp="1"/>
          </p:cNvSpPr>
          <p:nvPr>
            <p:ph type="pic" sz="quarter" idx="15"/>
          </p:nvPr>
        </p:nvSpPr>
        <p:spPr>
          <a:xfrm>
            <a:off x="1072630" y="1049275"/>
            <a:ext cx="3482392" cy="2878457"/>
          </a:xfrm>
        </p:spPr>
        <p:txBody>
          <a:bodyPr anchor="t"/>
          <a:lstStyle>
            <a:lvl1pPr marL="0" indent="0" algn="ctr">
              <a:buNone/>
              <a:defRPr/>
            </a:lvl1pPr>
          </a:lstStyle>
          <a:p>
            <a:endParaRPr lang="id-ID" dirty="0"/>
          </a:p>
        </p:txBody>
      </p:sp>
      <p:sp>
        <p:nvSpPr>
          <p:cNvPr id="18" name="Picture Placeholder 4"/>
          <p:cNvSpPr>
            <a:spLocks noGrp="1"/>
          </p:cNvSpPr>
          <p:nvPr>
            <p:ph type="pic" sz="quarter" idx="16"/>
          </p:nvPr>
        </p:nvSpPr>
        <p:spPr>
          <a:xfrm>
            <a:off x="4588976" y="2511686"/>
            <a:ext cx="3482392" cy="1416045"/>
          </a:xfrm>
        </p:spPr>
        <p:txBody>
          <a:bodyPr anchor="t"/>
          <a:lstStyle>
            <a:lvl1pPr marL="0" indent="0" algn="ctr">
              <a:buNone/>
              <a:defRPr/>
            </a:lvl1pPr>
          </a:lstStyle>
          <a:p>
            <a:endParaRPr lang="id-ID" dirty="0"/>
          </a:p>
        </p:txBody>
      </p:sp>
      <p:sp>
        <p:nvSpPr>
          <p:cNvPr id="19" name="Picture Placeholder 4"/>
          <p:cNvSpPr>
            <a:spLocks noGrp="1"/>
          </p:cNvSpPr>
          <p:nvPr>
            <p:ph type="pic" sz="quarter" idx="17"/>
          </p:nvPr>
        </p:nvSpPr>
        <p:spPr>
          <a:xfrm>
            <a:off x="1" y="1049273"/>
            <a:ext cx="1038339" cy="1428122"/>
          </a:xfrm>
        </p:spPr>
        <p:txBody>
          <a:bodyPr anchor="t"/>
          <a:lstStyle>
            <a:lvl1pPr marL="0" indent="0" algn="ctr">
              <a:buNone/>
              <a:defRPr/>
            </a:lvl1pPr>
          </a:lstStyle>
          <a:p>
            <a:endParaRPr lang="id-ID" dirty="0"/>
          </a:p>
        </p:txBody>
      </p:sp>
      <p:sp>
        <p:nvSpPr>
          <p:cNvPr id="20" name="Picture Placeholder 4"/>
          <p:cNvSpPr>
            <a:spLocks noGrp="1"/>
          </p:cNvSpPr>
          <p:nvPr>
            <p:ph type="pic" sz="quarter" idx="18"/>
          </p:nvPr>
        </p:nvSpPr>
        <p:spPr>
          <a:xfrm>
            <a:off x="-1" y="2511685"/>
            <a:ext cx="1038339" cy="1416046"/>
          </a:xfrm>
        </p:spPr>
        <p:txBody>
          <a:bodyPr anchor="t"/>
          <a:lstStyle>
            <a:lvl1pPr marL="0" indent="0" algn="ctr">
              <a:buNone/>
              <a:defRPr/>
            </a:lvl1pPr>
          </a:lstStyle>
          <a:p>
            <a:endParaRPr lang="id-ID" dirty="0"/>
          </a:p>
        </p:txBody>
      </p:sp>
      <p:sp>
        <p:nvSpPr>
          <p:cNvPr id="21" name="Picture Placeholder 4"/>
          <p:cNvSpPr>
            <a:spLocks noGrp="1"/>
          </p:cNvSpPr>
          <p:nvPr>
            <p:ph type="pic" sz="quarter" idx="19"/>
          </p:nvPr>
        </p:nvSpPr>
        <p:spPr>
          <a:xfrm>
            <a:off x="8105323" y="1049273"/>
            <a:ext cx="1038339" cy="2878458"/>
          </a:xfrm>
        </p:spPr>
        <p:txBody>
          <a:bodyPr anchor="t"/>
          <a:lstStyle>
            <a:lvl1pPr marL="0" indent="0" algn="ctr">
              <a:buNone/>
              <a:defRPr/>
            </a:lvl1pPr>
          </a:lstStyle>
          <a:p>
            <a:endParaRPr lang="id-ID" dirty="0"/>
          </a:p>
        </p:txBody>
      </p:sp>
      <p:sp>
        <p:nvSpPr>
          <p:cNvPr id="7"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0" name="Rounded Rectangle 9"/>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5"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4" name="Rounded Rectangle 13"/>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482536" y="297937"/>
            <a:ext cx="8178929" cy="333375"/>
          </a:xfrm>
        </p:spPr>
        <p:txBody>
          <a:bodyPr lIns="0" tIns="0" rIns="0" bIns="0">
            <a:normAutofit/>
          </a:bodyPr>
          <a:lstStyle>
            <a:lvl1pPr marL="0" indent="0" algn="ctr">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2" name="Text Placeholder 10"/>
          <p:cNvSpPr>
            <a:spLocks noGrp="1"/>
          </p:cNvSpPr>
          <p:nvPr>
            <p:ph type="body" sz="quarter" idx="14"/>
          </p:nvPr>
        </p:nvSpPr>
        <p:spPr>
          <a:xfrm>
            <a:off x="482536" y="592825"/>
            <a:ext cx="8178929" cy="210739"/>
          </a:xfrm>
        </p:spPr>
        <p:txBody>
          <a:bodyPr lIns="0" tIns="0" rIns="0" bIns="0">
            <a:normAutofit/>
          </a:bodyPr>
          <a:lstStyle>
            <a:lvl1pPr marL="0" indent="0" algn="ctr">
              <a:buNone/>
              <a:defRPr sz="800">
                <a:solidFill>
                  <a:schemeClr val="bg1">
                    <a:lumMod val="50000"/>
                  </a:schemeClr>
                </a:solidFill>
                <a:latin typeface="+mn-lt"/>
              </a:defRPr>
            </a:lvl1pPr>
          </a:lstStyle>
          <a:p>
            <a:pPr lvl="0"/>
            <a:endParaRPr lang="id-ID" dirty="0"/>
          </a:p>
        </p:txBody>
      </p:sp>
    </p:spTree>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4_Title Slide">
    <p:spTree>
      <p:nvGrpSpPr>
        <p:cNvPr id="1" name=""/>
        <p:cNvGrpSpPr/>
        <p:nvPr/>
      </p:nvGrpSpPr>
      <p:grpSpPr>
        <a:xfrm>
          <a:off x="0" y="0"/>
          <a:ext cx="0" cy="0"/>
          <a:chOff x="0" y="0"/>
          <a:chExt cx="0" cy="0"/>
        </a:xfrm>
      </p:grpSpPr>
      <p:sp>
        <p:nvSpPr>
          <p:cNvPr id="3" name="Picture Placeholder 4"/>
          <p:cNvSpPr>
            <a:spLocks noGrp="1"/>
          </p:cNvSpPr>
          <p:nvPr>
            <p:ph type="pic" sz="quarter" idx="16"/>
          </p:nvPr>
        </p:nvSpPr>
        <p:spPr>
          <a:xfrm>
            <a:off x="2276428" y="704123"/>
            <a:ext cx="1852023" cy="1110996"/>
          </a:xfrm>
        </p:spPr>
        <p:txBody>
          <a:bodyPr anchor="ctr"/>
          <a:lstStyle>
            <a:lvl1pPr marL="0" indent="0" algn="ctr">
              <a:buNone/>
              <a:defRPr/>
            </a:lvl1pPr>
          </a:lstStyle>
          <a:p>
            <a:endParaRPr lang="id-ID" dirty="0"/>
          </a:p>
        </p:txBody>
      </p:sp>
    </p:spTree>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5_Title Slide">
    <p:spTree>
      <p:nvGrpSpPr>
        <p:cNvPr id="1" name=""/>
        <p:cNvGrpSpPr/>
        <p:nvPr/>
      </p:nvGrpSpPr>
      <p:grpSpPr>
        <a:xfrm>
          <a:off x="0" y="0"/>
          <a:ext cx="0" cy="0"/>
          <a:chOff x="0" y="0"/>
          <a:chExt cx="0" cy="0"/>
        </a:xfrm>
      </p:grpSpPr>
      <p:sp>
        <p:nvSpPr>
          <p:cNvPr id="2" name="Picture Placeholder 4"/>
          <p:cNvSpPr>
            <a:spLocks noGrp="1"/>
          </p:cNvSpPr>
          <p:nvPr>
            <p:ph type="pic" sz="quarter" idx="15"/>
          </p:nvPr>
        </p:nvSpPr>
        <p:spPr>
          <a:xfrm>
            <a:off x="5122562" y="608112"/>
            <a:ext cx="1852023" cy="1110996"/>
          </a:xfrm>
        </p:spPr>
        <p:txBody>
          <a:bodyPr anchor="ctr"/>
          <a:lstStyle>
            <a:lvl1pPr marL="0" indent="0" algn="ctr">
              <a:buNone/>
              <a:defRPr/>
            </a:lvl1pPr>
          </a:lstStyle>
          <a:p>
            <a:endParaRPr lang="id-ID" dirty="0"/>
          </a:p>
        </p:txBody>
      </p:sp>
    </p:spTree>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_Title Slide">
    <p:spTree>
      <p:nvGrpSpPr>
        <p:cNvPr id="1" name=""/>
        <p:cNvGrpSpPr/>
        <p:nvPr/>
      </p:nvGrpSpPr>
      <p:grpSpPr>
        <a:xfrm>
          <a:off x="0" y="0"/>
          <a:ext cx="0" cy="0"/>
          <a:chOff x="0" y="0"/>
          <a:chExt cx="0" cy="0"/>
        </a:xfrm>
      </p:grpSpPr>
      <p:sp>
        <p:nvSpPr>
          <p:cNvPr id="2" name="Picture Placeholder 4"/>
          <p:cNvSpPr>
            <a:spLocks noGrp="1"/>
          </p:cNvSpPr>
          <p:nvPr>
            <p:ph type="pic" sz="quarter" idx="16"/>
          </p:nvPr>
        </p:nvSpPr>
        <p:spPr>
          <a:xfrm>
            <a:off x="5931988" y="1273504"/>
            <a:ext cx="1852024" cy="1380542"/>
          </a:xfrm>
        </p:spPr>
        <p:txBody>
          <a:bodyPr anchor="ctr"/>
          <a:lstStyle>
            <a:lvl1pPr marL="0" indent="0" algn="ctr">
              <a:buNone/>
              <a:defRPr/>
            </a:lvl1pPr>
          </a:lstStyle>
          <a:p>
            <a:endParaRPr lang="id-ID" dirty="0"/>
          </a:p>
        </p:txBody>
      </p:sp>
      <p:sp>
        <p:nvSpPr>
          <p:cNvPr id="3" name="Picture Placeholder 4"/>
          <p:cNvSpPr>
            <a:spLocks noGrp="1"/>
          </p:cNvSpPr>
          <p:nvPr>
            <p:ph type="pic" sz="quarter" idx="15"/>
          </p:nvPr>
        </p:nvSpPr>
        <p:spPr>
          <a:xfrm>
            <a:off x="1359989" y="1273504"/>
            <a:ext cx="1852024" cy="1380542"/>
          </a:xfrm>
        </p:spPr>
        <p:txBody>
          <a:bodyPr anchor="ctr"/>
          <a:lstStyle>
            <a:lvl1pPr marL="0" indent="0" algn="ctr">
              <a:buNone/>
              <a:defRPr/>
            </a:lvl1pPr>
          </a:lstStyle>
          <a:p>
            <a:endParaRPr lang="id-ID" dirty="0"/>
          </a:p>
        </p:txBody>
      </p:sp>
    </p:spTree>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4" name="Picture Placeholder 2"/>
          <p:cNvSpPr>
            <a:spLocks noGrp="1"/>
          </p:cNvSpPr>
          <p:nvPr>
            <p:ph type="pic" sz="quarter" idx="15"/>
          </p:nvPr>
        </p:nvSpPr>
        <p:spPr>
          <a:xfrm>
            <a:off x="0" y="0"/>
            <a:ext cx="4572000" cy="5143500"/>
          </a:xfrm>
        </p:spPr>
        <p:txBody>
          <a:bodyPr/>
          <a:lstStyle/>
          <a:p>
            <a:endParaRPr lang="id-ID"/>
          </a:p>
        </p:txBody>
      </p:sp>
      <p:sp>
        <p:nvSpPr>
          <p:cNvPr id="5" name="Picture Placeholder 2"/>
          <p:cNvSpPr>
            <a:spLocks noGrp="1"/>
          </p:cNvSpPr>
          <p:nvPr>
            <p:ph type="pic" sz="quarter" idx="16"/>
          </p:nvPr>
        </p:nvSpPr>
        <p:spPr>
          <a:xfrm>
            <a:off x="4572000" y="0"/>
            <a:ext cx="4572000" cy="5143500"/>
          </a:xfrm>
        </p:spPr>
        <p:txBody>
          <a:bodyPr/>
          <a:lstStyle/>
          <a:p>
            <a:endParaRPr lang="id-ID"/>
          </a:p>
        </p:txBody>
      </p:sp>
    </p:spTree>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5" name="Rounded Rectangle 14"/>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6"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10" name="Rounded Rectangle 9"/>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9" name="Picture Placeholder 17"/>
          <p:cNvSpPr>
            <a:spLocks noGrp="1"/>
          </p:cNvSpPr>
          <p:nvPr>
            <p:ph type="pic" sz="quarter" idx="15"/>
          </p:nvPr>
        </p:nvSpPr>
        <p:spPr>
          <a:xfrm>
            <a:off x="3486436" y="1200150"/>
            <a:ext cx="912019" cy="912019"/>
          </a:xfrm>
          <a:prstGeom prst="ellipse">
            <a:avLst/>
          </a:prstGeom>
          <a:ln w="38100">
            <a:solidFill>
              <a:srgbClr val="7C95A5"/>
            </a:solidFill>
          </a:ln>
        </p:spPr>
        <p:txBody>
          <a:bodyPr>
            <a:normAutofit/>
          </a:bodyPr>
          <a:lstStyle>
            <a:lvl1pPr marL="0" indent="0">
              <a:buNone/>
              <a:defRPr sz="1100"/>
            </a:lvl1pPr>
          </a:lstStyle>
          <a:p>
            <a:endParaRPr lang="id-ID" dirty="0"/>
          </a:p>
        </p:txBody>
      </p:sp>
    </p:spTree>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1"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bg1"/>
                </a:solidFill>
                <a:latin typeface="Lato" panose="020F0502020204030203" pitchFamily="34" charset="0"/>
              </a:defRPr>
            </a:lvl1pPr>
          </a:lstStyle>
          <a:p>
            <a:pPr lvl="0"/>
            <a:endParaRPr lang="id-ID" dirty="0"/>
          </a:p>
        </p:txBody>
      </p:sp>
      <p:sp>
        <p:nvSpPr>
          <p:cNvPr id="6"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rgbClr val="F23B48"/>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solidFill>
                <a:latin typeface="+mn-lt"/>
              </a:defRPr>
            </a:lvl1pPr>
          </a:lstStyle>
          <a:p>
            <a:pPr lvl="0"/>
            <a:endParaRPr lang="id-ID" dirty="0"/>
          </a:p>
        </p:txBody>
      </p:sp>
    </p:spTree>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a:xfrm>
            <a:off x="1312061" y="1268482"/>
            <a:ext cx="3240000" cy="3239999"/>
          </a:xfrm>
        </p:spPr>
        <p:txBody>
          <a:bodyPr anchor="ctr"/>
          <a:lstStyle>
            <a:lvl1pPr marL="0" indent="0" algn="ctr">
              <a:buNone/>
              <a:defRPr/>
            </a:lvl1pPr>
          </a:lstStyle>
          <a:p>
            <a:endParaRPr lang="id-ID" dirty="0"/>
          </a:p>
        </p:txBody>
      </p:sp>
      <p:sp>
        <p:nvSpPr>
          <p:cNvPr id="8" name="Text Placeholder 10"/>
          <p:cNvSpPr>
            <a:spLocks noGrp="1"/>
          </p:cNvSpPr>
          <p:nvPr>
            <p:ph type="body" sz="quarter" idx="13"/>
          </p:nvPr>
        </p:nvSpPr>
        <p:spPr>
          <a:xfrm>
            <a:off x="250032" y="297937"/>
            <a:ext cx="8178929" cy="333375"/>
          </a:xfrm>
        </p:spPr>
        <p:txBody>
          <a:bodyPr lIns="0" tIns="0" rIns="0" bIns="0">
            <a:normAutofit/>
          </a:bodyPr>
          <a:lstStyle>
            <a:lvl1pPr marL="0" indent="0">
              <a:buNone/>
              <a:defRPr sz="1500">
                <a:solidFill>
                  <a:schemeClr val="tx1">
                    <a:lumMod val="65000"/>
                    <a:lumOff val="35000"/>
                  </a:schemeClr>
                </a:solidFill>
                <a:latin typeface="Lato" panose="020F0502020204030203" pitchFamily="34" charset="0"/>
              </a:defRPr>
            </a:lvl1pPr>
          </a:lstStyle>
          <a:p>
            <a:pPr lvl="0"/>
            <a:endParaRPr lang="id-ID" dirty="0"/>
          </a:p>
        </p:txBody>
      </p:sp>
      <p:sp>
        <p:nvSpPr>
          <p:cNvPr id="15" name="Rounded Rectangle 14"/>
          <p:cNvSpPr/>
          <p:nvPr userDrawn="1"/>
        </p:nvSpPr>
        <p:spPr>
          <a:xfrm>
            <a:off x="8603673" y="279581"/>
            <a:ext cx="323309" cy="22405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chemeClr val="bg1">
                  <a:lumMod val="50000"/>
                </a:schemeClr>
              </a:solidFill>
            </a:endParaRPr>
          </a:p>
        </p:txBody>
      </p:sp>
      <p:sp>
        <p:nvSpPr>
          <p:cNvPr id="16" name="Slide Number Placeholder 5"/>
          <p:cNvSpPr>
            <a:spLocks noGrp="1"/>
          </p:cNvSpPr>
          <p:nvPr>
            <p:ph type="sldNum" sz="quarter" idx="12"/>
          </p:nvPr>
        </p:nvSpPr>
        <p:spPr>
          <a:xfrm>
            <a:off x="8603673" y="245596"/>
            <a:ext cx="323309" cy="291812"/>
          </a:xfrm>
        </p:spPr>
        <p:txBody>
          <a:bodyPr lIns="0" tIns="0" rIns="0" bIns="0"/>
          <a:lstStyle>
            <a:lvl1pPr algn="ctr">
              <a:defRPr sz="800">
                <a:solidFill>
                  <a:schemeClr val="bg1">
                    <a:lumMod val="50000"/>
                  </a:schemeClr>
                </a:solidFill>
                <a:latin typeface="Lato" panose="020F0502020204030203" pitchFamily="34" charset="0"/>
              </a:defRPr>
            </a:lvl1pPr>
          </a:lstStyle>
          <a:p>
            <a:fld id="{FCEE2C88-6C8F-484D-AF69-578F576B1F44}" type="slidenum">
              <a:rPr lang="en-US" smtClean="0"/>
            </a:fld>
            <a:endParaRPr lang="en-US" dirty="0"/>
          </a:p>
        </p:txBody>
      </p:sp>
      <p:sp>
        <p:nvSpPr>
          <p:cNvPr id="12" name="Text Placeholder 10"/>
          <p:cNvSpPr>
            <a:spLocks noGrp="1"/>
          </p:cNvSpPr>
          <p:nvPr>
            <p:ph type="body" sz="quarter" idx="14"/>
          </p:nvPr>
        </p:nvSpPr>
        <p:spPr>
          <a:xfrm>
            <a:off x="250032" y="592825"/>
            <a:ext cx="8178929" cy="210739"/>
          </a:xfrm>
        </p:spPr>
        <p:txBody>
          <a:bodyPr lIns="0" tIns="0" rIns="0" bIns="0">
            <a:normAutofit/>
          </a:bodyPr>
          <a:lstStyle>
            <a:lvl1pPr marL="0" indent="0">
              <a:buNone/>
              <a:defRPr sz="800">
                <a:solidFill>
                  <a:schemeClr val="bg1">
                    <a:lumMod val="50000"/>
                  </a:schemeClr>
                </a:solidFill>
                <a:latin typeface="+mn-lt"/>
              </a:defRPr>
            </a:lvl1pPr>
          </a:lstStyle>
          <a:p>
            <a:pPr lvl="0"/>
            <a:endParaRPr lang="id-ID" dirty="0"/>
          </a:p>
        </p:txBody>
      </p:sp>
      <p:sp>
        <p:nvSpPr>
          <p:cNvPr id="9" name="Rounded Rectangle 8"/>
          <p:cNvSpPr/>
          <p:nvPr userDrawn="1"/>
        </p:nvSpPr>
        <p:spPr>
          <a:xfrm>
            <a:off x="-307737" y="279581"/>
            <a:ext cx="490794" cy="224054"/>
          </a:xfrm>
          <a:prstGeom prst="roundRect">
            <a:avLst>
              <a:gd name="adj" fmla="val 50000"/>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Tree>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7" Type="http://schemas.openxmlformats.org/officeDocument/2006/relationships/theme" Target="../theme/theme1.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68580" tIns="34290" rIns="68580" bIns="34290"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latin typeface="Raleway" panose="020B0003030101060003" pitchFamily="34" charset="0"/>
              </a:defRPr>
            </a:lvl1pPr>
          </a:lstStyle>
          <a:p>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latin typeface="Raleway" panose="020B0003030101060003" pitchFamily="34" charset="0"/>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latin typeface="Raleway" panose="020B0003030101060003" pitchFamily="34" charset="0"/>
              </a:defRPr>
            </a:lvl1pPr>
          </a:lstStyle>
          <a:p>
            <a:fld id="{FCEE2C88-6C8F-484D-AF69-578F576B1F44}"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lang="en-US" sz="2300" kern="1200">
          <a:solidFill>
            <a:schemeClr val="tx1"/>
          </a:solidFill>
          <a:latin typeface="Lato" panose="020F0502020204030203"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lang="en-US" sz="1500" kern="1200" dirty="0" smtClean="0">
          <a:solidFill>
            <a:schemeClr val="tx1"/>
          </a:solidFill>
          <a:effectLst/>
          <a:latin typeface="Lato" panose="020F0502020204030203"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lang="en-US" sz="1400" kern="1200" dirty="0" smtClean="0">
          <a:solidFill>
            <a:schemeClr val="tx1"/>
          </a:solidFill>
          <a:effectLst/>
          <a:latin typeface="Lato" panose="020F0502020204030203"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lang="en-US" sz="1200" kern="1200" dirty="0" smtClean="0">
          <a:solidFill>
            <a:schemeClr val="tx1"/>
          </a:solidFill>
          <a:effectLst/>
          <a:latin typeface="Lato" panose="020F0502020204030203"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lang="en-US" sz="1200" kern="1200" dirty="0">
          <a:solidFill>
            <a:schemeClr val="tx1"/>
          </a:solidFill>
          <a:effectLst/>
          <a:latin typeface="Lato" panose="020F0502020204030203"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56.xml"/><Relationship Id="rId5" Type="http://schemas.openxmlformats.org/officeDocument/2006/relationships/image" Target="../media/image3.png"/><Relationship Id="rId4" Type="http://schemas.microsoft.com/office/2007/relationships/media" Target="../media/audio1.wav"/><Relationship Id="rId3" Type="http://schemas.openxmlformats.org/officeDocument/2006/relationships/audio" Target="../media/audio1.wav"/><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6.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1.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0.xml"/><Relationship Id="rId2" Type="http://schemas.openxmlformats.org/officeDocument/2006/relationships/image" Target="../media/image10.jpeg"/><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1.xml"/><Relationship Id="rId2" Type="http://schemas.openxmlformats.org/officeDocument/2006/relationships/image" Target="../media/image12.jpe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4000" cy="5145024"/>
          </a:xfrm>
          <a:prstGeom prst="rect">
            <a:avLst/>
          </a:prstGeom>
        </p:spPr>
      </p:pic>
      <p:sp>
        <p:nvSpPr>
          <p:cNvPr id="16" name="矩形 259"/>
          <p:cNvSpPr>
            <a:spLocks noChangeArrowheads="1"/>
          </p:cNvSpPr>
          <p:nvPr/>
        </p:nvSpPr>
        <p:spPr bwMode="auto">
          <a:xfrm>
            <a:off x="2986383" y="1953284"/>
            <a:ext cx="4603931" cy="387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YEAR-END SUMMARY PLAN PPT </a:t>
            </a:r>
            <a:endParaRPr kumimoji="0" lang="en-US" altLang="zh-CN" sz="1200" b="0" i="0" u="none" strike="noStrike" kern="0" cap="none" spc="0" normalizeH="0" baseline="0" noProof="0" dirty="0" smtClean="0">
              <a:ln>
                <a:noFill/>
              </a:ln>
              <a:solidFill>
                <a:srgbClr val="495D6B"/>
              </a:solidFill>
              <a:effectLst/>
              <a:uLnTx/>
              <a:uFillTx/>
              <a:cs typeface="Arial" panose="020B0604020202020204" pitchFamily="34" charset="0"/>
              <a:sym typeface="Calibri" panose="020F0502020204030204" pitchFamily="34" charset="0"/>
            </a:endParaRPr>
          </a:p>
          <a:p>
            <a:pPr marL="0" marR="0" lvl="0" indent="0" algn="ctr"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100" b="0" i="0" u="none" strike="noStrike" kern="0" cap="none" spc="0" normalizeH="0" baseline="0" noProof="0" dirty="0" smtClean="0">
                <a:ln>
                  <a:noFill/>
                </a:ln>
                <a:solidFill>
                  <a:srgbClr val="495D6B"/>
                </a:solidFill>
                <a:effectLst/>
                <a:uLnTx/>
                <a:uFillTx/>
                <a:cs typeface="Arial" panose="020B0604020202020204" pitchFamily="34" charset="0"/>
                <a:sym typeface="Calibri" panose="020F0502020204030204" pitchFamily="34" charset="0"/>
              </a:rPr>
              <a:t>会议</a:t>
            </a:r>
            <a:r>
              <a:rPr kumimoji="0" lang="zh-CN" altLang="en-US"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报告 </a:t>
            </a:r>
            <a:r>
              <a:rPr kumimoji="0" lang="en-US" altLang="zh-CN"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 </a:t>
            </a:r>
            <a:r>
              <a:rPr kumimoji="0" lang="zh-CN" altLang="en-US"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座谈交流 </a:t>
            </a:r>
            <a:r>
              <a:rPr kumimoji="0" lang="en-US" altLang="zh-CN"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 </a:t>
            </a:r>
            <a:r>
              <a:rPr kumimoji="0" lang="zh-CN" altLang="en-US"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工作总结 </a:t>
            </a:r>
            <a:r>
              <a:rPr kumimoji="0" lang="en-US" altLang="zh-CN"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 </a:t>
            </a:r>
            <a:r>
              <a:rPr kumimoji="0" lang="zh-CN" altLang="en-US"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工作汇报</a:t>
            </a:r>
            <a:endParaRPr kumimoji="0" lang="en-US" altLang="zh-CN"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endParaRPr>
          </a:p>
        </p:txBody>
      </p:sp>
      <p:sp>
        <p:nvSpPr>
          <p:cNvPr id="17" name="矩形 259"/>
          <p:cNvSpPr>
            <a:spLocks noChangeArrowheads="1"/>
          </p:cNvSpPr>
          <p:nvPr/>
        </p:nvSpPr>
        <p:spPr bwMode="auto">
          <a:xfrm>
            <a:off x="2852206" y="1158144"/>
            <a:ext cx="487228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4800" i="0" u="none" strike="noStrike" kern="0" cap="none" spc="0" normalizeH="0" baseline="0" noProof="0" dirty="0" smtClean="0">
                <a:ln>
                  <a:noFill/>
                </a:ln>
                <a:solidFill>
                  <a:srgbClr val="5DB510"/>
                </a:solidFill>
                <a:effectLst/>
                <a:uLnTx/>
                <a:uFillTx/>
                <a:latin typeface="方正兰亭中黑_GBK" panose="02000000000000000000" pitchFamily="2" charset="-122"/>
                <a:ea typeface="方正兰亭中黑_GBK" panose="02000000000000000000" pitchFamily="2" charset="-122"/>
                <a:cs typeface="Arial" panose="020B0604020202020204" pitchFamily="34" charset="0"/>
                <a:sym typeface="Calibri" panose="020F0502020204030204" pitchFamily="34" charset="0"/>
              </a:rPr>
              <a:t>精美植树节</a:t>
            </a:r>
            <a:r>
              <a:rPr kumimoji="0" lang="en-US" altLang="zh-CN" sz="4800" i="0" u="none" strike="noStrike" kern="0" cap="none" spc="0" normalizeH="0" baseline="0" noProof="0" dirty="0" smtClean="0">
                <a:ln>
                  <a:noFill/>
                </a:ln>
                <a:solidFill>
                  <a:srgbClr val="5DB510"/>
                </a:solidFill>
                <a:effectLst/>
                <a:uLnTx/>
                <a:uFillTx/>
                <a:latin typeface="方正兰亭中黑_GBK" panose="02000000000000000000" pitchFamily="2" charset="-122"/>
                <a:ea typeface="方正兰亭中黑_GBK" panose="02000000000000000000" pitchFamily="2" charset="-122"/>
                <a:cs typeface="Arial" panose="020B0604020202020204" pitchFamily="34" charset="0"/>
                <a:sym typeface="Calibri" panose="020F0502020204030204" pitchFamily="34" charset="0"/>
              </a:rPr>
              <a:t>PPT</a:t>
            </a:r>
            <a:endParaRPr kumimoji="0" lang="en-US" altLang="zh-CN" sz="4800" i="0" u="none" strike="noStrike" kern="0" cap="none" spc="0" normalizeH="0" baseline="0" noProof="0" dirty="0">
              <a:ln>
                <a:noFill/>
              </a:ln>
              <a:solidFill>
                <a:srgbClr val="5DB510"/>
              </a:solidFill>
              <a:effectLst/>
              <a:uLnTx/>
              <a:uFillTx/>
              <a:latin typeface="方正兰亭中黑_GBK" panose="02000000000000000000" pitchFamily="2" charset="-122"/>
              <a:ea typeface="方正兰亭中黑_GBK" panose="02000000000000000000" pitchFamily="2" charset="-122"/>
              <a:cs typeface="Arial" panose="020B0604020202020204" pitchFamily="34" charset="0"/>
              <a:sym typeface="Calibri" panose="020F0502020204030204" pitchFamily="34" charset="0"/>
            </a:endParaRPr>
          </a:p>
        </p:txBody>
      </p:sp>
      <p:sp>
        <p:nvSpPr>
          <p:cNvPr id="18" name="矩形 17"/>
          <p:cNvSpPr/>
          <p:nvPr/>
        </p:nvSpPr>
        <p:spPr>
          <a:xfrm>
            <a:off x="4293737" y="2670312"/>
            <a:ext cx="975535" cy="257572"/>
          </a:xfrm>
          <a:prstGeom prst="rect">
            <a:avLst/>
          </a:prstGeom>
          <a:solidFill>
            <a:srgbClr val="4167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anose="020B0503020204020204" pitchFamily="34" charset="-122"/>
                <a:ea typeface="微软雅黑" panose="020B0503020204020204" pitchFamily="34" charset="-122"/>
              </a:rPr>
              <a:t>汇报人</a:t>
            </a:r>
            <a:endParaRPr lang="zh-CN" altLang="en-US" sz="105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6354" y="386795"/>
            <a:ext cx="963088" cy="633932"/>
          </a:xfrm>
          <a:prstGeom prst="rect">
            <a:avLst/>
          </a:prstGeom>
        </p:spPr>
      </p:pic>
      <p:pic>
        <p:nvPicPr>
          <p:cNvPr id="21" name="予人启迪的正能量素材音.wav">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684584" y="10135"/>
            <a:ext cx="360040" cy="3600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7"/>
                                            </p:tgtEl>
                                            <p:attrNameLst>
                                              <p:attrName>ppt_y</p:attrName>
                                            </p:attrNameLst>
                                          </p:cBhvr>
                                          <p:tavLst>
                                            <p:tav tm="0">
                                              <p:val>
                                                <p:strVal val="#ppt_y"/>
                                              </p:val>
                                            </p:tav>
                                            <p:tav tm="100000">
                                              <p:val>
                                                <p:strVal val="#ppt_y"/>
                                              </p:val>
                                            </p:tav>
                                          </p:tavLst>
                                        </p:anim>
                                        <p:anim calcmode="lin" valueType="num">
                                          <p:cBhvr>
                                            <p:cTn id="17"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7"/>
                                            </p:tgtEl>
                                          </p:cBhvr>
                                        </p:animEffect>
                                      </p:childTnLst>
                                    </p:cTn>
                                  </p:par>
                                </p:childTnLst>
                              </p:cTn>
                            </p:par>
                            <p:par>
                              <p:cTn id="20" fill="hold">
                                <p:stCondLst>
                                  <p:cond delay="13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8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4849"/>
                                </p:stCondLst>
                                <p:childTnLst>
                                  <p:par>
                                    <p:cTn id="33" presetID="2" presetClass="entr" presetSubtype="4" fill="hold" grpId="0" nodeType="afterEffect" p14:presetBounceEnd="10000">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14:bounceEnd="10000">
                                          <p:cBhvr additive="base">
                                            <p:cTn id="35" dur="600" fill="hold"/>
                                            <p:tgtEl>
                                              <p:spTgt spid="18"/>
                                            </p:tgtEl>
                                            <p:attrNameLst>
                                              <p:attrName>ppt_x</p:attrName>
                                            </p:attrNameLst>
                                          </p:cBhvr>
                                          <p:tavLst>
                                            <p:tav tm="0">
                                              <p:val>
                                                <p:strVal val="#ppt_x"/>
                                              </p:val>
                                            </p:tav>
                                            <p:tav tm="100000">
                                              <p:val>
                                                <p:strVal val="#ppt_x"/>
                                              </p:val>
                                            </p:tav>
                                          </p:tavLst>
                                        </p:anim>
                                        <p:anim calcmode="lin" valueType="num" p14:bounceEnd="10000">
                                          <p:cBhvr additive="base">
                                            <p:cTn id="36" dur="600" fill="hold"/>
                                            <p:tgtEl>
                                              <p:spTgt spid="18"/>
                                            </p:tgtEl>
                                            <p:attrNameLst>
                                              <p:attrName>ppt_y</p:attrName>
                                            </p:attrNameLst>
                                          </p:cBhvr>
                                          <p:tavLst>
                                            <p:tav tm="0">
                                              <p:val>
                                                <p:strVal val="1+#ppt_h/2"/>
                                              </p:val>
                                            </p:tav>
                                            <p:tav tm="100000">
                                              <p:val>
                                                <p:strVal val="#ppt_y"/>
                                              </p:val>
                                            </p:tav>
                                          </p:tavLst>
                                        </p:anim>
                                      </p:childTnLst>
                                    </p:cTn>
                                  </p:par>
                                </p:childTnLst>
                              </p:cTn>
                            </p:par>
                            <p:par>
                              <p:cTn id="37" fill="hold">
                                <p:stCondLst>
                                  <p:cond delay="5849"/>
                                </p:stCondLst>
                                <p:childTnLst>
                                  <p:par>
                                    <p:cTn id="38" presetID="53" presetClass="entr" presetSubtype="16"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3" repeatCount="indefinite" fill="hold" display="0">
                      <p:stCondLst>
                        <p:cond delay="indefinite"/>
                      </p:stCondLst>
                      <p:endCondLst>
                        <p:cond evt="onStopAudio" delay="0">
                          <p:tgtEl>
                            <p:sldTgt/>
                          </p:tgtEl>
                        </p:cond>
                      </p:endCondLst>
                    </p:cTn>
                    <p:tgtEl>
                      <p:spTgt spid="21"/>
                    </p:tgtEl>
                  </p:cMediaNode>
                </p:audio>
              </p:childTnLst>
            </p:cTn>
          </p:par>
        </p:tnLst>
        <p:bldLst>
          <p:bldP spid="16" grpId="0"/>
          <p:bldP spid="17" grpId="0"/>
          <p:bldP spid="17" grpId="1"/>
          <p:bldP spid="1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7"/>
                                            </p:tgtEl>
                                            <p:attrNameLst>
                                              <p:attrName>ppt_y</p:attrName>
                                            </p:attrNameLst>
                                          </p:cBhvr>
                                          <p:tavLst>
                                            <p:tav tm="0">
                                              <p:val>
                                                <p:strVal val="#ppt_y"/>
                                              </p:val>
                                            </p:tav>
                                            <p:tav tm="100000">
                                              <p:val>
                                                <p:strVal val="#ppt_y"/>
                                              </p:val>
                                            </p:tav>
                                          </p:tavLst>
                                        </p:anim>
                                        <p:anim calcmode="lin" valueType="num">
                                          <p:cBhvr>
                                            <p:cTn id="17"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7"/>
                                            </p:tgtEl>
                                          </p:cBhvr>
                                        </p:animEffect>
                                      </p:childTnLst>
                                    </p:cTn>
                                  </p:par>
                                </p:childTnLst>
                              </p:cTn>
                            </p:par>
                            <p:par>
                              <p:cTn id="20" fill="hold">
                                <p:stCondLst>
                                  <p:cond delay="13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8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4849"/>
                                </p:stCondLst>
                                <p:childTnLst>
                                  <p:par>
                                    <p:cTn id="33" presetID="2" presetClass="entr" presetSubtype="4"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600" fill="hold"/>
                                            <p:tgtEl>
                                              <p:spTgt spid="18"/>
                                            </p:tgtEl>
                                            <p:attrNameLst>
                                              <p:attrName>ppt_x</p:attrName>
                                            </p:attrNameLst>
                                          </p:cBhvr>
                                          <p:tavLst>
                                            <p:tav tm="0">
                                              <p:val>
                                                <p:strVal val="#ppt_x"/>
                                              </p:val>
                                            </p:tav>
                                            <p:tav tm="100000">
                                              <p:val>
                                                <p:strVal val="#ppt_x"/>
                                              </p:val>
                                            </p:tav>
                                          </p:tavLst>
                                        </p:anim>
                                        <p:anim calcmode="lin" valueType="num">
                                          <p:cBhvr additive="base">
                                            <p:cTn id="36" dur="600" fill="hold"/>
                                            <p:tgtEl>
                                              <p:spTgt spid="18"/>
                                            </p:tgtEl>
                                            <p:attrNameLst>
                                              <p:attrName>ppt_y</p:attrName>
                                            </p:attrNameLst>
                                          </p:cBhvr>
                                          <p:tavLst>
                                            <p:tav tm="0">
                                              <p:val>
                                                <p:strVal val="1+#ppt_h/2"/>
                                              </p:val>
                                            </p:tav>
                                            <p:tav tm="100000">
                                              <p:val>
                                                <p:strVal val="#ppt_y"/>
                                              </p:val>
                                            </p:tav>
                                          </p:tavLst>
                                        </p:anim>
                                      </p:childTnLst>
                                    </p:cTn>
                                  </p:par>
                                </p:childTnLst>
                              </p:cTn>
                            </p:par>
                            <p:par>
                              <p:cTn id="37" fill="hold">
                                <p:stCondLst>
                                  <p:cond delay="5849"/>
                                </p:stCondLst>
                                <p:childTnLst>
                                  <p:par>
                                    <p:cTn id="38" presetID="53" presetClass="entr" presetSubtype="16"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3" repeatCount="indefinite" fill="hold" display="0">
                      <p:stCondLst>
                        <p:cond delay="indefinite"/>
                      </p:stCondLst>
                      <p:endCondLst>
                        <p:cond evt="onStopAudio" delay="0">
                          <p:tgtEl>
                            <p:sldTgt/>
                          </p:tgtEl>
                        </p:cond>
                      </p:endCondLst>
                    </p:cTn>
                    <p:tgtEl>
                      <p:spTgt spid="21"/>
                    </p:tgtEl>
                  </p:cMediaNode>
                </p:audio>
              </p:childTnLst>
            </p:cTn>
          </p:par>
        </p:tnLst>
        <p:bldLst>
          <p:bldP spid="16" grpId="0"/>
          <p:bldP spid="17" grpId="0"/>
          <p:bldP spid="17" grpId="1"/>
          <p:bldP spid="1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26"/>
          <p:cNvSpPr>
            <a:spLocks noChangeArrowheads="1"/>
          </p:cNvSpPr>
          <p:nvPr/>
        </p:nvSpPr>
        <p:spPr bwMode="auto">
          <a:xfrm>
            <a:off x="-9525" y="0"/>
            <a:ext cx="2172891" cy="10716"/>
          </a:xfrm>
          <a:custGeom>
            <a:avLst/>
            <a:gdLst>
              <a:gd name="T0" fmla="*/ 0 w 2897945"/>
              <a:gd name="T1" fmla="*/ 0 h 14068"/>
              <a:gd name="T2" fmla="*/ 2896431 w 2897945"/>
              <a:gd name="T3" fmla="*/ 14511 h 14068"/>
              <a:gd name="T4" fmla="*/ 0 60000 65536"/>
              <a:gd name="T5" fmla="*/ 0 60000 65536"/>
              <a:gd name="T6" fmla="*/ 0 w 2897945"/>
              <a:gd name="T7" fmla="*/ 0 h 14068"/>
              <a:gd name="T8" fmla="*/ 2897945 w 2897945"/>
              <a:gd name="T9" fmla="*/ 14068 h 14068"/>
            </a:gdLst>
            <a:ahLst/>
            <a:cxnLst>
              <a:cxn ang="T4">
                <a:pos x="T0" y="T1"/>
              </a:cxn>
              <a:cxn ang="T5">
                <a:pos x="T2" y="T3"/>
              </a:cxn>
            </a:cxnLst>
            <a:rect l="T6" t="T7" r="T8" b="T9"/>
            <a:pathLst>
              <a:path w="2897945" h="14068">
                <a:moveTo>
                  <a:pt x="0" y="0"/>
                </a:moveTo>
                <a:lnTo>
                  <a:pt x="2897945" y="140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 name="圆角矩形 23"/>
          <p:cNvSpPr>
            <a:spLocks noChangeArrowheads="1"/>
          </p:cNvSpPr>
          <p:nvPr/>
        </p:nvSpPr>
        <p:spPr bwMode="auto">
          <a:xfrm>
            <a:off x="525067" y="764381"/>
            <a:ext cx="1201340" cy="1391841"/>
          </a:xfrm>
          <a:prstGeom prst="roundRect">
            <a:avLst>
              <a:gd name="adj" fmla="val 16667"/>
            </a:avLst>
          </a:prstGeom>
          <a:solidFill>
            <a:srgbClr val="FFC000">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圆角矩形 24"/>
          <p:cNvSpPr>
            <a:spLocks noChangeArrowheads="1"/>
          </p:cNvSpPr>
          <p:nvPr/>
        </p:nvSpPr>
        <p:spPr bwMode="auto">
          <a:xfrm>
            <a:off x="-9525" y="-21432"/>
            <a:ext cx="1071563" cy="1282304"/>
          </a:xfrm>
          <a:prstGeom prst="roundRect">
            <a:avLst>
              <a:gd name="adj" fmla="val 16667"/>
            </a:avLst>
          </a:prstGeom>
          <a:solidFill>
            <a:srgbClr val="5DB510">
              <a:alpha val="69019"/>
            </a:srgbClr>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圆角矩形 27"/>
          <p:cNvSpPr>
            <a:spLocks noChangeArrowheads="1"/>
          </p:cNvSpPr>
          <p:nvPr/>
        </p:nvSpPr>
        <p:spPr bwMode="auto">
          <a:xfrm>
            <a:off x="216694" y="1726407"/>
            <a:ext cx="617935" cy="859631"/>
          </a:xfrm>
          <a:prstGeom prst="roundRect">
            <a:avLst>
              <a:gd name="adj" fmla="val 16667"/>
            </a:avLst>
          </a:prstGeom>
          <a:solidFill>
            <a:srgbClr val="418AB3">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文本框 7"/>
          <p:cNvSpPr>
            <a:spLocks noChangeArrowheads="1"/>
          </p:cNvSpPr>
          <p:nvPr/>
        </p:nvSpPr>
        <p:spPr bwMode="auto">
          <a:xfrm>
            <a:off x="703660" y="1240631"/>
            <a:ext cx="844153" cy="43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sym typeface="Arial" panose="020B0604020202020204" pitchFamily="34" charset="0"/>
              </a:rPr>
              <a:t>目录</a:t>
            </a: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5" name="文本框 17"/>
          <p:cNvSpPr>
            <a:spLocks noChangeArrowheads="1"/>
          </p:cNvSpPr>
          <p:nvPr/>
        </p:nvSpPr>
        <p:spPr bwMode="auto">
          <a:xfrm>
            <a:off x="571500" y="1665685"/>
            <a:ext cx="1109663"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rPr>
              <a:t>Contents</a:t>
            </a:r>
            <a:endParaRPr kumimoji="0" lang="zh-CN" altLang="en-US"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endParaRPr>
          </a:p>
        </p:txBody>
      </p:sp>
      <p:sp>
        <p:nvSpPr>
          <p:cNvPr id="19" name="文本框 10"/>
          <p:cNvSpPr>
            <a:spLocks noChangeArrowheads="1"/>
          </p:cNvSpPr>
          <p:nvPr/>
        </p:nvSpPr>
        <p:spPr bwMode="auto">
          <a:xfrm>
            <a:off x="2788110" y="1596629"/>
            <a:ext cx="336946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1" u="none" strike="noStrike" kern="0" cap="none" spc="0" normalizeH="0" baseline="0" noProof="0" dirty="0" smtClean="0">
                <a:ln>
                  <a:noFill/>
                </a:ln>
                <a:solidFill>
                  <a:srgbClr val="495D6B"/>
                </a:solidFill>
                <a:effectLst/>
                <a:uLnTx/>
                <a:uFillTx/>
                <a:latin typeface="Calibri" panose="020F0502020204030204" pitchFamily="34" charset="0"/>
                <a:sym typeface="Calibri" panose="020F0502020204030204" pitchFamily="34" charset="0"/>
              </a:rPr>
              <a:t>1</a:t>
            </a:r>
            <a:r>
              <a:rPr kumimoji="0" lang="zh-CN" altLang="en-US" sz="2100" b="1" i="1" u="none" strike="noStrike" kern="0" cap="none" spc="0" normalizeH="0" baseline="0" noProof="0" dirty="0" smtClean="0">
                <a:ln>
                  <a:noFill/>
                </a:ln>
                <a:solidFill>
                  <a:srgbClr val="495D6B"/>
                </a:solidFill>
                <a:effectLst/>
                <a:uLnTx/>
                <a:uFillTx/>
                <a:latin typeface="Calibri" panose="020F0502020204030204" pitchFamily="34" charset="0"/>
                <a:sym typeface="Calibri" panose="020F0502020204030204" pitchFamily="34" charset="0"/>
              </a:rPr>
              <a:t>、</a:t>
            </a:r>
            <a:r>
              <a:rPr kumimoji="0" lang="zh-CN" altLang="en-US" sz="2100" b="1" i="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单击此处添加目录标题</a:t>
            </a:r>
            <a:endParaRPr kumimoji="0" lang="zh-CN" altLang="en-US" sz="1800" b="0" i="0" u="none" strike="noStrike" kern="0" cap="none" spc="0" normalizeH="0" baseline="0" noProof="0" dirty="0" smtClean="0">
              <a:ln>
                <a:noFill/>
              </a:ln>
              <a:solidFill>
                <a:srgbClr val="495D6B"/>
              </a:solidFill>
              <a:effectLst/>
              <a:uLnTx/>
              <a:uFillTx/>
            </a:endParaRPr>
          </a:p>
        </p:txBody>
      </p:sp>
      <p:sp>
        <p:nvSpPr>
          <p:cNvPr id="22" name="文本框 10"/>
          <p:cNvSpPr>
            <a:spLocks noChangeArrowheads="1"/>
          </p:cNvSpPr>
          <p:nvPr/>
        </p:nvSpPr>
        <p:spPr bwMode="auto">
          <a:xfrm>
            <a:off x="2788110" y="2175273"/>
            <a:ext cx="336946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1" u="none" strike="noStrike" kern="0" cap="none" spc="0" normalizeH="0" baseline="0" noProof="0" smtClean="0">
                <a:ln>
                  <a:noFill/>
                </a:ln>
                <a:solidFill>
                  <a:srgbClr val="495D6B"/>
                </a:solidFill>
                <a:effectLst/>
                <a:uLnTx/>
                <a:uFillTx/>
                <a:latin typeface="Calibri" panose="020F0502020204030204" pitchFamily="34" charset="0"/>
                <a:sym typeface="Calibri" panose="020F0502020204030204" pitchFamily="34" charset="0"/>
              </a:rPr>
              <a:t>2</a:t>
            </a:r>
            <a:r>
              <a:rPr kumimoji="0" lang="zh-CN" altLang="en-US" sz="2100" b="1" i="1" u="none" strike="noStrike" kern="0" cap="none" spc="0" normalizeH="0" baseline="0" noProof="0" smtClean="0">
                <a:ln>
                  <a:noFill/>
                </a:ln>
                <a:solidFill>
                  <a:srgbClr val="495D6B"/>
                </a:solidFill>
                <a:effectLst/>
                <a:uLnTx/>
                <a:uFillTx/>
                <a:latin typeface="Calibri" panose="020F0502020204030204" pitchFamily="34" charset="0"/>
                <a:sym typeface="Calibri" panose="020F0502020204030204" pitchFamily="34" charset="0"/>
              </a:rPr>
              <a:t>、</a:t>
            </a:r>
            <a:r>
              <a:rPr kumimoji="0" lang="zh-CN" altLang="en-US" sz="2100" b="1" i="1" u="none" strike="noStrike" kern="0" cap="none" spc="0" normalizeH="0" baseline="0" noProof="0" smtClean="0">
                <a:ln>
                  <a:noFill/>
                </a:ln>
                <a:solidFill>
                  <a:srgbClr val="495D6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单击此处添加目录标题</a:t>
            </a:r>
            <a:endParaRPr kumimoji="0" lang="zh-CN" altLang="en-US" sz="1800" b="0" i="0" u="none" strike="noStrike" kern="0" cap="none" spc="0" normalizeH="0" baseline="0" noProof="0" smtClean="0">
              <a:ln>
                <a:noFill/>
              </a:ln>
              <a:solidFill>
                <a:srgbClr val="495D6B"/>
              </a:solidFill>
              <a:effectLst/>
              <a:uLnTx/>
              <a:uFillTx/>
            </a:endParaRPr>
          </a:p>
        </p:txBody>
      </p:sp>
      <p:sp>
        <p:nvSpPr>
          <p:cNvPr id="23" name="文本框 10"/>
          <p:cNvSpPr>
            <a:spLocks noChangeArrowheads="1"/>
          </p:cNvSpPr>
          <p:nvPr/>
        </p:nvSpPr>
        <p:spPr bwMode="auto">
          <a:xfrm>
            <a:off x="2788110" y="2734867"/>
            <a:ext cx="336946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1" u="none" strike="noStrike" kern="0" cap="none" spc="0" normalizeH="0" baseline="0" noProof="0" smtClean="0">
                <a:ln>
                  <a:noFill/>
                </a:ln>
                <a:solidFill>
                  <a:srgbClr val="495D6B"/>
                </a:solidFill>
                <a:effectLst/>
                <a:uLnTx/>
                <a:uFillTx/>
                <a:latin typeface="Calibri" panose="020F0502020204030204" pitchFamily="34" charset="0"/>
                <a:sym typeface="Calibri" panose="020F0502020204030204" pitchFamily="34" charset="0"/>
              </a:rPr>
              <a:t>3</a:t>
            </a:r>
            <a:r>
              <a:rPr kumimoji="0" lang="zh-CN" altLang="en-US" sz="2100" b="1" i="1" u="none" strike="noStrike" kern="0" cap="none" spc="0" normalizeH="0" baseline="0" noProof="0" smtClean="0">
                <a:ln>
                  <a:noFill/>
                </a:ln>
                <a:solidFill>
                  <a:srgbClr val="495D6B"/>
                </a:solidFill>
                <a:effectLst/>
                <a:uLnTx/>
                <a:uFillTx/>
                <a:latin typeface="Calibri" panose="020F0502020204030204" pitchFamily="34" charset="0"/>
                <a:sym typeface="Calibri" panose="020F0502020204030204" pitchFamily="34" charset="0"/>
              </a:rPr>
              <a:t>、</a:t>
            </a:r>
            <a:r>
              <a:rPr kumimoji="0" lang="zh-CN" altLang="en-US" sz="2100" b="1" i="1" u="none" strike="noStrike" kern="0" cap="none" spc="0" normalizeH="0" baseline="0" noProof="0" smtClean="0">
                <a:ln>
                  <a:noFill/>
                </a:ln>
                <a:solidFill>
                  <a:srgbClr val="495D6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单击此处添加目录标题</a:t>
            </a:r>
            <a:endParaRPr kumimoji="0" lang="zh-CN" altLang="en-US" sz="1800" b="0" i="0" u="none" strike="noStrike" kern="0" cap="none" spc="0" normalizeH="0" baseline="0" noProof="0" smtClean="0">
              <a:ln>
                <a:noFill/>
              </a:ln>
              <a:solidFill>
                <a:srgbClr val="495D6B"/>
              </a:solidFill>
              <a:effectLst/>
              <a:uLnTx/>
              <a:uFillTx/>
            </a:endParaRPr>
          </a:p>
        </p:txBody>
      </p:sp>
      <p:sp>
        <p:nvSpPr>
          <p:cNvPr id="24" name="文本框 10"/>
          <p:cNvSpPr>
            <a:spLocks noChangeArrowheads="1"/>
          </p:cNvSpPr>
          <p:nvPr/>
        </p:nvSpPr>
        <p:spPr bwMode="auto">
          <a:xfrm>
            <a:off x="2788110" y="3288507"/>
            <a:ext cx="3369469"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1" u="none" strike="noStrike" kern="0" cap="none" spc="0" normalizeH="0" baseline="0" noProof="0" smtClean="0">
                <a:ln>
                  <a:noFill/>
                </a:ln>
                <a:solidFill>
                  <a:srgbClr val="495D6B"/>
                </a:solidFill>
                <a:effectLst/>
                <a:uLnTx/>
                <a:uFillTx/>
                <a:latin typeface="Calibri" panose="020F0502020204030204" pitchFamily="34" charset="0"/>
                <a:sym typeface="Calibri" panose="020F0502020204030204" pitchFamily="34" charset="0"/>
              </a:rPr>
              <a:t>4</a:t>
            </a:r>
            <a:r>
              <a:rPr kumimoji="0" lang="zh-CN" altLang="en-US" sz="2100" b="1" i="1" u="none" strike="noStrike" kern="0" cap="none" spc="0" normalizeH="0" baseline="0" noProof="0" smtClean="0">
                <a:ln>
                  <a:noFill/>
                </a:ln>
                <a:solidFill>
                  <a:srgbClr val="495D6B"/>
                </a:solidFill>
                <a:effectLst/>
                <a:uLnTx/>
                <a:uFillTx/>
                <a:latin typeface="Calibri" panose="020F0502020204030204" pitchFamily="34" charset="0"/>
                <a:sym typeface="Calibri" panose="020F0502020204030204" pitchFamily="34" charset="0"/>
              </a:rPr>
              <a:t>、</a:t>
            </a:r>
            <a:r>
              <a:rPr kumimoji="0" lang="zh-CN" altLang="en-US" sz="2100" b="1" i="1" u="none" strike="noStrike" kern="0" cap="none" spc="0" normalizeH="0" baseline="0" noProof="0" smtClean="0">
                <a:ln>
                  <a:noFill/>
                </a:ln>
                <a:solidFill>
                  <a:srgbClr val="495D6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单击此处添加目录标题</a:t>
            </a:r>
            <a:endParaRPr kumimoji="0" lang="zh-CN" altLang="en-US" sz="1800" b="0" i="0" u="none" strike="noStrike" kern="0" cap="none" spc="0" normalizeH="0" baseline="0" noProof="0" smtClean="0">
              <a:ln>
                <a:noFill/>
              </a:ln>
              <a:solidFill>
                <a:srgbClr val="495D6B"/>
              </a:solidFill>
              <a:effectLst/>
              <a:uLnTx/>
              <a:uFillTx/>
            </a:endParaRPr>
          </a:p>
        </p:txBody>
      </p:sp>
      <p:sp>
        <p:nvSpPr>
          <p:cNvPr id="25" name="任意多边形 25"/>
          <p:cNvSpPr>
            <a:spLocks noChangeArrowheads="1"/>
          </p:cNvSpPr>
          <p:nvPr/>
        </p:nvSpPr>
        <p:spPr bwMode="auto">
          <a:xfrm>
            <a:off x="7053262" y="3309938"/>
            <a:ext cx="2090738" cy="1845469"/>
          </a:xfrm>
          <a:custGeom>
            <a:avLst/>
            <a:gdLst>
              <a:gd name="T0" fmla="*/ 1994118 w 3868616"/>
              <a:gd name="T1" fmla="*/ 0 h 2447779"/>
              <a:gd name="T2" fmla="*/ 0 w 3868616"/>
              <a:gd name="T3" fmla="*/ 2473538 h 2447779"/>
              <a:gd name="T4" fmla="*/ 2008727 w 3868616"/>
              <a:gd name="T5" fmla="*/ 2445106 h 2447779"/>
              <a:gd name="T6" fmla="*/ 1994118 w 3868616"/>
              <a:gd name="T7" fmla="*/ 0 h 2447779"/>
              <a:gd name="T8" fmla="*/ 0 60000 65536"/>
              <a:gd name="T9" fmla="*/ 0 60000 65536"/>
              <a:gd name="T10" fmla="*/ 0 60000 65536"/>
              <a:gd name="T11" fmla="*/ 0 60000 65536"/>
              <a:gd name="T12" fmla="*/ 0 w 3868616"/>
              <a:gd name="T13" fmla="*/ 0 h 2447779"/>
              <a:gd name="T14" fmla="*/ 3868616 w 3868616"/>
              <a:gd name="T15" fmla="*/ 2447779 h 2447779"/>
            </a:gdLst>
            <a:ahLst/>
            <a:cxnLst>
              <a:cxn ang="T8">
                <a:pos x="T0" y="T1"/>
              </a:cxn>
              <a:cxn ang="T9">
                <a:pos x="T2" y="T3"/>
              </a:cxn>
              <a:cxn ang="T10">
                <a:pos x="T4" y="T5"/>
              </a:cxn>
              <a:cxn ang="T11">
                <a:pos x="T6" y="T7"/>
              </a:cxn>
            </a:cxnLst>
            <a:rect l="T12" t="T13" r="T14" b="T15"/>
            <a:pathLst>
              <a:path w="3868616" h="2447779">
                <a:moveTo>
                  <a:pt x="3840480" y="0"/>
                </a:moveTo>
                <a:lnTo>
                  <a:pt x="0" y="2447779"/>
                </a:lnTo>
                <a:lnTo>
                  <a:pt x="3868616" y="2419643"/>
                </a:lnTo>
                <a:lnTo>
                  <a:pt x="3840480" y="0"/>
                </a:lnTo>
                <a:close/>
              </a:path>
            </a:pathLst>
          </a:custGeom>
          <a:solidFill>
            <a:srgbClr val="418AB3">
              <a:alpha val="3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endParaRPr lang="zh-CN" altLang="en-US"/>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26"/>
          <p:cNvSpPr>
            <a:spLocks noChangeArrowheads="1"/>
          </p:cNvSpPr>
          <p:nvPr/>
        </p:nvSpPr>
        <p:spPr bwMode="auto">
          <a:xfrm>
            <a:off x="-9525" y="0"/>
            <a:ext cx="2172891" cy="10716"/>
          </a:xfrm>
          <a:custGeom>
            <a:avLst/>
            <a:gdLst>
              <a:gd name="T0" fmla="*/ 0 w 2897945"/>
              <a:gd name="T1" fmla="*/ 0 h 14068"/>
              <a:gd name="T2" fmla="*/ 2896431 w 2897945"/>
              <a:gd name="T3" fmla="*/ 14511 h 14068"/>
              <a:gd name="T4" fmla="*/ 0 60000 65536"/>
              <a:gd name="T5" fmla="*/ 0 60000 65536"/>
              <a:gd name="T6" fmla="*/ 0 w 2897945"/>
              <a:gd name="T7" fmla="*/ 0 h 14068"/>
              <a:gd name="T8" fmla="*/ 2897945 w 2897945"/>
              <a:gd name="T9" fmla="*/ 14068 h 14068"/>
            </a:gdLst>
            <a:ahLst/>
            <a:cxnLst>
              <a:cxn ang="T4">
                <a:pos x="T0" y="T1"/>
              </a:cxn>
              <a:cxn ang="T5">
                <a:pos x="T2" y="T3"/>
              </a:cxn>
            </a:cxnLst>
            <a:rect l="T6" t="T7" r="T8" b="T9"/>
            <a:pathLst>
              <a:path w="2897945" h="14068">
                <a:moveTo>
                  <a:pt x="0" y="0"/>
                </a:moveTo>
                <a:lnTo>
                  <a:pt x="2897945" y="140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 name="圆角矩形 23"/>
          <p:cNvSpPr>
            <a:spLocks noChangeArrowheads="1"/>
          </p:cNvSpPr>
          <p:nvPr/>
        </p:nvSpPr>
        <p:spPr bwMode="auto">
          <a:xfrm>
            <a:off x="525067" y="764381"/>
            <a:ext cx="1201340" cy="1391841"/>
          </a:xfrm>
          <a:prstGeom prst="roundRect">
            <a:avLst>
              <a:gd name="adj" fmla="val 16667"/>
            </a:avLst>
          </a:prstGeom>
          <a:solidFill>
            <a:srgbClr val="FFC000">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圆角矩形 24"/>
          <p:cNvSpPr>
            <a:spLocks noChangeArrowheads="1"/>
          </p:cNvSpPr>
          <p:nvPr/>
        </p:nvSpPr>
        <p:spPr bwMode="auto">
          <a:xfrm>
            <a:off x="-9525" y="-21432"/>
            <a:ext cx="1071563" cy="1282304"/>
          </a:xfrm>
          <a:prstGeom prst="roundRect">
            <a:avLst>
              <a:gd name="adj" fmla="val 16667"/>
            </a:avLst>
          </a:prstGeom>
          <a:solidFill>
            <a:srgbClr val="5DB510">
              <a:alpha val="69019"/>
            </a:srgbClr>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圆角矩形 27"/>
          <p:cNvSpPr>
            <a:spLocks noChangeArrowheads="1"/>
          </p:cNvSpPr>
          <p:nvPr/>
        </p:nvSpPr>
        <p:spPr bwMode="auto">
          <a:xfrm>
            <a:off x="216694" y="1726407"/>
            <a:ext cx="617935" cy="859631"/>
          </a:xfrm>
          <a:prstGeom prst="roundRect">
            <a:avLst>
              <a:gd name="adj" fmla="val 16667"/>
            </a:avLst>
          </a:prstGeom>
          <a:solidFill>
            <a:srgbClr val="418AB3">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文本框 7"/>
          <p:cNvSpPr>
            <a:spLocks noChangeArrowheads="1"/>
          </p:cNvSpPr>
          <p:nvPr/>
        </p:nvSpPr>
        <p:spPr bwMode="auto">
          <a:xfrm>
            <a:off x="703660" y="1240631"/>
            <a:ext cx="844153"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章节</a:t>
            </a:r>
            <a:endParaRPr kumimoji="0" lang="zh-CN" altLang="en-US" sz="1800" b="0" i="0" u="none" strike="noStrike" kern="0" cap="none" spc="0" normalizeH="0" baseline="0" noProof="0" dirty="0" smtClean="0">
              <a:ln>
                <a:noFill/>
              </a:ln>
              <a:solidFill>
                <a:sysClr val="windowText" lastClr="000000"/>
              </a:solidFill>
              <a:effectLst/>
              <a:uLnTx/>
              <a:uFillTx/>
            </a:endParaRPr>
          </a:p>
        </p:txBody>
      </p:sp>
      <p:sp>
        <p:nvSpPr>
          <p:cNvPr id="15" name="文本框 17"/>
          <p:cNvSpPr>
            <a:spLocks noChangeArrowheads="1"/>
          </p:cNvSpPr>
          <p:nvPr/>
        </p:nvSpPr>
        <p:spPr bwMode="auto">
          <a:xfrm>
            <a:off x="571500" y="1665685"/>
            <a:ext cx="1109663"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rPr>
              <a:t>Contents</a:t>
            </a:r>
            <a:endParaRPr kumimoji="0" lang="zh-CN" altLang="en-US"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endParaRPr>
          </a:p>
        </p:txBody>
      </p:sp>
      <p:sp>
        <p:nvSpPr>
          <p:cNvPr id="19" name="文本框 10"/>
          <p:cNvSpPr>
            <a:spLocks noChangeArrowheads="1"/>
          </p:cNvSpPr>
          <p:nvPr/>
        </p:nvSpPr>
        <p:spPr bwMode="auto">
          <a:xfrm>
            <a:off x="2445618" y="1975456"/>
            <a:ext cx="472303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Calibri" panose="020F0502020204030204" pitchFamily="34" charset="0"/>
              </a:rPr>
              <a:t>1</a:t>
            </a:r>
            <a:r>
              <a:rPr kumimoji="0" lang="zh-CN" altLang="en-US"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Calibri" panose="020F0502020204030204" pitchFamily="34" charset="0"/>
              </a:rPr>
              <a:t>、</a:t>
            </a:r>
            <a:r>
              <a:rPr kumimoji="0" lang="zh-CN" altLang="en-US"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kumimoji="0" lang="zh-CN" altLang="en-US" sz="3200" b="0"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endParaRPr>
          </a:p>
        </p:txBody>
      </p:sp>
      <p:sp>
        <p:nvSpPr>
          <p:cNvPr id="25" name="任意多边形 25"/>
          <p:cNvSpPr>
            <a:spLocks noChangeArrowheads="1"/>
          </p:cNvSpPr>
          <p:nvPr/>
        </p:nvSpPr>
        <p:spPr bwMode="auto">
          <a:xfrm>
            <a:off x="7053262" y="3309938"/>
            <a:ext cx="2090738" cy="1845469"/>
          </a:xfrm>
          <a:custGeom>
            <a:avLst/>
            <a:gdLst>
              <a:gd name="T0" fmla="*/ 1994118 w 3868616"/>
              <a:gd name="T1" fmla="*/ 0 h 2447779"/>
              <a:gd name="T2" fmla="*/ 0 w 3868616"/>
              <a:gd name="T3" fmla="*/ 2473538 h 2447779"/>
              <a:gd name="T4" fmla="*/ 2008727 w 3868616"/>
              <a:gd name="T5" fmla="*/ 2445106 h 2447779"/>
              <a:gd name="T6" fmla="*/ 1994118 w 3868616"/>
              <a:gd name="T7" fmla="*/ 0 h 2447779"/>
              <a:gd name="T8" fmla="*/ 0 60000 65536"/>
              <a:gd name="T9" fmla="*/ 0 60000 65536"/>
              <a:gd name="T10" fmla="*/ 0 60000 65536"/>
              <a:gd name="T11" fmla="*/ 0 60000 65536"/>
              <a:gd name="T12" fmla="*/ 0 w 3868616"/>
              <a:gd name="T13" fmla="*/ 0 h 2447779"/>
              <a:gd name="T14" fmla="*/ 3868616 w 3868616"/>
              <a:gd name="T15" fmla="*/ 2447779 h 2447779"/>
            </a:gdLst>
            <a:ahLst/>
            <a:cxnLst>
              <a:cxn ang="T8">
                <a:pos x="T0" y="T1"/>
              </a:cxn>
              <a:cxn ang="T9">
                <a:pos x="T2" y="T3"/>
              </a:cxn>
              <a:cxn ang="T10">
                <a:pos x="T4" y="T5"/>
              </a:cxn>
              <a:cxn ang="T11">
                <a:pos x="T6" y="T7"/>
              </a:cxn>
            </a:cxnLst>
            <a:rect l="T12" t="T13" r="T14" b="T15"/>
            <a:pathLst>
              <a:path w="3868616" h="2447779">
                <a:moveTo>
                  <a:pt x="3840480" y="0"/>
                </a:moveTo>
                <a:lnTo>
                  <a:pt x="0" y="2447779"/>
                </a:lnTo>
                <a:lnTo>
                  <a:pt x="3868616" y="2419643"/>
                </a:lnTo>
                <a:lnTo>
                  <a:pt x="3840480" y="0"/>
                </a:lnTo>
                <a:close/>
              </a:path>
            </a:pathLst>
          </a:custGeom>
          <a:solidFill>
            <a:srgbClr val="5DB510">
              <a:alpha val="39999"/>
            </a:srgbClr>
          </a:solidFill>
          <a:ln>
            <a:noFill/>
          </a:ln>
        </p:spPr>
        <p:txBody>
          <a:bodyPr lIns="68580" tIns="34290" rIns="68580" bIns="34290" anchor="ctr"/>
          <a:lstStyle/>
          <a:p>
            <a:endParaRPr lang="zh-CN" altLang="en-US"/>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589312" y="1049274"/>
            <a:ext cx="1724051" cy="1428122"/>
          </a:xfrm>
          <a:prstGeom prst="rect">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5000" dirty="0">
                <a:solidFill>
                  <a:schemeClr val="bg1"/>
                </a:solidFill>
                <a:latin typeface="FontAwesome" pitchFamily="2" charset="0"/>
              </a:rPr>
              <a:t></a:t>
            </a:r>
            <a:endParaRPr lang="id-ID" sz="5000" dirty="0">
              <a:solidFill>
                <a:schemeClr val="bg1"/>
              </a:solidFill>
            </a:endParaRPr>
          </a:p>
        </p:txBody>
      </p:sp>
      <p:sp>
        <p:nvSpPr>
          <p:cNvPr id="13" name="Rectangle 12"/>
          <p:cNvSpPr/>
          <p:nvPr/>
        </p:nvSpPr>
        <p:spPr>
          <a:xfrm>
            <a:off x="6347318" y="1049274"/>
            <a:ext cx="1724051" cy="1428122"/>
          </a:xfrm>
          <a:prstGeom prst="rect">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4100" dirty="0">
              <a:solidFill>
                <a:schemeClr val="bg1"/>
              </a:solidFill>
            </a:endParaRPr>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2" name="Text Placeholder 1"/>
          <p:cNvSpPr>
            <a:spLocks noGrp="1"/>
          </p:cNvSpPr>
          <p:nvPr>
            <p:ph type="body" sz="quarter" idx="13"/>
          </p:nvPr>
        </p:nvSpPr>
        <p:spPr/>
        <p:txBody>
          <a:bodyPr/>
          <a:lstStyle/>
          <a:p>
            <a:r>
              <a:rPr lang="en-US" dirty="0" smtClean="0"/>
              <a:t>Single Image With </a:t>
            </a:r>
            <a:r>
              <a:rPr lang="en-US" dirty="0" err="1" smtClean="0"/>
              <a:t>Coloured</a:t>
            </a:r>
            <a:r>
              <a:rPr lang="en-US" dirty="0" smtClean="0"/>
              <a:t> Box</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39" name="Text Placeholder 32"/>
          <p:cNvSpPr txBox="1"/>
          <p:nvPr/>
        </p:nvSpPr>
        <p:spPr>
          <a:xfrm>
            <a:off x="1632204" y="4253111"/>
            <a:ext cx="2832354" cy="5943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gingerbread cotton candy. Bear claw croissant apple pie cake Croissant cake sweet puff oreo . </a:t>
            </a:r>
            <a:endParaRPr lang="en-US" sz="800" dirty="0">
              <a:solidFill>
                <a:schemeClr val="tx1">
                  <a:lumMod val="65000"/>
                  <a:lumOff val="35000"/>
                </a:schemeClr>
              </a:solidFill>
              <a:latin typeface="Lato Light" panose="020F0302020204030203" pitchFamily="34" charset="0"/>
            </a:endParaRPr>
          </a:p>
        </p:txBody>
      </p:sp>
      <p:sp>
        <p:nvSpPr>
          <p:cNvPr id="19" name="Text Placeholder 32"/>
          <p:cNvSpPr txBox="1"/>
          <p:nvPr/>
        </p:nvSpPr>
        <p:spPr>
          <a:xfrm>
            <a:off x="6513257" y="1156812"/>
            <a:ext cx="1392174" cy="12764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en-US" sz="800" dirty="0">
                <a:solidFill>
                  <a:schemeClr val="bg1"/>
                </a:solidFill>
                <a:latin typeface="Lato Light" panose="020F0302020204030203" pitchFamily="34" charset="0"/>
              </a:rPr>
              <a:t>Lemon drops oat cake oat cake sugar plum sweet </a:t>
            </a:r>
            <a:endParaRPr lang="en-US" sz="800" dirty="0">
              <a:solidFill>
                <a:schemeClr val="bg1"/>
              </a:solidFill>
              <a:latin typeface="Lato Light" panose="020F0302020204030203" pitchFamily="34" charset="0"/>
            </a:endParaRPr>
          </a:p>
          <a:p>
            <a:pPr>
              <a:lnSpc>
                <a:spcPct val="150000"/>
              </a:lnSpc>
              <a:buFont typeface="Wingdings" panose="05000000000000000000" pitchFamily="2" charset="2"/>
              <a:buChar char="ü"/>
            </a:pPr>
            <a:r>
              <a:rPr lang="en-US" sz="800" dirty="0">
                <a:solidFill>
                  <a:schemeClr val="bg1"/>
                </a:solidFill>
                <a:latin typeface="Lato Light" panose="020F0302020204030203" pitchFamily="34" charset="0"/>
              </a:rPr>
              <a:t>Chocolate cake sweet pastry candy canes chocolate cake </a:t>
            </a:r>
            <a:endParaRPr lang="en-US" sz="800" dirty="0">
              <a:solidFill>
                <a:schemeClr val="bg1"/>
              </a:solidFill>
              <a:latin typeface="Lato Light" panose="020F0302020204030203" pitchFamily="34" charset="0"/>
            </a:endParaRPr>
          </a:p>
          <a:p>
            <a:pPr>
              <a:lnSpc>
                <a:spcPct val="150000"/>
              </a:lnSpc>
              <a:buFont typeface="Wingdings" panose="05000000000000000000" pitchFamily="2" charset="2"/>
              <a:buChar char="ü"/>
            </a:pPr>
            <a:r>
              <a:rPr lang="en-US" sz="800" dirty="0">
                <a:solidFill>
                  <a:schemeClr val="bg1"/>
                </a:solidFill>
                <a:latin typeface="Lato Light" panose="020F0302020204030203" pitchFamily="34" charset="0"/>
              </a:rPr>
              <a:t>Oreo cake lollipop sweet</a:t>
            </a:r>
            <a:endParaRPr lang="en-US" sz="800" dirty="0">
              <a:solidFill>
                <a:schemeClr val="bg1"/>
              </a:solidFill>
              <a:latin typeface="Lato Light" panose="020F0302020204030203" pitchFamily="34" charset="0"/>
            </a:endParaRPr>
          </a:p>
        </p:txBody>
      </p:sp>
      <p:sp>
        <p:nvSpPr>
          <p:cNvPr id="35" name="Text Placeholder 33"/>
          <p:cNvSpPr txBox="1"/>
          <p:nvPr/>
        </p:nvSpPr>
        <p:spPr>
          <a:xfrm flipH="1">
            <a:off x="1134352" y="4270235"/>
            <a:ext cx="382259" cy="2800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2300" dirty="0">
                <a:solidFill>
                  <a:schemeClr val="bg1">
                    <a:lumMod val="75000"/>
                  </a:schemeClr>
                </a:solidFill>
                <a:latin typeface="Lato Black" panose="020F0A02020204030203" pitchFamily="34" charset="0"/>
              </a:rPr>
              <a:t>01</a:t>
            </a:r>
            <a:endParaRPr lang="en-AU" sz="2300" dirty="0">
              <a:solidFill>
                <a:schemeClr val="bg1">
                  <a:lumMod val="75000"/>
                </a:schemeClr>
              </a:solidFill>
              <a:latin typeface="Lato Black" panose="020F0A02020204030203" pitchFamily="34" charset="0"/>
            </a:endParaRPr>
          </a:p>
        </p:txBody>
      </p:sp>
      <p:sp>
        <p:nvSpPr>
          <p:cNvPr id="36" name="Text Placeholder 32"/>
          <p:cNvSpPr txBox="1"/>
          <p:nvPr/>
        </p:nvSpPr>
        <p:spPr>
          <a:xfrm>
            <a:off x="5155408" y="4253111"/>
            <a:ext cx="2832354" cy="5943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gingerbread cotton candy. Bear claw croissant apple pie cake Croissant cake sweet puff oreo . </a:t>
            </a:r>
            <a:endParaRPr lang="en-US" sz="800" dirty="0">
              <a:solidFill>
                <a:schemeClr val="tx1">
                  <a:lumMod val="65000"/>
                  <a:lumOff val="35000"/>
                </a:schemeClr>
              </a:solidFill>
              <a:latin typeface="Lato Light" panose="020F0302020204030203" pitchFamily="34" charset="0"/>
            </a:endParaRPr>
          </a:p>
        </p:txBody>
      </p:sp>
      <p:sp>
        <p:nvSpPr>
          <p:cNvPr id="37" name="Text Placeholder 33"/>
          <p:cNvSpPr txBox="1"/>
          <p:nvPr/>
        </p:nvSpPr>
        <p:spPr>
          <a:xfrm flipH="1">
            <a:off x="4657556" y="4270235"/>
            <a:ext cx="382259" cy="2800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2300" dirty="0">
                <a:solidFill>
                  <a:schemeClr val="bg1">
                    <a:lumMod val="75000"/>
                  </a:schemeClr>
                </a:solidFill>
                <a:latin typeface="Lato Black" panose="020F0A02020204030203" pitchFamily="34" charset="0"/>
              </a:rPr>
              <a:t>02</a:t>
            </a:r>
            <a:endParaRPr lang="en-AU" sz="2300" dirty="0">
              <a:solidFill>
                <a:schemeClr val="bg1">
                  <a:lumMod val="75000"/>
                </a:schemeClr>
              </a:solidFill>
              <a:latin typeface="Lato Black" panose="020F0A02020204030203" pitchFamily="34" charset="0"/>
            </a:endParaRPr>
          </a:p>
        </p:txBody>
      </p:sp>
      <p:pic>
        <p:nvPicPr>
          <p:cNvPr id="10" name="图片占位符 9"/>
          <p:cNvPicPr>
            <a:picLocks noGrp="1" noChangeAspect="1"/>
          </p:cNvPicPr>
          <p:nvPr>
            <p:ph type="pic" sz="quarter" idx="15"/>
          </p:nvPr>
        </p:nvPicPr>
        <p:blipFill>
          <a:blip r:embed="rId1" cstate="print">
            <a:extLst>
              <a:ext uri="{28A0092B-C50C-407E-A947-70E740481C1C}">
                <a14:useLocalDpi xmlns:a14="http://schemas.microsoft.com/office/drawing/2010/main" val="0"/>
              </a:ext>
            </a:extLst>
          </a:blip>
          <a:srcRect l="16543" r="16543"/>
          <a:stretch>
            <a:fillRect/>
          </a:stretch>
        </p:blipFill>
        <p:spPr/>
      </p:pic>
      <p:pic>
        <p:nvPicPr>
          <p:cNvPr id="14" name="图片占位符 13"/>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551" r="26551"/>
          <a:stretch>
            <a:fillRect/>
          </a:stretch>
        </p:blipFill>
        <p:spPr/>
      </p:pic>
      <p:pic>
        <p:nvPicPr>
          <p:cNvPr id="11" name="图片占位符 10"/>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rcRect l="27292" r="27292"/>
          <a:stretch>
            <a:fillRect/>
          </a:stretch>
        </p:blipFill>
        <p:spPr/>
      </p:pic>
      <p:pic>
        <p:nvPicPr>
          <p:cNvPr id="15" name="图片占位符 14"/>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t="9919" b="9919"/>
          <a:stretch>
            <a:fillRect/>
          </a:stretch>
        </p:blipFill>
        <p:spPr/>
      </p:pic>
      <p:pic>
        <p:nvPicPr>
          <p:cNvPr id="16" name="图片占位符 15"/>
          <p:cNvPicPr>
            <a:picLocks noGrp="1" noChangeAspect="1"/>
          </p:cNvPicPr>
          <p:nvPr>
            <p:ph type="pic" sz="quarter" idx="19"/>
          </p:nvPr>
        </p:nvPicPr>
        <p:blipFill>
          <a:blip r:embed="rId5">
            <a:extLst>
              <a:ext uri="{28A0092B-C50C-407E-A947-70E740481C1C}">
                <a14:useLocalDpi xmlns:a14="http://schemas.microsoft.com/office/drawing/2010/main" val="0"/>
              </a:ext>
            </a:extLst>
          </a:blip>
          <a:srcRect l="38833" r="38833"/>
          <a:stretch>
            <a:fillRect/>
          </a:stretch>
        </p:blipFill>
        <p:spPr/>
      </p:pic>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down)">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down)">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 grpId="0" build="p"/>
      <p:bldP spid="2" grpId="0" build="p"/>
      <p:bldP spid="39" grpId="0"/>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id-ID" dirty="0"/>
              <a:t>Biscuit oat cake carrot cake muffin jelly beans chocolate chocolate sugar plum </a:t>
            </a:r>
            <a:r>
              <a:rPr lang="id-ID" dirty="0" smtClean="0"/>
              <a:t>cheesecake</a:t>
            </a:r>
            <a:endParaRPr lang="id-ID" dirty="0"/>
          </a:p>
        </p:txBody>
      </p:sp>
      <p:sp>
        <p:nvSpPr>
          <p:cNvPr id="2" name="Text Placeholder 1"/>
          <p:cNvSpPr>
            <a:spLocks noGrp="1"/>
          </p:cNvSpPr>
          <p:nvPr>
            <p:ph type="body" sz="quarter" idx="13"/>
          </p:nvPr>
        </p:nvSpPr>
        <p:spPr/>
        <p:txBody>
          <a:bodyPr/>
          <a:lstStyle/>
          <a:p>
            <a:r>
              <a:rPr lang="en-US" dirty="0" smtClean="0"/>
              <a:t>Creative Tile With Image Infographic</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33" name="Text Placeholder 32"/>
          <p:cNvSpPr txBox="1"/>
          <p:nvPr/>
        </p:nvSpPr>
        <p:spPr>
          <a:xfrm>
            <a:off x="5349241" y="2274024"/>
            <a:ext cx="2494025" cy="7640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chupa</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chups</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apple pie cupcake brownie bear claw  cake  pie gingerbread cotton candy. Bear claw croissant apple pie. Croissant cake tart Donut sweet wafer bonbon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pastry sweet. </a:t>
            </a:r>
            <a:endParaRPr lang="en-US" sz="800" dirty="0">
              <a:solidFill>
                <a:schemeClr val="tx1">
                  <a:lumMod val="65000"/>
                  <a:lumOff val="35000"/>
                </a:schemeClr>
              </a:solidFill>
              <a:latin typeface="Lato Light" panose="020F0302020204030203" pitchFamily="34" charset="0"/>
            </a:endParaRPr>
          </a:p>
        </p:txBody>
      </p:sp>
      <p:sp>
        <p:nvSpPr>
          <p:cNvPr id="35" name="Text Placeholder 33"/>
          <p:cNvSpPr txBox="1"/>
          <p:nvPr/>
        </p:nvSpPr>
        <p:spPr>
          <a:xfrm>
            <a:off x="5349240" y="1876550"/>
            <a:ext cx="2494025" cy="66788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AU" sz="1100" b="1" dirty="0">
                <a:solidFill>
                  <a:schemeClr val="tx1">
                    <a:lumMod val="65000"/>
                    <a:lumOff val="35000"/>
                  </a:schemeClr>
                </a:solidFill>
                <a:latin typeface="Lato" panose="020F0502020204030203" pitchFamily="34" charset="0"/>
              </a:rPr>
              <a:t>Donut sweet wafer bonbon </a:t>
            </a:r>
            <a:r>
              <a:rPr lang="en-AU" sz="1100" b="1" dirty="0" err="1">
                <a:solidFill>
                  <a:schemeClr val="tx1">
                    <a:lumMod val="65000"/>
                    <a:lumOff val="35000"/>
                  </a:schemeClr>
                </a:solidFill>
                <a:latin typeface="Lato" panose="020F0502020204030203" pitchFamily="34" charset="0"/>
              </a:rPr>
              <a:t>applicake</a:t>
            </a:r>
            <a:r>
              <a:rPr lang="en-AU" sz="1100" b="1" dirty="0">
                <a:solidFill>
                  <a:schemeClr val="tx1">
                    <a:lumMod val="65000"/>
                    <a:lumOff val="35000"/>
                  </a:schemeClr>
                </a:solidFill>
                <a:latin typeface="Lato" panose="020F0502020204030203" pitchFamily="34" charset="0"/>
              </a:rPr>
              <a:t> pie  pastry sweet. </a:t>
            </a:r>
            <a:endParaRPr lang="en-AU" sz="1100" b="1" dirty="0">
              <a:solidFill>
                <a:schemeClr val="tx1">
                  <a:lumMod val="65000"/>
                  <a:lumOff val="35000"/>
                </a:schemeClr>
              </a:solidFill>
              <a:latin typeface="Lato" panose="020F0502020204030203" pitchFamily="34" charset="0"/>
            </a:endParaRPr>
          </a:p>
        </p:txBody>
      </p:sp>
      <p:sp>
        <p:nvSpPr>
          <p:cNvPr id="31" name="Text Placeholder 32"/>
          <p:cNvSpPr txBox="1"/>
          <p:nvPr/>
        </p:nvSpPr>
        <p:spPr>
          <a:xfrm>
            <a:off x="1131570" y="1205990"/>
            <a:ext cx="6880862" cy="124670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chupa</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chups</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apple pie cupcake brownie bear claw  cake  pie gingerbread cotton candy bear claw croissant apple pie croissant cake tart </a:t>
            </a: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tart pastry gingerbread jelly soufflé bonbon sesame snaps tiramisu pie sesame snaps sweet roll jelly.</a:t>
            </a:r>
            <a:endParaRPr lang="en-US" sz="800" dirty="0">
              <a:solidFill>
                <a:schemeClr val="tx1">
                  <a:lumMod val="65000"/>
                  <a:lumOff val="35000"/>
                </a:schemeClr>
              </a:solidFill>
              <a:latin typeface="Lato Light" panose="020F0302020204030203" pitchFamily="34" charset="0"/>
            </a:endParaRPr>
          </a:p>
        </p:txBody>
      </p:sp>
      <p:sp>
        <p:nvSpPr>
          <p:cNvPr id="12" name="Rectangle 11"/>
          <p:cNvSpPr/>
          <p:nvPr/>
        </p:nvSpPr>
        <p:spPr>
          <a:xfrm>
            <a:off x="4738878" y="1893383"/>
            <a:ext cx="494368" cy="485117"/>
          </a:xfrm>
          <a:prstGeom prst="rect">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dirty="0">
                <a:latin typeface="Lato Bold" panose="020F0802020204030203" pitchFamily="34" charset="0"/>
              </a:rPr>
              <a:t>03</a:t>
            </a:r>
            <a:endParaRPr lang="en-US" sz="1500" dirty="0">
              <a:latin typeface="Lato Bold" panose="020F0802020204030203" pitchFamily="34" charset="0"/>
            </a:endParaRPr>
          </a:p>
          <a:p>
            <a:pPr algn="ctr"/>
            <a:r>
              <a:rPr lang="en-US" sz="900" dirty="0">
                <a:latin typeface="Lato Bold" panose="020F0802020204030203" pitchFamily="34" charset="0"/>
              </a:rPr>
              <a:t>JAN</a:t>
            </a:r>
            <a:endParaRPr lang="id-ID" sz="900" dirty="0">
              <a:latin typeface="Lato Bold" panose="020F0802020204030203" pitchFamily="34" charset="0"/>
            </a:endParaRPr>
          </a:p>
        </p:txBody>
      </p:sp>
      <p:sp>
        <p:nvSpPr>
          <p:cNvPr id="39" name="Text Placeholder 32"/>
          <p:cNvSpPr txBox="1"/>
          <p:nvPr/>
        </p:nvSpPr>
        <p:spPr>
          <a:xfrm>
            <a:off x="5349241" y="3660567"/>
            <a:ext cx="2494025" cy="90000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chupa</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chups</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apple pie cupcake brownie bear claw  cake  pie gingerbread cotton candy. Bear claw croissant apple pie. Croissant cake tart Donut sweet wafer bonbon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pastry sweet. </a:t>
            </a:r>
            <a:endParaRPr lang="en-US" sz="800" dirty="0">
              <a:solidFill>
                <a:schemeClr val="tx1">
                  <a:lumMod val="65000"/>
                  <a:lumOff val="35000"/>
                </a:schemeClr>
              </a:solidFill>
              <a:latin typeface="Lato Light" panose="020F0302020204030203" pitchFamily="34" charset="0"/>
            </a:endParaRPr>
          </a:p>
        </p:txBody>
      </p:sp>
      <p:sp>
        <p:nvSpPr>
          <p:cNvPr id="40" name="Text Placeholder 33"/>
          <p:cNvSpPr txBox="1"/>
          <p:nvPr/>
        </p:nvSpPr>
        <p:spPr>
          <a:xfrm>
            <a:off x="5349240" y="3263093"/>
            <a:ext cx="2494025" cy="66788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AU" sz="1100" b="1" dirty="0">
                <a:solidFill>
                  <a:schemeClr val="tx1">
                    <a:lumMod val="65000"/>
                    <a:lumOff val="35000"/>
                  </a:schemeClr>
                </a:solidFill>
                <a:latin typeface="Lato" panose="020F0502020204030203" pitchFamily="34" charset="0"/>
              </a:rPr>
              <a:t>Donut sweet wafer bonbon </a:t>
            </a:r>
            <a:r>
              <a:rPr lang="en-AU" sz="1100" b="1" dirty="0" err="1">
                <a:solidFill>
                  <a:schemeClr val="tx1">
                    <a:lumMod val="65000"/>
                    <a:lumOff val="35000"/>
                  </a:schemeClr>
                </a:solidFill>
                <a:latin typeface="Lato" panose="020F0502020204030203" pitchFamily="34" charset="0"/>
              </a:rPr>
              <a:t>applicake</a:t>
            </a:r>
            <a:r>
              <a:rPr lang="en-AU" sz="1100" b="1" dirty="0">
                <a:solidFill>
                  <a:schemeClr val="tx1">
                    <a:lumMod val="65000"/>
                    <a:lumOff val="35000"/>
                  </a:schemeClr>
                </a:solidFill>
                <a:latin typeface="Lato" panose="020F0502020204030203" pitchFamily="34" charset="0"/>
              </a:rPr>
              <a:t> pie  pastry sweet. </a:t>
            </a:r>
            <a:endParaRPr lang="en-AU" sz="1100" b="1" dirty="0">
              <a:solidFill>
                <a:schemeClr val="tx1">
                  <a:lumMod val="65000"/>
                  <a:lumOff val="35000"/>
                </a:schemeClr>
              </a:solidFill>
              <a:latin typeface="Lato" panose="020F0502020204030203" pitchFamily="34" charset="0"/>
            </a:endParaRPr>
          </a:p>
        </p:txBody>
      </p:sp>
      <p:sp>
        <p:nvSpPr>
          <p:cNvPr id="41" name="Rectangle 40"/>
          <p:cNvSpPr/>
          <p:nvPr/>
        </p:nvSpPr>
        <p:spPr>
          <a:xfrm>
            <a:off x="4738878" y="3279926"/>
            <a:ext cx="494368" cy="485117"/>
          </a:xfrm>
          <a:prstGeom prst="rect">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dirty="0">
                <a:latin typeface="Lato Bold" panose="020F0802020204030203" pitchFamily="34" charset="0"/>
              </a:rPr>
              <a:t>27</a:t>
            </a:r>
            <a:endParaRPr lang="en-US" sz="1500" dirty="0">
              <a:latin typeface="Lato Bold" panose="020F0802020204030203" pitchFamily="34" charset="0"/>
            </a:endParaRPr>
          </a:p>
          <a:p>
            <a:pPr algn="ctr"/>
            <a:r>
              <a:rPr lang="en-US" sz="900" dirty="0">
                <a:latin typeface="Lato Bold" panose="020F0802020204030203" pitchFamily="34" charset="0"/>
              </a:rPr>
              <a:t>MAR</a:t>
            </a:r>
            <a:endParaRPr lang="id-ID" sz="900" dirty="0">
              <a:latin typeface="Lato Bold" panose="020F0802020204030203" pitchFamily="34" charset="0"/>
            </a:endParaRPr>
          </a:p>
        </p:txBody>
      </p:sp>
      <p:pic>
        <p:nvPicPr>
          <p:cNvPr id="6" name="图片占位符 5"/>
          <p:cNvPicPr>
            <a:picLocks noGrp="1" noChangeAspect="1"/>
          </p:cNvPicPr>
          <p:nvPr>
            <p:ph type="pic" sz="quarter" idx="15"/>
          </p:nvPr>
        </p:nvPicPr>
        <p:blipFill>
          <a:blip r:embed="rId1" cstate="print">
            <a:extLst>
              <a:ext uri="{28A0092B-C50C-407E-A947-70E740481C1C}">
                <a14:useLocalDpi xmlns:a14="http://schemas.microsoft.com/office/drawing/2010/main" val="0"/>
              </a:ext>
            </a:extLst>
          </a:blip>
          <a:srcRect l="6842" r="6842"/>
          <a:stretch>
            <a:fillRect/>
          </a:stretch>
        </p:blipFill>
        <p:spPr/>
      </p:pic>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anim calcmode="lin" valueType="num">
                                      <p:cBhvr>
                                        <p:cTn id="18" dur="500" fill="hold"/>
                                        <p:tgtEl>
                                          <p:spTgt spid="31"/>
                                        </p:tgtEl>
                                        <p:attrNameLst>
                                          <p:attrName>ppt_x</p:attrName>
                                        </p:attrNameLst>
                                      </p:cBhvr>
                                      <p:tavLst>
                                        <p:tav tm="0">
                                          <p:val>
                                            <p:strVal val="#ppt_x"/>
                                          </p:val>
                                        </p:tav>
                                        <p:tav tm="100000">
                                          <p:val>
                                            <p:strVal val="#ppt_x"/>
                                          </p:val>
                                        </p:tav>
                                      </p:tavLst>
                                    </p:anim>
                                    <p:anim calcmode="lin" valueType="num">
                                      <p:cBhvr>
                                        <p:cTn id="19"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p"/>
      <p:bldP spid="33" grpId="0"/>
      <p:bldP spid="35" grpId="0"/>
      <p:bldP spid="31" grpId="0"/>
      <p:bldP spid="12" grpId="0" animBg="1"/>
      <p:bldP spid="39" grpId="0"/>
      <p:bldP spid="40" grpId="0"/>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id-ID" dirty="0"/>
              <a:t>Biscuit oat cake carrot cake muffin jelly beans chocolate chocolate sugar plum </a:t>
            </a:r>
            <a:r>
              <a:rPr lang="id-ID" dirty="0" smtClean="0"/>
              <a:t>cheesecake</a:t>
            </a:r>
            <a:endParaRPr lang="id-ID" dirty="0"/>
          </a:p>
        </p:txBody>
      </p:sp>
      <p:sp>
        <p:nvSpPr>
          <p:cNvPr id="2" name="Text Placeholder 1"/>
          <p:cNvSpPr>
            <a:spLocks noGrp="1"/>
          </p:cNvSpPr>
          <p:nvPr>
            <p:ph type="body" sz="quarter" idx="13"/>
          </p:nvPr>
        </p:nvSpPr>
        <p:spPr/>
        <p:txBody>
          <a:bodyPr/>
          <a:lstStyle/>
          <a:p>
            <a:r>
              <a:rPr lang="en-US" dirty="0" smtClean="0"/>
              <a:t>Creative Tile With Image Infographic</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33" name="Text Placeholder 32"/>
          <p:cNvSpPr txBox="1"/>
          <p:nvPr/>
        </p:nvSpPr>
        <p:spPr>
          <a:xfrm>
            <a:off x="4594861" y="3482365"/>
            <a:ext cx="3248405" cy="124670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chupa</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chups</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apple pie cupcake brownie bear claw  cake  pie gingerbread cotton candy. Bear claw croissant apple pie. Croissant cake tart </a:t>
            </a: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tart pastry. Gingerbread jelly soufflé bonbon sesame snaps. Tiramisu pie sesame snaps. Sweet roll jelly  wafer cake oat cake. sweet wafer bonbon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pastry sweet. Tootsie roll marzipan jujubes chocolate bar candy canes topping jelly beans chocolate bar biscuit. </a:t>
            </a:r>
            <a:endParaRPr lang="en-US" sz="800" dirty="0">
              <a:solidFill>
                <a:schemeClr val="tx1">
                  <a:lumMod val="65000"/>
                  <a:lumOff val="35000"/>
                </a:schemeClr>
              </a:solidFill>
              <a:latin typeface="Lato Light" panose="020F0302020204030203" pitchFamily="34" charset="0"/>
            </a:endParaRPr>
          </a:p>
        </p:txBody>
      </p:sp>
      <p:sp>
        <p:nvSpPr>
          <p:cNvPr id="34" name="Oval 33"/>
          <p:cNvSpPr/>
          <p:nvPr/>
        </p:nvSpPr>
        <p:spPr>
          <a:xfrm>
            <a:off x="4594861" y="2966569"/>
            <a:ext cx="439340" cy="43934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latin typeface="FontAwesome" pitchFamily="2" charset="0"/>
            </a:endParaRPr>
          </a:p>
        </p:txBody>
      </p:sp>
      <p:sp>
        <p:nvSpPr>
          <p:cNvPr id="35" name="Text Placeholder 33"/>
          <p:cNvSpPr txBox="1"/>
          <p:nvPr/>
        </p:nvSpPr>
        <p:spPr>
          <a:xfrm>
            <a:off x="5192098" y="3007716"/>
            <a:ext cx="2651167" cy="33213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AU" sz="1100" b="1" dirty="0">
                <a:solidFill>
                  <a:srgbClr val="5DB510"/>
                </a:solidFill>
                <a:latin typeface="Lato" panose="020F0502020204030203" pitchFamily="34" charset="0"/>
              </a:rPr>
              <a:t>We Are The Best Creative Agency Company Who’ll Build The Best Brand For You</a:t>
            </a:r>
            <a:endParaRPr lang="en-AU" sz="1100" b="1" dirty="0">
              <a:solidFill>
                <a:srgbClr val="5DB510"/>
              </a:solidFill>
              <a:latin typeface="Lato" panose="020F0502020204030203" pitchFamily="34" charset="0"/>
            </a:endParaRPr>
          </a:p>
        </p:txBody>
      </p:sp>
      <p:grpSp>
        <p:nvGrpSpPr>
          <p:cNvPr id="8" name="Group 7"/>
          <p:cNvGrpSpPr/>
          <p:nvPr/>
        </p:nvGrpSpPr>
        <p:grpSpPr>
          <a:xfrm>
            <a:off x="748048" y="1187611"/>
            <a:ext cx="3436372" cy="3352385"/>
            <a:chOff x="1247362" y="1888031"/>
            <a:chExt cx="3912424" cy="3816803"/>
          </a:xfrm>
        </p:grpSpPr>
        <p:graphicFrame>
          <p:nvGraphicFramePr>
            <p:cNvPr id="22" name="Chart 21"/>
            <p:cNvGraphicFramePr/>
            <p:nvPr/>
          </p:nvGraphicFramePr>
          <p:xfrm>
            <a:off x="1247362" y="1888031"/>
            <a:ext cx="3912424" cy="3816803"/>
          </p:xfrm>
          <a:graphic>
            <a:graphicData uri="http://schemas.openxmlformats.org/drawingml/2006/chart">
              <c:chart xmlns:c="http://schemas.openxmlformats.org/drawingml/2006/chart" xmlns:r="http://schemas.openxmlformats.org/officeDocument/2006/relationships" r:id="rId1"/>
            </a:graphicData>
          </a:graphic>
        </p:graphicFrame>
        <p:sp>
          <p:nvSpPr>
            <p:cNvPr id="24" name="TextBox 23"/>
            <p:cNvSpPr txBox="1"/>
            <p:nvPr/>
          </p:nvSpPr>
          <p:spPr>
            <a:xfrm>
              <a:off x="2764461" y="3396765"/>
              <a:ext cx="889135" cy="490579"/>
            </a:xfrm>
            <a:prstGeom prst="rect">
              <a:avLst/>
            </a:prstGeom>
            <a:noFill/>
          </p:spPr>
          <p:txBody>
            <a:bodyPr wrap="square" lIns="0" tIns="0" rIns="0" bIns="0" rtlCol="0">
              <a:spAutoFit/>
            </a:bodyPr>
            <a:lstStyle/>
            <a:p>
              <a:pPr algn="ctr"/>
              <a:r>
                <a:rPr lang="en-US" b="1" dirty="0">
                  <a:solidFill>
                    <a:schemeClr val="tx1">
                      <a:lumMod val="65000"/>
                      <a:lumOff val="35000"/>
                    </a:schemeClr>
                  </a:solidFill>
                  <a:latin typeface="Lato" panose="020F0502020204030203" pitchFamily="34" charset="0"/>
                </a:rPr>
                <a:t>Data Analysis</a:t>
              </a:r>
              <a:endParaRPr lang="en-US" b="1" dirty="0">
                <a:solidFill>
                  <a:schemeClr val="tx1">
                    <a:lumMod val="65000"/>
                    <a:lumOff val="35000"/>
                  </a:schemeClr>
                </a:solidFill>
                <a:latin typeface="Lato" panose="020F0502020204030203" pitchFamily="34" charset="0"/>
              </a:endParaRPr>
            </a:p>
          </p:txBody>
        </p:sp>
        <p:sp>
          <p:nvSpPr>
            <p:cNvPr id="26" name="TextBox 25"/>
            <p:cNvSpPr txBox="1"/>
            <p:nvPr/>
          </p:nvSpPr>
          <p:spPr>
            <a:xfrm>
              <a:off x="4129072" y="3787607"/>
              <a:ext cx="560663" cy="455539"/>
            </a:xfrm>
            <a:prstGeom prst="rect">
              <a:avLst/>
            </a:prstGeom>
            <a:noFill/>
          </p:spPr>
          <p:txBody>
            <a:bodyPr wrap="none" rtlCol="0">
              <a:spAutoFit/>
            </a:bodyPr>
            <a:lstStyle/>
            <a:p>
              <a:pPr algn="ctr"/>
              <a:r>
                <a:rPr lang="en-US" sz="800" b="1" dirty="0">
                  <a:solidFill>
                    <a:schemeClr val="bg1"/>
                  </a:solidFill>
                  <a:latin typeface="+mj-lt"/>
                </a:rPr>
                <a:t>Type A</a:t>
              </a:r>
              <a:endParaRPr lang="en-US" sz="800" b="1" dirty="0">
                <a:solidFill>
                  <a:schemeClr val="bg1"/>
                </a:solidFill>
                <a:latin typeface="+mj-lt"/>
              </a:endParaRPr>
            </a:p>
            <a:p>
              <a:pPr algn="ctr"/>
              <a:r>
                <a:rPr lang="en-US" sz="1200" b="1" dirty="0">
                  <a:solidFill>
                    <a:schemeClr val="bg1"/>
                  </a:solidFill>
                  <a:latin typeface="+mj-lt"/>
                </a:rPr>
                <a:t>63%</a:t>
              </a:r>
              <a:endParaRPr lang="en-US" sz="1200" b="1" dirty="0">
                <a:solidFill>
                  <a:schemeClr val="bg1"/>
                </a:solidFill>
                <a:latin typeface="+mj-lt"/>
              </a:endParaRPr>
            </a:p>
          </p:txBody>
        </p:sp>
        <p:sp>
          <p:nvSpPr>
            <p:cNvPr id="27" name="TextBox 26"/>
            <p:cNvSpPr txBox="1"/>
            <p:nvPr/>
          </p:nvSpPr>
          <p:spPr>
            <a:xfrm>
              <a:off x="1692900" y="3795893"/>
              <a:ext cx="560663" cy="455539"/>
            </a:xfrm>
            <a:prstGeom prst="rect">
              <a:avLst/>
            </a:prstGeom>
            <a:noFill/>
          </p:spPr>
          <p:txBody>
            <a:bodyPr wrap="none" rtlCol="0">
              <a:spAutoFit/>
            </a:bodyPr>
            <a:lstStyle/>
            <a:p>
              <a:pPr algn="ctr"/>
              <a:r>
                <a:rPr lang="en-US" sz="800" b="1" dirty="0">
                  <a:solidFill>
                    <a:schemeClr val="bg1"/>
                  </a:solidFill>
                  <a:latin typeface="+mj-lt"/>
                </a:rPr>
                <a:t>Type B</a:t>
              </a:r>
              <a:endParaRPr lang="en-US" sz="800" b="1" dirty="0">
                <a:solidFill>
                  <a:schemeClr val="bg1"/>
                </a:solidFill>
                <a:latin typeface="+mj-lt"/>
              </a:endParaRPr>
            </a:p>
            <a:p>
              <a:pPr algn="ctr"/>
              <a:r>
                <a:rPr lang="en-US" sz="1200" b="1" dirty="0">
                  <a:solidFill>
                    <a:schemeClr val="bg1"/>
                  </a:solidFill>
                  <a:latin typeface="+mj-lt"/>
                </a:rPr>
                <a:t>22%</a:t>
              </a:r>
              <a:endParaRPr lang="en-US" sz="1200" b="1" dirty="0">
                <a:solidFill>
                  <a:schemeClr val="bg1"/>
                </a:solidFill>
                <a:latin typeface="+mj-lt"/>
              </a:endParaRPr>
            </a:p>
          </p:txBody>
        </p:sp>
        <p:sp>
          <p:nvSpPr>
            <p:cNvPr id="28" name="TextBox 27"/>
            <p:cNvSpPr txBox="1"/>
            <p:nvPr/>
          </p:nvSpPr>
          <p:spPr>
            <a:xfrm>
              <a:off x="1953166" y="2588145"/>
              <a:ext cx="560663" cy="455539"/>
            </a:xfrm>
            <a:prstGeom prst="rect">
              <a:avLst/>
            </a:prstGeom>
            <a:noFill/>
          </p:spPr>
          <p:txBody>
            <a:bodyPr wrap="none" rtlCol="0">
              <a:spAutoFit/>
            </a:bodyPr>
            <a:lstStyle/>
            <a:p>
              <a:pPr algn="ctr"/>
              <a:r>
                <a:rPr lang="en-US" sz="800" b="1" dirty="0">
                  <a:solidFill>
                    <a:schemeClr val="bg1"/>
                  </a:solidFill>
                  <a:latin typeface="+mj-lt"/>
                </a:rPr>
                <a:t>Type D</a:t>
              </a:r>
              <a:endParaRPr lang="en-US" sz="800" b="1" dirty="0">
                <a:solidFill>
                  <a:schemeClr val="bg1"/>
                </a:solidFill>
                <a:latin typeface="+mj-lt"/>
              </a:endParaRPr>
            </a:p>
            <a:p>
              <a:pPr algn="ctr"/>
              <a:r>
                <a:rPr lang="en-US" sz="1200" b="1" dirty="0">
                  <a:solidFill>
                    <a:schemeClr val="bg1"/>
                  </a:solidFill>
                  <a:latin typeface="+mj-lt"/>
                </a:rPr>
                <a:t>13%</a:t>
              </a:r>
              <a:endParaRPr lang="en-US" sz="1200" b="1" dirty="0">
                <a:solidFill>
                  <a:schemeClr val="bg1"/>
                </a:solidFill>
                <a:latin typeface="+mj-lt"/>
              </a:endParaRPr>
            </a:p>
          </p:txBody>
        </p:sp>
        <p:sp>
          <p:nvSpPr>
            <p:cNvPr id="29" name="TextBox 28"/>
            <p:cNvSpPr txBox="1"/>
            <p:nvPr/>
          </p:nvSpPr>
          <p:spPr>
            <a:xfrm>
              <a:off x="2585936" y="2177551"/>
              <a:ext cx="560663" cy="455539"/>
            </a:xfrm>
            <a:prstGeom prst="rect">
              <a:avLst/>
            </a:prstGeom>
            <a:noFill/>
          </p:spPr>
          <p:txBody>
            <a:bodyPr wrap="none" rtlCol="0">
              <a:spAutoFit/>
            </a:bodyPr>
            <a:lstStyle/>
            <a:p>
              <a:pPr algn="ctr"/>
              <a:r>
                <a:rPr lang="en-US" sz="800" b="1" dirty="0">
                  <a:solidFill>
                    <a:schemeClr val="bg1"/>
                  </a:solidFill>
                  <a:latin typeface="+mj-lt"/>
                </a:rPr>
                <a:t>Type D</a:t>
              </a:r>
              <a:endParaRPr lang="en-US" sz="800" b="1" dirty="0">
                <a:solidFill>
                  <a:schemeClr val="bg1"/>
                </a:solidFill>
                <a:latin typeface="+mj-lt"/>
              </a:endParaRPr>
            </a:p>
            <a:p>
              <a:pPr algn="ctr"/>
              <a:r>
                <a:rPr lang="en-US" sz="1200" b="1" dirty="0">
                  <a:solidFill>
                    <a:schemeClr val="bg1"/>
                  </a:solidFill>
                  <a:latin typeface="+mj-lt"/>
                </a:rPr>
                <a:t>9%</a:t>
              </a:r>
              <a:endParaRPr lang="en-US" sz="1200" b="1" dirty="0">
                <a:solidFill>
                  <a:schemeClr val="bg1"/>
                </a:solidFill>
                <a:latin typeface="+mj-lt"/>
              </a:endParaRPr>
            </a:p>
          </p:txBody>
        </p:sp>
      </p:grpSp>
      <p:pic>
        <p:nvPicPr>
          <p:cNvPr id="6" name="图片占位符 5"/>
          <p:cNvPicPr>
            <a:picLocks noGrp="1" noChangeAspect="1"/>
          </p:cNvPicPr>
          <p:nvPr>
            <p:ph type="pic" sz="quarter" idx="15"/>
          </p:nvPr>
        </p:nvPicPr>
        <p:blipFill>
          <a:blip r:embed="rId2" cstate="print">
            <a:extLst>
              <a:ext uri="{28A0092B-C50C-407E-A947-70E740481C1C}">
                <a14:useLocalDpi xmlns:a14="http://schemas.microsoft.com/office/drawing/2010/main" val="0"/>
              </a:ext>
            </a:extLst>
          </a:blip>
          <a:srcRect t="15486" b="15486"/>
          <a:stretch>
            <a:fillRect/>
          </a:stretch>
        </p:blipFill>
        <p:spPr/>
      </p:pic>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p"/>
      <p:bldP spid="33" grpId="0"/>
      <p:bldP spid="34" grpId="0" animBg="1"/>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21"/>
          </p:nvPr>
        </p:nvPicPr>
        <p:blipFill>
          <a:blip r:embed="rId1" cstate="print">
            <a:extLst>
              <a:ext uri="{28A0092B-C50C-407E-A947-70E740481C1C}">
                <a14:useLocalDpi xmlns:a14="http://schemas.microsoft.com/office/drawing/2010/main" val="0"/>
              </a:ext>
            </a:extLst>
          </a:blip>
          <a:srcRect l="16664" r="16664"/>
          <a:stretch>
            <a:fillRect/>
          </a:stretch>
        </p:blipFill>
        <p:spPr/>
      </p:pic>
      <p:pic>
        <p:nvPicPr>
          <p:cNvPr id="9" name="图片占位符 8"/>
          <p:cNvPicPr>
            <a:picLocks noGrp="1" noChangeAspect="1"/>
          </p:cNvPicPr>
          <p:nvPr>
            <p:ph type="pic" sz="quarter" idx="20"/>
          </p:nvPr>
        </p:nvPicPr>
        <p:blipFill>
          <a:blip r:embed="rId2" cstate="print">
            <a:extLst>
              <a:ext uri="{28A0092B-C50C-407E-A947-70E740481C1C}">
                <a14:useLocalDpi xmlns:a14="http://schemas.microsoft.com/office/drawing/2010/main" val="0"/>
              </a:ext>
            </a:extLst>
          </a:blip>
          <a:srcRect l="16667" r="16667"/>
          <a:stretch>
            <a:fillRect/>
          </a:stretch>
        </p:blipFill>
        <p:spPr/>
      </p:pic>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2" name="Text Placeholder 1"/>
          <p:cNvSpPr>
            <a:spLocks noGrp="1"/>
          </p:cNvSpPr>
          <p:nvPr>
            <p:ph type="body" sz="quarter" idx="13"/>
          </p:nvPr>
        </p:nvSpPr>
        <p:spPr/>
        <p:txBody>
          <a:bodyPr/>
          <a:lstStyle/>
          <a:p>
            <a:r>
              <a:rPr lang="en-US" dirty="0" smtClean="0"/>
              <a:t>Creative Three Circle Data</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185" name="Oval 184"/>
          <p:cNvSpPr/>
          <p:nvPr/>
        </p:nvSpPr>
        <p:spPr>
          <a:xfrm>
            <a:off x="1358966" y="2105247"/>
            <a:ext cx="614031" cy="614031"/>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2100" dirty="0">
                <a:solidFill>
                  <a:schemeClr val="bg1"/>
                </a:solidFill>
                <a:latin typeface="FontAwesome" pitchFamily="2" charset="0"/>
              </a:rPr>
              <a:t></a:t>
            </a:r>
            <a:endParaRPr lang="en-AU" sz="2100" dirty="0">
              <a:solidFill>
                <a:schemeClr val="bg1"/>
              </a:solidFill>
              <a:latin typeface="FontAwesome" pitchFamily="2" charset="0"/>
            </a:endParaRPr>
          </a:p>
        </p:txBody>
      </p:sp>
      <p:sp>
        <p:nvSpPr>
          <p:cNvPr id="186" name="Oval 185"/>
          <p:cNvSpPr/>
          <p:nvPr/>
        </p:nvSpPr>
        <p:spPr>
          <a:xfrm>
            <a:off x="7171005" y="2105247"/>
            <a:ext cx="614031" cy="614031"/>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2100" dirty="0">
                <a:solidFill>
                  <a:schemeClr val="bg1"/>
                </a:solidFill>
                <a:latin typeface="FontAwesome" pitchFamily="2" charset="0"/>
              </a:rPr>
              <a:t></a:t>
            </a:r>
            <a:endParaRPr lang="en-AU" sz="2100" dirty="0">
              <a:solidFill>
                <a:schemeClr val="bg1"/>
              </a:solidFill>
              <a:latin typeface="FontAwesome" pitchFamily="2" charset="0"/>
            </a:endParaRPr>
          </a:p>
        </p:txBody>
      </p:sp>
      <p:sp>
        <p:nvSpPr>
          <p:cNvPr id="187" name="Text Placeholder 32"/>
          <p:cNvSpPr txBox="1"/>
          <p:nvPr/>
        </p:nvSpPr>
        <p:spPr>
          <a:xfrm>
            <a:off x="1677890" y="3956517"/>
            <a:ext cx="2151380" cy="4483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buNone/>
            </a:pPr>
            <a:r>
              <a:rPr lang="en-US" sz="800" dirty="0">
                <a:solidFill>
                  <a:schemeClr val="tx1">
                    <a:lumMod val="65000"/>
                    <a:lumOff val="35000"/>
                  </a:schemeClr>
                </a:solidFill>
                <a:latin typeface="Lato Light" panose="020F0302020204030203" pitchFamily="34" charset="0"/>
              </a:rPr>
              <a:t>Lemon drops oat cake oat cake sugar plum sweet chocolate cake sweet pastry candy caramels icing lemon drops</a:t>
            </a:r>
            <a:endParaRPr lang="en-US" sz="800" dirty="0">
              <a:solidFill>
                <a:schemeClr val="tx1">
                  <a:lumMod val="65000"/>
                  <a:lumOff val="35000"/>
                </a:schemeClr>
              </a:solidFill>
              <a:latin typeface="Lato Light" panose="020F0302020204030203" pitchFamily="34" charset="0"/>
            </a:endParaRPr>
          </a:p>
        </p:txBody>
      </p:sp>
      <p:sp>
        <p:nvSpPr>
          <p:cNvPr id="188" name="Text Placeholder 33"/>
          <p:cNvSpPr txBox="1"/>
          <p:nvPr/>
        </p:nvSpPr>
        <p:spPr>
          <a:xfrm>
            <a:off x="1665981" y="3725809"/>
            <a:ext cx="2167732" cy="20998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5DB510"/>
                </a:solidFill>
                <a:latin typeface="Lato" panose="020F0502020204030203" pitchFamily="34" charset="0"/>
              </a:rPr>
              <a:t>Desktop Application</a:t>
            </a:r>
            <a:endParaRPr lang="en-AU" sz="1000" b="1" dirty="0">
              <a:solidFill>
                <a:srgbClr val="5DB510"/>
              </a:solidFill>
              <a:latin typeface="Lato" panose="020F0502020204030203" pitchFamily="34" charset="0"/>
            </a:endParaRPr>
          </a:p>
        </p:txBody>
      </p:sp>
      <p:sp>
        <p:nvSpPr>
          <p:cNvPr id="189" name="Text Placeholder 32"/>
          <p:cNvSpPr txBox="1"/>
          <p:nvPr/>
        </p:nvSpPr>
        <p:spPr>
          <a:xfrm>
            <a:off x="5319760" y="3956517"/>
            <a:ext cx="2151380" cy="4483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buNone/>
            </a:pPr>
            <a:r>
              <a:rPr lang="en-US" sz="800" dirty="0">
                <a:solidFill>
                  <a:schemeClr val="tx1">
                    <a:lumMod val="65000"/>
                    <a:lumOff val="35000"/>
                  </a:schemeClr>
                </a:solidFill>
                <a:latin typeface="Lato Light" panose="020F0302020204030203" pitchFamily="34" charset="0"/>
              </a:rPr>
              <a:t>Lemon drops oat cake oat cake sugar plum sweet chocolate cake sweet pastry candy caramels icing lemon drops</a:t>
            </a:r>
            <a:endParaRPr lang="en-US" sz="800" dirty="0">
              <a:solidFill>
                <a:schemeClr val="tx1">
                  <a:lumMod val="65000"/>
                  <a:lumOff val="35000"/>
                </a:schemeClr>
              </a:solidFill>
              <a:latin typeface="Lato Light" panose="020F0302020204030203" pitchFamily="34" charset="0"/>
            </a:endParaRPr>
          </a:p>
        </p:txBody>
      </p:sp>
      <p:sp>
        <p:nvSpPr>
          <p:cNvPr id="190" name="Text Placeholder 33"/>
          <p:cNvSpPr txBox="1"/>
          <p:nvPr/>
        </p:nvSpPr>
        <p:spPr>
          <a:xfrm>
            <a:off x="5307850" y="3725809"/>
            <a:ext cx="2167732" cy="20998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5DB510"/>
                </a:solidFill>
                <a:latin typeface="Lato" panose="020F0502020204030203" pitchFamily="34" charset="0"/>
              </a:rPr>
              <a:t>Business Strategy</a:t>
            </a:r>
            <a:endParaRPr lang="en-AU" sz="1000" b="1" dirty="0">
              <a:solidFill>
                <a:srgbClr val="5DB510"/>
              </a:solidFill>
              <a:latin typeface="Lato" panose="020F0502020204030203" pitchFamily="34" charset="0"/>
            </a:endParaRPr>
          </a:p>
        </p:txBody>
      </p:sp>
      <p:grpSp>
        <p:nvGrpSpPr>
          <p:cNvPr id="5" name="Group 4"/>
          <p:cNvGrpSpPr/>
          <p:nvPr/>
        </p:nvGrpSpPr>
        <p:grpSpPr>
          <a:xfrm>
            <a:off x="3490356" y="1330618"/>
            <a:ext cx="2163290" cy="2163290"/>
            <a:chOff x="4653808" y="1774157"/>
            <a:chExt cx="2884386" cy="2884386"/>
          </a:xfrm>
        </p:grpSpPr>
        <p:sp>
          <p:nvSpPr>
            <p:cNvPr id="6" name="Oval 5"/>
            <p:cNvSpPr/>
            <p:nvPr/>
          </p:nvSpPr>
          <p:spPr>
            <a:xfrm>
              <a:off x="4653808" y="1774157"/>
              <a:ext cx="2884386" cy="2884386"/>
            </a:xfrm>
            <a:prstGeom prst="ellipse">
              <a:avLst/>
            </a:prstGeom>
            <a:solidFill>
              <a:srgbClr val="637C9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p:cNvSpPr/>
            <p:nvPr/>
          </p:nvSpPr>
          <p:spPr>
            <a:xfrm>
              <a:off x="5767706" y="2436262"/>
              <a:ext cx="656591" cy="615553"/>
            </a:xfrm>
            <a:prstGeom prst="rect">
              <a:avLst/>
            </a:prstGeom>
          </p:spPr>
          <p:txBody>
            <a:bodyPr wrap="none">
              <a:spAutoFit/>
            </a:bodyPr>
            <a:lstStyle/>
            <a:p>
              <a:pPr algn="ctr"/>
              <a:r>
                <a:rPr lang="en-AU" sz="2400" dirty="0">
                  <a:solidFill>
                    <a:schemeClr val="bg1"/>
                  </a:solidFill>
                  <a:latin typeface="FontAwesome" pitchFamily="2" charset="0"/>
                </a:rPr>
                <a:t></a:t>
              </a:r>
              <a:endParaRPr lang="en-US" sz="2400" dirty="0">
                <a:solidFill>
                  <a:schemeClr val="bg1"/>
                </a:solidFill>
                <a:latin typeface="FontAwesome" pitchFamily="2" charset="0"/>
              </a:endParaRPr>
            </a:p>
          </p:txBody>
        </p:sp>
        <p:sp>
          <p:nvSpPr>
            <p:cNvPr id="191" name="Text Placeholder 32"/>
            <p:cNvSpPr txBox="1"/>
            <p:nvPr/>
          </p:nvSpPr>
          <p:spPr>
            <a:xfrm>
              <a:off x="5114868" y="3195647"/>
              <a:ext cx="1962266" cy="10042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buNone/>
              </a:pPr>
              <a:r>
                <a:rPr lang="en-US" sz="800" dirty="0">
                  <a:solidFill>
                    <a:schemeClr val="bg1"/>
                  </a:solidFill>
                  <a:latin typeface="Lato Light" panose="020F0302020204030203" pitchFamily="34" charset="0"/>
                </a:rPr>
                <a:t>Lemon drops oat cake oat cake sugar plum sweet chocolate cake sweet pastry candy caramels icing lemon drops</a:t>
              </a:r>
              <a:endParaRPr lang="en-US" sz="800" dirty="0">
                <a:solidFill>
                  <a:schemeClr val="bg1"/>
                </a:solidFill>
                <a:latin typeface="Lato Light" panose="020F0302020204030203" pitchFamily="34" charset="0"/>
              </a:endParaRPr>
            </a:p>
          </p:txBody>
        </p:sp>
      </p:grpSp>
      <p:sp>
        <p:nvSpPr>
          <p:cNvPr id="20" name="Rectangle 19"/>
          <p:cNvSpPr/>
          <p:nvPr/>
        </p:nvSpPr>
        <p:spPr>
          <a:xfrm>
            <a:off x="779023" y="2273763"/>
            <a:ext cx="497572" cy="284693"/>
          </a:xfrm>
          <a:prstGeom prst="rect">
            <a:avLst/>
          </a:prstGeom>
        </p:spPr>
        <p:txBody>
          <a:bodyPr wrap="none" lIns="68580" tIns="34290" rIns="68580" bIns="34290">
            <a:spAutoFit/>
          </a:bodyPr>
          <a:lstStyle/>
          <a:p>
            <a:pPr algn="r"/>
            <a:r>
              <a:rPr lang="en-AU" b="1" dirty="0" smtClean="0">
                <a:solidFill>
                  <a:srgbClr val="5DB510"/>
                </a:solidFill>
                <a:latin typeface="Lato Black" panose="020F0A02020204030203" pitchFamily="34" charset="0"/>
              </a:rPr>
              <a:t>63%</a:t>
            </a:r>
            <a:endParaRPr lang="en-AU" b="1" dirty="0">
              <a:solidFill>
                <a:srgbClr val="5DB510"/>
              </a:solidFill>
              <a:latin typeface="Lato Black" panose="020F0A02020204030203" pitchFamily="34" charset="0"/>
            </a:endParaRPr>
          </a:p>
        </p:txBody>
      </p:sp>
      <p:sp>
        <p:nvSpPr>
          <p:cNvPr id="192" name="Rectangle 191"/>
          <p:cNvSpPr/>
          <p:nvPr/>
        </p:nvSpPr>
        <p:spPr>
          <a:xfrm>
            <a:off x="7881763" y="2273763"/>
            <a:ext cx="497572" cy="284693"/>
          </a:xfrm>
          <a:prstGeom prst="rect">
            <a:avLst/>
          </a:prstGeom>
        </p:spPr>
        <p:txBody>
          <a:bodyPr wrap="none" lIns="68580" tIns="34290" rIns="68580" bIns="34290">
            <a:spAutoFit/>
          </a:bodyPr>
          <a:lstStyle/>
          <a:p>
            <a:r>
              <a:rPr lang="en-AU" b="1" dirty="0" smtClean="0">
                <a:solidFill>
                  <a:srgbClr val="5DB510"/>
                </a:solidFill>
                <a:latin typeface="Lato Black" panose="020F0A02020204030203" pitchFamily="34" charset="0"/>
              </a:rPr>
              <a:t>29%</a:t>
            </a:r>
            <a:endParaRPr lang="en-AU" b="1" dirty="0">
              <a:solidFill>
                <a:srgbClr val="5DB510"/>
              </a:solidFill>
              <a:latin typeface="Lato Black" panose="020F0A02020204030203" pitchFamily="34"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8"/>
                                        </p:tgtEl>
                                        <p:attrNameLst>
                                          <p:attrName>style.visibility</p:attrName>
                                        </p:attrNameLst>
                                      </p:cBhvr>
                                      <p:to>
                                        <p:strVal val="visible"/>
                                      </p:to>
                                    </p:set>
                                    <p:animEffect transition="in" filter="wipe(down)">
                                      <p:cBhvr>
                                        <p:cTn id="22" dur="500"/>
                                        <p:tgtEl>
                                          <p:spTgt spid="18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87"/>
                                        </p:tgtEl>
                                        <p:attrNameLst>
                                          <p:attrName>style.visibility</p:attrName>
                                        </p:attrNameLst>
                                      </p:cBhvr>
                                      <p:to>
                                        <p:strVal val="visible"/>
                                      </p:to>
                                    </p:set>
                                    <p:animEffect transition="in" filter="wipe(down)">
                                      <p:cBhvr>
                                        <p:cTn id="25" dur="500"/>
                                        <p:tgtEl>
                                          <p:spTgt spid="18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90"/>
                                        </p:tgtEl>
                                        <p:attrNameLst>
                                          <p:attrName>style.visibility</p:attrName>
                                        </p:attrNameLst>
                                      </p:cBhvr>
                                      <p:to>
                                        <p:strVal val="visible"/>
                                      </p:to>
                                    </p:set>
                                    <p:animEffect transition="in" filter="wipe(down)">
                                      <p:cBhvr>
                                        <p:cTn id="30" dur="500"/>
                                        <p:tgtEl>
                                          <p:spTgt spid="19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89"/>
                                        </p:tgtEl>
                                        <p:attrNameLst>
                                          <p:attrName>style.visibility</p:attrName>
                                        </p:attrNameLst>
                                      </p:cBhvr>
                                      <p:to>
                                        <p:strVal val="visible"/>
                                      </p:to>
                                    </p:set>
                                    <p:animEffect transition="in" filter="wipe(down)">
                                      <p:cBhvr>
                                        <p:cTn id="33" dur="500"/>
                                        <p:tgtEl>
                                          <p:spTgt spid="18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85"/>
                                        </p:tgtEl>
                                        <p:attrNameLst>
                                          <p:attrName>style.visibility</p:attrName>
                                        </p:attrNameLst>
                                      </p:cBhvr>
                                      <p:to>
                                        <p:strVal val="visible"/>
                                      </p:to>
                                    </p:set>
                                    <p:animEffect transition="in" filter="fade">
                                      <p:cBhvr>
                                        <p:cTn id="38" dur="500"/>
                                        <p:tgtEl>
                                          <p:spTgt spid="18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86"/>
                                        </p:tgtEl>
                                        <p:attrNameLst>
                                          <p:attrName>style.visibility</p:attrName>
                                        </p:attrNameLst>
                                      </p:cBhvr>
                                      <p:to>
                                        <p:strVal val="visible"/>
                                      </p:to>
                                    </p:set>
                                    <p:animEffect transition="in" filter="fade">
                                      <p:cBhvr>
                                        <p:cTn id="46" dur="500"/>
                                        <p:tgtEl>
                                          <p:spTgt spid="18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2"/>
                                        </p:tgtEl>
                                        <p:attrNameLst>
                                          <p:attrName>style.visibility</p:attrName>
                                        </p:attrNameLst>
                                      </p:cBhvr>
                                      <p:to>
                                        <p:strVal val="visible"/>
                                      </p:to>
                                    </p:set>
                                    <p:animEffect transition="in" filter="fade">
                                      <p:cBhvr>
                                        <p:cTn id="49"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p"/>
      <p:bldP spid="185" grpId="0" animBg="1"/>
      <p:bldP spid="186" grpId="0" animBg="1"/>
      <p:bldP spid="187" grpId="0"/>
      <p:bldP spid="188" grpId="0"/>
      <p:bldP spid="189" grpId="0"/>
      <p:bldP spid="190" grpId="0"/>
      <p:bldP spid="20" grpId="0"/>
      <p:bldP spid="19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id-ID" dirty="0"/>
              <a:t>Biscuit oat cake carrot cake muffin jelly beans chocolate chocolate sugar plum </a:t>
            </a:r>
            <a:r>
              <a:rPr lang="id-ID" dirty="0" smtClean="0"/>
              <a:t>cheesecake</a:t>
            </a:r>
            <a:endParaRPr lang="id-ID" dirty="0"/>
          </a:p>
        </p:txBody>
      </p:sp>
      <p:sp>
        <p:nvSpPr>
          <p:cNvPr id="2" name="Text Placeholder 1"/>
          <p:cNvSpPr>
            <a:spLocks noGrp="1"/>
          </p:cNvSpPr>
          <p:nvPr>
            <p:ph type="body" sz="quarter" idx="13"/>
          </p:nvPr>
        </p:nvSpPr>
        <p:spPr/>
        <p:txBody>
          <a:bodyPr/>
          <a:lstStyle/>
          <a:p>
            <a:r>
              <a:rPr lang="en-US" dirty="0"/>
              <a:t>Creative </a:t>
            </a:r>
            <a:r>
              <a:rPr lang="en-US" dirty="0" smtClean="0"/>
              <a:t>Circle Chart Infographic</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29" name="Oval 28"/>
          <p:cNvSpPr/>
          <p:nvPr/>
        </p:nvSpPr>
        <p:spPr>
          <a:xfrm>
            <a:off x="1038891" y="1401387"/>
            <a:ext cx="1501244" cy="1501243"/>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200" b="1" dirty="0">
                <a:solidFill>
                  <a:schemeClr val="bg1"/>
                </a:solidFill>
                <a:latin typeface="+mj-lt"/>
              </a:rPr>
              <a:t>Strengths</a:t>
            </a:r>
            <a:endParaRPr lang="en-US" sz="1200" b="1" dirty="0">
              <a:solidFill>
                <a:schemeClr val="bg1"/>
              </a:solidFill>
              <a:latin typeface="+mj-lt"/>
            </a:endParaRPr>
          </a:p>
        </p:txBody>
      </p:sp>
      <p:sp>
        <p:nvSpPr>
          <p:cNvPr id="30" name="Oval 29"/>
          <p:cNvSpPr/>
          <p:nvPr/>
        </p:nvSpPr>
        <p:spPr>
          <a:xfrm>
            <a:off x="2538814" y="1401387"/>
            <a:ext cx="1501244" cy="1501243"/>
          </a:xfrm>
          <a:prstGeom prst="ellipse">
            <a:avLst/>
          </a:prstGeom>
          <a:solidFill>
            <a:srgbClr val="32424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200" b="1" dirty="0">
                <a:solidFill>
                  <a:schemeClr val="bg1"/>
                </a:solidFill>
                <a:latin typeface="+mj-lt"/>
              </a:rPr>
              <a:t>Weakness</a:t>
            </a:r>
            <a:endParaRPr lang="en-US" sz="1200" b="1" dirty="0">
              <a:solidFill>
                <a:schemeClr val="bg1"/>
              </a:solidFill>
              <a:latin typeface="+mj-lt"/>
            </a:endParaRPr>
          </a:p>
        </p:txBody>
      </p:sp>
      <p:sp>
        <p:nvSpPr>
          <p:cNvPr id="31" name="Oval 30"/>
          <p:cNvSpPr/>
          <p:nvPr/>
        </p:nvSpPr>
        <p:spPr>
          <a:xfrm>
            <a:off x="1038891" y="2902630"/>
            <a:ext cx="1501244" cy="1501243"/>
          </a:xfrm>
          <a:prstGeom prst="ellipse">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200" b="1" dirty="0">
                <a:solidFill>
                  <a:schemeClr val="bg1"/>
                </a:solidFill>
                <a:latin typeface="+mj-lt"/>
              </a:rPr>
              <a:t>Threats</a:t>
            </a:r>
            <a:endParaRPr lang="en-AU" sz="1200" b="1" dirty="0">
              <a:solidFill>
                <a:schemeClr val="bg1"/>
              </a:solidFill>
              <a:latin typeface="+mj-lt"/>
            </a:endParaRPr>
          </a:p>
        </p:txBody>
      </p:sp>
      <p:sp>
        <p:nvSpPr>
          <p:cNvPr id="32" name="Oval 31"/>
          <p:cNvSpPr/>
          <p:nvPr/>
        </p:nvSpPr>
        <p:spPr>
          <a:xfrm>
            <a:off x="2538814" y="2902630"/>
            <a:ext cx="1501244" cy="1501243"/>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200" b="1" dirty="0">
                <a:solidFill>
                  <a:schemeClr val="bg1"/>
                </a:solidFill>
                <a:latin typeface="+mj-lt"/>
              </a:rPr>
              <a:t>Opportunities</a:t>
            </a:r>
            <a:endParaRPr lang="en-AU" sz="1200" b="1" dirty="0">
              <a:solidFill>
                <a:schemeClr val="bg1"/>
              </a:solidFill>
              <a:latin typeface="+mj-lt"/>
            </a:endParaRPr>
          </a:p>
        </p:txBody>
      </p:sp>
      <p:sp>
        <p:nvSpPr>
          <p:cNvPr id="36" name="Oval 35"/>
          <p:cNvSpPr/>
          <p:nvPr/>
        </p:nvSpPr>
        <p:spPr>
          <a:xfrm>
            <a:off x="1038892" y="1397478"/>
            <a:ext cx="441419" cy="441419"/>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100" b="1" dirty="0">
                <a:solidFill>
                  <a:schemeClr val="bg1"/>
                </a:solidFill>
                <a:latin typeface="Lato Black" panose="020F0A02020204030203" pitchFamily="34" charset="0"/>
              </a:rPr>
              <a:t>S</a:t>
            </a:r>
            <a:endParaRPr lang="en-US" sz="1100" b="1" dirty="0">
              <a:solidFill>
                <a:schemeClr val="bg1"/>
              </a:solidFill>
              <a:latin typeface="Lato Black" panose="020F0A02020204030203" pitchFamily="34" charset="0"/>
            </a:endParaRPr>
          </a:p>
        </p:txBody>
      </p:sp>
      <p:sp>
        <p:nvSpPr>
          <p:cNvPr id="40" name="Oval 39"/>
          <p:cNvSpPr/>
          <p:nvPr/>
        </p:nvSpPr>
        <p:spPr>
          <a:xfrm>
            <a:off x="3598639" y="1397478"/>
            <a:ext cx="441419" cy="441419"/>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100" b="1" dirty="0">
                <a:solidFill>
                  <a:schemeClr val="bg1"/>
                </a:solidFill>
                <a:latin typeface="Lato Black" panose="020F0A02020204030203" pitchFamily="34" charset="0"/>
              </a:rPr>
              <a:t>W</a:t>
            </a:r>
            <a:endParaRPr lang="en-US" sz="1100" b="1" dirty="0">
              <a:solidFill>
                <a:schemeClr val="bg1"/>
              </a:solidFill>
              <a:latin typeface="Lato Black" panose="020F0A02020204030203" pitchFamily="34" charset="0"/>
            </a:endParaRPr>
          </a:p>
        </p:txBody>
      </p:sp>
      <p:sp>
        <p:nvSpPr>
          <p:cNvPr id="41" name="Oval 40"/>
          <p:cNvSpPr/>
          <p:nvPr/>
        </p:nvSpPr>
        <p:spPr>
          <a:xfrm>
            <a:off x="3598639" y="3962454"/>
            <a:ext cx="441419" cy="441419"/>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100" b="1" dirty="0">
                <a:solidFill>
                  <a:schemeClr val="bg1"/>
                </a:solidFill>
                <a:latin typeface="Lato Black" panose="020F0A02020204030203" pitchFamily="34" charset="0"/>
              </a:rPr>
              <a:t>O</a:t>
            </a:r>
            <a:endParaRPr lang="en-US" sz="1100" b="1" dirty="0">
              <a:solidFill>
                <a:schemeClr val="bg1"/>
              </a:solidFill>
              <a:latin typeface="Lato Black" panose="020F0A02020204030203" pitchFamily="34" charset="0"/>
            </a:endParaRPr>
          </a:p>
        </p:txBody>
      </p:sp>
      <p:sp>
        <p:nvSpPr>
          <p:cNvPr id="42" name="Oval 41"/>
          <p:cNvSpPr/>
          <p:nvPr/>
        </p:nvSpPr>
        <p:spPr>
          <a:xfrm>
            <a:off x="1038892" y="3962454"/>
            <a:ext cx="441419" cy="441419"/>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100" b="1" dirty="0">
                <a:solidFill>
                  <a:schemeClr val="bg1"/>
                </a:solidFill>
                <a:latin typeface="Lato Black" panose="020F0A02020204030203" pitchFamily="34" charset="0"/>
              </a:rPr>
              <a:t>T</a:t>
            </a:r>
            <a:endParaRPr lang="en-US" sz="1100" b="1" dirty="0">
              <a:solidFill>
                <a:schemeClr val="bg1"/>
              </a:solidFill>
              <a:latin typeface="Lato Black" panose="020F0A02020204030203" pitchFamily="34" charset="0"/>
            </a:endParaRPr>
          </a:p>
        </p:txBody>
      </p:sp>
      <p:grpSp>
        <p:nvGrpSpPr>
          <p:cNvPr id="10" name="Group 9"/>
          <p:cNvGrpSpPr/>
          <p:nvPr/>
        </p:nvGrpSpPr>
        <p:grpSpPr>
          <a:xfrm>
            <a:off x="4746096" y="3783277"/>
            <a:ext cx="3359013" cy="617059"/>
            <a:chOff x="6328128" y="5044369"/>
            <a:chExt cx="4478684" cy="822745"/>
          </a:xfrm>
        </p:grpSpPr>
        <p:sp>
          <p:nvSpPr>
            <p:cNvPr id="52" name="Text Placeholder 32"/>
            <p:cNvSpPr txBox="1"/>
            <p:nvPr/>
          </p:nvSpPr>
          <p:spPr>
            <a:xfrm>
              <a:off x="6529687" y="5350528"/>
              <a:ext cx="4277125"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pie gingerbread cotton candy bear claw croissant apple pie</a:t>
              </a:r>
              <a:endParaRPr lang="en-US" sz="800" dirty="0">
                <a:solidFill>
                  <a:schemeClr val="tx1">
                    <a:lumMod val="65000"/>
                    <a:lumOff val="35000"/>
                  </a:schemeClr>
                </a:solidFill>
                <a:latin typeface="Lato Light" panose="020F0302020204030203" pitchFamily="34" charset="0"/>
              </a:endParaRPr>
            </a:p>
          </p:txBody>
        </p:sp>
        <p:sp>
          <p:nvSpPr>
            <p:cNvPr id="53" name="Text Placeholder 33"/>
            <p:cNvSpPr txBox="1"/>
            <p:nvPr/>
          </p:nvSpPr>
          <p:spPr>
            <a:xfrm>
              <a:off x="6516019" y="5044369"/>
              <a:ext cx="4290793"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dirty="0">
                  <a:solidFill>
                    <a:srgbClr val="99AEBA"/>
                  </a:solidFill>
                  <a:latin typeface="Lato Bold" panose="020F0802020204030203" pitchFamily="34" charset="0"/>
                </a:rPr>
                <a:t>Opportunities</a:t>
              </a:r>
              <a:endParaRPr lang="en-AU" sz="1400" dirty="0">
                <a:solidFill>
                  <a:srgbClr val="99AEBA"/>
                </a:solidFill>
                <a:latin typeface="Lato Bold" panose="020F0802020204030203" pitchFamily="34" charset="0"/>
              </a:endParaRPr>
            </a:p>
          </p:txBody>
        </p:sp>
        <p:cxnSp>
          <p:nvCxnSpPr>
            <p:cNvPr id="55" name="Straight Connector 54"/>
            <p:cNvCxnSpPr/>
            <p:nvPr/>
          </p:nvCxnSpPr>
          <p:spPr>
            <a:xfrm>
              <a:off x="6328128" y="5082469"/>
              <a:ext cx="0" cy="718378"/>
            </a:xfrm>
            <a:prstGeom prst="line">
              <a:avLst/>
            </a:prstGeom>
            <a:ln w="50800">
              <a:solidFill>
                <a:srgbClr val="99AEBA"/>
              </a:solidFill>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4746096" y="2987549"/>
            <a:ext cx="3359013" cy="617059"/>
            <a:chOff x="6328128" y="3983398"/>
            <a:chExt cx="4478684" cy="822745"/>
          </a:xfrm>
        </p:grpSpPr>
        <p:sp>
          <p:nvSpPr>
            <p:cNvPr id="50" name="Text Placeholder 32"/>
            <p:cNvSpPr txBox="1"/>
            <p:nvPr/>
          </p:nvSpPr>
          <p:spPr>
            <a:xfrm>
              <a:off x="6529687" y="4289557"/>
              <a:ext cx="4277125"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pie gingerbread cotton candy bear claw croissant apple pie</a:t>
              </a:r>
              <a:endParaRPr lang="en-US" sz="800" dirty="0">
                <a:solidFill>
                  <a:schemeClr val="tx1">
                    <a:lumMod val="65000"/>
                    <a:lumOff val="35000"/>
                  </a:schemeClr>
                </a:solidFill>
                <a:latin typeface="Lato Light" panose="020F0302020204030203" pitchFamily="34" charset="0"/>
              </a:endParaRPr>
            </a:p>
          </p:txBody>
        </p:sp>
        <p:sp>
          <p:nvSpPr>
            <p:cNvPr id="51" name="Text Placeholder 33"/>
            <p:cNvSpPr txBox="1"/>
            <p:nvPr/>
          </p:nvSpPr>
          <p:spPr>
            <a:xfrm>
              <a:off x="6516019" y="3983398"/>
              <a:ext cx="4290793"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dirty="0">
                  <a:solidFill>
                    <a:srgbClr val="637C90"/>
                  </a:solidFill>
                  <a:latin typeface="Lato Bold" panose="020F0802020204030203" pitchFamily="34" charset="0"/>
                </a:rPr>
                <a:t>Threats</a:t>
              </a:r>
              <a:endParaRPr lang="en-AU" sz="1400" dirty="0">
                <a:solidFill>
                  <a:srgbClr val="637C90"/>
                </a:solidFill>
                <a:latin typeface="Lato Bold" panose="020F0802020204030203" pitchFamily="34" charset="0"/>
              </a:endParaRPr>
            </a:p>
          </p:txBody>
        </p:sp>
        <p:cxnSp>
          <p:nvCxnSpPr>
            <p:cNvPr id="57" name="Straight Connector 56"/>
            <p:cNvCxnSpPr/>
            <p:nvPr/>
          </p:nvCxnSpPr>
          <p:spPr>
            <a:xfrm>
              <a:off x="6328128" y="4002450"/>
              <a:ext cx="0" cy="718378"/>
            </a:xfrm>
            <a:prstGeom prst="line">
              <a:avLst/>
            </a:prstGeom>
            <a:ln w="50800">
              <a:solidFill>
                <a:srgbClr val="637C90"/>
              </a:solidFill>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746096" y="2191821"/>
            <a:ext cx="3359013" cy="617059"/>
            <a:chOff x="6328128" y="2922427"/>
            <a:chExt cx="4478684" cy="822745"/>
          </a:xfrm>
        </p:grpSpPr>
        <p:sp>
          <p:nvSpPr>
            <p:cNvPr id="48" name="Text Placeholder 32"/>
            <p:cNvSpPr txBox="1"/>
            <p:nvPr/>
          </p:nvSpPr>
          <p:spPr>
            <a:xfrm>
              <a:off x="6529687" y="3228586"/>
              <a:ext cx="4277125"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pie gingerbread cotton candy bear claw croissant apple pie</a:t>
              </a:r>
              <a:endParaRPr lang="en-US" sz="800" dirty="0">
                <a:solidFill>
                  <a:schemeClr val="tx1">
                    <a:lumMod val="65000"/>
                    <a:lumOff val="35000"/>
                  </a:schemeClr>
                </a:solidFill>
                <a:latin typeface="Lato Light" panose="020F0302020204030203" pitchFamily="34" charset="0"/>
              </a:endParaRPr>
            </a:p>
          </p:txBody>
        </p:sp>
        <p:sp>
          <p:nvSpPr>
            <p:cNvPr id="49" name="Text Placeholder 33"/>
            <p:cNvSpPr txBox="1"/>
            <p:nvPr/>
          </p:nvSpPr>
          <p:spPr>
            <a:xfrm>
              <a:off x="6516019" y="2922427"/>
              <a:ext cx="4290793"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dirty="0">
                  <a:solidFill>
                    <a:srgbClr val="32424F"/>
                  </a:solidFill>
                  <a:latin typeface="Lato Bold" panose="020F0802020204030203" pitchFamily="34" charset="0"/>
                </a:rPr>
                <a:t>Weakness</a:t>
              </a:r>
              <a:endParaRPr lang="en-AU" sz="1400" dirty="0">
                <a:solidFill>
                  <a:srgbClr val="32424F"/>
                </a:solidFill>
                <a:latin typeface="Lato Bold" panose="020F0802020204030203" pitchFamily="34" charset="0"/>
              </a:endParaRPr>
            </a:p>
          </p:txBody>
        </p:sp>
        <p:cxnSp>
          <p:nvCxnSpPr>
            <p:cNvPr id="58" name="Straight Connector 57"/>
            <p:cNvCxnSpPr/>
            <p:nvPr/>
          </p:nvCxnSpPr>
          <p:spPr>
            <a:xfrm>
              <a:off x="6328128" y="2943323"/>
              <a:ext cx="0" cy="718378"/>
            </a:xfrm>
            <a:prstGeom prst="line">
              <a:avLst/>
            </a:prstGeom>
            <a:ln w="50800">
              <a:solidFill>
                <a:srgbClr val="32424F"/>
              </a:solidFill>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4746096" y="1397478"/>
            <a:ext cx="3359013" cy="617059"/>
            <a:chOff x="6328128" y="1863304"/>
            <a:chExt cx="4478684" cy="822745"/>
          </a:xfrm>
        </p:grpSpPr>
        <p:sp>
          <p:nvSpPr>
            <p:cNvPr id="2284" name="Text Placeholder 32"/>
            <p:cNvSpPr txBox="1"/>
            <p:nvPr/>
          </p:nvSpPr>
          <p:spPr>
            <a:xfrm>
              <a:off x="6529687" y="2169463"/>
              <a:ext cx="4277125" cy="51658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pie gingerbread cotton candy bear claw croissant apple pie</a:t>
              </a:r>
              <a:endParaRPr lang="en-US" sz="800" dirty="0">
                <a:solidFill>
                  <a:schemeClr val="tx1">
                    <a:lumMod val="65000"/>
                    <a:lumOff val="35000"/>
                  </a:schemeClr>
                </a:solidFill>
                <a:latin typeface="Lato Light" panose="020F0302020204030203" pitchFamily="34" charset="0"/>
              </a:endParaRPr>
            </a:p>
          </p:txBody>
        </p:sp>
        <p:sp>
          <p:nvSpPr>
            <p:cNvPr id="2287" name="Text Placeholder 33"/>
            <p:cNvSpPr txBox="1"/>
            <p:nvPr/>
          </p:nvSpPr>
          <p:spPr>
            <a:xfrm>
              <a:off x="6516019" y="1863304"/>
              <a:ext cx="4290793" cy="30431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dirty="0">
                  <a:solidFill>
                    <a:srgbClr val="5DB510"/>
                  </a:solidFill>
                  <a:latin typeface="Lato Bold" panose="020F0802020204030203" pitchFamily="34" charset="0"/>
                </a:rPr>
                <a:t>Strengths</a:t>
              </a:r>
              <a:endParaRPr lang="en-AU" sz="1400" dirty="0">
                <a:solidFill>
                  <a:srgbClr val="5DB510"/>
                </a:solidFill>
                <a:latin typeface="Lato Bold" panose="020F0802020204030203" pitchFamily="34" charset="0"/>
              </a:endParaRPr>
            </a:p>
          </p:txBody>
        </p:sp>
        <p:cxnSp>
          <p:nvCxnSpPr>
            <p:cNvPr id="59" name="Straight Connector 58"/>
            <p:cNvCxnSpPr/>
            <p:nvPr/>
          </p:nvCxnSpPr>
          <p:spPr>
            <a:xfrm>
              <a:off x="6328128" y="1863304"/>
              <a:ext cx="0" cy="718378"/>
            </a:xfrm>
            <a:prstGeom prst="line">
              <a:avLst/>
            </a:prstGeom>
            <a:ln w="50800">
              <a:solidFill>
                <a:srgbClr val="5DB51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heel(1)">
                                      <p:cBhvr>
                                        <p:cTn id="17" dur="2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heel(1)">
                                      <p:cBhvr>
                                        <p:cTn id="27" dur="20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heel(1)">
                                      <p:cBhvr>
                                        <p:cTn id="37" dur="20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heel(1)">
                                      <p:cBhvr>
                                        <p:cTn id="47" dur="20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down)">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down)">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ipe(down)">
                                      <p:cBhvr>
                                        <p:cTn id="67" dur="5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down)">
                                      <p:cBhvr>
                                        <p:cTn id="7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p"/>
      <p:bldP spid="29" grpId="0" animBg="1"/>
      <p:bldP spid="30" grpId="0" animBg="1"/>
      <p:bldP spid="31" grpId="0" animBg="1"/>
      <p:bldP spid="32" grpId="0" animBg="1"/>
      <p:bldP spid="36" grpId="0" animBg="1"/>
      <p:bldP spid="40" grpId="0" animBg="1"/>
      <p:bldP spid="41" grpId="0" animBg="1"/>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26"/>
          <p:cNvSpPr>
            <a:spLocks noChangeArrowheads="1"/>
          </p:cNvSpPr>
          <p:nvPr/>
        </p:nvSpPr>
        <p:spPr bwMode="auto">
          <a:xfrm>
            <a:off x="-9525" y="0"/>
            <a:ext cx="2172891" cy="10716"/>
          </a:xfrm>
          <a:custGeom>
            <a:avLst/>
            <a:gdLst>
              <a:gd name="T0" fmla="*/ 0 w 2897945"/>
              <a:gd name="T1" fmla="*/ 0 h 14068"/>
              <a:gd name="T2" fmla="*/ 2896431 w 2897945"/>
              <a:gd name="T3" fmla="*/ 14511 h 14068"/>
              <a:gd name="T4" fmla="*/ 0 60000 65536"/>
              <a:gd name="T5" fmla="*/ 0 60000 65536"/>
              <a:gd name="T6" fmla="*/ 0 w 2897945"/>
              <a:gd name="T7" fmla="*/ 0 h 14068"/>
              <a:gd name="T8" fmla="*/ 2897945 w 2897945"/>
              <a:gd name="T9" fmla="*/ 14068 h 14068"/>
            </a:gdLst>
            <a:ahLst/>
            <a:cxnLst>
              <a:cxn ang="T4">
                <a:pos x="T0" y="T1"/>
              </a:cxn>
              <a:cxn ang="T5">
                <a:pos x="T2" y="T3"/>
              </a:cxn>
            </a:cxnLst>
            <a:rect l="T6" t="T7" r="T8" b="T9"/>
            <a:pathLst>
              <a:path w="2897945" h="14068">
                <a:moveTo>
                  <a:pt x="0" y="0"/>
                </a:moveTo>
                <a:lnTo>
                  <a:pt x="2897945" y="140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 name="圆角矩形 23"/>
          <p:cNvSpPr>
            <a:spLocks noChangeArrowheads="1"/>
          </p:cNvSpPr>
          <p:nvPr/>
        </p:nvSpPr>
        <p:spPr bwMode="auto">
          <a:xfrm>
            <a:off x="525067" y="764381"/>
            <a:ext cx="1201340" cy="1391841"/>
          </a:xfrm>
          <a:prstGeom prst="roundRect">
            <a:avLst>
              <a:gd name="adj" fmla="val 16667"/>
            </a:avLst>
          </a:prstGeom>
          <a:solidFill>
            <a:srgbClr val="FFC000">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圆角矩形 24"/>
          <p:cNvSpPr>
            <a:spLocks noChangeArrowheads="1"/>
          </p:cNvSpPr>
          <p:nvPr/>
        </p:nvSpPr>
        <p:spPr bwMode="auto">
          <a:xfrm>
            <a:off x="-9525" y="-21432"/>
            <a:ext cx="1071563" cy="1282304"/>
          </a:xfrm>
          <a:prstGeom prst="roundRect">
            <a:avLst>
              <a:gd name="adj" fmla="val 16667"/>
            </a:avLst>
          </a:prstGeom>
          <a:solidFill>
            <a:srgbClr val="5DB510">
              <a:alpha val="69019"/>
            </a:srgbClr>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圆角矩形 27"/>
          <p:cNvSpPr>
            <a:spLocks noChangeArrowheads="1"/>
          </p:cNvSpPr>
          <p:nvPr/>
        </p:nvSpPr>
        <p:spPr bwMode="auto">
          <a:xfrm>
            <a:off x="216694" y="1726407"/>
            <a:ext cx="617935" cy="859631"/>
          </a:xfrm>
          <a:prstGeom prst="roundRect">
            <a:avLst>
              <a:gd name="adj" fmla="val 16667"/>
            </a:avLst>
          </a:prstGeom>
          <a:solidFill>
            <a:srgbClr val="418AB3">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文本框 7"/>
          <p:cNvSpPr>
            <a:spLocks noChangeArrowheads="1"/>
          </p:cNvSpPr>
          <p:nvPr/>
        </p:nvSpPr>
        <p:spPr bwMode="auto">
          <a:xfrm>
            <a:off x="703660" y="1240631"/>
            <a:ext cx="844153"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章节</a:t>
            </a:r>
            <a:endParaRPr kumimoji="0" lang="zh-CN" altLang="en-US" sz="1800" b="0" i="0" u="none" strike="noStrike" kern="0" cap="none" spc="0" normalizeH="0" baseline="0" noProof="0" dirty="0" smtClean="0">
              <a:ln>
                <a:noFill/>
              </a:ln>
              <a:solidFill>
                <a:sysClr val="windowText" lastClr="000000"/>
              </a:solidFill>
              <a:effectLst/>
              <a:uLnTx/>
              <a:uFillTx/>
            </a:endParaRPr>
          </a:p>
        </p:txBody>
      </p:sp>
      <p:sp>
        <p:nvSpPr>
          <p:cNvPr id="15" name="文本框 17"/>
          <p:cNvSpPr>
            <a:spLocks noChangeArrowheads="1"/>
          </p:cNvSpPr>
          <p:nvPr/>
        </p:nvSpPr>
        <p:spPr bwMode="auto">
          <a:xfrm>
            <a:off x="571500" y="1665685"/>
            <a:ext cx="1109663"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rPr>
              <a:t>Contents</a:t>
            </a:r>
            <a:endParaRPr kumimoji="0" lang="zh-CN" altLang="en-US"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endParaRPr>
          </a:p>
        </p:txBody>
      </p:sp>
      <p:sp>
        <p:nvSpPr>
          <p:cNvPr id="19" name="文本框 10"/>
          <p:cNvSpPr>
            <a:spLocks noChangeArrowheads="1"/>
          </p:cNvSpPr>
          <p:nvPr/>
        </p:nvSpPr>
        <p:spPr bwMode="auto">
          <a:xfrm>
            <a:off x="2445618" y="1975456"/>
            <a:ext cx="472303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3600" b="1" kern="0" dirty="0">
                <a:solidFill>
                  <a:srgbClr val="495D6B"/>
                </a:solidFill>
                <a:latin typeface="微软雅黑" panose="020B0503020204020204" pitchFamily="34" charset="-122"/>
                <a:ea typeface="微软雅黑" panose="020B0503020204020204" pitchFamily="34" charset="-122"/>
                <a:sym typeface="Calibri" panose="020F0502020204030204" pitchFamily="34" charset="0"/>
              </a:rPr>
              <a:t>2</a:t>
            </a:r>
            <a:r>
              <a:rPr kumimoji="0" lang="zh-CN" altLang="en-US"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Calibri" panose="020F0502020204030204" pitchFamily="34" charset="0"/>
              </a:rPr>
              <a:t>、</a:t>
            </a:r>
            <a:r>
              <a:rPr kumimoji="0" lang="zh-CN" altLang="en-US"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kumimoji="0" lang="zh-CN" altLang="en-US" sz="3200" b="0"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endParaRPr>
          </a:p>
        </p:txBody>
      </p:sp>
      <p:sp>
        <p:nvSpPr>
          <p:cNvPr id="25" name="任意多边形 25"/>
          <p:cNvSpPr>
            <a:spLocks noChangeArrowheads="1"/>
          </p:cNvSpPr>
          <p:nvPr/>
        </p:nvSpPr>
        <p:spPr bwMode="auto">
          <a:xfrm>
            <a:off x="7053262" y="3309938"/>
            <a:ext cx="2090738" cy="1845469"/>
          </a:xfrm>
          <a:custGeom>
            <a:avLst/>
            <a:gdLst>
              <a:gd name="T0" fmla="*/ 1994118 w 3868616"/>
              <a:gd name="T1" fmla="*/ 0 h 2447779"/>
              <a:gd name="T2" fmla="*/ 0 w 3868616"/>
              <a:gd name="T3" fmla="*/ 2473538 h 2447779"/>
              <a:gd name="T4" fmla="*/ 2008727 w 3868616"/>
              <a:gd name="T5" fmla="*/ 2445106 h 2447779"/>
              <a:gd name="T6" fmla="*/ 1994118 w 3868616"/>
              <a:gd name="T7" fmla="*/ 0 h 2447779"/>
              <a:gd name="T8" fmla="*/ 0 60000 65536"/>
              <a:gd name="T9" fmla="*/ 0 60000 65536"/>
              <a:gd name="T10" fmla="*/ 0 60000 65536"/>
              <a:gd name="T11" fmla="*/ 0 60000 65536"/>
              <a:gd name="T12" fmla="*/ 0 w 3868616"/>
              <a:gd name="T13" fmla="*/ 0 h 2447779"/>
              <a:gd name="T14" fmla="*/ 3868616 w 3868616"/>
              <a:gd name="T15" fmla="*/ 2447779 h 2447779"/>
            </a:gdLst>
            <a:ahLst/>
            <a:cxnLst>
              <a:cxn ang="T8">
                <a:pos x="T0" y="T1"/>
              </a:cxn>
              <a:cxn ang="T9">
                <a:pos x="T2" y="T3"/>
              </a:cxn>
              <a:cxn ang="T10">
                <a:pos x="T4" y="T5"/>
              </a:cxn>
              <a:cxn ang="T11">
                <a:pos x="T6" y="T7"/>
              </a:cxn>
            </a:cxnLst>
            <a:rect l="T12" t="T13" r="T14" b="T15"/>
            <a:pathLst>
              <a:path w="3868616" h="2447779">
                <a:moveTo>
                  <a:pt x="3840480" y="0"/>
                </a:moveTo>
                <a:lnTo>
                  <a:pt x="0" y="2447779"/>
                </a:lnTo>
                <a:lnTo>
                  <a:pt x="3868616" y="2419643"/>
                </a:lnTo>
                <a:lnTo>
                  <a:pt x="3840480" y="0"/>
                </a:lnTo>
                <a:close/>
              </a:path>
            </a:pathLst>
          </a:custGeom>
          <a:solidFill>
            <a:srgbClr val="5DB510">
              <a:alpha val="39999"/>
            </a:srgbClr>
          </a:solidFill>
          <a:ln>
            <a:noFill/>
          </a:ln>
        </p:spPr>
        <p:txBody>
          <a:bodyPr lIns="68580" tIns="34290" rIns="68580" bIns="34290" anchor="ctr"/>
          <a:lstStyle/>
          <a:p>
            <a:endParaRPr lang="zh-CN" altLang="en-US"/>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id-ID" dirty="0"/>
              <a:t>Biscuit oat cake carrot cake muffin jelly beans chocolate chocolate sugar plum </a:t>
            </a:r>
            <a:r>
              <a:rPr lang="id-ID" dirty="0" smtClean="0"/>
              <a:t>cheesecake</a:t>
            </a:r>
            <a:endParaRPr lang="id-ID" dirty="0"/>
          </a:p>
        </p:txBody>
      </p:sp>
      <p:sp>
        <p:nvSpPr>
          <p:cNvPr id="2" name="Text Placeholder 1"/>
          <p:cNvSpPr>
            <a:spLocks noGrp="1"/>
          </p:cNvSpPr>
          <p:nvPr>
            <p:ph type="body" sz="quarter" idx="13"/>
          </p:nvPr>
        </p:nvSpPr>
        <p:spPr/>
        <p:txBody>
          <a:bodyPr/>
          <a:lstStyle/>
          <a:p>
            <a:r>
              <a:rPr lang="en-US" dirty="0"/>
              <a:t>Creative </a:t>
            </a:r>
            <a:r>
              <a:rPr lang="en-US" dirty="0" smtClean="0"/>
              <a:t>Chart Infographic</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cxnSp>
        <p:nvCxnSpPr>
          <p:cNvPr id="1137" name="Straight Connector 1136"/>
          <p:cNvCxnSpPr/>
          <p:nvPr/>
        </p:nvCxnSpPr>
        <p:spPr>
          <a:xfrm flipV="1">
            <a:off x="4562748" y="1555633"/>
            <a:ext cx="0" cy="81160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8" name="Straight Connector 1137"/>
          <p:cNvCxnSpPr/>
          <p:nvPr/>
        </p:nvCxnSpPr>
        <p:spPr>
          <a:xfrm flipV="1">
            <a:off x="4982875" y="2231372"/>
            <a:ext cx="722475" cy="4181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9" name="Straight Connector 1138"/>
          <p:cNvCxnSpPr/>
          <p:nvPr/>
        </p:nvCxnSpPr>
        <p:spPr>
          <a:xfrm>
            <a:off x="4982875" y="3122725"/>
            <a:ext cx="722475" cy="4173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0" name="Straight Connector 1139"/>
          <p:cNvCxnSpPr/>
          <p:nvPr/>
        </p:nvCxnSpPr>
        <p:spPr>
          <a:xfrm>
            <a:off x="4571999" y="3263167"/>
            <a:ext cx="0" cy="9312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1" name="Straight Connector 1150"/>
          <p:cNvCxnSpPr/>
          <p:nvPr/>
        </p:nvCxnSpPr>
        <p:spPr>
          <a:xfrm flipH="1" flipV="1">
            <a:off x="3438947" y="2231372"/>
            <a:ext cx="722475" cy="4181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8" name="Straight Connector 1157"/>
          <p:cNvCxnSpPr/>
          <p:nvPr/>
        </p:nvCxnSpPr>
        <p:spPr>
          <a:xfrm flipH="1">
            <a:off x="3438947" y="3122725"/>
            <a:ext cx="722475" cy="4173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44" name="Freeform 5"/>
          <p:cNvSpPr/>
          <p:nvPr/>
        </p:nvSpPr>
        <p:spPr bwMode="auto">
          <a:xfrm flipH="1">
            <a:off x="3953160" y="2171429"/>
            <a:ext cx="1237681" cy="1428567"/>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tx1">
              <a:lumMod val="65000"/>
              <a:lumOff val="35000"/>
            </a:schemeClr>
          </a:solidFill>
          <a:ln>
            <a:noFill/>
          </a:ln>
        </p:spPr>
        <p:txBody>
          <a:bodyPr vert="horz" wrap="square" lIns="68580" tIns="34290" rIns="68580" bIns="34290" numCol="1" anchor="ctr" anchorCtr="0" compatLnSpc="1"/>
          <a:lstStyle/>
          <a:p>
            <a:pPr algn="ctr"/>
            <a:r>
              <a:rPr lang="en-AU" sz="5000" dirty="0">
                <a:solidFill>
                  <a:schemeClr val="bg1"/>
                </a:solidFill>
                <a:latin typeface="FontAwesome" pitchFamily="2" charset="0"/>
              </a:rPr>
              <a:t></a:t>
            </a:r>
            <a:endParaRPr lang="en-US" sz="5000" dirty="0">
              <a:solidFill>
                <a:schemeClr val="bg1"/>
              </a:solidFill>
              <a:latin typeface="FontAwesome" pitchFamily="2" charset="0"/>
            </a:endParaRPr>
          </a:p>
        </p:txBody>
      </p:sp>
      <p:sp>
        <p:nvSpPr>
          <p:cNvPr id="1145" name="Oval 1144"/>
          <p:cNvSpPr/>
          <p:nvPr/>
        </p:nvSpPr>
        <p:spPr>
          <a:xfrm>
            <a:off x="4270126" y="1275160"/>
            <a:ext cx="603746" cy="603744"/>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800" dirty="0">
                <a:solidFill>
                  <a:schemeClr val="bg1"/>
                </a:solidFill>
                <a:latin typeface="FontAwesome" pitchFamily="2" charset="0"/>
              </a:rPr>
              <a:t></a:t>
            </a:r>
            <a:endParaRPr lang="en-AU" sz="1800" dirty="0">
              <a:solidFill>
                <a:schemeClr val="bg1"/>
              </a:solidFill>
              <a:latin typeface="FontAwesome" pitchFamily="2" charset="0"/>
            </a:endParaRPr>
          </a:p>
        </p:txBody>
      </p:sp>
      <p:sp>
        <p:nvSpPr>
          <p:cNvPr id="1146" name="Oval 1145"/>
          <p:cNvSpPr/>
          <p:nvPr/>
        </p:nvSpPr>
        <p:spPr>
          <a:xfrm>
            <a:off x="4270126" y="3892520"/>
            <a:ext cx="603746" cy="603744"/>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800" dirty="0">
                <a:solidFill>
                  <a:schemeClr val="bg1"/>
                </a:solidFill>
                <a:latin typeface="FontAwesome" pitchFamily="2" charset="0"/>
              </a:rPr>
              <a:t></a:t>
            </a:r>
            <a:endParaRPr lang="en-AU" sz="1800" dirty="0">
              <a:solidFill>
                <a:schemeClr val="bg1"/>
              </a:solidFill>
              <a:latin typeface="FontAwesome" pitchFamily="2" charset="0"/>
            </a:endParaRPr>
          </a:p>
        </p:txBody>
      </p:sp>
      <p:sp>
        <p:nvSpPr>
          <p:cNvPr id="1147" name="Oval 1146"/>
          <p:cNvSpPr/>
          <p:nvPr/>
        </p:nvSpPr>
        <p:spPr>
          <a:xfrm>
            <a:off x="5403477" y="1929500"/>
            <a:ext cx="603746" cy="603744"/>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800" dirty="0">
                <a:solidFill>
                  <a:schemeClr val="bg1"/>
                </a:solidFill>
                <a:latin typeface="FontAwesome" pitchFamily="2" charset="0"/>
              </a:rPr>
              <a:t></a:t>
            </a:r>
            <a:endParaRPr lang="en-AU" sz="1800" dirty="0">
              <a:solidFill>
                <a:schemeClr val="bg1"/>
              </a:solidFill>
              <a:latin typeface="FontAwesome" pitchFamily="2" charset="0"/>
            </a:endParaRPr>
          </a:p>
        </p:txBody>
      </p:sp>
      <p:sp>
        <p:nvSpPr>
          <p:cNvPr id="1148" name="Oval 1147"/>
          <p:cNvSpPr/>
          <p:nvPr/>
        </p:nvSpPr>
        <p:spPr>
          <a:xfrm>
            <a:off x="3136776" y="3238180"/>
            <a:ext cx="603746" cy="603744"/>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800" dirty="0">
                <a:solidFill>
                  <a:schemeClr val="bg1"/>
                </a:solidFill>
                <a:latin typeface="FontAwesome" pitchFamily="2" charset="0"/>
              </a:rPr>
              <a:t></a:t>
            </a:r>
            <a:endParaRPr lang="en-AU" sz="1800" dirty="0">
              <a:solidFill>
                <a:schemeClr val="bg1"/>
              </a:solidFill>
              <a:latin typeface="FontAwesome" pitchFamily="2" charset="0"/>
            </a:endParaRPr>
          </a:p>
        </p:txBody>
      </p:sp>
      <p:sp>
        <p:nvSpPr>
          <p:cNvPr id="1149" name="Oval 1148"/>
          <p:cNvSpPr/>
          <p:nvPr/>
        </p:nvSpPr>
        <p:spPr>
          <a:xfrm>
            <a:off x="5403478" y="3238179"/>
            <a:ext cx="603746" cy="603744"/>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800" dirty="0">
                <a:solidFill>
                  <a:schemeClr val="bg1"/>
                </a:solidFill>
                <a:latin typeface="FontAwesome" pitchFamily="2" charset="0"/>
              </a:rPr>
              <a:t></a:t>
            </a:r>
            <a:endParaRPr lang="en-AU" sz="1800" dirty="0">
              <a:solidFill>
                <a:schemeClr val="bg1"/>
              </a:solidFill>
              <a:latin typeface="FontAwesome" pitchFamily="2" charset="0"/>
            </a:endParaRPr>
          </a:p>
        </p:txBody>
      </p:sp>
      <p:sp>
        <p:nvSpPr>
          <p:cNvPr id="1150" name="Oval 1149"/>
          <p:cNvSpPr/>
          <p:nvPr/>
        </p:nvSpPr>
        <p:spPr>
          <a:xfrm>
            <a:off x="3136777" y="1929499"/>
            <a:ext cx="603746" cy="603744"/>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800" dirty="0">
                <a:solidFill>
                  <a:schemeClr val="bg1"/>
                </a:solidFill>
                <a:latin typeface="FontAwesome" pitchFamily="2" charset="0"/>
              </a:rPr>
              <a:t></a:t>
            </a:r>
            <a:endParaRPr lang="en-US" sz="1800" dirty="0">
              <a:solidFill>
                <a:schemeClr val="bg1"/>
              </a:solidFill>
            </a:endParaRPr>
          </a:p>
        </p:txBody>
      </p:sp>
      <p:sp>
        <p:nvSpPr>
          <p:cNvPr id="1159" name="Oval 1158"/>
          <p:cNvSpPr/>
          <p:nvPr/>
        </p:nvSpPr>
        <p:spPr>
          <a:xfrm>
            <a:off x="6603567" y="1703401"/>
            <a:ext cx="439340" cy="43934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160" name="Text Placeholder 32"/>
          <p:cNvSpPr txBox="1"/>
          <p:nvPr/>
        </p:nvSpPr>
        <p:spPr>
          <a:xfrm>
            <a:off x="7220210" y="1913534"/>
            <a:ext cx="1294771" cy="4500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 gummies fruitcake pie</a:t>
            </a:r>
            <a:endParaRPr lang="en-US" sz="800" dirty="0">
              <a:solidFill>
                <a:schemeClr val="tx1">
                  <a:lumMod val="65000"/>
                  <a:lumOff val="35000"/>
                </a:schemeClr>
              </a:solidFill>
              <a:latin typeface="Lato Light" panose="020F0302020204030203" pitchFamily="34" charset="0"/>
            </a:endParaRPr>
          </a:p>
        </p:txBody>
      </p:sp>
      <p:sp>
        <p:nvSpPr>
          <p:cNvPr id="1161" name="Text Placeholder 33"/>
          <p:cNvSpPr txBox="1"/>
          <p:nvPr/>
        </p:nvSpPr>
        <p:spPr>
          <a:xfrm>
            <a:off x="7209495" y="1703400"/>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5DB510"/>
                </a:solidFill>
                <a:latin typeface="Lato" panose="020F0502020204030203" pitchFamily="34" charset="0"/>
              </a:rPr>
              <a:t>Win Solutions</a:t>
            </a:r>
            <a:endParaRPr lang="en-AU" sz="1000" b="1" dirty="0">
              <a:solidFill>
                <a:srgbClr val="5DB510"/>
              </a:solidFill>
              <a:latin typeface="Lato" panose="020F0502020204030203" pitchFamily="34" charset="0"/>
            </a:endParaRPr>
          </a:p>
        </p:txBody>
      </p:sp>
      <p:sp>
        <p:nvSpPr>
          <p:cNvPr id="1162" name="Oval 1161"/>
          <p:cNvSpPr/>
          <p:nvPr/>
        </p:nvSpPr>
        <p:spPr>
          <a:xfrm>
            <a:off x="6603567" y="2643504"/>
            <a:ext cx="439340" cy="439340"/>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163" name="Text Placeholder 32"/>
          <p:cNvSpPr txBox="1"/>
          <p:nvPr/>
        </p:nvSpPr>
        <p:spPr>
          <a:xfrm>
            <a:off x="7220210" y="2853636"/>
            <a:ext cx="1294771" cy="4500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 gummies fruitcake pie</a:t>
            </a:r>
            <a:endParaRPr lang="en-US" sz="800" dirty="0">
              <a:solidFill>
                <a:schemeClr val="tx1">
                  <a:lumMod val="65000"/>
                  <a:lumOff val="35000"/>
                </a:schemeClr>
              </a:solidFill>
              <a:latin typeface="Lato Light" panose="020F0302020204030203" pitchFamily="34" charset="0"/>
            </a:endParaRPr>
          </a:p>
        </p:txBody>
      </p:sp>
      <p:sp>
        <p:nvSpPr>
          <p:cNvPr id="1164" name="Text Placeholder 33"/>
          <p:cNvSpPr txBox="1"/>
          <p:nvPr/>
        </p:nvSpPr>
        <p:spPr>
          <a:xfrm>
            <a:off x="7209495" y="2643503"/>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637C90"/>
                </a:solidFill>
                <a:latin typeface="Lato" panose="020F0502020204030203" pitchFamily="34" charset="0"/>
              </a:rPr>
              <a:t>Open Door</a:t>
            </a:r>
            <a:endParaRPr lang="en-AU" sz="1000" b="1" dirty="0">
              <a:solidFill>
                <a:srgbClr val="637C90"/>
              </a:solidFill>
              <a:latin typeface="Lato" panose="020F0502020204030203" pitchFamily="34" charset="0"/>
            </a:endParaRPr>
          </a:p>
        </p:txBody>
      </p:sp>
      <p:sp>
        <p:nvSpPr>
          <p:cNvPr id="1165" name="Oval 1164"/>
          <p:cNvSpPr/>
          <p:nvPr/>
        </p:nvSpPr>
        <p:spPr>
          <a:xfrm>
            <a:off x="6603567" y="3585227"/>
            <a:ext cx="439340" cy="43934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167" name="Text Placeholder 32"/>
          <p:cNvSpPr txBox="1"/>
          <p:nvPr/>
        </p:nvSpPr>
        <p:spPr>
          <a:xfrm>
            <a:off x="7220210" y="3795359"/>
            <a:ext cx="1294771" cy="4500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 gummies fruitcake pie</a:t>
            </a:r>
            <a:endParaRPr lang="en-US" sz="800" dirty="0">
              <a:solidFill>
                <a:schemeClr val="tx1">
                  <a:lumMod val="65000"/>
                  <a:lumOff val="35000"/>
                </a:schemeClr>
              </a:solidFill>
              <a:latin typeface="Lato Light" panose="020F0302020204030203" pitchFamily="34" charset="0"/>
            </a:endParaRPr>
          </a:p>
        </p:txBody>
      </p:sp>
      <p:sp>
        <p:nvSpPr>
          <p:cNvPr id="1172" name="Text Placeholder 33"/>
          <p:cNvSpPr txBox="1"/>
          <p:nvPr/>
        </p:nvSpPr>
        <p:spPr>
          <a:xfrm>
            <a:off x="7209495" y="3585226"/>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5DB510"/>
                </a:solidFill>
                <a:latin typeface="Lato" panose="020F0502020204030203" pitchFamily="34" charset="0"/>
              </a:rPr>
              <a:t>Data Backup</a:t>
            </a:r>
            <a:endParaRPr lang="en-AU" sz="1000" b="1" dirty="0">
              <a:solidFill>
                <a:srgbClr val="5DB510"/>
              </a:solidFill>
              <a:latin typeface="Lato" panose="020F0502020204030203" pitchFamily="34" charset="0"/>
            </a:endParaRPr>
          </a:p>
        </p:txBody>
      </p:sp>
      <p:sp>
        <p:nvSpPr>
          <p:cNvPr id="1173" name="Oval 1172"/>
          <p:cNvSpPr/>
          <p:nvPr/>
        </p:nvSpPr>
        <p:spPr>
          <a:xfrm flipH="1">
            <a:off x="2101093" y="1703402"/>
            <a:ext cx="439340" cy="439340"/>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174" name="Text Placeholder 32"/>
          <p:cNvSpPr txBox="1"/>
          <p:nvPr/>
        </p:nvSpPr>
        <p:spPr>
          <a:xfrm flipH="1">
            <a:off x="629018" y="1913534"/>
            <a:ext cx="1294771" cy="4500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Lato Light" panose="020F0302020204030203" pitchFamily="34" charset="0"/>
              </a:rPr>
              <a:t>Lemon drops oat cake oat cake sugar plum sweet cake oreo gummies fruitcake pie</a:t>
            </a:r>
            <a:endParaRPr lang="en-US" sz="800" dirty="0">
              <a:solidFill>
                <a:schemeClr val="tx1">
                  <a:lumMod val="65000"/>
                  <a:lumOff val="35000"/>
                </a:schemeClr>
              </a:solidFill>
              <a:latin typeface="Lato Light" panose="020F0302020204030203" pitchFamily="34" charset="0"/>
            </a:endParaRPr>
          </a:p>
        </p:txBody>
      </p:sp>
      <p:sp>
        <p:nvSpPr>
          <p:cNvPr id="1175" name="Text Placeholder 33"/>
          <p:cNvSpPr txBox="1"/>
          <p:nvPr/>
        </p:nvSpPr>
        <p:spPr>
          <a:xfrm flipH="1">
            <a:off x="630608" y="1703401"/>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637C90"/>
                </a:solidFill>
                <a:latin typeface="Lato" panose="020F0502020204030203" pitchFamily="34" charset="0"/>
              </a:rPr>
              <a:t>Business Strategy</a:t>
            </a:r>
            <a:endParaRPr lang="en-AU" sz="1000" b="1" dirty="0">
              <a:solidFill>
                <a:srgbClr val="637C90"/>
              </a:solidFill>
              <a:latin typeface="Lato" panose="020F0502020204030203" pitchFamily="34" charset="0"/>
            </a:endParaRPr>
          </a:p>
        </p:txBody>
      </p:sp>
      <p:sp>
        <p:nvSpPr>
          <p:cNvPr id="1176" name="Oval 1175"/>
          <p:cNvSpPr/>
          <p:nvPr/>
        </p:nvSpPr>
        <p:spPr>
          <a:xfrm flipH="1">
            <a:off x="2101093" y="2643504"/>
            <a:ext cx="439340" cy="43934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endParaRPr>
          </a:p>
        </p:txBody>
      </p:sp>
      <p:sp>
        <p:nvSpPr>
          <p:cNvPr id="1177" name="Text Placeholder 32"/>
          <p:cNvSpPr txBox="1"/>
          <p:nvPr/>
        </p:nvSpPr>
        <p:spPr>
          <a:xfrm flipH="1">
            <a:off x="629018" y="2853636"/>
            <a:ext cx="1294771" cy="4500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Lato Light" panose="020F0302020204030203" pitchFamily="34" charset="0"/>
              </a:rPr>
              <a:t>Lemon drops oat cake oat cake sugar plum sweet cake oreo gummies fruitcake pie</a:t>
            </a:r>
            <a:endParaRPr lang="en-US" sz="800" dirty="0">
              <a:solidFill>
                <a:schemeClr val="tx1">
                  <a:lumMod val="65000"/>
                  <a:lumOff val="35000"/>
                </a:schemeClr>
              </a:solidFill>
              <a:latin typeface="Lato Light" panose="020F0302020204030203" pitchFamily="34" charset="0"/>
            </a:endParaRPr>
          </a:p>
        </p:txBody>
      </p:sp>
      <p:sp>
        <p:nvSpPr>
          <p:cNvPr id="2271" name="Text Placeholder 33"/>
          <p:cNvSpPr txBox="1"/>
          <p:nvPr/>
        </p:nvSpPr>
        <p:spPr>
          <a:xfrm flipH="1">
            <a:off x="630608" y="2643503"/>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5DB510"/>
                </a:solidFill>
                <a:latin typeface="Lato" panose="020F0502020204030203" pitchFamily="34" charset="0"/>
              </a:rPr>
              <a:t>Creative Solution</a:t>
            </a:r>
            <a:endParaRPr lang="en-AU" sz="1000" b="1" dirty="0">
              <a:solidFill>
                <a:srgbClr val="5DB510"/>
              </a:solidFill>
              <a:latin typeface="Lato" panose="020F0502020204030203" pitchFamily="34" charset="0"/>
            </a:endParaRPr>
          </a:p>
        </p:txBody>
      </p:sp>
      <p:sp>
        <p:nvSpPr>
          <p:cNvPr id="2272" name="Oval 2271"/>
          <p:cNvSpPr/>
          <p:nvPr/>
        </p:nvSpPr>
        <p:spPr>
          <a:xfrm flipH="1">
            <a:off x="2101093" y="3585227"/>
            <a:ext cx="439340" cy="439340"/>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2273" name="Text Placeholder 32"/>
          <p:cNvSpPr txBox="1"/>
          <p:nvPr/>
        </p:nvSpPr>
        <p:spPr>
          <a:xfrm flipH="1">
            <a:off x="629018" y="3795359"/>
            <a:ext cx="1294771" cy="4500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Lato Light" panose="020F0302020204030203" pitchFamily="34" charset="0"/>
              </a:rPr>
              <a:t>Lemon drops oat cake oat cake sugar plum sweet cake oreo gummies fruitcake pie</a:t>
            </a:r>
            <a:endParaRPr lang="en-US" sz="800" dirty="0">
              <a:solidFill>
                <a:schemeClr val="tx1">
                  <a:lumMod val="65000"/>
                  <a:lumOff val="35000"/>
                </a:schemeClr>
              </a:solidFill>
              <a:latin typeface="Lato Light" panose="020F0302020204030203" pitchFamily="34" charset="0"/>
            </a:endParaRPr>
          </a:p>
        </p:txBody>
      </p:sp>
      <p:sp>
        <p:nvSpPr>
          <p:cNvPr id="2274" name="Text Placeholder 33"/>
          <p:cNvSpPr txBox="1"/>
          <p:nvPr/>
        </p:nvSpPr>
        <p:spPr>
          <a:xfrm flipH="1">
            <a:off x="630608" y="3585226"/>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637C90"/>
                </a:solidFill>
                <a:latin typeface="Lato" panose="020F0502020204030203" pitchFamily="34" charset="0"/>
              </a:rPr>
              <a:t>File Manager</a:t>
            </a:r>
            <a:endParaRPr lang="en-AU" sz="1000" b="1" dirty="0">
              <a:solidFill>
                <a:srgbClr val="637C90"/>
              </a:solidFill>
              <a:latin typeface="Lato" panose="020F0502020204030203" pitchFamily="34"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44"/>
                                        </p:tgtEl>
                                        <p:attrNameLst>
                                          <p:attrName>style.visibility</p:attrName>
                                        </p:attrNameLst>
                                      </p:cBhvr>
                                      <p:to>
                                        <p:strVal val="visible"/>
                                      </p:to>
                                    </p:set>
                                    <p:animEffect transition="in" filter="wheel(1)">
                                      <p:cBhvr>
                                        <p:cTn id="17" dur="2000"/>
                                        <p:tgtEl>
                                          <p:spTgt spid="11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37"/>
                                        </p:tgtEl>
                                        <p:attrNameLst>
                                          <p:attrName>style.visibility</p:attrName>
                                        </p:attrNameLst>
                                      </p:cBhvr>
                                      <p:to>
                                        <p:strVal val="visible"/>
                                      </p:to>
                                    </p:set>
                                    <p:animEffect transition="in" filter="fade">
                                      <p:cBhvr>
                                        <p:cTn id="22" dur="500"/>
                                        <p:tgtEl>
                                          <p:spTgt spid="113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45"/>
                                        </p:tgtEl>
                                        <p:attrNameLst>
                                          <p:attrName>style.visibility</p:attrName>
                                        </p:attrNameLst>
                                      </p:cBhvr>
                                      <p:to>
                                        <p:strVal val="visible"/>
                                      </p:to>
                                    </p:set>
                                    <p:animEffect transition="in" filter="fade">
                                      <p:cBhvr>
                                        <p:cTn id="25" dur="500"/>
                                        <p:tgtEl>
                                          <p:spTgt spid="11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8"/>
                                        </p:tgtEl>
                                        <p:attrNameLst>
                                          <p:attrName>style.visibility</p:attrName>
                                        </p:attrNameLst>
                                      </p:cBhvr>
                                      <p:to>
                                        <p:strVal val="visible"/>
                                      </p:to>
                                    </p:set>
                                    <p:animEffect transition="in" filter="fade">
                                      <p:cBhvr>
                                        <p:cTn id="30" dur="500"/>
                                        <p:tgtEl>
                                          <p:spTgt spid="11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47"/>
                                        </p:tgtEl>
                                        <p:attrNameLst>
                                          <p:attrName>style.visibility</p:attrName>
                                        </p:attrNameLst>
                                      </p:cBhvr>
                                      <p:to>
                                        <p:strVal val="visible"/>
                                      </p:to>
                                    </p:set>
                                    <p:animEffect transition="in" filter="fade">
                                      <p:cBhvr>
                                        <p:cTn id="33" dur="500"/>
                                        <p:tgtEl>
                                          <p:spTgt spid="114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39"/>
                                        </p:tgtEl>
                                        <p:attrNameLst>
                                          <p:attrName>style.visibility</p:attrName>
                                        </p:attrNameLst>
                                      </p:cBhvr>
                                      <p:to>
                                        <p:strVal val="visible"/>
                                      </p:to>
                                    </p:set>
                                    <p:animEffect transition="in" filter="fade">
                                      <p:cBhvr>
                                        <p:cTn id="38" dur="500"/>
                                        <p:tgtEl>
                                          <p:spTgt spid="11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49"/>
                                        </p:tgtEl>
                                        <p:attrNameLst>
                                          <p:attrName>style.visibility</p:attrName>
                                        </p:attrNameLst>
                                      </p:cBhvr>
                                      <p:to>
                                        <p:strVal val="visible"/>
                                      </p:to>
                                    </p:set>
                                    <p:animEffect transition="in" filter="fade">
                                      <p:cBhvr>
                                        <p:cTn id="41" dur="500"/>
                                        <p:tgtEl>
                                          <p:spTgt spid="114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40"/>
                                        </p:tgtEl>
                                        <p:attrNameLst>
                                          <p:attrName>style.visibility</p:attrName>
                                        </p:attrNameLst>
                                      </p:cBhvr>
                                      <p:to>
                                        <p:strVal val="visible"/>
                                      </p:to>
                                    </p:set>
                                    <p:animEffect transition="in" filter="fade">
                                      <p:cBhvr>
                                        <p:cTn id="46" dur="500"/>
                                        <p:tgtEl>
                                          <p:spTgt spid="114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46"/>
                                        </p:tgtEl>
                                        <p:attrNameLst>
                                          <p:attrName>style.visibility</p:attrName>
                                        </p:attrNameLst>
                                      </p:cBhvr>
                                      <p:to>
                                        <p:strVal val="visible"/>
                                      </p:to>
                                    </p:set>
                                    <p:animEffect transition="in" filter="fade">
                                      <p:cBhvr>
                                        <p:cTn id="49" dur="500"/>
                                        <p:tgtEl>
                                          <p:spTgt spid="114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158"/>
                                        </p:tgtEl>
                                        <p:attrNameLst>
                                          <p:attrName>style.visibility</p:attrName>
                                        </p:attrNameLst>
                                      </p:cBhvr>
                                      <p:to>
                                        <p:strVal val="visible"/>
                                      </p:to>
                                    </p:set>
                                    <p:animEffect transition="in" filter="fade">
                                      <p:cBhvr>
                                        <p:cTn id="54" dur="500"/>
                                        <p:tgtEl>
                                          <p:spTgt spid="115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148"/>
                                        </p:tgtEl>
                                        <p:attrNameLst>
                                          <p:attrName>style.visibility</p:attrName>
                                        </p:attrNameLst>
                                      </p:cBhvr>
                                      <p:to>
                                        <p:strVal val="visible"/>
                                      </p:to>
                                    </p:set>
                                    <p:animEffect transition="in" filter="fade">
                                      <p:cBhvr>
                                        <p:cTn id="57" dur="500"/>
                                        <p:tgtEl>
                                          <p:spTgt spid="114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150"/>
                                        </p:tgtEl>
                                        <p:attrNameLst>
                                          <p:attrName>style.visibility</p:attrName>
                                        </p:attrNameLst>
                                      </p:cBhvr>
                                      <p:to>
                                        <p:strVal val="visible"/>
                                      </p:to>
                                    </p:set>
                                    <p:animEffect transition="in" filter="fade">
                                      <p:cBhvr>
                                        <p:cTn id="62" dur="500"/>
                                        <p:tgtEl>
                                          <p:spTgt spid="1150"/>
                                        </p:tgtEl>
                                      </p:cBhvr>
                                    </p:animEffect>
                                  </p:childTnLst>
                                </p:cTn>
                              </p:par>
                              <p:par>
                                <p:cTn id="63" presetID="10" presetClass="entr" presetSubtype="0" fill="hold" nodeType="withEffect">
                                  <p:stCondLst>
                                    <p:cond delay="0"/>
                                  </p:stCondLst>
                                  <p:childTnLst>
                                    <p:set>
                                      <p:cBhvr>
                                        <p:cTn id="64" dur="1" fill="hold">
                                          <p:stCondLst>
                                            <p:cond delay="0"/>
                                          </p:stCondLst>
                                        </p:cTn>
                                        <p:tgtEl>
                                          <p:spTgt spid="1151"/>
                                        </p:tgtEl>
                                        <p:attrNameLst>
                                          <p:attrName>style.visibility</p:attrName>
                                        </p:attrNameLst>
                                      </p:cBhvr>
                                      <p:to>
                                        <p:strVal val="visible"/>
                                      </p:to>
                                    </p:set>
                                    <p:animEffect transition="in" filter="fade">
                                      <p:cBhvr>
                                        <p:cTn id="65" dur="500"/>
                                        <p:tgtEl>
                                          <p:spTgt spid="115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174"/>
                                        </p:tgtEl>
                                        <p:attrNameLst>
                                          <p:attrName>style.visibility</p:attrName>
                                        </p:attrNameLst>
                                      </p:cBhvr>
                                      <p:to>
                                        <p:strVal val="visible"/>
                                      </p:to>
                                    </p:set>
                                    <p:animEffect transition="in" filter="fade">
                                      <p:cBhvr>
                                        <p:cTn id="70" dur="500"/>
                                        <p:tgtEl>
                                          <p:spTgt spid="117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175"/>
                                        </p:tgtEl>
                                        <p:attrNameLst>
                                          <p:attrName>style.visibility</p:attrName>
                                        </p:attrNameLst>
                                      </p:cBhvr>
                                      <p:to>
                                        <p:strVal val="visible"/>
                                      </p:to>
                                    </p:set>
                                    <p:animEffect transition="in" filter="fade">
                                      <p:cBhvr>
                                        <p:cTn id="73" dur="500"/>
                                        <p:tgtEl>
                                          <p:spTgt spid="117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173"/>
                                        </p:tgtEl>
                                        <p:attrNameLst>
                                          <p:attrName>style.visibility</p:attrName>
                                        </p:attrNameLst>
                                      </p:cBhvr>
                                      <p:to>
                                        <p:strVal val="visible"/>
                                      </p:to>
                                    </p:set>
                                    <p:animEffect transition="in" filter="fade">
                                      <p:cBhvr>
                                        <p:cTn id="76" dur="500"/>
                                        <p:tgtEl>
                                          <p:spTgt spid="1173"/>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159"/>
                                        </p:tgtEl>
                                        <p:attrNameLst>
                                          <p:attrName>style.visibility</p:attrName>
                                        </p:attrNameLst>
                                      </p:cBhvr>
                                      <p:to>
                                        <p:strVal val="visible"/>
                                      </p:to>
                                    </p:set>
                                    <p:animEffect transition="in" filter="fade">
                                      <p:cBhvr>
                                        <p:cTn id="81" dur="500"/>
                                        <p:tgtEl>
                                          <p:spTgt spid="115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160"/>
                                        </p:tgtEl>
                                        <p:attrNameLst>
                                          <p:attrName>style.visibility</p:attrName>
                                        </p:attrNameLst>
                                      </p:cBhvr>
                                      <p:to>
                                        <p:strVal val="visible"/>
                                      </p:to>
                                    </p:set>
                                    <p:animEffect transition="in" filter="fade">
                                      <p:cBhvr>
                                        <p:cTn id="84" dur="500"/>
                                        <p:tgtEl>
                                          <p:spTgt spid="116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161"/>
                                        </p:tgtEl>
                                        <p:attrNameLst>
                                          <p:attrName>style.visibility</p:attrName>
                                        </p:attrNameLst>
                                      </p:cBhvr>
                                      <p:to>
                                        <p:strVal val="visible"/>
                                      </p:to>
                                    </p:set>
                                    <p:animEffect transition="in" filter="fade">
                                      <p:cBhvr>
                                        <p:cTn id="87" dur="500"/>
                                        <p:tgtEl>
                                          <p:spTgt spid="116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71"/>
                                        </p:tgtEl>
                                        <p:attrNameLst>
                                          <p:attrName>style.visibility</p:attrName>
                                        </p:attrNameLst>
                                      </p:cBhvr>
                                      <p:to>
                                        <p:strVal val="visible"/>
                                      </p:to>
                                    </p:set>
                                    <p:animEffect transition="in" filter="fade">
                                      <p:cBhvr>
                                        <p:cTn id="92" dur="500"/>
                                        <p:tgtEl>
                                          <p:spTgt spid="227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177"/>
                                        </p:tgtEl>
                                        <p:attrNameLst>
                                          <p:attrName>style.visibility</p:attrName>
                                        </p:attrNameLst>
                                      </p:cBhvr>
                                      <p:to>
                                        <p:strVal val="visible"/>
                                      </p:to>
                                    </p:set>
                                    <p:animEffect transition="in" filter="fade">
                                      <p:cBhvr>
                                        <p:cTn id="95" dur="500"/>
                                        <p:tgtEl>
                                          <p:spTgt spid="117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176"/>
                                        </p:tgtEl>
                                        <p:attrNameLst>
                                          <p:attrName>style.visibility</p:attrName>
                                        </p:attrNameLst>
                                      </p:cBhvr>
                                      <p:to>
                                        <p:strVal val="visible"/>
                                      </p:to>
                                    </p:set>
                                    <p:animEffect transition="in" filter="fade">
                                      <p:cBhvr>
                                        <p:cTn id="98" dur="500"/>
                                        <p:tgtEl>
                                          <p:spTgt spid="1176"/>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162"/>
                                        </p:tgtEl>
                                        <p:attrNameLst>
                                          <p:attrName>style.visibility</p:attrName>
                                        </p:attrNameLst>
                                      </p:cBhvr>
                                      <p:to>
                                        <p:strVal val="visible"/>
                                      </p:to>
                                    </p:set>
                                    <p:animEffect transition="in" filter="fade">
                                      <p:cBhvr>
                                        <p:cTn id="103" dur="500"/>
                                        <p:tgtEl>
                                          <p:spTgt spid="116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163"/>
                                        </p:tgtEl>
                                        <p:attrNameLst>
                                          <p:attrName>style.visibility</p:attrName>
                                        </p:attrNameLst>
                                      </p:cBhvr>
                                      <p:to>
                                        <p:strVal val="visible"/>
                                      </p:to>
                                    </p:set>
                                    <p:animEffect transition="in" filter="fade">
                                      <p:cBhvr>
                                        <p:cTn id="106" dur="500"/>
                                        <p:tgtEl>
                                          <p:spTgt spid="1163"/>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164"/>
                                        </p:tgtEl>
                                        <p:attrNameLst>
                                          <p:attrName>style.visibility</p:attrName>
                                        </p:attrNameLst>
                                      </p:cBhvr>
                                      <p:to>
                                        <p:strVal val="visible"/>
                                      </p:to>
                                    </p:set>
                                    <p:animEffect transition="in" filter="fade">
                                      <p:cBhvr>
                                        <p:cTn id="109" dur="500"/>
                                        <p:tgtEl>
                                          <p:spTgt spid="1164"/>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2273"/>
                                        </p:tgtEl>
                                        <p:attrNameLst>
                                          <p:attrName>style.visibility</p:attrName>
                                        </p:attrNameLst>
                                      </p:cBhvr>
                                      <p:to>
                                        <p:strVal val="visible"/>
                                      </p:to>
                                    </p:set>
                                    <p:animEffect transition="in" filter="fade">
                                      <p:cBhvr>
                                        <p:cTn id="114" dur="500"/>
                                        <p:tgtEl>
                                          <p:spTgt spid="2273"/>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274"/>
                                        </p:tgtEl>
                                        <p:attrNameLst>
                                          <p:attrName>style.visibility</p:attrName>
                                        </p:attrNameLst>
                                      </p:cBhvr>
                                      <p:to>
                                        <p:strVal val="visible"/>
                                      </p:to>
                                    </p:set>
                                    <p:animEffect transition="in" filter="fade">
                                      <p:cBhvr>
                                        <p:cTn id="117" dur="500"/>
                                        <p:tgtEl>
                                          <p:spTgt spid="2274"/>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272"/>
                                        </p:tgtEl>
                                        <p:attrNameLst>
                                          <p:attrName>style.visibility</p:attrName>
                                        </p:attrNameLst>
                                      </p:cBhvr>
                                      <p:to>
                                        <p:strVal val="visible"/>
                                      </p:to>
                                    </p:set>
                                    <p:animEffect transition="in" filter="fade">
                                      <p:cBhvr>
                                        <p:cTn id="120" dur="500"/>
                                        <p:tgtEl>
                                          <p:spTgt spid="2272"/>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1165"/>
                                        </p:tgtEl>
                                        <p:attrNameLst>
                                          <p:attrName>style.visibility</p:attrName>
                                        </p:attrNameLst>
                                      </p:cBhvr>
                                      <p:to>
                                        <p:strVal val="visible"/>
                                      </p:to>
                                    </p:set>
                                    <p:animEffect transition="in" filter="fade">
                                      <p:cBhvr>
                                        <p:cTn id="125" dur="500"/>
                                        <p:tgtEl>
                                          <p:spTgt spid="1165"/>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167"/>
                                        </p:tgtEl>
                                        <p:attrNameLst>
                                          <p:attrName>style.visibility</p:attrName>
                                        </p:attrNameLst>
                                      </p:cBhvr>
                                      <p:to>
                                        <p:strVal val="visible"/>
                                      </p:to>
                                    </p:set>
                                    <p:animEffect transition="in" filter="fade">
                                      <p:cBhvr>
                                        <p:cTn id="128" dur="500"/>
                                        <p:tgtEl>
                                          <p:spTgt spid="116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172"/>
                                        </p:tgtEl>
                                        <p:attrNameLst>
                                          <p:attrName>style.visibility</p:attrName>
                                        </p:attrNameLst>
                                      </p:cBhvr>
                                      <p:to>
                                        <p:strVal val="visible"/>
                                      </p:to>
                                    </p:set>
                                    <p:animEffect transition="in" filter="fade">
                                      <p:cBhvr>
                                        <p:cTn id="131" dur="500"/>
                                        <p:tgtEl>
                                          <p:spTgt spid="1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p"/>
      <p:bldP spid="1144" grpId="0" animBg="1"/>
      <p:bldP spid="1145" grpId="0" animBg="1"/>
      <p:bldP spid="1146" grpId="0" animBg="1"/>
      <p:bldP spid="1147" grpId="0" animBg="1"/>
      <p:bldP spid="1148" grpId="0" animBg="1"/>
      <p:bldP spid="1149" grpId="0" animBg="1"/>
      <p:bldP spid="1150" grpId="0" animBg="1"/>
      <p:bldP spid="1159" grpId="0" animBg="1"/>
      <p:bldP spid="1160" grpId="0"/>
      <p:bldP spid="1161" grpId="0"/>
      <p:bldP spid="1162" grpId="0" animBg="1"/>
      <p:bldP spid="1163" grpId="0"/>
      <p:bldP spid="1164" grpId="0"/>
      <p:bldP spid="1165" grpId="0" animBg="1"/>
      <p:bldP spid="1167" grpId="0"/>
      <p:bldP spid="1172" grpId="0"/>
      <p:bldP spid="1173" grpId="0" animBg="1"/>
      <p:bldP spid="1174" grpId="0"/>
      <p:bldP spid="1175" grpId="0"/>
      <p:bldP spid="1176" grpId="0" animBg="1"/>
      <p:bldP spid="1177" grpId="0"/>
      <p:bldP spid="2271" grpId="0"/>
      <p:bldP spid="2272" grpId="0" animBg="1"/>
      <p:bldP spid="2273" grpId="0"/>
      <p:bldP spid="22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id-ID" dirty="0"/>
              <a:t>Biscuit oat cake carrot cake muffin jelly beans chocolate chocolate sugar plum </a:t>
            </a:r>
            <a:r>
              <a:rPr lang="id-ID" dirty="0" smtClean="0"/>
              <a:t>cheesecake</a:t>
            </a:r>
            <a:endParaRPr lang="id-ID" dirty="0"/>
          </a:p>
        </p:txBody>
      </p:sp>
      <p:sp>
        <p:nvSpPr>
          <p:cNvPr id="2" name="Text Placeholder 1"/>
          <p:cNvSpPr>
            <a:spLocks noGrp="1"/>
          </p:cNvSpPr>
          <p:nvPr>
            <p:ph type="body" sz="quarter" idx="13"/>
          </p:nvPr>
        </p:nvSpPr>
        <p:spPr/>
        <p:txBody>
          <a:bodyPr/>
          <a:lstStyle/>
          <a:p>
            <a:r>
              <a:rPr lang="en-US" dirty="0"/>
              <a:t>Creative </a:t>
            </a:r>
            <a:r>
              <a:rPr lang="en-US" dirty="0" smtClean="0"/>
              <a:t>Bar Chart Infographic</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graphicFrame>
        <p:nvGraphicFramePr>
          <p:cNvPr id="1115" name="Chart 1114"/>
          <p:cNvGraphicFramePr/>
          <p:nvPr/>
        </p:nvGraphicFramePr>
        <p:xfrm>
          <a:off x="978694" y="1200152"/>
          <a:ext cx="7186613" cy="2668191"/>
        </p:xfrm>
        <a:graphic>
          <a:graphicData uri="http://schemas.openxmlformats.org/drawingml/2006/chart">
            <c:chart xmlns:c="http://schemas.openxmlformats.org/drawingml/2006/chart" xmlns:r="http://schemas.openxmlformats.org/officeDocument/2006/relationships" r:id="rId1"/>
          </a:graphicData>
        </a:graphic>
      </p:graphicFrame>
      <p:sp>
        <p:nvSpPr>
          <p:cNvPr id="1116" name="Text Placeholder 32"/>
          <p:cNvSpPr txBox="1"/>
          <p:nvPr/>
        </p:nvSpPr>
        <p:spPr>
          <a:xfrm>
            <a:off x="1064419" y="4172702"/>
            <a:ext cx="7015163" cy="46776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gingerbread cotton candy. Bear claw croissant apple pie. Croissant cake sweet puff oreo . Liquorice chupa chups applicake apple pie cupcake brownie bear claw  cake gingerbread cotton candy. Bear claw croissant apple pie croissant cake sweet puff oreo. </a:t>
            </a:r>
            <a:endParaRPr lang="en-US" sz="800" dirty="0">
              <a:solidFill>
                <a:schemeClr val="tx1">
                  <a:lumMod val="65000"/>
                  <a:lumOff val="35000"/>
                </a:schemeClr>
              </a:solidFill>
              <a:latin typeface="Lato Light" panose="020F0302020204030203" pitchFamily="34"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115"/>
                                        </p:tgtEl>
                                        <p:attrNameLst>
                                          <p:attrName>style.visibility</p:attrName>
                                        </p:attrNameLst>
                                      </p:cBhvr>
                                      <p:to>
                                        <p:strVal val="visible"/>
                                      </p:to>
                                    </p:set>
                                    <p:animEffect transition="in" filter="fade">
                                      <p:cBhvr>
                                        <p:cTn id="17" dur="1000"/>
                                        <p:tgtEl>
                                          <p:spTgt spid="1115"/>
                                        </p:tgtEl>
                                      </p:cBhvr>
                                    </p:animEffect>
                                    <p:anim calcmode="lin" valueType="num">
                                      <p:cBhvr>
                                        <p:cTn id="18" dur="1000" fill="hold"/>
                                        <p:tgtEl>
                                          <p:spTgt spid="1115"/>
                                        </p:tgtEl>
                                        <p:attrNameLst>
                                          <p:attrName>ppt_x</p:attrName>
                                        </p:attrNameLst>
                                      </p:cBhvr>
                                      <p:tavLst>
                                        <p:tav tm="0">
                                          <p:val>
                                            <p:strVal val="#ppt_x"/>
                                          </p:val>
                                        </p:tav>
                                        <p:tav tm="100000">
                                          <p:val>
                                            <p:strVal val="#ppt_x"/>
                                          </p:val>
                                        </p:tav>
                                      </p:tavLst>
                                    </p:anim>
                                    <p:anim calcmode="lin" valueType="num">
                                      <p:cBhvr>
                                        <p:cTn id="19" dur="1000" fill="hold"/>
                                        <p:tgtEl>
                                          <p:spTgt spid="11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16"/>
                                        </p:tgtEl>
                                        <p:attrNameLst>
                                          <p:attrName>style.visibility</p:attrName>
                                        </p:attrNameLst>
                                      </p:cBhvr>
                                      <p:to>
                                        <p:strVal val="visible"/>
                                      </p:to>
                                    </p:set>
                                    <p:animEffect transition="in" filter="fade">
                                      <p:cBhvr>
                                        <p:cTn id="24" dur="500"/>
                                        <p:tgtEl>
                                          <p:spTgt spid="1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p"/>
      <p:bldGraphic spid="1115" grpId="0">
        <p:bldAsOne/>
      </p:bldGraphic>
      <p:bldP spid="11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p:cNvGrpSpPr/>
          <p:nvPr/>
        </p:nvGrpSpPr>
        <p:grpSpPr>
          <a:xfrm>
            <a:off x="2829983" y="3211336"/>
            <a:ext cx="1643067" cy="782246"/>
            <a:chOff x="5022025" y="4220590"/>
            <a:chExt cx="2190756" cy="1042994"/>
          </a:xfrm>
          <a:solidFill>
            <a:srgbClr val="7C95A5"/>
          </a:solidFill>
        </p:grpSpPr>
        <p:grpSp>
          <p:nvGrpSpPr>
            <p:cNvPr id="73" name="Group 72"/>
            <p:cNvGrpSpPr/>
            <p:nvPr/>
          </p:nvGrpSpPr>
          <p:grpSpPr>
            <a:xfrm>
              <a:off x="5022025" y="4236643"/>
              <a:ext cx="1166500" cy="1026941"/>
              <a:chOff x="2873965" y="2332283"/>
              <a:chExt cx="1166500" cy="1026941"/>
            </a:xfrm>
            <a:grpFill/>
          </p:grpSpPr>
          <p:sp>
            <p:nvSpPr>
              <p:cNvPr id="80" name="Block Arc 79"/>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1" name="Rectangle 80"/>
              <p:cNvSpPr/>
              <p:nvPr/>
            </p:nvSpPr>
            <p:spPr>
              <a:xfrm>
                <a:off x="2873965"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p:cNvGrpSpPr/>
            <p:nvPr/>
          </p:nvGrpSpPr>
          <p:grpSpPr>
            <a:xfrm>
              <a:off x="6046281" y="4220590"/>
              <a:ext cx="1166500" cy="1026941"/>
              <a:chOff x="6557826" y="3997627"/>
              <a:chExt cx="1166500" cy="1026941"/>
            </a:xfrm>
            <a:grpFill/>
          </p:grpSpPr>
          <p:sp>
            <p:nvSpPr>
              <p:cNvPr id="78" name="Block Arc 77"/>
              <p:cNvSpPr/>
              <p:nvPr/>
            </p:nvSpPr>
            <p:spPr>
              <a:xfrm rot="10800000">
                <a:off x="6557826" y="3997627"/>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9" name="Rectangle 78"/>
              <p:cNvSpPr/>
              <p:nvPr/>
            </p:nvSpPr>
            <p:spPr>
              <a:xfrm rot="10800000">
                <a:off x="7069579" y="4881844"/>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ext Placeholder 1"/>
          <p:cNvSpPr>
            <a:spLocks noGrp="1"/>
          </p:cNvSpPr>
          <p:nvPr>
            <p:ph type="body" sz="quarter" idx="13"/>
          </p:nvPr>
        </p:nvSpPr>
        <p:spPr/>
        <p:txBody>
          <a:bodyPr/>
          <a:lstStyle/>
          <a:p>
            <a:r>
              <a:rPr lang="en-US" dirty="0" smtClean="0"/>
              <a:t>Company Journey Timeline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a:t>
            </a:r>
            <a:r>
              <a:rPr lang="id-ID" dirty="0" smtClean="0"/>
              <a:t>cheesecake</a:t>
            </a:r>
            <a:endParaRPr lang="id-ID" dirty="0"/>
          </a:p>
        </p:txBody>
      </p:sp>
      <p:grpSp>
        <p:nvGrpSpPr>
          <p:cNvPr id="38" name="Group 37"/>
          <p:cNvGrpSpPr/>
          <p:nvPr/>
        </p:nvGrpSpPr>
        <p:grpSpPr>
          <a:xfrm>
            <a:off x="6764432" y="2560215"/>
            <a:ext cx="966458" cy="876118"/>
            <a:chOff x="9019242" y="3239883"/>
            <a:chExt cx="1288611" cy="1168157"/>
          </a:xfrm>
          <a:solidFill>
            <a:srgbClr val="7C95A5"/>
          </a:solidFill>
        </p:grpSpPr>
        <p:sp>
          <p:nvSpPr>
            <p:cNvPr id="41" name="Chevron 40"/>
            <p:cNvSpPr/>
            <p:nvPr/>
          </p:nvSpPr>
          <p:spPr>
            <a:xfrm>
              <a:off x="10008643" y="3982882"/>
              <a:ext cx="299210" cy="425158"/>
            </a:xfrm>
            <a:prstGeom prst="chevron">
              <a:avLst>
                <a:gd name="adj" fmla="val 413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2" name="Group 41"/>
            <p:cNvGrpSpPr/>
            <p:nvPr/>
          </p:nvGrpSpPr>
          <p:grpSpPr>
            <a:xfrm rot="10800000">
              <a:off x="9019242" y="3239883"/>
              <a:ext cx="1163337" cy="1026941"/>
              <a:chOff x="2877129" y="2332283"/>
              <a:chExt cx="1163337" cy="1026941"/>
            </a:xfrm>
            <a:grpFill/>
          </p:grpSpPr>
          <p:sp>
            <p:nvSpPr>
              <p:cNvPr id="43" name="Block Arc 42"/>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43"/>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9" name="Rectangle 38"/>
          <p:cNvSpPr/>
          <p:nvPr/>
        </p:nvSpPr>
        <p:spPr>
          <a:xfrm>
            <a:off x="7819111" y="3115478"/>
            <a:ext cx="1036181" cy="284693"/>
          </a:xfrm>
          <a:prstGeom prst="rect">
            <a:avLst/>
          </a:prstGeom>
          <a:noFill/>
        </p:spPr>
        <p:txBody>
          <a:bodyPr wrap="none" lIns="68580" tIns="34290" rIns="68580" bIns="34290">
            <a:spAutoFit/>
          </a:bodyPr>
          <a:lstStyle/>
          <a:p>
            <a:r>
              <a:rPr lang="en-US" dirty="0" smtClean="0">
                <a:solidFill>
                  <a:schemeClr val="tx1">
                    <a:lumMod val="65000"/>
                    <a:lumOff val="35000"/>
                  </a:schemeClr>
                </a:solidFill>
              </a:rPr>
              <a:t>Final Goal</a:t>
            </a:r>
            <a:endParaRPr lang="en-US" dirty="0">
              <a:solidFill>
                <a:schemeClr val="tx1">
                  <a:lumMod val="65000"/>
                  <a:lumOff val="35000"/>
                </a:schemeClr>
              </a:solidFill>
            </a:endParaRPr>
          </a:p>
        </p:txBody>
      </p:sp>
      <p:grpSp>
        <p:nvGrpSpPr>
          <p:cNvPr id="57" name="Group 56"/>
          <p:cNvGrpSpPr/>
          <p:nvPr/>
        </p:nvGrpSpPr>
        <p:grpSpPr>
          <a:xfrm>
            <a:off x="4070576" y="2875120"/>
            <a:ext cx="771081" cy="1106422"/>
            <a:chOff x="5427435" y="3659757"/>
            <a:chExt cx="1028108" cy="1475229"/>
          </a:xfrm>
          <a:solidFill>
            <a:srgbClr val="7C95A5"/>
          </a:solidFill>
        </p:grpSpPr>
        <p:sp>
          <p:nvSpPr>
            <p:cNvPr id="60" name="Block Arc 59"/>
            <p:cNvSpPr/>
            <p:nvPr/>
          </p:nvSpPr>
          <p:spPr>
            <a:xfrm rot="10800000" flipH="1">
              <a:off x="5427435" y="4108045"/>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Rectangle 58"/>
            <p:cNvSpPr/>
            <p:nvPr/>
          </p:nvSpPr>
          <p:spPr>
            <a:xfrm rot="5400000">
              <a:off x="5893641" y="4078935"/>
              <a:ext cx="981079"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Slide Number Placeholder 3"/>
          <p:cNvSpPr txBox="1"/>
          <p:nvPr/>
        </p:nvSpPr>
        <p:spPr>
          <a:xfrm>
            <a:off x="8671998" y="4892101"/>
            <a:ext cx="232342" cy="189704"/>
          </a:xfrm>
          <a:prstGeom prst="rect">
            <a:avLst/>
          </a:prstGeom>
        </p:spPr>
        <p:txBody>
          <a:bodyPr vert="horz" lIns="0" tIns="0" rIns="0" bIns="0" rtlCol="0" anchor="ctr"/>
          <a:lstStyle>
            <a:defPPr>
              <a:defRPr lang="en-US"/>
            </a:defPPr>
            <a:lvl1pPr marL="0" algn="ctr" defTabSz="914400" rtl="0" eaLnBrk="1" latinLnBrk="0" hangingPunct="1">
              <a:defRPr sz="1000" kern="1200">
                <a:solidFill>
                  <a:schemeClr val="bg1"/>
                </a:solidFill>
                <a:latin typeface="Lato" panose="020F05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2AA32E-850A-4F3A-9344-4AB458E1939A}" type="slidenum">
              <a:rPr lang="en-AU" smtClean="0"/>
            </a:fld>
            <a:endParaRPr lang="en-AU" dirty="0"/>
          </a:p>
        </p:txBody>
      </p:sp>
      <p:grpSp>
        <p:nvGrpSpPr>
          <p:cNvPr id="64" name="Group 63"/>
          <p:cNvGrpSpPr/>
          <p:nvPr/>
        </p:nvGrpSpPr>
        <p:grpSpPr>
          <a:xfrm>
            <a:off x="1323607" y="1890065"/>
            <a:ext cx="770207" cy="770206"/>
            <a:chOff x="3013524" y="2332283"/>
            <a:chExt cx="1026942" cy="1026941"/>
          </a:xfrm>
          <a:solidFill>
            <a:srgbClr val="7C95A5"/>
          </a:solidFill>
        </p:grpSpPr>
        <p:sp>
          <p:nvSpPr>
            <p:cNvPr id="65" name="Block Arc 64"/>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Rectangle 65"/>
            <p:cNvSpPr/>
            <p:nvPr/>
          </p:nvSpPr>
          <p:spPr>
            <a:xfrm>
              <a:off x="3276531" y="2332283"/>
              <a:ext cx="255346"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rot="5400000">
              <a:off x="3738175" y="2998523"/>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p:cNvGrpSpPr/>
          <p:nvPr/>
        </p:nvGrpSpPr>
        <p:grpSpPr>
          <a:xfrm rot="10800000">
            <a:off x="1986771" y="2560213"/>
            <a:ext cx="872503" cy="770206"/>
            <a:chOff x="2877129" y="2332283"/>
            <a:chExt cx="1163337" cy="1026941"/>
          </a:xfrm>
          <a:solidFill>
            <a:srgbClr val="7C95A5"/>
          </a:solidFill>
        </p:grpSpPr>
        <p:sp>
          <p:nvSpPr>
            <p:cNvPr id="74" name="Block Arc 73"/>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 name="Rectangle 74"/>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4" name="Group 93"/>
          <p:cNvGrpSpPr/>
          <p:nvPr/>
        </p:nvGrpSpPr>
        <p:grpSpPr>
          <a:xfrm>
            <a:off x="4738504" y="1887967"/>
            <a:ext cx="770207" cy="964733"/>
            <a:chOff x="6318005" y="2343554"/>
            <a:chExt cx="1026943" cy="1286310"/>
          </a:xfrm>
          <a:solidFill>
            <a:srgbClr val="7C95A5"/>
          </a:solidFill>
        </p:grpSpPr>
        <p:sp>
          <p:nvSpPr>
            <p:cNvPr id="95" name="Rectangle 94"/>
            <p:cNvSpPr/>
            <p:nvPr/>
          </p:nvSpPr>
          <p:spPr>
            <a:xfrm>
              <a:off x="6816174" y="2343554"/>
              <a:ext cx="528774"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p:cNvGrpSpPr/>
            <p:nvPr/>
          </p:nvGrpSpPr>
          <p:grpSpPr>
            <a:xfrm>
              <a:off x="6318005" y="2346350"/>
              <a:ext cx="1026942" cy="1283514"/>
              <a:chOff x="2366533" y="2332283"/>
              <a:chExt cx="1026942" cy="1283514"/>
            </a:xfrm>
            <a:grpFill/>
          </p:grpSpPr>
          <p:sp>
            <p:nvSpPr>
              <p:cNvPr id="97" name="Block Arc 96"/>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 name="Rectangle 97"/>
              <p:cNvSpPr/>
              <p:nvPr/>
            </p:nvSpPr>
            <p:spPr>
              <a:xfrm rot="5400000">
                <a:off x="2049474" y="3156015"/>
                <a:ext cx="776841"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2" name="Group 101"/>
          <p:cNvGrpSpPr/>
          <p:nvPr/>
        </p:nvGrpSpPr>
        <p:grpSpPr>
          <a:xfrm>
            <a:off x="5678952" y="1890065"/>
            <a:ext cx="1191256" cy="770206"/>
            <a:chOff x="7571935" y="2346350"/>
            <a:chExt cx="1588341" cy="1026941"/>
          </a:xfrm>
          <a:solidFill>
            <a:srgbClr val="7C95A5"/>
          </a:solidFill>
        </p:grpSpPr>
        <p:grpSp>
          <p:nvGrpSpPr>
            <p:cNvPr id="103" name="Group 102"/>
            <p:cNvGrpSpPr/>
            <p:nvPr/>
          </p:nvGrpSpPr>
          <p:grpSpPr>
            <a:xfrm>
              <a:off x="7571935" y="2346350"/>
              <a:ext cx="1588340" cy="1026941"/>
              <a:chOff x="7571935" y="2346350"/>
              <a:chExt cx="1588340" cy="1026941"/>
            </a:xfrm>
            <a:grpFill/>
          </p:grpSpPr>
          <p:sp>
            <p:nvSpPr>
              <p:cNvPr id="105" name="Rectangle 104"/>
              <p:cNvSpPr/>
              <p:nvPr/>
            </p:nvSpPr>
            <p:spPr>
              <a:xfrm>
                <a:off x="7571935" y="2346350"/>
                <a:ext cx="1116400"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Block Arc 105"/>
              <p:cNvSpPr/>
              <p:nvPr/>
            </p:nvSpPr>
            <p:spPr>
              <a:xfrm>
                <a:off x="8133334" y="2346350"/>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4" name="Rectangle 103"/>
            <p:cNvSpPr/>
            <p:nvPr/>
          </p:nvSpPr>
          <p:spPr>
            <a:xfrm rot="5400000">
              <a:off x="8857985" y="3012590"/>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7" name="Text Placeholder 32"/>
          <p:cNvSpPr txBox="1"/>
          <p:nvPr/>
        </p:nvSpPr>
        <p:spPr>
          <a:xfrm>
            <a:off x="904583" y="138582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cake.</a:t>
            </a:r>
            <a:endParaRPr lang="en-US" sz="800" dirty="0">
              <a:solidFill>
                <a:schemeClr val="tx1">
                  <a:lumMod val="65000"/>
                  <a:lumOff val="35000"/>
                </a:schemeClr>
              </a:solidFill>
              <a:latin typeface="+mn-lt"/>
            </a:endParaRPr>
          </a:p>
        </p:txBody>
      </p:sp>
      <p:sp>
        <p:nvSpPr>
          <p:cNvPr id="118" name="Text Placeholder 33"/>
          <p:cNvSpPr txBox="1"/>
          <p:nvPr/>
        </p:nvSpPr>
        <p:spPr>
          <a:xfrm>
            <a:off x="904585" y="122613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800" b="1" dirty="0">
                <a:solidFill>
                  <a:srgbClr val="5DB510"/>
                </a:solidFill>
                <a:latin typeface="+mj-lt"/>
              </a:rPr>
              <a:t>Business Strategy</a:t>
            </a:r>
            <a:endParaRPr lang="en-AU" sz="800" dirty="0">
              <a:solidFill>
                <a:srgbClr val="5DB510"/>
              </a:solidFill>
              <a:latin typeface="+mj-lt"/>
            </a:endParaRPr>
          </a:p>
        </p:txBody>
      </p:sp>
      <p:sp>
        <p:nvSpPr>
          <p:cNvPr id="119" name="Text Placeholder 32"/>
          <p:cNvSpPr txBox="1"/>
          <p:nvPr/>
        </p:nvSpPr>
        <p:spPr>
          <a:xfrm>
            <a:off x="2402687" y="2565120"/>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cake.</a:t>
            </a:r>
            <a:endParaRPr lang="en-US" sz="800" dirty="0">
              <a:solidFill>
                <a:schemeClr val="tx1">
                  <a:lumMod val="65000"/>
                  <a:lumOff val="35000"/>
                </a:schemeClr>
              </a:solidFill>
              <a:latin typeface="+mn-lt"/>
            </a:endParaRPr>
          </a:p>
        </p:txBody>
      </p:sp>
      <p:sp>
        <p:nvSpPr>
          <p:cNvPr id="120" name="Text Placeholder 33"/>
          <p:cNvSpPr txBox="1"/>
          <p:nvPr/>
        </p:nvSpPr>
        <p:spPr>
          <a:xfrm>
            <a:off x="2402688" y="2405429"/>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800" b="1" dirty="0">
                <a:solidFill>
                  <a:srgbClr val="5DB510"/>
                </a:solidFill>
                <a:latin typeface="+mj-lt"/>
              </a:rPr>
              <a:t>Business Strategy</a:t>
            </a:r>
            <a:endParaRPr lang="en-AU" sz="800" dirty="0">
              <a:solidFill>
                <a:srgbClr val="5DB510"/>
              </a:solidFill>
              <a:latin typeface="+mj-lt"/>
            </a:endParaRPr>
          </a:p>
        </p:txBody>
      </p:sp>
      <p:sp>
        <p:nvSpPr>
          <p:cNvPr id="121" name="Text Placeholder 32"/>
          <p:cNvSpPr txBox="1"/>
          <p:nvPr/>
        </p:nvSpPr>
        <p:spPr>
          <a:xfrm>
            <a:off x="2057866" y="3800281"/>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cake.</a:t>
            </a:r>
            <a:endParaRPr lang="en-US" sz="800" dirty="0">
              <a:solidFill>
                <a:schemeClr val="tx1">
                  <a:lumMod val="65000"/>
                  <a:lumOff val="35000"/>
                </a:schemeClr>
              </a:solidFill>
              <a:latin typeface="+mn-lt"/>
            </a:endParaRPr>
          </a:p>
        </p:txBody>
      </p:sp>
      <p:sp>
        <p:nvSpPr>
          <p:cNvPr id="122" name="Text Placeholder 33"/>
          <p:cNvSpPr txBox="1"/>
          <p:nvPr/>
        </p:nvSpPr>
        <p:spPr>
          <a:xfrm>
            <a:off x="2057868" y="3640590"/>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800" b="1" dirty="0">
                <a:solidFill>
                  <a:srgbClr val="5DB510"/>
                </a:solidFill>
                <a:latin typeface="+mj-lt"/>
              </a:rPr>
              <a:t>Business </a:t>
            </a:r>
            <a:r>
              <a:rPr lang="en-AU" sz="800" b="1" dirty="0" err="1">
                <a:solidFill>
                  <a:srgbClr val="5DB510"/>
                </a:solidFill>
                <a:latin typeface="+mj-lt"/>
              </a:rPr>
              <a:t>Straategy</a:t>
            </a:r>
            <a:endParaRPr lang="en-AU" sz="800" dirty="0">
              <a:solidFill>
                <a:srgbClr val="5DB510"/>
              </a:solidFill>
              <a:latin typeface="+mj-lt"/>
            </a:endParaRPr>
          </a:p>
        </p:txBody>
      </p:sp>
      <p:sp>
        <p:nvSpPr>
          <p:cNvPr id="123" name="Text Placeholder 32"/>
          <p:cNvSpPr txBox="1"/>
          <p:nvPr/>
        </p:nvSpPr>
        <p:spPr>
          <a:xfrm>
            <a:off x="3663489" y="439208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cake.</a:t>
            </a:r>
            <a:endParaRPr lang="en-US" sz="800" dirty="0">
              <a:solidFill>
                <a:schemeClr val="tx1">
                  <a:lumMod val="65000"/>
                  <a:lumOff val="35000"/>
                </a:schemeClr>
              </a:solidFill>
              <a:latin typeface="+mn-lt"/>
            </a:endParaRPr>
          </a:p>
        </p:txBody>
      </p:sp>
      <p:sp>
        <p:nvSpPr>
          <p:cNvPr id="124" name="Text Placeholder 33"/>
          <p:cNvSpPr txBox="1"/>
          <p:nvPr/>
        </p:nvSpPr>
        <p:spPr>
          <a:xfrm>
            <a:off x="3663490" y="4241861"/>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800" b="1" dirty="0">
                <a:solidFill>
                  <a:srgbClr val="5DB510"/>
                </a:solidFill>
                <a:latin typeface="+mj-lt"/>
              </a:rPr>
              <a:t>Business Strategy</a:t>
            </a:r>
            <a:endParaRPr lang="en-AU" sz="800" dirty="0">
              <a:solidFill>
                <a:srgbClr val="5DB510"/>
              </a:solidFill>
              <a:latin typeface="+mj-lt"/>
            </a:endParaRPr>
          </a:p>
        </p:txBody>
      </p:sp>
      <p:sp>
        <p:nvSpPr>
          <p:cNvPr id="125" name="Text Placeholder 32"/>
          <p:cNvSpPr txBox="1"/>
          <p:nvPr/>
        </p:nvSpPr>
        <p:spPr>
          <a:xfrm>
            <a:off x="5106467" y="2827786"/>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cake.</a:t>
            </a:r>
            <a:endParaRPr lang="en-US" sz="800" dirty="0">
              <a:solidFill>
                <a:schemeClr val="tx1">
                  <a:lumMod val="65000"/>
                  <a:lumOff val="35000"/>
                </a:schemeClr>
              </a:solidFill>
              <a:latin typeface="+mn-lt"/>
            </a:endParaRPr>
          </a:p>
        </p:txBody>
      </p:sp>
      <p:sp>
        <p:nvSpPr>
          <p:cNvPr id="126" name="Text Placeholder 33"/>
          <p:cNvSpPr txBox="1"/>
          <p:nvPr/>
        </p:nvSpPr>
        <p:spPr>
          <a:xfrm>
            <a:off x="5106469" y="2668095"/>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800" b="1" dirty="0">
                <a:solidFill>
                  <a:srgbClr val="5DB510"/>
                </a:solidFill>
                <a:latin typeface="+mj-lt"/>
              </a:rPr>
              <a:t>Business Strategy</a:t>
            </a:r>
            <a:endParaRPr lang="en-AU" sz="800" dirty="0">
              <a:solidFill>
                <a:srgbClr val="5DB510"/>
              </a:solidFill>
              <a:latin typeface="+mj-lt"/>
            </a:endParaRPr>
          </a:p>
        </p:txBody>
      </p:sp>
      <p:sp>
        <p:nvSpPr>
          <p:cNvPr id="127" name="Text Placeholder 32"/>
          <p:cNvSpPr txBox="1"/>
          <p:nvPr/>
        </p:nvSpPr>
        <p:spPr>
          <a:xfrm>
            <a:off x="5035835" y="138582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cake.</a:t>
            </a:r>
            <a:endParaRPr lang="en-US" sz="800" dirty="0">
              <a:solidFill>
                <a:schemeClr val="tx1">
                  <a:lumMod val="65000"/>
                  <a:lumOff val="35000"/>
                </a:schemeClr>
              </a:solidFill>
              <a:latin typeface="+mn-lt"/>
            </a:endParaRPr>
          </a:p>
        </p:txBody>
      </p:sp>
      <p:sp>
        <p:nvSpPr>
          <p:cNvPr id="128" name="Text Placeholder 33"/>
          <p:cNvSpPr txBox="1"/>
          <p:nvPr/>
        </p:nvSpPr>
        <p:spPr>
          <a:xfrm>
            <a:off x="5035836" y="122613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800" b="1" dirty="0">
                <a:solidFill>
                  <a:srgbClr val="5DB510"/>
                </a:solidFill>
                <a:latin typeface="+mj-lt"/>
              </a:rPr>
              <a:t>Business Strategy</a:t>
            </a:r>
            <a:endParaRPr lang="en-AU" sz="800" dirty="0">
              <a:solidFill>
                <a:srgbClr val="5DB510"/>
              </a:solidFill>
              <a:latin typeface="+mj-lt"/>
            </a:endParaRPr>
          </a:p>
        </p:txBody>
      </p:sp>
      <p:sp>
        <p:nvSpPr>
          <p:cNvPr id="129" name="Text Placeholder 32"/>
          <p:cNvSpPr txBox="1"/>
          <p:nvPr/>
        </p:nvSpPr>
        <p:spPr>
          <a:xfrm>
            <a:off x="7192104" y="2579606"/>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cake.</a:t>
            </a:r>
            <a:endParaRPr lang="en-US" sz="800" dirty="0">
              <a:solidFill>
                <a:schemeClr val="tx1">
                  <a:lumMod val="65000"/>
                  <a:lumOff val="35000"/>
                </a:schemeClr>
              </a:solidFill>
              <a:latin typeface="+mn-lt"/>
            </a:endParaRPr>
          </a:p>
        </p:txBody>
      </p:sp>
      <p:sp>
        <p:nvSpPr>
          <p:cNvPr id="130" name="Text Placeholder 33"/>
          <p:cNvSpPr txBox="1"/>
          <p:nvPr/>
        </p:nvSpPr>
        <p:spPr>
          <a:xfrm>
            <a:off x="7192105" y="2419915"/>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800" b="1" dirty="0">
                <a:solidFill>
                  <a:srgbClr val="5DB510"/>
                </a:solidFill>
                <a:latin typeface="+mj-lt"/>
              </a:rPr>
              <a:t>Business Strategy</a:t>
            </a:r>
            <a:endParaRPr lang="en-AU" sz="800" dirty="0">
              <a:solidFill>
                <a:srgbClr val="5DB510"/>
              </a:solidFill>
              <a:latin typeface="+mj-lt"/>
            </a:endParaRPr>
          </a:p>
        </p:txBody>
      </p:sp>
      <p:grpSp>
        <p:nvGrpSpPr>
          <p:cNvPr id="132" name="Group 131"/>
          <p:cNvGrpSpPr/>
          <p:nvPr/>
        </p:nvGrpSpPr>
        <p:grpSpPr>
          <a:xfrm>
            <a:off x="795328" y="1890065"/>
            <a:ext cx="813243" cy="862257"/>
            <a:chOff x="1060437" y="2346350"/>
            <a:chExt cx="1084324" cy="1149676"/>
          </a:xfrm>
          <a:solidFill>
            <a:srgbClr val="7C95A5"/>
          </a:solidFill>
        </p:grpSpPr>
        <p:grpSp>
          <p:nvGrpSpPr>
            <p:cNvPr id="134" name="Group 133"/>
            <p:cNvGrpSpPr/>
            <p:nvPr/>
          </p:nvGrpSpPr>
          <p:grpSpPr>
            <a:xfrm>
              <a:off x="1117819" y="2346350"/>
              <a:ext cx="1026942" cy="1026941"/>
              <a:chOff x="2366533" y="2332283"/>
              <a:chExt cx="1026942" cy="1026941"/>
            </a:xfrm>
            <a:grpFill/>
          </p:grpSpPr>
          <p:sp>
            <p:nvSpPr>
              <p:cNvPr id="136" name="Block Arc 135"/>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7" name="Rectangle 136"/>
              <p:cNvSpPr/>
              <p:nvPr/>
            </p:nvSpPr>
            <p:spPr>
              <a:xfrm rot="5400000">
                <a:off x="2206966" y="2998522"/>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5" name="Oval 134"/>
            <p:cNvSpPr/>
            <p:nvPr/>
          </p:nvSpPr>
          <p:spPr>
            <a:xfrm>
              <a:off x="1060437" y="3239882"/>
              <a:ext cx="256144" cy="25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3" name="Rectangle 132"/>
          <p:cNvSpPr/>
          <p:nvPr/>
        </p:nvSpPr>
        <p:spPr>
          <a:xfrm>
            <a:off x="430922" y="2838479"/>
            <a:ext cx="1036181" cy="284693"/>
          </a:xfrm>
          <a:prstGeom prst="rect">
            <a:avLst/>
          </a:prstGeom>
        </p:spPr>
        <p:txBody>
          <a:bodyPr wrap="none" lIns="68580" tIns="34290" rIns="68580" bIns="34290">
            <a:spAutoFit/>
          </a:bodyPr>
          <a:lstStyle/>
          <a:p>
            <a:r>
              <a:rPr lang="en-US" dirty="0" smtClean="0">
                <a:solidFill>
                  <a:schemeClr val="tx1">
                    <a:lumMod val="65000"/>
                    <a:lumOff val="35000"/>
                  </a:schemeClr>
                </a:solidFill>
              </a:rPr>
              <a:t>Start Here</a:t>
            </a:r>
            <a:endParaRPr lang="en-US" dirty="0">
              <a:solidFill>
                <a:schemeClr val="tx1">
                  <a:lumMod val="65000"/>
                  <a:lumOff val="35000"/>
                </a:schemeClr>
              </a:solidFill>
            </a:endParaRPr>
          </a:p>
        </p:txBody>
      </p:sp>
      <p:sp>
        <p:nvSpPr>
          <p:cNvPr id="141" name="Oval 140"/>
          <p:cNvSpPr>
            <a:spLocks noChangeAspect="1"/>
          </p:cNvSpPr>
          <p:nvPr/>
        </p:nvSpPr>
        <p:spPr>
          <a:xfrm flipH="1">
            <a:off x="1211699" y="1698489"/>
            <a:ext cx="486000" cy="48600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42" name="Oval 141"/>
          <p:cNvSpPr>
            <a:spLocks noChangeAspect="1"/>
          </p:cNvSpPr>
          <p:nvPr/>
        </p:nvSpPr>
        <p:spPr>
          <a:xfrm flipH="1">
            <a:off x="1800953" y="2342432"/>
            <a:ext cx="486000" cy="48600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endParaRPr>
          </a:p>
        </p:txBody>
      </p:sp>
      <p:sp>
        <p:nvSpPr>
          <p:cNvPr id="143" name="Oval 142"/>
          <p:cNvSpPr>
            <a:spLocks noChangeAspect="1"/>
          </p:cNvSpPr>
          <p:nvPr/>
        </p:nvSpPr>
        <p:spPr>
          <a:xfrm flipH="1">
            <a:off x="2589513" y="3020126"/>
            <a:ext cx="486000" cy="48600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44" name="Oval 143"/>
          <p:cNvSpPr>
            <a:spLocks noChangeAspect="1"/>
          </p:cNvSpPr>
          <p:nvPr/>
        </p:nvSpPr>
        <p:spPr>
          <a:xfrm flipH="1">
            <a:off x="4012905" y="3681125"/>
            <a:ext cx="486000" cy="48600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latin typeface="FontAwesome" pitchFamily="2" charset="0"/>
            </a:endParaRPr>
          </a:p>
        </p:txBody>
      </p:sp>
      <p:sp>
        <p:nvSpPr>
          <p:cNvPr id="145" name="Oval 144"/>
          <p:cNvSpPr>
            <a:spLocks noChangeAspect="1"/>
          </p:cNvSpPr>
          <p:nvPr/>
        </p:nvSpPr>
        <p:spPr>
          <a:xfrm flipH="1">
            <a:off x="4537310" y="2612327"/>
            <a:ext cx="486000" cy="48600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46" name="Oval 145"/>
          <p:cNvSpPr>
            <a:spLocks noChangeAspect="1"/>
          </p:cNvSpPr>
          <p:nvPr/>
        </p:nvSpPr>
        <p:spPr>
          <a:xfrm flipH="1">
            <a:off x="5344800" y="1702641"/>
            <a:ext cx="486000" cy="48600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id-ID" sz="1200" dirty="0">
              <a:solidFill>
                <a:schemeClr val="bg1"/>
              </a:solidFill>
            </a:endParaRPr>
          </a:p>
        </p:txBody>
      </p:sp>
      <p:sp>
        <p:nvSpPr>
          <p:cNvPr id="147" name="Oval 146"/>
          <p:cNvSpPr>
            <a:spLocks noChangeAspect="1"/>
          </p:cNvSpPr>
          <p:nvPr/>
        </p:nvSpPr>
        <p:spPr>
          <a:xfrm flipH="1">
            <a:off x="6582014" y="2352478"/>
            <a:ext cx="486000" cy="48600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latin typeface="FontAwesome" pitchFamily="2"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
                                        </p:tgtEl>
                                        <p:attrNameLst>
                                          <p:attrName>style.visibility</p:attrName>
                                        </p:attrNameLst>
                                      </p:cBhvr>
                                      <p:to>
                                        <p:strVal val="visible"/>
                                      </p:to>
                                    </p:set>
                                    <p:animEffect transition="in" filter="fade">
                                      <p:cBhvr>
                                        <p:cTn id="17" dur="500"/>
                                        <p:tgtEl>
                                          <p:spTgt spid="1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32"/>
                                        </p:tgtEl>
                                        <p:attrNameLst>
                                          <p:attrName>style.visibility</p:attrName>
                                        </p:attrNameLst>
                                      </p:cBhvr>
                                      <p:to>
                                        <p:strVal val="visible"/>
                                      </p:to>
                                    </p:set>
                                    <p:animEffect transition="in" filter="wipe(down)">
                                      <p:cBhvr>
                                        <p:cTn id="22" dur="500"/>
                                        <p:tgtEl>
                                          <p:spTgt spid="13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1"/>
                                        </p:tgtEl>
                                        <p:attrNameLst>
                                          <p:attrName>style.visibility</p:attrName>
                                        </p:attrNameLst>
                                      </p:cBhvr>
                                      <p:to>
                                        <p:strVal val="visible"/>
                                      </p:to>
                                    </p:set>
                                    <p:animEffect transition="in" filter="fade">
                                      <p:cBhvr>
                                        <p:cTn id="27" dur="500"/>
                                        <p:tgtEl>
                                          <p:spTgt spid="14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wipe(left)">
                                      <p:cBhvr>
                                        <p:cTn id="32" dur="500"/>
                                        <p:tgtEl>
                                          <p:spTgt spid="11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18"/>
                                        </p:tgtEl>
                                        <p:attrNameLst>
                                          <p:attrName>style.visibility</p:attrName>
                                        </p:attrNameLst>
                                      </p:cBhvr>
                                      <p:to>
                                        <p:strVal val="visible"/>
                                      </p:to>
                                    </p:set>
                                    <p:animEffect transition="in" filter="wipe(left)">
                                      <p:cBhvr>
                                        <p:cTn id="35" dur="500"/>
                                        <p:tgtEl>
                                          <p:spTgt spid="11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wipe(left)">
                                      <p:cBhvr>
                                        <p:cTn id="40" dur="500"/>
                                        <p:tgtEl>
                                          <p:spTgt spid="6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42"/>
                                        </p:tgtEl>
                                        <p:attrNameLst>
                                          <p:attrName>style.visibility</p:attrName>
                                        </p:attrNameLst>
                                      </p:cBhvr>
                                      <p:to>
                                        <p:strVal val="visible"/>
                                      </p:to>
                                    </p:set>
                                    <p:animEffect transition="in" filter="fade">
                                      <p:cBhvr>
                                        <p:cTn id="45" dur="500"/>
                                        <p:tgtEl>
                                          <p:spTgt spid="14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20"/>
                                        </p:tgtEl>
                                        <p:attrNameLst>
                                          <p:attrName>style.visibility</p:attrName>
                                        </p:attrNameLst>
                                      </p:cBhvr>
                                      <p:to>
                                        <p:strVal val="visible"/>
                                      </p:to>
                                    </p:set>
                                    <p:animEffect transition="in" filter="wipe(left)">
                                      <p:cBhvr>
                                        <p:cTn id="50" dur="500"/>
                                        <p:tgtEl>
                                          <p:spTgt spid="12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9"/>
                                        </p:tgtEl>
                                        <p:attrNameLst>
                                          <p:attrName>style.visibility</p:attrName>
                                        </p:attrNameLst>
                                      </p:cBhvr>
                                      <p:to>
                                        <p:strVal val="visible"/>
                                      </p:to>
                                    </p:set>
                                    <p:animEffect transition="in" filter="wipe(left)">
                                      <p:cBhvr>
                                        <p:cTn id="53" dur="500"/>
                                        <p:tgtEl>
                                          <p:spTgt spid="11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wipe(left)">
                                      <p:cBhvr>
                                        <p:cTn id="58" dur="500"/>
                                        <p:tgtEl>
                                          <p:spTgt spid="6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43"/>
                                        </p:tgtEl>
                                        <p:attrNameLst>
                                          <p:attrName>style.visibility</p:attrName>
                                        </p:attrNameLst>
                                      </p:cBhvr>
                                      <p:to>
                                        <p:strVal val="visible"/>
                                      </p:to>
                                    </p:set>
                                    <p:animEffect transition="in" filter="fade">
                                      <p:cBhvr>
                                        <p:cTn id="63" dur="500"/>
                                        <p:tgtEl>
                                          <p:spTgt spid="14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22"/>
                                        </p:tgtEl>
                                        <p:attrNameLst>
                                          <p:attrName>style.visibility</p:attrName>
                                        </p:attrNameLst>
                                      </p:cBhvr>
                                      <p:to>
                                        <p:strVal val="visible"/>
                                      </p:to>
                                    </p:set>
                                    <p:animEffect transition="in" filter="wipe(left)">
                                      <p:cBhvr>
                                        <p:cTn id="68" dur="500"/>
                                        <p:tgtEl>
                                          <p:spTgt spid="12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wipe(left)">
                                      <p:cBhvr>
                                        <p:cTn id="71" dur="500"/>
                                        <p:tgtEl>
                                          <p:spTgt spid="12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left)">
                                      <p:cBhvr>
                                        <p:cTn id="76" dur="500"/>
                                        <p:tgtEl>
                                          <p:spTgt spid="72"/>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44"/>
                                        </p:tgtEl>
                                        <p:attrNameLst>
                                          <p:attrName>style.visibility</p:attrName>
                                        </p:attrNameLst>
                                      </p:cBhvr>
                                      <p:to>
                                        <p:strVal val="visible"/>
                                      </p:to>
                                    </p:set>
                                    <p:animEffect transition="in" filter="fade">
                                      <p:cBhvr>
                                        <p:cTn id="81" dur="500"/>
                                        <p:tgtEl>
                                          <p:spTgt spid="14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23"/>
                                        </p:tgtEl>
                                        <p:attrNameLst>
                                          <p:attrName>style.visibility</p:attrName>
                                        </p:attrNameLst>
                                      </p:cBhvr>
                                      <p:to>
                                        <p:strVal val="visible"/>
                                      </p:to>
                                    </p:set>
                                    <p:animEffect transition="in" filter="wipe(left)">
                                      <p:cBhvr>
                                        <p:cTn id="86" dur="500"/>
                                        <p:tgtEl>
                                          <p:spTgt spid="12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24"/>
                                        </p:tgtEl>
                                        <p:attrNameLst>
                                          <p:attrName>style.visibility</p:attrName>
                                        </p:attrNameLst>
                                      </p:cBhvr>
                                      <p:to>
                                        <p:strVal val="visible"/>
                                      </p:to>
                                    </p:set>
                                    <p:animEffect transition="in" filter="wipe(left)">
                                      <p:cBhvr>
                                        <p:cTn id="89" dur="500"/>
                                        <p:tgtEl>
                                          <p:spTgt spid="124"/>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nodeType="click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wipe(down)">
                                      <p:cBhvr>
                                        <p:cTn id="94" dur="500"/>
                                        <p:tgtEl>
                                          <p:spTgt spid="5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145"/>
                                        </p:tgtEl>
                                        <p:attrNameLst>
                                          <p:attrName>style.visibility</p:attrName>
                                        </p:attrNameLst>
                                      </p:cBhvr>
                                      <p:to>
                                        <p:strVal val="visible"/>
                                      </p:to>
                                    </p:set>
                                    <p:animEffect transition="in" filter="fade">
                                      <p:cBhvr>
                                        <p:cTn id="99" dur="500"/>
                                        <p:tgtEl>
                                          <p:spTgt spid="14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125"/>
                                        </p:tgtEl>
                                        <p:attrNameLst>
                                          <p:attrName>style.visibility</p:attrName>
                                        </p:attrNameLst>
                                      </p:cBhvr>
                                      <p:to>
                                        <p:strVal val="visible"/>
                                      </p:to>
                                    </p:set>
                                    <p:animEffect transition="in" filter="wipe(left)">
                                      <p:cBhvr>
                                        <p:cTn id="104" dur="500"/>
                                        <p:tgtEl>
                                          <p:spTgt spid="125"/>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animEffect transition="in" filter="wipe(left)">
                                      <p:cBhvr>
                                        <p:cTn id="107" dur="500"/>
                                        <p:tgtEl>
                                          <p:spTgt spid="126"/>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nodeType="clickEffect">
                                  <p:stCondLst>
                                    <p:cond delay="0"/>
                                  </p:stCondLst>
                                  <p:childTnLst>
                                    <p:set>
                                      <p:cBhvr>
                                        <p:cTn id="111" dur="1" fill="hold">
                                          <p:stCondLst>
                                            <p:cond delay="0"/>
                                          </p:stCondLst>
                                        </p:cTn>
                                        <p:tgtEl>
                                          <p:spTgt spid="94"/>
                                        </p:tgtEl>
                                        <p:attrNameLst>
                                          <p:attrName>style.visibility</p:attrName>
                                        </p:attrNameLst>
                                      </p:cBhvr>
                                      <p:to>
                                        <p:strVal val="visible"/>
                                      </p:to>
                                    </p:set>
                                    <p:animEffect transition="in" filter="wipe(down)">
                                      <p:cBhvr>
                                        <p:cTn id="112" dur="500"/>
                                        <p:tgtEl>
                                          <p:spTgt spid="94"/>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46"/>
                                        </p:tgtEl>
                                        <p:attrNameLst>
                                          <p:attrName>style.visibility</p:attrName>
                                        </p:attrNameLst>
                                      </p:cBhvr>
                                      <p:to>
                                        <p:strVal val="visible"/>
                                      </p:to>
                                    </p:set>
                                    <p:animEffect transition="in" filter="fade">
                                      <p:cBhvr>
                                        <p:cTn id="117" dur="500"/>
                                        <p:tgtEl>
                                          <p:spTgt spid="146"/>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127"/>
                                        </p:tgtEl>
                                        <p:attrNameLst>
                                          <p:attrName>style.visibility</p:attrName>
                                        </p:attrNameLst>
                                      </p:cBhvr>
                                      <p:to>
                                        <p:strVal val="visible"/>
                                      </p:to>
                                    </p:set>
                                    <p:animEffect transition="in" filter="wipe(left)">
                                      <p:cBhvr>
                                        <p:cTn id="122" dur="500"/>
                                        <p:tgtEl>
                                          <p:spTgt spid="127"/>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128"/>
                                        </p:tgtEl>
                                        <p:attrNameLst>
                                          <p:attrName>style.visibility</p:attrName>
                                        </p:attrNameLst>
                                      </p:cBhvr>
                                      <p:to>
                                        <p:strVal val="visible"/>
                                      </p:to>
                                    </p:set>
                                    <p:animEffect transition="in" filter="wipe(left)">
                                      <p:cBhvr>
                                        <p:cTn id="125" dur="500"/>
                                        <p:tgtEl>
                                          <p:spTgt spid="128"/>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8" fill="hold" nodeType="clickEffect">
                                  <p:stCondLst>
                                    <p:cond delay="0"/>
                                  </p:stCondLst>
                                  <p:childTnLst>
                                    <p:set>
                                      <p:cBhvr>
                                        <p:cTn id="129" dur="1" fill="hold">
                                          <p:stCondLst>
                                            <p:cond delay="0"/>
                                          </p:stCondLst>
                                        </p:cTn>
                                        <p:tgtEl>
                                          <p:spTgt spid="102"/>
                                        </p:tgtEl>
                                        <p:attrNameLst>
                                          <p:attrName>style.visibility</p:attrName>
                                        </p:attrNameLst>
                                      </p:cBhvr>
                                      <p:to>
                                        <p:strVal val="visible"/>
                                      </p:to>
                                    </p:set>
                                    <p:animEffect transition="in" filter="wipe(left)">
                                      <p:cBhvr>
                                        <p:cTn id="130" dur="500"/>
                                        <p:tgtEl>
                                          <p:spTgt spid="102"/>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147"/>
                                        </p:tgtEl>
                                        <p:attrNameLst>
                                          <p:attrName>style.visibility</p:attrName>
                                        </p:attrNameLst>
                                      </p:cBhvr>
                                      <p:to>
                                        <p:strVal val="visible"/>
                                      </p:to>
                                    </p:set>
                                    <p:animEffect transition="in" filter="fade">
                                      <p:cBhvr>
                                        <p:cTn id="135" dur="500"/>
                                        <p:tgtEl>
                                          <p:spTgt spid="147"/>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129"/>
                                        </p:tgtEl>
                                        <p:attrNameLst>
                                          <p:attrName>style.visibility</p:attrName>
                                        </p:attrNameLst>
                                      </p:cBhvr>
                                      <p:to>
                                        <p:strVal val="visible"/>
                                      </p:to>
                                    </p:set>
                                    <p:animEffect transition="in" filter="wipe(left)">
                                      <p:cBhvr>
                                        <p:cTn id="140" dur="500"/>
                                        <p:tgtEl>
                                          <p:spTgt spid="129"/>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130"/>
                                        </p:tgtEl>
                                        <p:attrNameLst>
                                          <p:attrName>style.visibility</p:attrName>
                                        </p:attrNameLst>
                                      </p:cBhvr>
                                      <p:to>
                                        <p:strVal val="visible"/>
                                      </p:to>
                                    </p:set>
                                    <p:animEffect transition="in" filter="wipe(left)">
                                      <p:cBhvr>
                                        <p:cTn id="143" dur="500"/>
                                        <p:tgtEl>
                                          <p:spTgt spid="130"/>
                                        </p:tgtEl>
                                      </p:cBhvr>
                                    </p:animEffect>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nodeType="clickEffect">
                                  <p:stCondLst>
                                    <p:cond delay="0"/>
                                  </p:stCondLst>
                                  <p:childTnLst>
                                    <p:set>
                                      <p:cBhvr>
                                        <p:cTn id="147" dur="1" fill="hold">
                                          <p:stCondLst>
                                            <p:cond delay="0"/>
                                          </p:stCondLst>
                                        </p:cTn>
                                        <p:tgtEl>
                                          <p:spTgt spid="38"/>
                                        </p:tgtEl>
                                        <p:attrNameLst>
                                          <p:attrName>style.visibility</p:attrName>
                                        </p:attrNameLst>
                                      </p:cBhvr>
                                      <p:to>
                                        <p:strVal val="visible"/>
                                      </p:to>
                                    </p:set>
                                    <p:animEffect transition="in" filter="wipe(left)">
                                      <p:cBhvr>
                                        <p:cTn id="148" dur="500"/>
                                        <p:tgtEl>
                                          <p:spTgt spid="38"/>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grpId="0" nodeType="clickEffect">
                                  <p:stCondLst>
                                    <p:cond delay="0"/>
                                  </p:stCondLst>
                                  <p:childTnLst>
                                    <p:set>
                                      <p:cBhvr>
                                        <p:cTn id="152" dur="1" fill="hold">
                                          <p:stCondLst>
                                            <p:cond delay="0"/>
                                          </p:stCondLst>
                                        </p:cTn>
                                        <p:tgtEl>
                                          <p:spTgt spid="39"/>
                                        </p:tgtEl>
                                        <p:attrNameLst>
                                          <p:attrName>style.visibility</p:attrName>
                                        </p:attrNameLst>
                                      </p:cBhvr>
                                      <p:to>
                                        <p:strVal val="visible"/>
                                      </p:to>
                                    </p:set>
                                    <p:animEffect transition="in" filter="fade">
                                      <p:cBhvr>
                                        <p:cTn id="15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39"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P spid="130" grpId="0"/>
      <p:bldP spid="133" grpId="0"/>
      <p:bldP spid="141" grpId="0" animBg="1"/>
      <p:bldP spid="142" grpId="0" animBg="1"/>
      <p:bldP spid="143" grpId="0" animBg="1"/>
      <p:bldP spid="144" grpId="0" animBg="1"/>
      <p:bldP spid="145" grpId="0" animBg="1"/>
      <p:bldP spid="146" grpId="0" animBg="1"/>
      <p:bldP spid="1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249626" y="1856558"/>
            <a:ext cx="1515292" cy="326571"/>
            <a:chOff x="1666168" y="2475411"/>
            <a:chExt cx="2020389" cy="435428"/>
          </a:xfrm>
        </p:grpSpPr>
        <p:sp>
          <p:nvSpPr>
            <p:cNvPr id="5" name="Rounded Rectangle 4"/>
            <p:cNvSpPr/>
            <p:nvPr/>
          </p:nvSpPr>
          <p:spPr>
            <a:xfrm>
              <a:off x="1666168" y="2475411"/>
              <a:ext cx="2020389" cy="435428"/>
            </a:xfrm>
            <a:prstGeom prst="roundRect">
              <a:avLst>
                <a:gd name="adj" fmla="val 50000"/>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Oval 47"/>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2" name="Text Placeholder 1"/>
          <p:cNvSpPr>
            <a:spLocks noGrp="1"/>
          </p:cNvSpPr>
          <p:nvPr>
            <p:ph type="body" sz="quarter" idx="13"/>
          </p:nvPr>
        </p:nvSpPr>
        <p:spPr/>
        <p:txBody>
          <a:bodyPr/>
          <a:lstStyle/>
          <a:p>
            <a:r>
              <a:rPr lang="en-US" dirty="0" smtClean="0"/>
              <a:t>Creative Smartphone Features</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grpSp>
        <p:nvGrpSpPr>
          <p:cNvPr id="9" name="Group 8"/>
          <p:cNvGrpSpPr/>
          <p:nvPr/>
        </p:nvGrpSpPr>
        <p:grpSpPr>
          <a:xfrm>
            <a:off x="2438348" y="1856558"/>
            <a:ext cx="1241623" cy="326571"/>
            <a:chOff x="3251130" y="2475411"/>
            <a:chExt cx="1655497" cy="435428"/>
          </a:xfrm>
        </p:grpSpPr>
        <p:sp>
          <p:nvSpPr>
            <p:cNvPr id="43" name="Rounded Rectangle 42"/>
            <p:cNvSpPr/>
            <p:nvPr/>
          </p:nvSpPr>
          <p:spPr>
            <a:xfrm>
              <a:off x="3251130" y="2475411"/>
              <a:ext cx="1655497" cy="435428"/>
            </a:xfrm>
            <a:prstGeom prst="roundRect">
              <a:avLst>
                <a:gd name="adj" fmla="val 50000"/>
              </a:avLst>
            </a:prstGeom>
            <a:solidFill>
              <a:srgbClr val="637C9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1" name="Group 10"/>
          <p:cNvGrpSpPr/>
          <p:nvPr/>
        </p:nvGrpSpPr>
        <p:grpSpPr>
          <a:xfrm>
            <a:off x="3350786" y="1856558"/>
            <a:ext cx="3449574" cy="326571"/>
            <a:chOff x="4467715" y="2475411"/>
            <a:chExt cx="4599432" cy="435428"/>
          </a:xfrm>
        </p:grpSpPr>
        <p:sp>
          <p:nvSpPr>
            <p:cNvPr id="45" name="Rounded Rectangle 44"/>
            <p:cNvSpPr/>
            <p:nvPr/>
          </p:nvSpPr>
          <p:spPr>
            <a:xfrm>
              <a:off x="4467715" y="2475411"/>
              <a:ext cx="4599432" cy="435428"/>
            </a:xfrm>
            <a:prstGeom prst="roundRect">
              <a:avLst>
                <a:gd name="adj" fmla="val 50000"/>
              </a:avLst>
            </a:prstGeom>
            <a:solidFill>
              <a:srgbClr val="495D6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Oval 4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2" name="Group 11"/>
          <p:cNvGrpSpPr/>
          <p:nvPr/>
        </p:nvGrpSpPr>
        <p:grpSpPr>
          <a:xfrm>
            <a:off x="6465302" y="1856558"/>
            <a:ext cx="1418622" cy="326571"/>
            <a:chOff x="8620403" y="2475411"/>
            <a:chExt cx="1891496" cy="435428"/>
          </a:xfrm>
        </p:grpSpPr>
        <p:sp>
          <p:nvSpPr>
            <p:cNvPr id="50" name="Rounded Rectangle 49"/>
            <p:cNvSpPr/>
            <p:nvPr/>
          </p:nvSpPr>
          <p:spPr>
            <a:xfrm>
              <a:off x="8620403" y="2475411"/>
              <a:ext cx="1891496" cy="435428"/>
            </a:xfrm>
            <a:prstGeom prst="roundRect">
              <a:avLst>
                <a:gd name="adj" fmla="val 50000"/>
              </a:avLst>
            </a:prstGeom>
            <a:solidFill>
              <a:srgbClr val="5DB51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Oval 50"/>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6" name="Group 55"/>
          <p:cNvGrpSpPr/>
          <p:nvPr/>
        </p:nvGrpSpPr>
        <p:grpSpPr>
          <a:xfrm>
            <a:off x="2417511" y="1337956"/>
            <a:ext cx="364203" cy="368416"/>
            <a:chOff x="707345" y="2846320"/>
            <a:chExt cx="708755" cy="716955"/>
          </a:xfrm>
        </p:grpSpPr>
        <p:sp>
          <p:nvSpPr>
            <p:cNvPr id="57" name="Teardrop 56"/>
            <p:cNvSpPr/>
            <p:nvPr/>
          </p:nvSpPr>
          <p:spPr>
            <a:xfrm rot="8100000">
              <a:off x="715643" y="2846320"/>
              <a:ext cx="700021" cy="700021"/>
            </a:xfrm>
            <a:prstGeom prst="teardrop">
              <a:avLst>
                <a:gd name="adj" fmla="val 98912"/>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Rectangle 57"/>
            <p:cNvSpPr/>
            <p:nvPr/>
          </p:nvSpPr>
          <p:spPr>
            <a:xfrm>
              <a:off x="707345" y="2964326"/>
              <a:ext cx="708755" cy="598949"/>
            </a:xfrm>
            <a:prstGeom prst="rect">
              <a:avLst/>
            </a:prstGeom>
          </p:spPr>
          <p:txBody>
            <a:bodyPr wrap="none">
              <a:spAutoFit/>
            </a:bodyPr>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grpSp>
      <p:grpSp>
        <p:nvGrpSpPr>
          <p:cNvPr id="59" name="Group 58"/>
          <p:cNvGrpSpPr/>
          <p:nvPr/>
        </p:nvGrpSpPr>
        <p:grpSpPr>
          <a:xfrm>
            <a:off x="3326382" y="1337956"/>
            <a:ext cx="364203" cy="368416"/>
            <a:chOff x="707343" y="2846320"/>
            <a:chExt cx="708755" cy="716955"/>
          </a:xfrm>
        </p:grpSpPr>
        <p:sp>
          <p:nvSpPr>
            <p:cNvPr id="60" name="Teardrop 59"/>
            <p:cNvSpPr/>
            <p:nvPr/>
          </p:nvSpPr>
          <p:spPr>
            <a:xfrm rot="8100000">
              <a:off x="715643" y="2846320"/>
              <a:ext cx="700021" cy="700021"/>
            </a:xfrm>
            <a:prstGeom prst="teardrop">
              <a:avLst>
                <a:gd name="adj" fmla="val 98912"/>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1" name="Rectangle 60"/>
            <p:cNvSpPr/>
            <p:nvPr/>
          </p:nvSpPr>
          <p:spPr>
            <a:xfrm>
              <a:off x="707343" y="2964326"/>
              <a:ext cx="708755" cy="598949"/>
            </a:xfrm>
            <a:prstGeom prst="rect">
              <a:avLst/>
            </a:prstGeom>
          </p:spPr>
          <p:txBody>
            <a:bodyPr wrap="none">
              <a:spAutoFit/>
            </a:bodyPr>
            <a:lstStyle/>
            <a:p>
              <a:pPr algn="ctr"/>
              <a:r>
                <a:rPr lang="en-AU" dirty="0">
                  <a:solidFill>
                    <a:schemeClr val="bg1"/>
                  </a:solidFill>
                  <a:latin typeface="FontAwesome" pitchFamily="2" charset="0"/>
                </a:rPr>
                <a:t></a:t>
              </a:r>
              <a:endParaRPr lang="en-US" dirty="0">
                <a:solidFill>
                  <a:schemeClr val="bg1"/>
                </a:solidFill>
                <a:latin typeface="FontAwesome" pitchFamily="2" charset="0"/>
              </a:endParaRPr>
            </a:p>
          </p:txBody>
        </p:sp>
      </p:grpSp>
      <p:grpSp>
        <p:nvGrpSpPr>
          <p:cNvPr id="62" name="Group 61"/>
          <p:cNvGrpSpPr/>
          <p:nvPr/>
        </p:nvGrpSpPr>
        <p:grpSpPr>
          <a:xfrm>
            <a:off x="6444466" y="1337955"/>
            <a:ext cx="364202" cy="359714"/>
            <a:chOff x="707345" y="2846320"/>
            <a:chExt cx="708753" cy="700021"/>
          </a:xfrm>
        </p:grpSpPr>
        <p:sp>
          <p:nvSpPr>
            <p:cNvPr id="63" name="Teardrop 62"/>
            <p:cNvSpPr/>
            <p:nvPr/>
          </p:nvSpPr>
          <p:spPr>
            <a:xfrm rot="8100000">
              <a:off x="715643" y="2846320"/>
              <a:ext cx="700021" cy="700021"/>
            </a:xfrm>
            <a:prstGeom prst="teardrop">
              <a:avLst>
                <a:gd name="adj" fmla="val 98912"/>
              </a:avLst>
            </a:prstGeom>
            <a:solidFill>
              <a:srgbClr val="495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Rectangle 63"/>
            <p:cNvSpPr/>
            <p:nvPr/>
          </p:nvSpPr>
          <p:spPr>
            <a:xfrm>
              <a:off x="707345" y="2937634"/>
              <a:ext cx="708753" cy="598949"/>
            </a:xfrm>
            <a:prstGeom prst="rect">
              <a:avLst/>
            </a:prstGeom>
          </p:spPr>
          <p:txBody>
            <a:bodyPr wrap="none">
              <a:spAutoFit/>
            </a:bodyPr>
            <a:lstStyle/>
            <a:p>
              <a:pPr algn="ctr"/>
              <a:r>
                <a:rPr lang="en-AU" dirty="0">
                  <a:solidFill>
                    <a:schemeClr val="bg1"/>
                  </a:solidFill>
                  <a:latin typeface="FontAwesome" pitchFamily="2" charset="0"/>
                </a:rPr>
                <a:t></a:t>
              </a:r>
              <a:endParaRPr lang="en-US" dirty="0">
                <a:solidFill>
                  <a:schemeClr val="bg1"/>
                </a:solidFill>
              </a:endParaRPr>
            </a:p>
          </p:txBody>
        </p:sp>
      </p:grpSp>
      <p:grpSp>
        <p:nvGrpSpPr>
          <p:cNvPr id="65" name="Group 64"/>
          <p:cNvGrpSpPr/>
          <p:nvPr/>
        </p:nvGrpSpPr>
        <p:grpSpPr>
          <a:xfrm>
            <a:off x="7533660" y="1337955"/>
            <a:ext cx="364203" cy="359714"/>
            <a:chOff x="707343" y="2846320"/>
            <a:chExt cx="708755" cy="700021"/>
          </a:xfrm>
        </p:grpSpPr>
        <p:sp>
          <p:nvSpPr>
            <p:cNvPr id="66" name="Teardrop 65"/>
            <p:cNvSpPr/>
            <p:nvPr/>
          </p:nvSpPr>
          <p:spPr>
            <a:xfrm rot="8100000">
              <a:off x="715643" y="2846320"/>
              <a:ext cx="700021" cy="700021"/>
            </a:xfrm>
            <a:prstGeom prst="teardrop">
              <a:avLst>
                <a:gd name="adj" fmla="val 98912"/>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7" name="Rectangle 66"/>
            <p:cNvSpPr/>
            <p:nvPr/>
          </p:nvSpPr>
          <p:spPr>
            <a:xfrm>
              <a:off x="707343" y="2937634"/>
              <a:ext cx="708755" cy="598949"/>
            </a:xfrm>
            <a:prstGeom prst="rect">
              <a:avLst/>
            </a:prstGeom>
          </p:spPr>
          <p:txBody>
            <a:bodyPr wrap="none">
              <a:spAutoFit/>
            </a:bodyPr>
            <a:lstStyle/>
            <a:p>
              <a:pPr algn="ctr"/>
              <a:r>
                <a:rPr lang="en-AU" dirty="0">
                  <a:solidFill>
                    <a:schemeClr val="bg1"/>
                  </a:solidFill>
                  <a:latin typeface="FontAwesome" pitchFamily="2" charset="0"/>
                </a:rPr>
                <a:t></a:t>
              </a:r>
              <a:endParaRPr lang="en-US" dirty="0">
                <a:solidFill>
                  <a:schemeClr val="bg1"/>
                </a:solidFill>
                <a:latin typeface="FontAwesome" pitchFamily="2" charset="0"/>
              </a:endParaRPr>
            </a:p>
          </p:txBody>
        </p:sp>
      </p:grpSp>
      <p:sp>
        <p:nvSpPr>
          <p:cNvPr id="68" name="Text Placeholder 32"/>
          <p:cNvSpPr txBox="1"/>
          <p:nvPr/>
        </p:nvSpPr>
        <p:spPr>
          <a:xfrm>
            <a:off x="1482954" y="2321445"/>
            <a:ext cx="1052561"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800" dirty="0">
                <a:solidFill>
                  <a:schemeClr val="tx1">
                    <a:lumMod val="65000"/>
                    <a:lumOff val="35000"/>
                  </a:schemeClr>
                </a:solidFill>
                <a:latin typeface="Lato Light" panose="020F0302020204030203" pitchFamily="34" charset="0"/>
              </a:rPr>
              <a:t>Business</a:t>
            </a:r>
            <a:endParaRPr lang="en-US" sz="800" dirty="0">
              <a:solidFill>
                <a:schemeClr val="tx1">
                  <a:lumMod val="65000"/>
                  <a:lumOff val="35000"/>
                </a:schemeClr>
              </a:solidFill>
              <a:latin typeface="Lato Light" panose="020F0302020204030203" pitchFamily="34" charset="0"/>
            </a:endParaRPr>
          </a:p>
        </p:txBody>
      </p:sp>
      <p:sp>
        <p:nvSpPr>
          <p:cNvPr id="69" name="Text Placeholder 32"/>
          <p:cNvSpPr txBox="1"/>
          <p:nvPr/>
        </p:nvSpPr>
        <p:spPr>
          <a:xfrm>
            <a:off x="2667750" y="2321445"/>
            <a:ext cx="77663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800" dirty="0">
                <a:solidFill>
                  <a:schemeClr val="tx1">
                    <a:lumMod val="65000"/>
                    <a:lumOff val="35000"/>
                  </a:schemeClr>
                </a:solidFill>
                <a:latin typeface="Lato Light" panose="020F0302020204030203" pitchFamily="34" charset="0"/>
              </a:rPr>
              <a:t>Analysis</a:t>
            </a:r>
            <a:endParaRPr lang="en-US" sz="800" dirty="0">
              <a:solidFill>
                <a:schemeClr val="tx1">
                  <a:lumMod val="65000"/>
                  <a:lumOff val="35000"/>
                </a:schemeClr>
              </a:solidFill>
              <a:latin typeface="Lato Light" panose="020F0302020204030203" pitchFamily="34" charset="0"/>
            </a:endParaRPr>
          </a:p>
        </p:txBody>
      </p:sp>
      <p:sp>
        <p:nvSpPr>
          <p:cNvPr id="70" name="Text Placeholder 32"/>
          <p:cNvSpPr txBox="1"/>
          <p:nvPr/>
        </p:nvSpPr>
        <p:spPr>
          <a:xfrm>
            <a:off x="3576622" y="2321445"/>
            <a:ext cx="298584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800" dirty="0">
                <a:solidFill>
                  <a:schemeClr val="tx1">
                    <a:lumMod val="65000"/>
                    <a:lumOff val="35000"/>
                  </a:schemeClr>
                </a:solidFill>
                <a:latin typeface="Lato Light" panose="020F0302020204030203" pitchFamily="34" charset="0"/>
              </a:rPr>
              <a:t>Marketing</a:t>
            </a:r>
            <a:endParaRPr lang="en-US" sz="800" dirty="0">
              <a:solidFill>
                <a:schemeClr val="tx1">
                  <a:lumMod val="65000"/>
                  <a:lumOff val="35000"/>
                </a:schemeClr>
              </a:solidFill>
              <a:latin typeface="Lato Light" panose="020F0302020204030203" pitchFamily="34" charset="0"/>
            </a:endParaRPr>
          </a:p>
        </p:txBody>
      </p:sp>
      <p:sp>
        <p:nvSpPr>
          <p:cNvPr id="71" name="Text Placeholder 32"/>
          <p:cNvSpPr txBox="1"/>
          <p:nvPr/>
        </p:nvSpPr>
        <p:spPr>
          <a:xfrm>
            <a:off x="6694704" y="2321445"/>
            <a:ext cx="1029037"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800" dirty="0">
                <a:solidFill>
                  <a:schemeClr val="tx1">
                    <a:lumMod val="65000"/>
                    <a:lumOff val="35000"/>
                  </a:schemeClr>
                </a:solidFill>
                <a:latin typeface="Lato Light" panose="020F0302020204030203" pitchFamily="34" charset="0"/>
              </a:rPr>
              <a:t>Sales</a:t>
            </a:r>
            <a:endParaRPr lang="en-US" sz="800" dirty="0">
              <a:solidFill>
                <a:schemeClr val="tx1">
                  <a:lumMod val="65000"/>
                  <a:lumOff val="35000"/>
                </a:schemeClr>
              </a:solidFill>
              <a:latin typeface="Lato Light" panose="020F0302020204030203" pitchFamily="34" charset="0"/>
            </a:endParaRPr>
          </a:p>
        </p:txBody>
      </p:sp>
      <p:sp>
        <p:nvSpPr>
          <p:cNvPr id="73" name="Text Placeholder 32"/>
          <p:cNvSpPr txBox="1"/>
          <p:nvPr/>
        </p:nvSpPr>
        <p:spPr>
          <a:xfrm>
            <a:off x="1672664" y="2825163"/>
            <a:ext cx="2298233" cy="16051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chupa</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chups</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apple pie cupcake pie brownie bear claw pie gingerbread cotton candy. Bear claw croissant apple pie. Croissant cake tart liquorice tart pastry. iscuit wafer sweet apple pie. Bear claw dragée sweet roll </a:t>
            </a:r>
            <a:r>
              <a:rPr lang="en-US" sz="800" dirty="0" err="1">
                <a:solidFill>
                  <a:schemeClr val="tx1">
                    <a:lumMod val="65000"/>
                    <a:lumOff val="35000"/>
                  </a:schemeClr>
                </a:solidFill>
                <a:latin typeface="Lato Light" panose="020F0302020204030203" pitchFamily="34" charset="0"/>
              </a:rPr>
              <a:t>gummi</a:t>
            </a:r>
            <a:r>
              <a:rPr lang="en-US" sz="800" dirty="0">
                <a:solidFill>
                  <a:schemeClr val="tx1">
                    <a:lumMod val="65000"/>
                    <a:lumOff val="35000"/>
                  </a:schemeClr>
                </a:solidFill>
                <a:latin typeface="Lato Light" panose="020F0302020204030203" pitchFamily="34" charset="0"/>
              </a:rPr>
              <a:t> </a:t>
            </a:r>
            <a:r>
              <a:rPr lang="en-AU" sz="800" dirty="0">
                <a:solidFill>
                  <a:schemeClr val="tx1">
                    <a:lumMod val="65000"/>
                    <a:lumOff val="35000"/>
                  </a:schemeClr>
                </a:solidFill>
                <a:latin typeface="Lato Light" panose="020F0302020204030203" pitchFamily="34" charset="0"/>
              </a:rPr>
              <a:t>sweet roll apple pie powder. Candy cupcake tart toffee chocolate bar carrot cake jellyroll marzipan jujubes chocolate bar candy roll marzipan jujubes chocolate bar candy canes topping jelly beans sweet roll apple pie powder</a:t>
            </a:r>
            <a:endParaRPr lang="en-US" sz="800" dirty="0">
              <a:solidFill>
                <a:schemeClr val="tx1">
                  <a:lumMod val="65000"/>
                  <a:lumOff val="35000"/>
                </a:schemeClr>
              </a:solidFill>
              <a:latin typeface="Lato Light" panose="020F0302020204030203" pitchFamily="34" charset="0"/>
            </a:endParaRPr>
          </a:p>
        </p:txBody>
      </p:sp>
      <p:sp>
        <p:nvSpPr>
          <p:cNvPr id="74" name="Oval 73"/>
          <p:cNvSpPr>
            <a:spLocks noChangeAspect="1"/>
          </p:cNvSpPr>
          <p:nvPr/>
        </p:nvSpPr>
        <p:spPr>
          <a:xfrm>
            <a:off x="4313696" y="2825164"/>
            <a:ext cx="405000" cy="405000"/>
          </a:xfrm>
          <a:prstGeom prst="ellipse">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75" name="Text Placeholder 32"/>
          <p:cNvSpPr txBox="1"/>
          <p:nvPr/>
        </p:nvSpPr>
        <p:spPr>
          <a:xfrm>
            <a:off x="4848044" y="3001007"/>
            <a:ext cx="1056880"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76" name="Text Placeholder 33"/>
          <p:cNvSpPr txBox="1"/>
          <p:nvPr/>
        </p:nvSpPr>
        <p:spPr>
          <a:xfrm>
            <a:off x="4837329" y="2825163"/>
            <a:ext cx="106432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900" b="1" dirty="0">
                <a:solidFill>
                  <a:srgbClr val="99AEBA"/>
                </a:solidFill>
                <a:latin typeface="Lato" panose="020F0502020204030203" pitchFamily="34" charset="0"/>
              </a:rPr>
              <a:t>Business Strategy</a:t>
            </a:r>
            <a:endParaRPr lang="en-AU" sz="900" b="1" dirty="0">
              <a:solidFill>
                <a:srgbClr val="99AEBA"/>
              </a:solidFill>
              <a:latin typeface="Lato" panose="020F0502020204030203" pitchFamily="34" charset="0"/>
            </a:endParaRPr>
          </a:p>
        </p:txBody>
      </p:sp>
      <p:sp>
        <p:nvSpPr>
          <p:cNvPr id="77" name="Oval 76"/>
          <p:cNvSpPr>
            <a:spLocks noChangeAspect="1"/>
          </p:cNvSpPr>
          <p:nvPr/>
        </p:nvSpPr>
        <p:spPr>
          <a:xfrm>
            <a:off x="4313696" y="3712139"/>
            <a:ext cx="405000" cy="405000"/>
          </a:xfrm>
          <a:prstGeom prst="ellipse">
            <a:avLst/>
          </a:prstGeom>
          <a:solidFill>
            <a:srgbClr val="495D6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endParaRPr>
          </a:p>
        </p:txBody>
      </p:sp>
      <p:sp>
        <p:nvSpPr>
          <p:cNvPr id="78" name="Text Placeholder 32"/>
          <p:cNvSpPr txBox="1"/>
          <p:nvPr/>
        </p:nvSpPr>
        <p:spPr>
          <a:xfrm>
            <a:off x="4848044" y="3887982"/>
            <a:ext cx="1056880"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79" name="Text Placeholder 33"/>
          <p:cNvSpPr txBox="1"/>
          <p:nvPr/>
        </p:nvSpPr>
        <p:spPr>
          <a:xfrm>
            <a:off x="4837329" y="3712138"/>
            <a:ext cx="106432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900" b="1" dirty="0">
                <a:solidFill>
                  <a:srgbClr val="32424F"/>
                </a:solidFill>
                <a:latin typeface="Lato" panose="020F0502020204030203" pitchFamily="34" charset="0"/>
              </a:rPr>
              <a:t>Creative Solution</a:t>
            </a:r>
            <a:endParaRPr lang="en-AU" sz="900" b="1" dirty="0">
              <a:solidFill>
                <a:srgbClr val="32424F"/>
              </a:solidFill>
              <a:latin typeface="Lato" panose="020F0502020204030203" pitchFamily="34" charset="0"/>
            </a:endParaRPr>
          </a:p>
        </p:txBody>
      </p:sp>
      <p:sp>
        <p:nvSpPr>
          <p:cNvPr id="86" name="Oval 85"/>
          <p:cNvSpPr>
            <a:spLocks noChangeAspect="1"/>
          </p:cNvSpPr>
          <p:nvPr/>
        </p:nvSpPr>
        <p:spPr>
          <a:xfrm>
            <a:off x="6225110" y="2825164"/>
            <a:ext cx="405000" cy="405000"/>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latin typeface="FontAwesome" pitchFamily="2" charset="0"/>
            </a:endParaRPr>
          </a:p>
        </p:txBody>
      </p:sp>
      <p:sp>
        <p:nvSpPr>
          <p:cNvPr id="87" name="Text Placeholder 32"/>
          <p:cNvSpPr txBox="1"/>
          <p:nvPr/>
        </p:nvSpPr>
        <p:spPr>
          <a:xfrm>
            <a:off x="6759458" y="3001007"/>
            <a:ext cx="1056880"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88" name="Text Placeholder 33"/>
          <p:cNvSpPr txBox="1"/>
          <p:nvPr/>
        </p:nvSpPr>
        <p:spPr>
          <a:xfrm>
            <a:off x="6748743" y="2825163"/>
            <a:ext cx="106432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900" b="1" dirty="0">
                <a:solidFill>
                  <a:srgbClr val="637C90"/>
                </a:solidFill>
                <a:latin typeface="Lato" panose="020F0502020204030203" pitchFamily="34" charset="0"/>
              </a:rPr>
              <a:t>Data Protection</a:t>
            </a:r>
            <a:endParaRPr lang="en-AU" sz="900" b="1" dirty="0">
              <a:solidFill>
                <a:srgbClr val="637C90"/>
              </a:solidFill>
              <a:latin typeface="Lato" panose="020F0502020204030203" pitchFamily="34" charset="0"/>
            </a:endParaRPr>
          </a:p>
        </p:txBody>
      </p:sp>
      <p:sp>
        <p:nvSpPr>
          <p:cNvPr id="89" name="Oval 88"/>
          <p:cNvSpPr>
            <a:spLocks noChangeAspect="1"/>
          </p:cNvSpPr>
          <p:nvPr/>
        </p:nvSpPr>
        <p:spPr>
          <a:xfrm>
            <a:off x="6225110" y="3712139"/>
            <a:ext cx="405000" cy="405000"/>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latin typeface="FontAwesome" pitchFamily="2" charset="0"/>
            </a:endParaRPr>
          </a:p>
        </p:txBody>
      </p:sp>
      <p:sp>
        <p:nvSpPr>
          <p:cNvPr id="90" name="Text Placeholder 32"/>
          <p:cNvSpPr txBox="1"/>
          <p:nvPr/>
        </p:nvSpPr>
        <p:spPr>
          <a:xfrm>
            <a:off x="6759458" y="3887982"/>
            <a:ext cx="1056880"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91" name="Text Placeholder 33"/>
          <p:cNvSpPr txBox="1"/>
          <p:nvPr/>
        </p:nvSpPr>
        <p:spPr>
          <a:xfrm>
            <a:off x="6748743" y="3712138"/>
            <a:ext cx="106432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900" b="1" dirty="0">
                <a:solidFill>
                  <a:srgbClr val="5DB510"/>
                </a:solidFill>
                <a:latin typeface="Lato" panose="020F0502020204030203" pitchFamily="34" charset="0"/>
              </a:rPr>
              <a:t>Win Solutions</a:t>
            </a:r>
            <a:endParaRPr lang="en-AU" sz="900" b="1" dirty="0">
              <a:solidFill>
                <a:srgbClr val="5DB510"/>
              </a:solidFill>
              <a:latin typeface="Lato" panose="020F0502020204030203" pitchFamily="34" charset="0"/>
            </a:endParaRPr>
          </a:p>
        </p:txBody>
      </p:sp>
      <p:sp>
        <p:nvSpPr>
          <p:cNvPr id="93" name="Rectangle 92"/>
          <p:cNvSpPr/>
          <p:nvPr/>
        </p:nvSpPr>
        <p:spPr>
          <a:xfrm>
            <a:off x="1221714" y="2813830"/>
            <a:ext cx="346249" cy="415498"/>
          </a:xfrm>
          <a:prstGeom prst="rect">
            <a:avLst/>
          </a:prstGeom>
        </p:spPr>
        <p:txBody>
          <a:bodyPr wrap="none" lIns="0" tIns="0" rIns="0" bIns="0">
            <a:spAutoFit/>
          </a:bodyPr>
          <a:lstStyle/>
          <a:p>
            <a:pPr algn="ctr"/>
            <a:r>
              <a:rPr lang="en-AU" sz="2700" dirty="0">
                <a:solidFill>
                  <a:schemeClr val="bg1">
                    <a:lumMod val="50000"/>
                  </a:schemeClr>
                </a:solidFill>
                <a:latin typeface="FontAwesome" pitchFamily="2" charset="0"/>
              </a:rPr>
              <a:t></a:t>
            </a:r>
            <a:endParaRPr lang="en-AU" sz="2700" dirty="0">
              <a:solidFill>
                <a:schemeClr val="bg1">
                  <a:lumMod val="50000"/>
                </a:schemeClr>
              </a:solidFill>
              <a:latin typeface="FontAwesome" pitchFamily="2"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wipe(down)">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500"/>
                                        <p:tgtEl>
                                          <p:spTgt spid="6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wipe(down)">
                                      <p:cBhvr>
                                        <p:cTn id="52" dur="500"/>
                                        <p:tgtEl>
                                          <p:spTgt spid="6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down)">
                                      <p:cBhvr>
                                        <p:cTn id="67" dur="500"/>
                                        <p:tgtEl>
                                          <p:spTgt spid="6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fade">
                                      <p:cBhvr>
                                        <p:cTn id="72" dur="500"/>
                                        <p:tgtEl>
                                          <p:spTgt spid="7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93"/>
                                        </p:tgtEl>
                                        <p:attrNameLst>
                                          <p:attrName>style.visibility</p:attrName>
                                        </p:attrNameLst>
                                      </p:cBhvr>
                                      <p:to>
                                        <p:strVal val="visible"/>
                                      </p:to>
                                    </p:set>
                                    <p:animEffect transition="in" filter="wipe(left)">
                                      <p:cBhvr>
                                        <p:cTn id="77" dur="500"/>
                                        <p:tgtEl>
                                          <p:spTgt spid="93"/>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randombar(horizontal)">
                                      <p:cBhvr>
                                        <p:cTn id="85" dur="500"/>
                                        <p:tgtEl>
                                          <p:spTgt spid="76"/>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randombar(horizontal)">
                                      <p:cBhvr>
                                        <p:cTn id="88" dur="500"/>
                                        <p:tgtEl>
                                          <p:spTgt spid="75"/>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74"/>
                                        </p:tgtEl>
                                        <p:attrNameLst>
                                          <p:attrName>style.visibility</p:attrName>
                                        </p:attrNameLst>
                                      </p:cBhvr>
                                      <p:to>
                                        <p:strVal val="visible"/>
                                      </p:to>
                                    </p:set>
                                    <p:animEffect transition="in" filter="randombar(horizontal)">
                                      <p:cBhvr>
                                        <p:cTn id="91" dur="500"/>
                                        <p:tgtEl>
                                          <p:spTgt spid="74"/>
                                        </p:tgtEl>
                                      </p:cBhvr>
                                    </p:animEffect>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randombar(horizontal)">
                                      <p:cBhvr>
                                        <p:cTn id="96" dur="500"/>
                                        <p:tgtEl>
                                          <p:spTgt spid="86"/>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randombar(horizontal)">
                                      <p:cBhvr>
                                        <p:cTn id="99" dur="500"/>
                                        <p:tgtEl>
                                          <p:spTgt spid="88"/>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87"/>
                                        </p:tgtEl>
                                        <p:attrNameLst>
                                          <p:attrName>style.visibility</p:attrName>
                                        </p:attrNameLst>
                                      </p:cBhvr>
                                      <p:to>
                                        <p:strVal val="visible"/>
                                      </p:to>
                                    </p:set>
                                    <p:animEffect transition="in" filter="randombar(horizontal)">
                                      <p:cBhvr>
                                        <p:cTn id="102" dur="500"/>
                                        <p:tgtEl>
                                          <p:spTgt spid="87"/>
                                        </p:tgtEl>
                                      </p:cBhvr>
                                    </p:animEffect>
                                  </p:childTnLst>
                                </p:cTn>
                              </p:par>
                            </p:childTnLst>
                          </p:cTn>
                        </p:par>
                      </p:childTnLst>
                    </p:cTn>
                  </p:par>
                  <p:par>
                    <p:cTn id="103" fill="hold">
                      <p:stCondLst>
                        <p:cond delay="indefinite"/>
                      </p:stCondLst>
                      <p:childTnLst>
                        <p:par>
                          <p:cTn id="104" fill="hold">
                            <p:stCondLst>
                              <p:cond delay="0"/>
                            </p:stCondLst>
                            <p:childTnLst>
                              <p:par>
                                <p:cTn id="105" presetID="14" presetClass="entr" presetSubtype="10" fill="hold" grpId="0" nodeType="clickEffect">
                                  <p:stCondLst>
                                    <p:cond delay="0"/>
                                  </p:stCondLst>
                                  <p:childTnLst>
                                    <p:set>
                                      <p:cBhvr>
                                        <p:cTn id="106" dur="1" fill="hold">
                                          <p:stCondLst>
                                            <p:cond delay="0"/>
                                          </p:stCondLst>
                                        </p:cTn>
                                        <p:tgtEl>
                                          <p:spTgt spid="77"/>
                                        </p:tgtEl>
                                        <p:attrNameLst>
                                          <p:attrName>style.visibility</p:attrName>
                                        </p:attrNameLst>
                                      </p:cBhvr>
                                      <p:to>
                                        <p:strVal val="visible"/>
                                      </p:to>
                                    </p:set>
                                    <p:animEffect transition="in" filter="randombar(horizontal)">
                                      <p:cBhvr>
                                        <p:cTn id="107" dur="500"/>
                                        <p:tgtEl>
                                          <p:spTgt spid="77"/>
                                        </p:tgtEl>
                                      </p:cBhvr>
                                    </p:animEffect>
                                  </p:childTnLst>
                                </p:cTn>
                              </p:par>
                              <p:par>
                                <p:cTn id="108" presetID="14" presetClass="entr" presetSubtype="10" fill="hold" grpId="0" nodeType="withEffect">
                                  <p:stCondLst>
                                    <p:cond delay="0"/>
                                  </p:stCondLst>
                                  <p:childTnLst>
                                    <p:set>
                                      <p:cBhvr>
                                        <p:cTn id="109" dur="1" fill="hold">
                                          <p:stCondLst>
                                            <p:cond delay="0"/>
                                          </p:stCondLst>
                                        </p:cTn>
                                        <p:tgtEl>
                                          <p:spTgt spid="78"/>
                                        </p:tgtEl>
                                        <p:attrNameLst>
                                          <p:attrName>style.visibility</p:attrName>
                                        </p:attrNameLst>
                                      </p:cBhvr>
                                      <p:to>
                                        <p:strVal val="visible"/>
                                      </p:to>
                                    </p:set>
                                    <p:animEffect transition="in" filter="randombar(horizontal)">
                                      <p:cBhvr>
                                        <p:cTn id="110" dur="500"/>
                                        <p:tgtEl>
                                          <p:spTgt spid="78"/>
                                        </p:tgtEl>
                                      </p:cBhvr>
                                    </p:animEffect>
                                  </p:childTnLst>
                                </p:cTn>
                              </p:par>
                              <p:par>
                                <p:cTn id="111" presetID="14" presetClass="entr" presetSubtype="10" fill="hold" grpId="0" nodeType="withEffect">
                                  <p:stCondLst>
                                    <p:cond delay="0"/>
                                  </p:stCondLst>
                                  <p:childTnLst>
                                    <p:set>
                                      <p:cBhvr>
                                        <p:cTn id="112" dur="1" fill="hold">
                                          <p:stCondLst>
                                            <p:cond delay="0"/>
                                          </p:stCondLst>
                                        </p:cTn>
                                        <p:tgtEl>
                                          <p:spTgt spid="79"/>
                                        </p:tgtEl>
                                        <p:attrNameLst>
                                          <p:attrName>style.visibility</p:attrName>
                                        </p:attrNameLst>
                                      </p:cBhvr>
                                      <p:to>
                                        <p:strVal val="visible"/>
                                      </p:to>
                                    </p:set>
                                    <p:animEffect transition="in" filter="randombar(horizontal)">
                                      <p:cBhvr>
                                        <p:cTn id="113" dur="500"/>
                                        <p:tgtEl>
                                          <p:spTgt spid="79"/>
                                        </p:tgtEl>
                                      </p:cBhvr>
                                    </p:animEffect>
                                  </p:childTnLst>
                                </p:cTn>
                              </p:par>
                            </p:childTnLst>
                          </p:cTn>
                        </p:par>
                      </p:childTnLst>
                    </p:cTn>
                  </p:par>
                  <p:par>
                    <p:cTn id="114" fill="hold">
                      <p:stCondLst>
                        <p:cond delay="indefinite"/>
                      </p:stCondLst>
                      <p:childTnLst>
                        <p:par>
                          <p:cTn id="115" fill="hold">
                            <p:stCondLst>
                              <p:cond delay="0"/>
                            </p:stCondLst>
                            <p:childTnLst>
                              <p:par>
                                <p:cTn id="116" presetID="14" presetClass="entr" presetSubtype="10" fill="hold" grpId="0" nodeType="clickEffect">
                                  <p:stCondLst>
                                    <p:cond delay="0"/>
                                  </p:stCondLst>
                                  <p:childTnLst>
                                    <p:set>
                                      <p:cBhvr>
                                        <p:cTn id="117" dur="1" fill="hold">
                                          <p:stCondLst>
                                            <p:cond delay="0"/>
                                          </p:stCondLst>
                                        </p:cTn>
                                        <p:tgtEl>
                                          <p:spTgt spid="89"/>
                                        </p:tgtEl>
                                        <p:attrNameLst>
                                          <p:attrName>style.visibility</p:attrName>
                                        </p:attrNameLst>
                                      </p:cBhvr>
                                      <p:to>
                                        <p:strVal val="visible"/>
                                      </p:to>
                                    </p:set>
                                    <p:animEffect transition="in" filter="randombar(horizontal)">
                                      <p:cBhvr>
                                        <p:cTn id="118" dur="500"/>
                                        <p:tgtEl>
                                          <p:spTgt spid="89"/>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90"/>
                                        </p:tgtEl>
                                        <p:attrNameLst>
                                          <p:attrName>style.visibility</p:attrName>
                                        </p:attrNameLst>
                                      </p:cBhvr>
                                      <p:to>
                                        <p:strVal val="visible"/>
                                      </p:to>
                                    </p:set>
                                    <p:animEffect transition="in" filter="randombar(horizontal)">
                                      <p:cBhvr>
                                        <p:cTn id="121" dur="500"/>
                                        <p:tgtEl>
                                          <p:spTgt spid="90"/>
                                        </p:tgtEl>
                                      </p:cBhvr>
                                    </p:animEffect>
                                  </p:childTnLst>
                                </p:cTn>
                              </p:par>
                              <p:par>
                                <p:cTn id="122" presetID="14" presetClass="entr" presetSubtype="10" fill="hold" grpId="0" nodeType="withEffect">
                                  <p:stCondLst>
                                    <p:cond delay="0"/>
                                  </p:stCondLst>
                                  <p:childTnLst>
                                    <p:set>
                                      <p:cBhvr>
                                        <p:cTn id="123" dur="1" fill="hold">
                                          <p:stCondLst>
                                            <p:cond delay="0"/>
                                          </p:stCondLst>
                                        </p:cTn>
                                        <p:tgtEl>
                                          <p:spTgt spid="91"/>
                                        </p:tgtEl>
                                        <p:attrNameLst>
                                          <p:attrName>style.visibility</p:attrName>
                                        </p:attrNameLst>
                                      </p:cBhvr>
                                      <p:to>
                                        <p:strVal val="visible"/>
                                      </p:to>
                                    </p:set>
                                    <p:animEffect transition="in" filter="randombar(horizontal)">
                                      <p:cBhvr>
                                        <p:cTn id="12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build="p"/>
      <p:bldP spid="68" grpId="0"/>
      <p:bldP spid="69" grpId="0"/>
      <p:bldP spid="70" grpId="0"/>
      <p:bldP spid="71" grpId="0"/>
      <p:bldP spid="73" grpId="0"/>
      <p:bldP spid="74" grpId="0" animBg="1"/>
      <p:bldP spid="75" grpId="0"/>
      <p:bldP spid="76" grpId="0"/>
      <p:bldP spid="77" grpId="0" animBg="1"/>
      <p:bldP spid="78" grpId="0"/>
      <p:bldP spid="79" grpId="0"/>
      <p:bldP spid="86" grpId="0" animBg="1"/>
      <p:bldP spid="87" grpId="0"/>
      <p:bldP spid="88" grpId="0"/>
      <p:bldP spid="89" grpId="0" animBg="1"/>
      <p:bldP spid="90" grpId="0"/>
      <p:bldP spid="91" grpId="0"/>
      <p:bldP spid="9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26"/>
          <p:cNvSpPr>
            <a:spLocks noChangeArrowheads="1"/>
          </p:cNvSpPr>
          <p:nvPr/>
        </p:nvSpPr>
        <p:spPr bwMode="auto">
          <a:xfrm>
            <a:off x="-9525" y="0"/>
            <a:ext cx="2172891" cy="10716"/>
          </a:xfrm>
          <a:custGeom>
            <a:avLst/>
            <a:gdLst>
              <a:gd name="T0" fmla="*/ 0 w 2897945"/>
              <a:gd name="T1" fmla="*/ 0 h 14068"/>
              <a:gd name="T2" fmla="*/ 2896431 w 2897945"/>
              <a:gd name="T3" fmla="*/ 14511 h 14068"/>
              <a:gd name="T4" fmla="*/ 0 60000 65536"/>
              <a:gd name="T5" fmla="*/ 0 60000 65536"/>
              <a:gd name="T6" fmla="*/ 0 w 2897945"/>
              <a:gd name="T7" fmla="*/ 0 h 14068"/>
              <a:gd name="T8" fmla="*/ 2897945 w 2897945"/>
              <a:gd name="T9" fmla="*/ 14068 h 14068"/>
            </a:gdLst>
            <a:ahLst/>
            <a:cxnLst>
              <a:cxn ang="T4">
                <a:pos x="T0" y="T1"/>
              </a:cxn>
              <a:cxn ang="T5">
                <a:pos x="T2" y="T3"/>
              </a:cxn>
            </a:cxnLst>
            <a:rect l="T6" t="T7" r="T8" b="T9"/>
            <a:pathLst>
              <a:path w="2897945" h="14068">
                <a:moveTo>
                  <a:pt x="0" y="0"/>
                </a:moveTo>
                <a:lnTo>
                  <a:pt x="2897945" y="140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 name="圆角矩形 23"/>
          <p:cNvSpPr>
            <a:spLocks noChangeArrowheads="1"/>
          </p:cNvSpPr>
          <p:nvPr/>
        </p:nvSpPr>
        <p:spPr bwMode="auto">
          <a:xfrm>
            <a:off x="525067" y="764381"/>
            <a:ext cx="1201340" cy="1391841"/>
          </a:xfrm>
          <a:prstGeom prst="roundRect">
            <a:avLst>
              <a:gd name="adj" fmla="val 16667"/>
            </a:avLst>
          </a:prstGeom>
          <a:solidFill>
            <a:srgbClr val="FFC000">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圆角矩形 24"/>
          <p:cNvSpPr>
            <a:spLocks noChangeArrowheads="1"/>
          </p:cNvSpPr>
          <p:nvPr/>
        </p:nvSpPr>
        <p:spPr bwMode="auto">
          <a:xfrm>
            <a:off x="-9525" y="-21432"/>
            <a:ext cx="1071563" cy="1282304"/>
          </a:xfrm>
          <a:prstGeom prst="roundRect">
            <a:avLst>
              <a:gd name="adj" fmla="val 16667"/>
            </a:avLst>
          </a:prstGeom>
          <a:solidFill>
            <a:srgbClr val="5DB510">
              <a:alpha val="69019"/>
            </a:srgbClr>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圆角矩形 27"/>
          <p:cNvSpPr>
            <a:spLocks noChangeArrowheads="1"/>
          </p:cNvSpPr>
          <p:nvPr/>
        </p:nvSpPr>
        <p:spPr bwMode="auto">
          <a:xfrm>
            <a:off x="216694" y="1726407"/>
            <a:ext cx="617935" cy="859631"/>
          </a:xfrm>
          <a:prstGeom prst="roundRect">
            <a:avLst>
              <a:gd name="adj" fmla="val 16667"/>
            </a:avLst>
          </a:prstGeom>
          <a:solidFill>
            <a:srgbClr val="418AB3">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文本框 7"/>
          <p:cNvSpPr>
            <a:spLocks noChangeArrowheads="1"/>
          </p:cNvSpPr>
          <p:nvPr/>
        </p:nvSpPr>
        <p:spPr bwMode="auto">
          <a:xfrm>
            <a:off x="703660" y="1240631"/>
            <a:ext cx="844153"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章节</a:t>
            </a:r>
            <a:endParaRPr kumimoji="0" lang="zh-CN" altLang="en-US" sz="1800" b="0" i="0" u="none" strike="noStrike" kern="0" cap="none" spc="0" normalizeH="0" baseline="0" noProof="0" dirty="0" smtClean="0">
              <a:ln>
                <a:noFill/>
              </a:ln>
              <a:solidFill>
                <a:sysClr val="windowText" lastClr="000000"/>
              </a:solidFill>
              <a:effectLst/>
              <a:uLnTx/>
              <a:uFillTx/>
            </a:endParaRPr>
          </a:p>
        </p:txBody>
      </p:sp>
      <p:sp>
        <p:nvSpPr>
          <p:cNvPr id="15" name="文本框 17"/>
          <p:cNvSpPr>
            <a:spLocks noChangeArrowheads="1"/>
          </p:cNvSpPr>
          <p:nvPr/>
        </p:nvSpPr>
        <p:spPr bwMode="auto">
          <a:xfrm>
            <a:off x="571500" y="1665685"/>
            <a:ext cx="1109663"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rPr>
              <a:t>Contents</a:t>
            </a:r>
            <a:endParaRPr kumimoji="0" lang="zh-CN" altLang="en-US"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endParaRPr>
          </a:p>
        </p:txBody>
      </p:sp>
      <p:sp>
        <p:nvSpPr>
          <p:cNvPr id="19" name="文本框 10"/>
          <p:cNvSpPr>
            <a:spLocks noChangeArrowheads="1"/>
          </p:cNvSpPr>
          <p:nvPr/>
        </p:nvSpPr>
        <p:spPr bwMode="auto">
          <a:xfrm>
            <a:off x="2445618" y="1975456"/>
            <a:ext cx="472303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3600" b="1" kern="0" noProof="0" dirty="0" smtClean="0">
                <a:solidFill>
                  <a:srgbClr val="495D6B"/>
                </a:solidFill>
                <a:latin typeface="微软雅黑" panose="020B0503020204020204" pitchFamily="34" charset="-122"/>
                <a:ea typeface="微软雅黑" panose="020B0503020204020204" pitchFamily="34" charset="-122"/>
                <a:sym typeface="Calibri" panose="020F0502020204030204" pitchFamily="34" charset="0"/>
              </a:rPr>
              <a:t>3</a:t>
            </a:r>
            <a:r>
              <a:rPr kumimoji="0" lang="zh-CN" altLang="en-US"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Calibri" panose="020F0502020204030204" pitchFamily="34" charset="0"/>
              </a:rPr>
              <a:t>、</a:t>
            </a:r>
            <a:r>
              <a:rPr kumimoji="0" lang="zh-CN" altLang="en-US"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kumimoji="0" lang="zh-CN" altLang="en-US" sz="3200" b="0"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endParaRPr>
          </a:p>
        </p:txBody>
      </p:sp>
      <p:sp>
        <p:nvSpPr>
          <p:cNvPr id="25" name="任意多边形 25"/>
          <p:cNvSpPr>
            <a:spLocks noChangeArrowheads="1"/>
          </p:cNvSpPr>
          <p:nvPr/>
        </p:nvSpPr>
        <p:spPr bwMode="auto">
          <a:xfrm>
            <a:off x="7053262" y="3309938"/>
            <a:ext cx="2090738" cy="1845469"/>
          </a:xfrm>
          <a:custGeom>
            <a:avLst/>
            <a:gdLst>
              <a:gd name="T0" fmla="*/ 1994118 w 3868616"/>
              <a:gd name="T1" fmla="*/ 0 h 2447779"/>
              <a:gd name="T2" fmla="*/ 0 w 3868616"/>
              <a:gd name="T3" fmla="*/ 2473538 h 2447779"/>
              <a:gd name="T4" fmla="*/ 2008727 w 3868616"/>
              <a:gd name="T5" fmla="*/ 2445106 h 2447779"/>
              <a:gd name="T6" fmla="*/ 1994118 w 3868616"/>
              <a:gd name="T7" fmla="*/ 0 h 2447779"/>
              <a:gd name="T8" fmla="*/ 0 60000 65536"/>
              <a:gd name="T9" fmla="*/ 0 60000 65536"/>
              <a:gd name="T10" fmla="*/ 0 60000 65536"/>
              <a:gd name="T11" fmla="*/ 0 60000 65536"/>
              <a:gd name="T12" fmla="*/ 0 w 3868616"/>
              <a:gd name="T13" fmla="*/ 0 h 2447779"/>
              <a:gd name="T14" fmla="*/ 3868616 w 3868616"/>
              <a:gd name="T15" fmla="*/ 2447779 h 2447779"/>
            </a:gdLst>
            <a:ahLst/>
            <a:cxnLst>
              <a:cxn ang="T8">
                <a:pos x="T0" y="T1"/>
              </a:cxn>
              <a:cxn ang="T9">
                <a:pos x="T2" y="T3"/>
              </a:cxn>
              <a:cxn ang="T10">
                <a:pos x="T4" y="T5"/>
              </a:cxn>
              <a:cxn ang="T11">
                <a:pos x="T6" y="T7"/>
              </a:cxn>
            </a:cxnLst>
            <a:rect l="T12" t="T13" r="T14" b="T15"/>
            <a:pathLst>
              <a:path w="3868616" h="2447779">
                <a:moveTo>
                  <a:pt x="3840480" y="0"/>
                </a:moveTo>
                <a:lnTo>
                  <a:pt x="0" y="2447779"/>
                </a:lnTo>
                <a:lnTo>
                  <a:pt x="3868616" y="2419643"/>
                </a:lnTo>
                <a:lnTo>
                  <a:pt x="3840480" y="0"/>
                </a:lnTo>
                <a:close/>
              </a:path>
            </a:pathLst>
          </a:custGeom>
          <a:solidFill>
            <a:srgbClr val="5DB510">
              <a:alpha val="39999"/>
            </a:srgbClr>
          </a:solidFill>
          <a:ln>
            <a:noFill/>
          </a:ln>
        </p:spPr>
        <p:txBody>
          <a:bodyPr lIns="68580" tIns="34290" rIns="68580" bIns="34290" anchor="ctr"/>
          <a:lstStyle/>
          <a:p>
            <a:endParaRPr lang="zh-CN" altLang="en-US"/>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Creative Half Circle Infographic</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grpSp>
        <p:nvGrpSpPr>
          <p:cNvPr id="126" name="Group 125"/>
          <p:cNvGrpSpPr/>
          <p:nvPr/>
        </p:nvGrpSpPr>
        <p:grpSpPr>
          <a:xfrm>
            <a:off x="3471690" y="1309878"/>
            <a:ext cx="2200621" cy="1099519"/>
            <a:chOff x="3128225" y="2176272"/>
            <a:chExt cx="5935551" cy="2965641"/>
          </a:xfrm>
          <a:solidFill>
            <a:srgbClr val="5DB510">
              <a:alpha val="40000"/>
            </a:srgbClr>
          </a:solidFill>
        </p:grpSpPr>
        <p:sp>
          <p:nvSpPr>
            <p:cNvPr id="127" name="Freeform 26"/>
            <p:cNvSpPr/>
            <p:nvPr/>
          </p:nvSpPr>
          <p:spPr bwMode="auto">
            <a:xfrm>
              <a:off x="3128225" y="2176272"/>
              <a:ext cx="5935551" cy="2965639"/>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dirty="0"/>
            </a:p>
          </p:txBody>
        </p:sp>
        <p:sp>
          <p:nvSpPr>
            <p:cNvPr id="128" name="Freeform 26"/>
            <p:cNvSpPr/>
            <p:nvPr/>
          </p:nvSpPr>
          <p:spPr bwMode="auto">
            <a:xfrm>
              <a:off x="3622357" y="2670048"/>
              <a:ext cx="4947287" cy="247186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dirty="0"/>
            </a:p>
          </p:txBody>
        </p:sp>
        <p:sp>
          <p:nvSpPr>
            <p:cNvPr id="129" name="Freeform 26"/>
            <p:cNvSpPr/>
            <p:nvPr/>
          </p:nvSpPr>
          <p:spPr bwMode="auto">
            <a:xfrm>
              <a:off x="4082437" y="3129798"/>
              <a:ext cx="4027126" cy="201211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dirty="0"/>
            </a:p>
          </p:txBody>
        </p:sp>
        <p:sp>
          <p:nvSpPr>
            <p:cNvPr id="130" name="Freeform 26"/>
            <p:cNvSpPr/>
            <p:nvPr/>
          </p:nvSpPr>
          <p:spPr bwMode="auto">
            <a:xfrm>
              <a:off x="4537413" y="3584447"/>
              <a:ext cx="3117175" cy="155746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a:p>
          </p:txBody>
        </p:sp>
        <p:sp>
          <p:nvSpPr>
            <p:cNvPr id="131" name="Freeform 26"/>
            <p:cNvSpPr/>
            <p:nvPr/>
          </p:nvSpPr>
          <p:spPr bwMode="auto">
            <a:xfrm>
              <a:off x="4993481" y="4040188"/>
              <a:ext cx="2205038" cy="110172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60" name="Group 59"/>
          <p:cNvGrpSpPr/>
          <p:nvPr/>
        </p:nvGrpSpPr>
        <p:grpSpPr>
          <a:xfrm>
            <a:off x="1009230" y="1492946"/>
            <a:ext cx="1834220" cy="916450"/>
            <a:chOff x="3622357" y="2670048"/>
            <a:chExt cx="4947287" cy="2471865"/>
          </a:xfrm>
          <a:solidFill>
            <a:srgbClr val="637C90">
              <a:alpha val="40000"/>
            </a:srgbClr>
          </a:solidFill>
        </p:grpSpPr>
        <p:sp>
          <p:nvSpPr>
            <p:cNvPr id="123" name="Freeform 26"/>
            <p:cNvSpPr/>
            <p:nvPr/>
          </p:nvSpPr>
          <p:spPr bwMode="auto">
            <a:xfrm>
              <a:off x="3622357" y="2670048"/>
              <a:ext cx="4947287" cy="247186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dirty="0"/>
            </a:p>
          </p:txBody>
        </p:sp>
        <p:sp>
          <p:nvSpPr>
            <p:cNvPr id="122" name="Freeform 26"/>
            <p:cNvSpPr/>
            <p:nvPr/>
          </p:nvSpPr>
          <p:spPr bwMode="auto">
            <a:xfrm>
              <a:off x="4082437" y="3129798"/>
              <a:ext cx="4027126" cy="201211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dirty="0"/>
            </a:p>
          </p:txBody>
        </p:sp>
        <p:sp>
          <p:nvSpPr>
            <p:cNvPr id="121" name="Freeform 26"/>
            <p:cNvSpPr/>
            <p:nvPr/>
          </p:nvSpPr>
          <p:spPr bwMode="auto">
            <a:xfrm>
              <a:off x="4537413" y="3584447"/>
              <a:ext cx="3117175" cy="155746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a:p>
          </p:txBody>
        </p:sp>
        <p:sp>
          <p:nvSpPr>
            <p:cNvPr id="59" name="Freeform 26"/>
            <p:cNvSpPr/>
            <p:nvPr/>
          </p:nvSpPr>
          <p:spPr bwMode="auto">
            <a:xfrm>
              <a:off x="4993481" y="4040188"/>
              <a:ext cx="2205038" cy="110172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rgbClr val="637C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32" name="Group 131"/>
          <p:cNvGrpSpPr/>
          <p:nvPr/>
        </p:nvGrpSpPr>
        <p:grpSpPr>
          <a:xfrm>
            <a:off x="6471129" y="1663399"/>
            <a:ext cx="1493068" cy="745997"/>
            <a:chOff x="4082437" y="3129798"/>
            <a:chExt cx="4027126" cy="2012115"/>
          </a:xfrm>
          <a:solidFill>
            <a:srgbClr val="32424F">
              <a:alpha val="40000"/>
            </a:srgbClr>
          </a:solidFill>
        </p:grpSpPr>
        <p:sp>
          <p:nvSpPr>
            <p:cNvPr id="135" name="Freeform 26"/>
            <p:cNvSpPr/>
            <p:nvPr/>
          </p:nvSpPr>
          <p:spPr bwMode="auto">
            <a:xfrm>
              <a:off x="4082437" y="3129798"/>
              <a:ext cx="4027126" cy="2012113"/>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dirty="0"/>
            </a:p>
          </p:txBody>
        </p:sp>
        <p:sp>
          <p:nvSpPr>
            <p:cNvPr id="136" name="Freeform 26"/>
            <p:cNvSpPr/>
            <p:nvPr/>
          </p:nvSpPr>
          <p:spPr bwMode="auto">
            <a:xfrm>
              <a:off x="4537413" y="3584447"/>
              <a:ext cx="3117175" cy="155746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grpFill/>
            <a:ln>
              <a:noFill/>
            </a:ln>
          </p:spPr>
          <p:txBody>
            <a:bodyPr vert="horz" wrap="square" lIns="91440" tIns="45720" rIns="91440" bIns="45720" numCol="1" anchor="t" anchorCtr="0" compatLnSpc="1"/>
            <a:lstStyle/>
            <a:p>
              <a:endParaRPr lang="id-ID"/>
            </a:p>
          </p:txBody>
        </p:sp>
        <p:sp>
          <p:nvSpPr>
            <p:cNvPr id="137" name="Freeform 26"/>
            <p:cNvSpPr/>
            <p:nvPr/>
          </p:nvSpPr>
          <p:spPr bwMode="auto">
            <a:xfrm>
              <a:off x="4993481" y="4040188"/>
              <a:ext cx="2205038" cy="1101725"/>
            </a:xfrm>
            <a:custGeom>
              <a:avLst/>
              <a:gdLst>
                <a:gd name="T0" fmla="*/ 587 w 587"/>
                <a:gd name="T1" fmla="*/ 293 h 293"/>
                <a:gd name="T2" fmla="*/ 293 w 587"/>
                <a:gd name="T3" fmla="*/ 0 h 293"/>
                <a:gd name="T4" fmla="*/ 0 w 587"/>
                <a:gd name="T5" fmla="*/ 293 h 293"/>
                <a:gd name="T6" fmla="*/ 587 w 587"/>
                <a:gd name="T7" fmla="*/ 293 h 293"/>
              </a:gdLst>
              <a:ahLst/>
              <a:cxnLst>
                <a:cxn ang="0">
                  <a:pos x="T0" y="T1"/>
                </a:cxn>
                <a:cxn ang="0">
                  <a:pos x="T2" y="T3"/>
                </a:cxn>
                <a:cxn ang="0">
                  <a:pos x="T4" y="T5"/>
                </a:cxn>
                <a:cxn ang="0">
                  <a:pos x="T6" y="T7"/>
                </a:cxn>
              </a:cxnLst>
              <a:rect l="0" t="0" r="r" b="b"/>
              <a:pathLst>
                <a:path w="587" h="293">
                  <a:moveTo>
                    <a:pt x="587" y="293"/>
                  </a:moveTo>
                  <a:cubicBezTo>
                    <a:pt x="587" y="131"/>
                    <a:pt x="455" y="0"/>
                    <a:pt x="293" y="0"/>
                  </a:cubicBezTo>
                  <a:cubicBezTo>
                    <a:pt x="132" y="0"/>
                    <a:pt x="0" y="131"/>
                    <a:pt x="0" y="293"/>
                  </a:cubicBezTo>
                  <a:lnTo>
                    <a:pt x="587" y="293"/>
                  </a:lnTo>
                  <a:close/>
                </a:path>
              </a:pathLst>
            </a:custGeom>
            <a:solidFill>
              <a:srgbClr val="3242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40" name="Rectangle 139"/>
          <p:cNvSpPr/>
          <p:nvPr/>
        </p:nvSpPr>
        <p:spPr>
          <a:xfrm>
            <a:off x="971746" y="4221261"/>
            <a:ext cx="346249" cy="415498"/>
          </a:xfrm>
          <a:prstGeom prst="rect">
            <a:avLst/>
          </a:prstGeom>
        </p:spPr>
        <p:txBody>
          <a:bodyPr wrap="none" lIns="0" tIns="0" rIns="0" bIns="0">
            <a:spAutoFit/>
          </a:bodyPr>
          <a:lstStyle/>
          <a:p>
            <a:pPr algn="ctr"/>
            <a:r>
              <a:rPr lang="en-AU" sz="2700" dirty="0">
                <a:solidFill>
                  <a:schemeClr val="bg1">
                    <a:lumMod val="50000"/>
                  </a:schemeClr>
                </a:solidFill>
                <a:latin typeface="FontAwesome" pitchFamily="2" charset="0"/>
              </a:rPr>
              <a:t></a:t>
            </a:r>
            <a:endParaRPr lang="en-AU" sz="2700" dirty="0">
              <a:solidFill>
                <a:schemeClr val="bg1">
                  <a:lumMod val="50000"/>
                </a:schemeClr>
              </a:solidFill>
              <a:latin typeface="FontAwesome" pitchFamily="2" charset="0"/>
            </a:endParaRPr>
          </a:p>
        </p:txBody>
      </p:sp>
      <p:sp>
        <p:nvSpPr>
          <p:cNvPr id="141" name="Text Placeholder 32"/>
          <p:cNvSpPr txBox="1"/>
          <p:nvPr/>
        </p:nvSpPr>
        <p:spPr>
          <a:xfrm>
            <a:off x="1444909" y="4259841"/>
            <a:ext cx="6685526" cy="35634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chupa</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chups</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apple pie cupcake brownie bear claw gingerbread cotton candy. Bear claw croissant apple pie. Croissant cake tart liquorice tart pastry. iscuit wafer sweet apple pie. Bear claw dragée sweet roll </a:t>
            </a:r>
            <a:r>
              <a:rPr lang="en-US" sz="800" dirty="0" err="1">
                <a:solidFill>
                  <a:schemeClr val="tx1">
                    <a:lumMod val="65000"/>
                    <a:lumOff val="35000"/>
                  </a:schemeClr>
                </a:solidFill>
                <a:latin typeface="Lato Light" panose="020F0302020204030203" pitchFamily="34" charset="0"/>
              </a:rPr>
              <a:t>gummi</a:t>
            </a:r>
            <a:r>
              <a:rPr lang="en-US" sz="800" dirty="0">
                <a:solidFill>
                  <a:schemeClr val="tx1">
                    <a:lumMod val="65000"/>
                    <a:lumOff val="35000"/>
                  </a:schemeClr>
                </a:solidFill>
                <a:latin typeface="Lato Light" panose="020F0302020204030203" pitchFamily="34" charset="0"/>
              </a:rPr>
              <a:t> sweet cake pie </a:t>
            </a:r>
            <a:r>
              <a:rPr lang="en-US" sz="800" dirty="0" err="1">
                <a:solidFill>
                  <a:schemeClr val="tx1">
                    <a:lumMod val="65000"/>
                    <a:lumOff val="35000"/>
                  </a:schemeClr>
                </a:solidFill>
                <a:latin typeface="Lato Light" panose="020F0302020204030203" pitchFamily="34" charset="0"/>
              </a:rPr>
              <a:t>lolypop</a:t>
            </a:r>
            <a:r>
              <a:rPr lang="en-US" sz="800" dirty="0">
                <a:solidFill>
                  <a:schemeClr val="tx1">
                    <a:lumMod val="65000"/>
                    <a:lumOff val="35000"/>
                  </a:schemeClr>
                </a:solidFill>
                <a:latin typeface="Lato Light" panose="020F0302020204030203" pitchFamily="34" charset="0"/>
              </a:rPr>
              <a:t> </a:t>
            </a:r>
            <a:r>
              <a:rPr lang="en-US" sz="800" dirty="0">
                <a:solidFill>
                  <a:schemeClr val="tx1">
                    <a:lumMod val="65000"/>
                    <a:lumOff val="35000"/>
                  </a:schemeClr>
                </a:solidFill>
              </a:rPr>
              <a:t>claw croissant apple pie croissant cake cool cake tiramisu pie sesame. </a:t>
            </a:r>
            <a:endParaRPr lang="en-US" sz="800" dirty="0">
              <a:solidFill>
                <a:schemeClr val="tx1">
                  <a:lumMod val="65000"/>
                  <a:lumOff val="35000"/>
                </a:schemeClr>
              </a:solidFill>
              <a:latin typeface="Lato Light" panose="020F0302020204030203" pitchFamily="34" charset="0"/>
            </a:endParaRPr>
          </a:p>
        </p:txBody>
      </p:sp>
      <p:sp>
        <p:nvSpPr>
          <p:cNvPr id="142" name="Text Placeholder 32"/>
          <p:cNvSpPr txBox="1"/>
          <p:nvPr/>
        </p:nvSpPr>
        <p:spPr>
          <a:xfrm>
            <a:off x="1470563" y="2624571"/>
            <a:ext cx="1372887" cy="595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Bear claw croissant apple pie croissant cake cool cake tiramisu pie sesame. Fruit cake </a:t>
            </a:r>
            <a:r>
              <a:rPr lang="en-US" sz="800" dirty="0" err="1">
                <a:solidFill>
                  <a:schemeClr val="tx1">
                    <a:lumMod val="65000"/>
                    <a:lumOff val="35000"/>
                  </a:schemeClr>
                </a:solidFill>
                <a:latin typeface="+mn-lt"/>
              </a:rPr>
              <a:t>dragée</a:t>
            </a:r>
            <a:r>
              <a:rPr lang="en-US" sz="800" dirty="0">
                <a:solidFill>
                  <a:schemeClr val="tx1">
                    <a:lumMod val="65000"/>
                    <a:lumOff val="35000"/>
                  </a:schemeClr>
                </a:solidFill>
                <a:latin typeface="+mn-lt"/>
              </a:rPr>
              <a:t> oat cake pie </a:t>
            </a:r>
            <a:r>
              <a:rPr lang="en-US" sz="800" dirty="0" err="1">
                <a:solidFill>
                  <a:schemeClr val="tx1">
                    <a:lumMod val="65000"/>
                    <a:lumOff val="35000"/>
                  </a:schemeClr>
                </a:solidFill>
                <a:latin typeface="+mn-lt"/>
              </a:rPr>
              <a:t>liquorice</a:t>
            </a:r>
            <a:r>
              <a:rPr lang="en-US" sz="800" dirty="0">
                <a:solidFill>
                  <a:schemeClr val="tx1">
                    <a:lumMod val="65000"/>
                    <a:lumOff val="35000"/>
                  </a:schemeClr>
                </a:solidFill>
                <a:latin typeface="+mn-lt"/>
              </a:rPr>
              <a:t> donut.</a:t>
            </a:r>
            <a:endParaRPr lang="en-US" sz="800" dirty="0">
              <a:solidFill>
                <a:schemeClr val="tx1">
                  <a:lumMod val="65000"/>
                  <a:lumOff val="35000"/>
                </a:schemeClr>
              </a:solidFill>
              <a:latin typeface="+mn-lt"/>
            </a:endParaRPr>
          </a:p>
        </p:txBody>
      </p:sp>
      <p:sp>
        <p:nvSpPr>
          <p:cNvPr id="143" name="Text Placeholder 33"/>
          <p:cNvSpPr txBox="1"/>
          <p:nvPr/>
        </p:nvSpPr>
        <p:spPr>
          <a:xfrm>
            <a:off x="1013365" y="2612860"/>
            <a:ext cx="457199" cy="3819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a:solidFill>
                  <a:srgbClr val="637C90"/>
                </a:solidFill>
                <a:latin typeface="Lato Black" panose="020F0A02020204030203" pitchFamily="34" charset="0"/>
              </a:rPr>
              <a:t>40%</a:t>
            </a:r>
            <a:endParaRPr lang="en-AU" sz="1400" dirty="0">
              <a:solidFill>
                <a:srgbClr val="637C90"/>
              </a:solidFill>
              <a:latin typeface="Lato Black" panose="020F0A02020204030203" pitchFamily="34" charset="0"/>
            </a:endParaRPr>
          </a:p>
        </p:txBody>
      </p:sp>
      <p:sp>
        <p:nvSpPr>
          <p:cNvPr id="144" name="Text Placeholder 32"/>
          <p:cNvSpPr txBox="1"/>
          <p:nvPr/>
        </p:nvSpPr>
        <p:spPr>
          <a:xfrm>
            <a:off x="1470563" y="3183294"/>
            <a:ext cx="1372887" cy="8037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Wingdings" panose="05000000000000000000" pitchFamily="2" charset="2"/>
              <a:buChar char="ü"/>
            </a:pPr>
            <a:r>
              <a:rPr lang="en-US" sz="800" dirty="0">
                <a:solidFill>
                  <a:schemeClr val="tx1">
                    <a:lumMod val="65000"/>
                    <a:lumOff val="35000"/>
                  </a:schemeClr>
                </a:solidFill>
                <a:latin typeface="+mn-lt"/>
              </a:rPr>
              <a:t>Lemon drops oat cake oat cake sugar plum sweet </a:t>
            </a:r>
            <a:endParaRPr lang="en-US" sz="800" dirty="0">
              <a:solidFill>
                <a:schemeClr val="tx1">
                  <a:lumMod val="65000"/>
                  <a:lumOff val="35000"/>
                </a:schemeClr>
              </a:solidFill>
              <a:latin typeface="+mn-lt"/>
            </a:endParaRPr>
          </a:p>
          <a:p>
            <a:pPr>
              <a:buFont typeface="Wingdings" panose="05000000000000000000" pitchFamily="2" charset="2"/>
              <a:buChar char="ü"/>
            </a:pPr>
            <a:r>
              <a:rPr lang="en-US" sz="800" dirty="0">
                <a:solidFill>
                  <a:schemeClr val="tx1">
                    <a:lumMod val="65000"/>
                    <a:lumOff val="35000"/>
                  </a:schemeClr>
                </a:solidFill>
                <a:latin typeface="+mn-lt"/>
              </a:rPr>
              <a:t>Chocolate cake sweet pastry candy canes chocolate </a:t>
            </a:r>
            <a:endParaRPr lang="en-US" sz="800" dirty="0">
              <a:solidFill>
                <a:schemeClr val="tx1">
                  <a:lumMod val="65000"/>
                  <a:lumOff val="35000"/>
                </a:schemeClr>
              </a:solidFill>
              <a:latin typeface="+mn-lt"/>
            </a:endParaRPr>
          </a:p>
          <a:p>
            <a:pPr>
              <a:buFont typeface="Wingdings" panose="05000000000000000000" pitchFamily="2" charset="2"/>
              <a:buChar char="ü"/>
            </a:pPr>
            <a:r>
              <a:rPr lang="en-US" sz="800" dirty="0">
                <a:solidFill>
                  <a:schemeClr val="tx1">
                    <a:lumMod val="65000"/>
                    <a:lumOff val="35000"/>
                  </a:schemeClr>
                </a:solidFill>
                <a:latin typeface="+mn-lt"/>
              </a:rPr>
              <a:t>Cake lollipop sweet oreo sweet</a:t>
            </a:r>
            <a:endParaRPr lang="en-US" sz="800" dirty="0">
              <a:solidFill>
                <a:schemeClr val="tx1">
                  <a:lumMod val="65000"/>
                  <a:lumOff val="35000"/>
                </a:schemeClr>
              </a:solidFill>
              <a:latin typeface="+mn-lt"/>
            </a:endParaRPr>
          </a:p>
          <a:p>
            <a:pPr>
              <a:buFont typeface="Wingdings" panose="05000000000000000000" pitchFamily="2" charset="2"/>
              <a:buChar char="ü"/>
            </a:pPr>
            <a:endParaRPr lang="en-US" sz="800" dirty="0">
              <a:solidFill>
                <a:schemeClr val="tx1">
                  <a:lumMod val="65000"/>
                  <a:lumOff val="35000"/>
                </a:schemeClr>
              </a:solidFill>
              <a:latin typeface="+mn-lt"/>
            </a:endParaRPr>
          </a:p>
        </p:txBody>
      </p:sp>
      <p:sp>
        <p:nvSpPr>
          <p:cNvPr id="145" name="Text Placeholder 32"/>
          <p:cNvSpPr txBox="1"/>
          <p:nvPr/>
        </p:nvSpPr>
        <p:spPr>
          <a:xfrm>
            <a:off x="4112090" y="2624571"/>
            <a:ext cx="1372887" cy="595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Bear claw croissant apple pie croissant cake cool cake tiramisu pie sesame. Fruit cake </a:t>
            </a:r>
            <a:r>
              <a:rPr lang="en-US" sz="800" dirty="0" err="1">
                <a:solidFill>
                  <a:schemeClr val="tx1">
                    <a:lumMod val="65000"/>
                    <a:lumOff val="35000"/>
                  </a:schemeClr>
                </a:solidFill>
                <a:latin typeface="+mn-lt"/>
              </a:rPr>
              <a:t>dragée</a:t>
            </a:r>
            <a:r>
              <a:rPr lang="en-US" sz="800" dirty="0">
                <a:solidFill>
                  <a:schemeClr val="tx1">
                    <a:lumMod val="65000"/>
                    <a:lumOff val="35000"/>
                  </a:schemeClr>
                </a:solidFill>
                <a:latin typeface="+mn-lt"/>
              </a:rPr>
              <a:t> oat cake pie </a:t>
            </a:r>
            <a:r>
              <a:rPr lang="en-US" sz="800" dirty="0" err="1">
                <a:solidFill>
                  <a:schemeClr val="tx1">
                    <a:lumMod val="65000"/>
                    <a:lumOff val="35000"/>
                  </a:schemeClr>
                </a:solidFill>
                <a:latin typeface="+mn-lt"/>
              </a:rPr>
              <a:t>liquorice</a:t>
            </a:r>
            <a:r>
              <a:rPr lang="en-US" sz="800" dirty="0">
                <a:solidFill>
                  <a:schemeClr val="tx1">
                    <a:lumMod val="65000"/>
                    <a:lumOff val="35000"/>
                  </a:schemeClr>
                </a:solidFill>
                <a:latin typeface="+mn-lt"/>
              </a:rPr>
              <a:t> donut.</a:t>
            </a:r>
            <a:endParaRPr lang="en-US" sz="800" dirty="0">
              <a:solidFill>
                <a:schemeClr val="tx1">
                  <a:lumMod val="65000"/>
                  <a:lumOff val="35000"/>
                </a:schemeClr>
              </a:solidFill>
              <a:latin typeface="+mn-lt"/>
            </a:endParaRPr>
          </a:p>
        </p:txBody>
      </p:sp>
      <p:sp>
        <p:nvSpPr>
          <p:cNvPr id="146" name="Text Placeholder 33"/>
          <p:cNvSpPr txBox="1"/>
          <p:nvPr/>
        </p:nvSpPr>
        <p:spPr>
          <a:xfrm>
            <a:off x="3654892" y="2612860"/>
            <a:ext cx="457199" cy="3819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a:solidFill>
                  <a:srgbClr val="5DB510"/>
                </a:solidFill>
                <a:latin typeface="Lato Black" panose="020F0A02020204030203" pitchFamily="34" charset="0"/>
              </a:rPr>
              <a:t>50%</a:t>
            </a:r>
            <a:endParaRPr lang="en-AU" sz="1400" dirty="0">
              <a:solidFill>
                <a:srgbClr val="5DB510"/>
              </a:solidFill>
              <a:latin typeface="Lato Black" panose="020F0A02020204030203" pitchFamily="34" charset="0"/>
            </a:endParaRPr>
          </a:p>
        </p:txBody>
      </p:sp>
      <p:sp>
        <p:nvSpPr>
          <p:cNvPr id="147" name="Text Placeholder 32"/>
          <p:cNvSpPr txBox="1"/>
          <p:nvPr/>
        </p:nvSpPr>
        <p:spPr>
          <a:xfrm>
            <a:off x="4112090" y="3183294"/>
            <a:ext cx="1372887" cy="8037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Wingdings" panose="05000000000000000000" pitchFamily="2" charset="2"/>
              <a:buChar char="ü"/>
            </a:pPr>
            <a:r>
              <a:rPr lang="en-US" sz="800" dirty="0">
                <a:solidFill>
                  <a:schemeClr val="tx1">
                    <a:lumMod val="65000"/>
                    <a:lumOff val="35000"/>
                  </a:schemeClr>
                </a:solidFill>
                <a:latin typeface="+mn-lt"/>
              </a:rPr>
              <a:t>Lemon drops oat cake oat cake sugar plum sweet </a:t>
            </a:r>
            <a:endParaRPr lang="en-US" sz="800" dirty="0">
              <a:solidFill>
                <a:schemeClr val="tx1">
                  <a:lumMod val="65000"/>
                  <a:lumOff val="35000"/>
                </a:schemeClr>
              </a:solidFill>
              <a:latin typeface="+mn-lt"/>
            </a:endParaRPr>
          </a:p>
          <a:p>
            <a:pPr>
              <a:buFont typeface="Wingdings" panose="05000000000000000000" pitchFamily="2" charset="2"/>
              <a:buChar char="ü"/>
            </a:pPr>
            <a:r>
              <a:rPr lang="en-US" sz="800" dirty="0">
                <a:solidFill>
                  <a:schemeClr val="tx1">
                    <a:lumMod val="65000"/>
                    <a:lumOff val="35000"/>
                  </a:schemeClr>
                </a:solidFill>
                <a:latin typeface="+mn-lt"/>
              </a:rPr>
              <a:t>Chocolate cake sweet pastry candy canes chocolate </a:t>
            </a:r>
            <a:endParaRPr lang="en-US" sz="800" dirty="0">
              <a:solidFill>
                <a:schemeClr val="tx1">
                  <a:lumMod val="65000"/>
                  <a:lumOff val="35000"/>
                </a:schemeClr>
              </a:solidFill>
              <a:latin typeface="+mn-lt"/>
            </a:endParaRPr>
          </a:p>
          <a:p>
            <a:pPr>
              <a:buFont typeface="Wingdings" panose="05000000000000000000" pitchFamily="2" charset="2"/>
              <a:buChar char="ü"/>
            </a:pPr>
            <a:r>
              <a:rPr lang="en-US" sz="800" dirty="0">
                <a:solidFill>
                  <a:schemeClr val="tx1">
                    <a:lumMod val="65000"/>
                    <a:lumOff val="35000"/>
                  </a:schemeClr>
                </a:solidFill>
                <a:latin typeface="+mn-lt"/>
              </a:rPr>
              <a:t>Cake lollipop sweet oreo sweet</a:t>
            </a:r>
            <a:endParaRPr lang="en-US" sz="800" dirty="0">
              <a:solidFill>
                <a:schemeClr val="tx1">
                  <a:lumMod val="65000"/>
                  <a:lumOff val="35000"/>
                </a:schemeClr>
              </a:solidFill>
              <a:latin typeface="+mn-lt"/>
            </a:endParaRPr>
          </a:p>
          <a:p>
            <a:pPr>
              <a:buFont typeface="Wingdings" panose="05000000000000000000" pitchFamily="2" charset="2"/>
              <a:buChar char="ü"/>
            </a:pPr>
            <a:endParaRPr lang="en-US" sz="800" dirty="0">
              <a:solidFill>
                <a:schemeClr val="tx1">
                  <a:lumMod val="65000"/>
                  <a:lumOff val="35000"/>
                </a:schemeClr>
              </a:solidFill>
              <a:latin typeface="+mn-lt"/>
            </a:endParaRPr>
          </a:p>
        </p:txBody>
      </p:sp>
      <p:sp>
        <p:nvSpPr>
          <p:cNvPr id="148" name="Text Placeholder 32"/>
          <p:cNvSpPr txBox="1"/>
          <p:nvPr/>
        </p:nvSpPr>
        <p:spPr>
          <a:xfrm>
            <a:off x="6757547" y="2624571"/>
            <a:ext cx="1372887" cy="595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Bear claw croissant apple pie croissant cake cool cake tiramisu pie sesame. Fruit cake </a:t>
            </a:r>
            <a:r>
              <a:rPr lang="en-US" sz="800" dirty="0" err="1">
                <a:solidFill>
                  <a:schemeClr val="tx1">
                    <a:lumMod val="65000"/>
                    <a:lumOff val="35000"/>
                  </a:schemeClr>
                </a:solidFill>
                <a:latin typeface="+mn-lt"/>
              </a:rPr>
              <a:t>dragée</a:t>
            </a:r>
            <a:r>
              <a:rPr lang="en-US" sz="800" dirty="0">
                <a:solidFill>
                  <a:schemeClr val="tx1">
                    <a:lumMod val="65000"/>
                    <a:lumOff val="35000"/>
                  </a:schemeClr>
                </a:solidFill>
                <a:latin typeface="+mn-lt"/>
              </a:rPr>
              <a:t> oat cake pie </a:t>
            </a:r>
            <a:r>
              <a:rPr lang="en-US" sz="800" dirty="0" err="1">
                <a:solidFill>
                  <a:schemeClr val="tx1">
                    <a:lumMod val="65000"/>
                    <a:lumOff val="35000"/>
                  </a:schemeClr>
                </a:solidFill>
                <a:latin typeface="+mn-lt"/>
              </a:rPr>
              <a:t>liquorice</a:t>
            </a:r>
            <a:r>
              <a:rPr lang="en-US" sz="800" dirty="0">
                <a:solidFill>
                  <a:schemeClr val="tx1">
                    <a:lumMod val="65000"/>
                    <a:lumOff val="35000"/>
                  </a:schemeClr>
                </a:solidFill>
                <a:latin typeface="+mn-lt"/>
              </a:rPr>
              <a:t> donut.</a:t>
            </a:r>
            <a:endParaRPr lang="en-US" sz="800" dirty="0">
              <a:solidFill>
                <a:schemeClr val="tx1">
                  <a:lumMod val="65000"/>
                  <a:lumOff val="35000"/>
                </a:schemeClr>
              </a:solidFill>
              <a:latin typeface="+mn-lt"/>
            </a:endParaRPr>
          </a:p>
        </p:txBody>
      </p:sp>
      <p:sp>
        <p:nvSpPr>
          <p:cNvPr id="149" name="Text Placeholder 33"/>
          <p:cNvSpPr txBox="1"/>
          <p:nvPr/>
        </p:nvSpPr>
        <p:spPr>
          <a:xfrm>
            <a:off x="6300349" y="2612860"/>
            <a:ext cx="457199" cy="3819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400" b="1" dirty="0">
                <a:solidFill>
                  <a:srgbClr val="32424F"/>
                </a:solidFill>
                <a:latin typeface="Lato Black" panose="020F0A02020204030203" pitchFamily="34" charset="0"/>
              </a:rPr>
              <a:t>30%</a:t>
            </a:r>
            <a:endParaRPr lang="en-AU" sz="1400" dirty="0">
              <a:solidFill>
                <a:srgbClr val="32424F"/>
              </a:solidFill>
              <a:latin typeface="Lato Black" panose="020F0A02020204030203" pitchFamily="34" charset="0"/>
            </a:endParaRPr>
          </a:p>
        </p:txBody>
      </p:sp>
      <p:sp>
        <p:nvSpPr>
          <p:cNvPr id="150" name="Text Placeholder 32"/>
          <p:cNvSpPr txBox="1"/>
          <p:nvPr/>
        </p:nvSpPr>
        <p:spPr>
          <a:xfrm>
            <a:off x="6757547" y="3183294"/>
            <a:ext cx="1372887" cy="8037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Wingdings" panose="05000000000000000000" pitchFamily="2" charset="2"/>
              <a:buChar char="ü"/>
            </a:pPr>
            <a:r>
              <a:rPr lang="en-US" sz="800" dirty="0">
                <a:solidFill>
                  <a:schemeClr val="tx1">
                    <a:lumMod val="65000"/>
                    <a:lumOff val="35000"/>
                  </a:schemeClr>
                </a:solidFill>
                <a:latin typeface="+mn-lt"/>
              </a:rPr>
              <a:t>Lemon drops oat cake oat cake sugar plum sweet </a:t>
            </a:r>
            <a:endParaRPr lang="en-US" sz="800" dirty="0">
              <a:solidFill>
                <a:schemeClr val="tx1">
                  <a:lumMod val="65000"/>
                  <a:lumOff val="35000"/>
                </a:schemeClr>
              </a:solidFill>
              <a:latin typeface="+mn-lt"/>
            </a:endParaRPr>
          </a:p>
          <a:p>
            <a:pPr>
              <a:buFont typeface="Wingdings" panose="05000000000000000000" pitchFamily="2" charset="2"/>
              <a:buChar char="ü"/>
            </a:pPr>
            <a:r>
              <a:rPr lang="en-US" sz="800" dirty="0">
                <a:solidFill>
                  <a:schemeClr val="tx1">
                    <a:lumMod val="65000"/>
                    <a:lumOff val="35000"/>
                  </a:schemeClr>
                </a:solidFill>
                <a:latin typeface="+mn-lt"/>
              </a:rPr>
              <a:t>Chocolate cake sweet pastry candy canes chocolate </a:t>
            </a:r>
            <a:endParaRPr lang="en-US" sz="800" dirty="0">
              <a:solidFill>
                <a:schemeClr val="tx1">
                  <a:lumMod val="65000"/>
                  <a:lumOff val="35000"/>
                </a:schemeClr>
              </a:solidFill>
              <a:latin typeface="+mn-lt"/>
            </a:endParaRPr>
          </a:p>
          <a:p>
            <a:pPr>
              <a:buFont typeface="Wingdings" panose="05000000000000000000" pitchFamily="2" charset="2"/>
              <a:buChar char="ü"/>
            </a:pPr>
            <a:r>
              <a:rPr lang="en-US" sz="800" dirty="0">
                <a:solidFill>
                  <a:schemeClr val="tx1">
                    <a:lumMod val="65000"/>
                    <a:lumOff val="35000"/>
                  </a:schemeClr>
                </a:solidFill>
                <a:latin typeface="+mn-lt"/>
              </a:rPr>
              <a:t>Cake lollipop sweet oreo sweet</a:t>
            </a:r>
            <a:endParaRPr lang="en-US" sz="800" dirty="0">
              <a:solidFill>
                <a:schemeClr val="tx1">
                  <a:lumMod val="65000"/>
                  <a:lumOff val="35000"/>
                </a:schemeClr>
              </a:solidFill>
              <a:latin typeface="+mn-lt"/>
            </a:endParaRPr>
          </a:p>
          <a:p>
            <a:pPr>
              <a:buFont typeface="Wingdings" panose="05000000000000000000" pitchFamily="2" charset="2"/>
              <a:buChar char="ü"/>
            </a:pPr>
            <a:endParaRPr lang="en-US" sz="800" dirty="0">
              <a:solidFill>
                <a:schemeClr val="tx1">
                  <a:lumMod val="65000"/>
                  <a:lumOff val="35000"/>
                </a:schemeClr>
              </a:solidFill>
              <a:latin typeface="+mn-lt"/>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down)">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
                                        </p:tgtEl>
                                        <p:attrNameLst>
                                          <p:attrName>style.visibility</p:attrName>
                                        </p:attrNameLst>
                                      </p:cBhvr>
                                      <p:to>
                                        <p:strVal val="visible"/>
                                      </p:to>
                                    </p:set>
                                    <p:animEffect transition="in" filter="fade">
                                      <p:cBhvr>
                                        <p:cTn id="12" dur="500"/>
                                        <p:tgtEl>
                                          <p:spTgt spid="14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randombar(horizontal)">
                                      <p:cBhvr>
                                        <p:cTn id="17" dur="500"/>
                                        <p:tgtEl>
                                          <p:spTgt spid="142"/>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44"/>
                                        </p:tgtEl>
                                        <p:attrNameLst>
                                          <p:attrName>style.visibility</p:attrName>
                                        </p:attrNameLst>
                                      </p:cBhvr>
                                      <p:to>
                                        <p:strVal val="visible"/>
                                      </p:to>
                                    </p:set>
                                    <p:animEffect transition="in" filter="randombar(horizontal)">
                                      <p:cBhvr>
                                        <p:cTn id="20" dur="500"/>
                                        <p:tgtEl>
                                          <p:spTgt spid="14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26"/>
                                        </p:tgtEl>
                                        <p:attrNameLst>
                                          <p:attrName>style.visibility</p:attrName>
                                        </p:attrNameLst>
                                      </p:cBhvr>
                                      <p:to>
                                        <p:strVal val="visible"/>
                                      </p:to>
                                    </p:set>
                                    <p:animEffect transition="in" filter="wipe(down)">
                                      <p:cBhvr>
                                        <p:cTn id="25" dur="500"/>
                                        <p:tgtEl>
                                          <p:spTgt spid="12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6"/>
                                        </p:tgtEl>
                                        <p:attrNameLst>
                                          <p:attrName>style.visibility</p:attrName>
                                        </p:attrNameLst>
                                      </p:cBhvr>
                                      <p:to>
                                        <p:strVal val="visible"/>
                                      </p:to>
                                    </p:set>
                                    <p:animEffect transition="in" filter="fade">
                                      <p:cBhvr>
                                        <p:cTn id="30" dur="500"/>
                                        <p:tgtEl>
                                          <p:spTgt spid="146"/>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randombar(horizontal)">
                                      <p:cBhvr>
                                        <p:cTn id="35" dur="500"/>
                                        <p:tgtEl>
                                          <p:spTgt spid="147"/>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45"/>
                                        </p:tgtEl>
                                        <p:attrNameLst>
                                          <p:attrName>style.visibility</p:attrName>
                                        </p:attrNameLst>
                                      </p:cBhvr>
                                      <p:to>
                                        <p:strVal val="visible"/>
                                      </p:to>
                                    </p:set>
                                    <p:animEffect transition="in" filter="randombar(horizontal)">
                                      <p:cBhvr>
                                        <p:cTn id="38" dur="500"/>
                                        <p:tgtEl>
                                          <p:spTgt spid="14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9"/>
                                        </p:tgtEl>
                                        <p:attrNameLst>
                                          <p:attrName>style.visibility</p:attrName>
                                        </p:attrNameLst>
                                      </p:cBhvr>
                                      <p:to>
                                        <p:strVal val="visible"/>
                                      </p:to>
                                    </p:set>
                                    <p:animEffect transition="in" filter="fade">
                                      <p:cBhvr>
                                        <p:cTn id="43" dur="500"/>
                                        <p:tgtEl>
                                          <p:spTgt spid="149"/>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148"/>
                                        </p:tgtEl>
                                        <p:attrNameLst>
                                          <p:attrName>style.visibility</p:attrName>
                                        </p:attrNameLst>
                                      </p:cBhvr>
                                      <p:to>
                                        <p:strVal val="visible"/>
                                      </p:to>
                                    </p:set>
                                    <p:animEffect transition="in" filter="randombar(horizontal)">
                                      <p:cBhvr>
                                        <p:cTn id="48" dur="500"/>
                                        <p:tgtEl>
                                          <p:spTgt spid="14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50"/>
                                        </p:tgtEl>
                                        <p:attrNameLst>
                                          <p:attrName>style.visibility</p:attrName>
                                        </p:attrNameLst>
                                      </p:cBhvr>
                                      <p:to>
                                        <p:strVal val="visible"/>
                                      </p:to>
                                    </p:set>
                                    <p:animEffect transition="in" filter="randombar(horizontal)">
                                      <p:cBhvr>
                                        <p:cTn id="51" dur="500"/>
                                        <p:tgtEl>
                                          <p:spTgt spid="15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wipe(left)">
                                      <p:cBhvr>
                                        <p:cTn id="56" dur="500"/>
                                        <p:tgtEl>
                                          <p:spTgt spid="14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41"/>
                                        </p:tgtEl>
                                        <p:attrNameLst>
                                          <p:attrName>style.visibility</p:attrName>
                                        </p:attrNameLst>
                                      </p:cBhvr>
                                      <p:to>
                                        <p:strVal val="visible"/>
                                      </p:to>
                                    </p:set>
                                    <p:animEffect transition="in" filter="wipe(left)">
                                      <p:cBhvr>
                                        <p:cTn id="59"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p:bldP spid="141" grpId="0"/>
      <p:bldP spid="142" grpId="0"/>
      <p:bldP spid="143" grpId="0"/>
      <p:bldP spid="144" grpId="0"/>
      <p:bldP spid="145" grpId="0"/>
      <p:bldP spid="146" grpId="0"/>
      <p:bldP spid="147" grpId="0"/>
      <p:bldP spid="148" grpId="0"/>
      <p:bldP spid="149" grpId="0"/>
      <p:bldP spid="1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6349621" y="1600705"/>
            <a:ext cx="467069" cy="467069"/>
          </a:xfrm>
          <a:prstGeom prst="rect">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dirty="0">
                <a:solidFill>
                  <a:schemeClr val="bg1"/>
                </a:solidFill>
                <a:latin typeface="FontAwesome" pitchFamily="2" charset="0"/>
              </a:rPr>
              <a:t></a:t>
            </a:r>
            <a:endParaRPr lang="en-US" dirty="0">
              <a:solidFill>
                <a:schemeClr val="bg1"/>
              </a:solidFill>
              <a:latin typeface="FontAwesome" pitchFamily="2" charset="0"/>
            </a:endParaRPr>
          </a:p>
        </p:txBody>
      </p:sp>
      <p:sp>
        <p:nvSpPr>
          <p:cNvPr id="73" name="Oval 72"/>
          <p:cNvSpPr>
            <a:spLocks noChangeAspect="1"/>
          </p:cNvSpPr>
          <p:nvPr/>
        </p:nvSpPr>
        <p:spPr>
          <a:xfrm>
            <a:off x="6258882" y="1502425"/>
            <a:ext cx="189001" cy="189000"/>
          </a:xfrm>
          <a:prstGeom prst="ellipse">
            <a:avLst/>
          </a:prstGeom>
          <a:solidFill>
            <a:schemeClr val="tx1">
              <a:lumMod val="75000"/>
              <a:lumOff val="2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600" dirty="0">
                <a:solidFill>
                  <a:schemeClr val="bg1"/>
                </a:solidFill>
                <a:latin typeface="Lato Black" panose="020F0A02020204030203" pitchFamily="34" charset="0"/>
              </a:rPr>
              <a:t>A</a:t>
            </a:r>
            <a:endParaRPr lang="en-AU" sz="600" dirty="0">
              <a:solidFill>
                <a:schemeClr val="bg1"/>
              </a:solidFill>
              <a:latin typeface="Lato Black" panose="020F0A02020204030203" pitchFamily="34" charset="0"/>
            </a:endParaRPr>
          </a:p>
        </p:txBody>
      </p:sp>
      <p:sp>
        <p:nvSpPr>
          <p:cNvPr id="74" name="Rectangle 73"/>
          <p:cNvSpPr/>
          <p:nvPr/>
        </p:nvSpPr>
        <p:spPr>
          <a:xfrm>
            <a:off x="6349621" y="2265357"/>
            <a:ext cx="467069" cy="467069"/>
          </a:xfrm>
          <a:prstGeom prst="rect">
            <a:avLst/>
          </a:prstGeom>
          <a:solidFill>
            <a:srgbClr val="19243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dirty="0">
                <a:solidFill>
                  <a:schemeClr val="bg1"/>
                </a:solidFill>
                <a:latin typeface="FontAwesome" pitchFamily="2" charset="0"/>
              </a:rPr>
              <a:t></a:t>
            </a:r>
            <a:endParaRPr lang="id-ID" dirty="0">
              <a:solidFill>
                <a:schemeClr val="bg1"/>
              </a:solidFill>
            </a:endParaRPr>
          </a:p>
        </p:txBody>
      </p:sp>
      <p:sp>
        <p:nvSpPr>
          <p:cNvPr id="75" name="Oval 74"/>
          <p:cNvSpPr>
            <a:spLocks noChangeAspect="1"/>
          </p:cNvSpPr>
          <p:nvPr/>
        </p:nvSpPr>
        <p:spPr>
          <a:xfrm>
            <a:off x="6258882" y="2167078"/>
            <a:ext cx="189001" cy="189000"/>
          </a:xfrm>
          <a:prstGeom prst="ellipse">
            <a:avLst/>
          </a:prstGeom>
          <a:solidFill>
            <a:schemeClr val="tx1">
              <a:lumMod val="75000"/>
              <a:lumOff val="2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600" dirty="0">
                <a:solidFill>
                  <a:schemeClr val="bg1"/>
                </a:solidFill>
                <a:latin typeface="Lato Black" panose="020F0A02020204030203" pitchFamily="34" charset="0"/>
              </a:rPr>
              <a:t>B</a:t>
            </a:r>
            <a:endParaRPr lang="en-AU" sz="600" dirty="0">
              <a:solidFill>
                <a:schemeClr val="bg1"/>
              </a:solidFill>
              <a:latin typeface="Lato Black" panose="020F0A02020204030203" pitchFamily="34" charset="0"/>
            </a:endParaRPr>
          </a:p>
        </p:txBody>
      </p:sp>
      <p:sp>
        <p:nvSpPr>
          <p:cNvPr id="76" name="Rectangle 75"/>
          <p:cNvSpPr/>
          <p:nvPr/>
        </p:nvSpPr>
        <p:spPr>
          <a:xfrm>
            <a:off x="6349621" y="2917488"/>
            <a:ext cx="467069" cy="467069"/>
          </a:xfrm>
          <a:prstGeom prst="rect">
            <a:avLst/>
          </a:prstGeom>
          <a:solidFill>
            <a:srgbClr val="32424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dirty="0">
                <a:solidFill>
                  <a:schemeClr val="bg1"/>
                </a:solidFill>
                <a:latin typeface="FontAwesome" pitchFamily="2" charset="0"/>
              </a:rPr>
              <a:t></a:t>
            </a:r>
            <a:endParaRPr lang="en-US" dirty="0">
              <a:solidFill>
                <a:schemeClr val="bg1"/>
              </a:solidFill>
              <a:latin typeface="FontAwesome" pitchFamily="2" charset="0"/>
            </a:endParaRPr>
          </a:p>
        </p:txBody>
      </p:sp>
      <p:sp>
        <p:nvSpPr>
          <p:cNvPr id="77" name="Oval 76"/>
          <p:cNvSpPr>
            <a:spLocks noChangeAspect="1"/>
          </p:cNvSpPr>
          <p:nvPr/>
        </p:nvSpPr>
        <p:spPr>
          <a:xfrm>
            <a:off x="6258882" y="2819209"/>
            <a:ext cx="189001" cy="189000"/>
          </a:xfrm>
          <a:prstGeom prst="ellipse">
            <a:avLst/>
          </a:prstGeom>
          <a:solidFill>
            <a:schemeClr val="tx1">
              <a:lumMod val="75000"/>
              <a:lumOff val="2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600" dirty="0">
                <a:solidFill>
                  <a:schemeClr val="bg1"/>
                </a:solidFill>
                <a:latin typeface="Lato Black" panose="020F0A02020204030203" pitchFamily="34" charset="0"/>
              </a:rPr>
              <a:t>C</a:t>
            </a:r>
            <a:endParaRPr lang="en-AU" sz="600" dirty="0">
              <a:solidFill>
                <a:schemeClr val="bg1"/>
              </a:solidFill>
              <a:latin typeface="Lato Black" panose="020F0A02020204030203" pitchFamily="34" charset="0"/>
            </a:endParaRPr>
          </a:p>
        </p:txBody>
      </p:sp>
      <p:sp>
        <p:nvSpPr>
          <p:cNvPr id="78" name="Rectangle 77"/>
          <p:cNvSpPr/>
          <p:nvPr/>
        </p:nvSpPr>
        <p:spPr>
          <a:xfrm>
            <a:off x="6349621" y="3569618"/>
            <a:ext cx="467069" cy="467069"/>
          </a:xfrm>
          <a:prstGeom prst="rect">
            <a:avLst/>
          </a:prstGeom>
          <a:solidFill>
            <a:srgbClr val="495D6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dirty="0">
                <a:solidFill>
                  <a:schemeClr val="bg1"/>
                </a:solidFill>
                <a:latin typeface="FontAwesome" pitchFamily="2" charset="0"/>
              </a:rPr>
              <a:t></a:t>
            </a:r>
            <a:endParaRPr lang="en-US" dirty="0">
              <a:solidFill>
                <a:schemeClr val="bg1"/>
              </a:solidFill>
              <a:latin typeface="FontAwesome" pitchFamily="2" charset="0"/>
            </a:endParaRPr>
          </a:p>
        </p:txBody>
      </p:sp>
      <p:sp>
        <p:nvSpPr>
          <p:cNvPr id="79" name="Oval 78"/>
          <p:cNvSpPr>
            <a:spLocks noChangeAspect="1"/>
          </p:cNvSpPr>
          <p:nvPr/>
        </p:nvSpPr>
        <p:spPr>
          <a:xfrm>
            <a:off x="6258882" y="3471339"/>
            <a:ext cx="189001" cy="189000"/>
          </a:xfrm>
          <a:prstGeom prst="ellipse">
            <a:avLst/>
          </a:prstGeom>
          <a:solidFill>
            <a:schemeClr val="tx1">
              <a:lumMod val="75000"/>
              <a:lumOff val="2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600" dirty="0">
                <a:solidFill>
                  <a:schemeClr val="bg1"/>
                </a:solidFill>
                <a:latin typeface="Lato Black" panose="020F0A02020204030203" pitchFamily="34" charset="0"/>
              </a:rPr>
              <a:t>D</a:t>
            </a:r>
            <a:endParaRPr lang="en-AU" sz="600" dirty="0">
              <a:solidFill>
                <a:schemeClr val="bg1"/>
              </a:solidFill>
              <a:latin typeface="Lato Black" panose="020F0A02020204030203" pitchFamily="34" charset="0"/>
            </a:endParaRPr>
          </a:p>
        </p:txBody>
      </p:sp>
      <p:sp>
        <p:nvSpPr>
          <p:cNvPr id="8" name="Rectangle 7"/>
          <p:cNvSpPr/>
          <p:nvPr/>
        </p:nvSpPr>
        <p:spPr>
          <a:xfrm>
            <a:off x="2425848" y="1600705"/>
            <a:ext cx="467069" cy="467069"/>
          </a:xfrm>
          <a:prstGeom prst="rect">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dirty="0" smtClean="0">
                <a:solidFill>
                  <a:schemeClr val="bg1"/>
                </a:solidFill>
                <a:latin typeface="FontAwesome" pitchFamily="2" charset="0"/>
              </a:rPr>
              <a:t></a:t>
            </a:r>
            <a:endParaRPr lang="en-AU" dirty="0">
              <a:solidFill>
                <a:schemeClr val="bg1"/>
              </a:solidFill>
              <a:latin typeface="FontAwesome" pitchFamily="2" charset="0"/>
            </a:endParaRPr>
          </a:p>
        </p:txBody>
      </p:sp>
      <p:sp>
        <p:nvSpPr>
          <p:cNvPr id="2" name="Text Placeholder 1"/>
          <p:cNvSpPr>
            <a:spLocks noGrp="1"/>
          </p:cNvSpPr>
          <p:nvPr>
            <p:ph type="body" sz="quarter" idx="13"/>
          </p:nvPr>
        </p:nvSpPr>
        <p:spPr/>
        <p:txBody>
          <a:bodyPr/>
          <a:lstStyle/>
          <a:p>
            <a:r>
              <a:rPr lang="en-US" dirty="0" smtClean="0"/>
              <a:t>Creative Tree Infographic</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grpSp>
        <p:nvGrpSpPr>
          <p:cNvPr id="5" name="Group 4"/>
          <p:cNvGrpSpPr/>
          <p:nvPr/>
        </p:nvGrpSpPr>
        <p:grpSpPr>
          <a:xfrm>
            <a:off x="4435673" y="4236840"/>
            <a:ext cx="272654" cy="400394"/>
            <a:chOff x="5975351" y="5427838"/>
            <a:chExt cx="363538" cy="533859"/>
          </a:xfrm>
          <a:solidFill>
            <a:schemeClr val="bg1">
              <a:lumMod val="50000"/>
            </a:schemeClr>
          </a:solidFill>
        </p:grpSpPr>
        <p:sp>
          <p:nvSpPr>
            <p:cNvPr id="36" name="Rectangle 26"/>
            <p:cNvSpPr>
              <a:spLocks noChangeArrowheads="1"/>
            </p:cNvSpPr>
            <p:nvPr/>
          </p:nvSpPr>
          <p:spPr bwMode="auto">
            <a:xfrm>
              <a:off x="5975351" y="5427838"/>
              <a:ext cx="363538" cy="4671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29" name="Oval 43"/>
            <p:cNvSpPr>
              <a:spLocks noChangeArrowheads="1"/>
            </p:cNvSpPr>
            <p:nvPr/>
          </p:nvSpPr>
          <p:spPr bwMode="auto">
            <a:xfrm>
              <a:off x="5975351" y="5828347"/>
              <a:ext cx="363538" cy="133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7" name="Oval 26"/>
          <p:cNvSpPr>
            <a:spLocks noChangeAspect="1"/>
          </p:cNvSpPr>
          <p:nvPr/>
        </p:nvSpPr>
        <p:spPr>
          <a:xfrm>
            <a:off x="2801452" y="1502425"/>
            <a:ext cx="189001" cy="189000"/>
          </a:xfrm>
          <a:prstGeom prst="ellipse">
            <a:avLst/>
          </a:prstGeom>
          <a:solidFill>
            <a:schemeClr val="tx1">
              <a:lumMod val="75000"/>
              <a:lumOff val="2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600" dirty="0">
                <a:solidFill>
                  <a:schemeClr val="bg1"/>
                </a:solidFill>
                <a:latin typeface="Lato Black" panose="020F0A02020204030203" pitchFamily="34" charset="0"/>
              </a:rPr>
              <a:t>E</a:t>
            </a:r>
            <a:endParaRPr lang="en-AU" sz="600" dirty="0">
              <a:solidFill>
                <a:schemeClr val="bg1"/>
              </a:solidFill>
              <a:latin typeface="Lato Black" panose="020F0A02020204030203" pitchFamily="34" charset="0"/>
            </a:endParaRPr>
          </a:p>
        </p:txBody>
      </p:sp>
      <p:sp>
        <p:nvSpPr>
          <p:cNvPr id="28" name="Text Placeholder 32"/>
          <p:cNvSpPr txBox="1"/>
          <p:nvPr/>
        </p:nvSpPr>
        <p:spPr>
          <a:xfrm>
            <a:off x="741118" y="1838566"/>
            <a:ext cx="152039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29" name="Text Placeholder 33"/>
          <p:cNvSpPr txBox="1"/>
          <p:nvPr/>
        </p:nvSpPr>
        <p:spPr>
          <a:xfrm>
            <a:off x="730403" y="1628432"/>
            <a:ext cx="153110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637C90"/>
                </a:solidFill>
                <a:latin typeface="Lato" panose="020F0502020204030203" pitchFamily="34" charset="0"/>
              </a:rPr>
              <a:t>Business Strategy</a:t>
            </a:r>
            <a:endParaRPr lang="en-AU" sz="1000" b="1" dirty="0">
              <a:solidFill>
                <a:srgbClr val="637C90"/>
              </a:solidFill>
              <a:latin typeface="Lato" panose="020F0502020204030203" pitchFamily="34" charset="0"/>
            </a:endParaRPr>
          </a:p>
        </p:txBody>
      </p:sp>
      <p:sp>
        <p:nvSpPr>
          <p:cNvPr id="31" name="Text Placeholder 32"/>
          <p:cNvSpPr txBox="1"/>
          <p:nvPr/>
        </p:nvSpPr>
        <p:spPr>
          <a:xfrm>
            <a:off x="741118" y="2490697"/>
            <a:ext cx="152039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32" name="Text Placeholder 33"/>
          <p:cNvSpPr txBox="1"/>
          <p:nvPr/>
        </p:nvSpPr>
        <p:spPr>
          <a:xfrm>
            <a:off x="730403" y="2280564"/>
            <a:ext cx="153110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7C95A5"/>
                </a:solidFill>
                <a:latin typeface="Lato" panose="020F0502020204030203" pitchFamily="34" charset="0"/>
              </a:rPr>
              <a:t>Creative Solution</a:t>
            </a:r>
            <a:endParaRPr lang="en-AU" sz="1000" b="1" dirty="0">
              <a:solidFill>
                <a:srgbClr val="7C95A5"/>
              </a:solidFill>
              <a:latin typeface="Lato" panose="020F0502020204030203" pitchFamily="34" charset="0"/>
            </a:endParaRPr>
          </a:p>
        </p:txBody>
      </p:sp>
      <p:sp>
        <p:nvSpPr>
          <p:cNvPr id="35" name="Text Placeholder 32"/>
          <p:cNvSpPr txBox="1"/>
          <p:nvPr/>
        </p:nvSpPr>
        <p:spPr>
          <a:xfrm>
            <a:off x="741118" y="3142828"/>
            <a:ext cx="152039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37" name="Text Placeholder 33"/>
          <p:cNvSpPr txBox="1"/>
          <p:nvPr/>
        </p:nvSpPr>
        <p:spPr>
          <a:xfrm>
            <a:off x="730403" y="2932695"/>
            <a:ext cx="153110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99AEBA"/>
                </a:solidFill>
                <a:latin typeface="Lato" panose="020F0502020204030203" pitchFamily="34" charset="0"/>
              </a:rPr>
              <a:t>File Manager</a:t>
            </a:r>
            <a:endParaRPr lang="en-AU" sz="1000" b="1" dirty="0">
              <a:solidFill>
                <a:srgbClr val="99AEBA"/>
              </a:solidFill>
              <a:latin typeface="Lato" panose="020F0502020204030203" pitchFamily="34" charset="0"/>
            </a:endParaRPr>
          </a:p>
        </p:txBody>
      </p:sp>
      <p:sp>
        <p:nvSpPr>
          <p:cNvPr id="40" name="Text Placeholder 32"/>
          <p:cNvSpPr txBox="1"/>
          <p:nvPr/>
        </p:nvSpPr>
        <p:spPr>
          <a:xfrm>
            <a:off x="741118" y="3794958"/>
            <a:ext cx="152039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44" name="Text Placeholder 33"/>
          <p:cNvSpPr txBox="1"/>
          <p:nvPr/>
        </p:nvSpPr>
        <p:spPr>
          <a:xfrm>
            <a:off x="730403" y="3584825"/>
            <a:ext cx="153110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B8CBD3"/>
                </a:solidFill>
                <a:latin typeface="Lato" panose="020F0502020204030203" pitchFamily="34" charset="0"/>
              </a:rPr>
              <a:t>Best Security System</a:t>
            </a:r>
            <a:endParaRPr lang="en-AU" sz="1000" b="1" dirty="0">
              <a:solidFill>
                <a:srgbClr val="B8CBD3"/>
              </a:solidFill>
              <a:latin typeface="Lato" panose="020F0502020204030203" pitchFamily="34" charset="0"/>
            </a:endParaRPr>
          </a:p>
        </p:txBody>
      </p:sp>
      <p:sp>
        <p:nvSpPr>
          <p:cNvPr id="46" name="Text Placeholder 32"/>
          <p:cNvSpPr txBox="1"/>
          <p:nvPr/>
        </p:nvSpPr>
        <p:spPr>
          <a:xfrm>
            <a:off x="6984883" y="1838566"/>
            <a:ext cx="152039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47" name="Text Placeholder 33"/>
          <p:cNvSpPr txBox="1"/>
          <p:nvPr/>
        </p:nvSpPr>
        <p:spPr>
          <a:xfrm>
            <a:off x="6974168" y="1628432"/>
            <a:ext cx="153110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5DB510"/>
                </a:solidFill>
                <a:latin typeface="Lato" panose="020F0502020204030203" pitchFamily="34" charset="0"/>
              </a:rPr>
              <a:t>Win Solutions</a:t>
            </a:r>
            <a:endParaRPr lang="en-AU" sz="1000" b="1" dirty="0">
              <a:solidFill>
                <a:srgbClr val="5DB510"/>
              </a:solidFill>
              <a:latin typeface="Lato" panose="020F0502020204030203" pitchFamily="34" charset="0"/>
            </a:endParaRPr>
          </a:p>
        </p:txBody>
      </p:sp>
      <p:sp>
        <p:nvSpPr>
          <p:cNvPr id="49" name="Text Placeholder 32"/>
          <p:cNvSpPr txBox="1"/>
          <p:nvPr/>
        </p:nvSpPr>
        <p:spPr>
          <a:xfrm>
            <a:off x="6984883" y="2490697"/>
            <a:ext cx="152039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50" name="Text Placeholder 33"/>
          <p:cNvSpPr txBox="1"/>
          <p:nvPr/>
        </p:nvSpPr>
        <p:spPr>
          <a:xfrm>
            <a:off x="6974168" y="2280564"/>
            <a:ext cx="153110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192430"/>
                </a:solidFill>
                <a:latin typeface="Lato" panose="020F0502020204030203" pitchFamily="34" charset="0"/>
              </a:rPr>
              <a:t>Sales Booster</a:t>
            </a:r>
            <a:endParaRPr lang="en-AU" sz="1000" b="1" dirty="0">
              <a:solidFill>
                <a:srgbClr val="192430"/>
              </a:solidFill>
              <a:latin typeface="Lato" panose="020F0502020204030203" pitchFamily="34" charset="0"/>
            </a:endParaRPr>
          </a:p>
        </p:txBody>
      </p:sp>
      <p:sp>
        <p:nvSpPr>
          <p:cNvPr id="53" name="Text Placeholder 32"/>
          <p:cNvSpPr txBox="1"/>
          <p:nvPr/>
        </p:nvSpPr>
        <p:spPr>
          <a:xfrm>
            <a:off x="6984883" y="3142828"/>
            <a:ext cx="152039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54" name="Text Placeholder 33"/>
          <p:cNvSpPr txBox="1"/>
          <p:nvPr/>
        </p:nvSpPr>
        <p:spPr>
          <a:xfrm>
            <a:off x="6974168" y="2932695"/>
            <a:ext cx="153110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32424F"/>
                </a:solidFill>
                <a:latin typeface="Lato" panose="020F0502020204030203" pitchFamily="34" charset="0"/>
              </a:rPr>
              <a:t>Ecommerce Website</a:t>
            </a:r>
            <a:endParaRPr lang="en-AU" sz="1000" b="1" dirty="0">
              <a:solidFill>
                <a:srgbClr val="32424F"/>
              </a:solidFill>
              <a:latin typeface="Lato" panose="020F0502020204030203" pitchFamily="34" charset="0"/>
            </a:endParaRPr>
          </a:p>
        </p:txBody>
      </p:sp>
      <p:sp>
        <p:nvSpPr>
          <p:cNvPr id="56" name="Text Placeholder 32"/>
          <p:cNvSpPr txBox="1"/>
          <p:nvPr/>
        </p:nvSpPr>
        <p:spPr>
          <a:xfrm>
            <a:off x="6984883" y="3794958"/>
            <a:ext cx="152039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57" name="Text Placeholder 33"/>
          <p:cNvSpPr txBox="1"/>
          <p:nvPr/>
        </p:nvSpPr>
        <p:spPr>
          <a:xfrm>
            <a:off x="6974168" y="3584825"/>
            <a:ext cx="1531109"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495D6B"/>
                </a:solidFill>
                <a:latin typeface="Lato" panose="020F0502020204030203" pitchFamily="34" charset="0"/>
              </a:rPr>
              <a:t>Concept &amp; Ideas</a:t>
            </a:r>
            <a:endParaRPr lang="en-AU" sz="1000" b="1" dirty="0">
              <a:solidFill>
                <a:srgbClr val="495D6B"/>
              </a:solidFill>
              <a:latin typeface="Lato" panose="020F0502020204030203" pitchFamily="34" charset="0"/>
            </a:endParaRPr>
          </a:p>
        </p:txBody>
      </p:sp>
      <p:sp>
        <p:nvSpPr>
          <p:cNvPr id="66" name="Rectangle 65"/>
          <p:cNvSpPr/>
          <p:nvPr/>
        </p:nvSpPr>
        <p:spPr>
          <a:xfrm>
            <a:off x="2425848" y="2265357"/>
            <a:ext cx="467069" cy="467069"/>
          </a:xfrm>
          <a:prstGeom prst="rect">
            <a:avLst/>
          </a:prstGeom>
          <a:solidFill>
            <a:srgbClr val="7C95A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dirty="0">
                <a:solidFill>
                  <a:schemeClr val="bg1"/>
                </a:solidFill>
                <a:latin typeface="FontAwesome" pitchFamily="2" charset="0"/>
              </a:rPr>
              <a:t></a:t>
            </a:r>
            <a:endParaRPr lang="en-US" dirty="0">
              <a:solidFill>
                <a:schemeClr val="bg1"/>
              </a:solidFill>
            </a:endParaRPr>
          </a:p>
        </p:txBody>
      </p:sp>
      <p:sp>
        <p:nvSpPr>
          <p:cNvPr id="67" name="Oval 66"/>
          <p:cNvSpPr>
            <a:spLocks noChangeAspect="1"/>
          </p:cNvSpPr>
          <p:nvPr/>
        </p:nvSpPr>
        <p:spPr>
          <a:xfrm>
            <a:off x="2801452" y="2167078"/>
            <a:ext cx="189001" cy="189000"/>
          </a:xfrm>
          <a:prstGeom prst="ellipse">
            <a:avLst/>
          </a:prstGeom>
          <a:solidFill>
            <a:schemeClr val="tx1">
              <a:lumMod val="75000"/>
              <a:lumOff val="2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600" dirty="0">
                <a:solidFill>
                  <a:schemeClr val="bg1"/>
                </a:solidFill>
                <a:latin typeface="Lato Black" panose="020F0A02020204030203" pitchFamily="34" charset="0"/>
              </a:rPr>
              <a:t>F</a:t>
            </a:r>
            <a:endParaRPr lang="en-AU" sz="600" dirty="0">
              <a:solidFill>
                <a:schemeClr val="bg1"/>
              </a:solidFill>
              <a:latin typeface="Lato Black" panose="020F0A02020204030203" pitchFamily="34" charset="0"/>
            </a:endParaRPr>
          </a:p>
        </p:txBody>
      </p:sp>
      <p:sp>
        <p:nvSpPr>
          <p:cNvPr id="68" name="Rectangle 67"/>
          <p:cNvSpPr/>
          <p:nvPr/>
        </p:nvSpPr>
        <p:spPr>
          <a:xfrm>
            <a:off x="2425848" y="2917488"/>
            <a:ext cx="467069" cy="467069"/>
          </a:xfrm>
          <a:prstGeom prst="rect">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69" name="Oval 68"/>
          <p:cNvSpPr>
            <a:spLocks noChangeAspect="1"/>
          </p:cNvSpPr>
          <p:nvPr/>
        </p:nvSpPr>
        <p:spPr>
          <a:xfrm>
            <a:off x="2801452" y="2819209"/>
            <a:ext cx="189001" cy="189000"/>
          </a:xfrm>
          <a:prstGeom prst="ellipse">
            <a:avLst/>
          </a:prstGeom>
          <a:solidFill>
            <a:schemeClr val="tx1">
              <a:lumMod val="75000"/>
              <a:lumOff val="2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600" dirty="0">
                <a:solidFill>
                  <a:schemeClr val="bg1"/>
                </a:solidFill>
                <a:latin typeface="Lato Black" panose="020F0A02020204030203" pitchFamily="34" charset="0"/>
              </a:rPr>
              <a:t>G</a:t>
            </a:r>
            <a:endParaRPr lang="en-AU" sz="600" dirty="0">
              <a:solidFill>
                <a:schemeClr val="bg1"/>
              </a:solidFill>
              <a:latin typeface="Lato Black" panose="020F0A02020204030203" pitchFamily="34" charset="0"/>
            </a:endParaRPr>
          </a:p>
        </p:txBody>
      </p:sp>
      <p:sp>
        <p:nvSpPr>
          <p:cNvPr id="70" name="Rectangle 69"/>
          <p:cNvSpPr/>
          <p:nvPr/>
        </p:nvSpPr>
        <p:spPr>
          <a:xfrm>
            <a:off x="2425848" y="3569618"/>
            <a:ext cx="467069" cy="467069"/>
          </a:xfrm>
          <a:prstGeom prst="rect">
            <a:avLst/>
          </a:prstGeom>
          <a:solidFill>
            <a:srgbClr val="B8CBD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71" name="Oval 70"/>
          <p:cNvSpPr>
            <a:spLocks noChangeAspect="1"/>
          </p:cNvSpPr>
          <p:nvPr/>
        </p:nvSpPr>
        <p:spPr>
          <a:xfrm>
            <a:off x="2801452" y="3471339"/>
            <a:ext cx="189001" cy="189000"/>
          </a:xfrm>
          <a:prstGeom prst="ellipse">
            <a:avLst/>
          </a:prstGeom>
          <a:solidFill>
            <a:schemeClr val="tx1">
              <a:lumMod val="75000"/>
              <a:lumOff val="2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600" dirty="0">
                <a:solidFill>
                  <a:schemeClr val="bg1"/>
                </a:solidFill>
                <a:latin typeface="Lato Black" panose="020F0A02020204030203" pitchFamily="34" charset="0"/>
              </a:rPr>
              <a:t>H</a:t>
            </a:r>
            <a:endParaRPr lang="en-AU" sz="600" dirty="0">
              <a:solidFill>
                <a:schemeClr val="bg1"/>
              </a:solidFill>
              <a:latin typeface="Lato Black" panose="020F0A02020204030203" pitchFamily="34" charset="0"/>
            </a:endParaRPr>
          </a:p>
        </p:txBody>
      </p:sp>
      <p:grpSp>
        <p:nvGrpSpPr>
          <p:cNvPr id="7" name="Group 6"/>
          <p:cNvGrpSpPr/>
          <p:nvPr/>
        </p:nvGrpSpPr>
        <p:grpSpPr>
          <a:xfrm>
            <a:off x="3480792" y="1327505"/>
            <a:ext cx="2182416" cy="2916026"/>
            <a:chOff x="4641056" y="1770006"/>
            <a:chExt cx="2909888" cy="3888035"/>
          </a:xfrm>
        </p:grpSpPr>
        <p:sp>
          <p:nvSpPr>
            <p:cNvPr id="38" name="Oval 27"/>
            <p:cNvSpPr>
              <a:spLocks noChangeArrowheads="1"/>
            </p:cNvSpPr>
            <p:nvPr/>
          </p:nvSpPr>
          <p:spPr bwMode="auto">
            <a:xfrm>
              <a:off x="4641056" y="4765865"/>
              <a:ext cx="2909888" cy="892175"/>
            </a:xfrm>
            <a:prstGeom prst="ellipse">
              <a:avLst/>
            </a:prstGeom>
            <a:solidFill>
              <a:srgbClr val="B8CBD3"/>
            </a:solidFill>
            <a:ln>
              <a:noFill/>
            </a:ln>
          </p:spPr>
          <p:txBody>
            <a:bodyPr vert="horz" wrap="square" lIns="91440" tIns="45720" rIns="91440" bIns="45720" numCol="1" anchor="t" anchorCtr="0" compatLnSpc="1"/>
            <a:lstStyle/>
            <a:p>
              <a:endParaRPr lang="id-ID"/>
            </a:p>
          </p:txBody>
        </p:sp>
        <p:sp>
          <p:nvSpPr>
            <p:cNvPr id="41" name="Freeform 28"/>
            <p:cNvSpPr/>
            <p:nvPr/>
          </p:nvSpPr>
          <p:spPr bwMode="auto">
            <a:xfrm>
              <a:off x="4641056" y="5211953"/>
              <a:ext cx="2909888" cy="446088"/>
            </a:xfrm>
            <a:custGeom>
              <a:avLst/>
              <a:gdLst>
                <a:gd name="T0" fmla="*/ 809 w 1618"/>
                <a:gd name="T1" fmla="*/ 189 h 248"/>
                <a:gd name="T2" fmla="*/ 0 w 1618"/>
                <a:gd name="T3" fmla="*/ 0 h 248"/>
                <a:gd name="T4" fmla="*/ 0 w 1618"/>
                <a:gd name="T5" fmla="*/ 0 h 248"/>
                <a:gd name="T6" fmla="*/ 809 w 1618"/>
                <a:gd name="T7" fmla="*/ 248 h 248"/>
                <a:gd name="T8" fmla="*/ 1618 w 1618"/>
                <a:gd name="T9" fmla="*/ 0 h 248"/>
                <a:gd name="T10" fmla="*/ 1618 w 1618"/>
                <a:gd name="T11" fmla="*/ 0 h 248"/>
                <a:gd name="T12" fmla="*/ 809 w 1618"/>
                <a:gd name="T13" fmla="*/ 189 h 248"/>
              </a:gdLst>
              <a:ahLst/>
              <a:cxnLst>
                <a:cxn ang="0">
                  <a:pos x="T0" y="T1"/>
                </a:cxn>
                <a:cxn ang="0">
                  <a:pos x="T2" y="T3"/>
                </a:cxn>
                <a:cxn ang="0">
                  <a:pos x="T4" y="T5"/>
                </a:cxn>
                <a:cxn ang="0">
                  <a:pos x="T6" y="T7"/>
                </a:cxn>
                <a:cxn ang="0">
                  <a:pos x="T8" y="T9"/>
                </a:cxn>
                <a:cxn ang="0">
                  <a:pos x="T10" y="T11"/>
                </a:cxn>
                <a:cxn ang="0">
                  <a:pos x="T12" y="T13"/>
                </a:cxn>
              </a:cxnLst>
              <a:rect l="0" t="0" r="r" b="b"/>
              <a:pathLst>
                <a:path w="1618" h="248">
                  <a:moveTo>
                    <a:pt x="809" y="189"/>
                  </a:moveTo>
                  <a:cubicBezTo>
                    <a:pt x="417" y="189"/>
                    <a:pt x="88" y="109"/>
                    <a:pt x="0" y="0"/>
                  </a:cubicBezTo>
                  <a:cubicBezTo>
                    <a:pt x="0" y="0"/>
                    <a:pt x="0" y="0"/>
                    <a:pt x="0" y="0"/>
                  </a:cubicBezTo>
                  <a:cubicBezTo>
                    <a:pt x="0" y="137"/>
                    <a:pt x="362" y="248"/>
                    <a:pt x="809" y="248"/>
                  </a:cubicBezTo>
                  <a:cubicBezTo>
                    <a:pt x="1256" y="248"/>
                    <a:pt x="1618" y="137"/>
                    <a:pt x="1618" y="0"/>
                  </a:cubicBezTo>
                  <a:cubicBezTo>
                    <a:pt x="1618" y="0"/>
                    <a:pt x="1618" y="0"/>
                    <a:pt x="1618" y="0"/>
                  </a:cubicBezTo>
                  <a:cubicBezTo>
                    <a:pt x="1529" y="109"/>
                    <a:pt x="1201" y="189"/>
                    <a:pt x="809" y="189"/>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sp>
          <p:nvSpPr>
            <p:cNvPr id="42" name="Oval 29"/>
            <p:cNvSpPr>
              <a:spLocks noChangeArrowheads="1"/>
            </p:cNvSpPr>
            <p:nvPr/>
          </p:nvSpPr>
          <p:spPr bwMode="auto">
            <a:xfrm>
              <a:off x="4814094" y="4329303"/>
              <a:ext cx="2563813" cy="787400"/>
            </a:xfrm>
            <a:prstGeom prst="ellipse">
              <a:avLst/>
            </a:prstGeom>
            <a:solidFill>
              <a:srgbClr val="99AEBA"/>
            </a:solidFill>
            <a:ln>
              <a:noFill/>
            </a:ln>
          </p:spPr>
          <p:txBody>
            <a:bodyPr vert="horz" wrap="square" lIns="91440" tIns="45720" rIns="91440" bIns="45720" numCol="1" anchor="t" anchorCtr="0" compatLnSpc="1"/>
            <a:lstStyle/>
            <a:p>
              <a:endParaRPr lang="id-ID"/>
            </a:p>
          </p:txBody>
        </p:sp>
        <p:sp>
          <p:nvSpPr>
            <p:cNvPr id="43" name="Freeform 30"/>
            <p:cNvSpPr/>
            <p:nvPr/>
          </p:nvSpPr>
          <p:spPr bwMode="auto">
            <a:xfrm>
              <a:off x="4814094" y="4723003"/>
              <a:ext cx="2563813" cy="393700"/>
            </a:xfrm>
            <a:custGeom>
              <a:avLst/>
              <a:gdLst>
                <a:gd name="T0" fmla="*/ 713 w 1426"/>
                <a:gd name="T1" fmla="*/ 167 h 219"/>
                <a:gd name="T2" fmla="*/ 0 w 1426"/>
                <a:gd name="T3" fmla="*/ 0 h 219"/>
                <a:gd name="T4" fmla="*/ 0 w 1426"/>
                <a:gd name="T5" fmla="*/ 0 h 219"/>
                <a:gd name="T6" fmla="*/ 713 w 1426"/>
                <a:gd name="T7" fmla="*/ 219 h 219"/>
                <a:gd name="T8" fmla="*/ 1426 w 1426"/>
                <a:gd name="T9" fmla="*/ 0 h 219"/>
                <a:gd name="T10" fmla="*/ 1426 w 1426"/>
                <a:gd name="T11" fmla="*/ 0 h 219"/>
                <a:gd name="T12" fmla="*/ 713 w 1426"/>
                <a:gd name="T13" fmla="*/ 167 h 219"/>
              </a:gdLst>
              <a:ahLst/>
              <a:cxnLst>
                <a:cxn ang="0">
                  <a:pos x="T0" y="T1"/>
                </a:cxn>
                <a:cxn ang="0">
                  <a:pos x="T2" y="T3"/>
                </a:cxn>
                <a:cxn ang="0">
                  <a:pos x="T4" y="T5"/>
                </a:cxn>
                <a:cxn ang="0">
                  <a:pos x="T6" y="T7"/>
                </a:cxn>
                <a:cxn ang="0">
                  <a:pos x="T8" y="T9"/>
                </a:cxn>
                <a:cxn ang="0">
                  <a:pos x="T10" y="T11"/>
                </a:cxn>
                <a:cxn ang="0">
                  <a:pos x="T12" y="T13"/>
                </a:cxn>
              </a:cxnLst>
              <a:rect l="0" t="0" r="r" b="b"/>
              <a:pathLst>
                <a:path w="1426" h="219">
                  <a:moveTo>
                    <a:pt x="713" y="167"/>
                  </a:moveTo>
                  <a:cubicBezTo>
                    <a:pt x="367" y="167"/>
                    <a:pt x="78" y="96"/>
                    <a:pt x="0" y="0"/>
                  </a:cubicBezTo>
                  <a:cubicBezTo>
                    <a:pt x="0" y="0"/>
                    <a:pt x="0" y="0"/>
                    <a:pt x="0" y="0"/>
                  </a:cubicBezTo>
                  <a:cubicBezTo>
                    <a:pt x="0" y="121"/>
                    <a:pt x="319" y="219"/>
                    <a:pt x="713" y="219"/>
                  </a:cubicBezTo>
                  <a:cubicBezTo>
                    <a:pt x="1107" y="219"/>
                    <a:pt x="1426" y="121"/>
                    <a:pt x="1426" y="0"/>
                  </a:cubicBezTo>
                  <a:cubicBezTo>
                    <a:pt x="1426" y="0"/>
                    <a:pt x="1426" y="0"/>
                    <a:pt x="1426" y="0"/>
                  </a:cubicBezTo>
                  <a:cubicBezTo>
                    <a:pt x="1348" y="96"/>
                    <a:pt x="1059" y="167"/>
                    <a:pt x="713" y="167"/>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sp>
          <p:nvSpPr>
            <p:cNvPr id="52" name="Oval 31"/>
            <p:cNvSpPr>
              <a:spLocks noChangeArrowheads="1"/>
            </p:cNvSpPr>
            <p:nvPr/>
          </p:nvSpPr>
          <p:spPr bwMode="auto">
            <a:xfrm>
              <a:off x="4977606" y="3897503"/>
              <a:ext cx="2236788" cy="673100"/>
            </a:xfrm>
            <a:prstGeom prst="ellipse">
              <a:avLst/>
            </a:prstGeom>
            <a:solidFill>
              <a:srgbClr val="7C95A5"/>
            </a:solidFill>
            <a:ln>
              <a:noFill/>
            </a:ln>
          </p:spPr>
          <p:txBody>
            <a:bodyPr vert="horz" wrap="square" lIns="91440" tIns="45720" rIns="91440" bIns="45720" numCol="1" anchor="t" anchorCtr="0" compatLnSpc="1"/>
            <a:lstStyle/>
            <a:p>
              <a:endParaRPr lang="id-ID"/>
            </a:p>
          </p:txBody>
        </p:sp>
        <p:sp>
          <p:nvSpPr>
            <p:cNvPr id="62" name="Freeform 32"/>
            <p:cNvSpPr/>
            <p:nvPr/>
          </p:nvSpPr>
          <p:spPr bwMode="auto">
            <a:xfrm>
              <a:off x="4977606" y="4234053"/>
              <a:ext cx="2236788" cy="336550"/>
            </a:xfrm>
            <a:custGeom>
              <a:avLst/>
              <a:gdLst>
                <a:gd name="T0" fmla="*/ 622 w 1244"/>
                <a:gd name="T1" fmla="*/ 143 h 187"/>
                <a:gd name="T2" fmla="*/ 0 w 1244"/>
                <a:gd name="T3" fmla="*/ 0 h 187"/>
                <a:gd name="T4" fmla="*/ 0 w 1244"/>
                <a:gd name="T5" fmla="*/ 0 h 187"/>
                <a:gd name="T6" fmla="*/ 622 w 1244"/>
                <a:gd name="T7" fmla="*/ 187 h 187"/>
                <a:gd name="T8" fmla="*/ 1244 w 1244"/>
                <a:gd name="T9" fmla="*/ 0 h 187"/>
                <a:gd name="T10" fmla="*/ 1244 w 1244"/>
                <a:gd name="T11" fmla="*/ 0 h 187"/>
                <a:gd name="T12" fmla="*/ 622 w 1244"/>
                <a:gd name="T13" fmla="*/ 143 h 187"/>
              </a:gdLst>
              <a:ahLst/>
              <a:cxnLst>
                <a:cxn ang="0">
                  <a:pos x="T0" y="T1"/>
                </a:cxn>
                <a:cxn ang="0">
                  <a:pos x="T2" y="T3"/>
                </a:cxn>
                <a:cxn ang="0">
                  <a:pos x="T4" y="T5"/>
                </a:cxn>
                <a:cxn ang="0">
                  <a:pos x="T6" y="T7"/>
                </a:cxn>
                <a:cxn ang="0">
                  <a:pos x="T8" y="T9"/>
                </a:cxn>
                <a:cxn ang="0">
                  <a:pos x="T10" y="T11"/>
                </a:cxn>
                <a:cxn ang="0">
                  <a:pos x="T12" y="T13"/>
                </a:cxn>
              </a:cxnLst>
              <a:rect l="0" t="0" r="r" b="b"/>
              <a:pathLst>
                <a:path w="1244" h="187">
                  <a:moveTo>
                    <a:pt x="622" y="143"/>
                  </a:moveTo>
                  <a:cubicBezTo>
                    <a:pt x="321" y="143"/>
                    <a:pt x="68" y="82"/>
                    <a:pt x="0" y="0"/>
                  </a:cubicBezTo>
                  <a:cubicBezTo>
                    <a:pt x="0" y="0"/>
                    <a:pt x="0" y="0"/>
                    <a:pt x="0" y="0"/>
                  </a:cubicBezTo>
                  <a:cubicBezTo>
                    <a:pt x="0" y="103"/>
                    <a:pt x="278" y="187"/>
                    <a:pt x="622" y="187"/>
                  </a:cubicBezTo>
                  <a:cubicBezTo>
                    <a:pt x="966" y="187"/>
                    <a:pt x="1244" y="103"/>
                    <a:pt x="1244" y="0"/>
                  </a:cubicBezTo>
                  <a:cubicBezTo>
                    <a:pt x="1244" y="0"/>
                    <a:pt x="1244" y="0"/>
                    <a:pt x="1244" y="0"/>
                  </a:cubicBezTo>
                  <a:cubicBezTo>
                    <a:pt x="1176" y="82"/>
                    <a:pt x="923" y="143"/>
                    <a:pt x="622" y="143"/>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sp>
          <p:nvSpPr>
            <p:cNvPr id="63" name="Oval 33"/>
            <p:cNvSpPr>
              <a:spLocks noChangeArrowheads="1"/>
            </p:cNvSpPr>
            <p:nvPr/>
          </p:nvSpPr>
          <p:spPr bwMode="auto">
            <a:xfrm>
              <a:off x="5179219" y="3464115"/>
              <a:ext cx="1833563" cy="560388"/>
            </a:xfrm>
            <a:prstGeom prst="ellipse">
              <a:avLst/>
            </a:prstGeom>
            <a:solidFill>
              <a:srgbClr val="637C90"/>
            </a:solidFill>
            <a:ln>
              <a:noFill/>
            </a:ln>
          </p:spPr>
          <p:txBody>
            <a:bodyPr vert="horz" wrap="square" lIns="91440" tIns="45720" rIns="91440" bIns="45720" numCol="1" anchor="t" anchorCtr="0" compatLnSpc="1"/>
            <a:lstStyle/>
            <a:p>
              <a:endParaRPr lang="id-ID"/>
            </a:p>
          </p:txBody>
        </p:sp>
        <p:sp>
          <p:nvSpPr>
            <p:cNvPr id="320" name="Freeform 34"/>
            <p:cNvSpPr/>
            <p:nvPr/>
          </p:nvSpPr>
          <p:spPr bwMode="auto">
            <a:xfrm>
              <a:off x="5179219" y="3745103"/>
              <a:ext cx="1833563" cy="279400"/>
            </a:xfrm>
            <a:custGeom>
              <a:avLst/>
              <a:gdLst>
                <a:gd name="T0" fmla="*/ 510 w 1020"/>
                <a:gd name="T1" fmla="*/ 119 h 156"/>
                <a:gd name="T2" fmla="*/ 0 w 1020"/>
                <a:gd name="T3" fmla="*/ 0 h 156"/>
                <a:gd name="T4" fmla="*/ 0 w 1020"/>
                <a:gd name="T5" fmla="*/ 0 h 156"/>
                <a:gd name="T6" fmla="*/ 510 w 1020"/>
                <a:gd name="T7" fmla="*/ 156 h 156"/>
                <a:gd name="T8" fmla="*/ 1020 w 1020"/>
                <a:gd name="T9" fmla="*/ 0 h 156"/>
                <a:gd name="T10" fmla="*/ 1020 w 1020"/>
                <a:gd name="T11" fmla="*/ 0 h 156"/>
                <a:gd name="T12" fmla="*/ 510 w 1020"/>
                <a:gd name="T13" fmla="*/ 119 h 156"/>
              </a:gdLst>
              <a:ahLst/>
              <a:cxnLst>
                <a:cxn ang="0">
                  <a:pos x="T0" y="T1"/>
                </a:cxn>
                <a:cxn ang="0">
                  <a:pos x="T2" y="T3"/>
                </a:cxn>
                <a:cxn ang="0">
                  <a:pos x="T4" y="T5"/>
                </a:cxn>
                <a:cxn ang="0">
                  <a:pos x="T6" y="T7"/>
                </a:cxn>
                <a:cxn ang="0">
                  <a:pos x="T8" y="T9"/>
                </a:cxn>
                <a:cxn ang="0">
                  <a:pos x="T10" y="T11"/>
                </a:cxn>
                <a:cxn ang="0">
                  <a:pos x="T12" y="T13"/>
                </a:cxn>
              </a:cxnLst>
              <a:rect l="0" t="0" r="r" b="b"/>
              <a:pathLst>
                <a:path w="1020" h="156">
                  <a:moveTo>
                    <a:pt x="510" y="119"/>
                  </a:moveTo>
                  <a:cubicBezTo>
                    <a:pt x="263" y="119"/>
                    <a:pt x="56" y="68"/>
                    <a:pt x="0" y="0"/>
                  </a:cubicBezTo>
                  <a:cubicBezTo>
                    <a:pt x="0" y="0"/>
                    <a:pt x="0" y="0"/>
                    <a:pt x="0" y="0"/>
                  </a:cubicBezTo>
                  <a:cubicBezTo>
                    <a:pt x="0" y="86"/>
                    <a:pt x="228" y="156"/>
                    <a:pt x="510" y="156"/>
                  </a:cubicBezTo>
                  <a:cubicBezTo>
                    <a:pt x="792" y="156"/>
                    <a:pt x="1020" y="86"/>
                    <a:pt x="1020" y="0"/>
                  </a:cubicBezTo>
                  <a:cubicBezTo>
                    <a:pt x="1020" y="0"/>
                    <a:pt x="1020" y="0"/>
                    <a:pt x="1020" y="0"/>
                  </a:cubicBezTo>
                  <a:cubicBezTo>
                    <a:pt x="964" y="68"/>
                    <a:pt x="757" y="119"/>
                    <a:pt x="510" y="119"/>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sp>
          <p:nvSpPr>
            <p:cNvPr id="321" name="Oval 35"/>
            <p:cNvSpPr>
              <a:spLocks noChangeArrowheads="1"/>
            </p:cNvSpPr>
            <p:nvPr/>
          </p:nvSpPr>
          <p:spPr bwMode="auto">
            <a:xfrm>
              <a:off x="5352256" y="3027553"/>
              <a:ext cx="1489075" cy="455613"/>
            </a:xfrm>
            <a:prstGeom prst="ellipse">
              <a:avLst/>
            </a:prstGeom>
            <a:solidFill>
              <a:srgbClr val="495D6B"/>
            </a:solidFill>
            <a:ln>
              <a:noFill/>
            </a:ln>
          </p:spPr>
          <p:txBody>
            <a:bodyPr vert="horz" wrap="square" lIns="91440" tIns="45720" rIns="91440" bIns="45720" numCol="1" anchor="t" anchorCtr="0" compatLnSpc="1"/>
            <a:lstStyle/>
            <a:p>
              <a:endParaRPr lang="id-ID"/>
            </a:p>
          </p:txBody>
        </p:sp>
        <p:sp>
          <p:nvSpPr>
            <p:cNvPr id="322" name="Freeform 36"/>
            <p:cNvSpPr/>
            <p:nvPr/>
          </p:nvSpPr>
          <p:spPr bwMode="auto">
            <a:xfrm>
              <a:off x="5352256" y="3256153"/>
              <a:ext cx="1489075" cy="227013"/>
            </a:xfrm>
            <a:custGeom>
              <a:avLst/>
              <a:gdLst>
                <a:gd name="T0" fmla="*/ 414 w 828"/>
                <a:gd name="T1" fmla="*/ 97 h 127"/>
                <a:gd name="T2" fmla="*/ 0 w 828"/>
                <a:gd name="T3" fmla="*/ 0 h 127"/>
                <a:gd name="T4" fmla="*/ 0 w 828"/>
                <a:gd name="T5" fmla="*/ 0 h 127"/>
                <a:gd name="T6" fmla="*/ 414 w 828"/>
                <a:gd name="T7" fmla="*/ 127 h 127"/>
                <a:gd name="T8" fmla="*/ 828 w 828"/>
                <a:gd name="T9" fmla="*/ 0 h 127"/>
                <a:gd name="T10" fmla="*/ 828 w 828"/>
                <a:gd name="T11" fmla="*/ 0 h 127"/>
                <a:gd name="T12" fmla="*/ 414 w 828"/>
                <a:gd name="T13" fmla="*/ 97 h 127"/>
              </a:gdLst>
              <a:ahLst/>
              <a:cxnLst>
                <a:cxn ang="0">
                  <a:pos x="T0" y="T1"/>
                </a:cxn>
                <a:cxn ang="0">
                  <a:pos x="T2" y="T3"/>
                </a:cxn>
                <a:cxn ang="0">
                  <a:pos x="T4" y="T5"/>
                </a:cxn>
                <a:cxn ang="0">
                  <a:pos x="T6" y="T7"/>
                </a:cxn>
                <a:cxn ang="0">
                  <a:pos x="T8" y="T9"/>
                </a:cxn>
                <a:cxn ang="0">
                  <a:pos x="T10" y="T11"/>
                </a:cxn>
                <a:cxn ang="0">
                  <a:pos x="T12" y="T13"/>
                </a:cxn>
              </a:cxnLst>
              <a:rect l="0" t="0" r="r" b="b"/>
              <a:pathLst>
                <a:path w="828" h="127">
                  <a:moveTo>
                    <a:pt x="414" y="97"/>
                  </a:moveTo>
                  <a:cubicBezTo>
                    <a:pt x="213" y="97"/>
                    <a:pt x="45" y="56"/>
                    <a:pt x="0" y="0"/>
                  </a:cubicBezTo>
                  <a:cubicBezTo>
                    <a:pt x="0" y="0"/>
                    <a:pt x="0" y="0"/>
                    <a:pt x="0" y="0"/>
                  </a:cubicBezTo>
                  <a:cubicBezTo>
                    <a:pt x="0" y="70"/>
                    <a:pt x="185" y="127"/>
                    <a:pt x="414" y="127"/>
                  </a:cubicBezTo>
                  <a:cubicBezTo>
                    <a:pt x="643" y="127"/>
                    <a:pt x="828" y="70"/>
                    <a:pt x="828" y="0"/>
                  </a:cubicBezTo>
                  <a:cubicBezTo>
                    <a:pt x="828" y="0"/>
                    <a:pt x="828" y="0"/>
                    <a:pt x="828" y="0"/>
                  </a:cubicBezTo>
                  <a:cubicBezTo>
                    <a:pt x="783" y="56"/>
                    <a:pt x="615" y="97"/>
                    <a:pt x="414" y="97"/>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sp>
          <p:nvSpPr>
            <p:cNvPr id="323" name="Oval 37"/>
            <p:cNvSpPr>
              <a:spLocks noChangeArrowheads="1"/>
            </p:cNvSpPr>
            <p:nvPr/>
          </p:nvSpPr>
          <p:spPr bwMode="auto">
            <a:xfrm>
              <a:off x="5558631" y="2624328"/>
              <a:ext cx="1074738" cy="341313"/>
            </a:xfrm>
            <a:prstGeom prst="ellipse">
              <a:avLst/>
            </a:prstGeom>
            <a:solidFill>
              <a:srgbClr val="32424F"/>
            </a:solidFill>
            <a:ln>
              <a:noFill/>
            </a:ln>
          </p:spPr>
          <p:txBody>
            <a:bodyPr vert="horz" wrap="square" lIns="91440" tIns="45720" rIns="91440" bIns="45720" numCol="1" anchor="t" anchorCtr="0" compatLnSpc="1"/>
            <a:lstStyle/>
            <a:p>
              <a:endParaRPr lang="id-ID"/>
            </a:p>
          </p:txBody>
        </p:sp>
        <p:sp>
          <p:nvSpPr>
            <p:cNvPr id="324" name="Freeform 38"/>
            <p:cNvSpPr/>
            <p:nvPr/>
          </p:nvSpPr>
          <p:spPr bwMode="auto">
            <a:xfrm>
              <a:off x="5558631" y="2795778"/>
              <a:ext cx="1074738" cy="169863"/>
            </a:xfrm>
            <a:custGeom>
              <a:avLst/>
              <a:gdLst>
                <a:gd name="T0" fmla="*/ 299 w 598"/>
                <a:gd name="T1" fmla="*/ 73 h 95"/>
                <a:gd name="T2" fmla="*/ 0 w 598"/>
                <a:gd name="T3" fmla="*/ 0 h 95"/>
                <a:gd name="T4" fmla="*/ 0 w 598"/>
                <a:gd name="T5" fmla="*/ 0 h 95"/>
                <a:gd name="T6" fmla="*/ 299 w 598"/>
                <a:gd name="T7" fmla="*/ 95 h 95"/>
                <a:gd name="T8" fmla="*/ 598 w 598"/>
                <a:gd name="T9" fmla="*/ 0 h 95"/>
                <a:gd name="T10" fmla="*/ 598 w 598"/>
                <a:gd name="T11" fmla="*/ 0 h 95"/>
                <a:gd name="T12" fmla="*/ 299 w 598"/>
                <a:gd name="T13" fmla="*/ 73 h 95"/>
              </a:gdLst>
              <a:ahLst/>
              <a:cxnLst>
                <a:cxn ang="0">
                  <a:pos x="T0" y="T1"/>
                </a:cxn>
                <a:cxn ang="0">
                  <a:pos x="T2" y="T3"/>
                </a:cxn>
                <a:cxn ang="0">
                  <a:pos x="T4" y="T5"/>
                </a:cxn>
                <a:cxn ang="0">
                  <a:pos x="T6" y="T7"/>
                </a:cxn>
                <a:cxn ang="0">
                  <a:pos x="T8" y="T9"/>
                </a:cxn>
                <a:cxn ang="0">
                  <a:pos x="T10" y="T11"/>
                </a:cxn>
                <a:cxn ang="0">
                  <a:pos x="T12" y="T13"/>
                </a:cxn>
              </a:cxnLst>
              <a:rect l="0" t="0" r="r" b="b"/>
              <a:pathLst>
                <a:path w="598" h="95">
                  <a:moveTo>
                    <a:pt x="299" y="73"/>
                  </a:moveTo>
                  <a:cubicBezTo>
                    <a:pt x="154" y="73"/>
                    <a:pt x="33" y="42"/>
                    <a:pt x="0" y="0"/>
                  </a:cubicBezTo>
                  <a:cubicBezTo>
                    <a:pt x="0" y="0"/>
                    <a:pt x="0" y="0"/>
                    <a:pt x="0" y="0"/>
                  </a:cubicBezTo>
                  <a:cubicBezTo>
                    <a:pt x="0" y="53"/>
                    <a:pt x="134" y="95"/>
                    <a:pt x="299" y="95"/>
                  </a:cubicBezTo>
                  <a:cubicBezTo>
                    <a:pt x="464" y="95"/>
                    <a:pt x="598" y="53"/>
                    <a:pt x="598" y="0"/>
                  </a:cubicBezTo>
                  <a:cubicBezTo>
                    <a:pt x="598" y="0"/>
                    <a:pt x="598" y="0"/>
                    <a:pt x="598" y="0"/>
                  </a:cubicBezTo>
                  <a:cubicBezTo>
                    <a:pt x="565" y="42"/>
                    <a:pt x="444" y="73"/>
                    <a:pt x="299" y="73"/>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sp>
          <p:nvSpPr>
            <p:cNvPr id="325" name="Oval 39"/>
            <p:cNvSpPr>
              <a:spLocks noChangeArrowheads="1"/>
            </p:cNvSpPr>
            <p:nvPr/>
          </p:nvSpPr>
          <p:spPr bwMode="auto">
            <a:xfrm>
              <a:off x="5745956" y="2268728"/>
              <a:ext cx="700088" cy="233363"/>
            </a:xfrm>
            <a:prstGeom prst="ellipse">
              <a:avLst/>
            </a:prstGeom>
            <a:solidFill>
              <a:srgbClr val="192430"/>
            </a:solidFill>
            <a:ln>
              <a:noFill/>
            </a:ln>
          </p:spPr>
          <p:txBody>
            <a:bodyPr vert="horz" wrap="square" lIns="91440" tIns="45720" rIns="91440" bIns="45720" numCol="1" anchor="t" anchorCtr="0" compatLnSpc="1"/>
            <a:lstStyle/>
            <a:p>
              <a:endParaRPr lang="id-ID"/>
            </a:p>
          </p:txBody>
        </p:sp>
        <p:sp>
          <p:nvSpPr>
            <p:cNvPr id="326" name="Freeform 40"/>
            <p:cNvSpPr/>
            <p:nvPr/>
          </p:nvSpPr>
          <p:spPr bwMode="auto">
            <a:xfrm>
              <a:off x="5745956" y="2384615"/>
              <a:ext cx="700088" cy="117475"/>
            </a:xfrm>
            <a:custGeom>
              <a:avLst/>
              <a:gdLst>
                <a:gd name="T0" fmla="*/ 195 w 390"/>
                <a:gd name="T1" fmla="*/ 50 h 65"/>
                <a:gd name="T2" fmla="*/ 0 w 390"/>
                <a:gd name="T3" fmla="*/ 0 h 65"/>
                <a:gd name="T4" fmla="*/ 0 w 390"/>
                <a:gd name="T5" fmla="*/ 0 h 65"/>
                <a:gd name="T6" fmla="*/ 195 w 390"/>
                <a:gd name="T7" fmla="*/ 65 h 65"/>
                <a:gd name="T8" fmla="*/ 390 w 390"/>
                <a:gd name="T9" fmla="*/ 0 h 65"/>
                <a:gd name="T10" fmla="*/ 390 w 390"/>
                <a:gd name="T11" fmla="*/ 0 h 65"/>
                <a:gd name="T12" fmla="*/ 195 w 390"/>
                <a:gd name="T13" fmla="*/ 50 h 65"/>
              </a:gdLst>
              <a:ahLst/>
              <a:cxnLst>
                <a:cxn ang="0">
                  <a:pos x="T0" y="T1"/>
                </a:cxn>
                <a:cxn ang="0">
                  <a:pos x="T2" y="T3"/>
                </a:cxn>
                <a:cxn ang="0">
                  <a:pos x="T4" y="T5"/>
                </a:cxn>
                <a:cxn ang="0">
                  <a:pos x="T6" y="T7"/>
                </a:cxn>
                <a:cxn ang="0">
                  <a:pos x="T8" y="T9"/>
                </a:cxn>
                <a:cxn ang="0">
                  <a:pos x="T10" y="T11"/>
                </a:cxn>
                <a:cxn ang="0">
                  <a:pos x="T12" y="T13"/>
                </a:cxn>
              </a:cxnLst>
              <a:rect l="0" t="0" r="r" b="b"/>
              <a:pathLst>
                <a:path w="390" h="65">
                  <a:moveTo>
                    <a:pt x="195" y="50"/>
                  </a:moveTo>
                  <a:cubicBezTo>
                    <a:pt x="101" y="50"/>
                    <a:pt x="22" y="28"/>
                    <a:pt x="0" y="0"/>
                  </a:cubicBezTo>
                  <a:cubicBezTo>
                    <a:pt x="0" y="0"/>
                    <a:pt x="0" y="0"/>
                    <a:pt x="0" y="0"/>
                  </a:cubicBezTo>
                  <a:cubicBezTo>
                    <a:pt x="0" y="36"/>
                    <a:pt x="87" y="65"/>
                    <a:pt x="195" y="65"/>
                  </a:cubicBezTo>
                  <a:cubicBezTo>
                    <a:pt x="302" y="65"/>
                    <a:pt x="390" y="36"/>
                    <a:pt x="390" y="0"/>
                  </a:cubicBezTo>
                  <a:cubicBezTo>
                    <a:pt x="390" y="0"/>
                    <a:pt x="390" y="0"/>
                    <a:pt x="390" y="0"/>
                  </a:cubicBezTo>
                  <a:cubicBezTo>
                    <a:pt x="368" y="28"/>
                    <a:pt x="289" y="50"/>
                    <a:pt x="195" y="50"/>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sp>
          <p:nvSpPr>
            <p:cNvPr id="327" name="Oval 41"/>
            <p:cNvSpPr>
              <a:spLocks noChangeArrowheads="1"/>
            </p:cNvSpPr>
            <p:nvPr/>
          </p:nvSpPr>
          <p:spPr bwMode="auto">
            <a:xfrm>
              <a:off x="5898356" y="2029015"/>
              <a:ext cx="395288" cy="122238"/>
            </a:xfrm>
            <a:prstGeom prst="ellipse">
              <a:avLst/>
            </a:prstGeom>
            <a:solidFill>
              <a:srgbClr val="5DB510">
                <a:alpha val="90000"/>
              </a:srgbClr>
            </a:solidFill>
            <a:ln>
              <a:noFill/>
            </a:ln>
          </p:spPr>
          <p:txBody>
            <a:bodyPr vert="horz" wrap="square" lIns="91440" tIns="45720" rIns="91440" bIns="45720" numCol="1" anchor="t" anchorCtr="0" compatLnSpc="1"/>
            <a:lstStyle/>
            <a:p>
              <a:endParaRPr lang="id-ID"/>
            </a:p>
          </p:txBody>
        </p:sp>
        <p:sp>
          <p:nvSpPr>
            <p:cNvPr id="328" name="Freeform 42"/>
            <p:cNvSpPr/>
            <p:nvPr/>
          </p:nvSpPr>
          <p:spPr bwMode="auto">
            <a:xfrm>
              <a:off x="5898356" y="2090928"/>
              <a:ext cx="395288" cy="60325"/>
            </a:xfrm>
            <a:custGeom>
              <a:avLst/>
              <a:gdLst>
                <a:gd name="T0" fmla="*/ 110 w 220"/>
                <a:gd name="T1" fmla="*/ 26 h 34"/>
                <a:gd name="T2" fmla="*/ 0 w 220"/>
                <a:gd name="T3" fmla="*/ 0 h 34"/>
                <a:gd name="T4" fmla="*/ 0 w 220"/>
                <a:gd name="T5" fmla="*/ 0 h 34"/>
                <a:gd name="T6" fmla="*/ 110 w 220"/>
                <a:gd name="T7" fmla="*/ 34 h 34"/>
                <a:gd name="T8" fmla="*/ 220 w 220"/>
                <a:gd name="T9" fmla="*/ 0 h 34"/>
                <a:gd name="T10" fmla="*/ 220 w 220"/>
                <a:gd name="T11" fmla="*/ 0 h 34"/>
                <a:gd name="T12" fmla="*/ 110 w 220"/>
                <a:gd name="T13" fmla="*/ 26 h 34"/>
              </a:gdLst>
              <a:ahLst/>
              <a:cxnLst>
                <a:cxn ang="0">
                  <a:pos x="T0" y="T1"/>
                </a:cxn>
                <a:cxn ang="0">
                  <a:pos x="T2" y="T3"/>
                </a:cxn>
                <a:cxn ang="0">
                  <a:pos x="T4" y="T5"/>
                </a:cxn>
                <a:cxn ang="0">
                  <a:pos x="T6" y="T7"/>
                </a:cxn>
                <a:cxn ang="0">
                  <a:pos x="T8" y="T9"/>
                </a:cxn>
                <a:cxn ang="0">
                  <a:pos x="T10" y="T11"/>
                </a:cxn>
                <a:cxn ang="0">
                  <a:pos x="T12" y="T13"/>
                </a:cxn>
              </a:cxnLst>
              <a:rect l="0" t="0" r="r" b="b"/>
              <a:pathLst>
                <a:path w="220" h="34">
                  <a:moveTo>
                    <a:pt x="110" y="26"/>
                  </a:moveTo>
                  <a:cubicBezTo>
                    <a:pt x="57" y="26"/>
                    <a:pt x="12" y="15"/>
                    <a:pt x="0" y="0"/>
                  </a:cubicBezTo>
                  <a:cubicBezTo>
                    <a:pt x="0" y="0"/>
                    <a:pt x="0" y="0"/>
                    <a:pt x="0" y="0"/>
                  </a:cubicBezTo>
                  <a:cubicBezTo>
                    <a:pt x="0" y="19"/>
                    <a:pt x="49" y="34"/>
                    <a:pt x="110" y="34"/>
                  </a:cubicBezTo>
                  <a:cubicBezTo>
                    <a:pt x="171" y="34"/>
                    <a:pt x="220" y="19"/>
                    <a:pt x="220" y="0"/>
                  </a:cubicBezTo>
                  <a:cubicBezTo>
                    <a:pt x="220" y="0"/>
                    <a:pt x="220" y="0"/>
                    <a:pt x="220" y="0"/>
                  </a:cubicBezTo>
                  <a:cubicBezTo>
                    <a:pt x="208" y="15"/>
                    <a:pt x="163" y="26"/>
                    <a:pt x="110" y="26"/>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lstStyle/>
            <a:p>
              <a:endParaRPr lang="id-ID"/>
            </a:p>
          </p:txBody>
        </p:sp>
        <p:sp>
          <p:nvSpPr>
            <p:cNvPr id="87" name="Rectangle 86"/>
            <p:cNvSpPr/>
            <p:nvPr/>
          </p:nvSpPr>
          <p:spPr>
            <a:xfrm>
              <a:off x="6040429" y="5268822"/>
              <a:ext cx="111141" cy="184665"/>
            </a:xfrm>
            <a:prstGeom prst="rect">
              <a:avLst/>
            </a:prstGeom>
          </p:spPr>
          <p:txBody>
            <a:bodyPr wrap="none" lIns="0" tIns="0" rIns="0" bIns="0">
              <a:spAutoFit/>
            </a:bodyPr>
            <a:lstStyle/>
            <a:p>
              <a:pPr algn="ctr"/>
              <a:r>
                <a:rPr lang="en-AU" sz="900" dirty="0">
                  <a:solidFill>
                    <a:schemeClr val="tx1">
                      <a:lumMod val="75000"/>
                      <a:lumOff val="25000"/>
                    </a:schemeClr>
                  </a:solidFill>
                  <a:latin typeface="Lato Black" panose="020F0A02020204030203" pitchFamily="34" charset="0"/>
                </a:rPr>
                <a:t>H</a:t>
              </a:r>
              <a:endParaRPr lang="en-AU" sz="900" dirty="0">
                <a:solidFill>
                  <a:schemeClr val="tx1">
                    <a:lumMod val="75000"/>
                    <a:lumOff val="25000"/>
                  </a:schemeClr>
                </a:solidFill>
                <a:latin typeface="Lato Black" panose="020F0A02020204030203" pitchFamily="34" charset="0"/>
              </a:endParaRPr>
            </a:p>
          </p:txBody>
        </p:sp>
        <p:sp>
          <p:nvSpPr>
            <p:cNvPr id="88" name="Rectangle 87"/>
            <p:cNvSpPr/>
            <p:nvPr/>
          </p:nvSpPr>
          <p:spPr>
            <a:xfrm>
              <a:off x="6036156" y="4719892"/>
              <a:ext cx="119691" cy="184665"/>
            </a:xfrm>
            <a:prstGeom prst="rect">
              <a:avLst/>
            </a:prstGeom>
          </p:spPr>
          <p:txBody>
            <a:bodyPr wrap="none" lIns="0" tIns="0" rIns="0" bIns="0">
              <a:spAutoFit/>
            </a:bodyPr>
            <a:lstStyle/>
            <a:p>
              <a:pPr algn="ctr"/>
              <a:r>
                <a:rPr lang="en-AU" sz="900" dirty="0">
                  <a:solidFill>
                    <a:schemeClr val="tx1">
                      <a:lumMod val="75000"/>
                      <a:lumOff val="25000"/>
                    </a:schemeClr>
                  </a:solidFill>
                  <a:latin typeface="Lato Black" panose="020F0A02020204030203" pitchFamily="34" charset="0"/>
                </a:rPr>
                <a:t>G</a:t>
              </a:r>
              <a:endParaRPr lang="en-AU" sz="900" dirty="0">
                <a:solidFill>
                  <a:schemeClr val="tx1">
                    <a:lumMod val="75000"/>
                    <a:lumOff val="25000"/>
                  </a:schemeClr>
                </a:solidFill>
                <a:latin typeface="Lato Black" panose="020F0A02020204030203" pitchFamily="34" charset="0"/>
              </a:endParaRPr>
            </a:p>
          </p:txBody>
        </p:sp>
        <p:sp>
          <p:nvSpPr>
            <p:cNvPr id="89" name="Rectangle 88"/>
            <p:cNvSpPr/>
            <p:nvPr/>
          </p:nvSpPr>
          <p:spPr>
            <a:xfrm>
              <a:off x="6048979" y="4133616"/>
              <a:ext cx="94043" cy="184665"/>
            </a:xfrm>
            <a:prstGeom prst="rect">
              <a:avLst/>
            </a:prstGeom>
          </p:spPr>
          <p:txBody>
            <a:bodyPr wrap="none" lIns="0" tIns="0" rIns="0" bIns="0">
              <a:spAutoFit/>
            </a:bodyPr>
            <a:lstStyle/>
            <a:p>
              <a:pPr algn="ctr"/>
              <a:r>
                <a:rPr lang="en-AU" sz="900" dirty="0">
                  <a:solidFill>
                    <a:schemeClr val="tx1">
                      <a:lumMod val="75000"/>
                      <a:lumOff val="25000"/>
                    </a:schemeClr>
                  </a:solidFill>
                  <a:latin typeface="Lato Black" panose="020F0A02020204030203" pitchFamily="34" charset="0"/>
                </a:rPr>
                <a:t>F</a:t>
              </a:r>
              <a:endParaRPr lang="en-AU" sz="900" dirty="0">
                <a:solidFill>
                  <a:schemeClr val="tx1">
                    <a:lumMod val="75000"/>
                    <a:lumOff val="25000"/>
                  </a:schemeClr>
                </a:solidFill>
                <a:latin typeface="Lato Black" panose="020F0A02020204030203" pitchFamily="34" charset="0"/>
              </a:endParaRPr>
            </a:p>
          </p:txBody>
        </p:sp>
        <p:sp>
          <p:nvSpPr>
            <p:cNvPr id="90" name="Rectangle 89"/>
            <p:cNvSpPr/>
            <p:nvPr/>
          </p:nvSpPr>
          <p:spPr>
            <a:xfrm>
              <a:off x="6044704" y="3619183"/>
              <a:ext cx="102592" cy="184665"/>
            </a:xfrm>
            <a:prstGeom prst="rect">
              <a:avLst/>
            </a:prstGeom>
          </p:spPr>
          <p:txBody>
            <a:bodyPr wrap="none" lIns="0" tIns="0" rIns="0" bIns="0">
              <a:spAutoFit/>
            </a:bodyPr>
            <a:lstStyle/>
            <a:p>
              <a:pPr algn="ctr"/>
              <a:r>
                <a:rPr lang="en-AU" sz="900" dirty="0">
                  <a:solidFill>
                    <a:schemeClr val="tx1">
                      <a:lumMod val="75000"/>
                      <a:lumOff val="25000"/>
                    </a:schemeClr>
                  </a:solidFill>
                  <a:latin typeface="Lato Black" panose="020F0A02020204030203" pitchFamily="34" charset="0"/>
                </a:rPr>
                <a:t>E</a:t>
              </a:r>
              <a:endParaRPr lang="en-AU" sz="900" dirty="0">
                <a:solidFill>
                  <a:schemeClr val="tx1">
                    <a:lumMod val="75000"/>
                    <a:lumOff val="25000"/>
                  </a:schemeClr>
                </a:solidFill>
                <a:latin typeface="Lato Black" panose="020F0A02020204030203" pitchFamily="34" charset="0"/>
              </a:endParaRPr>
            </a:p>
          </p:txBody>
        </p:sp>
        <p:sp>
          <p:nvSpPr>
            <p:cNvPr id="91" name="Rectangle 90"/>
            <p:cNvSpPr/>
            <p:nvPr/>
          </p:nvSpPr>
          <p:spPr>
            <a:xfrm>
              <a:off x="6039093" y="3134800"/>
              <a:ext cx="113814" cy="184666"/>
            </a:xfrm>
            <a:prstGeom prst="rect">
              <a:avLst/>
            </a:prstGeom>
          </p:spPr>
          <p:txBody>
            <a:bodyPr wrap="none" lIns="0" tIns="0" rIns="0" bIns="0">
              <a:spAutoFit/>
            </a:bodyPr>
            <a:lstStyle/>
            <a:p>
              <a:pPr algn="ctr"/>
              <a:r>
                <a:rPr lang="en-AU" sz="900" dirty="0">
                  <a:solidFill>
                    <a:schemeClr val="tx1">
                      <a:lumMod val="75000"/>
                      <a:lumOff val="25000"/>
                    </a:schemeClr>
                  </a:solidFill>
                  <a:latin typeface="Lato Black" panose="020F0A02020204030203" pitchFamily="34" charset="0"/>
                </a:rPr>
                <a:t>D</a:t>
              </a:r>
              <a:endParaRPr lang="en-AU" sz="900" dirty="0">
                <a:solidFill>
                  <a:schemeClr val="tx1">
                    <a:lumMod val="75000"/>
                    <a:lumOff val="25000"/>
                  </a:schemeClr>
                </a:solidFill>
                <a:latin typeface="Lato Black" panose="020F0A02020204030203" pitchFamily="34" charset="0"/>
              </a:endParaRPr>
            </a:p>
          </p:txBody>
        </p:sp>
        <p:sp>
          <p:nvSpPr>
            <p:cNvPr id="92" name="Rectangle 91"/>
            <p:cNvSpPr/>
            <p:nvPr/>
          </p:nvSpPr>
          <p:spPr>
            <a:xfrm>
              <a:off x="6040431" y="2694154"/>
              <a:ext cx="111141" cy="184665"/>
            </a:xfrm>
            <a:prstGeom prst="rect">
              <a:avLst/>
            </a:prstGeom>
          </p:spPr>
          <p:txBody>
            <a:bodyPr wrap="none" lIns="0" tIns="0" rIns="0" bIns="0">
              <a:spAutoFit/>
            </a:bodyPr>
            <a:lstStyle/>
            <a:p>
              <a:pPr algn="ctr"/>
              <a:r>
                <a:rPr lang="en-AU" sz="900" dirty="0">
                  <a:solidFill>
                    <a:schemeClr val="tx1">
                      <a:lumMod val="75000"/>
                      <a:lumOff val="25000"/>
                    </a:schemeClr>
                  </a:solidFill>
                  <a:latin typeface="Lato Black" panose="020F0A02020204030203" pitchFamily="34" charset="0"/>
                </a:rPr>
                <a:t>C</a:t>
              </a:r>
              <a:endParaRPr lang="en-AU" sz="900" dirty="0">
                <a:solidFill>
                  <a:schemeClr val="tx1">
                    <a:lumMod val="75000"/>
                    <a:lumOff val="25000"/>
                  </a:schemeClr>
                </a:solidFill>
                <a:latin typeface="Lato Black" panose="020F0A02020204030203" pitchFamily="34" charset="0"/>
              </a:endParaRPr>
            </a:p>
          </p:txBody>
        </p:sp>
        <p:sp>
          <p:nvSpPr>
            <p:cNvPr id="93" name="Rectangle 92"/>
            <p:cNvSpPr/>
            <p:nvPr/>
          </p:nvSpPr>
          <p:spPr>
            <a:xfrm>
              <a:off x="6044705" y="2299269"/>
              <a:ext cx="102592" cy="184665"/>
            </a:xfrm>
            <a:prstGeom prst="rect">
              <a:avLst/>
            </a:prstGeom>
          </p:spPr>
          <p:txBody>
            <a:bodyPr wrap="none" lIns="0" tIns="0" rIns="0" bIns="0">
              <a:spAutoFit/>
            </a:bodyPr>
            <a:lstStyle/>
            <a:p>
              <a:pPr algn="ctr"/>
              <a:r>
                <a:rPr lang="en-AU" sz="900" dirty="0">
                  <a:solidFill>
                    <a:schemeClr val="tx1">
                      <a:lumMod val="75000"/>
                      <a:lumOff val="25000"/>
                    </a:schemeClr>
                  </a:solidFill>
                  <a:latin typeface="Lato Black" panose="020F0A02020204030203" pitchFamily="34" charset="0"/>
                </a:rPr>
                <a:t>B</a:t>
              </a:r>
              <a:endParaRPr lang="en-AU" sz="900" dirty="0">
                <a:solidFill>
                  <a:schemeClr val="tx1">
                    <a:lumMod val="75000"/>
                    <a:lumOff val="25000"/>
                  </a:schemeClr>
                </a:solidFill>
                <a:latin typeface="Lato Black" panose="020F0A02020204030203" pitchFamily="34" charset="0"/>
              </a:endParaRPr>
            </a:p>
          </p:txBody>
        </p:sp>
        <p:sp>
          <p:nvSpPr>
            <p:cNvPr id="94" name="Rectangle 93"/>
            <p:cNvSpPr/>
            <p:nvPr/>
          </p:nvSpPr>
          <p:spPr>
            <a:xfrm>
              <a:off x="6044704" y="1770006"/>
              <a:ext cx="102592" cy="184665"/>
            </a:xfrm>
            <a:prstGeom prst="rect">
              <a:avLst/>
            </a:prstGeom>
          </p:spPr>
          <p:txBody>
            <a:bodyPr wrap="none" lIns="0" tIns="0" rIns="0" bIns="0">
              <a:spAutoFit/>
            </a:bodyPr>
            <a:lstStyle/>
            <a:p>
              <a:pPr algn="ctr"/>
              <a:r>
                <a:rPr lang="en-AU" sz="900" dirty="0">
                  <a:solidFill>
                    <a:schemeClr val="tx1">
                      <a:lumMod val="75000"/>
                      <a:lumOff val="25000"/>
                    </a:schemeClr>
                  </a:solidFill>
                  <a:latin typeface="Lato Black" panose="020F0A02020204030203" pitchFamily="34" charset="0"/>
                </a:rPr>
                <a:t>A</a:t>
              </a:r>
              <a:endParaRPr lang="en-AU" sz="900" dirty="0">
                <a:solidFill>
                  <a:schemeClr val="tx1">
                    <a:lumMod val="75000"/>
                    <a:lumOff val="25000"/>
                  </a:schemeClr>
                </a:solidFill>
                <a:latin typeface="Lato Black" panose="020F0A02020204030203" pitchFamily="34" charset="0"/>
              </a:endParaRPr>
            </a:p>
          </p:txBody>
        </p:sp>
      </p:gr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fade">
                                      <p:cBhvr>
                                        <p:cTn id="44" dur="500"/>
                                        <p:tgtEl>
                                          <p:spTgt spid="7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500"/>
                                        <p:tgtEl>
                                          <p:spTgt spid="6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7"/>
                                        </p:tgtEl>
                                        <p:attrNameLst>
                                          <p:attrName>style.visibility</p:attrName>
                                        </p:attrNameLst>
                                      </p:cBhvr>
                                      <p:to>
                                        <p:strVal val="visible"/>
                                      </p:to>
                                    </p:set>
                                    <p:animEffect transition="in" filter="fade">
                                      <p:cBhvr>
                                        <p:cTn id="64" dur="500"/>
                                        <p:tgtEl>
                                          <p:spTgt spid="6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fade">
                                      <p:cBhvr>
                                        <p:cTn id="69" dur="500"/>
                                        <p:tgtEl>
                                          <p:spTgt spid="7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fade">
                                      <p:cBhvr>
                                        <p:cTn id="72" dur="500"/>
                                        <p:tgtEl>
                                          <p:spTgt spid="7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500"/>
                                        <p:tgtEl>
                                          <p:spTgt spid="4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500"/>
                                        <p:tgtEl>
                                          <p:spTgt spid="50"/>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500"/>
                                        <p:tgtEl>
                                          <p:spTgt spid="3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500"/>
                                        <p:tgtEl>
                                          <p:spTgt spid="6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fade">
                                      <p:cBhvr>
                                        <p:cTn id="97" dur="500"/>
                                        <p:tgtEl>
                                          <p:spTgt spid="7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fade">
                                      <p:cBhvr>
                                        <p:cTn id="100" dur="500"/>
                                        <p:tgtEl>
                                          <p:spTgt spid="7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500"/>
                                        <p:tgtEl>
                                          <p:spTgt spid="5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fade">
                                      <p:cBhvr>
                                        <p:cTn id="106" dur="500"/>
                                        <p:tgtEl>
                                          <p:spTgt spid="54"/>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0"/>
                                        </p:tgtEl>
                                        <p:attrNameLst>
                                          <p:attrName>style.visibility</p:attrName>
                                        </p:attrNameLst>
                                      </p:cBhvr>
                                      <p:to>
                                        <p:strVal val="visible"/>
                                      </p:to>
                                    </p:set>
                                    <p:animEffect transition="in" filter="fade">
                                      <p:cBhvr>
                                        <p:cTn id="114" dur="500"/>
                                        <p:tgtEl>
                                          <p:spTgt spid="40"/>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70"/>
                                        </p:tgtEl>
                                        <p:attrNameLst>
                                          <p:attrName>style.visibility</p:attrName>
                                        </p:attrNameLst>
                                      </p:cBhvr>
                                      <p:to>
                                        <p:strVal val="visible"/>
                                      </p:to>
                                    </p:set>
                                    <p:animEffect transition="in" filter="fade">
                                      <p:cBhvr>
                                        <p:cTn id="117" dur="500"/>
                                        <p:tgtEl>
                                          <p:spTgt spid="70"/>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71"/>
                                        </p:tgtEl>
                                        <p:attrNameLst>
                                          <p:attrName>style.visibility</p:attrName>
                                        </p:attrNameLst>
                                      </p:cBhvr>
                                      <p:to>
                                        <p:strVal val="visible"/>
                                      </p:to>
                                    </p:set>
                                    <p:animEffect transition="in" filter="fade">
                                      <p:cBhvr>
                                        <p:cTn id="120" dur="500"/>
                                        <p:tgtEl>
                                          <p:spTgt spid="71"/>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79"/>
                                        </p:tgtEl>
                                        <p:attrNameLst>
                                          <p:attrName>style.visibility</p:attrName>
                                        </p:attrNameLst>
                                      </p:cBhvr>
                                      <p:to>
                                        <p:strVal val="visible"/>
                                      </p:to>
                                    </p:set>
                                    <p:animEffect transition="in" filter="fade">
                                      <p:cBhvr>
                                        <p:cTn id="125" dur="500"/>
                                        <p:tgtEl>
                                          <p:spTgt spid="7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fade">
                                      <p:cBhvr>
                                        <p:cTn id="128" dur="500"/>
                                        <p:tgtEl>
                                          <p:spTgt spid="78"/>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fade">
                                      <p:cBhvr>
                                        <p:cTn id="131" dur="500"/>
                                        <p:tgtEl>
                                          <p:spTgt spid="56"/>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7"/>
                                        </p:tgtEl>
                                        <p:attrNameLst>
                                          <p:attrName>style.visibility</p:attrName>
                                        </p:attrNameLst>
                                      </p:cBhvr>
                                      <p:to>
                                        <p:strVal val="visible"/>
                                      </p:to>
                                    </p:set>
                                    <p:animEffect transition="in" filter="fade">
                                      <p:cBhvr>
                                        <p:cTn id="13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 grpId="0" animBg="1"/>
      <p:bldP spid="2" grpId="0" build="p"/>
      <p:bldP spid="3" grpId="0" build="p"/>
      <p:bldP spid="27" grpId="0" animBg="1"/>
      <p:bldP spid="28" grpId="0"/>
      <p:bldP spid="29" grpId="0"/>
      <p:bldP spid="31" grpId="0"/>
      <p:bldP spid="32" grpId="0"/>
      <p:bldP spid="35" grpId="0"/>
      <p:bldP spid="37" grpId="0"/>
      <p:bldP spid="40" grpId="0"/>
      <p:bldP spid="44" grpId="0"/>
      <p:bldP spid="46" grpId="0"/>
      <p:bldP spid="47" grpId="0"/>
      <p:bldP spid="49" grpId="0"/>
      <p:bldP spid="50" grpId="0"/>
      <p:bldP spid="53" grpId="0"/>
      <p:bldP spid="54" grpId="0"/>
      <p:bldP spid="56" grpId="0"/>
      <p:bldP spid="57" grpId="0"/>
      <p:bldP spid="66" grpId="0" animBg="1"/>
      <p:bldP spid="67" grpId="0" animBg="1"/>
      <p:bldP spid="68" grpId="0" animBg="1"/>
      <p:bldP spid="69" grpId="0" animBg="1"/>
      <p:bldP spid="70" grpId="0" animBg="1"/>
      <p:bldP spid="7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Creative Bubble Mind Mapping</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cxnSp>
        <p:nvCxnSpPr>
          <p:cNvPr id="67" name="Straight Connector 66"/>
          <p:cNvCxnSpPr/>
          <p:nvPr/>
        </p:nvCxnSpPr>
        <p:spPr>
          <a:xfrm flipH="1" flipV="1">
            <a:off x="6273044" y="2500703"/>
            <a:ext cx="1163132" cy="683801"/>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1791132" y="2058845"/>
            <a:ext cx="487449" cy="647248"/>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1522723" y="1855000"/>
            <a:ext cx="755609" cy="220175"/>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6202122" y="1866815"/>
            <a:ext cx="1268187" cy="592238"/>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2142494" y="2586176"/>
            <a:ext cx="2366278" cy="95485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62" name="Group 261"/>
          <p:cNvGrpSpPr/>
          <p:nvPr/>
        </p:nvGrpSpPr>
        <p:grpSpPr>
          <a:xfrm>
            <a:off x="2279833" y="1487766"/>
            <a:ext cx="4887266" cy="2301851"/>
            <a:chOff x="2451002" y="2018719"/>
            <a:chExt cx="7984958" cy="3760834"/>
          </a:xfrm>
        </p:grpSpPr>
        <p:cxnSp>
          <p:nvCxnSpPr>
            <p:cNvPr id="251" name="Straight Connector 250"/>
            <p:cNvCxnSpPr/>
            <p:nvPr/>
          </p:nvCxnSpPr>
          <p:spPr>
            <a:xfrm flipH="1">
              <a:off x="8824879" y="2164427"/>
              <a:ext cx="832990" cy="1358725"/>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flipH="1">
              <a:off x="8754084" y="3546215"/>
              <a:ext cx="1681876" cy="112668"/>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flipH="1" flipV="1">
              <a:off x="8221679" y="4997874"/>
              <a:ext cx="617162" cy="781679"/>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H="1" flipV="1">
              <a:off x="2799128" y="2018719"/>
              <a:ext cx="1107803" cy="694147"/>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flipH="1">
              <a:off x="2451002" y="2721287"/>
              <a:ext cx="1462708" cy="193730"/>
            </a:xfrm>
            <a:prstGeom prst="line">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44" name="Group 243"/>
          <p:cNvGrpSpPr/>
          <p:nvPr/>
        </p:nvGrpSpPr>
        <p:grpSpPr>
          <a:xfrm>
            <a:off x="2374213" y="1378079"/>
            <a:ext cx="4158915" cy="2557474"/>
            <a:chOff x="2605202" y="1839508"/>
            <a:chExt cx="6794957" cy="4178479"/>
          </a:xfrm>
        </p:grpSpPr>
        <p:cxnSp>
          <p:nvCxnSpPr>
            <p:cNvPr id="208" name="Straight Connector 207"/>
            <p:cNvCxnSpPr/>
            <p:nvPr/>
          </p:nvCxnSpPr>
          <p:spPr>
            <a:xfrm>
              <a:off x="4291997" y="2904697"/>
              <a:ext cx="1804003" cy="88711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3228591" y="3721363"/>
              <a:ext cx="2867409" cy="7044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flipV="1">
              <a:off x="2605202" y="3816443"/>
              <a:ext cx="3490798" cy="68211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4445301" y="3816443"/>
              <a:ext cx="1650699" cy="109098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flipV="1">
              <a:off x="4436780" y="3802838"/>
              <a:ext cx="1659220" cy="221514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flipV="1">
              <a:off x="5513681" y="3791807"/>
              <a:ext cx="579025" cy="196261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flipV="1">
              <a:off x="6092706" y="3763531"/>
              <a:ext cx="744223" cy="158827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flipH="1" flipV="1">
              <a:off x="6092707" y="3791808"/>
              <a:ext cx="2128971" cy="1206066"/>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flipH="1" flipV="1">
              <a:off x="6110496" y="3802837"/>
              <a:ext cx="3289663" cy="75483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flipH="1">
              <a:off x="6124993" y="3535023"/>
              <a:ext cx="2448876" cy="27879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flipH="1">
              <a:off x="6104062" y="2996053"/>
              <a:ext cx="1762868" cy="80624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flipH="1">
              <a:off x="6101247" y="1938533"/>
              <a:ext cx="1503171" cy="187764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6092706" y="2143042"/>
              <a:ext cx="23039" cy="163329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a:off x="4931507" y="1839508"/>
              <a:ext cx="1192264" cy="197640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9" name="Oval 178"/>
          <p:cNvSpPr>
            <a:spLocks noChangeAspect="1"/>
          </p:cNvSpPr>
          <p:nvPr/>
        </p:nvSpPr>
        <p:spPr>
          <a:xfrm>
            <a:off x="3967822" y="2030037"/>
            <a:ext cx="1085930" cy="1085928"/>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dirty="0">
                <a:solidFill>
                  <a:schemeClr val="bg1"/>
                </a:solidFill>
                <a:latin typeface="Lato Bold" panose="020F0802020204030203" pitchFamily="34" charset="0"/>
              </a:rPr>
              <a:t>Mind</a:t>
            </a:r>
            <a:endParaRPr lang="en-US" dirty="0">
              <a:solidFill>
                <a:schemeClr val="bg1"/>
              </a:solidFill>
              <a:latin typeface="Lato Bold" panose="020F0802020204030203" pitchFamily="34" charset="0"/>
            </a:endParaRPr>
          </a:p>
          <a:p>
            <a:pPr algn="ctr"/>
            <a:r>
              <a:rPr lang="en-US" dirty="0" smtClean="0">
                <a:solidFill>
                  <a:schemeClr val="bg1"/>
                </a:solidFill>
                <a:latin typeface="Lato Bold" panose="020F0802020204030203" pitchFamily="34" charset="0"/>
              </a:rPr>
              <a:t>Mapping</a:t>
            </a:r>
            <a:endParaRPr lang="en-US" dirty="0">
              <a:solidFill>
                <a:schemeClr val="bg1"/>
              </a:solidFill>
              <a:latin typeface="Lato Bold" panose="020F0802020204030203" pitchFamily="34" charset="0"/>
            </a:endParaRPr>
          </a:p>
        </p:txBody>
      </p:sp>
      <p:sp>
        <p:nvSpPr>
          <p:cNvPr id="181" name="Oval 180"/>
          <p:cNvSpPr>
            <a:spLocks noChangeAspect="1"/>
          </p:cNvSpPr>
          <p:nvPr/>
        </p:nvSpPr>
        <p:spPr>
          <a:xfrm>
            <a:off x="2755764" y="1482613"/>
            <a:ext cx="827548" cy="827546"/>
          </a:xfrm>
          <a:prstGeom prst="ellipse">
            <a:avLst/>
          </a:prstGeom>
          <a:solidFill>
            <a:schemeClr val="bg1"/>
          </a:solidFill>
          <a:ln w="25400">
            <a:solidFill>
              <a:srgbClr val="0B192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2700" dirty="0">
                <a:solidFill>
                  <a:srgbClr val="0B1926"/>
                </a:solidFill>
                <a:latin typeface="FontAwesome" pitchFamily="2" charset="0"/>
              </a:rPr>
              <a:t></a:t>
            </a:r>
            <a:endParaRPr lang="en-AU" sz="2700" dirty="0">
              <a:solidFill>
                <a:srgbClr val="0B1926"/>
              </a:solidFill>
              <a:latin typeface="FontAwesome" pitchFamily="2" charset="0"/>
            </a:endParaRPr>
          </a:p>
        </p:txBody>
      </p:sp>
      <p:sp>
        <p:nvSpPr>
          <p:cNvPr id="191" name="Oval 190"/>
          <p:cNvSpPr>
            <a:spLocks noChangeAspect="1"/>
          </p:cNvSpPr>
          <p:nvPr/>
        </p:nvSpPr>
        <p:spPr>
          <a:xfrm>
            <a:off x="5504590" y="3003297"/>
            <a:ext cx="639779" cy="639779"/>
          </a:xfrm>
          <a:prstGeom prst="ellipse">
            <a:avLst/>
          </a:prstGeom>
          <a:solidFill>
            <a:srgbClr val="1924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chemeClr val="bg1"/>
                </a:solidFill>
                <a:latin typeface="FontAwesome" pitchFamily="2" charset="0"/>
              </a:rPr>
              <a:t></a:t>
            </a:r>
            <a:endParaRPr lang="id-ID" sz="1800" dirty="0">
              <a:solidFill>
                <a:schemeClr val="bg1"/>
              </a:solidFill>
            </a:endParaRPr>
          </a:p>
        </p:txBody>
      </p:sp>
      <p:sp>
        <p:nvSpPr>
          <p:cNvPr id="185" name="Oval 184"/>
          <p:cNvSpPr>
            <a:spLocks noChangeAspect="1"/>
          </p:cNvSpPr>
          <p:nvPr/>
        </p:nvSpPr>
        <p:spPr>
          <a:xfrm>
            <a:off x="5427844" y="1935969"/>
            <a:ext cx="327836" cy="32783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dirty="0">
                <a:solidFill>
                  <a:schemeClr val="bg1"/>
                </a:solidFill>
                <a:latin typeface="FontAwesome" pitchFamily="2" charset="0"/>
              </a:rPr>
              <a:t></a:t>
            </a:r>
            <a:endParaRPr lang="id-ID" dirty="0">
              <a:solidFill>
                <a:schemeClr val="bg1"/>
              </a:solidFill>
            </a:endParaRPr>
          </a:p>
        </p:txBody>
      </p:sp>
      <p:sp>
        <p:nvSpPr>
          <p:cNvPr id="188" name="Oval 187"/>
          <p:cNvSpPr>
            <a:spLocks noChangeAspect="1"/>
          </p:cNvSpPr>
          <p:nvPr/>
        </p:nvSpPr>
        <p:spPr>
          <a:xfrm>
            <a:off x="5772678" y="2032723"/>
            <a:ext cx="824891" cy="824890"/>
          </a:xfrm>
          <a:prstGeom prst="ellipse">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3000" dirty="0">
                <a:solidFill>
                  <a:schemeClr val="bg1"/>
                </a:solidFill>
                <a:latin typeface="FontAwesome" pitchFamily="2" charset="0"/>
              </a:rPr>
              <a:t></a:t>
            </a:r>
            <a:endParaRPr lang="en-US" sz="3000" dirty="0">
              <a:solidFill>
                <a:schemeClr val="bg1"/>
              </a:solidFill>
              <a:latin typeface="FontAwesome" pitchFamily="2" charset="0"/>
            </a:endParaRPr>
          </a:p>
        </p:txBody>
      </p:sp>
      <p:sp>
        <p:nvSpPr>
          <p:cNvPr id="190" name="Oval 189"/>
          <p:cNvSpPr>
            <a:spLocks noChangeAspect="1"/>
          </p:cNvSpPr>
          <p:nvPr/>
        </p:nvSpPr>
        <p:spPr>
          <a:xfrm>
            <a:off x="3104762" y="3133717"/>
            <a:ext cx="516588" cy="516588"/>
          </a:xfrm>
          <a:prstGeom prst="ellipse">
            <a:avLst/>
          </a:prstGeom>
          <a:solidFill>
            <a:schemeClr val="bg1"/>
          </a:solidFill>
          <a:ln w="25400">
            <a:solidFill>
              <a:srgbClr val="1924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rgbClr val="192430"/>
                </a:solidFill>
                <a:latin typeface="FontAwesome" pitchFamily="2" charset="0"/>
              </a:rPr>
              <a:t></a:t>
            </a:r>
            <a:endParaRPr lang="en-AU" sz="1800" dirty="0">
              <a:solidFill>
                <a:srgbClr val="192430"/>
              </a:solidFill>
              <a:latin typeface="FontAwesome" pitchFamily="2" charset="0"/>
            </a:endParaRPr>
          </a:p>
        </p:txBody>
      </p:sp>
      <p:sp>
        <p:nvSpPr>
          <p:cNvPr id="197" name="Oval 196"/>
          <p:cNvSpPr>
            <a:spLocks noChangeAspect="1"/>
          </p:cNvSpPr>
          <p:nvPr/>
        </p:nvSpPr>
        <p:spPr>
          <a:xfrm>
            <a:off x="4785740" y="3363895"/>
            <a:ext cx="327836" cy="327836"/>
          </a:xfrm>
          <a:prstGeom prst="ellipse">
            <a:avLst/>
          </a:prstGeom>
          <a:solidFill>
            <a:srgbClr val="7C95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198" name="Oval 197"/>
          <p:cNvSpPr>
            <a:spLocks noChangeAspect="1"/>
          </p:cNvSpPr>
          <p:nvPr/>
        </p:nvSpPr>
        <p:spPr>
          <a:xfrm>
            <a:off x="3546436" y="1098017"/>
            <a:ext cx="465843" cy="465843"/>
          </a:xfrm>
          <a:prstGeom prst="ellipse">
            <a:avLst/>
          </a:prstGeom>
          <a:solidFill>
            <a:srgbClr val="495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500" dirty="0">
                <a:solidFill>
                  <a:schemeClr val="bg1"/>
                </a:solidFill>
                <a:latin typeface="FontAwesome" pitchFamily="2" charset="0"/>
              </a:rPr>
              <a:t></a:t>
            </a:r>
            <a:endParaRPr lang="id-ID" sz="1500" dirty="0">
              <a:solidFill>
                <a:schemeClr val="bg1"/>
              </a:solidFill>
            </a:endParaRPr>
          </a:p>
        </p:txBody>
      </p:sp>
      <p:sp>
        <p:nvSpPr>
          <p:cNvPr id="200" name="Oval 199"/>
          <p:cNvSpPr>
            <a:spLocks noChangeAspect="1"/>
          </p:cNvSpPr>
          <p:nvPr/>
        </p:nvSpPr>
        <p:spPr>
          <a:xfrm>
            <a:off x="3894954" y="3349893"/>
            <a:ext cx="615973" cy="615971"/>
          </a:xfrm>
          <a:prstGeom prst="ellipse">
            <a:avLst/>
          </a:prstGeom>
          <a:solidFill>
            <a:srgbClr val="0B192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2400" dirty="0">
                <a:solidFill>
                  <a:schemeClr val="bg1"/>
                </a:solidFill>
                <a:latin typeface="FontAwesome" pitchFamily="2" charset="0"/>
              </a:rPr>
              <a:t></a:t>
            </a:r>
            <a:endParaRPr lang="en-US" sz="2400" dirty="0">
              <a:solidFill>
                <a:schemeClr val="bg1"/>
              </a:solidFill>
            </a:endParaRPr>
          </a:p>
        </p:txBody>
      </p:sp>
      <p:sp>
        <p:nvSpPr>
          <p:cNvPr id="201" name="Oval 200"/>
          <p:cNvSpPr>
            <a:spLocks noChangeAspect="1"/>
          </p:cNvSpPr>
          <p:nvPr/>
        </p:nvSpPr>
        <p:spPr>
          <a:xfrm>
            <a:off x="6526944" y="2919176"/>
            <a:ext cx="327836" cy="327836"/>
          </a:xfrm>
          <a:prstGeom prst="ellipse">
            <a:avLst/>
          </a:prstGeom>
          <a:solidFill>
            <a:srgbClr val="3242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500" dirty="0">
                <a:solidFill>
                  <a:schemeClr val="bg1"/>
                </a:solidFill>
                <a:latin typeface="FontAwesome" pitchFamily="2" charset="0"/>
              </a:rPr>
              <a:t></a:t>
            </a:r>
            <a:endParaRPr lang="en-AU" sz="1500" dirty="0">
              <a:solidFill>
                <a:schemeClr val="bg1"/>
              </a:solidFill>
              <a:latin typeface="FontAwesome" pitchFamily="2" charset="0"/>
            </a:endParaRPr>
          </a:p>
        </p:txBody>
      </p:sp>
      <p:sp>
        <p:nvSpPr>
          <p:cNvPr id="202" name="Oval 201"/>
          <p:cNvSpPr>
            <a:spLocks noChangeAspect="1"/>
          </p:cNvSpPr>
          <p:nvPr/>
        </p:nvSpPr>
        <p:spPr>
          <a:xfrm>
            <a:off x="2160164" y="2755978"/>
            <a:ext cx="465843" cy="465843"/>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chemeClr val="bg1"/>
                </a:solidFill>
                <a:latin typeface="FontAwesome" pitchFamily="2" charset="0"/>
              </a:rPr>
              <a:t></a:t>
            </a:r>
            <a:endParaRPr lang="en-US" sz="1800" dirty="0">
              <a:solidFill>
                <a:schemeClr val="bg1"/>
              </a:solidFill>
              <a:latin typeface="FontAwesome" pitchFamily="2" charset="0"/>
            </a:endParaRPr>
          </a:p>
        </p:txBody>
      </p:sp>
      <p:sp>
        <p:nvSpPr>
          <p:cNvPr id="203" name="Oval 202"/>
          <p:cNvSpPr>
            <a:spLocks noChangeAspect="1"/>
          </p:cNvSpPr>
          <p:nvPr/>
        </p:nvSpPr>
        <p:spPr>
          <a:xfrm>
            <a:off x="4178718" y="1237543"/>
            <a:ext cx="664138" cy="664136"/>
          </a:xfrm>
          <a:prstGeom prst="ellipse">
            <a:avLst/>
          </a:prstGeom>
          <a:solidFill>
            <a:srgbClr val="32424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3000" dirty="0">
                <a:solidFill>
                  <a:schemeClr val="bg1"/>
                </a:solidFill>
                <a:latin typeface="FontAwesome" pitchFamily="2" charset="0"/>
              </a:rPr>
              <a:t></a:t>
            </a:r>
            <a:endParaRPr lang="en-US" sz="3000" dirty="0">
              <a:solidFill>
                <a:schemeClr val="bg1"/>
              </a:solidFill>
              <a:latin typeface="FontAwesome" pitchFamily="2" charset="0"/>
            </a:endParaRPr>
          </a:p>
        </p:txBody>
      </p:sp>
      <p:sp>
        <p:nvSpPr>
          <p:cNvPr id="204" name="Oval 203"/>
          <p:cNvSpPr>
            <a:spLocks noChangeAspect="1"/>
          </p:cNvSpPr>
          <p:nvPr/>
        </p:nvSpPr>
        <p:spPr>
          <a:xfrm>
            <a:off x="5333468" y="1214684"/>
            <a:ext cx="516588" cy="516588"/>
          </a:xfrm>
          <a:prstGeom prst="ellipse">
            <a:avLst/>
          </a:prstGeom>
          <a:solidFill>
            <a:schemeClr val="bg1"/>
          </a:solidFill>
          <a:ln w="25400">
            <a:solidFill>
              <a:srgbClr val="1924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2100" dirty="0">
                <a:solidFill>
                  <a:srgbClr val="192430"/>
                </a:solidFill>
                <a:latin typeface="FontAwesome" pitchFamily="2" charset="0"/>
              </a:rPr>
              <a:t></a:t>
            </a:r>
            <a:endParaRPr lang="en-AU" sz="2100" dirty="0">
              <a:solidFill>
                <a:srgbClr val="192430"/>
              </a:solidFill>
              <a:latin typeface="FontAwesome" pitchFamily="2" charset="0"/>
            </a:endParaRPr>
          </a:p>
        </p:txBody>
      </p:sp>
      <p:sp>
        <p:nvSpPr>
          <p:cNvPr id="205" name="Oval 204"/>
          <p:cNvSpPr>
            <a:spLocks noChangeAspect="1"/>
          </p:cNvSpPr>
          <p:nvPr/>
        </p:nvSpPr>
        <p:spPr>
          <a:xfrm>
            <a:off x="2591846" y="2357872"/>
            <a:ext cx="327836" cy="327836"/>
          </a:xfrm>
          <a:prstGeom prst="ellipse">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206" name="Oval 205"/>
          <p:cNvSpPr>
            <a:spLocks noChangeAspect="1"/>
          </p:cNvSpPr>
          <p:nvPr/>
        </p:nvSpPr>
        <p:spPr>
          <a:xfrm>
            <a:off x="3305843" y="3771634"/>
            <a:ext cx="327836" cy="32783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dirty="0">
                <a:solidFill>
                  <a:schemeClr val="bg1"/>
                </a:solidFill>
                <a:latin typeface="FontAwesome" pitchFamily="2" charset="0"/>
              </a:rPr>
              <a:t></a:t>
            </a:r>
            <a:endParaRPr lang="en-US" dirty="0">
              <a:solidFill>
                <a:schemeClr val="bg1"/>
              </a:solidFill>
              <a:latin typeface="FontAwesome" pitchFamily="2" charset="0"/>
            </a:endParaRPr>
          </a:p>
        </p:txBody>
      </p:sp>
      <p:sp>
        <p:nvSpPr>
          <p:cNvPr id="245" name="Oval 244"/>
          <p:cNvSpPr>
            <a:spLocks noChangeAspect="1"/>
          </p:cNvSpPr>
          <p:nvPr/>
        </p:nvSpPr>
        <p:spPr>
          <a:xfrm>
            <a:off x="2093364" y="1855000"/>
            <a:ext cx="370630" cy="37063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246" name="Oval 245"/>
          <p:cNvSpPr>
            <a:spLocks noChangeAspect="1"/>
          </p:cNvSpPr>
          <p:nvPr/>
        </p:nvSpPr>
        <p:spPr>
          <a:xfrm>
            <a:off x="2355712" y="1369712"/>
            <a:ext cx="270296" cy="270296"/>
          </a:xfrm>
          <a:prstGeom prst="ellipse">
            <a:avLst/>
          </a:prstGeom>
          <a:solidFill>
            <a:srgbClr val="19243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247" name="Oval 246"/>
          <p:cNvSpPr>
            <a:spLocks noChangeAspect="1"/>
          </p:cNvSpPr>
          <p:nvPr/>
        </p:nvSpPr>
        <p:spPr>
          <a:xfrm>
            <a:off x="6429876" y="1358560"/>
            <a:ext cx="479179" cy="479178"/>
          </a:xfrm>
          <a:prstGeom prst="ellipse">
            <a:avLst/>
          </a:prstGeom>
          <a:solidFill>
            <a:srgbClr val="7C95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chemeClr val="bg1"/>
                </a:solidFill>
                <a:latin typeface="FontAwesome" pitchFamily="2" charset="0"/>
              </a:rPr>
              <a:t></a:t>
            </a:r>
            <a:endParaRPr lang="en-AU" sz="1800" dirty="0">
              <a:solidFill>
                <a:schemeClr val="bg1"/>
              </a:solidFill>
              <a:latin typeface="FontAwesome" pitchFamily="2" charset="0"/>
            </a:endParaRPr>
          </a:p>
        </p:txBody>
      </p:sp>
      <p:sp>
        <p:nvSpPr>
          <p:cNvPr id="249" name="Oval 248"/>
          <p:cNvSpPr>
            <a:spLocks noChangeAspect="1"/>
          </p:cNvSpPr>
          <p:nvPr/>
        </p:nvSpPr>
        <p:spPr>
          <a:xfrm>
            <a:off x="7062646" y="2239323"/>
            <a:ext cx="337766" cy="33776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250" name="Oval 249"/>
          <p:cNvSpPr>
            <a:spLocks noChangeAspect="1"/>
          </p:cNvSpPr>
          <p:nvPr/>
        </p:nvSpPr>
        <p:spPr>
          <a:xfrm>
            <a:off x="6148467" y="3625073"/>
            <a:ext cx="397668" cy="397668"/>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500" dirty="0">
                <a:solidFill>
                  <a:schemeClr val="bg1"/>
                </a:solidFill>
                <a:latin typeface="FontAwesome" pitchFamily="2" charset="0"/>
              </a:rPr>
              <a:t></a:t>
            </a:r>
            <a:endParaRPr lang="en-US" sz="1500" dirty="0">
              <a:solidFill>
                <a:schemeClr val="bg1"/>
              </a:solidFill>
              <a:latin typeface="FontAwesome" pitchFamily="2" charset="0"/>
            </a:endParaRPr>
          </a:p>
        </p:txBody>
      </p:sp>
      <p:sp>
        <p:nvSpPr>
          <p:cNvPr id="264" name="Oval 263"/>
          <p:cNvSpPr>
            <a:spLocks noChangeAspect="1"/>
          </p:cNvSpPr>
          <p:nvPr/>
        </p:nvSpPr>
        <p:spPr>
          <a:xfrm>
            <a:off x="4034655" y="2102824"/>
            <a:ext cx="948233" cy="948230"/>
          </a:xfrm>
          <a:prstGeom prst="ellipse">
            <a:avLst/>
          </a:prstGeom>
          <a:solidFill>
            <a:srgbClr val="5DB510"/>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sz="1100" dirty="0">
                <a:solidFill>
                  <a:schemeClr val="bg1"/>
                </a:solidFill>
                <a:latin typeface="Lato Bold" panose="020F0802020204030203" pitchFamily="34" charset="0"/>
              </a:rPr>
              <a:t>Mind</a:t>
            </a:r>
            <a:endParaRPr lang="en-US" sz="1100" dirty="0">
              <a:solidFill>
                <a:schemeClr val="bg1"/>
              </a:solidFill>
              <a:latin typeface="Lato Bold" panose="020F0802020204030203" pitchFamily="34" charset="0"/>
            </a:endParaRPr>
          </a:p>
          <a:p>
            <a:pPr algn="ctr"/>
            <a:r>
              <a:rPr lang="en-US" sz="1100" dirty="0">
                <a:solidFill>
                  <a:schemeClr val="bg1"/>
                </a:solidFill>
                <a:latin typeface="Lato Bold" panose="020F0802020204030203" pitchFamily="34" charset="0"/>
              </a:rPr>
              <a:t>Mapping</a:t>
            </a:r>
            <a:endParaRPr lang="en-US" sz="1100" dirty="0">
              <a:solidFill>
                <a:schemeClr val="bg1"/>
              </a:solidFill>
              <a:latin typeface="Lato Bold" panose="020F0802020204030203" pitchFamily="34" charset="0"/>
            </a:endParaRPr>
          </a:p>
        </p:txBody>
      </p:sp>
      <p:sp>
        <p:nvSpPr>
          <p:cNvPr id="48" name="Oval 47"/>
          <p:cNvSpPr>
            <a:spLocks noChangeAspect="1"/>
          </p:cNvSpPr>
          <p:nvPr/>
        </p:nvSpPr>
        <p:spPr>
          <a:xfrm>
            <a:off x="1228344" y="1544155"/>
            <a:ext cx="545792" cy="545789"/>
          </a:xfrm>
          <a:prstGeom prst="ellipse">
            <a:avLst/>
          </a:prstGeom>
          <a:solidFill>
            <a:srgbClr val="32424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2400" dirty="0">
                <a:solidFill>
                  <a:schemeClr val="bg1"/>
                </a:solidFill>
                <a:latin typeface="FontAwesome" pitchFamily="2" charset="0"/>
              </a:rPr>
              <a:t></a:t>
            </a:r>
            <a:endParaRPr lang="en-US" sz="2400" dirty="0">
              <a:solidFill>
                <a:schemeClr val="bg1"/>
              </a:solidFill>
              <a:latin typeface="FontAwesome" pitchFamily="2" charset="0"/>
            </a:endParaRPr>
          </a:p>
        </p:txBody>
      </p:sp>
      <p:sp>
        <p:nvSpPr>
          <p:cNvPr id="49" name="Oval 48"/>
          <p:cNvSpPr>
            <a:spLocks noChangeAspect="1"/>
          </p:cNvSpPr>
          <p:nvPr/>
        </p:nvSpPr>
        <p:spPr>
          <a:xfrm>
            <a:off x="7138456" y="2864753"/>
            <a:ext cx="595440" cy="595440"/>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chemeClr val="bg1"/>
                </a:solidFill>
                <a:latin typeface="FontAwesome" pitchFamily="2" charset="0"/>
              </a:rPr>
              <a:t></a:t>
            </a:r>
            <a:endParaRPr lang="en-US" sz="1800" dirty="0">
              <a:solidFill>
                <a:schemeClr val="bg1"/>
              </a:solidFill>
              <a:latin typeface="FontAwesome" pitchFamily="2" charset="0"/>
            </a:endParaRPr>
          </a:p>
        </p:txBody>
      </p:sp>
      <p:sp>
        <p:nvSpPr>
          <p:cNvPr id="50" name="Oval 49"/>
          <p:cNvSpPr>
            <a:spLocks noChangeAspect="1"/>
          </p:cNvSpPr>
          <p:nvPr/>
        </p:nvSpPr>
        <p:spPr>
          <a:xfrm>
            <a:off x="1866070" y="3321025"/>
            <a:ext cx="478344" cy="478343"/>
          </a:xfrm>
          <a:prstGeom prst="ellipse">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chemeClr val="bg1"/>
                </a:solidFill>
                <a:latin typeface="FontAwesome" pitchFamily="2" charset="0"/>
              </a:rPr>
              <a:t></a:t>
            </a:r>
            <a:endParaRPr lang="en-US" sz="1800" dirty="0">
              <a:solidFill>
                <a:schemeClr val="bg1"/>
              </a:solidFill>
              <a:latin typeface="FontAwesome" pitchFamily="2" charset="0"/>
            </a:endParaRPr>
          </a:p>
        </p:txBody>
      </p:sp>
      <p:sp>
        <p:nvSpPr>
          <p:cNvPr id="53" name="Oval 52"/>
          <p:cNvSpPr>
            <a:spLocks noChangeAspect="1"/>
          </p:cNvSpPr>
          <p:nvPr/>
        </p:nvSpPr>
        <p:spPr>
          <a:xfrm>
            <a:off x="7443034" y="1458919"/>
            <a:ext cx="568601" cy="568601"/>
          </a:xfrm>
          <a:prstGeom prst="ellipse">
            <a:avLst/>
          </a:prstGeom>
          <a:solidFill>
            <a:srgbClr val="495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500" dirty="0">
                <a:solidFill>
                  <a:schemeClr val="bg1"/>
                </a:solidFill>
                <a:latin typeface="FontAwesome" pitchFamily="2" charset="0"/>
              </a:rPr>
              <a:t></a:t>
            </a:r>
            <a:endParaRPr lang="en-US" sz="1500" dirty="0">
              <a:solidFill>
                <a:schemeClr val="bg1"/>
              </a:solidFill>
              <a:latin typeface="FontAwesome" pitchFamily="2" charset="0"/>
            </a:endParaRPr>
          </a:p>
        </p:txBody>
      </p:sp>
      <p:sp>
        <p:nvSpPr>
          <p:cNvPr id="54" name="Oval 53"/>
          <p:cNvSpPr>
            <a:spLocks noChangeAspect="1"/>
          </p:cNvSpPr>
          <p:nvPr/>
        </p:nvSpPr>
        <p:spPr>
          <a:xfrm>
            <a:off x="1536843" y="2457028"/>
            <a:ext cx="438936" cy="438935"/>
          </a:xfrm>
          <a:prstGeom prst="ellipse">
            <a:avLst/>
          </a:prstGeom>
          <a:solidFill>
            <a:srgbClr val="19243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chemeClr val="bg1"/>
                </a:solidFill>
                <a:latin typeface="FontAwesome" pitchFamily="2" charset="0"/>
              </a:rPr>
              <a:t></a:t>
            </a:r>
            <a:endParaRPr lang="en-US" sz="1800" dirty="0">
              <a:solidFill>
                <a:schemeClr val="bg1"/>
              </a:solidFill>
              <a:latin typeface="FontAwesome" pitchFamily="2" charset="0"/>
            </a:endParaRPr>
          </a:p>
        </p:txBody>
      </p:sp>
      <p:sp>
        <p:nvSpPr>
          <p:cNvPr id="74" name="Text Placeholder 32"/>
          <p:cNvSpPr txBox="1"/>
          <p:nvPr/>
        </p:nvSpPr>
        <p:spPr>
          <a:xfrm>
            <a:off x="715040" y="4415740"/>
            <a:ext cx="7713921" cy="5943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gingerbread cotton candy. Bear claw croissant apple pie. Croissant cake sweet puff oreo . Liquorice chupa chups applicake apple pie cupcake brownie bear claw  cake gingerbread cotton candy. Sugar plum muffin sugar plum bonbon biscuit macaroon. Gummies fruitcake marzipan. </a:t>
            </a:r>
            <a:endParaRPr lang="en-US" sz="800" dirty="0">
              <a:solidFill>
                <a:schemeClr val="tx1">
                  <a:lumMod val="65000"/>
                  <a:lumOff val="35000"/>
                </a:schemeClr>
              </a:solidFill>
              <a:latin typeface="Lato Light" panose="020F0302020204030203" pitchFamily="34"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79"/>
                                        </p:tgtEl>
                                        <p:attrNameLst>
                                          <p:attrName>style.visibility</p:attrName>
                                        </p:attrNameLst>
                                      </p:cBhvr>
                                      <p:to>
                                        <p:strVal val="visible"/>
                                      </p:to>
                                    </p:set>
                                    <p:animEffect transition="in" filter="wheel(1)">
                                      <p:cBhvr>
                                        <p:cTn id="17" dur="2000"/>
                                        <p:tgtEl>
                                          <p:spTgt spid="179"/>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264"/>
                                        </p:tgtEl>
                                        <p:attrNameLst>
                                          <p:attrName>style.visibility</p:attrName>
                                        </p:attrNameLst>
                                      </p:cBhvr>
                                      <p:to>
                                        <p:strVal val="visible"/>
                                      </p:to>
                                    </p:set>
                                    <p:animEffect transition="in" filter="wheel(1)">
                                      <p:cBhvr>
                                        <p:cTn id="20" dur="2000"/>
                                        <p:tgtEl>
                                          <p:spTgt spid="26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par>
                                <p:cTn id="26" presetID="10" presetClass="entr" presetSubtype="0"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500"/>
                                        <p:tgtEl>
                                          <p:spTgt spid="56"/>
                                        </p:tgtEl>
                                      </p:cBhvr>
                                    </p:animEffect>
                                  </p:childTnLst>
                                </p:cTn>
                              </p:par>
                              <p:par>
                                <p:cTn id="29" presetID="10"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nodeType="with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par>
                                <p:cTn id="38" presetID="10" presetClass="entr" presetSubtype="0" fill="hold" nodeType="withEffect">
                                  <p:stCondLst>
                                    <p:cond delay="0"/>
                                  </p:stCondLst>
                                  <p:childTnLst>
                                    <p:set>
                                      <p:cBhvr>
                                        <p:cTn id="39" dur="1" fill="hold">
                                          <p:stCondLst>
                                            <p:cond delay="0"/>
                                          </p:stCondLst>
                                        </p:cTn>
                                        <p:tgtEl>
                                          <p:spTgt spid="262"/>
                                        </p:tgtEl>
                                        <p:attrNameLst>
                                          <p:attrName>style.visibility</p:attrName>
                                        </p:attrNameLst>
                                      </p:cBhvr>
                                      <p:to>
                                        <p:strVal val="visible"/>
                                      </p:to>
                                    </p:set>
                                    <p:animEffect transition="in" filter="fade">
                                      <p:cBhvr>
                                        <p:cTn id="40" dur="500"/>
                                        <p:tgtEl>
                                          <p:spTgt spid="262"/>
                                        </p:tgtEl>
                                      </p:cBhvr>
                                    </p:animEffect>
                                  </p:childTnLst>
                                </p:cTn>
                              </p:par>
                              <p:par>
                                <p:cTn id="41" presetID="10" presetClass="entr" presetSubtype="0" fill="hold" nodeType="withEffect">
                                  <p:stCondLst>
                                    <p:cond delay="0"/>
                                  </p:stCondLst>
                                  <p:childTnLst>
                                    <p:set>
                                      <p:cBhvr>
                                        <p:cTn id="42" dur="1" fill="hold">
                                          <p:stCondLst>
                                            <p:cond delay="0"/>
                                          </p:stCondLst>
                                        </p:cTn>
                                        <p:tgtEl>
                                          <p:spTgt spid="244"/>
                                        </p:tgtEl>
                                        <p:attrNameLst>
                                          <p:attrName>style.visibility</p:attrName>
                                        </p:attrNameLst>
                                      </p:cBhvr>
                                      <p:to>
                                        <p:strVal val="visible"/>
                                      </p:to>
                                    </p:set>
                                    <p:animEffect transition="in" filter="fade">
                                      <p:cBhvr>
                                        <p:cTn id="43" dur="500"/>
                                        <p:tgtEl>
                                          <p:spTgt spid="24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03"/>
                                        </p:tgtEl>
                                        <p:attrNameLst>
                                          <p:attrName>style.visibility</p:attrName>
                                        </p:attrNameLst>
                                      </p:cBhvr>
                                      <p:to>
                                        <p:strVal val="visible"/>
                                      </p:to>
                                    </p:set>
                                    <p:animEffect transition="in" filter="fade">
                                      <p:cBhvr>
                                        <p:cTn id="48" dur="500"/>
                                        <p:tgtEl>
                                          <p:spTgt spid="20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1"/>
                                        </p:tgtEl>
                                        <p:attrNameLst>
                                          <p:attrName>style.visibility</p:attrName>
                                        </p:attrNameLst>
                                      </p:cBhvr>
                                      <p:to>
                                        <p:strVal val="visible"/>
                                      </p:to>
                                    </p:set>
                                    <p:animEffect transition="in" filter="fade">
                                      <p:cBhvr>
                                        <p:cTn id="54" dur="500"/>
                                        <p:tgtEl>
                                          <p:spTgt spid="20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46"/>
                                        </p:tgtEl>
                                        <p:attrNameLst>
                                          <p:attrName>style.visibility</p:attrName>
                                        </p:attrNameLst>
                                      </p:cBhvr>
                                      <p:to>
                                        <p:strVal val="visible"/>
                                      </p:to>
                                    </p:set>
                                    <p:animEffect transition="in" filter="fade">
                                      <p:cBhvr>
                                        <p:cTn id="62" dur="500"/>
                                        <p:tgtEl>
                                          <p:spTgt spid="2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91"/>
                                        </p:tgtEl>
                                        <p:attrNameLst>
                                          <p:attrName>style.visibility</p:attrName>
                                        </p:attrNameLst>
                                      </p:cBhvr>
                                      <p:to>
                                        <p:strVal val="visible"/>
                                      </p:to>
                                    </p:set>
                                    <p:animEffect transition="in" filter="fade">
                                      <p:cBhvr>
                                        <p:cTn id="65" dur="500"/>
                                        <p:tgtEl>
                                          <p:spTgt spid="19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0"/>
                                        </p:tgtEl>
                                        <p:attrNameLst>
                                          <p:attrName>style.visibility</p:attrName>
                                        </p:attrNameLst>
                                      </p:cBhvr>
                                      <p:to>
                                        <p:strVal val="visible"/>
                                      </p:to>
                                    </p:set>
                                    <p:animEffect transition="in" filter="fade">
                                      <p:cBhvr>
                                        <p:cTn id="73" dur="500"/>
                                        <p:tgtEl>
                                          <p:spTgt spid="19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5"/>
                                        </p:tgtEl>
                                        <p:attrNameLst>
                                          <p:attrName>style.visibility</p:attrName>
                                        </p:attrNameLst>
                                      </p:cBhvr>
                                      <p:to>
                                        <p:strVal val="visible"/>
                                      </p:to>
                                    </p:set>
                                    <p:animEffect transition="in" filter="fade">
                                      <p:cBhvr>
                                        <p:cTn id="76" dur="500"/>
                                        <p:tgtEl>
                                          <p:spTgt spid="20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88"/>
                                        </p:tgtEl>
                                        <p:attrNameLst>
                                          <p:attrName>style.visibility</p:attrName>
                                        </p:attrNameLst>
                                      </p:cBhvr>
                                      <p:to>
                                        <p:strVal val="visible"/>
                                      </p:to>
                                    </p:set>
                                    <p:animEffect transition="in" filter="fade">
                                      <p:cBhvr>
                                        <p:cTn id="79" dur="500"/>
                                        <p:tgtEl>
                                          <p:spTgt spid="18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02"/>
                                        </p:tgtEl>
                                        <p:attrNameLst>
                                          <p:attrName>style.visibility</p:attrName>
                                        </p:attrNameLst>
                                      </p:cBhvr>
                                      <p:to>
                                        <p:strVal val="visible"/>
                                      </p:to>
                                    </p:set>
                                    <p:animEffect transition="in" filter="fade">
                                      <p:cBhvr>
                                        <p:cTn id="84" dur="500"/>
                                        <p:tgtEl>
                                          <p:spTgt spid="20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50"/>
                                        </p:tgtEl>
                                        <p:attrNameLst>
                                          <p:attrName>style.visibility</p:attrName>
                                        </p:attrNameLst>
                                      </p:cBhvr>
                                      <p:to>
                                        <p:strVal val="visible"/>
                                      </p:to>
                                    </p:set>
                                    <p:animEffect transition="in" filter="fade">
                                      <p:cBhvr>
                                        <p:cTn id="87" dur="500"/>
                                        <p:tgtEl>
                                          <p:spTgt spid="250"/>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fade">
                                      <p:cBhvr>
                                        <p:cTn id="90" dur="500"/>
                                        <p:tgtEl>
                                          <p:spTgt spid="49"/>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45"/>
                                        </p:tgtEl>
                                        <p:attrNameLst>
                                          <p:attrName>style.visibility</p:attrName>
                                        </p:attrNameLst>
                                      </p:cBhvr>
                                      <p:to>
                                        <p:strVal val="visible"/>
                                      </p:to>
                                    </p:set>
                                    <p:animEffect transition="in" filter="fade">
                                      <p:cBhvr>
                                        <p:cTn id="95" dur="500"/>
                                        <p:tgtEl>
                                          <p:spTgt spid="24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06"/>
                                        </p:tgtEl>
                                        <p:attrNameLst>
                                          <p:attrName>style.visibility</p:attrName>
                                        </p:attrNameLst>
                                      </p:cBhvr>
                                      <p:to>
                                        <p:strVal val="visible"/>
                                      </p:to>
                                    </p:set>
                                    <p:animEffect transition="in" filter="fade">
                                      <p:cBhvr>
                                        <p:cTn id="98" dur="500"/>
                                        <p:tgtEl>
                                          <p:spTgt spid="20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85"/>
                                        </p:tgtEl>
                                        <p:attrNameLst>
                                          <p:attrName>style.visibility</p:attrName>
                                        </p:attrNameLst>
                                      </p:cBhvr>
                                      <p:to>
                                        <p:strVal val="visible"/>
                                      </p:to>
                                    </p:set>
                                    <p:animEffect transition="in" filter="fade">
                                      <p:cBhvr>
                                        <p:cTn id="101" dur="500"/>
                                        <p:tgtEl>
                                          <p:spTgt spid="18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49"/>
                                        </p:tgtEl>
                                        <p:attrNameLst>
                                          <p:attrName>style.visibility</p:attrName>
                                        </p:attrNameLst>
                                      </p:cBhvr>
                                      <p:to>
                                        <p:strVal val="visible"/>
                                      </p:to>
                                    </p:set>
                                    <p:animEffect transition="in" filter="fade">
                                      <p:cBhvr>
                                        <p:cTn id="104" dur="500"/>
                                        <p:tgtEl>
                                          <p:spTgt spid="249"/>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204"/>
                                        </p:tgtEl>
                                        <p:attrNameLst>
                                          <p:attrName>style.visibility</p:attrName>
                                        </p:attrNameLst>
                                      </p:cBhvr>
                                      <p:to>
                                        <p:strVal val="visible"/>
                                      </p:to>
                                    </p:set>
                                    <p:animEffect transition="in" filter="fade">
                                      <p:cBhvr>
                                        <p:cTn id="109" dur="500"/>
                                        <p:tgtEl>
                                          <p:spTgt spid="204"/>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fade">
                                      <p:cBhvr>
                                        <p:cTn id="114" dur="500"/>
                                        <p:tgtEl>
                                          <p:spTgt spid="53"/>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98"/>
                                        </p:tgtEl>
                                        <p:attrNameLst>
                                          <p:attrName>style.visibility</p:attrName>
                                        </p:attrNameLst>
                                      </p:cBhvr>
                                      <p:to>
                                        <p:strVal val="visible"/>
                                      </p:to>
                                    </p:set>
                                    <p:animEffect transition="in" filter="fade">
                                      <p:cBhvr>
                                        <p:cTn id="117" dur="500"/>
                                        <p:tgtEl>
                                          <p:spTgt spid="198"/>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200"/>
                                        </p:tgtEl>
                                        <p:attrNameLst>
                                          <p:attrName>style.visibility</p:attrName>
                                        </p:attrNameLst>
                                      </p:cBhvr>
                                      <p:to>
                                        <p:strVal val="visible"/>
                                      </p:to>
                                    </p:set>
                                    <p:animEffect transition="in" filter="fade">
                                      <p:cBhvr>
                                        <p:cTn id="122" dur="500"/>
                                        <p:tgtEl>
                                          <p:spTgt spid="20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81"/>
                                        </p:tgtEl>
                                        <p:attrNameLst>
                                          <p:attrName>style.visibility</p:attrName>
                                        </p:attrNameLst>
                                      </p:cBhvr>
                                      <p:to>
                                        <p:strVal val="visible"/>
                                      </p:to>
                                    </p:set>
                                    <p:animEffect transition="in" filter="fade">
                                      <p:cBhvr>
                                        <p:cTn id="125" dur="500"/>
                                        <p:tgtEl>
                                          <p:spTgt spid="181"/>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247"/>
                                        </p:tgtEl>
                                        <p:attrNameLst>
                                          <p:attrName>style.visibility</p:attrName>
                                        </p:attrNameLst>
                                      </p:cBhvr>
                                      <p:to>
                                        <p:strVal val="visible"/>
                                      </p:to>
                                    </p:set>
                                    <p:animEffect transition="in" filter="fade">
                                      <p:cBhvr>
                                        <p:cTn id="130" dur="500"/>
                                        <p:tgtEl>
                                          <p:spTgt spid="247"/>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197"/>
                                        </p:tgtEl>
                                        <p:attrNameLst>
                                          <p:attrName>style.visibility</p:attrName>
                                        </p:attrNameLst>
                                      </p:cBhvr>
                                      <p:to>
                                        <p:strVal val="visible"/>
                                      </p:to>
                                    </p:set>
                                    <p:animEffect transition="in" filter="fade">
                                      <p:cBhvr>
                                        <p:cTn id="133" dur="500"/>
                                        <p:tgtEl>
                                          <p:spTgt spid="197"/>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4" fill="hold" grpId="0" nodeType="clickEffect">
                                  <p:stCondLst>
                                    <p:cond delay="0"/>
                                  </p:stCondLst>
                                  <p:childTnLst>
                                    <p:set>
                                      <p:cBhvr>
                                        <p:cTn id="137" dur="1" fill="hold">
                                          <p:stCondLst>
                                            <p:cond delay="0"/>
                                          </p:stCondLst>
                                        </p:cTn>
                                        <p:tgtEl>
                                          <p:spTgt spid="74"/>
                                        </p:tgtEl>
                                        <p:attrNameLst>
                                          <p:attrName>style.visibility</p:attrName>
                                        </p:attrNameLst>
                                      </p:cBhvr>
                                      <p:to>
                                        <p:strVal val="visible"/>
                                      </p:to>
                                    </p:set>
                                    <p:animEffect transition="in" filter="wipe(down)">
                                      <p:cBhvr>
                                        <p:cTn id="13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179" grpId="0" animBg="1"/>
      <p:bldP spid="181" grpId="0" animBg="1"/>
      <p:bldP spid="191" grpId="0" animBg="1"/>
      <p:bldP spid="185" grpId="0" animBg="1"/>
      <p:bldP spid="188" grpId="0" animBg="1"/>
      <p:bldP spid="190" grpId="0" animBg="1"/>
      <p:bldP spid="197" grpId="0" animBg="1"/>
      <p:bldP spid="198" grpId="0" animBg="1"/>
      <p:bldP spid="200" grpId="0" animBg="1"/>
      <p:bldP spid="201" grpId="0" animBg="1"/>
      <p:bldP spid="202" grpId="0" animBg="1"/>
      <p:bldP spid="203" grpId="0" animBg="1"/>
      <p:bldP spid="204" grpId="0" animBg="1"/>
      <p:bldP spid="205" grpId="0" animBg="1"/>
      <p:bldP spid="206" grpId="0" animBg="1"/>
      <p:bldP spid="245" grpId="0" animBg="1"/>
      <p:bldP spid="246" grpId="0" animBg="1"/>
      <p:bldP spid="247" grpId="0" animBg="1"/>
      <p:bldP spid="249" grpId="0" animBg="1"/>
      <p:bldP spid="250" grpId="0" animBg="1"/>
      <p:bldP spid="264" grpId="0" animBg="1"/>
      <p:bldP spid="48" grpId="0" animBg="1"/>
      <p:bldP spid="49" grpId="0" animBg="1"/>
      <p:bldP spid="50" grpId="0" animBg="1"/>
      <p:bldP spid="53" grpId="0" animBg="1"/>
      <p:bldP spid="54" grpId="0" animBg="1"/>
      <p:bldP spid="7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Company Success Formula</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grpSp>
        <p:nvGrpSpPr>
          <p:cNvPr id="213" name="Group 212"/>
          <p:cNvGrpSpPr/>
          <p:nvPr/>
        </p:nvGrpSpPr>
        <p:grpSpPr>
          <a:xfrm>
            <a:off x="1308417" y="4122136"/>
            <a:ext cx="6527166" cy="458123"/>
            <a:chOff x="1812261" y="5667636"/>
            <a:chExt cx="8702888" cy="610831"/>
          </a:xfrm>
        </p:grpSpPr>
        <p:grpSp>
          <p:nvGrpSpPr>
            <p:cNvPr id="210" name="Group 209"/>
            <p:cNvGrpSpPr/>
            <p:nvPr/>
          </p:nvGrpSpPr>
          <p:grpSpPr>
            <a:xfrm>
              <a:off x="1812261" y="5675984"/>
              <a:ext cx="2528410" cy="602483"/>
              <a:chOff x="230295" y="2726602"/>
              <a:chExt cx="2528410" cy="602483"/>
            </a:xfrm>
          </p:grpSpPr>
          <p:sp>
            <p:nvSpPr>
              <p:cNvPr id="190" name="Oval 189"/>
              <p:cNvSpPr/>
              <p:nvPr/>
            </p:nvSpPr>
            <p:spPr>
              <a:xfrm flipH="1">
                <a:off x="230295" y="2726603"/>
                <a:ext cx="585787" cy="585787"/>
              </a:xfrm>
              <a:prstGeom prst="ellipse">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91" name="Text Placeholder 32"/>
              <p:cNvSpPr txBox="1"/>
              <p:nvPr/>
            </p:nvSpPr>
            <p:spPr>
              <a:xfrm flipH="1">
                <a:off x="1018058" y="3006780"/>
                <a:ext cx="1726361"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92" name="Text Placeholder 33"/>
              <p:cNvSpPr txBox="1"/>
              <p:nvPr/>
            </p:nvSpPr>
            <p:spPr>
              <a:xfrm flipH="1">
                <a:off x="1020177" y="2726602"/>
                <a:ext cx="1738528"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99AEBA"/>
                    </a:solidFill>
                    <a:latin typeface="Lato" panose="020F0502020204030203" pitchFamily="34" charset="0"/>
                  </a:rPr>
                  <a:t>Business Strategy</a:t>
                </a:r>
                <a:endParaRPr lang="en-AU" sz="1000" b="1" dirty="0">
                  <a:solidFill>
                    <a:srgbClr val="99AEBA"/>
                  </a:solidFill>
                  <a:latin typeface="Lato" panose="020F0502020204030203" pitchFamily="34" charset="0"/>
                </a:endParaRPr>
              </a:p>
            </p:txBody>
          </p:sp>
        </p:grpSp>
        <p:grpSp>
          <p:nvGrpSpPr>
            <p:cNvPr id="211" name="Group 210"/>
            <p:cNvGrpSpPr/>
            <p:nvPr/>
          </p:nvGrpSpPr>
          <p:grpSpPr>
            <a:xfrm>
              <a:off x="4899500" y="5675984"/>
              <a:ext cx="2528410" cy="602483"/>
              <a:chOff x="230295" y="3596110"/>
              <a:chExt cx="2528410" cy="602483"/>
            </a:xfrm>
          </p:grpSpPr>
          <p:sp>
            <p:nvSpPr>
              <p:cNvPr id="193" name="Oval 192"/>
              <p:cNvSpPr/>
              <p:nvPr/>
            </p:nvSpPr>
            <p:spPr>
              <a:xfrm flipH="1">
                <a:off x="230295" y="3596111"/>
                <a:ext cx="585787" cy="585787"/>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solidFill>
                      <a:schemeClr val="bg1"/>
                    </a:solidFill>
                    <a:latin typeface="FontAwesome" pitchFamily="2" charset="0"/>
                  </a:rPr>
                  <a:t></a:t>
                </a:r>
                <a:endParaRPr lang="en-US" sz="1200" dirty="0">
                  <a:solidFill>
                    <a:schemeClr val="bg1"/>
                  </a:solidFill>
                </a:endParaRPr>
              </a:p>
            </p:txBody>
          </p:sp>
          <p:sp>
            <p:nvSpPr>
              <p:cNvPr id="194" name="Text Placeholder 32"/>
              <p:cNvSpPr txBox="1"/>
              <p:nvPr/>
            </p:nvSpPr>
            <p:spPr>
              <a:xfrm flipH="1">
                <a:off x="1018058" y="3876288"/>
                <a:ext cx="1726361"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95" name="Text Placeholder 33"/>
              <p:cNvSpPr txBox="1"/>
              <p:nvPr/>
            </p:nvSpPr>
            <p:spPr>
              <a:xfrm flipH="1">
                <a:off x="1020177" y="3596110"/>
                <a:ext cx="1738528"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637C90"/>
                    </a:solidFill>
                    <a:latin typeface="Lato" panose="020F0502020204030203" pitchFamily="34" charset="0"/>
                  </a:rPr>
                  <a:t>Creative Solution</a:t>
                </a:r>
                <a:endParaRPr lang="en-AU" sz="1000" b="1" dirty="0">
                  <a:solidFill>
                    <a:srgbClr val="637C90"/>
                  </a:solidFill>
                  <a:latin typeface="Lato" panose="020F0502020204030203" pitchFamily="34" charset="0"/>
                </a:endParaRPr>
              </a:p>
            </p:txBody>
          </p:sp>
        </p:grpSp>
        <p:grpSp>
          <p:nvGrpSpPr>
            <p:cNvPr id="212" name="Group 211"/>
            <p:cNvGrpSpPr/>
            <p:nvPr/>
          </p:nvGrpSpPr>
          <p:grpSpPr>
            <a:xfrm>
              <a:off x="7986739" y="5667636"/>
              <a:ext cx="2528410" cy="602483"/>
              <a:chOff x="230295" y="4465618"/>
              <a:chExt cx="2528410" cy="602483"/>
            </a:xfrm>
          </p:grpSpPr>
          <p:sp>
            <p:nvSpPr>
              <p:cNvPr id="196" name="Oval 195"/>
              <p:cNvSpPr/>
              <p:nvPr/>
            </p:nvSpPr>
            <p:spPr>
              <a:xfrm flipH="1">
                <a:off x="230295" y="4465619"/>
                <a:ext cx="585787" cy="585787"/>
              </a:xfrm>
              <a:prstGeom prst="ellipse">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97" name="Text Placeholder 32"/>
              <p:cNvSpPr txBox="1"/>
              <p:nvPr/>
            </p:nvSpPr>
            <p:spPr>
              <a:xfrm flipH="1">
                <a:off x="1018058" y="4745796"/>
                <a:ext cx="1726361"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98" name="Text Placeholder 33"/>
              <p:cNvSpPr txBox="1"/>
              <p:nvPr/>
            </p:nvSpPr>
            <p:spPr>
              <a:xfrm flipH="1">
                <a:off x="1020177" y="4465618"/>
                <a:ext cx="1738528"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5DB510"/>
                    </a:solidFill>
                    <a:latin typeface="Lato" panose="020F0502020204030203" pitchFamily="34" charset="0"/>
                  </a:rPr>
                  <a:t>File Manager</a:t>
                </a:r>
                <a:endParaRPr lang="en-AU" sz="1000" b="1" dirty="0">
                  <a:solidFill>
                    <a:srgbClr val="5DB510"/>
                  </a:solidFill>
                  <a:latin typeface="Lato" panose="020F0502020204030203" pitchFamily="34" charset="0"/>
                </a:endParaRPr>
              </a:p>
            </p:txBody>
          </p:sp>
        </p:grpSp>
      </p:grpSp>
      <p:sp>
        <p:nvSpPr>
          <p:cNvPr id="215" name="Text Placeholder 32"/>
          <p:cNvSpPr txBox="1"/>
          <p:nvPr/>
        </p:nvSpPr>
        <p:spPr>
          <a:xfrm>
            <a:off x="980155" y="1475493"/>
            <a:ext cx="1780385"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err="1">
                <a:solidFill>
                  <a:schemeClr val="tx1">
                    <a:lumMod val="65000"/>
                    <a:lumOff val="35000"/>
                  </a:schemeClr>
                </a:solidFill>
                <a:latin typeface="Lato Light" panose="020F0302020204030203" pitchFamily="34" charset="0"/>
              </a:rPr>
              <a:t>Liquorice</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chupa</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chups</a:t>
            </a:r>
            <a:r>
              <a:rPr lang="en-US" sz="800" dirty="0">
                <a:solidFill>
                  <a:schemeClr val="tx1">
                    <a:lumMod val="65000"/>
                    <a:lumOff val="35000"/>
                  </a:schemeClr>
                </a:solidFill>
                <a:latin typeface="Lato Light" panose="020F0302020204030203" pitchFamily="34" charset="0"/>
              </a:rPr>
              <a:t>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apple pie cupcake brownie bear claw gingerbread cotton candy. Bear claw croissant apple pie. Croissant cake tart liquorice tart pastry. iscuit wafer sweet apple pie. Bear claw dragée sweet roll gummi</a:t>
            </a:r>
            <a:endParaRPr lang="en-US" sz="800" dirty="0">
              <a:solidFill>
                <a:schemeClr val="tx1">
                  <a:lumMod val="65000"/>
                  <a:lumOff val="35000"/>
                </a:schemeClr>
              </a:solidFill>
              <a:latin typeface="Lato Light" panose="020F0302020204030203" pitchFamily="34" charset="0"/>
            </a:endParaRPr>
          </a:p>
        </p:txBody>
      </p:sp>
      <p:sp>
        <p:nvSpPr>
          <p:cNvPr id="216" name="Text Placeholder 33"/>
          <p:cNvSpPr txBox="1"/>
          <p:nvPr/>
        </p:nvSpPr>
        <p:spPr>
          <a:xfrm>
            <a:off x="969903" y="1245847"/>
            <a:ext cx="1790636"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chemeClr val="tx1">
                    <a:lumMod val="65000"/>
                    <a:lumOff val="35000"/>
                  </a:schemeClr>
                </a:solidFill>
                <a:latin typeface="Lato Bold" panose="020F0802020204030203" pitchFamily="34" charset="0"/>
              </a:rPr>
              <a:t>Data Analysis</a:t>
            </a:r>
            <a:endParaRPr lang="en-AU" sz="1000" dirty="0">
              <a:solidFill>
                <a:schemeClr val="tx1">
                  <a:lumMod val="65000"/>
                  <a:lumOff val="35000"/>
                </a:schemeClr>
              </a:solidFill>
              <a:latin typeface="Lato Bold" panose="020F0802020204030203" pitchFamily="34" charset="0"/>
            </a:endParaRPr>
          </a:p>
        </p:txBody>
      </p:sp>
      <p:sp>
        <p:nvSpPr>
          <p:cNvPr id="231" name="TextBox 230"/>
          <p:cNvSpPr txBox="1"/>
          <p:nvPr/>
        </p:nvSpPr>
        <p:spPr>
          <a:xfrm>
            <a:off x="1310073" y="2674336"/>
            <a:ext cx="617157" cy="215444"/>
          </a:xfrm>
          <a:prstGeom prst="rect">
            <a:avLst/>
          </a:prstGeom>
          <a:noFill/>
        </p:spPr>
        <p:txBody>
          <a:bodyPr wrap="none" lIns="0" tIns="0" rIns="0" bIns="0" rtlCol="0">
            <a:spAutoFit/>
          </a:bodyPr>
          <a:lstStyle/>
          <a:p>
            <a:r>
              <a:rPr lang="en-US" dirty="0" smtClean="0">
                <a:solidFill>
                  <a:schemeClr val="tx1">
                    <a:lumMod val="65000"/>
                    <a:lumOff val="35000"/>
                  </a:schemeClr>
                </a:solidFill>
                <a:latin typeface="Lato Black" panose="020F0A02020204030203" pitchFamily="34" charset="0"/>
              </a:rPr>
              <a:t>1.920 K</a:t>
            </a:r>
            <a:endParaRPr lang="en-US" dirty="0">
              <a:solidFill>
                <a:schemeClr val="tx1">
                  <a:lumMod val="65000"/>
                  <a:lumOff val="35000"/>
                </a:schemeClr>
              </a:solidFill>
              <a:latin typeface="Lato Black" panose="020F0A02020204030203" pitchFamily="34" charset="0"/>
            </a:endParaRPr>
          </a:p>
        </p:txBody>
      </p:sp>
      <p:sp>
        <p:nvSpPr>
          <p:cNvPr id="232" name="TextBox 231"/>
          <p:cNvSpPr txBox="1"/>
          <p:nvPr/>
        </p:nvSpPr>
        <p:spPr>
          <a:xfrm>
            <a:off x="1328987" y="3221755"/>
            <a:ext cx="617157" cy="215444"/>
          </a:xfrm>
          <a:prstGeom prst="rect">
            <a:avLst/>
          </a:prstGeom>
          <a:noFill/>
        </p:spPr>
        <p:txBody>
          <a:bodyPr wrap="none" lIns="0" tIns="0" rIns="0" bIns="0" rtlCol="0">
            <a:spAutoFit/>
          </a:bodyPr>
          <a:lstStyle/>
          <a:p>
            <a:r>
              <a:rPr lang="en-US" dirty="0" smtClean="0">
                <a:solidFill>
                  <a:schemeClr val="tx1">
                    <a:lumMod val="65000"/>
                    <a:lumOff val="35000"/>
                  </a:schemeClr>
                </a:solidFill>
                <a:latin typeface="Lato Black" panose="020F0A02020204030203" pitchFamily="34" charset="0"/>
              </a:rPr>
              <a:t>2.578 K</a:t>
            </a:r>
            <a:endParaRPr lang="en-US" dirty="0">
              <a:solidFill>
                <a:schemeClr val="tx1">
                  <a:lumMod val="65000"/>
                  <a:lumOff val="35000"/>
                </a:schemeClr>
              </a:solidFill>
              <a:latin typeface="Lato Black" panose="020F0A02020204030203" pitchFamily="34" charset="0"/>
            </a:endParaRPr>
          </a:p>
        </p:txBody>
      </p:sp>
      <p:sp>
        <p:nvSpPr>
          <p:cNvPr id="233" name="Rectangle 232"/>
          <p:cNvSpPr/>
          <p:nvPr/>
        </p:nvSpPr>
        <p:spPr>
          <a:xfrm>
            <a:off x="1310073" y="2906087"/>
            <a:ext cx="461665" cy="123111"/>
          </a:xfrm>
          <a:prstGeom prst="rect">
            <a:avLst/>
          </a:prstGeom>
        </p:spPr>
        <p:txBody>
          <a:bodyPr wrap="none" lIns="0" tIns="0" rIns="0" bIns="0">
            <a:spAutoFit/>
          </a:bodyPr>
          <a:lstStyle/>
          <a:p>
            <a:r>
              <a:rPr lang="en-US" sz="800" dirty="0">
                <a:solidFill>
                  <a:schemeClr val="tx1">
                    <a:lumMod val="65000"/>
                    <a:lumOff val="35000"/>
                  </a:schemeClr>
                </a:solidFill>
                <a:latin typeface="Lato Light" panose="020F0302020204030203" pitchFamily="34" charset="0"/>
              </a:rPr>
              <a:t>Male User</a:t>
            </a:r>
            <a:endParaRPr lang="en-US" sz="800" dirty="0">
              <a:solidFill>
                <a:schemeClr val="tx1">
                  <a:lumMod val="65000"/>
                  <a:lumOff val="35000"/>
                </a:schemeClr>
              </a:solidFill>
            </a:endParaRPr>
          </a:p>
        </p:txBody>
      </p:sp>
      <p:sp>
        <p:nvSpPr>
          <p:cNvPr id="234" name="Rectangle 233"/>
          <p:cNvSpPr/>
          <p:nvPr/>
        </p:nvSpPr>
        <p:spPr>
          <a:xfrm>
            <a:off x="1328987" y="3445541"/>
            <a:ext cx="564257" cy="123111"/>
          </a:xfrm>
          <a:prstGeom prst="rect">
            <a:avLst/>
          </a:prstGeom>
        </p:spPr>
        <p:txBody>
          <a:bodyPr wrap="none" lIns="0" tIns="0" rIns="0" bIns="0">
            <a:spAutoFit/>
          </a:bodyPr>
          <a:lstStyle/>
          <a:p>
            <a:r>
              <a:rPr lang="en-US" sz="800" dirty="0">
                <a:solidFill>
                  <a:schemeClr val="tx1">
                    <a:lumMod val="65000"/>
                    <a:lumOff val="35000"/>
                  </a:schemeClr>
                </a:solidFill>
                <a:latin typeface="Lato Light" panose="020F0302020204030203" pitchFamily="34" charset="0"/>
              </a:rPr>
              <a:t>Female User</a:t>
            </a:r>
            <a:endParaRPr lang="en-US" sz="800" dirty="0">
              <a:solidFill>
                <a:schemeClr val="tx1">
                  <a:lumMod val="65000"/>
                  <a:lumOff val="35000"/>
                </a:schemeClr>
              </a:solidFill>
            </a:endParaRPr>
          </a:p>
        </p:txBody>
      </p:sp>
      <p:sp>
        <p:nvSpPr>
          <p:cNvPr id="235" name="Rectangle 234"/>
          <p:cNvSpPr/>
          <p:nvPr/>
        </p:nvSpPr>
        <p:spPr>
          <a:xfrm>
            <a:off x="970544" y="2656943"/>
            <a:ext cx="307778" cy="369332"/>
          </a:xfrm>
          <a:prstGeom prst="rect">
            <a:avLst/>
          </a:prstGeom>
        </p:spPr>
        <p:txBody>
          <a:bodyPr wrap="none" lIns="0" tIns="0" rIns="0" bIns="0">
            <a:spAutoFit/>
          </a:bodyPr>
          <a:lstStyle/>
          <a:p>
            <a:pPr algn="ctr"/>
            <a:r>
              <a:rPr lang="en-AU" sz="2400" dirty="0">
                <a:solidFill>
                  <a:schemeClr val="tx1">
                    <a:lumMod val="65000"/>
                    <a:lumOff val="35000"/>
                  </a:schemeClr>
                </a:solidFill>
                <a:latin typeface="FontAwesome" pitchFamily="2" charset="0"/>
              </a:rPr>
              <a:t></a:t>
            </a:r>
            <a:endParaRPr lang="en-US" sz="2400" dirty="0">
              <a:solidFill>
                <a:schemeClr val="tx1">
                  <a:lumMod val="65000"/>
                  <a:lumOff val="35000"/>
                </a:schemeClr>
              </a:solidFill>
              <a:latin typeface="FontAwesome" pitchFamily="2" charset="0"/>
            </a:endParaRPr>
          </a:p>
        </p:txBody>
      </p:sp>
      <p:sp>
        <p:nvSpPr>
          <p:cNvPr id="236" name="Rectangle 235"/>
          <p:cNvSpPr/>
          <p:nvPr/>
        </p:nvSpPr>
        <p:spPr>
          <a:xfrm>
            <a:off x="971896" y="3209343"/>
            <a:ext cx="307778" cy="369332"/>
          </a:xfrm>
          <a:prstGeom prst="rect">
            <a:avLst/>
          </a:prstGeom>
        </p:spPr>
        <p:txBody>
          <a:bodyPr wrap="none" lIns="0" tIns="0" rIns="0" bIns="0">
            <a:spAutoFit/>
          </a:bodyPr>
          <a:lstStyle/>
          <a:p>
            <a:pPr algn="ctr"/>
            <a:r>
              <a:rPr lang="en-AU" sz="2400" dirty="0">
                <a:solidFill>
                  <a:schemeClr val="tx1">
                    <a:lumMod val="65000"/>
                    <a:lumOff val="35000"/>
                  </a:schemeClr>
                </a:solidFill>
                <a:latin typeface="FontAwesome" pitchFamily="2" charset="0"/>
              </a:rPr>
              <a:t></a:t>
            </a:r>
            <a:endParaRPr lang="en-US" sz="2400" dirty="0">
              <a:solidFill>
                <a:schemeClr val="tx1">
                  <a:lumMod val="65000"/>
                  <a:lumOff val="35000"/>
                </a:schemeClr>
              </a:solidFill>
              <a:latin typeface="FontAwesome" pitchFamily="2" charset="0"/>
            </a:endParaRPr>
          </a:p>
        </p:txBody>
      </p:sp>
      <p:sp>
        <p:nvSpPr>
          <p:cNvPr id="239" name="Rectangle 238"/>
          <p:cNvSpPr/>
          <p:nvPr/>
        </p:nvSpPr>
        <p:spPr>
          <a:xfrm>
            <a:off x="3688426" y="3474210"/>
            <a:ext cx="310182" cy="126958"/>
          </a:xfrm>
          <a:prstGeom prst="rect">
            <a:avLst/>
          </a:prstGeom>
        </p:spPr>
        <p:txBody>
          <a:bodyPr wrap="none" lIns="0" tIns="0" rIns="0" bIns="0">
            <a:spAutoFit/>
          </a:bodyPr>
          <a:lstStyle/>
          <a:p>
            <a:pPr algn="ctr"/>
            <a:r>
              <a:rPr lang="en-US" sz="800" dirty="0">
                <a:solidFill>
                  <a:schemeClr val="tx1">
                    <a:lumMod val="65000"/>
                    <a:lumOff val="35000"/>
                  </a:schemeClr>
                </a:solidFill>
                <a:latin typeface="Lato Light" panose="020F0302020204030203" pitchFamily="34" charset="0"/>
              </a:rPr>
              <a:t>Data A</a:t>
            </a:r>
            <a:endParaRPr lang="en-US" sz="800" dirty="0">
              <a:solidFill>
                <a:schemeClr val="tx1">
                  <a:lumMod val="65000"/>
                  <a:lumOff val="35000"/>
                </a:schemeClr>
              </a:solidFill>
            </a:endParaRPr>
          </a:p>
        </p:txBody>
      </p:sp>
      <p:sp>
        <p:nvSpPr>
          <p:cNvPr id="240" name="Rectangle 239"/>
          <p:cNvSpPr/>
          <p:nvPr/>
        </p:nvSpPr>
        <p:spPr>
          <a:xfrm>
            <a:off x="5543507" y="3474210"/>
            <a:ext cx="308979" cy="126958"/>
          </a:xfrm>
          <a:prstGeom prst="rect">
            <a:avLst/>
          </a:prstGeom>
        </p:spPr>
        <p:txBody>
          <a:bodyPr wrap="none" lIns="0" tIns="0" rIns="0" bIns="0">
            <a:spAutoFit/>
          </a:bodyPr>
          <a:lstStyle/>
          <a:p>
            <a:pPr algn="ctr"/>
            <a:r>
              <a:rPr lang="en-US" sz="800" dirty="0">
                <a:solidFill>
                  <a:schemeClr val="tx1">
                    <a:lumMod val="65000"/>
                    <a:lumOff val="35000"/>
                  </a:schemeClr>
                </a:solidFill>
                <a:latin typeface="Lato Light" panose="020F0302020204030203" pitchFamily="34" charset="0"/>
              </a:rPr>
              <a:t>Data B</a:t>
            </a:r>
            <a:endParaRPr lang="en-US" sz="800" dirty="0">
              <a:solidFill>
                <a:schemeClr val="tx1">
                  <a:lumMod val="65000"/>
                  <a:lumOff val="35000"/>
                </a:schemeClr>
              </a:solidFill>
            </a:endParaRPr>
          </a:p>
        </p:txBody>
      </p:sp>
      <p:sp>
        <p:nvSpPr>
          <p:cNvPr id="241" name="Rectangle 240"/>
          <p:cNvSpPr/>
          <p:nvPr/>
        </p:nvSpPr>
        <p:spPr>
          <a:xfrm>
            <a:off x="7354150" y="3474210"/>
            <a:ext cx="316193" cy="126958"/>
          </a:xfrm>
          <a:prstGeom prst="rect">
            <a:avLst/>
          </a:prstGeom>
        </p:spPr>
        <p:txBody>
          <a:bodyPr wrap="none" lIns="0" tIns="0" rIns="0" bIns="0">
            <a:spAutoFit/>
          </a:bodyPr>
          <a:lstStyle/>
          <a:p>
            <a:pPr algn="ctr"/>
            <a:r>
              <a:rPr lang="en-US" sz="800" dirty="0">
                <a:solidFill>
                  <a:schemeClr val="tx1">
                    <a:lumMod val="65000"/>
                    <a:lumOff val="35000"/>
                  </a:schemeClr>
                </a:solidFill>
                <a:latin typeface="Lato Light" panose="020F0302020204030203" pitchFamily="34" charset="0"/>
              </a:rPr>
              <a:t>Data C</a:t>
            </a:r>
            <a:endParaRPr lang="en-US" sz="800" dirty="0">
              <a:solidFill>
                <a:schemeClr val="tx1">
                  <a:lumMod val="65000"/>
                  <a:lumOff val="35000"/>
                </a:schemeClr>
              </a:solidFill>
            </a:endParaRPr>
          </a:p>
        </p:txBody>
      </p:sp>
      <p:grpSp>
        <p:nvGrpSpPr>
          <p:cNvPr id="6" name="Group 5"/>
          <p:cNvGrpSpPr/>
          <p:nvPr/>
        </p:nvGrpSpPr>
        <p:grpSpPr>
          <a:xfrm>
            <a:off x="4828796" y="714446"/>
            <a:ext cx="1740068" cy="2593590"/>
            <a:chOff x="6438395" y="952594"/>
            <a:chExt cx="2320090" cy="3458120"/>
          </a:xfrm>
        </p:grpSpPr>
        <p:grpSp>
          <p:nvGrpSpPr>
            <p:cNvPr id="208" name="Group 207"/>
            <p:cNvGrpSpPr/>
            <p:nvPr/>
          </p:nvGrpSpPr>
          <p:grpSpPr>
            <a:xfrm>
              <a:off x="6438395" y="1649763"/>
              <a:ext cx="2320090" cy="2760951"/>
              <a:chOff x="4278313" y="3222625"/>
              <a:chExt cx="1654175" cy="1968500"/>
            </a:xfrm>
          </p:grpSpPr>
          <p:sp>
            <p:nvSpPr>
              <p:cNvPr id="57" name="Freeform 21"/>
              <p:cNvSpPr/>
              <p:nvPr/>
            </p:nvSpPr>
            <p:spPr bwMode="auto">
              <a:xfrm>
                <a:off x="4278313" y="3222625"/>
                <a:ext cx="1654175" cy="1968500"/>
              </a:xfrm>
              <a:custGeom>
                <a:avLst/>
                <a:gdLst>
                  <a:gd name="T0" fmla="*/ 63 w 440"/>
                  <a:gd name="T1" fmla="*/ 522 h 522"/>
                  <a:gd name="T2" fmla="*/ 9 w 440"/>
                  <a:gd name="T3" fmla="*/ 496 h 522"/>
                  <a:gd name="T4" fmla="*/ 17 w 440"/>
                  <a:gd name="T5" fmla="*/ 436 h 522"/>
                  <a:gd name="T6" fmla="*/ 157 w 440"/>
                  <a:gd name="T7" fmla="*/ 223 h 522"/>
                  <a:gd name="T8" fmla="*/ 157 w 440"/>
                  <a:gd name="T9" fmla="*/ 57 h 522"/>
                  <a:gd name="T10" fmla="*/ 139 w 440"/>
                  <a:gd name="T11" fmla="*/ 30 h 522"/>
                  <a:gd name="T12" fmla="*/ 169 w 440"/>
                  <a:gd name="T13" fmla="*/ 0 h 522"/>
                  <a:gd name="T14" fmla="*/ 270 w 440"/>
                  <a:gd name="T15" fmla="*/ 0 h 522"/>
                  <a:gd name="T16" fmla="*/ 300 w 440"/>
                  <a:gd name="T17" fmla="*/ 30 h 522"/>
                  <a:gd name="T18" fmla="*/ 282 w 440"/>
                  <a:gd name="T19" fmla="*/ 57 h 522"/>
                  <a:gd name="T20" fmla="*/ 282 w 440"/>
                  <a:gd name="T21" fmla="*/ 223 h 522"/>
                  <a:gd name="T22" fmla="*/ 423 w 440"/>
                  <a:gd name="T23" fmla="*/ 436 h 522"/>
                  <a:gd name="T24" fmla="*/ 431 w 440"/>
                  <a:gd name="T25" fmla="*/ 496 h 522"/>
                  <a:gd name="T26" fmla="*/ 377 w 440"/>
                  <a:gd name="T27" fmla="*/ 522 h 522"/>
                  <a:gd name="T28" fmla="*/ 63 w 440"/>
                  <a:gd name="T29" fmla="*/ 522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0" h="522">
                    <a:moveTo>
                      <a:pt x="63" y="522"/>
                    </a:moveTo>
                    <a:cubicBezTo>
                      <a:pt x="37" y="522"/>
                      <a:pt x="18" y="512"/>
                      <a:pt x="9" y="496"/>
                    </a:cubicBezTo>
                    <a:cubicBezTo>
                      <a:pt x="0" y="479"/>
                      <a:pt x="3" y="458"/>
                      <a:pt x="17" y="436"/>
                    </a:cubicBezTo>
                    <a:cubicBezTo>
                      <a:pt x="157" y="223"/>
                      <a:pt x="157" y="223"/>
                      <a:pt x="157" y="223"/>
                    </a:cubicBezTo>
                    <a:cubicBezTo>
                      <a:pt x="157" y="57"/>
                      <a:pt x="157" y="57"/>
                      <a:pt x="157" y="57"/>
                    </a:cubicBezTo>
                    <a:cubicBezTo>
                      <a:pt x="147" y="52"/>
                      <a:pt x="139" y="42"/>
                      <a:pt x="139" y="30"/>
                    </a:cubicBezTo>
                    <a:cubicBezTo>
                      <a:pt x="139" y="13"/>
                      <a:pt x="153" y="0"/>
                      <a:pt x="169" y="0"/>
                    </a:cubicBezTo>
                    <a:cubicBezTo>
                      <a:pt x="270" y="0"/>
                      <a:pt x="270" y="0"/>
                      <a:pt x="270" y="0"/>
                    </a:cubicBezTo>
                    <a:cubicBezTo>
                      <a:pt x="287" y="0"/>
                      <a:pt x="300" y="13"/>
                      <a:pt x="300" y="30"/>
                    </a:cubicBezTo>
                    <a:cubicBezTo>
                      <a:pt x="300" y="42"/>
                      <a:pt x="293" y="53"/>
                      <a:pt x="282" y="57"/>
                    </a:cubicBezTo>
                    <a:cubicBezTo>
                      <a:pt x="282" y="223"/>
                      <a:pt x="282" y="223"/>
                      <a:pt x="282" y="223"/>
                    </a:cubicBezTo>
                    <a:cubicBezTo>
                      <a:pt x="423" y="436"/>
                      <a:pt x="423" y="436"/>
                      <a:pt x="423" y="436"/>
                    </a:cubicBezTo>
                    <a:cubicBezTo>
                      <a:pt x="437" y="458"/>
                      <a:pt x="440" y="479"/>
                      <a:pt x="431" y="496"/>
                    </a:cubicBezTo>
                    <a:cubicBezTo>
                      <a:pt x="422" y="512"/>
                      <a:pt x="403" y="522"/>
                      <a:pt x="377" y="522"/>
                    </a:cubicBezTo>
                    <a:lnTo>
                      <a:pt x="63" y="522"/>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8" name="Freeform 22"/>
              <p:cNvSpPr/>
              <p:nvPr/>
            </p:nvSpPr>
            <p:spPr bwMode="auto">
              <a:xfrm>
                <a:off x="4289426" y="3268663"/>
                <a:ext cx="1630363" cy="1878012"/>
              </a:xfrm>
              <a:custGeom>
                <a:avLst/>
                <a:gdLst>
                  <a:gd name="T0" fmla="*/ 410 w 434"/>
                  <a:gd name="T1" fmla="*/ 431 h 498"/>
                  <a:gd name="T2" fmla="*/ 267 w 434"/>
                  <a:gd name="T3" fmla="*/ 215 h 498"/>
                  <a:gd name="T4" fmla="*/ 267 w 434"/>
                  <a:gd name="T5" fmla="*/ 36 h 498"/>
                  <a:gd name="T6" fmla="*/ 267 w 434"/>
                  <a:gd name="T7" fmla="*/ 36 h 498"/>
                  <a:gd name="T8" fmla="*/ 285 w 434"/>
                  <a:gd name="T9" fmla="*/ 18 h 498"/>
                  <a:gd name="T10" fmla="*/ 267 w 434"/>
                  <a:gd name="T11" fmla="*/ 0 h 498"/>
                  <a:gd name="T12" fmla="*/ 166 w 434"/>
                  <a:gd name="T13" fmla="*/ 0 h 498"/>
                  <a:gd name="T14" fmla="*/ 148 w 434"/>
                  <a:gd name="T15" fmla="*/ 18 h 498"/>
                  <a:gd name="T16" fmla="*/ 166 w 434"/>
                  <a:gd name="T17" fmla="*/ 36 h 498"/>
                  <a:gd name="T18" fmla="*/ 166 w 434"/>
                  <a:gd name="T19" fmla="*/ 36 h 498"/>
                  <a:gd name="T20" fmla="*/ 166 w 434"/>
                  <a:gd name="T21" fmla="*/ 215 h 498"/>
                  <a:gd name="T22" fmla="*/ 24 w 434"/>
                  <a:gd name="T23" fmla="*/ 431 h 498"/>
                  <a:gd name="T24" fmla="*/ 60 w 434"/>
                  <a:gd name="T25" fmla="*/ 498 h 498"/>
                  <a:gd name="T26" fmla="*/ 374 w 434"/>
                  <a:gd name="T27" fmla="*/ 498 h 498"/>
                  <a:gd name="T28" fmla="*/ 410 w 434"/>
                  <a:gd name="T29" fmla="*/ 43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4" h="498">
                    <a:moveTo>
                      <a:pt x="410" y="431"/>
                    </a:moveTo>
                    <a:cubicBezTo>
                      <a:pt x="267" y="215"/>
                      <a:pt x="267" y="215"/>
                      <a:pt x="267" y="215"/>
                    </a:cubicBezTo>
                    <a:cubicBezTo>
                      <a:pt x="267" y="36"/>
                      <a:pt x="267" y="36"/>
                      <a:pt x="267" y="36"/>
                    </a:cubicBezTo>
                    <a:cubicBezTo>
                      <a:pt x="267" y="36"/>
                      <a:pt x="267" y="36"/>
                      <a:pt x="267" y="36"/>
                    </a:cubicBezTo>
                    <a:cubicBezTo>
                      <a:pt x="277" y="36"/>
                      <a:pt x="285" y="27"/>
                      <a:pt x="285" y="18"/>
                    </a:cubicBezTo>
                    <a:cubicBezTo>
                      <a:pt x="285" y="8"/>
                      <a:pt x="277" y="0"/>
                      <a:pt x="267" y="0"/>
                    </a:cubicBezTo>
                    <a:cubicBezTo>
                      <a:pt x="166" y="0"/>
                      <a:pt x="166" y="0"/>
                      <a:pt x="166" y="0"/>
                    </a:cubicBezTo>
                    <a:cubicBezTo>
                      <a:pt x="156" y="0"/>
                      <a:pt x="148" y="8"/>
                      <a:pt x="148" y="18"/>
                    </a:cubicBezTo>
                    <a:cubicBezTo>
                      <a:pt x="148" y="27"/>
                      <a:pt x="156" y="36"/>
                      <a:pt x="166" y="36"/>
                    </a:cubicBezTo>
                    <a:cubicBezTo>
                      <a:pt x="166" y="36"/>
                      <a:pt x="166" y="36"/>
                      <a:pt x="166" y="36"/>
                    </a:cubicBezTo>
                    <a:cubicBezTo>
                      <a:pt x="166" y="215"/>
                      <a:pt x="166" y="215"/>
                      <a:pt x="166" y="215"/>
                    </a:cubicBezTo>
                    <a:cubicBezTo>
                      <a:pt x="24" y="431"/>
                      <a:pt x="24" y="431"/>
                      <a:pt x="24" y="431"/>
                    </a:cubicBezTo>
                    <a:cubicBezTo>
                      <a:pt x="0" y="467"/>
                      <a:pt x="16" y="498"/>
                      <a:pt x="60" y="498"/>
                    </a:cubicBezTo>
                    <a:cubicBezTo>
                      <a:pt x="374" y="498"/>
                      <a:pt x="374" y="498"/>
                      <a:pt x="374" y="498"/>
                    </a:cubicBezTo>
                    <a:cubicBezTo>
                      <a:pt x="418" y="498"/>
                      <a:pt x="434" y="467"/>
                      <a:pt x="410" y="4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9" name="Freeform 23"/>
              <p:cNvSpPr/>
              <p:nvPr/>
            </p:nvSpPr>
            <p:spPr bwMode="auto">
              <a:xfrm>
                <a:off x="4289426" y="4792663"/>
                <a:ext cx="1630363" cy="354012"/>
              </a:xfrm>
              <a:custGeom>
                <a:avLst/>
                <a:gdLst>
                  <a:gd name="T0" fmla="*/ 410 w 434"/>
                  <a:gd name="T1" fmla="*/ 27 h 94"/>
                  <a:gd name="T2" fmla="*/ 392 w 434"/>
                  <a:gd name="T3" fmla="*/ 0 h 94"/>
                  <a:gd name="T4" fmla="*/ 42 w 434"/>
                  <a:gd name="T5" fmla="*/ 0 h 94"/>
                  <a:gd name="T6" fmla="*/ 24 w 434"/>
                  <a:gd name="T7" fmla="*/ 27 h 94"/>
                  <a:gd name="T8" fmla="*/ 60 w 434"/>
                  <a:gd name="T9" fmla="*/ 94 h 94"/>
                  <a:gd name="T10" fmla="*/ 374 w 434"/>
                  <a:gd name="T11" fmla="*/ 94 h 94"/>
                  <a:gd name="T12" fmla="*/ 410 w 434"/>
                  <a:gd name="T13" fmla="*/ 27 h 94"/>
                </a:gdLst>
                <a:ahLst/>
                <a:cxnLst>
                  <a:cxn ang="0">
                    <a:pos x="T0" y="T1"/>
                  </a:cxn>
                  <a:cxn ang="0">
                    <a:pos x="T2" y="T3"/>
                  </a:cxn>
                  <a:cxn ang="0">
                    <a:pos x="T4" y="T5"/>
                  </a:cxn>
                  <a:cxn ang="0">
                    <a:pos x="T6" y="T7"/>
                  </a:cxn>
                  <a:cxn ang="0">
                    <a:pos x="T8" y="T9"/>
                  </a:cxn>
                  <a:cxn ang="0">
                    <a:pos x="T10" y="T11"/>
                  </a:cxn>
                  <a:cxn ang="0">
                    <a:pos x="T12" y="T13"/>
                  </a:cxn>
                </a:cxnLst>
                <a:rect l="0" t="0" r="r" b="b"/>
                <a:pathLst>
                  <a:path w="434" h="94">
                    <a:moveTo>
                      <a:pt x="410" y="27"/>
                    </a:moveTo>
                    <a:cubicBezTo>
                      <a:pt x="392" y="0"/>
                      <a:pt x="392" y="0"/>
                      <a:pt x="392" y="0"/>
                    </a:cubicBezTo>
                    <a:cubicBezTo>
                      <a:pt x="42" y="0"/>
                      <a:pt x="42" y="0"/>
                      <a:pt x="42" y="0"/>
                    </a:cubicBezTo>
                    <a:cubicBezTo>
                      <a:pt x="24" y="27"/>
                      <a:pt x="24" y="27"/>
                      <a:pt x="24" y="27"/>
                    </a:cubicBezTo>
                    <a:cubicBezTo>
                      <a:pt x="0" y="63"/>
                      <a:pt x="16" y="94"/>
                      <a:pt x="60" y="94"/>
                    </a:cubicBezTo>
                    <a:cubicBezTo>
                      <a:pt x="374" y="94"/>
                      <a:pt x="374" y="94"/>
                      <a:pt x="374" y="94"/>
                    </a:cubicBezTo>
                    <a:cubicBezTo>
                      <a:pt x="418" y="94"/>
                      <a:pt x="434" y="63"/>
                      <a:pt x="410" y="27"/>
                    </a:cubicBezTo>
                    <a:close/>
                  </a:path>
                </a:pathLst>
              </a:custGeom>
              <a:solidFill>
                <a:srgbClr val="99AE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0" name="Freeform 24"/>
              <p:cNvSpPr/>
              <p:nvPr/>
            </p:nvSpPr>
            <p:spPr bwMode="auto">
              <a:xfrm>
                <a:off x="4446588" y="4437063"/>
                <a:ext cx="1316038" cy="355600"/>
              </a:xfrm>
              <a:custGeom>
                <a:avLst/>
                <a:gdLst>
                  <a:gd name="T0" fmla="*/ 0 w 829"/>
                  <a:gd name="T1" fmla="*/ 224 h 224"/>
                  <a:gd name="T2" fmla="*/ 829 w 829"/>
                  <a:gd name="T3" fmla="*/ 224 h 224"/>
                  <a:gd name="T4" fmla="*/ 682 w 829"/>
                  <a:gd name="T5" fmla="*/ 0 h 224"/>
                  <a:gd name="T6" fmla="*/ 147 w 829"/>
                  <a:gd name="T7" fmla="*/ 0 h 224"/>
                  <a:gd name="T8" fmla="*/ 0 w 829"/>
                  <a:gd name="T9" fmla="*/ 224 h 224"/>
                </a:gdLst>
                <a:ahLst/>
                <a:cxnLst>
                  <a:cxn ang="0">
                    <a:pos x="T0" y="T1"/>
                  </a:cxn>
                  <a:cxn ang="0">
                    <a:pos x="T2" y="T3"/>
                  </a:cxn>
                  <a:cxn ang="0">
                    <a:pos x="T4" y="T5"/>
                  </a:cxn>
                  <a:cxn ang="0">
                    <a:pos x="T6" y="T7"/>
                  </a:cxn>
                  <a:cxn ang="0">
                    <a:pos x="T8" y="T9"/>
                  </a:cxn>
                </a:cxnLst>
                <a:rect l="0" t="0" r="r" b="b"/>
                <a:pathLst>
                  <a:path w="829" h="224">
                    <a:moveTo>
                      <a:pt x="0" y="224"/>
                    </a:moveTo>
                    <a:lnTo>
                      <a:pt x="829" y="224"/>
                    </a:lnTo>
                    <a:lnTo>
                      <a:pt x="682" y="0"/>
                    </a:lnTo>
                    <a:lnTo>
                      <a:pt x="147" y="0"/>
                    </a:lnTo>
                    <a:lnTo>
                      <a:pt x="0" y="224"/>
                    </a:lnTo>
                    <a:close/>
                  </a:path>
                </a:pathLst>
              </a:custGeom>
              <a:solidFill>
                <a:srgbClr val="637C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1" name="Freeform 25"/>
              <p:cNvSpPr/>
              <p:nvPr/>
            </p:nvSpPr>
            <p:spPr bwMode="auto">
              <a:xfrm>
                <a:off x="4679951" y="4083050"/>
                <a:ext cx="849313" cy="354012"/>
              </a:xfrm>
              <a:custGeom>
                <a:avLst/>
                <a:gdLst>
                  <a:gd name="T0" fmla="*/ 535 w 535"/>
                  <a:gd name="T1" fmla="*/ 223 h 223"/>
                  <a:gd name="T2" fmla="*/ 388 w 535"/>
                  <a:gd name="T3" fmla="*/ 0 h 223"/>
                  <a:gd name="T4" fmla="*/ 147 w 535"/>
                  <a:gd name="T5" fmla="*/ 0 h 223"/>
                  <a:gd name="T6" fmla="*/ 0 w 535"/>
                  <a:gd name="T7" fmla="*/ 223 h 223"/>
                  <a:gd name="T8" fmla="*/ 535 w 535"/>
                  <a:gd name="T9" fmla="*/ 223 h 223"/>
                </a:gdLst>
                <a:ahLst/>
                <a:cxnLst>
                  <a:cxn ang="0">
                    <a:pos x="T0" y="T1"/>
                  </a:cxn>
                  <a:cxn ang="0">
                    <a:pos x="T2" y="T3"/>
                  </a:cxn>
                  <a:cxn ang="0">
                    <a:pos x="T4" y="T5"/>
                  </a:cxn>
                  <a:cxn ang="0">
                    <a:pos x="T6" y="T7"/>
                  </a:cxn>
                  <a:cxn ang="0">
                    <a:pos x="T8" y="T9"/>
                  </a:cxn>
                </a:cxnLst>
                <a:rect l="0" t="0" r="r" b="b"/>
                <a:pathLst>
                  <a:path w="535" h="223">
                    <a:moveTo>
                      <a:pt x="535" y="223"/>
                    </a:moveTo>
                    <a:lnTo>
                      <a:pt x="388" y="0"/>
                    </a:lnTo>
                    <a:lnTo>
                      <a:pt x="147" y="0"/>
                    </a:lnTo>
                    <a:lnTo>
                      <a:pt x="0" y="223"/>
                    </a:lnTo>
                    <a:lnTo>
                      <a:pt x="535" y="223"/>
                    </a:lnTo>
                    <a:close/>
                  </a:path>
                </a:pathLst>
              </a:custGeom>
              <a:solidFill>
                <a:srgbClr val="5DB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247" name="Group 246"/>
            <p:cNvGrpSpPr/>
            <p:nvPr/>
          </p:nvGrpSpPr>
          <p:grpSpPr>
            <a:xfrm>
              <a:off x="7345919" y="952594"/>
              <a:ext cx="434875" cy="1695250"/>
              <a:chOff x="5042311" y="1675199"/>
              <a:chExt cx="485290" cy="1891780"/>
            </a:xfrm>
          </p:grpSpPr>
          <p:sp>
            <p:nvSpPr>
              <p:cNvPr id="242" name="Oval 241"/>
              <p:cNvSpPr/>
              <p:nvPr/>
            </p:nvSpPr>
            <p:spPr>
              <a:xfrm>
                <a:off x="5285745" y="2949626"/>
                <a:ext cx="241856" cy="24185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242"/>
              <p:cNvSpPr/>
              <p:nvPr/>
            </p:nvSpPr>
            <p:spPr>
              <a:xfrm>
                <a:off x="5163239" y="3444473"/>
                <a:ext cx="122506" cy="12250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Oval 243"/>
              <p:cNvSpPr/>
              <p:nvPr/>
            </p:nvSpPr>
            <p:spPr>
              <a:xfrm>
                <a:off x="5405095" y="1910840"/>
                <a:ext cx="122506" cy="12250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244"/>
              <p:cNvSpPr/>
              <p:nvPr/>
            </p:nvSpPr>
            <p:spPr>
              <a:xfrm>
                <a:off x="5042311" y="2146463"/>
                <a:ext cx="205211" cy="205211"/>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245"/>
              <p:cNvSpPr/>
              <p:nvPr/>
            </p:nvSpPr>
            <p:spPr>
              <a:xfrm>
                <a:off x="5176775" y="1675199"/>
                <a:ext cx="170143" cy="170143"/>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 name="Group 4"/>
          <p:cNvGrpSpPr/>
          <p:nvPr/>
        </p:nvGrpSpPr>
        <p:grpSpPr>
          <a:xfrm>
            <a:off x="3525284" y="975264"/>
            <a:ext cx="641253" cy="2332772"/>
            <a:chOff x="4700379" y="1300351"/>
            <a:chExt cx="855004" cy="3110363"/>
          </a:xfrm>
        </p:grpSpPr>
        <p:grpSp>
          <p:nvGrpSpPr>
            <p:cNvPr id="206" name="Group 205"/>
            <p:cNvGrpSpPr/>
            <p:nvPr/>
          </p:nvGrpSpPr>
          <p:grpSpPr>
            <a:xfrm>
              <a:off x="4700379" y="1634177"/>
              <a:ext cx="855004" cy="2776537"/>
              <a:chOff x="8975726" y="3211513"/>
              <a:chExt cx="609600" cy="1979612"/>
            </a:xfrm>
          </p:grpSpPr>
          <p:sp>
            <p:nvSpPr>
              <p:cNvPr id="199" name="Freeform 31"/>
              <p:cNvSpPr/>
              <p:nvPr/>
            </p:nvSpPr>
            <p:spPr bwMode="auto">
              <a:xfrm>
                <a:off x="9093201" y="4392613"/>
                <a:ext cx="374650" cy="754062"/>
              </a:xfrm>
              <a:custGeom>
                <a:avLst/>
                <a:gdLst>
                  <a:gd name="T0" fmla="*/ 0 w 100"/>
                  <a:gd name="T1" fmla="*/ 100 h 200"/>
                  <a:gd name="T2" fmla="*/ 0 w 100"/>
                  <a:gd name="T3" fmla="*/ 150 h 200"/>
                  <a:gd name="T4" fmla="*/ 50 w 100"/>
                  <a:gd name="T5" fmla="*/ 200 h 200"/>
                  <a:gd name="T6" fmla="*/ 100 w 100"/>
                  <a:gd name="T7" fmla="*/ 150 h 200"/>
                  <a:gd name="T8" fmla="*/ 100 w 100"/>
                  <a:gd name="T9" fmla="*/ 100 h 200"/>
                  <a:gd name="T10" fmla="*/ 100 w 100"/>
                  <a:gd name="T11" fmla="*/ 0 h 200"/>
                  <a:gd name="T12" fmla="*/ 0 w 100"/>
                  <a:gd name="T13" fmla="*/ 0 h 200"/>
                  <a:gd name="T14" fmla="*/ 0 w 100"/>
                  <a:gd name="T15" fmla="*/ 100 h 2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200">
                    <a:moveTo>
                      <a:pt x="0" y="100"/>
                    </a:moveTo>
                    <a:cubicBezTo>
                      <a:pt x="0" y="150"/>
                      <a:pt x="0" y="150"/>
                      <a:pt x="0" y="150"/>
                    </a:cubicBezTo>
                    <a:cubicBezTo>
                      <a:pt x="0" y="177"/>
                      <a:pt x="22" y="200"/>
                      <a:pt x="50" y="200"/>
                    </a:cubicBezTo>
                    <a:cubicBezTo>
                      <a:pt x="78" y="200"/>
                      <a:pt x="100" y="177"/>
                      <a:pt x="100" y="150"/>
                    </a:cubicBezTo>
                    <a:cubicBezTo>
                      <a:pt x="100" y="100"/>
                      <a:pt x="100" y="100"/>
                      <a:pt x="100" y="100"/>
                    </a:cubicBezTo>
                    <a:cubicBezTo>
                      <a:pt x="100" y="0"/>
                      <a:pt x="100" y="0"/>
                      <a:pt x="100" y="0"/>
                    </a:cubicBezTo>
                    <a:cubicBezTo>
                      <a:pt x="0" y="0"/>
                      <a:pt x="0" y="0"/>
                      <a:pt x="0" y="0"/>
                    </a:cubicBezTo>
                    <a:lnTo>
                      <a:pt x="0" y="100"/>
                    </a:lnTo>
                    <a:close/>
                  </a:path>
                </a:pathLst>
              </a:custGeom>
              <a:solidFill>
                <a:srgbClr val="D9E0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0" name="Freeform 32"/>
              <p:cNvSpPr/>
              <p:nvPr/>
            </p:nvSpPr>
            <p:spPr bwMode="auto">
              <a:xfrm>
                <a:off x="8975726" y="3211513"/>
                <a:ext cx="609600" cy="1979612"/>
              </a:xfrm>
              <a:custGeom>
                <a:avLst/>
                <a:gdLst>
                  <a:gd name="T0" fmla="*/ 132 w 162"/>
                  <a:gd name="T1" fmla="*/ 0 h 525"/>
                  <a:gd name="T2" fmla="*/ 30 w 162"/>
                  <a:gd name="T3" fmla="*/ 0 h 525"/>
                  <a:gd name="T4" fmla="*/ 0 w 162"/>
                  <a:gd name="T5" fmla="*/ 30 h 525"/>
                  <a:gd name="T6" fmla="*/ 19 w 162"/>
                  <a:gd name="T7" fmla="*/ 58 h 525"/>
                  <a:gd name="T8" fmla="*/ 19 w 162"/>
                  <a:gd name="T9" fmla="*/ 301 h 525"/>
                  <a:gd name="T10" fmla="*/ 19 w 162"/>
                  <a:gd name="T11" fmla="*/ 325 h 525"/>
                  <a:gd name="T12" fmla="*/ 19 w 162"/>
                  <a:gd name="T13" fmla="*/ 463 h 525"/>
                  <a:gd name="T14" fmla="*/ 81 w 162"/>
                  <a:gd name="T15" fmla="*/ 525 h 525"/>
                  <a:gd name="T16" fmla="*/ 143 w 162"/>
                  <a:gd name="T17" fmla="*/ 463 h 525"/>
                  <a:gd name="T18" fmla="*/ 143 w 162"/>
                  <a:gd name="T19" fmla="*/ 325 h 525"/>
                  <a:gd name="T20" fmla="*/ 143 w 162"/>
                  <a:gd name="T21" fmla="*/ 301 h 525"/>
                  <a:gd name="T22" fmla="*/ 143 w 162"/>
                  <a:gd name="T23" fmla="*/ 58 h 525"/>
                  <a:gd name="T24" fmla="*/ 162 w 162"/>
                  <a:gd name="T25" fmla="*/ 30 h 525"/>
                  <a:gd name="T26" fmla="*/ 132 w 162"/>
                  <a:gd name="T27" fmla="*/ 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525">
                    <a:moveTo>
                      <a:pt x="132" y="0"/>
                    </a:moveTo>
                    <a:cubicBezTo>
                      <a:pt x="30" y="0"/>
                      <a:pt x="30" y="0"/>
                      <a:pt x="30" y="0"/>
                    </a:cubicBezTo>
                    <a:cubicBezTo>
                      <a:pt x="14" y="0"/>
                      <a:pt x="0" y="13"/>
                      <a:pt x="0" y="30"/>
                    </a:cubicBezTo>
                    <a:cubicBezTo>
                      <a:pt x="0" y="42"/>
                      <a:pt x="8" y="53"/>
                      <a:pt x="19" y="58"/>
                    </a:cubicBezTo>
                    <a:cubicBezTo>
                      <a:pt x="19" y="301"/>
                      <a:pt x="19" y="301"/>
                      <a:pt x="19" y="301"/>
                    </a:cubicBezTo>
                    <a:cubicBezTo>
                      <a:pt x="19" y="325"/>
                      <a:pt x="19" y="325"/>
                      <a:pt x="19" y="325"/>
                    </a:cubicBezTo>
                    <a:cubicBezTo>
                      <a:pt x="19" y="463"/>
                      <a:pt x="19" y="463"/>
                      <a:pt x="19" y="463"/>
                    </a:cubicBezTo>
                    <a:cubicBezTo>
                      <a:pt x="19" y="497"/>
                      <a:pt x="47" y="525"/>
                      <a:pt x="81" y="525"/>
                    </a:cubicBezTo>
                    <a:cubicBezTo>
                      <a:pt x="115" y="525"/>
                      <a:pt x="143" y="497"/>
                      <a:pt x="143" y="463"/>
                    </a:cubicBezTo>
                    <a:cubicBezTo>
                      <a:pt x="143" y="325"/>
                      <a:pt x="143" y="325"/>
                      <a:pt x="143" y="325"/>
                    </a:cubicBezTo>
                    <a:cubicBezTo>
                      <a:pt x="143" y="301"/>
                      <a:pt x="143" y="301"/>
                      <a:pt x="143" y="301"/>
                    </a:cubicBezTo>
                    <a:cubicBezTo>
                      <a:pt x="143" y="58"/>
                      <a:pt x="143" y="58"/>
                      <a:pt x="143" y="58"/>
                    </a:cubicBezTo>
                    <a:cubicBezTo>
                      <a:pt x="154" y="53"/>
                      <a:pt x="162" y="42"/>
                      <a:pt x="162" y="30"/>
                    </a:cubicBezTo>
                    <a:cubicBezTo>
                      <a:pt x="162" y="13"/>
                      <a:pt x="148" y="0"/>
                      <a:pt x="132" y="0"/>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1" name="Freeform 33"/>
              <p:cNvSpPr/>
              <p:nvPr/>
            </p:nvSpPr>
            <p:spPr bwMode="auto">
              <a:xfrm>
                <a:off x="9021763" y="3257550"/>
                <a:ext cx="517525" cy="1135062"/>
              </a:xfrm>
              <a:custGeom>
                <a:avLst/>
                <a:gdLst>
                  <a:gd name="T0" fmla="*/ 120 w 138"/>
                  <a:gd name="T1" fmla="*/ 0 h 301"/>
                  <a:gd name="T2" fmla="*/ 18 w 138"/>
                  <a:gd name="T3" fmla="*/ 0 h 301"/>
                  <a:gd name="T4" fmla="*/ 0 w 138"/>
                  <a:gd name="T5" fmla="*/ 18 h 301"/>
                  <a:gd name="T6" fmla="*/ 18 w 138"/>
                  <a:gd name="T7" fmla="*/ 36 h 301"/>
                  <a:gd name="T8" fmla="*/ 19 w 138"/>
                  <a:gd name="T9" fmla="*/ 36 h 301"/>
                  <a:gd name="T10" fmla="*/ 19 w 138"/>
                  <a:gd name="T11" fmla="*/ 201 h 301"/>
                  <a:gd name="T12" fmla="*/ 19 w 138"/>
                  <a:gd name="T13" fmla="*/ 205 h 301"/>
                  <a:gd name="T14" fmla="*/ 19 w 138"/>
                  <a:gd name="T15" fmla="*/ 301 h 301"/>
                  <a:gd name="T16" fmla="*/ 119 w 138"/>
                  <a:gd name="T17" fmla="*/ 301 h 301"/>
                  <a:gd name="T18" fmla="*/ 119 w 138"/>
                  <a:gd name="T19" fmla="*/ 205 h 301"/>
                  <a:gd name="T20" fmla="*/ 119 w 138"/>
                  <a:gd name="T21" fmla="*/ 201 h 301"/>
                  <a:gd name="T22" fmla="*/ 119 w 138"/>
                  <a:gd name="T23" fmla="*/ 36 h 301"/>
                  <a:gd name="T24" fmla="*/ 120 w 138"/>
                  <a:gd name="T25" fmla="*/ 36 h 301"/>
                  <a:gd name="T26" fmla="*/ 138 w 138"/>
                  <a:gd name="T27" fmla="*/ 18 h 301"/>
                  <a:gd name="T28" fmla="*/ 120 w 138"/>
                  <a:gd name="T2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301">
                    <a:moveTo>
                      <a:pt x="120" y="0"/>
                    </a:moveTo>
                    <a:cubicBezTo>
                      <a:pt x="18" y="0"/>
                      <a:pt x="18" y="0"/>
                      <a:pt x="18" y="0"/>
                    </a:cubicBezTo>
                    <a:cubicBezTo>
                      <a:pt x="8" y="0"/>
                      <a:pt x="0" y="8"/>
                      <a:pt x="0" y="18"/>
                    </a:cubicBezTo>
                    <a:cubicBezTo>
                      <a:pt x="0" y="28"/>
                      <a:pt x="8" y="36"/>
                      <a:pt x="18" y="36"/>
                    </a:cubicBezTo>
                    <a:cubicBezTo>
                      <a:pt x="19" y="36"/>
                      <a:pt x="19" y="36"/>
                      <a:pt x="19" y="36"/>
                    </a:cubicBezTo>
                    <a:cubicBezTo>
                      <a:pt x="19" y="201"/>
                      <a:pt x="19" y="201"/>
                      <a:pt x="19" y="201"/>
                    </a:cubicBezTo>
                    <a:cubicBezTo>
                      <a:pt x="19" y="205"/>
                      <a:pt x="19" y="205"/>
                      <a:pt x="19" y="205"/>
                    </a:cubicBezTo>
                    <a:cubicBezTo>
                      <a:pt x="19" y="301"/>
                      <a:pt x="19" y="301"/>
                      <a:pt x="19" y="301"/>
                    </a:cubicBezTo>
                    <a:cubicBezTo>
                      <a:pt x="119" y="301"/>
                      <a:pt x="119" y="301"/>
                      <a:pt x="119" y="301"/>
                    </a:cubicBezTo>
                    <a:cubicBezTo>
                      <a:pt x="119" y="205"/>
                      <a:pt x="119" y="205"/>
                      <a:pt x="119" y="205"/>
                    </a:cubicBezTo>
                    <a:cubicBezTo>
                      <a:pt x="119" y="201"/>
                      <a:pt x="119" y="201"/>
                      <a:pt x="119" y="201"/>
                    </a:cubicBezTo>
                    <a:cubicBezTo>
                      <a:pt x="119" y="36"/>
                      <a:pt x="119" y="36"/>
                      <a:pt x="119" y="36"/>
                    </a:cubicBezTo>
                    <a:cubicBezTo>
                      <a:pt x="120" y="36"/>
                      <a:pt x="120" y="36"/>
                      <a:pt x="120" y="36"/>
                    </a:cubicBezTo>
                    <a:cubicBezTo>
                      <a:pt x="130" y="36"/>
                      <a:pt x="138" y="28"/>
                      <a:pt x="138" y="18"/>
                    </a:cubicBezTo>
                    <a:cubicBezTo>
                      <a:pt x="138" y="8"/>
                      <a:pt x="130" y="0"/>
                      <a:pt x="12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2" name="Rectangle 34"/>
              <p:cNvSpPr>
                <a:spLocks noChangeArrowheads="1"/>
              </p:cNvSpPr>
              <p:nvPr/>
            </p:nvSpPr>
            <p:spPr bwMode="auto">
              <a:xfrm>
                <a:off x="9093201" y="4014788"/>
                <a:ext cx="374650" cy="377825"/>
              </a:xfrm>
              <a:prstGeom prst="rect">
                <a:avLst/>
              </a:prstGeom>
              <a:solidFill>
                <a:srgbClr val="5DB5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03" name="Rectangle 35"/>
              <p:cNvSpPr>
                <a:spLocks noChangeArrowheads="1"/>
              </p:cNvSpPr>
              <p:nvPr/>
            </p:nvSpPr>
            <p:spPr bwMode="auto">
              <a:xfrm>
                <a:off x="9280526" y="5146675"/>
                <a:ext cx="1588" cy="1587"/>
              </a:xfrm>
              <a:prstGeom prst="rect">
                <a:avLst/>
              </a:prstGeom>
              <a:solidFill>
                <a:srgbClr val="D9E0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04" name="Rectangle 36"/>
              <p:cNvSpPr>
                <a:spLocks noChangeArrowheads="1"/>
              </p:cNvSpPr>
              <p:nvPr/>
            </p:nvSpPr>
            <p:spPr bwMode="auto">
              <a:xfrm>
                <a:off x="9093201" y="4392613"/>
                <a:ext cx="374650" cy="376237"/>
              </a:xfrm>
              <a:prstGeom prst="rect">
                <a:avLst/>
              </a:prstGeom>
              <a:solidFill>
                <a:srgbClr val="637C9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05" name="Freeform 37"/>
              <p:cNvSpPr/>
              <p:nvPr/>
            </p:nvSpPr>
            <p:spPr bwMode="auto">
              <a:xfrm>
                <a:off x="9093201" y="4768850"/>
                <a:ext cx="374650" cy="377825"/>
              </a:xfrm>
              <a:custGeom>
                <a:avLst/>
                <a:gdLst>
                  <a:gd name="T0" fmla="*/ 100 w 100"/>
                  <a:gd name="T1" fmla="*/ 50 h 100"/>
                  <a:gd name="T2" fmla="*/ 100 w 100"/>
                  <a:gd name="T3" fmla="*/ 0 h 100"/>
                  <a:gd name="T4" fmla="*/ 0 w 100"/>
                  <a:gd name="T5" fmla="*/ 0 h 100"/>
                  <a:gd name="T6" fmla="*/ 0 w 100"/>
                  <a:gd name="T7" fmla="*/ 50 h 100"/>
                  <a:gd name="T8" fmla="*/ 50 w 100"/>
                  <a:gd name="T9" fmla="*/ 100 h 100"/>
                  <a:gd name="T10" fmla="*/ 50 w 100"/>
                  <a:gd name="T11" fmla="*/ 100 h 100"/>
                  <a:gd name="T12" fmla="*/ 100 w 100"/>
                  <a:gd name="T13" fmla="*/ 50 h 100"/>
                </a:gdLst>
                <a:ahLst/>
                <a:cxnLst>
                  <a:cxn ang="0">
                    <a:pos x="T0" y="T1"/>
                  </a:cxn>
                  <a:cxn ang="0">
                    <a:pos x="T2" y="T3"/>
                  </a:cxn>
                  <a:cxn ang="0">
                    <a:pos x="T4" y="T5"/>
                  </a:cxn>
                  <a:cxn ang="0">
                    <a:pos x="T6" y="T7"/>
                  </a:cxn>
                  <a:cxn ang="0">
                    <a:pos x="T8" y="T9"/>
                  </a:cxn>
                  <a:cxn ang="0">
                    <a:pos x="T10" y="T11"/>
                  </a:cxn>
                  <a:cxn ang="0">
                    <a:pos x="T12" y="T13"/>
                  </a:cxn>
                </a:cxnLst>
                <a:rect l="0" t="0" r="r" b="b"/>
                <a:pathLst>
                  <a:path w="100" h="100">
                    <a:moveTo>
                      <a:pt x="100" y="50"/>
                    </a:moveTo>
                    <a:cubicBezTo>
                      <a:pt x="100" y="0"/>
                      <a:pt x="100" y="0"/>
                      <a:pt x="100" y="0"/>
                    </a:cubicBezTo>
                    <a:cubicBezTo>
                      <a:pt x="0" y="0"/>
                      <a:pt x="0" y="0"/>
                      <a:pt x="0" y="0"/>
                    </a:cubicBezTo>
                    <a:cubicBezTo>
                      <a:pt x="0" y="50"/>
                      <a:pt x="0" y="50"/>
                      <a:pt x="0" y="50"/>
                    </a:cubicBezTo>
                    <a:cubicBezTo>
                      <a:pt x="0" y="77"/>
                      <a:pt x="22" y="100"/>
                      <a:pt x="50" y="100"/>
                    </a:cubicBezTo>
                    <a:cubicBezTo>
                      <a:pt x="50" y="100"/>
                      <a:pt x="50" y="100"/>
                      <a:pt x="50" y="100"/>
                    </a:cubicBezTo>
                    <a:cubicBezTo>
                      <a:pt x="78" y="100"/>
                      <a:pt x="100" y="77"/>
                      <a:pt x="100" y="50"/>
                    </a:cubicBezTo>
                    <a:close/>
                  </a:path>
                </a:pathLst>
              </a:custGeom>
              <a:solidFill>
                <a:srgbClr val="99AE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248" name="Group 247"/>
            <p:cNvGrpSpPr/>
            <p:nvPr/>
          </p:nvGrpSpPr>
          <p:grpSpPr>
            <a:xfrm flipH="1">
              <a:off x="4964047" y="1300351"/>
              <a:ext cx="326509" cy="1361788"/>
              <a:chOff x="5163239" y="2047322"/>
              <a:chExt cx="364362" cy="1519657"/>
            </a:xfrm>
          </p:grpSpPr>
          <p:sp>
            <p:nvSpPr>
              <p:cNvPr id="249" name="Oval 248"/>
              <p:cNvSpPr/>
              <p:nvPr/>
            </p:nvSpPr>
            <p:spPr>
              <a:xfrm>
                <a:off x="5285745" y="2949626"/>
                <a:ext cx="241856" cy="24185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Oval 249"/>
              <p:cNvSpPr/>
              <p:nvPr/>
            </p:nvSpPr>
            <p:spPr>
              <a:xfrm>
                <a:off x="5163239" y="3444473"/>
                <a:ext cx="122506" cy="12250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250"/>
              <p:cNvSpPr/>
              <p:nvPr/>
            </p:nvSpPr>
            <p:spPr>
              <a:xfrm>
                <a:off x="5231696" y="2613670"/>
                <a:ext cx="122506" cy="12250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Oval 252"/>
              <p:cNvSpPr/>
              <p:nvPr/>
            </p:nvSpPr>
            <p:spPr>
              <a:xfrm>
                <a:off x="5339329" y="2047322"/>
                <a:ext cx="170142" cy="170142"/>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 name="Group 6"/>
          <p:cNvGrpSpPr/>
          <p:nvPr/>
        </p:nvGrpSpPr>
        <p:grpSpPr>
          <a:xfrm>
            <a:off x="6871828" y="975264"/>
            <a:ext cx="1280837" cy="2332772"/>
            <a:chOff x="9162437" y="1300351"/>
            <a:chExt cx="1707783" cy="3110363"/>
          </a:xfrm>
        </p:grpSpPr>
        <p:grpSp>
          <p:nvGrpSpPr>
            <p:cNvPr id="207" name="Group 206"/>
            <p:cNvGrpSpPr/>
            <p:nvPr/>
          </p:nvGrpSpPr>
          <p:grpSpPr>
            <a:xfrm>
              <a:off x="9162437" y="1649763"/>
              <a:ext cx="1707783" cy="2760951"/>
              <a:chOff x="6604001" y="3222625"/>
              <a:chExt cx="1217613" cy="1968500"/>
            </a:xfrm>
          </p:grpSpPr>
          <p:sp>
            <p:nvSpPr>
              <p:cNvPr id="62" name="Freeform 26"/>
              <p:cNvSpPr/>
              <p:nvPr/>
            </p:nvSpPr>
            <p:spPr bwMode="auto">
              <a:xfrm>
                <a:off x="6604001" y="3222625"/>
                <a:ext cx="1217613" cy="1968500"/>
              </a:xfrm>
              <a:custGeom>
                <a:avLst/>
                <a:gdLst>
                  <a:gd name="T0" fmla="*/ 162 w 324"/>
                  <a:gd name="T1" fmla="*/ 522 h 522"/>
                  <a:gd name="T2" fmla="*/ 9 w 324"/>
                  <a:gd name="T3" fmla="*/ 414 h 522"/>
                  <a:gd name="T4" fmla="*/ 0 w 324"/>
                  <a:gd name="T5" fmla="*/ 360 h 522"/>
                  <a:gd name="T6" fmla="*/ 9 w 324"/>
                  <a:gd name="T7" fmla="*/ 306 h 522"/>
                  <a:gd name="T8" fmla="*/ 100 w 324"/>
                  <a:gd name="T9" fmla="*/ 210 h 522"/>
                  <a:gd name="T10" fmla="*/ 100 w 324"/>
                  <a:gd name="T11" fmla="*/ 57 h 522"/>
                  <a:gd name="T12" fmla="*/ 81 w 324"/>
                  <a:gd name="T13" fmla="*/ 30 h 522"/>
                  <a:gd name="T14" fmla="*/ 111 w 324"/>
                  <a:gd name="T15" fmla="*/ 0 h 522"/>
                  <a:gd name="T16" fmla="*/ 213 w 324"/>
                  <a:gd name="T17" fmla="*/ 0 h 522"/>
                  <a:gd name="T18" fmla="*/ 243 w 324"/>
                  <a:gd name="T19" fmla="*/ 30 h 522"/>
                  <a:gd name="T20" fmla="*/ 224 w 324"/>
                  <a:gd name="T21" fmla="*/ 57 h 522"/>
                  <a:gd name="T22" fmla="*/ 224 w 324"/>
                  <a:gd name="T23" fmla="*/ 210 h 522"/>
                  <a:gd name="T24" fmla="*/ 315 w 324"/>
                  <a:gd name="T25" fmla="*/ 306 h 522"/>
                  <a:gd name="T26" fmla="*/ 324 w 324"/>
                  <a:gd name="T27" fmla="*/ 360 h 522"/>
                  <a:gd name="T28" fmla="*/ 315 w 324"/>
                  <a:gd name="T29" fmla="*/ 414 h 522"/>
                  <a:gd name="T30" fmla="*/ 162 w 324"/>
                  <a:gd name="T31" fmla="*/ 522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4" h="522">
                    <a:moveTo>
                      <a:pt x="162" y="522"/>
                    </a:moveTo>
                    <a:cubicBezTo>
                      <a:pt x="94" y="522"/>
                      <a:pt x="32" y="478"/>
                      <a:pt x="9" y="414"/>
                    </a:cubicBezTo>
                    <a:cubicBezTo>
                      <a:pt x="3" y="396"/>
                      <a:pt x="0" y="378"/>
                      <a:pt x="0" y="360"/>
                    </a:cubicBezTo>
                    <a:cubicBezTo>
                      <a:pt x="0" y="341"/>
                      <a:pt x="3" y="323"/>
                      <a:pt x="9" y="306"/>
                    </a:cubicBezTo>
                    <a:cubicBezTo>
                      <a:pt x="25" y="262"/>
                      <a:pt x="57" y="228"/>
                      <a:pt x="100" y="210"/>
                    </a:cubicBezTo>
                    <a:cubicBezTo>
                      <a:pt x="100" y="57"/>
                      <a:pt x="100" y="57"/>
                      <a:pt x="100" y="57"/>
                    </a:cubicBezTo>
                    <a:cubicBezTo>
                      <a:pt x="89" y="52"/>
                      <a:pt x="81" y="42"/>
                      <a:pt x="81" y="30"/>
                    </a:cubicBezTo>
                    <a:cubicBezTo>
                      <a:pt x="81" y="13"/>
                      <a:pt x="95" y="0"/>
                      <a:pt x="111" y="0"/>
                    </a:cubicBezTo>
                    <a:cubicBezTo>
                      <a:pt x="213" y="0"/>
                      <a:pt x="213" y="0"/>
                      <a:pt x="213" y="0"/>
                    </a:cubicBezTo>
                    <a:cubicBezTo>
                      <a:pt x="229" y="0"/>
                      <a:pt x="243" y="13"/>
                      <a:pt x="243" y="30"/>
                    </a:cubicBezTo>
                    <a:cubicBezTo>
                      <a:pt x="243" y="42"/>
                      <a:pt x="235" y="53"/>
                      <a:pt x="224" y="57"/>
                    </a:cubicBezTo>
                    <a:cubicBezTo>
                      <a:pt x="224" y="210"/>
                      <a:pt x="224" y="210"/>
                      <a:pt x="224" y="210"/>
                    </a:cubicBezTo>
                    <a:cubicBezTo>
                      <a:pt x="267" y="228"/>
                      <a:pt x="299" y="262"/>
                      <a:pt x="315" y="306"/>
                    </a:cubicBezTo>
                    <a:cubicBezTo>
                      <a:pt x="321" y="323"/>
                      <a:pt x="324" y="341"/>
                      <a:pt x="324" y="360"/>
                    </a:cubicBezTo>
                    <a:cubicBezTo>
                      <a:pt x="324" y="378"/>
                      <a:pt x="321" y="396"/>
                      <a:pt x="315" y="414"/>
                    </a:cubicBezTo>
                    <a:cubicBezTo>
                      <a:pt x="292" y="478"/>
                      <a:pt x="231" y="522"/>
                      <a:pt x="162" y="522"/>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Freeform 27"/>
              <p:cNvSpPr/>
              <p:nvPr/>
            </p:nvSpPr>
            <p:spPr bwMode="auto">
              <a:xfrm>
                <a:off x="6650038" y="3268663"/>
                <a:ext cx="1127125" cy="1878012"/>
              </a:xfrm>
              <a:custGeom>
                <a:avLst/>
                <a:gdLst>
                  <a:gd name="T0" fmla="*/ 292 w 300"/>
                  <a:gd name="T1" fmla="*/ 298 h 498"/>
                  <a:gd name="T2" fmla="*/ 200 w 300"/>
                  <a:gd name="T3" fmla="*/ 206 h 498"/>
                  <a:gd name="T4" fmla="*/ 200 w 300"/>
                  <a:gd name="T5" fmla="*/ 36 h 498"/>
                  <a:gd name="T6" fmla="*/ 201 w 300"/>
                  <a:gd name="T7" fmla="*/ 36 h 498"/>
                  <a:gd name="T8" fmla="*/ 219 w 300"/>
                  <a:gd name="T9" fmla="*/ 18 h 498"/>
                  <a:gd name="T10" fmla="*/ 201 w 300"/>
                  <a:gd name="T11" fmla="*/ 0 h 498"/>
                  <a:gd name="T12" fmla="*/ 99 w 300"/>
                  <a:gd name="T13" fmla="*/ 0 h 498"/>
                  <a:gd name="T14" fmla="*/ 81 w 300"/>
                  <a:gd name="T15" fmla="*/ 18 h 498"/>
                  <a:gd name="T16" fmla="*/ 99 w 300"/>
                  <a:gd name="T17" fmla="*/ 36 h 498"/>
                  <a:gd name="T18" fmla="*/ 100 w 300"/>
                  <a:gd name="T19" fmla="*/ 36 h 498"/>
                  <a:gd name="T20" fmla="*/ 100 w 300"/>
                  <a:gd name="T21" fmla="*/ 206 h 498"/>
                  <a:gd name="T22" fmla="*/ 9 w 300"/>
                  <a:gd name="T23" fmla="*/ 298 h 498"/>
                  <a:gd name="T24" fmla="*/ 0 w 300"/>
                  <a:gd name="T25" fmla="*/ 348 h 498"/>
                  <a:gd name="T26" fmla="*/ 9 w 300"/>
                  <a:gd name="T27" fmla="*/ 398 h 498"/>
                  <a:gd name="T28" fmla="*/ 150 w 300"/>
                  <a:gd name="T29" fmla="*/ 498 h 498"/>
                  <a:gd name="T30" fmla="*/ 292 w 300"/>
                  <a:gd name="T31" fmla="*/ 398 h 498"/>
                  <a:gd name="T32" fmla="*/ 300 w 300"/>
                  <a:gd name="T33" fmla="*/ 348 h 498"/>
                  <a:gd name="T34" fmla="*/ 292 w 300"/>
                  <a:gd name="T35" fmla="*/ 29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0" h="498">
                    <a:moveTo>
                      <a:pt x="292" y="298"/>
                    </a:moveTo>
                    <a:cubicBezTo>
                      <a:pt x="277" y="255"/>
                      <a:pt x="243" y="221"/>
                      <a:pt x="200" y="206"/>
                    </a:cubicBezTo>
                    <a:cubicBezTo>
                      <a:pt x="200" y="36"/>
                      <a:pt x="200" y="36"/>
                      <a:pt x="200" y="36"/>
                    </a:cubicBezTo>
                    <a:cubicBezTo>
                      <a:pt x="201" y="36"/>
                      <a:pt x="201" y="36"/>
                      <a:pt x="201" y="36"/>
                    </a:cubicBezTo>
                    <a:cubicBezTo>
                      <a:pt x="211" y="36"/>
                      <a:pt x="219" y="27"/>
                      <a:pt x="219" y="18"/>
                    </a:cubicBezTo>
                    <a:cubicBezTo>
                      <a:pt x="219" y="8"/>
                      <a:pt x="211" y="0"/>
                      <a:pt x="201" y="0"/>
                    </a:cubicBezTo>
                    <a:cubicBezTo>
                      <a:pt x="99" y="0"/>
                      <a:pt x="99" y="0"/>
                      <a:pt x="99" y="0"/>
                    </a:cubicBezTo>
                    <a:cubicBezTo>
                      <a:pt x="90" y="0"/>
                      <a:pt x="81" y="8"/>
                      <a:pt x="81" y="18"/>
                    </a:cubicBezTo>
                    <a:cubicBezTo>
                      <a:pt x="81" y="27"/>
                      <a:pt x="90" y="36"/>
                      <a:pt x="99" y="36"/>
                    </a:cubicBezTo>
                    <a:cubicBezTo>
                      <a:pt x="100" y="36"/>
                      <a:pt x="100" y="36"/>
                      <a:pt x="100" y="36"/>
                    </a:cubicBezTo>
                    <a:cubicBezTo>
                      <a:pt x="100" y="206"/>
                      <a:pt x="100" y="206"/>
                      <a:pt x="100" y="206"/>
                    </a:cubicBezTo>
                    <a:cubicBezTo>
                      <a:pt x="57" y="221"/>
                      <a:pt x="24" y="255"/>
                      <a:pt x="9" y="298"/>
                    </a:cubicBezTo>
                    <a:cubicBezTo>
                      <a:pt x="3" y="313"/>
                      <a:pt x="0" y="330"/>
                      <a:pt x="0" y="348"/>
                    </a:cubicBezTo>
                    <a:cubicBezTo>
                      <a:pt x="0" y="365"/>
                      <a:pt x="3" y="382"/>
                      <a:pt x="9" y="398"/>
                    </a:cubicBezTo>
                    <a:cubicBezTo>
                      <a:pt x="29" y="456"/>
                      <a:pt x="85" y="498"/>
                      <a:pt x="150" y="498"/>
                    </a:cubicBezTo>
                    <a:cubicBezTo>
                      <a:pt x="215" y="498"/>
                      <a:pt x="271" y="456"/>
                      <a:pt x="292" y="398"/>
                    </a:cubicBezTo>
                    <a:cubicBezTo>
                      <a:pt x="297" y="382"/>
                      <a:pt x="300" y="365"/>
                      <a:pt x="300" y="348"/>
                    </a:cubicBezTo>
                    <a:cubicBezTo>
                      <a:pt x="300" y="330"/>
                      <a:pt x="297" y="313"/>
                      <a:pt x="292" y="29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4" name="Freeform 28"/>
              <p:cNvSpPr/>
              <p:nvPr/>
            </p:nvSpPr>
            <p:spPr bwMode="auto">
              <a:xfrm>
                <a:off x="6683376" y="4014788"/>
                <a:ext cx="1063625" cy="377825"/>
              </a:xfrm>
              <a:custGeom>
                <a:avLst/>
                <a:gdLst>
                  <a:gd name="T0" fmla="*/ 0 w 283"/>
                  <a:gd name="T1" fmla="*/ 100 h 100"/>
                  <a:gd name="T2" fmla="*/ 283 w 283"/>
                  <a:gd name="T3" fmla="*/ 100 h 100"/>
                  <a:gd name="T4" fmla="*/ 141 w 283"/>
                  <a:gd name="T5" fmla="*/ 0 h 100"/>
                  <a:gd name="T6" fmla="*/ 0 w 283"/>
                  <a:gd name="T7" fmla="*/ 100 h 100"/>
                </a:gdLst>
                <a:ahLst/>
                <a:cxnLst>
                  <a:cxn ang="0">
                    <a:pos x="T0" y="T1"/>
                  </a:cxn>
                  <a:cxn ang="0">
                    <a:pos x="T2" y="T3"/>
                  </a:cxn>
                  <a:cxn ang="0">
                    <a:pos x="T4" y="T5"/>
                  </a:cxn>
                  <a:cxn ang="0">
                    <a:pos x="T6" y="T7"/>
                  </a:cxn>
                </a:cxnLst>
                <a:rect l="0" t="0" r="r" b="b"/>
                <a:pathLst>
                  <a:path w="283" h="100">
                    <a:moveTo>
                      <a:pt x="0" y="100"/>
                    </a:moveTo>
                    <a:cubicBezTo>
                      <a:pt x="283" y="100"/>
                      <a:pt x="283" y="100"/>
                      <a:pt x="283" y="100"/>
                    </a:cubicBezTo>
                    <a:cubicBezTo>
                      <a:pt x="262" y="41"/>
                      <a:pt x="206" y="0"/>
                      <a:pt x="141" y="0"/>
                    </a:cubicBezTo>
                    <a:cubicBezTo>
                      <a:pt x="76" y="0"/>
                      <a:pt x="20" y="41"/>
                      <a:pt x="0" y="100"/>
                    </a:cubicBezTo>
                    <a:close/>
                  </a:path>
                </a:pathLst>
              </a:custGeom>
              <a:solidFill>
                <a:srgbClr val="5DB51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5" name="Freeform 29"/>
              <p:cNvSpPr/>
              <p:nvPr/>
            </p:nvSpPr>
            <p:spPr bwMode="auto">
              <a:xfrm>
                <a:off x="6650038" y="4392613"/>
                <a:ext cx="1127125" cy="376237"/>
              </a:xfrm>
              <a:custGeom>
                <a:avLst/>
                <a:gdLst>
                  <a:gd name="T0" fmla="*/ 0 w 300"/>
                  <a:gd name="T1" fmla="*/ 50 h 100"/>
                  <a:gd name="T2" fmla="*/ 9 w 300"/>
                  <a:gd name="T3" fmla="*/ 100 h 100"/>
                  <a:gd name="T4" fmla="*/ 292 w 300"/>
                  <a:gd name="T5" fmla="*/ 100 h 100"/>
                  <a:gd name="T6" fmla="*/ 300 w 300"/>
                  <a:gd name="T7" fmla="*/ 50 h 100"/>
                  <a:gd name="T8" fmla="*/ 292 w 300"/>
                  <a:gd name="T9" fmla="*/ 0 h 100"/>
                  <a:gd name="T10" fmla="*/ 9 w 300"/>
                  <a:gd name="T11" fmla="*/ 0 h 100"/>
                  <a:gd name="T12" fmla="*/ 0 w 300"/>
                  <a:gd name="T13" fmla="*/ 50 h 100"/>
                </a:gdLst>
                <a:ahLst/>
                <a:cxnLst>
                  <a:cxn ang="0">
                    <a:pos x="T0" y="T1"/>
                  </a:cxn>
                  <a:cxn ang="0">
                    <a:pos x="T2" y="T3"/>
                  </a:cxn>
                  <a:cxn ang="0">
                    <a:pos x="T4" y="T5"/>
                  </a:cxn>
                  <a:cxn ang="0">
                    <a:pos x="T6" y="T7"/>
                  </a:cxn>
                  <a:cxn ang="0">
                    <a:pos x="T8" y="T9"/>
                  </a:cxn>
                  <a:cxn ang="0">
                    <a:pos x="T10" y="T11"/>
                  </a:cxn>
                  <a:cxn ang="0">
                    <a:pos x="T12" y="T13"/>
                  </a:cxn>
                </a:cxnLst>
                <a:rect l="0" t="0" r="r" b="b"/>
                <a:pathLst>
                  <a:path w="300" h="100">
                    <a:moveTo>
                      <a:pt x="0" y="50"/>
                    </a:moveTo>
                    <a:cubicBezTo>
                      <a:pt x="0" y="67"/>
                      <a:pt x="3" y="84"/>
                      <a:pt x="9" y="100"/>
                    </a:cubicBezTo>
                    <a:cubicBezTo>
                      <a:pt x="292" y="100"/>
                      <a:pt x="292" y="100"/>
                      <a:pt x="292" y="100"/>
                    </a:cubicBezTo>
                    <a:cubicBezTo>
                      <a:pt x="297" y="84"/>
                      <a:pt x="300" y="67"/>
                      <a:pt x="300" y="50"/>
                    </a:cubicBezTo>
                    <a:cubicBezTo>
                      <a:pt x="300" y="32"/>
                      <a:pt x="297" y="15"/>
                      <a:pt x="292" y="0"/>
                    </a:cubicBezTo>
                    <a:cubicBezTo>
                      <a:pt x="9" y="0"/>
                      <a:pt x="9" y="0"/>
                      <a:pt x="9" y="0"/>
                    </a:cubicBezTo>
                    <a:cubicBezTo>
                      <a:pt x="3" y="15"/>
                      <a:pt x="0" y="32"/>
                      <a:pt x="0" y="50"/>
                    </a:cubicBezTo>
                    <a:close/>
                  </a:path>
                </a:pathLst>
              </a:custGeom>
              <a:solidFill>
                <a:srgbClr val="637C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6" name="Freeform 30"/>
              <p:cNvSpPr/>
              <p:nvPr/>
            </p:nvSpPr>
            <p:spPr bwMode="auto">
              <a:xfrm>
                <a:off x="6683376" y="4768850"/>
                <a:ext cx="1063625" cy="377825"/>
              </a:xfrm>
              <a:custGeom>
                <a:avLst/>
                <a:gdLst>
                  <a:gd name="T0" fmla="*/ 283 w 283"/>
                  <a:gd name="T1" fmla="*/ 0 h 100"/>
                  <a:gd name="T2" fmla="*/ 0 w 283"/>
                  <a:gd name="T3" fmla="*/ 0 h 100"/>
                  <a:gd name="T4" fmla="*/ 141 w 283"/>
                  <a:gd name="T5" fmla="*/ 100 h 100"/>
                  <a:gd name="T6" fmla="*/ 283 w 283"/>
                  <a:gd name="T7" fmla="*/ 0 h 100"/>
                </a:gdLst>
                <a:ahLst/>
                <a:cxnLst>
                  <a:cxn ang="0">
                    <a:pos x="T0" y="T1"/>
                  </a:cxn>
                  <a:cxn ang="0">
                    <a:pos x="T2" y="T3"/>
                  </a:cxn>
                  <a:cxn ang="0">
                    <a:pos x="T4" y="T5"/>
                  </a:cxn>
                  <a:cxn ang="0">
                    <a:pos x="T6" y="T7"/>
                  </a:cxn>
                </a:cxnLst>
                <a:rect l="0" t="0" r="r" b="b"/>
                <a:pathLst>
                  <a:path w="283" h="100">
                    <a:moveTo>
                      <a:pt x="283" y="0"/>
                    </a:moveTo>
                    <a:cubicBezTo>
                      <a:pt x="0" y="0"/>
                      <a:pt x="0" y="0"/>
                      <a:pt x="0" y="0"/>
                    </a:cubicBezTo>
                    <a:cubicBezTo>
                      <a:pt x="20" y="58"/>
                      <a:pt x="76" y="100"/>
                      <a:pt x="141" y="100"/>
                    </a:cubicBezTo>
                    <a:cubicBezTo>
                      <a:pt x="206" y="100"/>
                      <a:pt x="262" y="58"/>
                      <a:pt x="283" y="0"/>
                    </a:cubicBezTo>
                    <a:close/>
                  </a:path>
                </a:pathLst>
              </a:custGeom>
              <a:solidFill>
                <a:srgbClr val="99AE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254" name="Group 253"/>
            <p:cNvGrpSpPr/>
            <p:nvPr/>
          </p:nvGrpSpPr>
          <p:grpSpPr>
            <a:xfrm flipH="1">
              <a:off x="9843462" y="1300351"/>
              <a:ext cx="326509" cy="1361788"/>
              <a:chOff x="5163239" y="2047322"/>
              <a:chExt cx="364362" cy="1519657"/>
            </a:xfrm>
          </p:grpSpPr>
          <p:sp>
            <p:nvSpPr>
              <p:cNvPr id="255" name="Oval 254"/>
              <p:cNvSpPr/>
              <p:nvPr/>
            </p:nvSpPr>
            <p:spPr>
              <a:xfrm>
                <a:off x="5285745" y="2949626"/>
                <a:ext cx="241856" cy="24185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Oval 255"/>
              <p:cNvSpPr/>
              <p:nvPr/>
            </p:nvSpPr>
            <p:spPr>
              <a:xfrm>
                <a:off x="5163239" y="3444473"/>
                <a:ext cx="122506" cy="12250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val 256"/>
              <p:cNvSpPr/>
              <p:nvPr/>
            </p:nvSpPr>
            <p:spPr>
              <a:xfrm>
                <a:off x="5231696" y="2613670"/>
                <a:ext cx="122506" cy="122506"/>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p:cNvSpPr/>
              <p:nvPr/>
            </p:nvSpPr>
            <p:spPr>
              <a:xfrm>
                <a:off x="5339329" y="2047322"/>
                <a:ext cx="170142" cy="170142"/>
              </a:xfrm>
              <a:prstGeom prst="ellipse">
                <a:avLst/>
              </a:prstGeom>
              <a:solidFill>
                <a:schemeClr val="bg1"/>
              </a:solidFill>
              <a:ln w="38100">
                <a:solidFill>
                  <a:srgbClr val="E6E6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
                                        </p:tgtEl>
                                        <p:attrNameLst>
                                          <p:attrName>style.visibility</p:attrName>
                                        </p:attrNameLst>
                                      </p:cBhvr>
                                      <p:to>
                                        <p:strVal val="visible"/>
                                      </p:to>
                                    </p:set>
                                    <p:animEffect transition="in" filter="fade">
                                      <p:cBhvr>
                                        <p:cTn id="17" dur="500"/>
                                        <p:tgtEl>
                                          <p:spTgt spid="2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6"/>
                                        </p:tgtEl>
                                        <p:attrNameLst>
                                          <p:attrName>style.visibility</p:attrName>
                                        </p:attrNameLst>
                                      </p:cBhvr>
                                      <p:to>
                                        <p:strVal val="visible"/>
                                      </p:to>
                                    </p:set>
                                    <p:animEffect transition="in" filter="fade">
                                      <p:cBhvr>
                                        <p:cTn id="20" dur="500"/>
                                        <p:tgtEl>
                                          <p:spTgt spid="2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33"/>
                                        </p:tgtEl>
                                        <p:attrNameLst>
                                          <p:attrName>style.visibility</p:attrName>
                                        </p:attrNameLst>
                                      </p:cBhvr>
                                      <p:to>
                                        <p:strVal val="visible"/>
                                      </p:to>
                                    </p:set>
                                    <p:animEffect transition="in" filter="fade">
                                      <p:cBhvr>
                                        <p:cTn id="25" dur="500"/>
                                        <p:tgtEl>
                                          <p:spTgt spid="2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1"/>
                                        </p:tgtEl>
                                        <p:attrNameLst>
                                          <p:attrName>style.visibility</p:attrName>
                                        </p:attrNameLst>
                                      </p:cBhvr>
                                      <p:to>
                                        <p:strVal val="visible"/>
                                      </p:to>
                                    </p:set>
                                    <p:animEffect transition="in" filter="fade">
                                      <p:cBhvr>
                                        <p:cTn id="28" dur="500"/>
                                        <p:tgtEl>
                                          <p:spTgt spid="23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5"/>
                                        </p:tgtEl>
                                        <p:attrNameLst>
                                          <p:attrName>style.visibility</p:attrName>
                                        </p:attrNameLst>
                                      </p:cBhvr>
                                      <p:to>
                                        <p:strVal val="visible"/>
                                      </p:to>
                                    </p:set>
                                    <p:animEffect transition="in" filter="fade">
                                      <p:cBhvr>
                                        <p:cTn id="31" dur="500"/>
                                        <p:tgtEl>
                                          <p:spTgt spid="2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36"/>
                                        </p:tgtEl>
                                        <p:attrNameLst>
                                          <p:attrName>style.visibility</p:attrName>
                                        </p:attrNameLst>
                                      </p:cBhvr>
                                      <p:to>
                                        <p:strVal val="visible"/>
                                      </p:to>
                                    </p:set>
                                    <p:animEffect transition="in" filter="fade">
                                      <p:cBhvr>
                                        <p:cTn id="36" dur="500"/>
                                        <p:tgtEl>
                                          <p:spTgt spid="2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4"/>
                                        </p:tgtEl>
                                        <p:attrNameLst>
                                          <p:attrName>style.visibility</p:attrName>
                                        </p:attrNameLst>
                                      </p:cBhvr>
                                      <p:to>
                                        <p:strVal val="visible"/>
                                      </p:to>
                                    </p:set>
                                    <p:animEffect transition="in" filter="fade">
                                      <p:cBhvr>
                                        <p:cTn id="39" dur="500"/>
                                        <p:tgtEl>
                                          <p:spTgt spid="2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2"/>
                                        </p:tgtEl>
                                        <p:attrNameLst>
                                          <p:attrName>style.visibility</p:attrName>
                                        </p:attrNameLst>
                                      </p:cBhvr>
                                      <p:to>
                                        <p:strVal val="visible"/>
                                      </p:to>
                                    </p:set>
                                    <p:animEffect transition="in" filter="fade">
                                      <p:cBhvr>
                                        <p:cTn id="42" dur="500"/>
                                        <p:tgtEl>
                                          <p:spTgt spid="23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39"/>
                                        </p:tgtEl>
                                        <p:attrNameLst>
                                          <p:attrName>style.visibility</p:attrName>
                                        </p:attrNameLst>
                                      </p:cBhvr>
                                      <p:to>
                                        <p:strVal val="visible"/>
                                      </p:to>
                                    </p:set>
                                    <p:animEffect transition="in" filter="fade">
                                      <p:cBhvr>
                                        <p:cTn id="52" dur="500"/>
                                        <p:tgtEl>
                                          <p:spTgt spid="23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40"/>
                                        </p:tgtEl>
                                        <p:attrNameLst>
                                          <p:attrName>style.visibility</p:attrName>
                                        </p:attrNameLst>
                                      </p:cBhvr>
                                      <p:to>
                                        <p:strVal val="visible"/>
                                      </p:to>
                                    </p:set>
                                    <p:animEffect transition="in" filter="fade">
                                      <p:cBhvr>
                                        <p:cTn id="62" dur="500"/>
                                        <p:tgtEl>
                                          <p:spTgt spid="24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41"/>
                                        </p:tgtEl>
                                        <p:attrNameLst>
                                          <p:attrName>style.visibility</p:attrName>
                                        </p:attrNameLst>
                                      </p:cBhvr>
                                      <p:to>
                                        <p:strVal val="visible"/>
                                      </p:to>
                                    </p:set>
                                    <p:animEffect transition="in" filter="fade">
                                      <p:cBhvr>
                                        <p:cTn id="72" dur="500"/>
                                        <p:tgtEl>
                                          <p:spTgt spid="241"/>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nodeType="clickEffect">
                                  <p:stCondLst>
                                    <p:cond delay="0"/>
                                  </p:stCondLst>
                                  <p:childTnLst>
                                    <p:set>
                                      <p:cBhvr>
                                        <p:cTn id="76" dur="1" fill="hold">
                                          <p:stCondLst>
                                            <p:cond delay="0"/>
                                          </p:stCondLst>
                                        </p:cTn>
                                        <p:tgtEl>
                                          <p:spTgt spid="213"/>
                                        </p:tgtEl>
                                        <p:attrNameLst>
                                          <p:attrName>style.visibility</p:attrName>
                                        </p:attrNameLst>
                                      </p:cBhvr>
                                      <p:to>
                                        <p:strVal val="visible"/>
                                      </p:to>
                                    </p:set>
                                    <p:animEffect transition="in" filter="randombar(horizontal)">
                                      <p:cBhvr>
                                        <p:cTn id="7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215" grpId="0"/>
      <p:bldP spid="216" grpId="0"/>
      <p:bldP spid="231" grpId="0"/>
      <p:bldP spid="232" grpId="0"/>
      <p:bldP spid="233" grpId="0"/>
      <p:bldP spid="234" grpId="0"/>
      <p:bldP spid="235" grpId="0"/>
      <p:bldP spid="236" grpId="0"/>
      <p:bldP spid="239" grpId="0"/>
      <p:bldP spid="240" grpId="0"/>
      <p:bldP spid="2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39854" y="3937222"/>
            <a:ext cx="7907157" cy="5473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2" name="Text Placeholder 1"/>
          <p:cNvSpPr>
            <a:spLocks noGrp="1"/>
          </p:cNvSpPr>
          <p:nvPr>
            <p:ph type="body" sz="quarter" idx="13"/>
          </p:nvPr>
        </p:nvSpPr>
        <p:spPr/>
        <p:txBody>
          <a:bodyPr/>
          <a:lstStyle/>
          <a:p>
            <a:r>
              <a:rPr lang="en-US" dirty="0" smtClean="0"/>
              <a:t>Company Protection Programs</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grpSp>
        <p:nvGrpSpPr>
          <p:cNvPr id="10" name="Group 4"/>
          <p:cNvGrpSpPr>
            <a:grpSpLocks noChangeAspect="1"/>
          </p:cNvGrpSpPr>
          <p:nvPr/>
        </p:nvGrpSpPr>
        <p:grpSpPr bwMode="auto">
          <a:xfrm>
            <a:off x="3421858" y="2478262"/>
            <a:ext cx="2300286" cy="2313226"/>
            <a:chOff x="2329" y="722"/>
            <a:chExt cx="3022" cy="3039"/>
          </a:xfrm>
        </p:grpSpPr>
        <p:sp>
          <p:nvSpPr>
            <p:cNvPr id="16" name="Freeform 5"/>
            <p:cNvSpPr/>
            <p:nvPr/>
          </p:nvSpPr>
          <p:spPr bwMode="auto">
            <a:xfrm>
              <a:off x="3462" y="722"/>
              <a:ext cx="389" cy="3039"/>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01">
                  <a:moveTo>
                    <a:pt x="0" y="9830"/>
                  </a:moveTo>
                  <a:lnTo>
                    <a:pt x="0" y="9830"/>
                  </a:lnTo>
                  <a:cubicBezTo>
                    <a:pt x="0" y="10198"/>
                    <a:pt x="2256" y="10501"/>
                    <a:pt x="5000" y="10501"/>
                  </a:cubicBezTo>
                  <a:lnTo>
                    <a:pt x="5000" y="10501"/>
                  </a:lnTo>
                  <a:cubicBezTo>
                    <a:pt x="7805" y="10501"/>
                    <a:pt x="10000" y="10198"/>
                    <a:pt x="10000" y="9830"/>
                  </a:cubicBezTo>
                  <a:lnTo>
                    <a:pt x="10000" y="9830"/>
                  </a:lnTo>
                  <a:lnTo>
                    <a:pt x="10000" y="0"/>
                  </a:lnTo>
                </a:path>
              </a:pathLst>
            </a:custGeom>
            <a:noFill/>
            <a:ln w="101600" cap="rnd">
              <a:solidFill>
                <a:srgbClr val="B3B3B3"/>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17"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rgbClr val="637C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rgbClr val="B8CBD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rgbClr val="99AE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rgbClr val="7C95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7" name="Group 4"/>
          <p:cNvGrpSpPr>
            <a:grpSpLocks noChangeAspect="1"/>
          </p:cNvGrpSpPr>
          <p:nvPr/>
        </p:nvGrpSpPr>
        <p:grpSpPr bwMode="auto">
          <a:xfrm>
            <a:off x="2502317" y="2467605"/>
            <a:ext cx="458569" cy="553256"/>
            <a:chOff x="347" y="3344"/>
            <a:chExt cx="586" cy="707"/>
          </a:xfrm>
          <a:solidFill>
            <a:srgbClr val="5DB510"/>
          </a:solidFill>
        </p:grpSpPr>
        <p:sp>
          <p:nvSpPr>
            <p:cNvPr id="68" name="Oval 5"/>
            <p:cNvSpPr>
              <a:spLocks noChangeArrowheads="1"/>
            </p:cNvSpPr>
            <p:nvPr/>
          </p:nvSpPr>
          <p:spPr bwMode="auto">
            <a:xfrm>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69"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p>
          </p:txBody>
        </p:sp>
      </p:grpSp>
      <p:grpSp>
        <p:nvGrpSpPr>
          <p:cNvPr id="70" name="Group 4"/>
          <p:cNvGrpSpPr>
            <a:grpSpLocks noChangeAspect="1"/>
          </p:cNvGrpSpPr>
          <p:nvPr/>
        </p:nvGrpSpPr>
        <p:grpSpPr bwMode="auto">
          <a:xfrm>
            <a:off x="6104373" y="2563075"/>
            <a:ext cx="458569" cy="553256"/>
            <a:chOff x="347" y="3344"/>
            <a:chExt cx="586" cy="707"/>
          </a:xfrm>
          <a:solidFill>
            <a:srgbClr val="5DB510"/>
          </a:solidFill>
        </p:grpSpPr>
        <p:sp>
          <p:nvSpPr>
            <p:cNvPr id="71" name="Oval 5"/>
            <p:cNvSpPr>
              <a:spLocks noChangeArrowheads="1"/>
            </p:cNvSpPr>
            <p:nvPr/>
          </p:nvSpPr>
          <p:spPr bwMode="auto">
            <a:xfrm>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72"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p>
          </p:txBody>
        </p:sp>
      </p:grpSp>
      <p:grpSp>
        <p:nvGrpSpPr>
          <p:cNvPr id="73" name="Group 4"/>
          <p:cNvGrpSpPr>
            <a:grpSpLocks noChangeAspect="1"/>
          </p:cNvGrpSpPr>
          <p:nvPr/>
        </p:nvGrpSpPr>
        <p:grpSpPr bwMode="auto">
          <a:xfrm>
            <a:off x="5484366" y="1786667"/>
            <a:ext cx="458569" cy="553256"/>
            <a:chOff x="347" y="3344"/>
            <a:chExt cx="586" cy="707"/>
          </a:xfrm>
          <a:solidFill>
            <a:srgbClr val="5DB510"/>
          </a:solidFill>
        </p:grpSpPr>
        <p:sp>
          <p:nvSpPr>
            <p:cNvPr id="74" name="Oval 5"/>
            <p:cNvSpPr>
              <a:spLocks noChangeArrowheads="1"/>
            </p:cNvSpPr>
            <p:nvPr/>
          </p:nvSpPr>
          <p:spPr bwMode="auto">
            <a:xfrm>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75"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p>
          </p:txBody>
        </p:sp>
      </p:grpSp>
      <p:grpSp>
        <p:nvGrpSpPr>
          <p:cNvPr id="76" name="Group 4"/>
          <p:cNvGrpSpPr>
            <a:grpSpLocks noChangeAspect="1"/>
          </p:cNvGrpSpPr>
          <p:nvPr/>
        </p:nvGrpSpPr>
        <p:grpSpPr bwMode="auto">
          <a:xfrm>
            <a:off x="3999468" y="1808630"/>
            <a:ext cx="458569" cy="553256"/>
            <a:chOff x="347" y="3344"/>
            <a:chExt cx="586" cy="707"/>
          </a:xfrm>
          <a:solidFill>
            <a:srgbClr val="5DB510"/>
          </a:solidFill>
        </p:grpSpPr>
        <p:sp>
          <p:nvSpPr>
            <p:cNvPr id="77" name="Oval 5"/>
            <p:cNvSpPr>
              <a:spLocks noChangeArrowheads="1"/>
            </p:cNvSpPr>
            <p:nvPr/>
          </p:nvSpPr>
          <p:spPr bwMode="auto">
            <a:xfrm>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78"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p>
          </p:txBody>
        </p:sp>
      </p:grpSp>
      <p:grpSp>
        <p:nvGrpSpPr>
          <p:cNvPr id="79" name="Group 4"/>
          <p:cNvGrpSpPr>
            <a:grpSpLocks noChangeAspect="1"/>
          </p:cNvGrpSpPr>
          <p:nvPr/>
        </p:nvGrpSpPr>
        <p:grpSpPr bwMode="auto">
          <a:xfrm>
            <a:off x="3109446" y="1552948"/>
            <a:ext cx="458569" cy="553256"/>
            <a:chOff x="347" y="3344"/>
            <a:chExt cx="586" cy="707"/>
          </a:xfrm>
          <a:solidFill>
            <a:srgbClr val="5DB510"/>
          </a:solidFill>
        </p:grpSpPr>
        <p:sp>
          <p:nvSpPr>
            <p:cNvPr id="80" name="Oval 5"/>
            <p:cNvSpPr>
              <a:spLocks noChangeArrowheads="1"/>
            </p:cNvSpPr>
            <p:nvPr/>
          </p:nvSpPr>
          <p:spPr bwMode="auto">
            <a:xfrm>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81"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p>
          </p:txBody>
        </p:sp>
      </p:grpSp>
      <p:grpSp>
        <p:nvGrpSpPr>
          <p:cNvPr id="101" name="Group 4"/>
          <p:cNvGrpSpPr>
            <a:grpSpLocks noChangeAspect="1"/>
          </p:cNvGrpSpPr>
          <p:nvPr/>
        </p:nvGrpSpPr>
        <p:grpSpPr bwMode="auto">
          <a:xfrm>
            <a:off x="4630823" y="1276320"/>
            <a:ext cx="458569" cy="553256"/>
            <a:chOff x="347" y="3344"/>
            <a:chExt cx="586" cy="707"/>
          </a:xfrm>
          <a:solidFill>
            <a:srgbClr val="5DB510"/>
          </a:solidFill>
        </p:grpSpPr>
        <p:sp>
          <p:nvSpPr>
            <p:cNvPr id="107" name="Oval 5"/>
            <p:cNvSpPr>
              <a:spLocks noChangeArrowheads="1"/>
            </p:cNvSpPr>
            <p:nvPr/>
          </p:nvSpPr>
          <p:spPr bwMode="auto">
            <a:xfrm>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ctr" anchorCtr="0" compatLnSpc="1"/>
            <a:lstStyle/>
            <a:p>
              <a:pPr algn="ctr"/>
              <a:r>
                <a:rPr lang="en-AU" dirty="0">
                  <a:solidFill>
                    <a:schemeClr val="bg1"/>
                  </a:solidFill>
                  <a:latin typeface="FontAwesome" pitchFamily="2" charset="0"/>
                </a:rPr>
                <a:t></a:t>
              </a:r>
              <a:endParaRPr lang="en-AU" dirty="0">
                <a:solidFill>
                  <a:schemeClr val="bg1"/>
                </a:solidFill>
                <a:latin typeface="FontAwesome" pitchFamily="2" charset="0"/>
              </a:endParaRPr>
            </a:p>
          </p:txBody>
        </p:sp>
        <p:sp>
          <p:nvSpPr>
            <p:cNvPr id="108"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100"/>
            </a:p>
          </p:txBody>
        </p:sp>
      </p:grpSp>
      <p:sp>
        <p:nvSpPr>
          <p:cNvPr id="25" name="Teardrop 24"/>
          <p:cNvSpPr/>
          <p:nvPr/>
        </p:nvSpPr>
        <p:spPr>
          <a:xfrm rot="18900000">
            <a:off x="5123209" y="2078384"/>
            <a:ext cx="163285" cy="163285"/>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09" name="Teardrop 108"/>
          <p:cNvSpPr/>
          <p:nvPr/>
        </p:nvSpPr>
        <p:spPr>
          <a:xfrm rot="18900000">
            <a:off x="3578451" y="2501422"/>
            <a:ext cx="163285" cy="163285"/>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11" name="Teardrop 110"/>
          <p:cNvSpPr/>
          <p:nvPr/>
        </p:nvSpPr>
        <p:spPr>
          <a:xfrm rot="18900000">
            <a:off x="6053216" y="1606514"/>
            <a:ext cx="163285" cy="163285"/>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17" name="Teardrop 116"/>
          <p:cNvSpPr/>
          <p:nvPr/>
        </p:nvSpPr>
        <p:spPr>
          <a:xfrm rot="18900000">
            <a:off x="5693482" y="2766910"/>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18" name="Teardrop 117"/>
          <p:cNvSpPr/>
          <p:nvPr/>
        </p:nvSpPr>
        <p:spPr>
          <a:xfrm rot="18900000">
            <a:off x="6708935" y="2288626"/>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19" name="Teardrop 118"/>
          <p:cNvSpPr/>
          <p:nvPr/>
        </p:nvSpPr>
        <p:spPr>
          <a:xfrm rot="18900000">
            <a:off x="3752077" y="1614976"/>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0" name="Teardrop 119"/>
          <p:cNvSpPr/>
          <p:nvPr/>
        </p:nvSpPr>
        <p:spPr>
          <a:xfrm rot="18900000">
            <a:off x="3355603" y="2744071"/>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1" name="Teardrop 120"/>
          <p:cNvSpPr/>
          <p:nvPr/>
        </p:nvSpPr>
        <p:spPr>
          <a:xfrm rot="18900000">
            <a:off x="2926065" y="2146327"/>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2" name="Teardrop 121"/>
          <p:cNvSpPr/>
          <p:nvPr/>
        </p:nvSpPr>
        <p:spPr>
          <a:xfrm rot="18900000">
            <a:off x="3721766" y="2064065"/>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3" name="Teardrop 122"/>
          <p:cNvSpPr/>
          <p:nvPr/>
        </p:nvSpPr>
        <p:spPr>
          <a:xfrm rot="18900000">
            <a:off x="4857554" y="2277298"/>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4" name="Teardrop 123"/>
          <p:cNvSpPr/>
          <p:nvPr/>
        </p:nvSpPr>
        <p:spPr>
          <a:xfrm rot="18900000">
            <a:off x="2846945" y="1620181"/>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5" name="Teardrop 124"/>
          <p:cNvSpPr/>
          <p:nvPr/>
        </p:nvSpPr>
        <p:spPr>
          <a:xfrm rot="18900000">
            <a:off x="2386768" y="2449428"/>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6" name="Teardrop 125"/>
          <p:cNvSpPr/>
          <p:nvPr/>
        </p:nvSpPr>
        <p:spPr>
          <a:xfrm rot="18900000">
            <a:off x="4051171" y="1310137"/>
            <a:ext cx="163285" cy="163285"/>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7" name="Teardrop 126"/>
          <p:cNvSpPr/>
          <p:nvPr/>
        </p:nvSpPr>
        <p:spPr>
          <a:xfrm rot="18900000">
            <a:off x="5761990" y="1398679"/>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8" name="Teardrop 127"/>
          <p:cNvSpPr/>
          <p:nvPr/>
        </p:nvSpPr>
        <p:spPr>
          <a:xfrm rot="18900000">
            <a:off x="5091205" y="1061529"/>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29" name="Teardrop 128"/>
          <p:cNvSpPr/>
          <p:nvPr/>
        </p:nvSpPr>
        <p:spPr>
          <a:xfrm rot="18900000">
            <a:off x="4378723" y="1620180"/>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30" name="Teardrop 129"/>
          <p:cNvSpPr/>
          <p:nvPr/>
        </p:nvSpPr>
        <p:spPr>
          <a:xfrm rot="18900000">
            <a:off x="5329422" y="1591339"/>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31" name="Teardrop 130"/>
          <p:cNvSpPr/>
          <p:nvPr/>
        </p:nvSpPr>
        <p:spPr>
          <a:xfrm rot="18900000">
            <a:off x="6058024" y="2293710"/>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
        <p:nvSpPr>
          <p:cNvPr id="132" name="Teardrop 131"/>
          <p:cNvSpPr/>
          <p:nvPr/>
        </p:nvSpPr>
        <p:spPr>
          <a:xfrm rot="18900000">
            <a:off x="3250609" y="1345234"/>
            <a:ext cx="94148" cy="94148"/>
          </a:xfrm>
          <a:prstGeom prst="teardrop">
            <a:avLst>
              <a:gd name="adj" fmla="val 101674"/>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grpSp>
        <p:nvGrpSpPr>
          <p:cNvPr id="28" name="Group 27"/>
          <p:cNvGrpSpPr/>
          <p:nvPr/>
        </p:nvGrpSpPr>
        <p:grpSpPr>
          <a:xfrm>
            <a:off x="971498" y="4059874"/>
            <a:ext cx="7479618" cy="309775"/>
            <a:chOff x="1258720" y="5413165"/>
            <a:chExt cx="9972824" cy="413033"/>
          </a:xfrm>
        </p:grpSpPr>
        <p:sp>
          <p:nvSpPr>
            <p:cNvPr id="135" name="Text Placeholder 33"/>
            <p:cNvSpPr txBox="1"/>
            <p:nvPr/>
          </p:nvSpPr>
          <p:spPr>
            <a:xfrm>
              <a:off x="1762293" y="5457333"/>
              <a:ext cx="927771" cy="3688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AU" sz="900" b="1" dirty="0">
                  <a:solidFill>
                    <a:srgbClr val="5DB510"/>
                  </a:solidFill>
                  <a:latin typeface="Lato" panose="020F0502020204030203" pitchFamily="34" charset="0"/>
                </a:rPr>
                <a:t>Business Strategy</a:t>
              </a:r>
              <a:endParaRPr lang="en-AU" sz="900" b="1" dirty="0">
                <a:solidFill>
                  <a:srgbClr val="5DB510"/>
                </a:solidFill>
                <a:latin typeface="Lato" panose="020F0502020204030203" pitchFamily="34" charset="0"/>
              </a:endParaRPr>
            </a:p>
          </p:txBody>
        </p:sp>
        <p:sp>
          <p:nvSpPr>
            <p:cNvPr id="27" name="Rectangle 26"/>
            <p:cNvSpPr/>
            <p:nvPr/>
          </p:nvSpPr>
          <p:spPr>
            <a:xfrm>
              <a:off x="1258720" y="5413165"/>
              <a:ext cx="307777" cy="369332"/>
            </a:xfrm>
            <a:prstGeom prst="rect">
              <a:avLst/>
            </a:prstGeom>
          </p:spPr>
          <p:txBody>
            <a:bodyPr wrap="none" lIns="0" tIns="0" rIns="0" bIns="0">
              <a:spAutoFit/>
            </a:bodyPr>
            <a:lstStyle/>
            <a:p>
              <a:pPr algn="ctr"/>
              <a:r>
                <a:rPr lang="en-AU" sz="1800" dirty="0">
                  <a:solidFill>
                    <a:srgbClr val="5DB510"/>
                  </a:solidFill>
                  <a:latin typeface="FontAwesome" pitchFamily="2" charset="0"/>
                </a:rPr>
                <a:t></a:t>
              </a:r>
              <a:endParaRPr lang="en-AU" sz="1800" dirty="0">
                <a:solidFill>
                  <a:srgbClr val="5DB510"/>
                </a:solidFill>
                <a:latin typeface="FontAwesome" pitchFamily="2" charset="0"/>
              </a:endParaRPr>
            </a:p>
          </p:txBody>
        </p:sp>
        <p:sp>
          <p:nvSpPr>
            <p:cNvPr id="138" name="Text Placeholder 33"/>
            <p:cNvSpPr txBox="1"/>
            <p:nvPr/>
          </p:nvSpPr>
          <p:spPr>
            <a:xfrm>
              <a:off x="3286656" y="5457333"/>
              <a:ext cx="927771" cy="3688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AU" sz="900" b="1" dirty="0">
                  <a:solidFill>
                    <a:srgbClr val="5DB510"/>
                  </a:solidFill>
                  <a:latin typeface="Lato" panose="020F0502020204030203" pitchFamily="34" charset="0"/>
                </a:rPr>
                <a:t>Malware</a:t>
              </a:r>
              <a:endParaRPr lang="en-AU" sz="900" b="1" dirty="0">
                <a:solidFill>
                  <a:srgbClr val="5DB510"/>
                </a:solidFill>
                <a:latin typeface="Lato" panose="020F0502020204030203" pitchFamily="34" charset="0"/>
              </a:endParaRPr>
            </a:p>
            <a:p>
              <a:pPr marL="0" indent="0">
                <a:spcBef>
                  <a:spcPts val="0"/>
                </a:spcBef>
                <a:buNone/>
              </a:pPr>
              <a:r>
                <a:rPr lang="en-AU" sz="900" b="1" dirty="0">
                  <a:solidFill>
                    <a:srgbClr val="5DB510"/>
                  </a:solidFill>
                  <a:latin typeface="Lato" panose="020F0502020204030203" pitchFamily="34" charset="0"/>
                </a:rPr>
                <a:t>Attack</a:t>
              </a:r>
              <a:endParaRPr lang="en-AU" sz="900" b="1" dirty="0">
                <a:solidFill>
                  <a:srgbClr val="5DB510"/>
                </a:solidFill>
                <a:latin typeface="Lato" panose="020F0502020204030203" pitchFamily="34" charset="0"/>
              </a:endParaRPr>
            </a:p>
          </p:txBody>
        </p:sp>
        <p:sp>
          <p:nvSpPr>
            <p:cNvPr id="139" name="Rectangle 138"/>
            <p:cNvSpPr/>
            <p:nvPr/>
          </p:nvSpPr>
          <p:spPr>
            <a:xfrm>
              <a:off x="2783082" y="5413165"/>
              <a:ext cx="307778" cy="369332"/>
            </a:xfrm>
            <a:prstGeom prst="rect">
              <a:avLst/>
            </a:prstGeom>
          </p:spPr>
          <p:txBody>
            <a:bodyPr wrap="none" lIns="0" tIns="0" rIns="0" bIns="0">
              <a:spAutoFit/>
            </a:bodyPr>
            <a:lstStyle/>
            <a:p>
              <a:pPr algn="ctr"/>
              <a:r>
                <a:rPr lang="en-AU" sz="1800" dirty="0">
                  <a:solidFill>
                    <a:srgbClr val="5DB510"/>
                  </a:solidFill>
                  <a:latin typeface="FontAwesome" pitchFamily="2" charset="0"/>
                </a:rPr>
                <a:t></a:t>
              </a:r>
              <a:endParaRPr lang="en-AU" sz="1800" dirty="0">
                <a:solidFill>
                  <a:srgbClr val="5DB510"/>
                </a:solidFill>
                <a:latin typeface="FontAwesome" pitchFamily="2" charset="0"/>
              </a:endParaRPr>
            </a:p>
          </p:txBody>
        </p:sp>
        <p:sp>
          <p:nvSpPr>
            <p:cNvPr id="140" name="Text Placeholder 33"/>
            <p:cNvSpPr txBox="1"/>
            <p:nvPr/>
          </p:nvSpPr>
          <p:spPr>
            <a:xfrm>
              <a:off x="4808033" y="5457333"/>
              <a:ext cx="927771" cy="3688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AU" sz="900" b="1" dirty="0">
                  <a:solidFill>
                    <a:srgbClr val="5DB510"/>
                  </a:solidFill>
                  <a:latin typeface="Lato" panose="020F0502020204030203" pitchFamily="34" charset="0"/>
                </a:rPr>
                <a:t>Virus</a:t>
              </a:r>
              <a:endParaRPr lang="en-AU" sz="900" b="1" dirty="0">
                <a:solidFill>
                  <a:srgbClr val="5DB510"/>
                </a:solidFill>
                <a:latin typeface="Lato" panose="020F0502020204030203" pitchFamily="34" charset="0"/>
              </a:endParaRPr>
            </a:p>
            <a:p>
              <a:pPr marL="0" indent="0">
                <a:spcBef>
                  <a:spcPts val="0"/>
                </a:spcBef>
                <a:buNone/>
              </a:pPr>
              <a:r>
                <a:rPr lang="en-AU" sz="900" b="1" dirty="0">
                  <a:solidFill>
                    <a:srgbClr val="5DB510"/>
                  </a:solidFill>
                  <a:latin typeface="Lato" panose="020F0502020204030203" pitchFamily="34" charset="0"/>
                </a:rPr>
                <a:t>Thread</a:t>
              </a:r>
              <a:endParaRPr lang="en-AU" sz="900" b="1" dirty="0">
                <a:solidFill>
                  <a:srgbClr val="5DB510"/>
                </a:solidFill>
                <a:latin typeface="Lato" panose="020F0502020204030203" pitchFamily="34" charset="0"/>
              </a:endParaRPr>
            </a:p>
          </p:txBody>
        </p:sp>
        <p:sp>
          <p:nvSpPr>
            <p:cNvPr id="141" name="Rectangle 140"/>
            <p:cNvSpPr/>
            <p:nvPr/>
          </p:nvSpPr>
          <p:spPr>
            <a:xfrm>
              <a:off x="4304460" y="5413165"/>
              <a:ext cx="307777" cy="369332"/>
            </a:xfrm>
            <a:prstGeom prst="rect">
              <a:avLst/>
            </a:prstGeom>
          </p:spPr>
          <p:txBody>
            <a:bodyPr wrap="none" lIns="0" tIns="0" rIns="0" bIns="0">
              <a:spAutoFit/>
            </a:bodyPr>
            <a:lstStyle/>
            <a:p>
              <a:pPr algn="ctr"/>
              <a:r>
                <a:rPr lang="en-AU" sz="1800" dirty="0">
                  <a:solidFill>
                    <a:srgbClr val="5DB510"/>
                  </a:solidFill>
                  <a:latin typeface="FontAwesome" pitchFamily="2" charset="0"/>
                </a:rPr>
                <a:t></a:t>
              </a:r>
              <a:endParaRPr lang="en-AU" sz="1800" dirty="0">
                <a:solidFill>
                  <a:srgbClr val="5DB510"/>
                </a:solidFill>
                <a:latin typeface="FontAwesome" pitchFamily="2" charset="0"/>
              </a:endParaRPr>
            </a:p>
          </p:txBody>
        </p:sp>
        <p:sp>
          <p:nvSpPr>
            <p:cNvPr id="142" name="Text Placeholder 33"/>
            <p:cNvSpPr txBox="1"/>
            <p:nvPr/>
          </p:nvSpPr>
          <p:spPr>
            <a:xfrm>
              <a:off x="7200881" y="5457333"/>
              <a:ext cx="927771" cy="3688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AU" sz="900" b="1" dirty="0">
                  <a:solidFill>
                    <a:srgbClr val="5DB510"/>
                  </a:solidFill>
                  <a:latin typeface="Lato" panose="020F0502020204030203" pitchFamily="34" charset="0"/>
                </a:rPr>
                <a:t>Data Protection</a:t>
              </a:r>
              <a:endParaRPr lang="en-AU" sz="900" b="1" dirty="0">
                <a:solidFill>
                  <a:srgbClr val="5DB510"/>
                </a:solidFill>
                <a:latin typeface="Lato" panose="020F0502020204030203" pitchFamily="34" charset="0"/>
              </a:endParaRPr>
            </a:p>
          </p:txBody>
        </p:sp>
        <p:sp>
          <p:nvSpPr>
            <p:cNvPr id="143" name="Rectangle 142"/>
            <p:cNvSpPr/>
            <p:nvPr/>
          </p:nvSpPr>
          <p:spPr>
            <a:xfrm>
              <a:off x="6697307" y="5413165"/>
              <a:ext cx="307778" cy="369332"/>
            </a:xfrm>
            <a:prstGeom prst="rect">
              <a:avLst/>
            </a:prstGeom>
          </p:spPr>
          <p:txBody>
            <a:bodyPr wrap="none" lIns="0" tIns="0" rIns="0" bIns="0">
              <a:spAutoFit/>
            </a:bodyPr>
            <a:lstStyle/>
            <a:p>
              <a:pPr algn="ctr"/>
              <a:r>
                <a:rPr lang="en-AU" sz="1800" dirty="0">
                  <a:solidFill>
                    <a:srgbClr val="5DB510"/>
                  </a:solidFill>
                  <a:latin typeface="FontAwesome" pitchFamily="2" charset="0"/>
                </a:rPr>
                <a:t></a:t>
              </a:r>
              <a:endParaRPr lang="en-AU" sz="1800" dirty="0">
                <a:solidFill>
                  <a:srgbClr val="5DB510"/>
                </a:solidFill>
                <a:latin typeface="FontAwesome" pitchFamily="2" charset="0"/>
              </a:endParaRPr>
            </a:p>
          </p:txBody>
        </p:sp>
        <p:sp>
          <p:nvSpPr>
            <p:cNvPr id="144" name="Text Placeholder 33"/>
            <p:cNvSpPr txBox="1"/>
            <p:nvPr/>
          </p:nvSpPr>
          <p:spPr>
            <a:xfrm>
              <a:off x="8796684" y="5457333"/>
              <a:ext cx="927771" cy="3688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AU" sz="900" b="1" dirty="0">
                  <a:solidFill>
                    <a:srgbClr val="5DB510"/>
                  </a:solidFill>
                  <a:latin typeface="Lato" panose="020F0502020204030203" pitchFamily="34" charset="0"/>
                </a:rPr>
                <a:t>Strong Passwrod</a:t>
              </a:r>
              <a:endParaRPr lang="en-AU" sz="900" b="1" dirty="0">
                <a:solidFill>
                  <a:srgbClr val="5DB510"/>
                </a:solidFill>
                <a:latin typeface="Lato" panose="020F0502020204030203" pitchFamily="34" charset="0"/>
              </a:endParaRPr>
            </a:p>
          </p:txBody>
        </p:sp>
        <p:sp>
          <p:nvSpPr>
            <p:cNvPr id="145" name="Rectangle 144"/>
            <p:cNvSpPr/>
            <p:nvPr/>
          </p:nvSpPr>
          <p:spPr>
            <a:xfrm>
              <a:off x="8293110" y="5413165"/>
              <a:ext cx="307778" cy="369332"/>
            </a:xfrm>
            <a:prstGeom prst="rect">
              <a:avLst/>
            </a:prstGeom>
          </p:spPr>
          <p:txBody>
            <a:bodyPr wrap="none" lIns="0" tIns="0" rIns="0" bIns="0">
              <a:spAutoFit/>
            </a:bodyPr>
            <a:lstStyle/>
            <a:p>
              <a:pPr algn="ctr"/>
              <a:r>
                <a:rPr lang="en-AU" sz="1800" dirty="0">
                  <a:solidFill>
                    <a:srgbClr val="5DB510"/>
                  </a:solidFill>
                  <a:latin typeface="FontAwesome" pitchFamily="2" charset="0"/>
                </a:rPr>
                <a:t></a:t>
              </a:r>
              <a:endParaRPr lang="en-AU" sz="1800" dirty="0">
                <a:solidFill>
                  <a:srgbClr val="5DB510"/>
                </a:solidFill>
                <a:latin typeface="FontAwesome" pitchFamily="2" charset="0"/>
              </a:endParaRPr>
            </a:p>
          </p:txBody>
        </p:sp>
        <p:sp>
          <p:nvSpPr>
            <p:cNvPr id="146" name="Text Placeholder 33"/>
            <p:cNvSpPr txBox="1"/>
            <p:nvPr/>
          </p:nvSpPr>
          <p:spPr>
            <a:xfrm>
              <a:off x="10303773" y="5457333"/>
              <a:ext cx="927771" cy="3688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AU" sz="900" b="1" dirty="0">
                  <a:solidFill>
                    <a:srgbClr val="5DB510"/>
                  </a:solidFill>
                  <a:latin typeface="Lato" panose="020F0502020204030203" pitchFamily="34" charset="0"/>
                </a:rPr>
                <a:t>Business Strategy</a:t>
              </a:r>
              <a:endParaRPr lang="en-AU" sz="900" b="1" dirty="0">
                <a:solidFill>
                  <a:srgbClr val="5DB510"/>
                </a:solidFill>
                <a:latin typeface="Lato" panose="020F0502020204030203" pitchFamily="34" charset="0"/>
              </a:endParaRPr>
            </a:p>
          </p:txBody>
        </p:sp>
        <p:sp>
          <p:nvSpPr>
            <p:cNvPr id="147" name="Rectangle 146"/>
            <p:cNvSpPr/>
            <p:nvPr/>
          </p:nvSpPr>
          <p:spPr>
            <a:xfrm>
              <a:off x="9900216" y="5413165"/>
              <a:ext cx="307776" cy="369332"/>
            </a:xfrm>
            <a:prstGeom prst="rect">
              <a:avLst/>
            </a:prstGeom>
          </p:spPr>
          <p:txBody>
            <a:bodyPr wrap="none" lIns="0" tIns="0" rIns="0" bIns="0">
              <a:spAutoFit/>
            </a:bodyPr>
            <a:lstStyle/>
            <a:p>
              <a:pPr algn="ctr"/>
              <a:r>
                <a:rPr lang="en-AU" sz="1800" dirty="0">
                  <a:solidFill>
                    <a:srgbClr val="5DB510"/>
                  </a:solidFill>
                  <a:latin typeface="FontAwesome" pitchFamily="2" charset="0"/>
                </a:rPr>
                <a:t></a:t>
              </a:r>
              <a:endParaRPr lang="en-AU" sz="1800" dirty="0">
                <a:solidFill>
                  <a:srgbClr val="5DB510"/>
                </a:solidFill>
                <a:latin typeface="FontAwesome" pitchFamily="2" charset="0"/>
              </a:endParaRPr>
            </a:p>
          </p:txBody>
        </p:sp>
      </p:gr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up)">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wipe(up)">
                                      <p:cBhvr>
                                        <p:cTn id="22" dur="500"/>
                                        <p:tgtEl>
                                          <p:spTgt spid="10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wipe(up)">
                                      <p:cBhvr>
                                        <p:cTn id="27" dur="500"/>
                                        <p:tgtEl>
                                          <p:spTgt spid="7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wipe(up)">
                                      <p:cBhvr>
                                        <p:cTn id="32" dur="500"/>
                                        <p:tgtEl>
                                          <p:spTgt spid="7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wipe(up)">
                                      <p:cBhvr>
                                        <p:cTn id="37" dur="500"/>
                                        <p:tgtEl>
                                          <p:spTgt spid="7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wipe(up)">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left)">
                                      <p:cBhvr>
                                        <p:cTn id="59" dur="500"/>
                                        <p:tgtEl>
                                          <p:spTgt spid="5"/>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fade">
                                      <p:cBhvr>
                                        <p:cTn id="67" dur="1000"/>
                                        <p:tgtEl>
                                          <p:spTgt spid="109"/>
                                        </p:tgtEl>
                                      </p:cBhvr>
                                    </p:animEffect>
                                    <p:anim calcmode="lin" valueType="num">
                                      <p:cBhvr>
                                        <p:cTn id="68" dur="1000" fill="hold"/>
                                        <p:tgtEl>
                                          <p:spTgt spid="109"/>
                                        </p:tgtEl>
                                        <p:attrNameLst>
                                          <p:attrName>ppt_x</p:attrName>
                                        </p:attrNameLst>
                                      </p:cBhvr>
                                      <p:tavLst>
                                        <p:tav tm="0">
                                          <p:val>
                                            <p:strVal val="#ppt_x"/>
                                          </p:val>
                                        </p:tav>
                                        <p:tav tm="100000">
                                          <p:val>
                                            <p:strVal val="#ppt_x"/>
                                          </p:val>
                                        </p:tav>
                                      </p:tavLst>
                                    </p:anim>
                                    <p:anim calcmode="lin" valueType="num">
                                      <p:cBhvr>
                                        <p:cTn id="69" dur="1000" fill="hold"/>
                                        <p:tgtEl>
                                          <p:spTgt spid="109"/>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11"/>
                                        </p:tgtEl>
                                        <p:attrNameLst>
                                          <p:attrName>style.visibility</p:attrName>
                                        </p:attrNameLst>
                                      </p:cBhvr>
                                      <p:to>
                                        <p:strVal val="visible"/>
                                      </p:to>
                                    </p:set>
                                    <p:animEffect transition="in" filter="fade">
                                      <p:cBhvr>
                                        <p:cTn id="72" dur="1000"/>
                                        <p:tgtEl>
                                          <p:spTgt spid="111"/>
                                        </p:tgtEl>
                                      </p:cBhvr>
                                    </p:animEffect>
                                    <p:anim calcmode="lin" valueType="num">
                                      <p:cBhvr>
                                        <p:cTn id="73" dur="1000" fill="hold"/>
                                        <p:tgtEl>
                                          <p:spTgt spid="111"/>
                                        </p:tgtEl>
                                        <p:attrNameLst>
                                          <p:attrName>ppt_x</p:attrName>
                                        </p:attrNameLst>
                                      </p:cBhvr>
                                      <p:tavLst>
                                        <p:tav tm="0">
                                          <p:val>
                                            <p:strVal val="#ppt_x"/>
                                          </p:val>
                                        </p:tav>
                                        <p:tav tm="100000">
                                          <p:val>
                                            <p:strVal val="#ppt_x"/>
                                          </p:val>
                                        </p:tav>
                                      </p:tavLst>
                                    </p:anim>
                                    <p:anim calcmode="lin" valueType="num">
                                      <p:cBhvr>
                                        <p:cTn id="74" dur="1000" fill="hold"/>
                                        <p:tgtEl>
                                          <p:spTgt spid="111"/>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17"/>
                                        </p:tgtEl>
                                        <p:attrNameLst>
                                          <p:attrName>style.visibility</p:attrName>
                                        </p:attrNameLst>
                                      </p:cBhvr>
                                      <p:to>
                                        <p:strVal val="visible"/>
                                      </p:to>
                                    </p:set>
                                    <p:animEffect transition="in" filter="fade">
                                      <p:cBhvr>
                                        <p:cTn id="77" dur="1000"/>
                                        <p:tgtEl>
                                          <p:spTgt spid="117"/>
                                        </p:tgtEl>
                                      </p:cBhvr>
                                    </p:animEffect>
                                    <p:anim calcmode="lin" valueType="num">
                                      <p:cBhvr>
                                        <p:cTn id="78" dur="1000" fill="hold"/>
                                        <p:tgtEl>
                                          <p:spTgt spid="117"/>
                                        </p:tgtEl>
                                        <p:attrNameLst>
                                          <p:attrName>ppt_x</p:attrName>
                                        </p:attrNameLst>
                                      </p:cBhvr>
                                      <p:tavLst>
                                        <p:tav tm="0">
                                          <p:val>
                                            <p:strVal val="#ppt_x"/>
                                          </p:val>
                                        </p:tav>
                                        <p:tav tm="100000">
                                          <p:val>
                                            <p:strVal val="#ppt_x"/>
                                          </p:val>
                                        </p:tav>
                                      </p:tavLst>
                                    </p:anim>
                                    <p:anim calcmode="lin" valueType="num">
                                      <p:cBhvr>
                                        <p:cTn id="79" dur="1000" fill="hold"/>
                                        <p:tgtEl>
                                          <p:spTgt spid="11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18"/>
                                        </p:tgtEl>
                                        <p:attrNameLst>
                                          <p:attrName>style.visibility</p:attrName>
                                        </p:attrNameLst>
                                      </p:cBhvr>
                                      <p:to>
                                        <p:strVal val="visible"/>
                                      </p:to>
                                    </p:set>
                                    <p:animEffect transition="in" filter="fade">
                                      <p:cBhvr>
                                        <p:cTn id="82" dur="1000"/>
                                        <p:tgtEl>
                                          <p:spTgt spid="118"/>
                                        </p:tgtEl>
                                      </p:cBhvr>
                                    </p:animEffect>
                                    <p:anim calcmode="lin" valueType="num">
                                      <p:cBhvr>
                                        <p:cTn id="83" dur="1000" fill="hold"/>
                                        <p:tgtEl>
                                          <p:spTgt spid="118"/>
                                        </p:tgtEl>
                                        <p:attrNameLst>
                                          <p:attrName>ppt_x</p:attrName>
                                        </p:attrNameLst>
                                      </p:cBhvr>
                                      <p:tavLst>
                                        <p:tav tm="0">
                                          <p:val>
                                            <p:strVal val="#ppt_x"/>
                                          </p:val>
                                        </p:tav>
                                        <p:tav tm="100000">
                                          <p:val>
                                            <p:strVal val="#ppt_x"/>
                                          </p:val>
                                        </p:tav>
                                      </p:tavLst>
                                    </p:anim>
                                    <p:anim calcmode="lin" valueType="num">
                                      <p:cBhvr>
                                        <p:cTn id="84" dur="1000" fill="hold"/>
                                        <p:tgtEl>
                                          <p:spTgt spid="118"/>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119"/>
                                        </p:tgtEl>
                                        <p:attrNameLst>
                                          <p:attrName>style.visibility</p:attrName>
                                        </p:attrNameLst>
                                      </p:cBhvr>
                                      <p:to>
                                        <p:strVal val="visible"/>
                                      </p:to>
                                    </p:set>
                                    <p:animEffect transition="in" filter="fade">
                                      <p:cBhvr>
                                        <p:cTn id="87" dur="1000"/>
                                        <p:tgtEl>
                                          <p:spTgt spid="119"/>
                                        </p:tgtEl>
                                      </p:cBhvr>
                                    </p:animEffect>
                                    <p:anim calcmode="lin" valueType="num">
                                      <p:cBhvr>
                                        <p:cTn id="88" dur="1000" fill="hold"/>
                                        <p:tgtEl>
                                          <p:spTgt spid="119"/>
                                        </p:tgtEl>
                                        <p:attrNameLst>
                                          <p:attrName>ppt_x</p:attrName>
                                        </p:attrNameLst>
                                      </p:cBhvr>
                                      <p:tavLst>
                                        <p:tav tm="0">
                                          <p:val>
                                            <p:strVal val="#ppt_x"/>
                                          </p:val>
                                        </p:tav>
                                        <p:tav tm="100000">
                                          <p:val>
                                            <p:strVal val="#ppt_x"/>
                                          </p:val>
                                        </p:tav>
                                      </p:tavLst>
                                    </p:anim>
                                    <p:anim calcmode="lin" valueType="num">
                                      <p:cBhvr>
                                        <p:cTn id="89" dur="1000" fill="hold"/>
                                        <p:tgtEl>
                                          <p:spTgt spid="119"/>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20"/>
                                        </p:tgtEl>
                                        <p:attrNameLst>
                                          <p:attrName>style.visibility</p:attrName>
                                        </p:attrNameLst>
                                      </p:cBhvr>
                                      <p:to>
                                        <p:strVal val="visible"/>
                                      </p:to>
                                    </p:set>
                                    <p:animEffect transition="in" filter="fade">
                                      <p:cBhvr>
                                        <p:cTn id="92" dur="1000"/>
                                        <p:tgtEl>
                                          <p:spTgt spid="120"/>
                                        </p:tgtEl>
                                      </p:cBhvr>
                                    </p:animEffect>
                                    <p:anim calcmode="lin" valueType="num">
                                      <p:cBhvr>
                                        <p:cTn id="93" dur="1000" fill="hold"/>
                                        <p:tgtEl>
                                          <p:spTgt spid="120"/>
                                        </p:tgtEl>
                                        <p:attrNameLst>
                                          <p:attrName>ppt_x</p:attrName>
                                        </p:attrNameLst>
                                      </p:cBhvr>
                                      <p:tavLst>
                                        <p:tav tm="0">
                                          <p:val>
                                            <p:strVal val="#ppt_x"/>
                                          </p:val>
                                        </p:tav>
                                        <p:tav tm="100000">
                                          <p:val>
                                            <p:strVal val="#ppt_x"/>
                                          </p:val>
                                        </p:tav>
                                      </p:tavLst>
                                    </p:anim>
                                    <p:anim calcmode="lin" valueType="num">
                                      <p:cBhvr>
                                        <p:cTn id="94" dur="1000" fill="hold"/>
                                        <p:tgtEl>
                                          <p:spTgt spid="120"/>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121"/>
                                        </p:tgtEl>
                                        <p:attrNameLst>
                                          <p:attrName>style.visibility</p:attrName>
                                        </p:attrNameLst>
                                      </p:cBhvr>
                                      <p:to>
                                        <p:strVal val="visible"/>
                                      </p:to>
                                    </p:set>
                                    <p:animEffect transition="in" filter="fade">
                                      <p:cBhvr>
                                        <p:cTn id="97" dur="1000"/>
                                        <p:tgtEl>
                                          <p:spTgt spid="121"/>
                                        </p:tgtEl>
                                      </p:cBhvr>
                                    </p:animEffect>
                                    <p:anim calcmode="lin" valueType="num">
                                      <p:cBhvr>
                                        <p:cTn id="98" dur="1000" fill="hold"/>
                                        <p:tgtEl>
                                          <p:spTgt spid="121"/>
                                        </p:tgtEl>
                                        <p:attrNameLst>
                                          <p:attrName>ppt_x</p:attrName>
                                        </p:attrNameLst>
                                      </p:cBhvr>
                                      <p:tavLst>
                                        <p:tav tm="0">
                                          <p:val>
                                            <p:strVal val="#ppt_x"/>
                                          </p:val>
                                        </p:tav>
                                        <p:tav tm="100000">
                                          <p:val>
                                            <p:strVal val="#ppt_x"/>
                                          </p:val>
                                        </p:tav>
                                      </p:tavLst>
                                    </p:anim>
                                    <p:anim calcmode="lin" valueType="num">
                                      <p:cBhvr>
                                        <p:cTn id="99" dur="1000" fill="hold"/>
                                        <p:tgtEl>
                                          <p:spTgt spid="121"/>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123"/>
                                        </p:tgtEl>
                                        <p:attrNameLst>
                                          <p:attrName>style.visibility</p:attrName>
                                        </p:attrNameLst>
                                      </p:cBhvr>
                                      <p:to>
                                        <p:strVal val="visible"/>
                                      </p:to>
                                    </p:set>
                                    <p:animEffect transition="in" filter="fade">
                                      <p:cBhvr>
                                        <p:cTn id="107" dur="1000"/>
                                        <p:tgtEl>
                                          <p:spTgt spid="123"/>
                                        </p:tgtEl>
                                      </p:cBhvr>
                                    </p:animEffect>
                                    <p:anim calcmode="lin" valueType="num">
                                      <p:cBhvr>
                                        <p:cTn id="108" dur="1000" fill="hold"/>
                                        <p:tgtEl>
                                          <p:spTgt spid="123"/>
                                        </p:tgtEl>
                                        <p:attrNameLst>
                                          <p:attrName>ppt_x</p:attrName>
                                        </p:attrNameLst>
                                      </p:cBhvr>
                                      <p:tavLst>
                                        <p:tav tm="0">
                                          <p:val>
                                            <p:strVal val="#ppt_x"/>
                                          </p:val>
                                        </p:tav>
                                        <p:tav tm="100000">
                                          <p:val>
                                            <p:strVal val="#ppt_x"/>
                                          </p:val>
                                        </p:tav>
                                      </p:tavLst>
                                    </p:anim>
                                    <p:anim calcmode="lin" valueType="num">
                                      <p:cBhvr>
                                        <p:cTn id="109" dur="1000" fill="hold"/>
                                        <p:tgtEl>
                                          <p:spTgt spid="123"/>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124"/>
                                        </p:tgtEl>
                                        <p:attrNameLst>
                                          <p:attrName>style.visibility</p:attrName>
                                        </p:attrNameLst>
                                      </p:cBhvr>
                                      <p:to>
                                        <p:strVal val="visible"/>
                                      </p:to>
                                    </p:set>
                                    <p:animEffect transition="in" filter="fade">
                                      <p:cBhvr>
                                        <p:cTn id="112" dur="1000"/>
                                        <p:tgtEl>
                                          <p:spTgt spid="124"/>
                                        </p:tgtEl>
                                      </p:cBhvr>
                                    </p:animEffect>
                                    <p:anim calcmode="lin" valueType="num">
                                      <p:cBhvr>
                                        <p:cTn id="113" dur="1000" fill="hold"/>
                                        <p:tgtEl>
                                          <p:spTgt spid="124"/>
                                        </p:tgtEl>
                                        <p:attrNameLst>
                                          <p:attrName>ppt_x</p:attrName>
                                        </p:attrNameLst>
                                      </p:cBhvr>
                                      <p:tavLst>
                                        <p:tav tm="0">
                                          <p:val>
                                            <p:strVal val="#ppt_x"/>
                                          </p:val>
                                        </p:tav>
                                        <p:tav tm="100000">
                                          <p:val>
                                            <p:strVal val="#ppt_x"/>
                                          </p:val>
                                        </p:tav>
                                      </p:tavLst>
                                    </p:anim>
                                    <p:anim calcmode="lin" valueType="num">
                                      <p:cBhvr>
                                        <p:cTn id="114" dur="1000" fill="hold"/>
                                        <p:tgtEl>
                                          <p:spTgt spid="12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125"/>
                                        </p:tgtEl>
                                        <p:attrNameLst>
                                          <p:attrName>style.visibility</p:attrName>
                                        </p:attrNameLst>
                                      </p:cBhvr>
                                      <p:to>
                                        <p:strVal val="visible"/>
                                      </p:to>
                                    </p:set>
                                    <p:animEffect transition="in" filter="fade">
                                      <p:cBhvr>
                                        <p:cTn id="117" dur="1000"/>
                                        <p:tgtEl>
                                          <p:spTgt spid="125"/>
                                        </p:tgtEl>
                                      </p:cBhvr>
                                    </p:animEffect>
                                    <p:anim calcmode="lin" valueType="num">
                                      <p:cBhvr>
                                        <p:cTn id="118" dur="1000" fill="hold"/>
                                        <p:tgtEl>
                                          <p:spTgt spid="125"/>
                                        </p:tgtEl>
                                        <p:attrNameLst>
                                          <p:attrName>ppt_x</p:attrName>
                                        </p:attrNameLst>
                                      </p:cBhvr>
                                      <p:tavLst>
                                        <p:tav tm="0">
                                          <p:val>
                                            <p:strVal val="#ppt_x"/>
                                          </p:val>
                                        </p:tav>
                                        <p:tav tm="100000">
                                          <p:val>
                                            <p:strVal val="#ppt_x"/>
                                          </p:val>
                                        </p:tav>
                                      </p:tavLst>
                                    </p:anim>
                                    <p:anim calcmode="lin" valueType="num">
                                      <p:cBhvr>
                                        <p:cTn id="119" dur="1000" fill="hold"/>
                                        <p:tgtEl>
                                          <p:spTgt spid="125"/>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126"/>
                                        </p:tgtEl>
                                        <p:attrNameLst>
                                          <p:attrName>style.visibility</p:attrName>
                                        </p:attrNameLst>
                                      </p:cBhvr>
                                      <p:to>
                                        <p:strVal val="visible"/>
                                      </p:to>
                                    </p:set>
                                    <p:animEffect transition="in" filter="fade">
                                      <p:cBhvr>
                                        <p:cTn id="122" dur="1000"/>
                                        <p:tgtEl>
                                          <p:spTgt spid="126"/>
                                        </p:tgtEl>
                                      </p:cBhvr>
                                    </p:animEffect>
                                    <p:anim calcmode="lin" valueType="num">
                                      <p:cBhvr>
                                        <p:cTn id="123" dur="1000" fill="hold"/>
                                        <p:tgtEl>
                                          <p:spTgt spid="126"/>
                                        </p:tgtEl>
                                        <p:attrNameLst>
                                          <p:attrName>ppt_x</p:attrName>
                                        </p:attrNameLst>
                                      </p:cBhvr>
                                      <p:tavLst>
                                        <p:tav tm="0">
                                          <p:val>
                                            <p:strVal val="#ppt_x"/>
                                          </p:val>
                                        </p:tav>
                                        <p:tav tm="100000">
                                          <p:val>
                                            <p:strVal val="#ppt_x"/>
                                          </p:val>
                                        </p:tav>
                                      </p:tavLst>
                                    </p:anim>
                                    <p:anim calcmode="lin" valueType="num">
                                      <p:cBhvr>
                                        <p:cTn id="124" dur="1000" fill="hold"/>
                                        <p:tgtEl>
                                          <p:spTgt spid="126"/>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7"/>
                                        </p:tgtEl>
                                        <p:attrNameLst>
                                          <p:attrName>style.visibility</p:attrName>
                                        </p:attrNameLst>
                                      </p:cBhvr>
                                      <p:to>
                                        <p:strVal val="visible"/>
                                      </p:to>
                                    </p:set>
                                    <p:animEffect transition="in" filter="fade">
                                      <p:cBhvr>
                                        <p:cTn id="127" dur="1000"/>
                                        <p:tgtEl>
                                          <p:spTgt spid="127"/>
                                        </p:tgtEl>
                                      </p:cBhvr>
                                    </p:animEffect>
                                    <p:anim calcmode="lin" valueType="num">
                                      <p:cBhvr>
                                        <p:cTn id="128" dur="1000" fill="hold"/>
                                        <p:tgtEl>
                                          <p:spTgt spid="127"/>
                                        </p:tgtEl>
                                        <p:attrNameLst>
                                          <p:attrName>ppt_x</p:attrName>
                                        </p:attrNameLst>
                                      </p:cBhvr>
                                      <p:tavLst>
                                        <p:tav tm="0">
                                          <p:val>
                                            <p:strVal val="#ppt_x"/>
                                          </p:val>
                                        </p:tav>
                                        <p:tav tm="100000">
                                          <p:val>
                                            <p:strVal val="#ppt_x"/>
                                          </p:val>
                                        </p:tav>
                                      </p:tavLst>
                                    </p:anim>
                                    <p:anim calcmode="lin" valueType="num">
                                      <p:cBhvr>
                                        <p:cTn id="129" dur="1000" fill="hold"/>
                                        <p:tgtEl>
                                          <p:spTgt spid="127"/>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8"/>
                                        </p:tgtEl>
                                        <p:attrNameLst>
                                          <p:attrName>style.visibility</p:attrName>
                                        </p:attrNameLst>
                                      </p:cBhvr>
                                      <p:to>
                                        <p:strVal val="visible"/>
                                      </p:to>
                                    </p:set>
                                    <p:animEffect transition="in" filter="fade">
                                      <p:cBhvr>
                                        <p:cTn id="132" dur="1000"/>
                                        <p:tgtEl>
                                          <p:spTgt spid="128"/>
                                        </p:tgtEl>
                                      </p:cBhvr>
                                    </p:animEffect>
                                    <p:anim calcmode="lin" valueType="num">
                                      <p:cBhvr>
                                        <p:cTn id="133" dur="1000" fill="hold"/>
                                        <p:tgtEl>
                                          <p:spTgt spid="128"/>
                                        </p:tgtEl>
                                        <p:attrNameLst>
                                          <p:attrName>ppt_x</p:attrName>
                                        </p:attrNameLst>
                                      </p:cBhvr>
                                      <p:tavLst>
                                        <p:tav tm="0">
                                          <p:val>
                                            <p:strVal val="#ppt_x"/>
                                          </p:val>
                                        </p:tav>
                                        <p:tav tm="100000">
                                          <p:val>
                                            <p:strVal val="#ppt_x"/>
                                          </p:val>
                                        </p:tav>
                                      </p:tavLst>
                                    </p:anim>
                                    <p:anim calcmode="lin" valueType="num">
                                      <p:cBhvr>
                                        <p:cTn id="134" dur="1000" fill="hold"/>
                                        <p:tgtEl>
                                          <p:spTgt spid="128"/>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9"/>
                                        </p:tgtEl>
                                        <p:attrNameLst>
                                          <p:attrName>style.visibility</p:attrName>
                                        </p:attrNameLst>
                                      </p:cBhvr>
                                      <p:to>
                                        <p:strVal val="visible"/>
                                      </p:to>
                                    </p:set>
                                    <p:animEffect transition="in" filter="fade">
                                      <p:cBhvr>
                                        <p:cTn id="137" dur="1000"/>
                                        <p:tgtEl>
                                          <p:spTgt spid="129"/>
                                        </p:tgtEl>
                                      </p:cBhvr>
                                    </p:animEffect>
                                    <p:anim calcmode="lin" valueType="num">
                                      <p:cBhvr>
                                        <p:cTn id="138" dur="1000" fill="hold"/>
                                        <p:tgtEl>
                                          <p:spTgt spid="129"/>
                                        </p:tgtEl>
                                        <p:attrNameLst>
                                          <p:attrName>ppt_x</p:attrName>
                                        </p:attrNameLst>
                                      </p:cBhvr>
                                      <p:tavLst>
                                        <p:tav tm="0">
                                          <p:val>
                                            <p:strVal val="#ppt_x"/>
                                          </p:val>
                                        </p:tav>
                                        <p:tav tm="100000">
                                          <p:val>
                                            <p:strVal val="#ppt_x"/>
                                          </p:val>
                                        </p:tav>
                                      </p:tavLst>
                                    </p:anim>
                                    <p:anim calcmode="lin" valueType="num">
                                      <p:cBhvr>
                                        <p:cTn id="139" dur="1000" fill="hold"/>
                                        <p:tgtEl>
                                          <p:spTgt spid="129"/>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130"/>
                                        </p:tgtEl>
                                        <p:attrNameLst>
                                          <p:attrName>style.visibility</p:attrName>
                                        </p:attrNameLst>
                                      </p:cBhvr>
                                      <p:to>
                                        <p:strVal val="visible"/>
                                      </p:to>
                                    </p:set>
                                    <p:animEffect transition="in" filter="fade">
                                      <p:cBhvr>
                                        <p:cTn id="142" dur="1000"/>
                                        <p:tgtEl>
                                          <p:spTgt spid="130"/>
                                        </p:tgtEl>
                                      </p:cBhvr>
                                    </p:animEffect>
                                    <p:anim calcmode="lin" valueType="num">
                                      <p:cBhvr>
                                        <p:cTn id="143" dur="1000" fill="hold"/>
                                        <p:tgtEl>
                                          <p:spTgt spid="130"/>
                                        </p:tgtEl>
                                        <p:attrNameLst>
                                          <p:attrName>ppt_x</p:attrName>
                                        </p:attrNameLst>
                                      </p:cBhvr>
                                      <p:tavLst>
                                        <p:tav tm="0">
                                          <p:val>
                                            <p:strVal val="#ppt_x"/>
                                          </p:val>
                                        </p:tav>
                                        <p:tav tm="100000">
                                          <p:val>
                                            <p:strVal val="#ppt_x"/>
                                          </p:val>
                                        </p:tav>
                                      </p:tavLst>
                                    </p:anim>
                                    <p:anim calcmode="lin" valueType="num">
                                      <p:cBhvr>
                                        <p:cTn id="144" dur="1000" fill="hold"/>
                                        <p:tgtEl>
                                          <p:spTgt spid="130"/>
                                        </p:tgtEl>
                                        <p:attrNameLst>
                                          <p:attrName>ppt_y</p:attrName>
                                        </p:attrNameLst>
                                      </p:cBhvr>
                                      <p:tavLst>
                                        <p:tav tm="0">
                                          <p:val>
                                            <p:strVal val="#ppt_y-.1"/>
                                          </p:val>
                                        </p:tav>
                                        <p:tav tm="100000">
                                          <p:val>
                                            <p:strVal val="#ppt_y"/>
                                          </p:val>
                                        </p:tav>
                                      </p:tavLst>
                                    </p:anim>
                                  </p:childTnLst>
                                </p:cTn>
                              </p:par>
                              <p:par>
                                <p:cTn id="145" presetID="47" presetClass="entr" presetSubtype="0" fill="hold" grpId="0" nodeType="withEffect">
                                  <p:stCondLst>
                                    <p:cond delay="0"/>
                                  </p:stCondLst>
                                  <p:childTnLst>
                                    <p:set>
                                      <p:cBhvr>
                                        <p:cTn id="146" dur="1" fill="hold">
                                          <p:stCondLst>
                                            <p:cond delay="0"/>
                                          </p:stCondLst>
                                        </p:cTn>
                                        <p:tgtEl>
                                          <p:spTgt spid="131"/>
                                        </p:tgtEl>
                                        <p:attrNameLst>
                                          <p:attrName>style.visibility</p:attrName>
                                        </p:attrNameLst>
                                      </p:cBhvr>
                                      <p:to>
                                        <p:strVal val="visible"/>
                                      </p:to>
                                    </p:set>
                                    <p:animEffect transition="in" filter="fade">
                                      <p:cBhvr>
                                        <p:cTn id="147" dur="1000"/>
                                        <p:tgtEl>
                                          <p:spTgt spid="131"/>
                                        </p:tgtEl>
                                      </p:cBhvr>
                                    </p:animEffect>
                                    <p:anim calcmode="lin" valueType="num">
                                      <p:cBhvr>
                                        <p:cTn id="148" dur="1000" fill="hold"/>
                                        <p:tgtEl>
                                          <p:spTgt spid="131"/>
                                        </p:tgtEl>
                                        <p:attrNameLst>
                                          <p:attrName>ppt_x</p:attrName>
                                        </p:attrNameLst>
                                      </p:cBhvr>
                                      <p:tavLst>
                                        <p:tav tm="0">
                                          <p:val>
                                            <p:strVal val="#ppt_x"/>
                                          </p:val>
                                        </p:tav>
                                        <p:tav tm="100000">
                                          <p:val>
                                            <p:strVal val="#ppt_x"/>
                                          </p:val>
                                        </p:tav>
                                      </p:tavLst>
                                    </p:anim>
                                    <p:anim calcmode="lin" valueType="num">
                                      <p:cBhvr>
                                        <p:cTn id="149" dur="1000" fill="hold"/>
                                        <p:tgtEl>
                                          <p:spTgt spid="131"/>
                                        </p:tgtEl>
                                        <p:attrNameLst>
                                          <p:attrName>ppt_y</p:attrName>
                                        </p:attrNameLst>
                                      </p:cBhvr>
                                      <p:tavLst>
                                        <p:tav tm="0">
                                          <p:val>
                                            <p:strVal val="#ppt_y-.1"/>
                                          </p:val>
                                        </p:tav>
                                        <p:tav tm="100000">
                                          <p:val>
                                            <p:strVal val="#ppt_y"/>
                                          </p:val>
                                        </p:tav>
                                      </p:tavLst>
                                    </p:anim>
                                  </p:childTnLst>
                                </p:cTn>
                              </p:par>
                              <p:par>
                                <p:cTn id="150" presetID="47" presetClass="entr" presetSubtype="0" fill="hold" grpId="0" nodeType="withEffect">
                                  <p:stCondLst>
                                    <p:cond delay="0"/>
                                  </p:stCondLst>
                                  <p:childTnLst>
                                    <p:set>
                                      <p:cBhvr>
                                        <p:cTn id="151" dur="1" fill="hold">
                                          <p:stCondLst>
                                            <p:cond delay="0"/>
                                          </p:stCondLst>
                                        </p:cTn>
                                        <p:tgtEl>
                                          <p:spTgt spid="132"/>
                                        </p:tgtEl>
                                        <p:attrNameLst>
                                          <p:attrName>style.visibility</p:attrName>
                                        </p:attrNameLst>
                                      </p:cBhvr>
                                      <p:to>
                                        <p:strVal val="visible"/>
                                      </p:to>
                                    </p:set>
                                    <p:animEffect transition="in" filter="fade">
                                      <p:cBhvr>
                                        <p:cTn id="152" dur="1000"/>
                                        <p:tgtEl>
                                          <p:spTgt spid="132"/>
                                        </p:tgtEl>
                                      </p:cBhvr>
                                    </p:animEffect>
                                    <p:anim calcmode="lin" valueType="num">
                                      <p:cBhvr>
                                        <p:cTn id="153" dur="1000" fill="hold"/>
                                        <p:tgtEl>
                                          <p:spTgt spid="132"/>
                                        </p:tgtEl>
                                        <p:attrNameLst>
                                          <p:attrName>ppt_x</p:attrName>
                                        </p:attrNameLst>
                                      </p:cBhvr>
                                      <p:tavLst>
                                        <p:tav tm="0">
                                          <p:val>
                                            <p:strVal val="#ppt_x"/>
                                          </p:val>
                                        </p:tav>
                                        <p:tav tm="100000">
                                          <p:val>
                                            <p:strVal val="#ppt_x"/>
                                          </p:val>
                                        </p:tav>
                                      </p:tavLst>
                                    </p:anim>
                                    <p:anim calcmode="lin" valueType="num">
                                      <p:cBhvr>
                                        <p:cTn id="154"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build="p"/>
      <p:bldP spid="3" grpId="0" build="p"/>
      <p:bldP spid="25" grpId="0" animBg="1"/>
      <p:bldP spid="109" grpId="0" animBg="1"/>
      <p:bldP spid="111"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Company Product Package</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15" name="Oval 14"/>
          <p:cNvSpPr/>
          <p:nvPr/>
        </p:nvSpPr>
        <p:spPr>
          <a:xfrm>
            <a:off x="3351881" y="2874530"/>
            <a:ext cx="2434434" cy="1223556"/>
          </a:xfrm>
          <a:prstGeom prst="ellipse">
            <a:avLst/>
          </a:prstGeom>
          <a:noFill/>
          <a:ln>
            <a:solidFill>
              <a:schemeClr val="bg1">
                <a:lumMod val="8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0" name="Oval 109"/>
          <p:cNvSpPr/>
          <p:nvPr/>
        </p:nvSpPr>
        <p:spPr>
          <a:xfrm>
            <a:off x="4274729" y="3339012"/>
            <a:ext cx="581042" cy="292034"/>
          </a:xfrm>
          <a:prstGeom prst="ellipse">
            <a:avLst/>
          </a:prstGeom>
          <a:solidFill>
            <a:schemeClr val="bg1">
              <a:lumMod val="95000"/>
            </a:schemeClr>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grpSp>
        <p:nvGrpSpPr>
          <p:cNvPr id="11" name="Group 4"/>
          <p:cNvGrpSpPr>
            <a:grpSpLocks noChangeAspect="1"/>
          </p:cNvGrpSpPr>
          <p:nvPr/>
        </p:nvGrpSpPr>
        <p:grpSpPr bwMode="auto">
          <a:xfrm>
            <a:off x="4282423" y="2232021"/>
            <a:ext cx="573344" cy="1285019"/>
            <a:chOff x="3523" y="1453"/>
            <a:chExt cx="630" cy="1412"/>
          </a:xfrm>
          <a:solidFill>
            <a:srgbClr val="5DB510"/>
          </a:solidFill>
        </p:grpSpPr>
        <p:sp>
          <p:nvSpPr>
            <p:cNvPr id="13" name="Freeform 5"/>
            <p:cNvSpPr/>
            <p:nvPr/>
          </p:nvSpPr>
          <p:spPr bwMode="auto">
            <a:xfrm>
              <a:off x="3523" y="1749"/>
              <a:ext cx="630" cy="1116"/>
            </a:xfrm>
            <a:custGeom>
              <a:avLst/>
              <a:gdLst>
                <a:gd name="T0" fmla="*/ 264 w 264"/>
                <a:gd name="T1" fmla="*/ 90 h 470"/>
                <a:gd name="T2" fmla="*/ 174 w 264"/>
                <a:gd name="T3" fmla="*/ 0 h 470"/>
                <a:gd name="T4" fmla="*/ 91 w 264"/>
                <a:gd name="T5" fmla="*/ 0 h 470"/>
                <a:gd name="T6" fmla="*/ 0 w 264"/>
                <a:gd name="T7" fmla="*/ 90 h 470"/>
                <a:gd name="T8" fmla="*/ 0 w 264"/>
                <a:gd name="T9" fmla="*/ 91 h 470"/>
                <a:gd name="T10" fmla="*/ 0 w 264"/>
                <a:gd name="T11" fmla="*/ 216 h 470"/>
                <a:gd name="T12" fmla="*/ 23 w 264"/>
                <a:gd name="T13" fmla="*/ 238 h 470"/>
                <a:gd name="T14" fmla="*/ 45 w 264"/>
                <a:gd name="T15" fmla="*/ 216 h 470"/>
                <a:gd name="T16" fmla="*/ 45 w 264"/>
                <a:gd name="T17" fmla="*/ 190 h 470"/>
                <a:gd name="T18" fmla="*/ 45 w 264"/>
                <a:gd name="T19" fmla="*/ 169 h 470"/>
                <a:gd name="T20" fmla="*/ 45 w 264"/>
                <a:gd name="T21" fmla="*/ 100 h 470"/>
                <a:gd name="T22" fmla="*/ 53 w 264"/>
                <a:gd name="T23" fmla="*/ 91 h 470"/>
                <a:gd name="T24" fmla="*/ 62 w 264"/>
                <a:gd name="T25" fmla="*/ 100 h 470"/>
                <a:gd name="T26" fmla="*/ 62 w 264"/>
                <a:gd name="T27" fmla="*/ 177 h 470"/>
                <a:gd name="T28" fmla="*/ 62 w 264"/>
                <a:gd name="T29" fmla="*/ 190 h 470"/>
                <a:gd name="T30" fmla="*/ 62 w 264"/>
                <a:gd name="T31" fmla="*/ 236 h 470"/>
                <a:gd name="T32" fmla="*/ 62 w 264"/>
                <a:gd name="T33" fmla="*/ 253 h 470"/>
                <a:gd name="T34" fmla="*/ 62 w 264"/>
                <a:gd name="T35" fmla="*/ 442 h 470"/>
                <a:gd name="T36" fmla="*/ 90 w 264"/>
                <a:gd name="T37" fmla="*/ 470 h 470"/>
                <a:gd name="T38" fmla="*/ 118 w 264"/>
                <a:gd name="T39" fmla="*/ 442 h 470"/>
                <a:gd name="T40" fmla="*/ 118 w 264"/>
                <a:gd name="T41" fmla="*/ 253 h 470"/>
                <a:gd name="T42" fmla="*/ 147 w 264"/>
                <a:gd name="T43" fmla="*/ 253 h 470"/>
                <a:gd name="T44" fmla="*/ 147 w 264"/>
                <a:gd name="T45" fmla="*/ 442 h 470"/>
                <a:gd name="T46" fmla="*/ 175 w 264"/>
                <a:gd name="T47" fmla="*/ 470 h 470"/>
                <a:gd name="T48" fmla="*/ 203 w 264"/>
                <a:gd name="T49" fmla="*/ 442 h 470"/>
                <a:gd name="T50" fmla="*/ 203 w 264"/>
                <a:gd name="T51" fmla="*/ 253 h 470"/>
                <a:gd name="T52" fmla="*/ 203 w 264"/>
                <a:gd name="T53" fmla="*/ 236 h 470"/>
                <a:gd name="T54" fmla="*/ 203 w 264"/>
                <a:gd name="T55" fmla="*/ 190 h 470"/>
                <a:gd name="T56" fmla="*/ 203 w 264"/>
                <a:gd name="T57" fmla="*/ 177 h 470"/>
                <a:gd name="T58" fmla="*/ 203 w 264"/>
                <a:gd name="T59" fmla="*/ 100 h 470"/>
                <a:gd name="T60" fmla="*/ 211 w 264"/>
                <a:gd name="T61" fmla="*/ 91 h 470"/>
                <a:gd name="T62" fmla="*/ 220 w 264"/>
                <a:gd name="T63" fmla="*/ 100 h 470"/>
                <a:gd name="T64" fmla="*/ 220 w 264"/>
                <a:gd name="T65" fmla="*/ 169 h 470"/>
                <a:gd name="T66" fmla="*/ 220 w 264"/>
                <a:gd name="T67" fmla="*/ 190 h 470"/>
                <a:gd name="T68" fmla="*/ 220 w 264"/>
                <a:gd name="T69" fmla="*/ 216 h 470"/>
                <a:gd name="T70" fmla="*/ 242 w 264"/>
                <a:gd name="T71" fmla="*/ 238 h 470"/>
                <a:gd name="T72" fmla="*/ 264 w 264"/>
                <a:gd name="T73" fmla="*/ 216 h 470"/>
                <a:gd name="T74" fmla="*/ 264 w 264"/>
                <a:gd name="T75" fmla="*/ 91 h 470"/>
                <a:gd name="T76" fmla="*/ 264 w 264"/>
                <a:gd name="T77" fmla="*/ 9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470">
                  <a:moveTo>
                    <a:pt x="264" y="90"/>
                  </a:moveTo>
                  <a:cubicBezTo>
                    <a:pt x="264" y="40"/>
                    <a:pt x="223" y="0"/>
                    <a:pt x="174" y="0"/>
                  </a:cubicBezTo>
                  <a:cubicBezTo>
                    <a:pt x="91" y="0"/>
                    <a:pt x="91" y="0"/>
                    <a:pt x="91" y="0"/>
                  </a:cubicBezTo>
                  <a:cubicBezTo>
                    <a:pt x="41" y="0"/>
                    <a:pt x="1" y="40"/>
                    <a:pt x="0" y="90"/>
                  </a:cubicBezTo>
                  <a:cubicBezTo>
                    <a:pt x="0" y="90"/>
                    <a:pt x="0" y="90"/>
                    <a:pt x="0" y="91"/>
                  </a:cubicBezTo>
                  <a:cubicBezTo>
                    <a:pt x="0" y="216"/>
                    <a:pt x="0" y="216"/>
                    <a:pt x="0" y="216"/>
                  </a:cubicBezTo>
                  <a:cubicBezTo>
                    <a:pt x="0" y="228"/>
                    <a:pt x="10" y="238"/>
                    <a:pt x="23" y="238"/>
                  </a:cubicBezTo>
                  <a:cubicBezTo>
                    <a:pt x="35" y="238"/>
                    <a:pt x="45" y="228"/>
                    <a:pt x="45" y="216"/>
                  </a:cubicBezTo>
                  <a:cubicBezTo>
                    <a:pt x="45" y="190"/>
                    <a:pt x="45" y="190"/>
                    <a:pt x="45" y="190"/>
                  </a:cubicBezTo>
                  <a:cubicBezTo>
                    <a:pt x="45" y="169"/>
                    <a:pt x="45" y="169"/>
                    <a:pt x="45" y="169"/>
                  </a:cubicBezTo>
                  <a:cubicBezTo>
                    <a:pt x="45" y="100"/>
                    <a:pt x="45" y="100"/>
                    <a:pt x="45" y="100"/>
                  </a:cubicBezTo>
                  <a:cubicBezTo>
                    <a:pt x="45" y="95"/>
                    <a:pt x="49" y="91"/>
                    <a:pt x="53" y="91"/>
                  </a:cubicBezTo>
                  <a:cubicBezTo>
                    <a:pt x="58" y="91"/>
                    <a:pt x="62" y="95"/>
                    <a:pt x="62" y="100"/>
                  </a:cubicBezTo>
                  <a:cubicBezTo>
                    <a:pt x="62" y="177"/>
                    <a:pt x="62" y="177"/>
                    <a:pt x="62" y="177"/>
                  </a:cubicBezTo>
                  <a:cubicBezTo>
                    <a:pt x="62" y="190"/>
                    <a:pt x="62" y="190"/>
                    <a:pt x="62" y="190"/>
                  </a:cubicBezTo>
                  <a:cubicBezTo>
                    <a:pt x="62" y="236"/>
                    <a:pt x="62" y="236"/>
                    <a:pt x="62" y="236"/>
                  </a:cubicBezTo>
                  <a:cubicBezTo>
                    <a:pt x="62" y="253"/>
                    <a:pt x="62" y="253"/>
                    <a:pt x="62" y="253"/>
                  </a:cubicBezTo>
                  <a:cubicBezTo>
                    <a:pt x="62" y="442"/>
                    <a:pt x="62" y="442"/>
                    <a:pt x="62" y="442"/>
                  </a:cubicBezTo>
                  <a:cubicBezTo>
                    <a:pt x="62" y="458"/>
                    <a:pt x="74" y="470"/>
                    <a:pt x="90" y="470"/>
                  </a:cubicBezTo>
                  <a:cubicBezTo>
                    <a:pt x="105" y="470"/>
                    <a:pt x="118" y="458"/>
                    <a:pt x="118" y="442"/>
                  </a:cubicBezTo>
                  <a:cubicBezTo>
                    <a:pt x="118" y="253"/>
                    <a:pt x="118" y="253"/>
                    <a:pt x="118" y="253"/>
                  </a:cubicBezTo>
                  <a:cubicBezTo>
                    <a:pt x="147" y="253"/>
                    <a:pt x="147" y="253"/>
                    <a:pt x="147" y="253"/>
                  </a:cubicBezTo>
                  <a:cubicBezTo>
                    <a:pt x="147" y="442"/>
                    <a:pt x="147" y="442"/>
                    <a:pt x="147" y="442"/>
                  </a:cubicBezTo>
                  <a:cubicBezTo>
                    <a:pt x="147" y="458"/>
                    <a:pt x="159" y="470"/>
                    <a:pt x="175" y="470"/>
                  </a:cubicBezTo>
                  <a:cubicBezTo>
                    <a:pt x="190" y="470"/>
                    <a:pt x="203" y="458"/>
                    <a:pt x="203" y="442"/>
                  </a:cubicBezTo>
                  <a:cubicBezTo>
                    <a:pt x="203" y="253"/>
                    <a:pt x="203" y="253"/>
                    <a:pt x="203" y="253"/>
                  </a:cubicBezTo>
                  <a:cubicBezTo>
                    <a:pt x="203" y="236"/>
                    <a:pt x="203" y="236"/>
                    <a:pt x="203" y="236"/>
                  </a:cubicBezTo>
                  <a:cubicBezTo>
                    <a:pt x="203" y="190"/>
                    <a:pt x="203" y="190"/>
                    <a:pt x="203" y="190"/>
                  </a:cubicBezTo>
                  <a:cubicBezTo>
                    <a:pt x="203" y="177"/>
                    <a:pt x="203" y="177"/>
                    <a:pt x="203" y="177"/>
                  </a:cubicBezTo>
                  <a:cubicBezTo>
                    <a:pt x="203" y="100"/>
                    <a:pt x="203" y="100"/>
                    <a:pt x="203" y="100"/>
                  </a:cubicBezTo>
                  <a:cubicBezTo>
                    <a:pt x="203" y="95"/>
                    <a:pt x="207" y="91"/>
                    <a:pt x="211" y="91"/>
                  </a:cubicBezTo>
                  <a:cubicBezTo>
                    <a:pt x="216" y="91"/>
                    <a:pt x="220" y="95"/>
                    <a:pt x="220" y="100"/>
                  </a:cubicBezTo>
                  <a:cubicBezTo>
                    <a:pt x="220" y="169"/>
                    <a:pt x="220" y="169"/>
                    <a:pt x="220" y="169"/>
                  </a:cubicBezTo>
                  <a:cubicBezTo>
                    <a:pt x="220" y="190"/>
                    <a:pt x="220" y="190"/>
                    <a:pt x="220" y="190"/>
                  </a:cubicBezTo>
                  <a:cubicBezTo>
                    <a:pt x="220" y="216"/>
                    <a:pt x="220" y="216"/>
                    <a:pt x="220" y="216"/>
                  </a:cubicBezTo>
                  <a:cubicBezTo>
                    <a:pt x="220" y="228"/>
                    <a:pt x="230" y="238"/>
                    <a:pt x="242" y="238"/>
                  </a:cubicBezTo>
                  <a:cubicBezTo>
                    <a:pt x="254" y="238"/>
                    <a:pt x="264" y="228"/>
                    <a:pt x="264" y="216"/>
                  </a:cubicBezTo>
                  <a:cubicBezTo>
                    <a:pt x="264" y="91"/>
                    <a:pt x="264" y="91"/>
                    <a:pt x="264" y="91"/>
                  </a:cubicBezTo>
                  <a:cubicBezTo>
                    <a:pt x="264" y="90"/>
                    <a:pt x="264" y="90"/>
                    <a:pt x="26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Oval 6"/>
            <p:cNvSpPr>
              <a:spLocks noChangeArrowheads="1"/>
            </p:cNvSpPr>
            <p:nvPr/>
          </p:nvSpPr>
          <p:spPr bwMode="auto">
            <a:xfrm>
              <a:off x="3711" y="1453"/>
              <a:ext cx="253" cy="25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87" name="Group 4"/>
          <p:cNvGrpSpPr>
            <a:grpSpLocks noChangeAspect="1"/>
          </p:cNvGrpSpPr>
          <p:nvPr/>
        </p:nvGrpSpPr>
        <p:grpSpPr bwMode="auto">
          <a:xfrm>
            <a:off x="5828859" y="2688876"/>
            <a:ext cx="369508" cy="828165"/>
            <a:chOff x="3591" y="1453"/>
            <a:chExt cx="630" cy="1412"/>
          </a:xfrm>
          <a:solidFill>
            <a:srgbClr val="99AEBA"/>
          </a:solidFill>
        </p:grpSpPr>
        <p:sp>
          <p:nvSpPr>
            <p:cNvPr id="88" name="Freeform 5"/>
            <p:cNvSpPr/>
            <p:nvPr/>
          </p:nvSpPr>
          <p:spPr bwMode="auto">
            <a:xfrm>
              <a:off x="3591" y="1749"/>
              <a:ext cx="630" cy="1116"/>
            </a:xfrm>
            <a:custGeom>
              <a:avLst/>
              <a:gdLst>
                <a:gd name="T0" fmla="*/ 264 w 264"/>
                <a:gd name="T1" fmla="*/ 90 h 470"/>
                <a:gd name="T2" fmla="*/ 174 w 264"/>
                <a:gd name="T3" fmla="*/ 0 h 470"/>
                <a:gd name="T4" fmla="*/ 91 w 264"/>
                <a:gd name="T5" fmla="*/ 0 h 470"/>
                <a:gd name="T6" fmla="*/ 0 w 264"/>
                <a:gd name="T7" fmla="*/ 90 h 470"/>
                <a:gd name="T8" fmla="*/ 0 w 264"/>
                <a:gd name="T9" fmla="*/ 91 h 470"/>
                <a:gd name="T10" fmla="*/ 0 w 264"/>
                <a:gd name="T11" fmla="*/ 216 h 470"/>
                <a:gd name="T12" fmla="*/ 23 w 264"/>
                <a:gd name="T13" fmla="*/ 238 h 470"/>
                <a:gd name="T14" fmla="*/ 45 w 264"/>
                <a:gd name="T15" fmla="*/ 216 h 470"/>
                <a:gd name="T16" fmla="*/ 45 w 264"/>
                <a:gd name="T17" fmla="*/ 190 h 470"/>
                <a:gd name="T18" fmla="*/ 45 w 264"/>
                <a:gd name="T19" fmla="*/ 169 h 470"/>
                <a:gd name="T20" fmla="*/ 45 w 264"/>
                <a:gd name="T21" fmla="*/ 100 h 470"/>
                <a:gd name="T22" fmla="*/ 53 w 264"/>
                <a:gd name="T23" fmla="*/ 91 h 470"/>
                <a:gd name="T24" fmla="*/ 62 w 264"/>
                <a:gd name="T25" fmla="*/ 100 h 470"/>
                <a:gd name="T26" fmla="*/ 62 w 264"/>
                <a:gd name="T27" fmla="*/ 177 h 470"/>
                <a:gd name="T28" fmla="*/ 62 w 264"/>
                <a:gd name="T29" fmla="*/ 190 h 470"/>
                <a:gd name="T30" fmla="*/ 62 w 264"/>
                <a:gd name="T31" fmla="*/ 236 h 470"/>
                <a:gd name="T32" fmla="*/ 62 w 264"/>
                <a:gd name="T33" fmla="*/ 253 h 470"/>
                <a:gd name="T34" fmla="*/ 62 w 264"/>
                <a:gd name="T35" fmla="*/ 442 h 470"/>
                <a:gd name="T36" fmla="*/ 90 w 264"/>
                <a:gd name="T37" fmla="*/ 470 h 470"/>
                <a:gd name="T38" fmla="*/ 118 w 264"/>
                <a:gd name="T39" fmla="*/ 442 h 470"/>
                <a:gd name="T40" fmla="*/ 118 w 264"/>
                <a:gd name="T41" fmla="*/ 253 h 470"/>
                <a:gd name="T42" fmla="*/ 147 w 264"/>
                <a:gd name="T43" fmla="*/ 253 h 470"/>
                <a:gd name="T44" fmla="*/ 147 w 264"/>
                <a:gd name="T45" fmla="*/ 442 h 470"/>
                <a:gd name="T46" fmla="*/ 175 w 264"/>
                <a:gd name="T47" fmla="*/ 470 h 470"/>
                <a:gd name="T48" fmla="*/ 203 w 264"/>
                <a:gd name="T49" fmla="*/ 442 h 470"/>
                <a:gd name="T50" fmla="*/ 203 w 264"/>
                <a:gd name="T51" fmla="*/ 253 h 470"/>
                <a:gd name="T52" fmla="*/ 203 w 264"/>
                <a:gd name="T53" fmla="*/ 236 h 470"/>
                <a:gd name="T54" fmla="*/ 203 w 264"/>
                <a:gd name="T55" fmla="*/ 190 h 470"/>
                <a:gd name="T56" fmla="*/ 203 w 264"/>
                <a:gd name="T57" fmla="*/ 177 h 470"/>
                <a:gd name="T58" fmla="*/ 203 w 264"/>
                <a:gd name="T59" fmla="*/ 100 h 470"/>
                <a:gd name="T60" fmla="*/ 211 w 264"/>
                <a:gd name="T61" fmla="*/ 91 h 470"/>
                <a:gd name="T62" fmla="*/ 220 w 264"/>
                <a:gd name="T63" fmla="*/ 100 h 470"/>
                <a:gd name="T64" fmla="*/ 220 w 264"/>
                <a:gd name="T65" fmla="*/ 169 h 470"/>
                <a:gd name="T66" fmla="*/ 220 w 264"/>
                <a:gd name="T67" fmla="*/ 190 h 470"/>
                <a:gd name="T68" fmla="*/ 220 w 264"/>
                <a:gd name="T69" fmla="*/ 216 h 470"/>
                <a:gd name="T70" fmla="*/ 242 w 264"/>
                <a:gd name="T71" fmla="*/ 238 h 470"/>
                <a:gd name="T72" fmla="*/ 264 w 264"/>
                <a:gd name="T73" fmla="*/ 216 h 470"/>
                <a:gd name="T74" fmla="*/ 264 w 264"/>
                <a:gd name="T75" fmla="*/ 91 h 470"/>
                <a:gd name="T76" fmla="*/ 264 w 264"/>
                <a:gd name="T77" fmla="*/ 9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470">
                  <a:moveTo>
                    <a:pt x="264" y="90"/>
                  </a:moveTo>
                  <a:cubicBezTo>
                    <a:pt x="264" y="40"/>
                    <a:pt x="223" y="0"/>
                    <a:pt x="174" y="0"/>
                  </a:cubicBezTo>
                  <a:cubicBezTo>
                    <a:pt x="91" y="0"/>
                    <a:pt x="91" y="0"/>
                    <a:pt x="91" y="0"/>
                  </a:cubicBezTo>
                  <a:cubicBezTo>
                    <a:pt x="41" y="0"/>
                    <a:pt x="1" y="40"/>
                    <a:pt x="0" y="90"/>
                  </a:cubicBezTo>
                  <a:cubicBezTo>
                    <a:pt x="0" y="90"/>
                    <a:pt x="0" y="90"/>
                    <a:pt x="0" y="91"/>
                  </a:cubicBezTo>
                  <a:cubicBezTo>
                    <a:pt x="0" y="216"/>
                    <a:pt x="0" y="216"/>
                    <a:pt x="0" y="216"/>
                  </a:cubicBezTo>
                  <a:cubicBezTo>
                    <a:pt x="0" y="228"/>
                    <a:pt x="10" y="238"/>
                    <a:pt x="23" y="238"/>
                  </a:cubicBezTo>
                  <a:cubicBezTo>
                    <a:pt x="35" y="238"/>
                    <a:pt x="45" y="228"/>
                    <a:pt x="45" y="216"/>
                  </a:cubicBezTo>
                  <a:cubicBezTo>
                    <a:pt x="45" y="190"/>
                    <a:pt x="45" y="190"/>
                    <a:pt x="45" y="190"/>
                  </a:cubicBezTo>
                  <a:cubicBezTo>
                    <a:pt x="45" y="169"/>
                    <a:pt x="45" y="169"/>
                    <a:pt x="45" y="169"/>
                  </a:cubicBezTo>
                  <a:cubicBezTo>
                    <a:pt x="45" y="100"/>
                    <a:pt x="45" y="100"/>
                    <a:pt x="45" y="100"/>
                  </a:cubicBezTo>
                  <a:cubicBezTo>
                    <a:pt x="45" y="95"/>
                    <a:pt x="49" y="91"/>
                    <a:pt x="53" y="91"/>
                  </a:cubicBezTo>
                  <a:cubicBezTo>
                    <a:pt x="58" y="91"/>
                    <a:pt x="62" y="95"/>
                    <a:pt x="62" y="100"/>
                  </a:cubicBezTo>
                  <a:cubicBezTo>
                    <a:pt x="62" y="177"/>
                    <a:pt x="62" y="177"/>
                    <a:pt x="62" y="177"/>
                  </a:cubicBezTo>
                  <a:cubicBezTo>
                    <a:pt x="62" y="190"/>
                    <a:pt x="62" y="190"/>
                    <a:pt x="62" y="190"/>
                  </a:cubicBezTo>
                  <a:cubicBezTo>
                    <a:pt x="62" y="236"/>
                    <a:pt x="62" y="236"/>
                    <a:pt x="62" y="236"/>
                  </a:cubicBezTo>
                  <a:cubicBezTo>
                    <a:pt x="62" y="253"/>
                    <a:pt x="62" y="253"/>
                    <a:pt x="62" y="253"/>
                  </a:cubicBezTo>
                  <a:cubicBezTo>
                    <a:pt x="62" y="442"/>
                    <a:pt x="62" y="442"/>
                    <a:pt x="62" y="442"/>
                  </a:cubicBezTo>
                  <a:cubicBezTo>
                    <a:pt x="62" y="458"/>
                    <a:pt x="74" y="470"/>
                    <a:pt x="90" y="470"/>
                  </a:cubicBezTo>
                  <a:cubicBezTo>
                    <a:pt x="105" y="470"/>
                    <a:pt x="118" y="458"/>
                    <a:pt x="118" y="442"/>
                  </a:cubicBezTo>
                  <a:cubicBezTo>
                    <a:pt x="118" y="253"/>
                    <a:pt x="118" y="253"/>
                    <a:pt x="118" y="253"/>
                  </a:cubicBezTo>
                  <a:cubicBezTo>
                    <a:pt x="147" y="253"/>
                    <a:pt x="147" y="253"/>
                    <a:pt x="147" y="253"/>
                  </a:cubicBezTo>
                  <a:cubicBezTo>
                    <a:pt x="147" y="442"/>
                    <a:pt x="147" y="442"/>
                    <a:pt x="147" y="442"/>
                  </a:cubicBezTo>
                  <a:cubicBezTo>
                    <a:pt x="147" y="458"/>
                    <a:pt x="159" y="470"/>
                    <a:pt x="175" y="470"/>
                  </a:cubicBezTo>
                  <a:cubicBezTo>
                    <a:pt x="190" y="470"/>
                    <a:pt x="203" y="458"/>
                    <a:pt x="203" y="442"/>
                  </a:cubicBezTo>
                  <a:cubicBezTo>
                    <a:pt x="203" y="253"/>
                    <a:pt x="203" y="253"/>
                    <a:pt x="203" y="253"/>
                  </a:cubicBezTo>
                  <a:cubicBezTo>
                    <a:pt x="203" y="236"/>
                    <a:pt x="203" y="236"/>
                    <a:pt x="203" y="236"/>
                  </a:cubicBezTo>
                  <a:cubicBezTo>
                    <a:pt x="203" y="190"/>
                    <a:pt x="203" y="190"/>
                    <a:pt x="203" y="190"/>
                  </a:cubicBezTo>
                  <a:cubicBezTo>
                    <a:pt x="203" y="177"/>
                    <a:pt x="203" y="177"/>
                    <a:pt x="203" y="177"/>
                  </a:cubicBezTo>
                  <a:cubicBezTo>
                    <a:pt x="203" y="100"/>
                    <a:pt x="203" y="100"/>
                    <a:pt x="203" y="100"/>
                  </a:cubicBezTo>
                  <a:cubicBezTo>
                    <a:pt x="203" y="95"/>
                    <a:pt x="207" y="91"/>
                    <a:pt x="211" y="91"/>
                  </a:cubicBezTo>
                  <a:cubicBezTo>
                    <a:pt x="216" y="91"/>
                    <a:pt x="220" y="95"/>
                    <a:pt x="220" y="100"/>
                  </a:cubicBezTo>
                  <a:cubicBezTo>
                    <a:pt x="220" y="169"/>
                    <a:pt x="220" y="169"/>
                    <a:pt x="220" y="169"/>
                  </a:cubicBezTo>
                  <a:cubicBezTo>
                    <a:pt x="220" y="190"/>
                    <a:pt x="220" y="190"/>
                    <a:pt x="220" y="190"/>
                  </a:cubicBezTo>
                  <a:cubicBezTo>
                    <a:pt x="220" y="216"/>
                    <a:pt x="220" y="216"/>
                    <a:pt x="220" y="216"/>
                  </a:cubicBezTo>
                  <a:cubicBezTo>
                    <a:pt x="220" y="228"/>
                    <a:pt x="230" y="238"/>
                    <a:pt x="242" y="238"/>
                  </a:cubicBezTo>
                  <a:cubicBezTo>
                    <a:pt x="254" y="238"/>
                    <a:pt x="264" y="228"/>
                    <a:pt x="264" y="216"/>
                  </a:cubicBezTo>
                  <a:cubicBezTo>
                    <a:pt x="264" y="91"/>
                    <a:pt x="264" y="91"/>
                    <a:pt x="264" y="91"/>
                  </a:cubicBezTo>
                  <a:cubicBezTo>
                    <a:pt x="264" y="90"/>
                    <a:pt x="264" y="90"/>
                    <a:pt x="26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Oval 6"/>
            <p:cNvSpPr>
              <a:spLocks noChangeArrowheads="1"/>
            </p:cNvSpPr>
            <p:nvPr/>
          </p:nvSpPr>
          <p:spPr bwMode="auto">
            <a:xfrm>
              <a:off x="3779" y="1453"/>
              <a:ext cx="253" cy="25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93" name="Group 4"/>
          <p:cNvGrpSpPr>
            <a:grpSpLocks noChangeAspect="1"/>
          </p:cNvGrpSpPr>
          <p:nvPr/>
        </p:nvGrpSpPr>
        <p:grpSpPr bwMode="auto">
          <a:xfrm flipH="1">
            <a:off x="2945635" y="2688876"/>
            <a:ext cx="369508" cy="828165"/>
            <a:chOff x="3591" y="1453"/>
            <a:chExt cx="630" cy="1412"/>
          </a:xfrm>
          <a:solidFill>
            <a:srgbClr val="495D6B"/>
          </a:solidFill>
        </p:grpSpPr>
        <p:sp>
          <p:nvSpPr>
            <p:cNvPr id="94" name="Freeform 5"/>
            <p:cNvSpPr/>
            <p:nvPr/>
          </p:nvSpPr>
          <p:spPr bwMode="auto">
            <a:xfrm>
              <a:off x="3591" y="1749"/>
              <a:ext cx="630" cy="1116"/>
            </a:xfrm>
            <a:custGeom>
              <a:avLst/>
              <a:gdLst>
                <a:gd name="T0" fmla="*/ 264 w 264"/>
                <a:gd name="T1" fmla="*/ 90 h 470"/>
                <a:gd name="T2" fmla="*/ 174 w 264"/>
                <a:gd name="T3" fmla="*/ 0 h 470"/>
                <a:gd name="T4" fmla="*/ 91 w 264"/>
                <a:gd name="T5" fmla="*/ 0 h 470"/>
                <a:gd name="T6" fmla="*/ 0 w 264"/>
                <a:gd name="T7" fmla="*/ 90 h 470"/>
                <a:gd name="T8" fmla="*/ 0 w 264"/>
                <a:gd name="T9" fmla="*/ 91 h 470"/>
                <a:gd name="T10" fmla="*/ 0 w 264"/>
                <a:gd name="T11" fmla="*/ 216 h 470"/>
                <a:gd name="T12" fmla="*/ 23 w 264"/>
                <a:gd name="T13" fmla="*/ 238 h 470"/>
                <a:gd name="T14" fmla="*/ 45 w 264"/>
                <a:gd name="T15" fmla="*/ 216 h 470"/>
                <a:gd name="T16" fmla="*/ 45 w 264"/>
                <a:gd name="T17" fmla="*/ 190 h 470"/>
                <a:gd name="T18" fmla="*/ 45 w 264"/>
                <a:gd name="T19" fmla="*/ 169 h 470"/>
                <a:gd name="T20" fmla="*/ 45 w 264"/>
                <a:gd name="T21" fmla="*/ 100 h 470"/>
                <a:gd name="T22" fmla="*/ 53 w 264"/>
                <a:gd name="T23" fmla="*/ 91 h 470"/>
                <a:gd name="T24" fmla="*/ 62 w 264"/>
                <a:gd name="T25" fmla="*/ 100 h 470"/>
                <a:gd name="T26" fmla="*/ 62 w 264"/>
                <a:gd name="T27" fmla="*/ 177 h 470"/>
                <a:gd name="T28" fmla="*/ 62 w 264"/>
                <a:gd name="T29" fmla="*/ 190 h 470"/>
                <a:gd name="T30" fmla="*/ 62 w 264"/>
                <a:gd name="T31" fmla="*/ 236 h 470"/>
                <a:gd name="T32" fmla="*/ 62 w 264"/>
                <a:gd name="T33" fmla="*/ 253 h 470"/>
                <a:gd name="T34" fmla="*/ 62 w 264"/>
                <a:gd name="T35" fmla="*/ 442 h 470"/>
                <a:gd name="T36" fmla="*/ 90 w 264"/>
                <a:gd name="T37" fmla="*/ 470 h 470"/>
                <a:gd name="T38" fmla="*/ 118 w 264"/>
                <a:gd name="T39" fmla="*/ 442 h 470"/>
                <a:gd name="T40" fmla="*/ 118 w 264"/>
                <a:gd name="T41" fmla="*/ 253 h 470"/>
                <a:gd name="T42" fmla="*/ 147 w 264"/>
                <a:gd name="T43" fmla="*/ 253 h 470"/>
                <a:gd name="T44" fmla="*/ 147 w 264"/>
                <a:gd name="T45" fmla="*/ 442 h 470"/>
                <a:gd name="T46" fmla="*/ 175 w 264"/>
                <a:gd name="T47" fmla="*/ 470 h 470"/>
                <a:gd name="T48" fmla="*/ 203 w 264"/>
                <a:gd name="T49" fmla="*/ 442 h 470"/>
                <a:gd name="T50" fmla="*/ 203 w 264"/>
                <a:gd name="T51" fmla="*/ 253 h 470"/>
                <a:gd name="T52" fmla="*/ 203 w 264"/>
                <a:gd name="T53" fmla="*/ 236 h 470"/>
                <a:gd name="T54" fmla="*/ 203 w 264"/>
                <a:gd name="T55" fmla="*/ 190 h 470"/>
                <a:gd name="T56" fmla="*/ 203 w 264"/>
                <a:gd name="T57" fmla="*/ 177 h 470"/>
                <a:gd name="T58" fmla="*/ 203 w 264"/>
                <a:gd name="T59" fmla="*/ 100 h 470"/>
                <a:gd name="T60" fmla="*/ 211 w 264"/>
                <a:gd name="T61" fmla="*/ 91 h 470"/>
                <a:gd name="T62" fmla="*/ 220 w 264"/>
                <a:gd name="T63" fmla="*/ 100 h 470"/>
                <a:gd name="T64" fmla="*/ 220 w 264"/>
                <a:gd name="T65" fmla="*/ 169 h 470"/>
                <a:gd name="T66" fmla="*/ 220 w 264"/>
                <a:gd name="T67" fmla="*/ 190 h 470"/>
                <a:gd name="T68" fmla="*/ 220 w 264"/>
                <a:gd name="T69" fmla="*/ 216 h 470"/>
                <a:gd name="T70" fmla="*/ 242 w 264"/>
                <a:gd name="T71" fmla="*/ 238 h 470"/>
                <a:gd name="T72" fmla="*/ 264 w 264"/>
                <a:gd name="T73" fmla="*/ 216 h 470"/>
                <a:gd name="T74" fmla="*/ 264 w 264"/>
                <a:gd name="T75" fmla="*/ 91 h 470"/>
                <a:gd name="T76" fmla="*/ 264 w 264"/>
                <a:gd name="T77" fmla="*/ 9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470">
                  <a:moveTo>
                    <a:pt x="264" y="90"/>
                  </a:moveTo>
                  <a:cubicBezTo>
                    <a:pt x="264" y="40"/>
                    <a:pt x="223" y="0"/>
                    <a:pt x="174" y="0"/>
                  </a:cubicBezTo>
                  <a:cubicBezTo>
                    <a:pt x="91" y="0"/>
                    <a:pt x="91" y="0"/>
                    <a:pt x="91" y="0"/>
                  </a:cubicBezTo>
                  <a:cubicBezTo>
                    <a:pt x="41" y="0"/>
                    <a:pt x="1" y="40"/>
                    <a:pt x="0" y="90"/>
                  </a:cubicBezTo>
                  <a:cubicBezTo>
                    <a:pt x="0" y="90"/>
                    <a:pt x="0" y="90"/>
                    <a:pt x="0" y="91"/>
                  </a:cubicBezTo>
                  <a:cubicBezTo>
                    <a:pt x="0" y="216"/>
                    <a:pt x="0" y="216"/>
                    <a:pt x="0" y="216"/>
                  </a:cubicBezTo>
                  <a:cubicBezTo>
                    <a:pt x="0" y="228"/>
                    <a:pt x="10" y="238"/>
                    <a:pt x="23" y="238"/>
                  </a:cubicBezTo>
                  <a:cubicBezTo>
                    <a:pt x="35" y="238"/>
                    <a:pt x="45" y="228"/>
                    <a:pt x="45" y="216"/>
                  </a:cubicBezTo>
                  <a:cubicBezTo>
                    <a:pt x="45" y="190"/>
                    <a:pt x="45" y="190"/>
                    <a:pt x="45" y="190"/>
                  </a:cubicBezTo>
                  <a:cubicBezTo>
                    <a:pt x="45" y="169"/>
                    <a:pt x="45" y="169"/>
                    <a:pt x="45" y="169"/>
                  </a:cubicBezTo>
                  <a:cubicBezTo>
                    <a:pt x="45" y="100"/>
                    <a:pt x="45" y="100"/>
                    <a:pt x="45" y="100"/>
                  </a:cubicBezTo>
                  <a:cubicBezTo>
                    <a:pt x="45" y="95"/>
                    <a:pt x="49" y="91"/>
                    <a:pt x="53" y="91"/>
                  </a:cubicBezTo>
                  <a:cubicBezTo>
                    <a:pt x="58" y="91"/>
                    <a:pt x="62" y="95"/>
                    <a:pt x="62" y="100"/>
                  </a:cubicBezTo>
                  <a:cubicBezTo>
                    <a:pt x="62" y="177"/>
                    <a:pt x="62" y="177"/>
                    <a:pt x="62" y="177"/>
                  </a:cubicBezTo>
                  <a:cubicBezTo>
                    <a:pt x="62" y="190"/>
                    <a:pt x="62" y="190"/>
                    <a:pt x="62" y="190"/>
                  </a:cubicBezTo>
                  <a:cubicBezTo>
                    <a:pt x="62" y="236"/>
                    <a:pt x="62" y="236"/>
                    <a:pt x="62" y="236"/>
                  </a:cubicBezTo>
                  <a:cubicBezTo>
                    <a:pt x="62" y="253"/>
                    <a:pt x="62" y="253"/>
                    <a:pt x="62" y="253"/>
                  </a:cubicBezTo>
                  <a:cubicBezTo>
                    <a:pt x="62" y="442"/>
                    <a:pt x="62" y="442"/>
                    <a:pt x="62" y="442"/>
                  </a:cubicBezTo>
                  <a:cubicBezTo>
                    <a:pt x="62" y="458"/>
                    <a:pt x="74" y="470"/>
                    <a:pt x="90" y="470"/>
                  </a:cubicBezTo>
                  <a:cubicBezTo>
                    <a:pt x="105" y="470"/>
                    <a:pt x="118" y="458"/>
                    <a:pt x="118" y="442"/>
                  </a:cubicBezTo>
                  <a:cubicBezTo>
                    <a:pt x="118" y="253"/>
                    <a:pt x="118" y="253"/>
                    <a:pt x="118" y="253"/>
                  </a:cubicBezTo>
                  <a:cubicBezTo>
                    <a:pt x="147" y="253"/>
                    <a:pt x="147" y="253"/>
                    <a:pt x="147" y="253"/>
                  </a:cubicBezTo>
                  <a:cubicBezTo>
                    <a:pt x="147" y="442"/>
                    <a:pt x="147" y="442"/>
                    <a:pt x="147" y="442"/>
                  </a:cubicBezTo>
                  <a:cubicBezTo>
                    <a:pt x="147" y="458"/>
                    <a:pt x="159" y="470"/>
                    <a:pt x="175" y="470"/>
                  </a:cubicBezTo>
                  <a:cubicBezTo>
                    <a:pt x="190" y="470"/>
                    <a:pt x="203" y="458"/>
                    <a:pt x="203" y="442"/>
                  </a:cubicBezTo>
                  <a:cubicBezTo>
                    <a:pt x="203" y="253"/>
                    <a:pt x="203" y="253"/>
                    <a:pt x="203" y="253"/>
                  </a:cubicBezTo>
                  <a:cubicBezTo>
                    <a:pt x="203" y="236"/>
                    <a:pt x="203" y="236"/>
                    <a:pt x="203" y="236"/>
                  </a:cubicBezTo>
                  <a:cubicBezTo>
                    <a:pt x="203" y="190"/>
                    <a:pt x="203" y="190"/>
                    <a:pt x="203" y="190"/>
                  </a:cubicBezTo>
                  <a:cubicBezTo>
                    <a:pt x="203" y="177"/>
                    <a:pt x="203" y="177"/>
                    <a:pt x="203" y="177"/>
                  </a:cubicBezTo>
                  <a:cubicBezTo>
                    <a:pt x="203" y="100"/>
                    <a:pt x="203" y="100"/>
                    <a:pt x="203" y="100"/>
                  </a:cubicBezTo>
                  <a:cubicBezTo>
                    <a:pt x="203" y="95"/>
                    <a:pt x="207" y="91"/>
                    <a:pt x="211" y="91"/>
                  </a:cubicBezTo>
                  <a:cubicBezTo>
                    <a:pt x="216" y="91"/>
                    <a:pt x="220" y="95"/>
                    <a:pt x="220" y="100"/>
                  </a:cubicBezTo>
                  <a:cubicBezTo>
                    <a:pt x="220" y="169"/>
                    <a:pt x="220" y="169"/>
                    <a:pt x="220" y="169"/>
                  </a:cubicBezTo>
                  <a:cubicBezTo>
                    <a:pt x="220" y="190"/>
                    <a:pt x="220" y="190"/>
                    <a:pt x="220" y="190"/>
                  </a:cubicBezTo>
                  <a:cubicBezTo>
                    <a:pt x="220" y="216"/>
                    <a:pt x="220" y="216"/>
                    <a:pt x="220" y="216"/>
                  </a:cubicBezTo>
                  <a:cubicBezTo>
                    <a:pt x="220" y="228"/>
                    <a:pt x="230" y="238"/>
                    <a:pt x="242" y="238"/>
                  </a:cubicBezTo>
                  <a:cubicBezTo>
                    <a:pt x="254" y="238"/>
                    <a:pt x="264" y="228"/>
                    <a:pt x="264" y="216"/>
                  </a:cubicBezTo>
                  <a:cubicBezTo>
                    <a:pt x="264" y="91"/>
                    <a:pt x="264" y="91"/>
                    <a:pt x="264" y="91"/>
                  </a:cubicBezTo>
                  <a:cubicBezTo>
                    <a:pt x="264" y="90"/>
                    <a:pt x="264" y="90"/>
                    <a:pt x="26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Oval 6"/>
            <p:cNvSpPr>
              <a:spLocks noChangeArrowheads="1"/>
            </p:cNvSpPr>
            <p:nvPr/>
          </p:nvSpPr>
          <p:spPr bwMode="auto">
            <a:xfrm>
              <a:off x="3779" y="1453"/>
              <a:ext cx="253" cy="25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9" name="Group 18"/>
          <p:cNvGrpSpPr/>
          <p:nvPr/>
        </p:nvGrpSpPr>
        <p:grpSpPr>
          <a:xfrm>
            <a:off x="5184004" y="3359773"/>
            <a:ext cx="369508" cy="828164"/>
            <a:chOff x="4827971" y="4686673"/>
            <a:chExt cx="532958" cy="1194500"/>
          </a:xfrm>
          <a:solidFill>
            <a:srgbClr val="7C95A5"/>
          </a:solidFill>
        </p:grpSpPr>
        <p:sp>
          <p:nvSpPr>
            <p:cNvPr id="91" name="Freeform 5"/>
            <p:cNvSpPr/>
            <p:nvPr/>
          </p:nvSpPr>
          <p:spPr bwMode="auto">
            <a:xfrm>
              <a:off x="4827971" y="4937078"/>
              <a:ext cx="532958" cy="944095"/>
            </a:xfrm>
            <a:custGeom>
              <a:avLst/>
              <a:gdLst>
                <a:gd name="T0" fmla="*/ 264 w 264"/>
                <a:gd name="T1" fmla="*/ 90 h 470"/>
                <a:gd name="T2" fmla="*/ 174 w 264"/>
                <a:gd name="T3" fmla="*/ 0 h 470"/>
                <a:gd name="T4" fmla="*/ 91 w 264"/>
                <a:gd name="T5" fmla="*/ 0 h 470"/>
                <a:gd name="T6" fmla="*/ 0 w 264"/>
                <a:gd name="T7" fmla="*/ 90 h 470"/>
                <a:gd name="T8" fmla="*/ 0 w 264"/>
                <a:gd name="T9" fmla="*/ 91 h 470"/>
                <a:gd name="T10" fmla="*/ 0 w 264"/>
                <a:gd name="T11" fmla="*/ 216 h 470"/>
                <a:gd name="T12" fmla="*/ 23 w 264"/>
                <a:gd name="T13" fmla="*/ 238 h 470"/>
                <a:gd name="T14" fmla="*/ 45 w 264"/>
                <a:gd name="T15" fmla="*/ 216 h 470"/>
                <a:gd name="T16" fmla="*/ 45 w 264"/>
                <a:gd name="T17" fmla="*/ 190 h 470"/>
                <a:gd name="T18" fmla="*/ 45 w 264"/>
                <a:gd name="T19" fmla="*/ 169 h 470"/>
                <a:gd name="T20" fmla="*/ 45 w 264"/>
                <a:gd name="T21" fmla="*/ 100 h 470"/>
                <a:gd name="T22" fmla="*/ 53 w 264"/>
                <a:gd name="T23" fmla="*/ 91 h 470"/>
                <a:gd name="T24" fmla="*/ 62 w 264"/>
                <a:gd name="T25" fmla="*/ 100 h 470"/>
                <a:gd name="T26" fmla="*/ 62 w 264"/>
                <a:gd name="T27" fmla="*/ 177 h 470"/>
                <a:gd name="T28" fmla="*/ 62 w 264"/>
                <a:gd name="T29" fmla="*/ 190 h 470"/>
                <a:gd name="T30" fmla="*/ 62 w 264"/>
                <a:gd name="T31" fmla="*/ 236 h 470"/>
                <a:gd name="T32" fmla="*/ 62 w 264"/>
                <a:gd name="T33" fmla="*/ 253 h 470"/>
                <a:gd name="T34" fmla="*/ 62 w 264"/>
                <a:gd name="T35" fmla="*/ 442 h 470"/>
                <a:gd name="T36" fmla="*/ 90 w 264"/>
                <a:gd name="T37" fmla="*/ 470 h 470"/>
                <a:gd name="T38" fmla="*/ 118 w 264"/>
                <a:gd name="T39" fmla="*/ 442 h 470"/>
                <a:gd name="T40" fmla="*/ 118 w 264"/>
                <a:gd name="T41" fmla="*/ 253 h 470"/>
                <a:gd name="T42" fmla="*/ 147 w 264"/>
                <a:gd name="T43" fmla="*/ 253 h 470"/>
                <a:gd name="T44" fmla="*/ 147 w 264"/>
                <a:gd name="T45" fmla="*/ 442 h 470"/>
                <a:gd name="T46" fmla="*/ 175 w 264"/>
                <a:gd name="T47" fmla="*/ 470 h 470"/>
                <a:gd name="T48" fmla="*/ 203 w 264"/>
                <a:gd name="T49" fmla="*/ 442 h 470"/>
                <a:gd name="T50" fmla="*/ 203 w 264"/>
                <a:gd name="T51" fmla="*/ 253 h 470"/>
                <a:gd name="T52" fmla="*/ 203 w 264"/>
                <a:gd name="T53" fmla="*/ 236 h 470"/>
                <a:gd name="T54" fmla="*/ 203 w 264"/>
                <a:gd name="T55" fmla="*/ 190 h 470"/>
                <a:gd name="T56" fmla="*/ 203 w 264"/>
                <a:gd name="T57" fmla="*/ 177 h 470"/>
                <a:gd name="T58" fmla="*/ 203 w 264"/>
                <a:gd name="T59" fmla="*/ 100 h 470"/>
                <a:gd name="T60" fmla="*/ 211 w 264"/>
                <a:gd name="T61" fmla="*/ 91 h 470"/>
                <a:gd name="T62" fmla="*/ 220 w 264"/>
                <a:gd name="T63" fmla="*/ 100 h 470"/>
                <a:gd name="T64" fmla="*/ 220 w 264"/>
                <a:gd name="T65" fmla="*/ 169 h 470"/>
                <a:gd name="T66" fmla="*/ 220 w 264"/>
                <a:gd name="T67" fmla="*/ 190 h 470"/>
                <a:gd name="T68" fmla="*/ 220 w 264"/>
                <a:gd name="T69" fmla="*/ 216 h 470"/>
                <a:gd name="T70" fmla="*/ 242 w 264"/>
                <a:gd name="T71" fmla="*/ 238 h 470"/>
                <a:gd name="T72" fmla="*/ 264 w 264"/>
                <a:gd name="T73" fmla="*/ 216 h 470"/>
                <a:gd name="T74" fmla="*/ 264 w 264"/>
                <a:gd name="T75" fmla="*/ 91 h 470"/>
                <a:gd name="T76" fmla="*/ 264 w 264"/>
                <a:gd name="T77" fmla="*/ 9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470">
                  <a:moveTo>
                    <a:pt x="264" y="90"/>
                  </a:moveTo>
                  <a:cubicBezTo>
                    <a:pt x="264" y="40"/>
                    <a:pt x="223" y="0"/>
                    <a:pt x="174" y="0"/>
                  </a:cubicBezTo>
                  <a:cubicBezTo>
                    <a:pt x="91" y="0"/>
                    <a:pt x="91" y="0"/>
                    <a:pt x="91" y="0"/>
                  </a:cubicBezTo>
                  <a:cubicBezTo>
                    <a:pt x="41" y="0"/>
                    <a:pt x="1" y="40"/>
                    <a:pt x="0" y="90"/>
                  </a:cubicBezTo>
                  <a:cubicBezTo>
                    <a:pt x="0" y="90"/>
                    <a:pt x="0" y="90"/>
                    <a:pt x="0" y="91"/>
                  </a:cubicBezTo>
                  <a:cubicBezTo>
                    <a:pt x="0" y="216"/>
                    <a:pt x="0" y="216"/>
                    <a:pt x="0" y="216"/>
                  </a:cubicBezTo>
                  <a:cubicBezTo>
                    <a:pt x="0" y="228"/>
                    <a:pt x="10" y="238"/>
                    <a:pt x="23" y="238"/>
                  </a:cubicBezTo>
                  <a:cubicBezTo>
                    <a:pt x="35" y="238"/>
                    <a:pt x="45" y="228"/>
                    <a:pt x="45" y="216"/>
                  </a:cubicBezTo>
                  <a:cubicBezTo>
                    <a:pt x="45" y="190"/>
                    <a:pt x="45" y="190"/>
                    <a:pt x="45" y="190"/>
                  </a:cubicBezTo>
                  <a:cubicBezTo>
                    <a:pt x="45" y="169"/>
                    <a:pt x="45" y="169"/>
                    <a:pt x="45" y="169"/>
                  </a:cubicBezTo>
                  <a:cubicBezTo>
                    <a:pt x="45" y="100"/>
                    <a:pt x="45" y="100"/>
                    <a:pt x="45" y="100"/>
                  </a:cubicBezTo>
                  <a:cubicBezTo>
                    <a:pt x="45" y="95"/>
                    <a:pt x="49" y="91"/>
                    <a:pt x="53" y="91"/>
                  </a:cubicBezTo>
                  <a:cubicBezTo>
                    <a:pt x="58" y="91"/>
                    <a:pt x="62" y="95"/>
                    <a:pt x="62" y="100"/>
                  </a:cubicBezTo>
                  <a:cubicBezTo>
                    <a:pt x="62" y="177"/>
                    <a:pt x="62" y="177"/>
                    <a:pt x="62" y="177"/>
                  </a:cubicBezTo>
                  <a:cubicBezTo>
                    <a:pt x="62" y="190"/>
                    <a:pt x="62" y="190"/>
                    <a:pt x="62" y="190"/>
                  </a:cubicBezTo>
                  <a:cubicBezTo>
                    <a:pt x="62" y="236"/>
                    <a:pt x="62" y="236"/>
                    <a:pt x="62" y="236"/>
                  </a:cubicBezTo>
                  <a:cubicBezTo>
                    <a:pt x="62" y="253"/>
                    <a:pt x="62" y="253"/>
                    <a:pt x="62" y="253"/>
                  </a:cubicBezTo>
                  <a:cubicBezTo>
                    <a:pt x="62" y="442"/>
                    <a:pt x="62" y="442"/>
                    <a:pt x="62" y="442"/>
                  </a:cubicBezTo>
                  <a:cubicBezTo>
                    <a:pt x="62" y="458"/>
                    <a:pt x="74" y="470"/>
                    <a:pt x="90" y="470"/>
                  </a:cubicBezTo>
                  <a:cubicBezTo>
                    <a:pt x="105" y="470"/>
                    <a:pt x="118" y="458"/>
                    <a:pt x="118" y="442"/>
                  </a:cubicBezTo>
                  <a:cubicBezTo>
                    <a:pt x="118" y="253"/>
                    <a:pt x="118" y="253"/>
                    <a:pt x="118" y="253"/>
                  </a:cubicBezTo>
                  <a:cubicBezTo>
                    <a:pt x="147" y="253"/>
                    <a:pt x="147" y="253"/>
                    <a:pt x="147" y="253"/>
                  </a:cubicBezTo>
                  <a:cubicBezTo>
                    <a:pt x="147" y="442"/>
                    <a:pt x="147" y="442"/>
                    <a:pt x="147" y="442"/>
                  </a:cubicBezTo>
                  <a:cubicBezTo>
                    <a:pt x="147" y="458"/>
                    <a:pt x="159" y="470"/>
                    <a:pt x="175" y="470"/>
                  </a:cubicBezTo>
                  <a:cubicBezTo>
                    <a:pt x="190" y="470"/>
                    <a:pt x="203" y="458"/>
                    <a:pt x="203" y="442"/>
                  </a:cubicBezTo>
                  <a:cubicBezTo>
                    <a:pt x="203" y="253"/>
                    <a:pt x="203" y="253"/>
                    <a:pt x="203" y="253"/>
                  </a:cubicBezTo>
                  <a:cubicBezTo>
                    <a:pt x="203" y="236"/>
                    <a:pt x="203" y="236"/>
                    <a:pt x="203" y="236"/>
                  </a:cubicBezTo>
                  <a:cubicBezTo>
                    <a:pt x="203" y="190"/>
                    <a:pt x="203" y="190"/>
                    <a:pt x="203" y="190"/>
                  </a:cubicBezTo>
                  <a:cubicBezTo>
                    <a:pt x="203" y="177"/>
                    <a:pt x="203" y="177"/>
                    <a:pt x="203" y="177"/>
                  </a:cubicBezTo>
                  <a:cubicBezTo>
                    <a:pt x="203" y="100"/>
                    <a:pt x="203" y="100"/>
                    <a:pt x="203" y="100"/>
                  </a:cubicBezTo>
                  <a:cubicBezTo>
                    <a:pt x="203" y="95"/>
                    <a:pt x="207" y="91"/>
                    <a:pt x="211" y="91"/>
                  </a:cubicBezTo>
                  <a:cubicBezTo>
                    <a:pt x="216" y="91"/>
                    <a:pt x="220" y="95"/>
                    <a:pt x="220" y="100"/>
                  </a:cubicBezTo>
                  <a:cubicBezTo>
                    <a:pt x="220" y="169"/>
                    <a:pt x="220" y="169"/>
                    <a:pt x="220" y="169"/>
                  </a:cubicBezTo>
                  <a:cubicBezTo>
                    <a:pt x="220" y="190"/>
                    <a:pt x="220" y="190"/>
                    <a:pt x="220" y="190"/>
                  </a:cubicBezTo>
                  <a:cubicBezTo>
                    <a:pt x="220" y="216"/>
                    <a:pt x="220" y="216"/>
                    <a:pt x="220" y="216"/>
                  </a:cubicBezTo>
                  <a:cubicBezTo>
                    <a:pt x="220" y="228"/>
                    <a:pt x="230" y="238"/>
                    <a:pt x="242" y="238"/>
                  </a:cubicBezTo>
                  <a:cubicBezTo>
                    <a:pt x="254" y="238"/>
                    <a:pt x="264" y="228"/>
                    <a:pt x="264" y="216"/>
                  </a:cubicBezTo>
                  <a:cubicBezTo>
                    <a:pt x="264" y="91"/>
                    <a:pt x="264" y="91"/>
                    <a:pt x="264" y="91"/>
                  </a:cubicBezTo>
                  <a:cubicBezTo>
                    <a:pt x="264" y="90"/>
                    <a:pt x="264" y="90"/>
                    <a:pt x="26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Oval 6"/>
            <p:cNvSpPr>
              <a:spLocks noChangeArrowheads="1"/>
            </p:cNvSpPr>
            <p:nvPr/>
          </p:nvSpPr>
          <p:spPr bwMode="auto">
            <a:xfrm>
              <a:off x="4987012" y="4686673"/>
              <a:ext cx="214029" cy="212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96" name="Group 4"/>
          <p:cNvGrpSpPr>
            <a:grpSpLocks noChangeAspect="1"/>
          </p:cNvGrpSpPr>
          <p:nvPr/>
        </p:nvGrpSpPr>
        <p:grpSpPr bwMode="auto">
          <a:xfrm flipH="1">
            <a:off x="3596830" y="3359774"/>
            <a:ext cx="369508" cy="828165"/>
            <a:chOff x="3523" y="1453"/>
            <a:chExt cx="630" cy="1412"/>
          </a:xfrm>
          <a:solidFill>
            <a:srgbClr val="637C90"/>
          </a:solidFill>
        </p:grpSpPr>
        <p:sp>
          <p:nvSpPr>
            <p:cNvPr id="97" name="Freeform 5"/>
            <p:cNvSpPr/>
            <p:nvPr/>
          </p:nvSpPr>
          <p:spPr bwMode="auto">
            <a:xfrm>
              <a:off x="3523" y="1749"/>
              <a:ext cx="630" cy="1116"/>
            </a:xfrm>
            <a:custGeom>
              <a:avLst/>
              <a:gdLst>
                <a:gd name="T0" fmla="*/ 264 w 264"/>
                <a:gd name="T1" fmla="*/ 90 h 470"/>
                <a:gd name="T2" fmla="*/ 174 w 264"/>
                <a:gd name="T3" fmla="*/ 0 h 470"/>
                <a:gd name="T4" fmla="*/ 91 w 264"/>
                <a:gd name="T5" fmla="*/ 0 h 470"/>
                <a:gd name="T6" fmla="*/ 0 w 264"/>
                <a:gd name="T7" fmla="*/ 90 h 470"/>
                <a:gd name="T8" fmla="*/ 0 w 264"/>
                <a:gd name="T9" fmla="*/ 91 h 470"/>
                <a:gd name="T10" fmla="*/ 0 w 264"/>
                <a:gd name="T11" fmla="*/ 216 h 470"/>
                <a:gd name="T12" fmla="*/ 23 w 264"/>
                <a:gd name="T13" fmla="*/ 238 h 470"/>
                <a:gd name="T14" fmla="*/ 45 w 264"/>
                <a:gd name="T15" fmla="*/ 216 h 470"/>
                <a:gd name="T16" fmla="*/ 45 w 264"/>
                <a:gd name="T17" fmla="*/ 190 h 470"/>
                <a:gd name="T18" fmla="*/ 45 w 264"/>
                <a:gd name="T19" fmla="*/ 169 h 470"/>
                <a:gd name="T20" fmla="*/ 45 w 264"/>
                <a:gd name="T21" fmla="*/ 100 h 470"/>
                <a:gd name="T22" fmla="*/ 53 w 264"/>
                <a:gd name="T23" fmla="*/ 91 h 470"/>
                <a:gd name="T24" fmla="*/ 62 w 264"/>
                <a:gd name="T25" fmla="*/ 100 h 470"/>
                <a:gd name="T26" fmla="*/ 62 w 264"/>
                <a:gd name="T27" fmla="*/ 177 h 470"/>
                <a:gd name="T28" fmla="*/ 62 w 264"/>
                <a:gd name="T29" fmla="*/ 190 h 470"/>
                <a:gd name="T30" fmla="*/ 62 w 264"/>
                <a:gd name="T31" fmla="*/ 236 h 470"/>
                <a:gd name="T32" fmla="*/ 62 w 264"/>
                <a:gd name="T33" fmla="*/ 253 h 470"/>
                <a:gd name="T34" fmla="*/ 62 w 264"/>
                <a:gd name="T35" fmla="*/ 442 h 470"/>
                <a:gd name="T36" fmla="*/ 90 w 264"/>
                <a:gd name="T37" fmla="*/ 470 h 470"/>
                <a:gd name="T38" fmla="*/ 118 w 264"/>
                <a:gd name="T39" fmla="*/ 442 h 470"/>
                <a:gd name="T40" fmla="*/ 118 w 264"/>
                <a:gd name="T41" fmla="*/ 253 h 470"/>
                <a:gd name="T42" fmla="*/ 147 w 264"/>
                <a:gd name="T43" fmla="*/ 253 h 470"/>
                <a:gd name="T44" fmla="*/ 147 w 264"/>
                <a:gd name="T45" fmla="*/ 442 h 470"/>
                <a:gd name="T46" fmla="*/ 175 w 264"/>
                <a:gd name="T47" fmla="*/ 470 h 470"/>
                <a:gd name="T48" fmla="*/ 203 w 264"/>
                <a:gd name="T49" fmla="*/ 442 h 470"/>
                <a:gd name="T50" fmla="*/ 203 w 264"/>
                <a:gd name="T51" fmla="*/ 253 h 470"/>
                <a:gd name="T52" fmla="*/ 203 w 264"/>
                <a:gd name="T53" fmla="*/ 236 h 470"/>
                <a:gd name="T54" fmla="*/ 203 w 264"/>
                <a:gd name="T55" fmla="*/ 190 h 470"/>
                <a:gd name="T56" fmla="*/ 203 w 264"/>
                <a:gd name="T57" fmla="*/ 177 h 470"/>
                <a:gd name="T58" fmla="*/ 203 w 264"/>
                <a:gd name="T59" fmla="*/ 100 h 470"/>
                <a:gd name="T60" fmla="*/ 211 w 264"/>
                <a:gd name="T61" fmla="*/ 91 h 470"/>
                <a:gd name="T62" fmla="*/ 220 w 264"/>
                <a:gd name="T63" fmla="*/ 100 h 470"/>
                <a:gd name="T64" fmla="*/ 220 w 264"/>
                <a:gd name="T65" fmla="*/ 169 h 470"/>
                <a:gd name="T66" fmla="*/ 220 w 264"/>
                <a:gd name="T67" fmla="*/ 190 h 470"/>
                <a:gd name="T68" fmla="*/ 220 w 264"/>
                <a:gd name="T69" fmla="*/ 216 h 470"/>
                <a:gd name="T70" fmla="*/ 242 w 264"/>
                <a:gd name="T71" fmla="*/ 238 h 470"/>
                <a:gd name="T72" fmla="*/ 264 w 264"/>
                <a:gd name="T73" fmla="*/ 216 h 470"/>
                <a:gd name="T74" fmla="*/ 264 w 264"/>
                <a:gd name="T75" fmla="*/ 91 h 470"/>
                <a:gd name="T76" fmla="*/ 264 w 264"/>
                <a:gd name="T77" fmla="*/ 9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470">
                  <a:moveTo>
                    <a:pt x="264" y="90"/>
                  </a:moveTo>
                  <a:cubicBezTo>
                    <a:pt x="264" y="40"/>
                    <a:pt x="223" y="0"/>
                    <a:pt x="174" y="0"/>
                  </a:cubicBezTo>
                  <a:cubicBezTo>
                    <a:pt x="91" y="0"/>
                    <a:pt x="91" y="0"/>
                    <a:pt x="91" y="0"/>
                  </a:cubicBezTo>
                  <a:cubicBezTo>
                    <a:pt x="41" y="0"/>
                    <a:pt x="1" y="40"/>
                    <a:pt x="0" y="90"/>
                  </a:cubicBezTo>
                  <a:cubicBezTo>
                    <a:pt x="0" y="90"/>
                    <a:pt x="0" y="90"/>
                    <a:pt x="0" y="91"/>
                  </a:cubicBezTo>
                  <a:cubicBezTo>
                    <a:pt x="0" y="216"/>
                    <a:pt x="0" y="216"/>
                    <a:pt x="0" y="216"/>
                  </a:cubicBezTo>
                  <a:cubicBezTo>
                    <a:pt x="0" y="228"/>
                    <a:pt x="10" y="238"/>
                    <a:pt x="23" y="238"/>
                  </a:cubicBezTo>
                  <a:cubicBezTo>
                    <a:pt x="35" y="238"/>
                    <a:pt x="45" y="228"/>
                    <a:pt x="45" y="216"/>
                  </a:cubicBezTo>
                  <a:cubicBezTo>
                    <a:pt x="45" y="190"/>
                    <a:pt x="45" y="190"/>
                    <a:pt x="45" y="190"/>
                  </a:cubicBezTo>
                  <a:cubicBezTo>
                    <a:pt x="45" y="169"/>
                    <a:pt x="45" y="169"/>
                    <a:pt x="45" y="169"/>
                  </a:cubicBezTo>
                  <a:cubicBezTo>
                    <a:pt x="45" y="100"/>
                    <a:pt x="45" y="100"/>
                    <a:pt x="45" y="100"/>
                  </a:cubicBezTo>
                  <a:cubicBezTo>
                    <a:pt x="45" y="95"/>
                    <a:pt x="49" y="91"/>
                    <a:pt x="53" y="91"/>
                  </a:cubicBezTo>
                  <a:cubicBezTo>
                    <a:pt x="58" y="91"/>
                    <a:pt x="62" y="95"/>
                    <a:pt x="62" y="100"/>
                  </a:cubicBezTo>
                  <a:cubicBezTo>
                    <a:pt x="62" y="177"/>
                    <a:pt x="62" y="177"/>
                    <a:pt x="62" y="177"/>
                  </a:cubicBezTo>
                  <a:cubicBezTo>
                    <a:pt x="62" y="190"/>
                    <a:pt x="62" y="190"/>
                    <a:pt x="62" y="190"/>
                  </a:cubicBezTo>
                  <a:cubicBezTo>
                    <a:pt x="62" y="236"/>
                    <a:pt x="62" y="236"/>
                    <a:pt x="62" y="236"/>
                  </a:cubicBezTo>
                  <a:cubicBezTo>
                    <a:pt x="62" y="253"/>
                    <a:pt x="62" y="253"/>
                    <a:pt x="62" y="253"/>
                  </a:cubicBezTo>
                  <a:cubicBezTo>
                    <a:pt x="62" y="442"/>
                    <a:pt x="62" y="442"/>
                    <a:pt x="62" y="442"/>
                  </a:cubicBezTo>
                  <a:cubicBezTo>
                    <a:pt x="62" y="458"/>
                    <a:pt x="74" y="470"/>
                    <a:pt x="90" y="470"/>
                  </a:cubicBezTo>
                  <a:cubicBezTo>
                    <a:pt x="105" y="470"/>
                    <a:pt x="118" y="458"/>
                    <a:pt x="118" y="442"/>
                  </a:cubicBezTo>
                  <a:cubicBezTo>
                    <a:pt x="118" y="253"/>
                    <a:pt x="118" y="253"/>
                    <a:pt x="118" y="253"/>
                  </a:cubicBezTo>
                  <a:cubicBezTo>
                    <a:pt x="147" y="253"/>
                    <a:pt x="147" y="253"/>
                    <a:pt x="147" y="253"/>
                  </a:cubicBezTo>
                  <a:cubicBezTo>
                    <a:pt x="147" y="442"/>
                    <a:pt x="147" y="442"/>
                    <a:pt x="147" y="442"/>
                  </a:cubicBezTo>
                  <a:cubicBezTo>
                    <a:pt x="147" y="458"/>
                    <a:pt x="159" y="470"/>
                    <a:pt x="175" y="470"/>
                  </a:cubicBezTo>
                  <a:cubicBezTo>
                    <a:pt x="190" y="470"/>
                    <a:pt x="203" y="458"/>
                    <a:pt x="203" y="442"/>
                  </a:cubicBezTo>
                  <a:cubicBezTo>
                    <a:pt x="203" y="253"/>
                    <a:pt x="203" y="253"/>
                    <a:pt x="203" y="253"/>
                  </a:cubicBezTo>
                  <a:cubicBezTo>
                    <a:pt x="203" y="236"/>
                    <a:pt x="203" y="236"/>
                    <a:pt x="203" y="236"/>
                  </a:cubicBezTo>
                  <a:cubicBezTo>
                    <a:pt x="203" y="190"/>
                    <a:pt x="203" y="190"/>
                    <a:pt x="203" y="190"/>
                  </a:cubicBezTo>
                  <a:cubicBezTo>
                    <a:pt x="203" y="177"/>
                    <a:pt x="203" y="177"/>
                    <a:pt x="203" y="177"/>
                  </a:cubicBezTo>
                  <a:cubicBezTo>
                    <a:pt x="203" y="100"/>
                    <a:pt x="203" y="100"/>
                    <a:pt x="203" y="100"/>
                  </a:cubicBezTo>
                  <a:cubicBezTo>
                    <a:pt x="203" y="95"/>
                    <a:pt x="207" y="91"/>
                    <a:pt x="211" y="91"/>
                  </a:cubicBezTo>
                  <a:cubicBezTo>
                    <a:pt x="216" y="91"/>
                    <a:pt x="220" y="95"/>
                    <a:pt x="220" y="100"/>
                  </a:cubicBezTo>
                  <a:cubicBezTo>
                    <a:pt x="220" y="169"/>
                    <a:pt x="220" y="169"/>
                    <a:pt x="220" y="169"/>
                  </a:cubicBezTo>
                  <a:cubicBezTo>
                    <a:pt x="220" y="190"/>
                    <a:pt x="220" y="190"/>
                    <a:pt x="220" y="190"/>
                  </a:cubicBezTo>
                  <a:cubicBezTo>
                    <a:pt x="220" y="216"/>
                    <a:pt x="220" y="216"/>
                    <a:pt x="220" y="216"/>
                  </a:cubicBezTo>
                  <a:cubicBezTo>
                    <a:pt x="220" y="228"/>
                    <a:pt x="230" y="238"/>
                    <a:pt x="242" y="238"/>
                  </a:cubicBezTo>
                  <a:cubicBezTo>
                    <a:pt x="254" y="238"/>
                    <a:pt x="264" y="228"/>
                    <a:pt x="264" y="216"/>
                  </a:cubicBezTo>
                  <a:cubicBezTo>
                    <a:pt x="264" y="91"/>
                    <a:pt x="264" y="91"/>
                    <a:pt x="264" y="91"/>
                  </a:cubicBezTo>
                  <a:cubicBezTo>
                    <a:pt x="264" y="90"/>
                    <a:pt x="264" y="90"/>
                    <a:pt x="26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Oval 6"/>
            <p:cNvSpPr>
              <a:spLocks noChangeArrowheads="1"/>
            </p:cNvSpPr>
            <p:nvPr/>
          </p:nvSpPr>
          <p:spPr bwMode="auto">
            <a:xfrm>
              <a:off x="3711" y="1453"/>
              <a:ext cx="253" cy="25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8" name="Group 17"/>
          <p:cNvGrpSpPr/>
          <p:nvPr/>
        </p:nvGrpSpPr>
        <p:grpSpPr>
          <a:xfrm>
            <a:off x="5044532" y="2046366"/>
            <a:ext cx="369508" cy="828164"/>
            <a:chOff x="4827971" y="2792284"/>
            <a:chExt cx="532958" cy="1194500"/>
          </a:xfrm>
          <a:solidFill>
            <a:srgbClr val="B8CBD3"/>
          </a:solidFill>
        </p:grpSpPr>
        <p:sp>
          <p:nvSpPr>
            <p:cNvPr id="102" name="Freeform 5"/>
            <p:cNvSpPr/>
            <p:nvPr/>
          </p:nvSpPr>
          <p:spPr bwMode="auto">
            <a:xfrm>
              <a:off x="4827971" y="3042689"/>
              <a:ext cx="532958" cy="944095"/>
            </a:xfrm>
            <a:custGeom>
              <a:avLst/>
              <a:gdLst>
                <a:gd name="T0" fmla="*/ 264 w 264"/>
                <a:gd name="T1" fmla="*/ 90 h 470"/>
                <a:gd name="T2" fmla="*/ 174 w 264"/>
                <a:gd name="T3" fmla="*/ 0 h 470"/>
                <a:gd name="T4" fmla="*/ 91 w 264"/>
                <a:gd name="T5" fmla="*/ 0 h 470"/>
                <a:gd name="T6" fmla="*/ 0 w 264"/>
                <a:gd name="T7" fmla="*/ 90 h 470"/>
                <a:gd name="T8" fmla="*/ 0 w 264"/>
                <a:gd name="T9" fmla="*/ 91 h 470"/>
                <a:gd name="T10" fmla="*/ 0 w 264"/>
                <a:gd name="T11" fmla="*/ 216 h 470"/>
                <a:gd name="T12" fmla="*/ 23 w 264"/>
                <a:gd name="T13" fmla="*/ 238 h 470"/>
                <a:gd name="T14" fmla="*/ 45 w 264"/>
                <a:gd name="T15" fmla="*/ 216 h 470"/>
                <a:gd name="T16" fmla="*/ 45 w 264"/>
                <a:gd name="T17" fmla="*/ 190 h 470"/>
                <a:gd name="T18" fmla="*/ 45 w 264"/>
                <a:gd name="T19" fmla="*/ 169 h 470"/>
                <a:gd name="T20" fmla="*/ 45 w 264"/>
                <a:gd name="T21" fmla="*/ 100 h 470"/>
                <a:gd name="T22" fmla="*/ 53 w 264"/>
                <a:gd name="T23" fmla="*/ 91 h 470"/>
                <a:gd name="T24" fmla="*/ 62 w 264"/>
                <a:gd name="T25" fmla="*/ 100 h 470"/>
                <a:gd name="T26" fmla="*/ 62 w 264"/>
                <a:gd name="T27" fmla="*/ 177 h 470"/>
                <a:gd name="T28" fmla="*/ 62 w 264"/>
                <a:gd name="T29" fmla="*/ 190 h 470"/>
                <a:gd name="T30" fmla="*/ 62 w 264"/>
                <a:gd name="T31" fmla="*/ 236 h 470"/>
                <a:gd name="T32" fmla="*/ 62 w 264"/>
                <a:gd name="T33" fmla="*/ 253 h 470"/>
                <a:gd name="T34" fmla="*/ 62 w 264"/>
                <a:gd name="T35" fmla="*/ 442 h 470"/>
                <a:gd name="T36" fmla="*/ 90 w 264"/>
                <a:gd name="T37" fmla="*/ 470 h 470"/>
                <a:gd name="T38" fmla="*/ 118 w 264"/>
                <a:gd name="T39" fmla="*/ 442 h 470"/>
                <a:gd name="T40" fmla="*/ 118 w 264"/>
                <a:gd name="T41" fmla="*/ 253 h 470"/>
                <a:gd name="T42" fmla="*/ 147 w 264"/>
                <a:gd name="T43" fmla="*/ 253 h 470"/>
                <a:gd name="T44" fmla="*/ 147 w 264"/>
                <a:gd name="T45" fmla="*/ 442 h 470"/>
                <a:gd name="T46" fmla="*/ 175 w 264"/>
                <a:gd name="T47" fmla="*/ 470 h 470"/>
                <a:gd name="T48" fmla="*/ 203 w 264"/>
                <a:gd name="T49" fmla="*/ 442 h 470"/>
                <a:gd name="T50" fmla="*/ 203 w 264"/>
                <a:gd name="T51" fmla="*/ 253 h 470"/>
                <a:gd name="T52" fmla="*/ 203 w 264"/>
                <a:gd name="T53" fmla="*/ 236 h 470"/>
                <a:gd name="T54" fmla="*/ 203 w 264"/>
                <a:gd name="T55" fmla="*/ 190 h 470"/>
                <a:gd name="T56" fmla="*/ 203 w 264"/>
                <a:gd name="T57" fmla="*/ 177 h 470"/>
                <a:gd name="T58" fmla="*/ 203 w 264"/>
                <a:gd name="T59" fmla="*/ 100 h 470"/>
                <a:gd name="T60" fmla="*/ 211 w 264"/>
                <a:gd name="T61" fmla="*/ 91 h 470"/>
                <a:gd name="T62" fmla="*/ 220 w 264"/>
                <a:gd name="T63" fmla="*/ 100 h 470"/>
                <a:gd name="T64" fmla="*/ 220 w 264"/>
                <a:gd name="T65" fmla="*/ 169 h 470"/>
                <a:gd name="T66" fmla="*/ 220 w 264"/>
                <a:gd name="T67" fmla="*/ 190 h 470"/>
                <a:gd name="T68" fmla="*/ 220 w 264"/>
                <a:gd name="T69" fmla="*/ 216 h 470"/>
                <a:gd name="T70" fmla="*/ 242 w 264"/>
                <a:gd name="T71" fmla="*/ 238 h 470"/>
                <a:gd name="T72" fmla="*/ 264 w 264"/>
                <a:gd name="T73" fmla="*/ 216 h 470"/>
                <a:gd name="T74" fmla="*/ 264 w 264"/>
                <a:gd name="T75" fmla="*/ 91 h 470"/>
                <a:gd name="T76" fmla="*/ 264 w 264"/>
                <a:gd name="T77" fmla="*/ 9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470">
                  <a:moveTo>
                    <a:pt x="264" y="90"/>
                  </a:moveTo>
                  <a:cubicBezTo>
                    <a:pt x="264" y="40"/>
                    <a:pt x="223" y="0"/>
                    <a:pt x="174" y="0"/>
                  </a:cubicBezTo>
                  <a:cubicBezTo>
                    <a:pt x="91" y="0"/>
                    <a:pt x="91" y="0"/>
                    <a:pt x="91" y="0"/>
                  </a:cubicBezTo>
                  <a:cubicBezTo>
                    <a:pt x="41" y="0"/>
                    <a:pt x="1" y="40"/>
                    <a:pt x="0" y="90"/>
                  </a:cubicBezTo>
                  <a:cubicBezTo>
                    <a:pt x="0" y="90"/>
                    <a:pt x="0" y="90"/>
                    <a:pt x="0" y="91"/>
                  </a:cubicBezTo>
                  <a:cubicBezTo>
                    <a:pt x="0" y="216"/>
                    <a:pt x="0" y="216"/>
                    <a:pt x="0" y="216"/>
                  </a:cubicBezTo>
                  <a:cubicBezTo>
                    <a:pt x="0" y="228"/>
                    <a:pt x="10" y="238"/>
                    <a:pt x="23" y="238"/>
                  </a:cubicBezTo>
                  <a:cubicBezTo>
                    <a:pt x="35" y="238"/>
                    <a:pt x="45" y="228"/>
                    <a:pt x="45" y="216"/>
                  </a:cubicBezTo>
                  <a:cubicBezTo>
                    <a:pt x="45" y="190"/>
                    <a:pt x="45" y="190"/>
                    <a:pt x="45" y="190"/>
                  </a:cubicBezTo>
                  <a:cubicBezTo>
                    <a:pt x="45" y="169"/>
                    <a:pt x="45" y="169"/>
                    <a:pt x="45" y="169"/>
                  </a:cubicBezTo>
                  <a:cubicBezTo>
                    <a:pt x="45" y="100"/>
                    <a:pt x="45" y="100"/>
                    <a:pt x="45" y="100"/>
                  </a:cubicBezTo>
                  <a:cubicBezTo>
                    <a:pt x="45" y="95"/>
                    <a:pt x="49" y="91"/>
                    <a:pt x="53" y="91"/>
                  </a:cubicBezTo>
                  <a:cubicBezTo>
                    <a:pt x="58" y="91"/>
                    <a:pt x="62" y="95"/>
                    <a:pt x="62" y="100"/>
                  </a:cubicBezTo>
                  <a:cubicBezTo>
                    <a:pt x="62" y="177"/>
                    <a:pt x="62" y="177"/>
                    <a:pt x="62" y="177"/>
                  </a:cubicBezTo>
                  <a:cubicBezTo>
                    <a:pt x="62" y="190"/>
                    <a:pt x="62" y="190"/>
                    <a:pt x="62" y="190"/>
                  </a:cubicBezTo>
                  <a:cubicBezTo>
                    <a:pt x="62" y="236"/>
                    <a:pt x="62" y="236"/>
                    <a:pt x="62" y="236"/>
                  </a:cubicBezTo>
                  <a:cubicBezTo>
                    <a:pt x="62" y="253"/>
                    <a:pt x="62" y="253"/>
                    <a:pt x="62" y="253"/>
                  </a:cubicBezTo>
                  <a:cubicBezTo>
                    <a:pt x="62" y="442"/>
                    <a:pt x="62" y="442"/>
                    <a:pt x="62" y="442"/>
                  </a:cubicBezTo>
                  <a:cubicBezTo>
                    <a:pt x="62" y="458"/>
                    <a:pt x="74" y="470"/>
                    <a:pt x="90" y="470"/>
                  </a:cubicBezTo>
                  <a:cubicBezTo>
                    <a:pt x="105" y="470"/>
                    <a:pt x="118" y="458"/>
                    <a:pt x="118" y="442"/>
                  </a:cubicBezTo>
                  <a:cubicBezTo>
                    <a:pt x="118" y="253"/>
                    <a:pt x="118" y="253"/>
                    <a:pt x="118" y="253"/>
                  </a:cubicBezTo>
                  <a:cubicBezTo>
                    <a:pt x="147" y="253"/>
                    <a:pt x="147" y="253"/>
                    <a:pt x="147" y="253"/>
                  </a:cubicBezTo>
                  <a:cubicBezTo>
                    <a:pt x="147" y="442"/>
                    <a:pt x="147" y="442"/>
                    <a:pt x="147" y="442"/>
                  </a:cubicBezTo>
                  <a:cubicBezTo>
                    <a:pt x="147" y="458"/>
                    <a:pt x="159" y="470"/>
                    <a:pt x="175" y="470"/>
                  </a:cubicBezTo>
                  <a:cubicBezTo>
                    <a:pt x="190" y="470"/>
                    <a:pt x="203" y="458"/>
                    <a:pt x="203" y="442"/>
                  </a:cubicBezTo>
                  <a:cubicBezTo>
                    <a:pt x="203" y="253"/>
                    <a:pt x="203" y="253"/>
                    <a:pt x="203" y="253"/>
                  </a:cubicBezTo>
                  <a:cubicBezTo>
                    <a:pt x="203" y="236"/>
                    <a:pt x="203" y="236"/>
                    <a:pt x="203" y="236"/>
                  </a:cubicBezTo>
                  <a:cubicBezTo>
                    <a:pt x="203" y="190"/>
                    <a:pt x="203" y="190"/>
                    <a:pt x="203" y="190"/>
                  </a:cubicBezTo>
                  <a:cubicBezTo>
                    <a:pt x="203" y="177"/>
                    <a:pt x="203" y="177"/>
                    <a:pt x="203" y="177"/>
                  </a:cubicBezTo>
                  <a:cubicBezTo>
                    <a:pt x="203" y="100"/>
                    <a:pt x="203" y="100"/>
                    <a:pt x="203" y="100"/>
                  </a:cubicBezTo>
                  <a:cubicBezTo>
                    <a:pt x="203" y="95"/>
                    <a:pt x="207" y="91"/>
                    <a:pt x="211" y="91"/>
                  </a:cubicBezTo>
                  <a:cubicBezTo>
                    <a:pt x="216" y="91"/>
                    <a:pt x="220" y="95"/>
                    <a:pt x="220" y="100"/>
                  </a:cubicBezTo>
                  <a:cubicBezTo>
                    <a:pt x="220" y="169"/>
                    <a:pt x="220" y="169"/>
                    <a:pt x="220" y="169"/>
                  </a:cubicBezTo>
                  <a:cubicBezTo>
                    <a:pt x="220" y="190"/>
                    <a:pt x="220" y="190"/>
                    <a:pt x="220" y="190"/>
                  </a:cubicBezTo>
                  <a:cubicBezTo>
                    <a:pt x="220" y="216"/>
                    <a:pt x="220" y="216"/>
                    <a:pt x="220" y="216"/>
                  </a:cubicBezTo>
                  <a:cubicBezTo>
                    <a:pt x="220" y="228"/>
                    <a:pt x="230" y="238"/>
                    <a:pt x="242" y="238"/>
                  </a:cubicBezTo>
                  <a:cubicBezTo>
                    <a:pt x="254" y="238"/>
                    <a:pt x="264" y="228"/>
                    <a:pt x="264" y="216"/>
                  </a:cubicBezTo>
                  <a:cubicBezTo>
                    <a:pt x="264" y="91"/>
                    <a:pt x="264" y="91"/>
                    <a:pt x="264" y="91"/>
                  </a:cubicBezTo>
                  <a:cubicBezTo>
                    <a:pt x="264" y="90"/>
                    <a:pt x="264" y="90"/>
                    <a:pt x="26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3" name="Oval 6"/>
            <p:cNvSpPr>
              <a:spLocks noChangeArrowheads="1"/>
            </p:cNvSpPr>
            <p:nvPr/>
          </p:nvSpPr>
          <p:spPr bwMode="auto">
            <a:xfrm>
              <a:off x="4987012" y="2792284"/>
              <a:ext cx="214029" cy="212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04" name="Group 4"/>
          <p:cNvGrpSpPr>
            <a:grpSpLocks noChangeAspect="1"/>
          </p:cNvGrpSpPr>
          <p:nvPr/>
        </p:nvGrpSpPr>
        <p:grpSpPr bwMode="auto">
          <a:xfrm flipH="1">
            <a:off x="3736302" y="2046366"/>
            <a:ext cx="369508" cy="828165"/>
            <a:chOff x="3523" y="1453"/>
            <a:chExt cx="630" cy="1412"/>
          </a:xfrm>
          <a:solidFill>
            <a:srgbClr val="32424F"/>
          </a:solidFill>
        </p:grpSpPr>
        <p:sp>
          <p:nvSpPr>
            <p:cNvPr id="105" name="Freeform 5"/>
            <p:cNvSpPr/>
            <p:nvPr/>
          </p:nvSpPr>
          <p:spPr bwMode="auto">
            <a:xfrm>
              <a:off x="3523" y="1749"/>
              <a:ext cx="630" cy="1116"/>
            </a:xfrm>
            <a:custGeom>
              <a:avLst/>
              <a:gdLst>
                <a:gd name="T0" fmla="*/ 264 w 264"/>
                <a:gd name="T1" fmla="*/ 90 h 470"/>
                <a:gd name="T2" fmla="*/ 174 w 264"/>
                <a:gd name="T3" fmla="*/ 0 h 470"/>
                <a:gd name="T4" fmla="*/ 91 w 264"/>
                <a:gd name="T5" fmla="*/ 0 h 470"/>
                <a:gd name="T6" fmla="*/ 0 w 264"/>
                <a:gd name="T7" fmla="*/ 90 h 470"/>
                <a:gd name="T8" fmla="*/ 0 w 264"/>
                <a:gd name="T9" fmla="*/ 91 h 470"/>
                <a:gd name="T10" fmla="*/ 0 w 264"/>
                <a:gd name="T11" fmla="*/ 216 h 470"/>
                <a:gd name="T12" fmla="*/ 23 w 264"/>
                <a:gd name="T13" fmla="*/ 238 h 470"/>
                <a:gd name="T14" fmla="*/ 45 w 264"/>
                <a:gd name="T15" fmla="*/ 216 h 470"/>
                <a:gd name="T16" fmla="*/ 45 w 264"/>
                <a:gd name="T17" fmla="*/ 190 h 470"/>
                <a:gd name="T18" fmla="*/ 45 w 264"/>
                <a:gd name="T19" fmla="*/ 169 h 470"/>
                <a:gd name="T20" fmla="*/ 45 w 264"/>
                <a:gd name="T21" fmla="*/ 100 h 470"/>
                <a:gd name="T22" fmla="*/ 53 w 264"/>
                <a:gd name="T23" fmla="*/ 91 h 470"/>
                <a:gd name="T24" fmla="*/ 62 w 264"/>
                <a:gd name="T25" fmla="*/ 100 h 470"/>
                <a:gd name="T26" fmla="*/ 62 w 264"/>
                <a:gd name="T27" fmla="*/ 177 h 470"/>
                <a:gd name="T28" fmla="*/ 62 w 264"/>
                <a:gd name="T29" fmla="*/ 190 h 470"/>
                <a:gd name="T30" fmla="*/ 62 w 264"/>
                <a:gd name="T31" fmla="*/ 236 h 470"/>
                <a:gd name="T32" fmla="*/ 62 w 264"/>
                <a:gd name="T33" fmla="*/ 253 h 470"/>
                <a:gd name="T34" fmla="*/ 62 w 264"/>
                <a:gd name="T35" fmla="*/ 442 h 470"/>
                <a:gd name="T36" fmla="*/ 90 w 264"/>
                <a:gd name="T37" fmla="*/ 470 h 470"/>
                <a:gd name="T38" fmla="*/ 118 w 264"/>
                <a:gd name="T39" fmla="*/ 442 h 470"/>
                <a:gd name="T40" fmla="*/ 118 w 264"/>
                <a:gd name="T41" fmla="*/ 253 h 470"/>
                <a:gd name="T42" fmla="*/ 147 w 264"/>
                <a:gd name="T43" fmla="*/ 253 h 470"/>
                <a:gd name="T44" fmla="*/ 147 w 264"/>
                <a:gd name="T45" fmla="*/ 442 h 470"/>
                <a:gd name="T46" fmla="*/ 175 w 264"/>
                <a:gd name="T47" fmla="*/ 470 h 470"/>
                <a:gd name="T48" fmla="*/ 203 w 264"/>
                <a:gd name="T49" fmla="*/ 442 h 470"/>
                <a:gd name="T50" fmla="*/ 203 w 264"/>
                <a:gd name="T51" fmla="*/ 253 h 470"/>
                <a:gd name="T52" fmla="*/ 203 w 264"/>
                <a:gd name="T53" fmla="*/ 236 h 470"/>
                <a:gd name="T54" fmla="*/ 203 w 264"/>
                <a:gd name="T55" fmla="*/ 190 h 470"/>
                <a:gd name="T56" fmla="*/ 203 w 264"/>
                <a:gd name="T57" fmla="*/ 177 h 470"/>
                <a:gd name="T58" fmla="*/ 203 w 264"/>
                <a:gd name="T59" fmla="*/ 100 h 470"/>
                <a:gd name="T60" fmla="*/ 211 w 264"/>
                <a:gd name="T61" fmla="*/ 91 h 470"/>
                <a:gd name="T62" fmla="*/ 220 w 264"/>
                <a:gd name="T63" fmla="*/ 100 h 470"/>
                <a:gd name="T64" fmla="*/ 220 w 264"/>
                <a:gd name="T65" fmla="*/ 169 h 470"/>
                <a:gd name="T66" fmla="*/ 220 w 264"/>
                <a:gd name="T67" fmla="*/ 190 h 470"/>
                <a:gd name="T68" fmla="*/ 220 w 264"/>
                <a:gd name="T69" fmla="*/ 216 h 470"/>
                <a:gd name="T70" fmla="*/ 242 w 264"/>
                <a:gd name="T71" fmla="*/ 238 h 470"/>
                <a:gd name="T72" fmla="*/ 264 w 264"/>
                <a:gd name="T73" fmla="*/ 216 h 470"/>
                <a:gd name="T74" fmla="*/ 264 w 264"/>
                <a:gd name="T75" fmla="*/ 91 h 470"/>
                <a:gd name="T76" fmla="*/ 264 w 264"/>
                <a:gd name="T77" fmla="*/ 9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4" h="470">
                  <a:moveTo>
                    <a:pt x="264" y="90"/>
                  </a:moveTo>
                  <a:cubicBezTo>
                    <a:pt x="264" y="40"/>
                    <a:pt x="223" y="0"/>
                    <a:pt x="174" y="0"/>
                  </a:cubicBezTo>
                  <a:cubicBezTo>
                    <a:pt x="91" y="0"/>
                    <a:pt x="91" y="0"/>
                    <a:pt x="91" y="0"/>
                  </a:cubicBezTo>
                  <a:cubicBezTo>
                    <a:pt x="41" y="0"/>
                    <a:pt x="1" y="40"/>
                    <a:pt x="0" y="90"/>
                  </a:cubicBezTo>
                  <a:cubicBezTo>
                    <a:pt x="0" y="90"/>
                    <a:pt x="0" y="90"/>
                    <a:pt x="0" y="91"/>
                  </a:cubicBezTo>
                  <a:cubicBezTo>
                    <a:pt x="0" y="216"/>
                    <a:pt x="0" y="216"/>
                    <a:pt x="0" y="216"/>
                  </a:cubicBezTo>
                  <a:cubicBezTo>
                    <a:pt x="0" y="228"/>
                    <a:pt x="10" y="238"/>
                    <a:pt x="23" y="238"/>
                  </a:cubicBezTo>
                  <a:cubicBezTo>
                    <a:pt x="35" y="238"/>
                    <a:pt x="45" y="228"/>
                    <a:pt x="45" y="216"/>
                  </a:cubicBezTo>
                  <a:cubicBezTo>
                    <a:pt x="45" y="190"/>
                    <a:pt x="45" y="190"/>
                    <a:pt x="45" y="190"/>
                  </a:cubicBezTo>
                  <a:cubicBezTo>
                    <a:pt x="45" y="169"/>
                    <a:pt x="45" y="169"/>
                    <a:pt x="45" y="169"/>
                  </a:cubicBezTo>
                  <a:cubicBezTo>
                    <a:pt x="45" y="100"/>
                    <a:pt x="45" y="100"/>
                    <a:pt x="45" y="100"/>
                  </a:cubicBezTo>
                  <a:cubicBezTo>
                    <a:pt x="45" y="95"/>
                    <a:pt x="49" y="91"/>
                    <a:pt x="53" y="91"/>
                  </a:cubicBezTo>
                  <a:cubicBezTo>
                    <a:pt x="58" y="91"/>
                    <a:pt x="62" y="95"/>
                    <a:pt x="62" y="100"/>
                  </a:cubicBezTo>
                  <a:cubicBezTo>
                    <a:pt x="62" y="177"/>
                    <a:pt x="62" y="177"/>
                    <a:pt x="62" y="177"/>
                  </a:cubicBezTo>
                  <a:cubicBezTo>
                    <a:pt x="62" y="190"/>
                    <a:pt x="62" y="190"/>
                    <a:pt x="62" y="190"/>
                  </a:cubicBezTo>
                  <a:cubicBezTo>
                    <a:pt x="62" y="236"/>
                    <a:pt x="62" y="236"/>
                    <a:pt x="62" y="236"/>
                  </a:cubicBezTo>
                  <a:cubicBezTo>
                    <a:pt x="62" y="253"/>
                    <a:pt x="62" y="253"/>
                    <a:pt x="62" y="253"/>
                  </a:cubicBezTo>
                  <a:cubicBezTo>
                    <a:pt x="62" y="442"/>
                    <a:pt x="62" y="442"/>
                    <a:pt x="62" y="442"/>
                  </a:cubicBezTo>
                  <a:cubicBezTo>
                    <a:pt x="62" y="458"/>
                    <a:pt x="74" y="470"/>
                    <a:pt x="90" y="470"/>
                  </a:cubicBezTo>
                  <a:cubicBezTo>
                    <a:pt x="105" y="470"/>
                    <a:pt x="118" y="458"/>
                    <a:pt x="118" y="442"/>
                  </a:cubicBezTo>
                  <a:cubicBezTo>
                    <a:pt x="118" y="253"/>
                    <a:pt x="118" y="253"/>
                    <a:pt x="118" y="253"/>
                  </a:cubicBezTo>
                  <a:cubicBezTo>
                    <a:pt x="147" y="253"/>
                    <a:pt x="147" y="253"/>
                    <a:pt x="147" y="253"/>
                  </a:cubicBezTo>
                  <a:cubicBezTo>
                    <a:pt x="147" y="442"/>
                    <a:pt x="147" y="442"/>
                    <a:pt x="147" y="442"/>
                  </a:cubicBezTo>
                  <a:cubicBezTo>
                    <a:pt x="147" y="458"/>
                    <a:pt x="159" y="470"/>
                    <a:pt x="175" y="470"/>
                  </a:cubicBezTo>
                  <a:cubicBezTo>
                    <a:pt x="190" y="470"/>
                    <a:pt x="203" y="458"/>
                    <a:pt x="203" y="442"/>
                  </a:cubicBezTo>
                  <a:cubicBezTo>
                    <a:pt x="203" y="253"/>
                    <a:pt x="203" y="253"/>
                    <a:pt x="203" y="253"/>
                  </a:cubicBezTo>
                  <a:cubicBezTo>
                    <a:pt x="203" y="236"/>
                    <a:pt x="203" y="236"/>
                    <a:pt x="203" y="236"/>
                  </a:cubicBezTo>
                  <a:cubicBezTo>
                    <a:pt x="203" y="190"/>
                    <a:pt x="203" y="190"/>
                    <a:pt x="203" y="190"/>
                  </a:cubicBezTo>
                  <a:cubicBezTo>
                    <a:pt x="203" y="177"/>
                    <a:pt x="203" y="177"/>
                    <a:pt x="203" y="177"/>
                  </a:cubicBezTo>
                  <a:cubicBezTo>
                    <a:pt x="203" y="100"/>
                    <a:pt x="203" y="100"/>
                    <a:pt x="203" y="100"/>
                  </a:cubicBezTo>
                  <a:cubicBezTo>
                    <a:pt x="203" y="95"/>
                    <a:pt x="207" y="91"/>
                    <a:pt x="211" y="91"/>
                  </a:cubicBezTo>
                  <a:cubicBezTo>
                    <a:pt x="216" y="91"/>
                    <a:pt x="220" y="95"/>
                    <a:pt x="220" y="100"/>
                  </a:cubicBezTo>
                  <a:cubicBezTo>
                    <a:pt x="220" y="169"/>
                    <a:pt x="220" y="169"/>
                    <a:pt x="220" y="169"/>
                  </a:cubicBezTo>
                  <a:cubicBezTo>
                    <a:pt x="220" y="190"/>
                    <a:pt x="220" y="190"/>
                    <a:pt x="220" y="190"/>
                  </a:cubicBezTo>
                  <a:cubicBezTo>
                    <a:pt x="220" y="216"/>
                    <a:pt x="220" y="216"/>
                    <a:pt x="220" y="216"/>
                  </a:cubicBezTo>
                  <a:cubicBezTo>
                    <a:pt x="220" y="228"/>
                    <a:pt x="230" y="238"/>
                    <a:pt x="242" y="238"/>
                  </a:cubicBezTo>
                  <a:cubicBezTo>
                    <a:pt x="254" y="238"/>
                    <a:pt x="264" y="228"/>
                    <a:pt x="264" y="216"/>
                  </a:cubicBezTo>
                  <a:cubicBezTo>
                    <a:pt x="264" y="91"/>
                    <a:pt x="264" y="91"/>
                    <a:pt x="264" y="91"/>
                  </a:cubicBezTo>
                  <a:cubicBezTo>
                    <a:pt x="264" y="90"/>
                    <a:pt x="264" y="90"/>
                    <a:pt x="26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6" name="Oval 6"/>
            <p:cNvSpPr>
              <a:spLocks noChangeArrowheads="1"/>
            </p:cNvSpPr>
            <p:nvPr/>
          </p:nvSpPr>
          <p:spPr bwMode="auto">
            <a:xfrm>
              <a:off x="3711" y="1453"/>
              <a:ext cx="253" cy="25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1" name="Oval 20"/>
          <p:cNvSpPr/>
          <p:nvPr/>
        </p:nvSpPr>
        <p:spPr>
          <a:xfrm>
            <a:off x="3305638" y="3459036"/>
            <a:ext cx="101435" cy="5800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2" name="Oval 111"/>
          <p:cNvSpPr/>
          <p:nvPr/>
        </p:nvSpPr>
        <p:spPr>
          <a:xfrm>
            <a:off x="5741223" y="3459036"/>
            <a:ext cx="101435" cy="5800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3" name="Oval 112"/>
          <p:cNvSpPr/>
          <p:nvPr/>
        </p:nvSpPr>
        <p:spPr>
          <a:xfrm>
            <a:off x="5127556" y="2927827"/>
            <a:ext cx="101435" cy="5800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4" name="Oval 113"/>
          <p:cNvSpPr/>
          <p:nvPr/>
        </p:nvSpPr>
        <p:spPr>
          <a:xfrm>
            <a:off x="3920003" y="2927827"/>
            <a:ext cx="101435" cy="5800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5" name="Oval 114"/>
          <p:cNvSpPr/>
          <p:nvPr/>
        </p:nvSpPr>
        <p:spPr>
          <a:xfrm>
            <a:off x="5127556" y="3991029"/>
            <a:ext cx="101435" cy="5800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116" name="Oval 115"/>
          <p:cNvSpPr/>
          <p:nvPr/>
        </p:nvSpPr>
        <p:spPr>
          <a:xfrm>
            <a:off x="3920003" y="3991029"/>
            <a:ext cx="101435" cy="5800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p>
        </p:txBody>
      </p:sp>
      <p:sp>
        <p:nvSpPr>
          <p:cNvPr id="24" name="Oval Callout 23"/>
          <p:cNvSpPr/>
          <p:nvPr/>
        </p:nvSpPr>
        <p:spPr>
          <a:xfrm>
            <a:off x="4274729" y="1562219"/>
            <a:ext cx="580779" cy="509777"/>
          </a:xfrm>
          <a:prstGeom prst="wedgeEllipseCallout">
            <a:avLst>
              <a:gd name="adj1" fmla="val -93"/>
              <a:gd name="adj2" fmla="val 60176"/>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500" dirty="0">
                <a:solidFill>
                  <a:schemeClr val="bg1"/>
                </a:solidFill>
                <a:latin typeface="FontAwesome" pitchFamily="2" charset="0"/>
              </a:rPr>
              <a:t></a:t>
            </a:r>
            <a:endParaRPr lang="en-US" sz="1500" dirty="0">
              <a:solidFill>
                <a:schemeClr val="bg1"/>
              </a:solidFill>
              <a:latin typeface="FontAwesome" pitchFamily="2" charset="0"/>
            </a:endParaRPr>
          </a:p>
        </p:txBody>
      </p:sp>
      <p:sp>
        <p:nvSpPr>
          <p:cNvPr id="175" name="Oval 174"/>
          <p:cNvSpPr/>
          <p:nvPr/>
        </p:nvSpPr>
        <p:spPr>
          <a:xfrm>
            <a:off x="6126311" y="1444912"/>
            <a:ext cx="411153" cy="411152"/>
          </a:xfrm>
          <a:prstGeom prst="ellipse">
            <a:avLst/>
          </a:prstGeom>
          <a:solidFill>
            <a:srgbClr val="B8CBD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76" name="Text Placeholder 32"/>
          <p:cNvSpPr txBox="1"/>
          <p:nvPr/>
        </p:nvSpPr>
        <p:spPr>
          <a:xfrm>
            <a:off x="6687712" y="1647807"/>
            <a:ext cx="1293181" cy="2809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sweet chocolate cake sweet</a:t>
            </a:r>
            <a:endParaRPr lang="en-US" sz="800" dirty="0">
              <a:solidFill>
                <a:schemeClr val="tx1">
                  <a:lumMod val="65000"/>
                  <a:lumOff val="35000"/>
                </a:schemeClr>
              </a:solidFill>
              <a:latin typeface="+mn-lt"/>
            </a:endParaRPr>
          </a:p>
        </p:txBody>
      </p:sp>
      <p:sp>
        <p:nvSpPr>
          <p:cNvPr id="177" name="Text Placeholder 33"/>
          <p:cNvSpPr txBox="1"/>
          <p:nvPr/>
        </p:nvSpPr>
        <p:spPr>
          <a:xfrm>
            <a:off x="6676997" y="1465107"/>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900" b="1" dirty="0">
                <a:solidFill>
                  <a:srgbClr val="B8CBD3"/>
                </a:solidFill>
                <a:latin typeface="Lato" panose="020F0502020204030203" pitchFamily="34" charset="0"/>
              </a:rPr>
              <a:t>Business Strategy</a:t>
            </a:r>
            <a:endParaRPr lang="en-AU" sz="900" b="1" dirty="0">
              <a:solidFill>
                <a:srgbClr val="B8CBD3"/>
              </a:solidFill>
              <a:latin typeface="Lato" panose="020F0502020204030203" pitchFamily="34" charset="0"/>
            </a:endParaRPr>
          </a:p>
        </p:txBody>
      </p:sp>
      <p:sp>
        <p:nvSpPr>
          <p:cNvPr id="178" name="Oval 177"/>
          <p:cNvSpPr/>
          <p:nvPr/>
        </p:nvSpPr>
        <p:spPr>
          <a:xfrm>
            <a:off x="6732239" y="2603445"/>
            <a:ext cx="411153" cy="411152"/>
          </a:xfrm>
          <a:prstGeom prst="ellipse">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US" sz="1200" dirty="0">
              <a:solidFill>
                <a:schemeClr val="bg1"/>
              </a:solidFill>
            </a:endParaRPr>
          </a:p>
        </p:txBody>
      </p:sp>
      <p:sp>
        <p:nvSpPr>
          <p:cNvPr id="179" name="Text Placeholder 32"/>
          <p:cNvSpPr txBox="1"/>
          <p:nvPr/>
        </p:nvSpPr>
        <p:spPr>
          <a:xfrm>
            <a:off x="7293641" y="2806341"/>
            <a:ext cx="1293181" cy="2809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sweet chocolate cake sweet</a:t>
            </a:r>
            <a:endParaRPr lang="en-US" sz="800" dirty="0">
              <a:solidFill>
                <a:schemeClr val="tx1">
                  <a:lumMod val="65000"/>
                  <a:lumOff val="35000"/>
                </a:schemeClr>
              </a:solidFill>
              <a:latin typeface="+mn-lt"/>
            </a:endParaRPr>
          </a:p>
        </p:txBody>
      </p:sp>
      <p:sp>
        <p:nvSpPr>
          <p:cNvPr id="181" name="Text Placeholder 33"/>
          <p:cNvSpPr txBox="1"/>
          <p:nvPr/>
        </p:nvSpPr>
        <p:spPr>
          <a:xfrm>
            <a:off x="7282926" y="2609924"/>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900" b="1" dirty="0">
                <a:solidFill>
                  <a:srgbClr val="99AEBA"/>
                </a:solidFill>
                <a:latin typeface="Lato" panose="020F0502020204030203" pitchFamily="34" charset="0"/>
              </a:rPr>
              <a:t>Creative Solution</a:t>
            </a:r>
            <a:endParaRPr lang="en-AU" sz="900" b="1" dirty="0">
              <a:solidFill>
                <a:srgbClr val="99AEBA"/>
              </a:solidFill>
              <a:latin typeface="Lato" panose="020F0502020204030203" pitchFamily="34" charset="0"/>
            </a:endParaRPr>
          </a:p>
        </p:txBody>
      </p:sp>
      <p:sp>
        <p:nvSpPr>
          <p:cNvPr id="182" name="Oval 181"/>
          <p:cNvSpPr/>
          <p:nvPr/>
        </p:nvSpPr>
        <p:spPr>
          <a:xfrm>
            <a:off x="6304619" y="3927788"/>
            <a:ext cx="411153" cy="411152"/>
          </a:xfrm>
          <a:prstGeom prst="ellipse">
            <a:avLst/>
          </a:prstGeom>
          <a:solidFill>
            <a:srgbClr val="7C95A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186" name="Text Placeholder 32"/>
          <p:cNvSpPr txBox="1"/>
          <p:nvPr/>
        </p:nvSpPr>
        <p:spPr>
          <a:xfrm>
            <a:off x="6866020" y="4130684"/>
            <a:ext cx="1293181" cy="2809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Lemon drops oat cake oat cake sugar plum sweet chocolate cake sweet</a:t>
            </a:r>
            <a:endParaRPr lang="en-US" sz="800" dirty="0">
              <a:solidFill>
                <a:schemeClr val="tx1">
                  <a:lumMod val="65000"/>
                  <a:lumOff val="35000"/>
                </a:schemeClr>
              </a:solidFill>
              <a:latin typeface="+mn-lt"/>
            </a:endParaRPr>
          </a:p>
        </p:txBody>
      </p:sp>
      <p:sp>
        <p:nvSpPr>
          <p:cNvPr id="187" name="Text Placeholder 33"/>
          <p:cNvSpPr txBox="1"/>
          <p:nvPr/>
        </p:nvSpPr>
        <p:spPr>
          <a:xfrm>
            <a:off x="6855305" y="3947983"/>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900" b="1" dirty="0">
                <a:solidFill>
                  <a:srgbClr val="7C95A5"/>
                </a:solidFill>
                <a:latin typeface="Lato" panose="020F0502020204030203" pitchFamily="34" charset="0"/>
              </a:rPr>
              <a:t>File Manager</a:t>
            </a:r>
            <a:endParaRPr lang="en-AU" sz="900" b="1" dirty="0">
              <a:solidFill>
                <a:srgbClr val="7C95A5"/>
              </a:solidFill>
              <a:latin typeface="Lato" panose="020F0502020204030203" pitchFamily="34" charset="0"/>
            </a:endParaRPr>
          </a:p>
        </p:txBody>
      </p:sp>
      <p:sp>
        <p:nvSpPr>
          <p:cNvPr id="47" name="Oval 46"/>
          <p:cNvSpPr/>
          <p:nvPr/>
        </p:nvSpPr>
        <p:spPr>
          <a:xfrm flipH="1">
            <a:off x="2606537" y="1444912"/>
            <a:ext cx="411153" cy="411152"/>
          </a:xfrm>
          <a:prstGeom prst="ellipse">
            <a:avLst/>
          </a:prstGeom>
          <a:solidFill>
            <a:srgbClr val="32424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48" name="Text Placeholder 32"/>
          <p:cNvSpPr txBox="1"/>
          <p:nvPr/>
        </p:nvSpPr>
        <p:spPr>
          <a:xfrm flipH="1">
            <a:off x="1163109" y="1647807"/>
            <a:ext cx="1293181" cy="2809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mn-lt"/>
              </a:rPr>
              <a:t>Lemon drops oat cake oat cake sugar plum sweet chocolate cake sweet</a:t>
            </a:r>
            <a:endParaRPr lang="en-US" sz="800" dirty="0">
              <a:solidFill>
                <a:schemeClr val="tx1">
                  <a:lumMod val="65000"/>
                  <a:lumOff val="35000"/>
                </a:schemeClr>
              </a:solidFill>
              <a:latin typeface="+mn-lt"/>
            </a:endParaRPr>
          </a:p>
        </p:txBody>
      </p:sp>
      <p:sp>
        <p:nvSpPr>
          <p:cNvPr id="49" name="Text Placeholder 33"/>
          <p:cNvSpPr txBox="1"/>
          <p:nvPr/>
        </p:nvSpPr>
        <p:spPr>
          <a:xfrm flipH="1">
            <a:off x="1163108" y="1465107"/>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900" b="1" dirty="0">
                <a:solidFill>
                  <a:srgbClr val="32424F"/>
                </a:solidFill>
                <a:latin typeface="Lato" panose="020F0502020204030203" pitchFamily="34" charset="0"/>
              </a:rPr>
              <a:t>Win Solutions</a:t>
            </a:r>
            <a:endParaRPr lang="en-AU" sz="900" b="1" dirty="0">
              <a:solidFill>
                <a:srgbClr val="32424F"/>
              </a:solidFill>
              <a:latin typeface="Lato" panose="020F0502020204030203" pitchFamily="34" charset="0"/>
            </a:endParaRPr>
          </a:p>
        </p:txBody>
      </p:sp>
      <p:sp>
        <p:nvSpPr>
          <p:cNvPr id="50" name="Oval 49"/>
          <p:cNvSpPr/>
          <p:nvPr/>
        </p:nvSpPr>
        <p:spPr>
          <a:xfrm flipH="1">
            <a:off x="2000609" y="2603445"/>
            <a:ext cx="411153" cy="411152"/>
          </a:xfrm>
          <a:prstGeom prst="ellipse">
            <a:avLst/>
          </a:prstGeom>
          <a:solidFill>
            <a:srgbClr val="495D6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r"/>
            <a:r>
              <a:rPr lang="en-AU" sz="1200" dirty="0">
                <a:solidFill>
                  <a:schemeClr val="bg1"/>
                </a:solidFill>
                <a:latin typeface="FontAwesome" pitchFamily="2" charset="0"/>
              </a:rPr>
              <a:t></a:t>
            </a:r>
            <a:endParaRPr lang="en-US" sz="1200" dirty="0">
              <a:solidFill>
                <a:schemeClr val="bg1"/>
              </a:solidFill>
            </a:endParaRPr>
          </a:p>
        </p:txBody>
      </p:sp>
      <p:sp>
        <p:nvSpPr>
          <p:cNvPr id="51" name="Text Placeholder 32"/>
          <p:cNvSpPr txBox="1"/>
          <p:nvPr/>
        </p:nvSpPr>
        <p:spPr>
          <a:xfrm flipH="1">
            <a:off x="557180" y="2806341"/>
            <a:ext cx="1293181" cy="2809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mn-lt"/>
              </a:rPr>
              <a:t>Lemon drops oat cake oat cake sugar plum sweet chocolate cake sweet</a:t>
            </a:r>
            <a:endParaRPr lang="en-US" sz="800" dirty="0">
              <a:solidFill>
                <a:schemeClr val="tx1">
                  <a:lumMod val="65000"/>
                  <a:lumOff val="35000"/>
                </a:schemeClr>
              </a:solidFill>
              <a:latin typeface="+mn-lt"/>
            </a:endParaRPr>
          </a:p>
        </p:txBody>
      </p:sp>
      <p:sp>
        <p:nvSpPr>
          <p:cNvPr id="52" name="Text Placeholder 33"/>
          <p:cNvSpPr txBox="1"/>
          <p:nvPr/>
        </p:nvSpPr>
        <p:spPr>
          <a:xfrm flipH="1">
            <a:off x="557179" y="2609924"/>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900" b="1" dirty="0">
                <a:solidFill>
                  <a:srgbClr val="495D6B"/>
                </a:solidFill>
                <a:latin typeface="Lato" panose="020F0502020204030203" pitchFamily="34" charset="0"/>
              </a:rPr>
              <a:t>Ecommerce Website</a:t>
            </a:r>
            <a:endParaRPr lang="en-AU" sz="900" b="1" dirty="0">
              <a:solidFill>
                <a:srgbClr val="495D6B"/>
              </a:solidFill>
              <a:latin typeface="Lato" panose="020F0502020204030203" pitchFamily="34" charset="0"/>
            </a:endParaRPr>
          </a:p>
        </p:txBody>
      </p:sp>
      <p:sp>
        <p:nvSpPr>
          <p:cNvPr id="53" name="Oval 52"/>
          <p:cNvSpPr/>
          <p:nvPr/>
        </p:nvSpPr>
        <p:spPr>
          <a:xfrm flipH="1">
            <a:off x="2428229" y="3927788"/>
            <a:ext cx="411153" cy="411152"/>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AU" sz="1200" dirty="0">
                <a:solidFill>
                  <a:schemeClr val="bg1"/>
                </a:solidFill>
                <a:latin typeface="FontAwesome" pitchFamily="2" charset="0"/>
              </a:rPr>
              <a:t></a:t>
            </a:r>
            <a:endParaRPr lang="en-AU" sz="1200" dirty="0">
              <a:solidFill>
                <a:schemeClr val="bg1"/>
              </a:solidFill>
              <a:latin typeface="FontAwesome" pitchFamily="2" charset="0"/>
            </a:endParaRPr>
          </a:p>
        </p:txBody>
      </p:sp>
      <p:sp>
        <p:nvSpPr>
          <p:cNvPr id="54" name="Text Placeholder 32"/>
          <p:cNvSpPr txBox="1"/>
          <p:nvPr/>
        </p:nvSpPr>
        <p:spPr>
          <a:xfrm flipH="1">
            <a:off x="984800" y="4130684"/>
            <a:ext cx="1293181" cy="28095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US" sz="800" dirty="0">
                <a:solidFill>
                  <a:schemeClr val="tx1">
                    <a:lumMod val="65000"/>
                    <a:lumOff val="35000"/>
                  </a:schemeClr>
                </a:solidFill>
                <a:latin typeface="+mn-lt"/>
              </a:rPr>
              <a:t>Lemon drops oat cake oat cake sugar plum sweet chocolate cake sweet</a:t>
            </a:r>
            <a:endParaRPr lang="en-US" sz="800" dirty="0">
              <a:solidFill>
                <a:schemeClr val="tx1">
                  <a:lumMod val="65000"/>
                  <a:lumOff val="35000"/>
                </a:schemeClr>
              </a:solidFill>
              <a:latin typeface="+mn-lt"/>
            </a:endParaRPr>
          </a:p>
        </p:txBody>
      </p:sp>
      <p:sp>
        <p:nvSpPr>
          <p:cNvPr id="55" name="Text Placeholder 33"/>
          <p:cNvSpPr txBox="1"/>
          <p:nvPr/>
        </p:nvSpPr>
        <p:spPr>
          <a:xfrm flipH="1">
            <a:off x="984800" y="3947983"/>
            <a:ext cx="130389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900" b="1" dirty="0">
                <a:solidFill>
                  <a:srgbClr val="637C90"/>
                </a:solidFill>
                <a:latin typeface="Lato" panose="020F0502020204030203" pitchFamily="34" charset="0"/>
              </a:rPr>
              <a:t>Concept &amp; Ideas</a:t>
            </a:r>
            <a:endParaRPr lang="en-AU" sz="900" b="1" dirty="0">
              <a:solidFill>
                <a:srgbClr val="637C90"/>
              </a:solidFill>
              <a:latin typeface="Lato" panose="020F0502020204030203" pitchFamily="34"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wipe(down)">
                                      <p:cBhvr>
                                        <p:cTn id="22" dur="500"/>
                                        <p:tgtEl>
                                          <p:spTgt spid="113"/>
                                        </p:tgtEl>
                                      </p:cBhvr>
                                    </p:animEffect>
                                  </p:childTnLst>
                                </p:cTn>
                              </p:par>
                              <p:par>
                                <p:cTn id="23" presetID="22" presetClass="entr" presetSubtype="4"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wipe(down)">
                                      <p:cBhvr>
                                        <p:cTn id="30" dur="500"/>
                                        <p:tgtEl>
                                          <p:spTgt spid="112"/>
                                        </p:tgtEl>
                                      </p:cBhvr>
                                    </p:animEffect>
                                  </p:childTnLst>
                                </p:cTn>
                              </p:par>
                              <p:par>
                                <p:cTn id="31" presetID="22" presetClass="entr" presetSubtype="4" fill="hold" nodeType="with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down)">
                                      <p:cBhvr>
                                        <p:cTn id="33" dur="500"/>
                                        <p:tgtEl>
                                          <p:spTgt spid="8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15"/>
                                        </p:tgtEl>
                                        <p:attrNameLst>
                                          <p:attrName>style.visibility</p:attrName>
                                        </p:attrNameLst>
                                      </p:cBhvr>
                                      <p:to>
                                        <p:strVal val="visible"/>
                                      </p:to>
                                    </p:set>
                                    <p:animEffect transition="in" filter="wipe(down)">
                                      <p:cBhvr>
                                        <p:cTn id="38" dur="500"/>
                                        <p:tgtEl>
                                          <p:spTgt spid="115"/>
                                        </p:tgtEl>
                                      </p:cBhvr>
                                    </p:animEffect>
                                  </p:childTnLst>
                                </p:cTn>
                              </p:par>
                              <p:par>
                                <p:cTn id="39" presetID="22" presetClass="entr" presetSubtype="4"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116"/>
                                        </p:tgtEl>
                                        <p:attrNameLst>
                                          <p:attrName>style.visibility</p:attrName>
                                        </p:attrNameLst>
                                      </p:cBhvr>
                                      <p:to>
                                        <p:strVal val="visible"/>
                                      </p:to>
                                    </p:set>
                                    <p:animEffect transition="in" filter="wipe(down)">
                                      <p:cBhvr>
                                        <p:cTn id="46" dur="500"/>
                                        <p:tgtEl>
                                          <p:spTgt spid="116"/>
                                        </p:tgtEl>
                                      </p:cBhvr>
                                    </p:animEffect>
                                  </p:childTnLst>
                                </p:cTn>
                              </p:par>
                              <p:par>
                                <p:cTn id="47" presetID="22" presetClass="entr" presetSubtype="4" fill="hold" nodeType="with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wipe(down)">
                                      <p:cBhvr>
                                        <p:cTn id="49" dur="500"/>
                                        <p:tgtEl>
                                          <p:spTgt spid="9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down)">
                                      <p:cBhvr>
                                        <p:cTn id="54" dur="500"/>
                                        <p:tgtEl>
                                          <p:spTgt spid="21"/>
                                        </p:tgtEl>
                                      </p:cBhvr>
                                    </p:animEffect>
                                  </p:childTnLst>
                                </p:cTn>
                              </p:par>
                              <p:par>
                                <p:cTn id="55" presetID="22" presetClass="entr" presetSubtype="4" fill="hold" nodeType="withEffect">
                                  <p:stCondLst>
                                    <p:cond delay="0"/>
                                  </p:stCondLst>
                                  <p:childTnLst>
                                    <p:set>
                                      <p:cBhvr>
                                        <p:cTn id="56" dur="1" fill="hold">
                                          <p:stCondLst>
                                            <p:cond delay="0"/>
                                          </p:stCondLst>
                                        </p:cTn>
                                        <p:tgtEl>
                                          <p:spTgt spid="93"/>
                                        </p:tgtEl>
                                        <p:attrNameLst>
                                          <p:attrName>style.visibility</p:attrName>
                                        </p:attrNameLst>
                                      </p:cBhvr>
                                      <p:to>
                                        <p:strVal val="visible"/>
                                      </p:to>
                                    </p:set>
                                    <p:animEffect transition="in" filter="wipe(down)">
                                      <p:cBhvr>
                                        <p:cTn id="57" dur="500"/>
                                        <p:tgtEl>
                                          <p:spTgt spid="9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104"/>
                                        </p:tgtEl>
                                        <p:attrNameLst>
                                          <p:attrName>style.visibility</p:attrName>
                                        </p:attrNameLst>
                                      </p:cBhvr>
                                      <p:to>
                                        <p:strVal val="visible"/>
                                      </p:to>
                                    </p:set>
                                    <p:animEffect transition="in" filter="wipe(down)">
                                      <p:cBhvr>
                                        <p:cTn id="62" dur="500"/>
                                        <p:tgtEl>
                                          <p:spTgt spid="104"/>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down)">
                                      <p:cBhvr>
                                        <p:cTn id="65" dur="500"/>
                                        <p:tgtEl>
                                          <p:spTgt spid="1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10"/>
                                        </p:tgtEl>
                                        <p:attrNameLst>
                                          <p:attrName>style.visibility</p:attrName>
                                        </p:attrNameLst>
                                      </p:cBhvr>
                                      <p:to>
                                        <p:strVal val="visible"/>
                                      </p:to>
                                    </p:set>
                                    <p:animEffect transition="in" filter="fade">
                                      <p:cBhvr>
                                        <p:cTn id="70" dur="500"/>
                                        <p:tgtEl>
                                          <p:spTgt spid="110"/>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fade">
                                      <p:cBhvr>
                                        <p:cTn id="75" dur="500"/>
                                        <p:tgtEl>
                                          <p:spTgt spid="11"/>
                                        </p:tgtEl>
                                      </p:cBhvr>
                                    </p:animEffect>
                                  </p:childTnLst>
                                </p:cTn>
                              </p:par>
                            </p:childTnLst>
                          </p:cTn>
                        </p:par>
                      </p:childTnLst>
                    </p:cTn>
                  </p:par>
                  <p:par>
                    <p:cTn id="76" fill="hold">
                      <p:stCondLst>
                        <p:cond delay="indefinite"/>
                      </p:stCondLst>
                      <p:childTnLst>
                        <p:par>
                          <p:cTn id="77" fill="hold">
                            <p:stCondLst>
                              <p:cond delay="0"/>
                            </p:stCondLst>
                            <p:childTnLst>
                              <p:par>
                                <p:cTn id="78" presetID="47" presetClass="entr" presetSubtype="0"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1000"/>
                                        <p:tgtEl>
                                          <p:spTgt spid="24"/>
                                        </p:tgtEl>
                                      </p:cBhvr>
                                    </p:animEffect>
                                    <p:anim calcmode="lin" valueType="num">
                                      <p:cBhvr>
                                        <p:cTn id="81" dur="1000" fill="hold"/>
                                        <p:tgtEl>
                                          <p:spTgt spid="24"/>
                                        </p:tgtEl>
                                        <p:attrNameLst>
                                          <p:attrName>ppt_x</p:attrName>
                                        </p:attrNameLst>
                                      </p:cBhvr>
                                      <p:tavLst>
                                        <p:tav tm="0">
                                          <p:val>
                                            <p:strVal val="#ppt_x"/>
                                          </p:val>
                                        </p:tav>
                                        <p:tav tm="100000">
                                          <p:val>
                                            <p:strVal val="#ppt_x"/>
                                          </p:val>
                                        </p:tav>
                                      </p:tavLst>
                                    </p:anim>
                                    <p:anim calcmode="lin" valueType="num">
                                      <p:cBhvr>
                                        <p:cTn id="8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randombar(horizontal)">
                                      <p:cBhvr>
                                        <p:cTn id="87" dur="500"/>
                                        <p:tgtEl>
                                          <p:spTgt spid="48"/>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randombar(horizontal)">
                                      <p:cBhvr>
                                        <p:cTn id="90" dur="500"/>
                                        <p:tgtEl>
                                          <p:spTgt spid="49"/>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randombar(horizontal)">
                                      <p:cBhvr>
                                        <p:cTn id="93" dur="500"/>
                                        <p:tgtEl>
                                          <p:spTgt spid="47"/>
                                        </p:tgtEl>
                                      </p:cBhvr>
                                    </p:animEffect>
                                  </p:childTnLst>
                                </p:cTn>
                              </p:par>
                            </p:childTnLst>
                          </p:cTn>
                        </p:par>
                      </p:childTnLst>
                    </p:cTn>
                  </p:par>
                  <p:par>
                    <p:cTn id="94" fill="hold">
                      <p:stCondLst>
                        <p:cond delay="indefinite"/>
                      </p:stCondLst>
                      <p:childTnLst>
                        <p:par>
                          <p:cTn id="95" fill="hold">
                            <p:stCondLst>
                              <p:cond delay="0"/>
                            </p:stCondLst>
                            <p:childTnLst>
                              <p:par>
                                <p:cTn id="96" presetID="14" presetClass="entr" presetSubtype="10" fill="hold" grpId="0" nodeType="clickEffect">
                                  <p:stCondLst>
                                    <p:cond delay="0"/>
                                  </p:stCondLst>
                                  <p:childTnLst>
                                    <p:set>
                                      <p:cBhvr>
                                        <p:cTn id="97" dur="1" fill="hold">
                                          <p:stCondLst>
                                            <p:cond delay="0"/>
                                          </p:stCondLst>
                                        </p:cTn>
                                        <p:tgtEl>
                                          <p:spTgt spid="175"/>
                                        </p:tgtEl>
                                        <p:attrNameLst>
                                          <p:attrName>style.visibility</p:attrName>
                                        </p:attrNameLst>
                                      </p:cBhvr>
                                      <p:to>
                                        <p:strVal val="visible"/>
                                      </p:to>
                                    </p:set>
                                    <p:animEffect transition="in" filter="randombar(horizontal)">
                                      <p:cBhvr>
                                        <p:cTn id="98" dur="500"/>
                                        <p:tgtEl>
                                          <p:spTgt spid="175"/>
                                        </p:tgtEl>
                                      </p:cBhvr>
                                    </p:animEffect>
                                  </p:childTnLst>
                                </p:cTn>
                              </p:par>
                              <p:par>
                                <p:cTn id="99" presetID="14" presetClass="entr" presetSubtype="10" fill="hold" grpId="0" nodeType="withEffect">
                                  <p:stCondLst>
                                    <p:cond delay="0"/>
                                  </p:stCondLst>
                                  <p:childTnLst>
                                    <p:set>
                                      <p:cBhvr>
                                        <p:cTn id="100" dur="1" fill="hold">
                                          <p:stCondLst>
                                            <p:cond delay="0"/>
                                          </p:stCondLst>
                                        </p:cTn>
                                        <p:tgtEl>
                                          <p:spTgt spid="176"/>
                                        </p:tgtEl>
                                        <p:attrNameLst>
                                          <p:attrName>style.visibility</p:attrName>
                                        </p:attrNameLst>
                                      </p:cBhvr>
                                      <p:to>
                                        <p:strVal val="visible"/>
                                      </p:to>
                                    </p:set>
                                    <p:animEffect transition="in" filter="randombar(horizontal)">
                                      <p:cBhvr>
                                        <p:cTn id="101" dur="500"/>
                                        <p:tgtEl>
                                          <p:spTgt spid="176"/>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177"/>
                                        </p:tgtEl>
                                        <p:attrNameLst>
                                          <p:attrName>style.visibility</p:attrName>
                                        </p:attrNameLst>
                                      </p:cBhvr>
                                      <p:to>
                                        <p:strVal val="visible"/>
                                      </p:to>
                                    </p:set>
                                    <p:animEffect transition="in" filter="randombar(horizontal)">
                                      <p:cBhvr>
                                        <p:cTn id="104" dur="500"/>
                                        <p:tgtEl>
                                          <p:spTgt spid="177"/>
                                        </p:tgtEl>
                                      </p:cBhvr>
                                    </p:animEffect>
                                  </p:childTnLst>
                                </p:cTn>
                              </p:par>
                            </p:childTnLst>
                          </p:cTn>
                        </p:par>
                      </p:childTnLst>
                    </p:cTn>
                  </p:par>
                  <p:par>
                    <p:cTn id="105" fill="hold">
                      <p:stCondLst>
                        <p:cond delay="indefinite"/>
                      </p:stCondLst>
                      <p:childTnLst>
                        <p:par>
                          <p:cTn id="106" fill="hold">
                            <p:stCondLst>
                              <p:cond delay="0"/>
                            </p:stCondLst>
                            <p:childTnLst>
                              <p:par>
                                <p:cTn id="107" presetID="14" presetClass="entr" presetSubtype="10" fill="hold" grpId="0" nodeType="click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randombar(horizontal)">
                                      <p:cBhvr>
                                        <p:cTn id="109" dur="500"/>
                                        <p:tgtEl>
                                          <p:spTgt spid="51"/>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52"/>
                                        </p:tgtEl>
                                        <p:attrNameLst>
                                          <p:attrName>style.visibility</p:attrName>
                                        </p:attrNameLst>
                                      </p:cBhvr>
                                      <p:to>
                                        <p:strVal val="visible"/>
                                      </p:to>
                                    </p:set>
                                    <p:animEffect transition="in" filter="randombar(horizontal)">
                                      <p:cBhvr>
                                        <p:cTn id="112" dur="500"/>
                                        <p:tgtEl>
                                          <p:spTgt spid="52"/>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randombar(horizontal)">
                                      <p:cBhvr>
                                        <p:cTn id="115" dur="500"/>
                                        <p:tgtEl>
                                          <p:spTgt spid="50"/>
                                        </p:tgtEl>
                                      </p:cBhvr>
                                    </p:animEffect>
                                  </p:childTnLst>
                                </p:cTn>
                              </p:par>
                            </p:childTnLst>
                          </p:cTn>
                        </p:par>
                      </p:childTnLst>
                    </p:cTn>
                  </p:par>
                  <p:par>
                    <p:cTn id="116" fill="hold">
                      <p:stCondLst>
                        <p:cond delay="indefinite"/>
                      </p:stCondLst>
                      <p:childTnLst>
                        <p:par>
                          <p:cTn id="117" fill="hold">
                            <p:stCondLst>
                              <p:cond delay="0"/>
                            </p:stCondLst>
                            <p:childTnLst>
                              <p:par>
                                <p:cTn id="118" presetID="14" presetClass="entr" presetSubtype="10" fill="hold" grpId="0" nodeType="clickEffect">
                                  <p:stCondLst>
                                    <p:cond delay="0"/>
                                  </p:stCondLst>
                                  <p:childTnLst>
                                    <p:set>
                                      <p:cBhvr>
                                        <p:cTn id="119" dur="1" fill="hold">
                                          <p:stCondLst>
                                            <p:cond delay="0"/>
                                          </p:stCondLst>
                                        </p:cTn>
                                        <p:tgtEl>
                                          <p:spTgt spid="179"/>
                                        </p:tgtEl>
                                        <p:attrNameLst>
                                          <p:attrName>style.visibility</p:attrName>
                                        </p:attrNameLst>
                                      </p:cBhvr>
                                      <p:to>
                                        <p:strVal val="visible"/>
                                      </p:to>
                                    </p:set>
                                    <p:animEffect transition="in" filter="randombar(horizontal)">
                                      <p:cBhvr>
                                        <p:cTn id="120" dur="500"/>
                                        <p:tgtEl>
                                          <p:spTgt spid="179"/>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181"/>
                                        </p:tgtEl>
                                        <p:attrNameLst>
                                          <p:attrName>style.visibility</p:attrName>
                                        </p:attrNameLst>
                                      </p:cBhvr>
                                      <p:to>
                                        <p:strVal val="visible"/>
                                      </p:to>
                                    </p:set>
                                    <p:animEffect transition="in" filter="randombar(horizontal)">
                                      <p:cBhvr>
                                        <p:cTn id="123" dur="500"/>
                                        <p:tgtEl>
                                          <p:spTgt spid="181"/>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178"/>
                                        </p:tgtEl>
                                        <p:attrNameLst>
                                          <p:attrName>style.visibility</p:attrName>
                                        </p:attrNameLst>
                                      </p:cBhvr>
                                      <p:to>
                                        <p:strVal val="visible"/>
                                      </p:to>
                                    </p:set>
                                    <p:animEffect transition="in" filter="randombar(horizontal)">
                                      <p:cBhvr>
                                        <p:cTn id="126" dur="500"/>
                                        <p:tgtEl>
                                          <p:spTgt spid="178"/>
                                        </p:tgtEl>
                                      </p:cBhvr>
                                    </p:animEffect>
                                  </p:childTnLst>
                                </p:cTn>
                              </p:par>
                            </p:childTnLst>
                          </p:cTn>
                        </p:par>
                      </p:childTnLst>
                    </p:cTn>
                  </p:par>
                  <p:par>
                    <p:cTn id="127" fill="hold">
                      <p:stCondLst>
                        <p:cond delay="indefinite"/>
                      </p:stCondLst>
                      <p:childTnLst>
                        <p:par>
                          <p:cTn id="128" fill="hold">
                            <p:stCondLst>
                              <p:cond delay="0"/>
                            </p:stCondLst>
                            <p:childTnLst>
                              <p:par>
                                <p:cTn id="129" presetID="14" presetClass="entr" presetSubtype="10" fill="hold" grpId="0" nodeType="clickEffect">
                                  <p:stCondLst>
                                    <p:cond delay="0"/>
                                  </p:stCondLst>
                                  <p:childTnLst>
                                    <p:set>
                                      <p:cBhvr>
                                        <p:cTn id="130" dur="1" fill="hold">
                                          <p:stCondLst>
                                            <p:cond delay="0"/>
                                          </p:stCondLst>
                                        </p:cTn>
                                        <p:tgtEl>
                                          <p:spTgt spid="55"/>
                                        </p:tgtEl>
                                        <p:attrNameLst>
                                          <p:attrName>style.visibility</p:attrName>
                                        </p:attrNameLst>
                                      </p:cBhvr>
                                      <p:to>
                                        <p:strVal val="visible"/>
                                      </p:to>
                                    </p:set>
                                    <p:animEffect transition="in" filter="randombar(horizontal)">
                                      <p:cBhvr>
                                        <p:cTn id="131" dur="500"/>
                                        <p:tgtEl>
                                          <p:spTgt spid="55"/>
                                        </p:tgtEl>
                                      </p:cBhvr>
                                    </p:animEffect>
                                  </p:childTnLst>
                                </p:cTn>
                              </p:par>
                              <p:par>
                                <p:cTn id="132" presetID="14" presetClass="entr" presetSubtype="10" fill="hold" grpId="0" nodeType="withEffect">
                                  <p:stCondLst>
                                    <p:cond delay="0"/>
                                  </p:stCondLst>
                                  <p:childTnLst>
                                    <p:set>
                                      <p:cBhvr>
                                        <p:cTn id="133" dur="1" fill="hold">
                                          <p:stCondLst>
                                            <p:cond delay="0"/>
                                          </p:stCondLst>
                                        </p:cTn>
                                        <p:tgtEl>
                                          <p:spTgt spid="54"/>
                                        </p:tgtEl>
                                        <p:attrNameLst>
                                          <p:attrName>style.visibility</p:attrName>
                                        </p:attrNameLst>
                                      </p:cBhvr>
                                      <p:to>
                                        <p:strVal val="visible"/>
                                      </p:to>
                                    </p:set>
                                    <p:animEffect transition="in" filter="randombar(horizontal)">
                                      <p:cBhvr>
                                        <p:cTn id="134" dur="500"/>
                                        <p:tgtEl>
                                          <p:spTgt spid="54"/>
                                        </p:tgtEl>
                                      </p:cBhvr>
                                    </p:animEffect>
                                  </p:childTnLst>
                                </p:cTn>
                              </p:par>
                              <p:par>
                                <p:cTn id="135" presetID="14" presetClass="entr" presetSubtype="10"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randombar(horizontal)">
                                      <p:cBhvr>
                                        <p:cTn id="137" dur="500"/>
                                        <p:tgtEl>
                                          <p:spTgt spid="53"/>
                                        </p:tgtEl>
                                      </p:cBhvr>
                                    </p:animEffect>
                                  </p:childTnLst>
                                </p:cTn>
                              </p:par>
                            </p:childTnLst>
                          </p:cTn>
                        </p:par>
                      </p:childTnLst>
                    </p:cTn>
                  </p:par>
                  <p:par>
                    <p:cTn id="138" fill="hold">
                      <p:stCondLst>
                        <p:cond delay="indefinite"/>
                      </p:stCondLst>
                      <p:childTnLst>
                        <p:par>
                          <p:cTn id="139" fill="hold">
                            <p:stCondLst>
                              <p:cond delay="0"/>
                            </p:stCondLst>
                            <p:childTnLst>
                              <p:par>
                                <p:cTn id="140" presetID="14" presetClass="entr" presetSubtype="10" fill="hold" grpId="0" nodeType="clickEffect">
                                  <p:stCondLst>
                                    <p:cond delay="0"/>
                                  </p:stCondLst>
                                  <p:childTnLst>
                                    <p:set>
                                      <p:cBhvr>
                                        <p:cTn id="141" dur="1" fill="hold">
                                          <p:stCondLst>
                                            <p:cond delay="0"/>
                                          </p:stCondLst>
                                        </p:cTn>
                                        <p:tgtEl>
                                          <p:spTgt spid="182"/>
                                        </p:tgtEl>
                                        <p:attrNameLst>
                                          <p:attrName>style.visibility</p:attrName>
                                        </p:attrNameLst>
                                      </p:cBhvr>
                                      <p:to>
                                        <p:strVal val="visible"/>
                                      </p:to>
                                    </p:set>
                                    <p:animEffect transition="in" filter="randombar(horizontal)">
                                      <p:cBhvr>
                                        <p:cTn id="142" dur="500"/>
                                        <p:tgtEl>
                                          <p:spTgt spid="182"/>
                                        </p:tgtEl>
                                      </p:cBhvr>
                                    </p:animEffect>
                                  </p:childTnLst>
                                </p:cTn>
                              </p:par>
                              <p:par>
                                <p:cTn id="143" presetID="14" presetClass="entr" presetSubtype="10" fill="hold" grpId="0" nodeType="withEffect">
                                  <p:stCondLst>
                                    <p:cond delay="0"/>
                                  </p:stCondLst>
                                  <p:childTnLst>
                                    <p:set>
                                      <p:cBhvr>
                                        <p:cTn id="144" dur="1" fill="hold">
                                          <p:stCondLst>
                                            <p:cond delay="0"/>
                                          </p:stCondLst>
                                        </p:cTn>
                                        <p:tgtEl>
                                          <p:spTgt spid="186"/>
                                        </p:tgtEl>
                                        <p:attrNameLst>
                                          <p:attrName>style.visibility</p:attrName>
                                        </p:attrNameLst>
                                      </p:cBhvr>
                                      <p:to>
                                        <p:strVal val="visible"/>
                                      </p:to>
                                    </p:set>
                                    <p:animEffect transition="in" filter="randombar(horizontal)">
                                      <p:cBhvr>
                                        <p:cTn id="145" dur="500"/>
                                        <p:tgtEl>
                                          <p:spTgt spid="186"/>
                                        </p:tgtEl>
                                      </p:cBhvr>
                                    </p:animEffect>
                                  </p:childTnLst>
                                </p:cTn>
                              </p:par>
                              <p:par>
                                <p:cTn id="146" presetID="14" presetClass="entr" presetSubtype="10" fill="hold" grpId="0" nodeType="withEffect">
                                  <p:stCondLst>
                                    <p:cond delay="0"/>
                                  </p:stCondLst>
                                  <p:childTnLst>
                                    <p:set>
                                      <p:cBhvr>
                                        <p:cTn id="147" dur="1" fill="hold">
                                          <p:stCondLst>
                                            <p:cond delay="0"/>
                                          </p:stCondLst>
                                        </p:cTn>
                                        <p:tgtEl>
                                          <p:spTgt spid="187"/>
                                        </p:tgtEl>
                                        <p:attrNameLst>
                                          <p:attrName>style.visibility</p:attrName>
                                        </p:attrNameLst>
                                      </p:cBhvr>
                                      <p:to>
                                        <p:strVal val="visible"/>
                                      </p:to>
                                    </p:set>
                                    <p:animEffect transition="in" filter="randombar(horizontal)">
                                      <p:cBhvr>
                                        <p:cTn id="14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15" grpId="0" animBg="1"/>
      <p:bldP spid="110" grpId="0" animBg="1"/>
      <p:bldP spid="21" grpId="0" animBg="1"/>
      <p:bldP spid="112" grpId="0" animBg="1"/>
      <p:bldP spid="113" grpId="0" animBg="1"/>
      <p:bldP spid="114" grpId="0" animBg="1"/>
      <p:bldP spid="115" grpId="0" animBg="1"/>
      <p:bldP spid="116" grpId="0" animBg="1"/>
      <p:bldP spid="24" grpId="0" animBg="1"/>
      <p:bldP spid="175" grpId="0" animBg="1"/>
      <p:bldP spid="176" grpId="0"/>
      <p:bldP spid="177" grpId="0"/>
      <p:bldP spid="178" grpId="0" animBg="1"/>
      <p:bldP spid="179" grpId="0"/>
      <p:bldP spid="181" grpId="0"/>
      <p:bldP spid="182" grpId="0" animBg="1"/>
      <p:bldP spid="186" grpId="0"/>
      <p:bldP spid="187" grpId="0"/>
      <p:bldP spid="47" grpId="0" animBg="1"/>
      <p:bldP spid="48" grpId="0"/>
      <p:bldP spid="49" grpId="0"/>
      <p:bldP spid="50" grpId="0" animBg="1"/>
      <p:bldP spid="51" grpId="0"/>
      <p:bldP spid="52" grpId="0"/>
      <p:bldP spid="53" grpId="0" animBg="1"/>
      <p:bldP spid="54" grpId="0"/>
      <p:bldP spid="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26"/>
          <p:cNvSpPr>
            <a:spLocks noChangeArrowheads="1"/>
          </p:cNvSpPr>
          <p:nvPr/>
        </p:nvSpPr>
        <p:spPr bwMode="auto">
          <a:xfrm>
            <a:off x="-9525" y="0"/>
            <a:ext cx="2172891" cy="10716"/>
          </a:xfrm>
          <a:custGeom>
            <a:avLst/>
            <a:gdLst>
              <a:gd name="T0" fmla="*/ 0 w 2897945"/>
              <a:gd name="T1" fmla="*/ 0 h 14068"/>
              <a:gd name="T2" fmla="*/ 2896431 w 2897945"/>
              <a:gd name="T3" fmla="*/ 14511 h 14068"/>
              <a:gd name="T4" fmla="*/ 0 60000 65536"/>
              <a:gd name="T5" fmla="*/ 0 60000 65536"/>
              <a:gd name="T6" fmla="*/ 0 w 2897945"/>
              <a:gd name="T7" fmla="*/ 0 h 14068"/>
              <a:gd name="T8" fmla="*/ 2897945 w 2897945"/>
              <a:gd name="T9" fmla="*/ 14068 h 14068"/>
            </a:gdLst>
            <a:ahLst/>
            <a:cxnLst>
              <a:cxn ang="T4">
                <a:pos x="T0" y="T1"/>
              </a:cxn>
              <a:cxn ang="T5">
                <a:pos x="T2" y="T3"/>
              </a:cxn>
            </a:cxnLst>
            <a:rect l="T6" t="T7" r="T8" b="T9"/>
            <a:pathLst>
              <a:path w="2897945" h="14068">
                <a:moveTo>
                  <a:pt x="0" y="0"/>
                </a:moveTo>
                <a:lnTo>
                  <a:pt x="2897945" y="140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 name="圆角矩形 23"/>
          <p:cNvSpPr>
            <a:spLocks noChangeArrowheads="1"/>
          </p:cNvSpPr>
          <p:nvPr/>
        </p:nvSpPr>
        <p:spPr bwMode="auto">
          <a:xfrm>
            <a:off x="525067" y="764381"/>
            <a:ext cx="1201340" cy="1391841"/>
          </a:xfrm>
          <a:prstGeom prst="roundRect">
            <a:avLst>
              <a:gd name="adj" fmla="val 16667"/>
            </a:avLst>
          </a:prstGeom>
          <a:solidFill>
            <a:srgbClr val="FFC000">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圆角矩形 24"/>
          <p:cNvSpPr>
            <a:spLocks noChangeArrowheads="1"/>
          </p:cNvSpPr>
          <p:nvPr/>
        </p:nvSpPr>
        <p:spPr bwMode="auto">
          <a:xfrm>
            <a:off x="-9525" y="-21432"/>
            <a:ext cx="1071563" cy="1282304"/>
          </a:xfrm>
          <a:prstGeom prst="roundRect">
            <a:avLst>
              <a:gd name="adj" fmla="val 16667"/>
            </a:avLst>
          </a:prstGeom>
          <a:solidFill>
            <a:srgbClr val="5DB510">
              <a:alpha val="69019"/>
            </a:srgbClr>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圆角矩形 27"/>
          <p:cNvSpPr>
            <a:spLocks noChangeArrowheads="1"/>
          </p:cNvSpPr>
          <p:nvPr/>
        </p:nvSpPr>
        <p:spPr bwMode="auto">
          <a:xfrm>
            <a:off x="216694" y="1726407"/>
            <a:ext cx="617935" cy="859631"/>
          </a:xfrm>
          <a:prstGeom prst="roundRect">
            <a:avLst>
              <a:gd name="adj" fmla="val 16667"/>
            </a:avLst>
          </a:prstGeom>
          <a:solidFill>
            <a:srgbClr val="418AB3">
              <a:alpha val="79999"/>
            </a:srgbClr>
          </a:solidFill>
          <a:ln>
            <a:noFill/>
          </a:ln>
          <a:extLst>
            <a:ext uri="{91240B29-F687-4F45-9708-019B960494DF}">
              <a14:hiddenLine xmlns:a14="http://schemas.microsoft.com/office/drawing/2010/main" w="12700">
                <a:solidFill>
                  <a:srgbClr val="2F6583"/>
                </a:solidFill>
                <a:bevel/>
              </a14:hiddenLine>
            </a:ext>
          </a:extLst>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文本框 7"/>
          <p:cNvSpPr>
            <a:spLocks noChangeArrowheads="1"/>
          </p:cNvSpPr>
          <p:nvPr/>
        </p:nvSpPr>
        <p:spPr bwMode="auto">
          <a:xfrm>
            <a:off x="703660" y="1240631"/>
            <a:ext cx="844153"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章节</a:t>
            </a:r>
            <a:endParaRPr kumimoji="0" lang="zh-CN" altLang="en-US" sz="1800" b="0" i="0" u="none" strike="noStrike" kern="0" cap="none" spc="0" normalizeH="0" baseline="0" noProof="0" dirty="0" smtClean="0">
              <a:ln>
                <a:noFill/>
              </a:ln>
              <a:solidFill>
                <a:sysClr val="windowText" lastClr="000000"/>
              </a:solidFill>
              <a:effectLst/>
              <a:uLnTx/>
              <a:uFillTx/>
            </a:endParaRPr>
          </a:p>
        </p:txBody>
      </p:sp>
      <p:sp>
        <p:nvSpPr>
          <p:cNvPr id="15" name="文本框 17"/>
          <p:cNvSpPr>
            <a:spLocks noChangeArrowheads="1"/>
          </p:cNvSpPr>
          <p:nvPr/>
        </p:nvSpPr>
        <p:spPr bwMode="auto">
          <a:xfrm>
            <a:off x="571500" y="1665685"/>
            <a:ext cx="1109663"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rPr>
              <a:t>Contents</a:t>
            </a:r>
            <a:endParaRPr kumimoji="0" lang="zh-CN" altLang="en-US" sz="1800" b="0" i="1" u="none" strike="noStrike" kern="0" cap="none" spc="0" normalizeH="0" baseline="0" noProof="0" smtClean="0">
              <a:ln>
                <a:noFill/>
              </a:ln>
              <a:solidFill>
                <a:srgbClr val="FFFFFF"/>
              </a:solidFill>
              <a:effectLst/>
              <a:uLnTx/>
              <a:uFillTx/>
              <a:latin typeface="Calibri" panose="020F0502020204030204" pitchFamily="34" charset="0"/>
              <a:sym typeface="Calibri" panose="020F0502020204030204" pitchFamily="34" charset="0"/>
            </a:endParaRPr>
          </a:p>
        </p:txBody>
      </p:sp>
      <p:sp>
        <p:nvSpPr>
          <p:cNvPr id="19" name="文本框 10"/>
          <p:cNvSpPr>
            <a:spLocks noChangeArrowheads="1"/>
          </p:cNvSpPr>
          <p:nvPr/>
        </p:nvSpPr>
        <p:spPr bwMode="auto">
          <a:xfrm>
            <a:off x="2445618" y="1975456"/>
            <a:ext cx="472303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3600" b="1" kern="0" dirty="0">
                <a:solidFill>
                  <a:srgbClr val="495D6B"/>
                </a:solidFill>
                <a:latin typeface="微软雅黑" panose="020B0503020204020204" pitchFamily="34" charset="-122"/>
                <a:ea typeface="微软雅黑" panose="020B0503020204020204" pitchFamily="34" charset="-122"/>
                <a:sym typeface="Calibri" panose="020F0502020204030204" pitchFamily="34" charset="0"/>
              </a:rPr>
              <a:t>4</a:t>
            </a:r>
            <a:r>
              <a:rPr kumimoji="0" lang="zh-CN" altLang="en-US"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Calibri" panose="020F0502020204030204" pitchFamily="34" charset="0"/>
              </a:rPr>
              <a:t>、</a:t>
            </a:r>
            <a:r>
              <a:rPr kumimoji="0" lang="zh-CN" altLang="en-US" sz="3600" b="1"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kumimoji="0" lang="zh-CN" altLang="en-US" sz="3200" b="0" u="none" strike="noStrike" kern="0" cap="none" spc="0" normalizeH="0" baseline="0" noProof="0" dirty="0" smtClean="0">
              <a:ln>
                <a:noFill/>
              </a:ln>
              <a:solidFill>
                <a:srgbClr val="495D6B"/>
              </a:solidFill>
              <a:effectLst/>
              <a:uLnTx/>
              <a:uFillTx/>
              <a:latin typeface="微软雅黑" panose="020B0503020204020204" pitchFamily="34" charset="-122"/>
              <a:ea typeface="微软雅黑" panose="020B0503020204020204" pitchFamily="34" charset="-122"/>
            </a:endParaRPr>
          </a:p>
        </p:txBody>
      </p:sp>
      <p:sp>
        <p:nvSpPr>
          <p:cNvPr id="25" name="任意多边形 25"/>
          <p:cNvSpPr>
            <a:spLocks noChangeArrowheads="1"/>
          </p:cNvSpPr>
          <p:nvPr/>
        </p:nvSpPr>
        <p:spPr bwMode="auto">
          <a:xfrm>
            <a:off x="7053262" y="3309938"/>
            <a:ext cx="2090738" cy="1845469"/>
          </a:xfrm>
          <a:custGeom>
            <a:avLst/>
            <a:gdLst>
              <a:gd name="T0" fmla="*/ 1994118 w 3868616"/>
              <a:gd name="T1" fmla="*/ 0 h 2447779"/>
              <a:gd name="T2" fmla="*/ 0 w 3868616"/>
              <a:gd name="T3" fmla="*/ 2473538 h 2447779"/>
              <a:gd name="T4" fmla="*/ 2008727 w 3868616"/>
              <a:gd name="T5" fmla="*/ 2445106 h 2447779"/>
              <a:gd name="T6" fmla="*/ 1994118 w 3868616"/>
              <a:gd name="T7" fmla="*/ 0 h 2447779"/>
              <a:gd name="T8" fmla="*/ 0 60000 65536"/>
              <a:gd name="T9" fmla="*/ 0 60000 65536"/>
              <a:gd name="T10" fmla="*/ 0 60000 65536"/>
              <a:gd name="T11" fmla="*/ 0 60000 65536"/>
              <a:gd name="T12" fmla="*/ 0 w 3868616"/>
              <a:gd name="T13" fmla="*/ 0 h 2447779"/>
              <a:gd name="T14" fmla="*/ 3868616 w 3868616"/>
              <a:gd name="T15" fmla="*/ 2447779 h 2447779"/>
            </a:gdLst>
            <a:ahLst/>
            <a:cxnLst>
              <a:cxn ang="T8">
                <a:pos x="T0" y="T1"/>
              </a:cxn>
              <a:cxn ang="T9">
                <a:pos x="T2" y="T3"/>
              </a:cxn>
              <a:cxn ang="T10">
                <a:pos x="T4" y="T5"/>
              </a:cxn>
              <a:cxn ang="T11">
                <a:pos x="T6" y="T7"/>
              </a:cxn>
            </a:cxnLst>
            <a:rect l="T12" t="T13" r="T14" b="T15"/>
            <a:pathLst>
              <a:path w="3868616" h="2447779">
                <a:moveTo>
                  <a:pt x="3840480" y="0"/>
                </a:moveTo>
                <a:lnTo>
                  <a:pt x="0" y="2447779"/>
                </a:lnTo>
                <a:lnTo>
                  <a:pt x="3868616" y="2419643"/>
                </a:lnTo>
                <a:lnTo>
                  <a:pt x="3840480" y="0"/>
                </a:lnTo>
                <a:close/>
              </a:path>
            </a:pathLst>
          </a:custGeom>
          <a:solidFill>
            <a:srgbClr val="5DB510">
              <a:alpha val="39999"/>
            </a:srgbClr>
          </a:solidFill>
          <a:ln>
            <a:noFill/>
          </a:ln>
        </p:spPr>
        <p:txBody>
          <a:bodyPr lIns="68580" tIns="34290" rIns="68580" bIns="34290" anchor="ctr"/>
          <a:lstStyle/>
          <a:p>
            <a:endParaRPr lang="zh-CN" altLang="en-US"/>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Creative Bubble Mind Mapping</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grpSp>
        <p:nvGrpSpPr>
          <p:cNvPr id="5" name="Group 4"/>
          <p:cNvGrpSpPr/>
          <p:nvPr/>
        </p:nvGrpSpPr>
        <p:grpSpPr>
          <a:xfrm>
            <a:off x="3520679" y="1545644"/>
            <a:ext cx="2102644" cy="2989660"/>
            <a:chOff x="231408" y="2076450"/>
            <a:chExt cx="2803525" cy="3986213"/>
          </a:xfrm>
        </p:grpSpPr>
        <p:sp>
          <p:nvSpPr>
            <p:cNvPr id="353" name="AutoShape 98"/>
            <p:cNvSpPr>
              <a:spLocks noChangeAspect="1" noChangeArrowheads="1" noTextEdit="1"/>
            </p:cNvSpPr>
            <p:nvPr/>
          </p:nvSpPr>
          <p:spPr bwMode="auto">
            <a:xfrm>
              <a:off x="231408" y="2076450"/>
              <a:ext cx="2511425" cy="398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54" name="Rectangle 100"/>
            <p:cNvSpPr>
              <a:spLocks noChangeArrowheads="1"/>
            </p:cNvSpPr>
            <p:nvPr/>
          </p:nvSpPr>
          <p:spPr bwMode="auto">
            <a:xfrm>
              <a:off x="1299796" y="3968750"/>
              <a:ext cx="569913" cy="2089150"/>
            </a:xfrm>
            <a:prstGeom prst="rect">
              <a:avLst/>
            </a:prstGeom>
            <a:solidFill>
              <a:srgbClr val="6958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55" name="Freeform 101"/>
            <p:cNvSpPr/>
            <p:nvPr/>
          </p:nvSpPr>
          <p:spPr bwMode="auto">
            <a:xfrm>
              <a:off x="267921" y="3165475"/>
              <a:ext cx="1214438" cy="1739900"/>
            </a:xfrm>
            <a:custGeom>
              <a:avLst/>
              <a:gdLst>
                <a:gd name="T0" fmla="*/ 765 w 765"/>
                <a:gd name="T1" fmla="*/ 1096 h 1096"/>
                <a:gd name="T2" fmla="*/ 231 w 765"/>
                <a:gd name="T3" fmla="*/ 563 h 1096"/>
                <a:gd name="T4" fmla="*/ 231 w 765"/>
                <a:gd name="T5" fmla="*/ 231 h 1096"/>
                <a:gd name="T6" fmla="*/ 0 w 765"/>
                <a:gd name="T7" fmla="*/ 0 h 1096"/>
              </a:gdLst>
              <a:ahLst/>
              <a:cxnLst>
                <a:cxn ang="0">
                  <a:pos x="T0" y="T1"/>
                </a:cxn>
                <a:cxn ang="0">
                  <a:pos x="T2" y="T3"/>
                </a:cxn>
                <a:cxn ang="0">
                  <a:pos x="T4" y="T5"/>
                </a:cxn>
                <a:cxn ang="0">
                  <a:pos x="T6" y="T7"/>
                </a:cxn>
              </a:cxnLst>
              <a:rect l="0" t="0" r="r" b="b"/>
              <a:pathLst>
                <a:path w="765" h="1096">
                  <a:moveTo>
                    <a:pt x="765" y="1096"/>
                  </a:moveTo>
                  <a:lnTo>
                    <a:pt x="231" y="563"/>
                  </a:lnTo>
                  <a:lnTo>
                    <a:pt x="231" y="231"/>
                  </a:lnTo>
                  <a:lnTo>
                    <a:pt x="0" y="0"/>
                  </a:lnTo>
                </a:path>
              </a:pathLst>
            </a:custGeom>
            <a:noFill/>
            <a:ln w="68263" cap="rnd">
              <a:solidFill>
                <a:srgbClr val="69584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356" name="Freeform 102"/>
            <p:cNvSpPr/>
            <p:nvPr/>
          </p:nvSpPr>
          <p:spPr bwMode="auto">
            <a:xfrm>
              <a:off x="1787158" y="2108200"/>
              <a:ext cx="922338" cy="1958975"/>
            </a:xfrm>
            <a:custGeom>
              <a:avLst/>
              <a:gdLst>
                <a:gd name="T0" fmla="*/ 0 w 581"/>
                <a:gd name="T1" fmla="*/ 1234 h 1234"/>
                <a:gd name="T2" fmla="*/ 178 w 581"/>
                <a:gd name="T3" fmla="*/ 1057 h 1234"/>
                <a:gd name="T4" fmla="*/ 178 w 581"/>
                <a:gd name="T5" fmla="*/ 656 h 1234"/>
                <a:gd name="T6" fmla="*/ 581 w 581"/>
                <a:gd name="T7" fmla="*/ 253 h 1234"/>
                <a:gd name="T8" fmla="*/ 581 w 581"/>
                <a:gd name="T9" fmla="*/ 0 h 1234"/>
              </a:gdLst>
              <a:ahLst/>
              <a:cxnLst>
                <a:cxn ang="0">
                  <a:pos x="T0" y="T1"/>
                </a:cxn>
                <a:cxn ang="0">
                  <a:pos x="T2" y="T3"/>
                </a:cxn>
                <a:cxn ang="0">
                  <a:pos x="T4" y="T5"/>
                </a:cxn>
                <a:cxn ang="0">
                  <a:pos x="T6" y="T7"/>
                </a:cxn>
                <a:cxn ang="0">
                  <a:pos x="T8" y="T9"/>
                </a:cxn>
              </a:cxnLst>
              <a:rect l="0" t="0" r="r" b="b"/>
              <a:pathLst>
                <a:path w="581" h="1234">
                  <a:moveTo>
                    <a:pt x="0" y="1234"/>
                  </a:moveTo>
                  <a:lnTo>
                    <a:pt x="178" y="1057"/>
                  </a:lnTo>
                  <a:lnTo>
                    <a:pt x="178" y="656"/>
                  </a:lnTo>
                  <a:lnTo>
                    <a:pt x="581" y="253"/>
                  </a:lnTo>
                  <a:lnTo>
                    <a:pt x="581" y="0"/>
                  </a:lnTo>
                </a:path>
              </a:pathLst>
            </a:custGeom>
            <a:noFill/>
            <a:ln w="68263" cap="rnd">
              <a:solidFill>
                <a:srgbClr val="69584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357" name="Freeform 103"/>
            <p:cNvSpPr/>
            <p:nvPr/>
          </p:nvSpPr>
          <p:spPr bwMode="auto">
            <a:xfrm>
              <a:off x="2069733" y="3278188"/>
              <a:ext cx="965200" cy="366713"/>
            </a:xfrm>
            <a:custGeom>
              <a:avLst/>
              <a:gdLst>
                <a:gd name="T0" fmla="*/ 0 w 403"/>
                <a:gd name="T1" fmla="*/ 231 h 231"/>
                <a:gd name="T2" fmla="*/ 231 w 403"/>
                <a:gd name="T3" fmla="*/ 0 h 231"/>
                <a:gd name="T4" fmla="*/ 403 w 403"/>
                <a:gd name="T5" fmla="*/ 0 h 231"/>
                <a:gd name="connsiteX0" fmla="*/ 0 w 14145"/>
                <a:gd name="connsiteY0" fmla="*/ 10000 h 10000"/>
                <a:gd name="connsiteX1" fmla="*/ 5732 w 14145"/>
                <a:gd name="connsiteY1" fmla="*/ 0 h 10000"/>
                <a:gd name="connsiteX2" fmla="*/ 14145 w 14145"/>
                <a:gd name="connsiteY2" fmla="*/ 249 h 10000"/>
                <a:gd name="connsiteX0-1" fmla="*/ 0 w 15095"/>
                <a:gd name="connsiteY0-2" fmla="*/ 10013 h 10013"/>
                <a:gd name="connsiteX1-3" fmla="*/ 5732 w 15095"/>
                <a:gd name="connsiteY1-4" fmla="*/ 13 h 10013"/>
                <a:gd name="connsiteX2-5" fmla="*/ 15095 w 15095"/>
                <a:gd name="connsiteY2-6" fmla="*/ 0 h 10013"/>
              </a:gdLst>
              <a:ahLst/>
              <a:cxnLst>
                <a:cxn ang="0">
                  <a:pos x="connsiteX0-1" y="connsiteY0-2"/>
                </a:cxn>
                <a:cxn ang="0">
                  <a:pos x="connsiteX1-3" y="connsiteY1-4"/>
                </a:cxn>
                <a:cxn ang="0">
                  <a:pos x="connsiteX2-5" y="connsiteY2-6"/>
                </a:cxn>
              </a:cxnLst>
              <a:rect l="l" t="t" r="r" b="b"/>
              <a:pathLst>
                <a:path w="15095" h="10013">
                  <a:moveTo>
                    <a:pt x="0" y="10013"/>
                  </a:moveTo>
                  <a:lnTo>
                    <a:pt x="5732" y="13"/>
                  </a:lnTo>
                  <a:lnTo>
                    <a:pt x="15095" y="0"/>
                  </a:lnTo>
                </a:path>
              </a:pathLst>
            </a:custGeom>
            <a:noFill/>
            <a:ln w="68263" cap="rnd">
              <a:solidFill>
                <a:srgbClr val="69584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358" name="Line 104"/>
            <p:cNvSpPr>
              <a:spLocks noChangeShapeType="1"/>
            </p:cNvSpPr>
            <p:nvPr/>
          </p:nvSpPr>
          <p:spPr bwMode="auto">
            <a:xfrm flipH="1">
              <a:off x="983883" y="3033713"/>
              <a:ext cx="498475" cy="498475"/>
            </a:xfrm>
            <a:prstGeom prst="line">
              <a:avLst/>
            </a:prstGeom>
            <a:noFill/>
            <a:ln w="68263" cap="rnd">
              <a:solidFill>
                <a:srgbClr val="695846"/>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id-ID"/>
            </a:p>
          </p:txBody>
        </p:sp>
        <p:sp>
          <p:nvSpPr>
            <p:cNvPr id="359" name="Freeform 105"/>
            <p:cNvSpPr/>
            <p:nvPr/>
          </p:nvSpPr>
          <p:spPr bwMode="auto">
            <a:xfrm>
              <a:off x="547321" y="2614613"/>
              <a:ext cx="820738" cy="1736725"/>
            </a:xfrm>
            <a:custGeom>
              <a:avLst/>
              <a:gdLst>
                <a:gd name="T0" fmla="*/ 0 w 517"/>
                <a:gd name="T1" fmla="*/ 0 h 1094"/>
                <a:gd name="T2" fmla="*/ 275 w 517"/>
                <a:gd name="T3" fmla="*/ 275 h 1094"/>
                <a:gd name="T4" fmla="*/ 275 w 517"/>
                <a:gd name="T5" fmla="*/ 853 h 1094"/>
                <a:gd name="T6" fmla="*/ 517 w 517"/>
                <a:gd name="T7" fmla="*/ 1094 h 1094"/>
              </a:gdLst>
              <a:ahLst/>
              <a:cxnLst>
                <a:cxn ang="0">
                  <a:pos x="T0" y="T1"/>
                </a:cxn>
                <a:cxn ang="0">
                  <a:pos x="T2" y="T3"/>
                </a:cxn>
                <a:cxn ang="0">
                  <a:pos x="T4" y="T5"/>
                </a:cxn>
                <a:cxn ang="0">
                  <a:pos x="T6" y="T7"/>
                </a:cxn>
              </a:cxnLst>
              <a:rect l="0" t="0" r="r" b="b"/>
              <a:pathLst>
                <a:path w="517" h="1094">
                  <a:moveTo>
                    <a:pt x="0" y="0"/>
                  </a:moveTo>
                  <a:lnTo>
                    <a:pt x="275" y="275"/>
                  </a:lnTo>
                  <a:lnTo>
                    <a:pt x="275" y="853"/>
                  </a:lnTo>
                  <a:lnTo>
                    <a:pt x="517" y="1094"/>
                  </a:lnTo>
                </a:path>
              </a:pathLst>
            </a:custGeom>
            <a:noFill/>
            <a:ln w="68263" cap="rnd">
              <a:solidFill>
                <a:srgbClr val="69584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360" name="Line 106"/>
            <p:cNvSpPr>
              <a:spLocks noChangeShapeType="1"/>
            </p:cNvSpPr>
            <p:nvPr/>
          </p:nvSpPr>
          <p:spPr bwMode="auto">
            <a:xfrm flipH="1" flipV="1">
              <a:off x="1964958" y="2312988"/>
              <a:ext cx="471488" cy="469900"/>
            </a:xfrm>
            <a:prstGeom prst="line">
              <a:avLst/>
            </a:prstGeom>
            <a:noFill/>
            <a:ln w="68263" cap="rnd">
              <a:solidFill>
                <a:srgbClr val="695846"/>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id-ID"/>
            </a:p>
          </p:txBody>
        </p:sp>
        <p:sp>
          <p:nvSpPr>
            <p:cNvPr id="361" name="Freeform 107"/>
            <p:cNvSpPr/>
            <p:nvPr/>
          </p:nvSpPr>
          <p:spPr bwMode="auto">
            <a:xfrm>
              <a:off x="1787158" y="3968750"/>
              <a:ext cx="530225" cy="896938"/>
            </a:xfrm>
            <a:custGeom>
              <a:avLst/>
              <a:gdLst>
                <a:gd name="T0" fmla="*/ 0 w 334"/>
                <a:gd name="T1" fmla="*/ 565 h 565"/>
                <a:gd name="T2" fmla="*/ 334 w 334"/>
                <a:gd name="T3" fmla="*/ 232 h 565"/>
                <a:gd name="T4" fmla="*/ 334 w 334"/>
                <a:gd name="T5" fmla="*/ 0 h 565"/>
              </a:gdLst>
              <a:ahLst/>
              <a:cxnLst>
                <a:cxn ang="0">
                  <a:pos x="T0" y="T1"/>
                </a:cxn>
                <a:cxn ang="0">
                  <a:pos x="T2" y="T3"/>
                </a:cxn>
                <a:cxn ang="0">
                  <a:pos x="T4" y="T5"/>
                </a:cxn>
              </a:cxnLst>
              <a:rect l="0" t="0" r="r" b="b"/>
              <a:pathLst>
                <a:path w="334" h="565">
                  <a:moveTo>
                    <a:pt x="0" y="565"/>
                  </a:moveTo>
                  <a:lnTo>
                    <a:pt x="334" y="232"/>
                  </a:lnTo>
                  <a:lnTo>
                    <a:pt x="334" y="0"/>
                  </a:lnTo>
                </a:path>
              </a:pathLst>
            </a:custGeom>
            <a:noFill/>
            <a:ln w="68263" cap="rnd">
              <a:solidFill>
                <a:srgbClr val="695846"/>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362" name="Line 108"/>
            <p:cNvSpPr>
              <a:spLocks noChangeShapeType="1"/>
            </p:cNvSpPr>
            <p:nvPr/>
          </p:nvSpPr>
          <p:spPr bwMode="auto">
            <a:xfrm flipH="1">
              <a:off x="380633" y="4059238"/>
              <a:ext cx="254000" cy="0"/>
            </a:xfrm>
            <a:prstGeom prst="line">
              <a:avLst/>
            </a:prstGeom>
            <a:noFill/>
            <a:ln w="68263" cap="rnd">
              <a:solidFill>
                <a:srgbClr val="695846"/>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id-ID"/>
            </a:p>
          </p:txBody>
        </p:sp>
        <p:sp>
          <p:nvSpPr>
            <p:cNvPr id="363" name="Line 109"/>
            <p:cNvSpPr>
              <a:spLocks noChangeShapeType="1"/>
            </p:cNvSpPr>
            <p:nvPr/>
          </p:nvSpPr>
          <p:spPr bwMode="auto">
            <a:xfrm>
              <a:off x="2317383" y="4337050"/>
              <a:ext cx="392113" cy="0"/>
            </a:xfrm>
            <a:prstGeom prst="line">
              <a:avLst/>
            </a:prstGeom>
            <a:noFill/>
            <a:ln w="68263" cap="rnd">
              <a:solidFill>
                <a:srgbClr val="695846"/>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id-ID"/>
            </a:p>
          </p:txBody>
        </p:sp>
        <p:sp>
          <p:nvSpPr>
            <p:cNvPr id="364" name="Line 110"/>
            <p:cNvSpPr>
              <a:spLocks noChangeShapeType="1"/>
            </p:cNvSpPr>
            <p:nvPr/>
          </p:nvSpPr>
          <p:spPr bwMode="auto">
            <a:xfrm flipV="1">
              <a:off x="769571" y="2417763"/>
              <a:ext cx="420688" cy="419100"/>
            </a:xfrm>
            <a:prstGeom prst="line">
              <a:avLst/>
            </a:prstGeom>
            <a:noFill/>
            <a:ln w="68263" cap="rnd">
              <a:solidFill>
                <a:srgbClr val="695846"/>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id-ID"/>
            </a:p>
          </p:txBody>
        </p:sp>
        <p:sp>
          <p:nvSpPr>
            <p:cNvPr id="365" name="Freeform 111"/>
            <p:cNvSpPr/>
            <p:nvPr/>
          </p:nvSpPr>
          <p:spPr bwMode="auto">
            <a:xfrm>
              <a:off x="1114058" y="5821363"/>
              <a:ext cx="254000" cy="236538"/>
            </a:xfrm>
            <a:custGeom>
              <a:avLst/>
              <a:gdLst>
                <a:gd name="T0" fmla="*/ 66 w 90"/>
                <a:gd name="T1" fmla="*/ 6 h 84"/>
                <a:gd name="T2" fmla="*/ 0 w 90"/>
                <a:gd name="T3" fmla="*/ 84 h 84"/>
                <a:gd name="T4" fmla="*/ 90 w 90"/>
                <a:gd name="T5" fmla="*/ 84 h 84"/>
                <a:gd name="T6" fmla="*/ 66 w 90"/>
                <a:gd name="T7" fmla="*/ 0 h 84"/>
              </a:gdLst>
              <a:ahLst/>
              <a:cxnLst>
                <a:cxn ang="0">
                  <a:pos x="T0" y="T1"/>
                </a:cxn>
                <a:cxn ang="0">
                  <a:pos x="T2" y="T3"/>
                </a:cxn>
                <a:cxn ang="0">
                  <a:pos x="T4" y="T5"/>
                </a:cxn>
                <a:cxn ang="0">
                  <a:pos x="T6" y="T7"/>
                </a:cxn>
              </a:cxnLst>
              <a:rect l="0" t="0" r="r" b="b"/>
              <a:pathLst>
                <a:path w="90" h="84">
                  <a:moveTo>
                    <a:pt x="66" y="6"/>
                  </a:moveTo>
                  <a:cubicBezTo>
                    <a:pt x="66" y="48"/>
                    <a:pt x="18" y="84"/>
                    <a:pt x="0" y="84"/>
                  </a:cubicBezTo>
                  <a:cubicBezTo>
                    <a:pt x="90" y="84"/>
                    <a:pt x="90" y="84"/>
                    <a:pt x="90" y="84"/>
                  </a:cubicBezTo>
                  <a:cubicBezTo>
                    <a:pt x="66" y="0"/>
                    <a:pt x="66" y="0"/>
                    <a:pt x="66" y="0"/>
                  </a:cubicBezTo>
                </a:path>
              </a:pathLst>
            </a:custGeom>
            <a:solidFill>
              <a:srgbClr val="695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6" name="Freeform 112"/>
            <p:cNvSpPr/>
            <p:nvPr/>
          </p:nvSpPr>
          <p:spPr bwMode="auto">
            <a:xfrm>
              <a:off x="1801446" y="5822950"/>
              <a:ext cx="254000" cy="236538"/>
            </a:xfrm>
            <a:custGeom>
              <a:avLst/>
              <a:gdLst>
                <a:gd name="T0" fmla="*/ 24 w 90"/>
                <a:gd name="T1" fmla="*/ 5 h 84"/>
                <a:gd name="T2" fmla="*/ 90 w 90"/>
                <a:gd name="T3" fmla="*/ 84 h 84"/>
                <a:gd name="T4" fmla="*/ 0 w 90"/>
                <a:gd name="T5" fmla="*/ 84 h 84"/>
                <a:gd name="T6" fmla="*/ 24 w 90"/>
                <a:gd name="T7" fmla="*/ 0 h 84"/>
              </a:gdLst>
              <a:ahLst/>
              <a:cxnLst>
                <a:cxn ang="0">
                  <a:pos x="T0" y="T1"/>
                </a:cxn>
                <a:cxn ang="0">
                  <a:pos x="T2" y="T3"/>
                </a:cxn>
                <a:cxn ang="0">
                  <a:pos x="T4" y="T5"/>
                </a:cxn>
                <a:cxn ang="0">
                  <a:pos x="T6" y="T7"/>
                </a:cxn>
              </a:cxnLst>
              <a:rect l="0" t="0" r="r" b="b"/>
              <a:pathLst>
                <a:path w="90" h="84">
                  <a:moveTo>
                    <a:pt x="24" y="5"/>
                  </a:moveTo>
                  <a:cubicBezTo>
                    <a:pt x="24" y="48"/>
                    <a:pt x="72" y="84"/>
                    <a:pt x="90" y="84"/>
                  </a:cubicBezTo>
                  <a:cubicBezTo>
                    <a:pt x="0" y="84"/>
                    <a:pt x="0" y="84"/>
                    <a:pt x="0" y="84"/>
                  </a:cubicBezTo>
                  <a:cubicBezTo>
                    <a:pt x="24" y="0"/>
                    <a:pt x="24" y="0"/>
                    <a:pt x="24" y="0"/>
                  </a:cubicBezTo>
                </a:path>
              </a:pathLst>
            </a:custGeom>
            <a:solidFill>
              <a:srgbClr val="69584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Rectangle 100"/>
            <p:cNvSpPr>
              <a:spLocks noChangeArrowheads="1"/>
            </p:cNvSpPr>
            <p:nvPr/>
          </p:nvSpPr>
          <p:spPr bwMode="auto">
            <a:xfrm>
              <a:off x="1506169" y="3963987"/>
              <a:ext cx="177804" cy="2089150"/>
            </a:xfrm>
            <a:prstGeom prst="rect">
              <a:avLst/>
            </a:prstGeom>
            <a:solidFill>
              <a:srgbClr val="6E5D4A"/>
            </a:solidFill>
            <a:ln>
              <a:noFill/>
            </a:ln>
          </p:spPr>
          <p:txBody>
            <a:bodyPr vert="horz" wrap="square" lIns="91440" tIns="45720" rIns="91440" bIns="45720" numCol="1" anchor="t" anchorCtr="0" compatLnSpc="1"/>
            <a:lstStyle/>
            <a:p>
              <a:endParaRPr lang="id-ID"/>
            </a:p>
          </p:txBody>
        </p:sp>
      </p:grpSp>
      <p:sp>
        <p:nvSpPr>
          <p:cNvPr id="346" name="Oval 345"/>
          <p:cNvSpPr>
            <a:spLocks noChangeAspect="1"/>
          </p:cNvSpPr>
          <p:nvPr/>
        </p:nvSpPr>
        <p:spPr>
          <a:xfrm>
            <a:off x="4311104" y="1639445"/>
            <a:ext cx="1095676" cy="1095674"/>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AU" sz="2700" dirty="0">
                <a:solidFill>
                  <a:schemeClr val="bg1"/>
                </a:solidFill>
                <a:latin typeface="FontAwesome" pitchFamily="2" charset="0"/>
              </a:rPr>
              <a:t></a:t>
            </a:r>
            <a:endParaRPr lang="en-US" sz="2700" dirty="0">
              <a:solidFill>
                <a:schemeClr val="bg1"/>
              </a:solidFill>
              <a:latin typeface="FontAwesome" pitchFamily="2" charset="0"/>
            </a:endParaRPr>
          </a:p>
        </p:txBody>
      </p:sp>
      <p:sp>
        <p:nvSpPr>
          <p:cNvPr id="347" name="Oval 346"/>
          <p:cNvSpPr>
            <a:spLocks noChangeAspect="1"/>
          </p:cNvSpPr>
          <p:nvPr/>
        </p:nvSpPr>
        <p:spPr>
          <a:xfrm>
            <a:off x="5622132" y="2054824"/>
            <a:ext cx="783968" cy="783968"/>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chemeClr val="bg1"/>
                </a:solidFill>
                <a:latin typeface="FontAwesome" pitchFamily="2" charset="0"/>
              </a:rPr>
              <a:t></a:t>
            </a:r>
            <a:endParaRPr lang="id-ID" sz="1800" dirty="0">
              <a:solidFill>
                <a:schemeClr val="bg1"/>
              </a:solidFill>
            </a:endParaRPr>
          </a:p>
        </p:txBody>
      </p:sp>
      <p:sp>
        <p:nvSpPr>
          <p:cNvPr id="348" name="Oval 347"/>
          <p:cNvSpPr>
            <a:spLocks noChangeAspect="1"/>
          </p:cNvSpPr>
          <p:nvPr/>
        </p:nvSpPr>
        <p:spPr>
          <a:xfrm>
            <a:off x="5059126" y="1136200"/>
            <a:ext cx="834044" cy="834042"/>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2700" dirty="0">
                <a:solidFill>
                  <a:schemeClr val="bg1"/>
                </a:solidFill>
                <a:latin typeface="FontAwesome" pitchFamily="2" charset="0"/>
              </a:rPr>
              <a:t></a:t>
            </a:r>
            <a:endParaRPr lang="en-US" sz="2700" dirty="0">
              <a:solidFill>
                <a:schemeClr val="bg1"/>
              </a:solidFill>
              <a:latin typeface="FontAwesome" pitchFamily="2" charset="0"/>
            </a:endParaRPr>
          </a:p>
        </p:txBody>
      </p:sp>
      <p:sp>
        <p:nvSpPr>
          <p:cNvPr id="349" name="Oval 348"/>
          <p:cNvSpPr>
            <a:spLocks noChangeAspect="1"/>
          </p:cNvSpPr>
          <p:nvPr/>
        </p:nvSpPr>
        <p:spPr>
          <a:xfrm>
            <a:off x="3282494" y="2065117"/>
            <a:ext cx="475149" cy="475148"/>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500" dirty="0">
                <a:solidFill>
                  <a:schemeClr val="bg1"/>
                </a:solidFill>
                <a:latin typeface="FontAwesome" pitchFamily="2" charset="0"/>
              </a:rPr>
              <a:t></a:t>
            </a:r>
            <a:endParaRPr lang="id-ID" sz="1500" dirty="0">
              <a:solidFill>
                <a:schemeClr val="bg1"/>
              </a:solidFill>
            </a:endParaRPr>
          </a:p>
        </p:txBody>
      </p:sp>
      <p:sp>
        <p:nvSpPr>
          <p:cNvPr id="350" name="Oval 349"/>
          <p:cNvSpPr>
            <a:spLocks noChangeAspect="1"/>
          </p:cNvSpPr>
          <p:nvPr/>
        </p:nvSpPr>
        <p:spPr>
          <a:xfrm>
            <a:off x="3184958" y="1214109"/>
            <a:ext cx="916713" cy="916712"/>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3000" dirty="0">
                <a:solidFill>
                  <a:schemeClr val="bg1"/>
                </a:solidFill>
                <a:latin typeface="FontAwesome" pitchFamily="2" charset="0"/>
              </a:rPr>
              <a:t></a:t>
            </a:r>
            <a:endParaRPr lang="en-US" sz="3000" dirty="0">
              <a:solidFill>
                <a:schemeClr val="bg1"/>
              </a:solidFill>
              <a:latin typeface="FontAwesome" pitchFamily="2" charset="0"/>
            </a:endParaRPr>
          </a:p>
        </p:txBody>
      </p:sp>
      <p:sp>
        <p:nvSpPr>
          <p:cNvPr id="351" name="Oval 350"/>
          <p:cNvSpPr>
            <a:spLocks noChangeAspect="1"/>
          </p:cNvSpPr>
          <p:nvPr/>
        </p:nvSpPr>
        <p:spPr>
          <a:xfrm>
            <a:off x="5357814" y="2987269"/>
            <a:ext cx="487292" cy="487292"/>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500" dirty="0">
                <a:solidFill>
                  <a:schemeClr val="bg1"/>
                </a:solidFill>
                <a:latin typeface="FontAwesome" pitchFamily="2" charset="0"/>
              </a:rPr>
              <a:t></a:t>
            </a:r>
            <a:endParaRPr lang="en-US" sz="1500" dirty="0">
              <a:solidFill>
                <a:schemeClr val="bg1"/>
              </a:solidFill>
              <a:latin typeface="FontAwesome" pitchFamily="2" charset="0"/>
            </a:endParaRPr>
          </a:p>
        </p:txBody>
      </p:sp>
      <p:sp>
        <p:nvSpPr>
          <p:cNvPr id="367" name="Oval 366"/>
          <p:cNvSpPr>
            <a:spLocks noChangeAspect="1"/>
          </p:cNvSpPr>
          <p:nvPr/>
        </p:nvSpPr>
        <p:spPr>
          <a:xfrm>
            <a:off x="4188680" y="1399228"/>
            <a:ext cx="500001" cy="500000"/>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500" dirty="0">
                <a:solidFill>
                  <a:schemeClr val="bg1"/>
                </a:solidFill>
                <a:latin typeface="FontAwesome" pitchFamily="2" charset="0"/>
              </a:rPr>
              <a:t></a:t>
            </a:r>
            <a:endParaRPr lang="en-US" sz="1500" dirty="0">
              <a:solidFill>
                <a:schemeClr val="bg1"/>
              </a:solidFill>
            </a:endParaRPr>
          </a:p>
        </p:txBody>
      </p:sp>
      <p:sp>
        <p:nvSpPr>
          <p:cNvPr id="368" name="Oval 367"/>
          <p:cNvSpPr>
            <a:spLocks noChangeAspect="1"/>
          </p:cNvSpPr>
          <p:nvPr/>
        </p:nvSpPr>
        <p:spPr>
          <a:xfrm>
            <a:off x="3076925" y="2673833"/>
            <a:ext cx="688982" cy="688980"/>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2400" dirty="0">
                <a:solidFill>
                  <a:schemeClr val="bg1"/>
                </a:solidFill>
                <a:latin typeface="FontAwesome" pitchFamily="2" charset="0"/>
              </a:rPr>
              <a:t></a:t>
            </a:r>
            <a:endParaRPr lang="en-US" sz="2400" dirty="0">
              <a:solidFill>
                <a:schemeClr val="bg1"/>
              </a:solidFill>
              <a:latin typeface="FontAwesome" pitchFamily="2" charset="0"/>
            </a:endParaRPr>
          </a:p>
        </p:txBody>
      </p:sp>
      <p:sp>
        <p:nvSpPr>
          <p:cNvPr id="369" name="Oval 368"/>
          <p:cNvSpPr>
            <a:spLocks noChangeAspect="1"/>
          </p:cNvSpPr>
          <p:nvPr/>
        </p:nvSpPr>
        <p:spPr>
          <a:xfrm>
            <a:off x="3867758" y="2357363"/>
            <a:ext cx="451440" cy="451439"/>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dirty="0" smtClean="0">
                <a:solidFill>
                  <a:schemeClr val="bg1"/>
                </a:solidFill>
                <a:latin typeface="FontAwesome" pitchFamily="2" charset="0"/>
              </a:rPr>
              <a:t></a:t>
            </a:r>
            <a:endParaRPr lang="en-AU" dirty="0">
              <a:solidFill>
                <a:schemeClr val="bg1"/>
              </a:solidFill>
              <a:latin typeface="FontAwesome" pitchFamily="2" charset="0"/>
            </a:endParaRPr>
          </a:p>
        </p:txBody>
      </p:sp>
      <p:sp>
        <p:nvSpPr>
          <p:cNvPr id="370" name="Oval 369"/>
          <p:cNvSpPr>
            <a:spLocks noChangeAspect="1"/>
          </p:cNvSpPr>
          <p:nvPr/>
        </p:nvSpPr>
        <p:spPr>
          <a:xfrm>
            <a:off x="4916401" y="2796146"/>
            <a:ext cx="337448" cy="337446"/>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100" dirty="0">
              <a:solidFill>
                <a:schemeClr val="bg1"/>
              </a:solidFill>
            </a:endParaRPr>
          </a:p>
        </p:txBody>
      </p:sp>
      <p:sp>
        <p:nvSpPr>
          <p:cNvPr id="371" name="Oval 370"/>
          <p:cNvSpPr>
            <a:spLocks noChangeAspect="1"/>
          </p:cNvSpPr>
          <p:nvPr/>
        </p:nvSpPr>
        <p:spPr>
          <a:xfrm>
            <a:off x="2836715" y="2540264"/>
            <a:ext cx="240925" cy="240924"/>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100" dirty="0">
              <a:solidFill>
                <a:schemeClr val="bg1"/>
              </a:solidFill>
            </a:endParaRPr>
          </a:p>
        </p:txBody>
      </p:sp>
      <p:sp>
        <p:nvSpPr>
          <p:cNvPr id="372" name="Oval 371"/>
          <p:cNvSpPr>
            <a:spLocks noChangeAspect="1"/>
          </p:cNvSpPr>
          <p:nvPr/>
        </p:nvSpPr>
        <p:spPr>
          <a:xfrm>
            <a:off x="5936457" y="1639446"/>
            <a:ext cx="282830" cy="282829"/>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100" dirty="0">
              <a:solidFill>
                <a:schemeClr val="bg1"/>
              </a:solidFill>
            </a:endParaRPr>
          </a:p>
        </p:txBody>
      </p:sp>
      <p:sp>
        <p:nvSpPr>
          <p:cNvPr id="373" name="Oval 372"/>
          <p:cNvSpPr>
            <a:spLocks noChangeAspect="1"/>
          </p:cNvSpPr>
          <p:nvPr/>
        </p:nvSpPr>
        <p:spPr>
          <a:xfrm>
            <a:off x="4028274" y="1142950"/>
            <a:ext cx="202145" cy="202145"/>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100" dirty="0">
              <a:solidFill>
                <a:schemeClr val="bg1"/>
              </a:solidFill>
            </a:endParaRPr>
          </a:p>
        </p:txBody>
      </p:sp>
      <p:sp>
        <p:nvSpPr>
          <p:cNvPr id="374" name="Oval 373"/>
          <p:cNvSpPr>
            <a:spLocks noChangeAspect="1"/>
          </p:cNvSpPr>
          <p:nvPr/>
        </p:nvSpPr>
        <p:spPr>
          <a:xfrm>
            <a:off x="3867044" y="3360431"/>
            <a:ext cx="202145" cy="202145"/>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100" dirty="0">
              <a:solidFill>
                <a:schemeClr val="bg1"/>
              </a:solidFill>
            </a:endParaRPr>
          </a:p>
        </p:txBody>
      </p:sp>
      <p:sp>
        <p:nvSpPr>
          <p:cNvPr id="375" name="Oval 374"/>
          <p:cNvSpPr>
            <a:spLocks noChangeAspect="1"/>
          </p:cNvSpPr>
          <p:nvPr/>
        </p:nvSpPr>
        <p:spPr>
          <a:xfrm>
            <a:off x="5899654" y="3038687"/>
            <a:ext cx="134801" cy="134800"/>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100" dirty="0">
              <a:solidFill>
                <a:schemeClr val="bg1"/>
              </a:solidFill>
            </a:endParaRPr>
          </a:p>
        </p:txBody>
      </p:sp>
      <p:sp>
        <p:nvSpPr>
          <p:cNvPr id="37" name="Oval 36"/>
          <p:cNvSpPr>
            <a:spLocks noChangeAspect="1"/>
          </p:cNvSpPr>
          <p:nvPr/>
        </p:nvSpPr>
        <p:spPr>
          <a:xfrm>
            <a:off x="5438698" y="2674002"/>
            <a:ext cx="134801" cy="134800"/>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100" dirty="0">
              <a:solidFill>
                <a:schemeClr val="bg1"/>
              </a:solidFill>
            </a:endParaRPr>
          </a:p>
        </p:txBody>
      </p:sp>
      <p:sp>
        <p:nvSpPr>
          <p:cNvPr id="39" name="Oval 38"/>
          <p:cNvSpPr>
            <a:spLocks noChangeAspect="1"/>
          </p:cNvSpPr>
          <p:nvPr/>
        </p:nvSpPr>
        <p:spPr>
          <a:xfrm>
            <a:off x="2653112" y="1637665"/>
            <a:ext cx="783968" cy="783968"/>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800" dirty="0">
                <a:solidFill>
                  <a:schemeClr val="bg1"/>
                </a:solidFill>
                <a:latin typeface="FontAwesome" pitchFamily="2" charset="0"/>
              </a:rPr>
              <a:t></a:t>
            </a:r>
            <a:endParaRPr lang="id-ID" sz="1800" dirty="0">
              <a:solidFill>
                <a:schemeClr val="bg1"/>
              </a:solidFill>
            </a:endParaRPr>
          </a:p>
        </p:txBody>
      </p:sp>
      <p:sp>
        <p:nvSpPr>
          <p:cNvPr id="40" name="Oval 39"/>
          <p:cNvSpPr>
            <a:spLocks noChangeAspect="1"/>
          </p:cNvSpPr>
          <p:nvPr/>
        </p:nvSpPr>
        <p:spPr>
          <a:xfrm>
            <a:off x="4657318" y="1095377"/>
            <a:ext cx="375527" cy="375525"/>
          </a:xfrm>
          <a:prstGeom prst="ellipse">
            <a:avLst/>
          </a:prstGeom>
          <a:solidFill>
            <a:srgbClr val="5DB51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100" dirty="0">
              <a:solidFill>
                <a:schemeClr val="bg1"/>
              </a:solidFill>
            </a:endParaRPr>
          </a:p>
        </p:txBody>
      </p:sp>
      <p:sp>
        <p:nvSpPr>
          <p:cNvPr id="44" name="Text Placeholder 32"/>
          <p:cNvSpPr txBox="1"/>
          <p:nvPr/>
        </p:nvSpPr>
        <p:spPr>
          <a:xfrm>
            <a:off x="822014" y="1930911"/>
            <a:ext cx="1275452" cy="8824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a:solidFill>
                  <a:schemeClr val="tx1">
                    <a:lumMod val="65000"/>
                    <a:lumOff val="35000"/>
                  </a:schemeClr>
                </a:solidFill>
                <a:latin typeface="Lato Light" panose="020F0302020204030203" pitchFamily="34" charset="0"/>
              </a:rPr>
              <a:t>Liquorice chupa </a:t>
            </a:r>
            <a:r>
              <a:rPr lang="en-US" sz="800" dirty="0" err="1">
                <a:solidFill>
                  <a:schemeClr val="tx1">
                    <a:lumMod val="65000"/>
                    <a:lumOff val="35000"/>
                  </a:schemeClr>
                </a:solidFill>
                <a:latin typeface="Lato Light" panose="020F0302020204030203" pitchFamily="34" charset="0"/>
              </a:rPr>
              <a:t>chups</a:t>
            </a:r>
            <a:r>
              <a:rPr lang="en-US" sz="800" dirty="0">
                <a:solidFill>
                  <a:schemeClr val="tx1">
                    <a:lumMod val="65000"/>
                    <a:lumOff val="35000"/>
                  </a:schemeClr>
                </a:solidFill>
                <a:latin typeface="Lato Light" panose="020F0302020204030203" pitchFamily="34" charset="0"/>
              </a:rPr>
              <a:t> sweet pie </a:t>
            </a:r>
            <a:r>
              <a:rPr lang="en-US" sz="800" dirty="0" err="1">
                <a:solidFill>
                  <a:schemeClr val="tx1">
                    <a:lumMod val="65000"/>
                    <a:lumOff val="35000"/>
                  </a:schemeClr>
                </a:solidFill>
                <a:latin typeface="Lato Light" panose="020F0302020204030203" pitchFamily="34" charset="0"/>
              </a:rPr>
              <a:t>applicake</a:t>
            </a:r>
            <a:r>
              <a:rPr lang="en-US" sz="800" dirty="0">
                <a:solidFill>
                  <a:schemeClr val="tx1">
                    <a:lumMod val="65000"/>
                    <a:lumOff val="35000"/>
                  </a:schemeClr>
                </a:solidFill>
                <a:latin typeface="Lato Light" panose="020F0302020204030203" pitchFamily="34" charset="0"/>
              </a:rPr>
              <a:t> apple pie cupcake brownie bear claw  cake pie gingerbread cotton candy. Bear claw cake croissant apple pie. </a:t>
            </a:r>
            <a:endParaRPr lang="en-US" sz="800" dirty="0">
              <a:solidFill>
                <a:schemeClr val="tx1">
                  <a:lumMod val="65000"/>
                  <a:lumOff val="35000"/>
                </a:schemeClr>
              </a:solidFill>
              <a:latin typeface="Lato Light" panose="020F0302020204030203" pitchFamily="34" charset="0"/>
            </a:endParaRPr>
          </a:p>
        </p:txBody>
      </p:sp>
      <p:sp>
        <p:nvSpPr>
          <p:cNvPr id="45" name="Text Placeholder 33"/>
          <p:cNvSpPr txBox="1"/>
          <p:nvPr/>
        </p:nvSpPr>
        <p:spPr>
          <a:xfrm>
            <a:off x="811763" y="1744129"/>
            <a:ext cx="1285703" cy="19337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chemeClr val="tx1">
                    <a:lumMod val="65000"/>
                    <a:lumOff val="35000"/>
                  </a:schemeClr>
                </a:solidFill>
                <a:latin typeface="Lato Bold" panose="020F0802020204030203" pitchFamily="34" charset="0"/>
              </a:rPr>
              <a:t>Data Analysis One</a:t>
            </a:r>
            <a:endParaRPr lang="en-AU" sz="1000" dirty="0">
              <a:solidFill>
                <a:schemeClr val="tx1">
                  <a:lumMod val="65000"/>
                  <a:lumOff val="35000"/>
                </a:schemeClr>
              </a:solidFill>
              <a:latin typeface="Lato Bold" panose="020F0802020204030203" pitchFamily="34" charset="0"/>
            </a:endParaRPr>
          </a:p>
        </p:txBody>
      </p:sp>
      <p:sp>
        <p:nvSpPr>
          <p:cNvPr id="46" name="TextBox 45"/>
          <p:cNvSpPr txBox="1"/>
          <p:nvPr/>
        </p:nvSpPr>
        <p:spPr>
          <a:xfrm>
            <a:off x="1110569" y="2997116"/>
            <a:ext cx="418384" cy="215444"/>
          </a:xfrm>
          <a:prstGeom prst="rect">
            <a:avLst/>
          </a:prstGeom>
          <a:noFill/>
        </p:spPr>
        <p:txBody>
          <a:bodyPr wrap="none" lIns="0" tIns="0" rIns="0" bIns="0" rtlCol="0">
            <a:spAutoFit/>
          </a:bodyPr>
          <a:lstStyle/>
          <a:p>
            <a:r>
              <a:rPr lang="en-US" dirty="0" smtClean="0">
                <a:solidFill>
                  <a:srgbClr val="5DB510"/>
                </a:solidFill>
                <a:latin typeface="Lato Black" panose="020F0A02020204030203" pitchFamily="34" charset="0"/>
              </a:rPr>
              <a:t>1.9 K</a:t>
            </a:r>
            <a:endParaRPr lang="en-US" dirty="0">
              <a:solidFill>
                <a:srgbClr val="5DB510"/>
              </a:solidFill>
              <a:latin typeface="Lato Black" panose="020F0A02020204030203" pitchFamily="34" charset="0"/>
            </a:endParaRPr>
          </a:p>
        </p:txBody>
      </p:sp>
      <p:sp>
        <p:nvSpPr>
          <p:cNvPr id="47" name="TextBox 46"/>
          <p:cNvSpPr txBox="1"/>
          <p:nvPr/>
        </p:nvSpPr>
        <p:spPr>
          <a:xfrm>
            <a:off x="1129483" y="3544536"/>
            <a:ext cx="418384" cy="215444"/>
          </a:xfrm>
          <a:prstGeom prst="rect">
            <a:avLst/>
          </a:prstGeom>
          <a:noFill/>
        </p:spPr>
        <p:txBody>
          <a:bodyPr wrap="none" lIns="0" tIns="0" rIns="0" bIns="0" rtlCol="0">
            <a:spAutoFit/>
          </a:bodyPr>
          <a:lstStyle/>
          <a:p>
            <a:r>
              <a:rPr lang="en-US" dirty="0" smtClean="0">
                <a:solidFill>
                  <a:srgbClr val="5DB510"/>
                </a:solidFill>
                <a:latin typeface="Lato Black" panose="020F0A02020204030203" pitchFamily="34" charset="0"/>
              </a:rPr>
              <a:t>2.5 K</a:t>
            </a:r>
            <a:endParaRPr lang="en-US" dirty="0">
              <a:solidFill>
                <a:srgbClr val="5DB510"/>
              </a:solidFill>
              <a:latin typeface="Lato Black" panose="020F0A02020204030203" pitchFamily="34" charset="0"/>
            </a:endParaRPr>
          </a:p>
        </p:txBody>
      </p:sp>
      <p:sp>
        <p:nvSpPr>
          <p:cNvPr id="48" name="Rectangle 47"/>
          <p:cNvSpPr/>
          <p:nvPr/>
        </p:nvSpPr>
        <p:spPr>
          <a:xfrm>
            <a:off x="1110569" y="3228867"/>
            <a:ext cx="461665" cy="123111"/>
          </a:xfrm>
          <a:prstGeom prst="rect">
            <a:avLst/>
          </a:prstGeom>
        </p:spPr>
        <p:txBody>
          <a:bodyPr wrap="none" lIns="0" tIns="0" rIns="0" bIns="0">
            <a:spAutoFit/>
          </a:bodyPr>
          <a:lstStyle/>
          <a:p>
            <a:r>
              <a:rPr lang="en-US" sz="800" dirty="0">
                <a:solidFill>
                  <a:schemeClr val="tx1">
                    <a:lumMod val="65000"/>
                    <a:lumOff val="35000"/>
                  </a:schemeClr>
                </a:solidFill>
                <a:latin typeface="Lato Light" panose="020F0302020204030203" pitchFamily="34" charset="0"/>
              </a:rPr>
              <a:t>Male User</a:t>
            </a:r>
            <a:endParaRPr lang="en-US" sz="800" dirty="0"/>
          </a:p>
        </p:txBody>
      </p:sp>
      <p:sp>
        <p:nvSpPr>
          <p:cNvPr id="49" name="Rectangle 48"/>
          <p:cNvSpPr/>
          <p:nvPr/>
        </p:nvSpPr>
        <p:spPr>
          <a:xfrm>
            <a:off x="1129483" y="3768322"/>
            <a:ext cx="564257" cy="123111"/>
          </a:xfrm>
          <a:prstGeom prst="rect">
            <a:avLst/>
          </a:prstGeom>
        </p:spPr>
        <p:txBody>
          <a:bodyPr wrap="none" lIns="0" tIns="0" rIns="0" bIns="0">
            <a:spAutoFit/>
          </a:bodyPr>
          <a:lstStyle/>
          <a:p>
            <a:r>
              <a:rPr lang="en-US" sz="800" dirty="0">
                <a:solidFill>
                  <a:schemeClr val="tx1">
                    <a:lumMod val="65000"/>
                    <a:lumOff val="35000"/>
                  </a:schemeClr>
                </a:solidFill>
                <a:latin typeface="Lato Light" panose="020F0302020204030203" pitchFamily="34" charset="0"/>
              </a:rPr>
              <a:t>Female User</a:t>
            </a:r>
            <a:endParaRPr lang="en-US" sz="800" dirty="0"/>
          </a:p>
        </p:txBody>
      </p:sp>
      <p:sp>
        <p:nvSpPr>
          <p:cNvPr id="50" name="Rectangle 49"/>
          <p:cNvSpPr/>
          <p:nvPr/>
        </p:nvSpPr>
        <p:spPr>
          <a:xfrm>
            <a:off x="771040" y="2979724"/>
            <a:ext cx="307778" cy="369332"/>
          </a:xfrm>
          <a:prstGeom prst="rect">
            <a:avLst/>
          </a:prstGeom>
        </p:spPr>
        <p:txBody>
          <a:bodyPr wrap="none" lIns="0" tIns="0" rIns="0" bIns="0">
            <a:spAutoFit/>
          </a:bodyPr>
          <a:lstStyle/>
          <a:p>
            <a:pPr algn="ctr"/>
            <a:r>
              <a:rPr lang="en-AU" sz="2400" dirty="0">
                <a:solidFill>
                  <a:srgbClr val="5DB510"/>
                </a:solidFill>
                <a:latin typeface="FontAwesome" pitchFamily="2" charset="0"/>
              </a:rPr>
              <a:t></a:t>
            </a:r>
            <a:endParaRPr lang="en-US" sz="2400" dirty="0">
              <a:solidFill>
                <a:srgbClr val="5DB510"/>
              </a:solidFill>
              <a:latin typeface="FontAwesome" pitchFamily="2" charset="0"/>
            </a:endParaRPr>
          </a:p>
        </p:txBody>
      </p:sp>
      <p:sp>
        <p:nvSpPr>
          <p:cNvPr id="51" name="Rectangle 50"/>
          <p:cNvSpPr/>
          <p:nvPr/>
        </p:nvSpPr>
        <p:spPr>
          <a:xfrm>
            <a:off x="772392" y="3532123"/>
            <a:ext cx="307778" cy="369332"/>
          </a:xfrm>
          <a:prstGeom prst="rect">
            <a:avLst/>
          </a:prstGeom>
        </p:spPr>
        <p:txBody>
          <a:bodyPr wrap="none" lIns="0" tIns="0" rIns="0" bIns="0">
            <a:spAutoFit/>
          </a:bodyPr>
          <a:lstStyle/>
          <a:p>
            <a:pPr algn="ctr"/>
            <a:r>
              <a:rPr lang="en-AU" sz="2400" dirty="0">
                <a:solidFill>
                  <a:srgbClr val="5DB510"/>
                </a:solidFill>
                <a:latin typeface="FontAwesome" pitchFamily="2" charset="0"/>
              </a:rPr>
              <a:t></a:t>
            </a:r>
            <a:endParaRPr lang="en-US" sz="2400" dirty="0">
              <a:solidFill>
                <a:srgbClr val="5DB510"/>
              </a:solidFill>
              <a:latin typeface="FontAwesome" pitchFamily="2" charset="0"/>
            </a:endParaRPr>
          </a:p>
        </p:txBody>
      </p:sp>
      <p:sp>
        <p:nvSpPr>
          <p:cNvPr id="53" name="Text Placeholder 32"/>
          <p:cNvSpPr txBox="1"/>
          <p:nvPr/>
        </p:nvSpPr>
        <p:spPr>
          <a:xfrm>
            <a:off x="7411040" y="1791391"/>
            <a:ext cx="1207262" cy="595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Bear claw croissant apple pie croissant cake cool cake tiramisu pie sesame. Fruit cake </a:t>
            </a:r>
            <a:r>
              <a:rPr lang="en-US" sz="800" dirty="0" err="1">
                <a:solidFill>
                  <a:schemeClr val="tx1">
                    <a:lumMod val="65000"/>
                    <a:lumOff val="35000"/>
                  </a:schemeClr>
                </a:solidFill>
                <a:latin typeface="+mn-lt"/>
              </a:rPr>
              <a:t>dragée</a:t>
            </a:r>
            <a:r>
              <a:rPr lang="en-US" sz="800" dirty="0">
                <a:solidFill>
                  <a:schemeClr val="tx1">
                    <a:lumMod val="65000"/>
                    <a:lumOff val="35000"/>
                  </a:schemeClr>
                </a:solidFill>
                <a:latin typeface="+mn-lt"/>
              </a:rPr>
              <a:t> oat cake pie </a:t>
            </a:r>
            <a:r>
              <a:rPr lang="en-US" sz="800" dirty="0" err="1">
                <a:solidFill>
                  <a:schemeClr val="tx1">
                    <a:lumMod val="65000"/>
                    <a:lumOff val="35000"/>
                  </a:schemeClr>
                </a:solidFill>
                <a:latin typeface="+mn-lt"/>
              </a:rPr>
              <a:t>liquorice</a:t>
            </a:r>
            <a:r>
              <a:rPr lang="en-US" sz="800" dirty="0">
                <a:solidFill>
                  <a:schemeClr val="tx1">
                    <a:lumMod val="65000"/>
                    <a:lumOff val="35000"/>
                  </a:schemeClr>
                </a:solidFill>
                <a:latin typeface="+mn-lt"/>
              </a:rPr>
              <a:t> donut.</a:t>
            </a:r>
            <a:endParaRPr lang="en-US" sz="800" dirty="0">
              <a:solidFill>
                <a:schemeClr val="tx1">
                  <a:lumMod val="65000"/>
                  <a:lumOff val="35000"/>
                </a:schemeClr>
              </a:solidFill>
              <a:latin typeface="+mn-lt"/>
            </a:endParaRPr>
          </a:p>
        </p:txBody>
      </p:sp>
      <p:sp>
        <p:nvSpPr>
          <p:cNvPr id="54" name="Text Placeholder 33"/>
          <p:cNvSpPr txBox="1"/>
          <p:nvPr/>
        </p:nvSpPr>
        <p:spPr>
          <a:xfrm>
            <a:off x="6958792" y="1772823"/>
            <a:ext cx="457199" cy="3819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b="1" dirty="0">
                <a:solidFill>
                  <a:srgbClr val="5DB510"/>
                </a:solidFill>
                <a:latin typeface="Lato Black" panose="020F0A02020204030203" pitchFamily="34" charset="0"/>
              </a:rPr>
              <a:t>01</a:t>
            </a:r>
            <a:endParaRPr lang="en-AU" dirty="0">
              <a:solidFill>
                <a:srgbClr val="5DB510"/>
              </a:solidFill>
              <a:latin typeface="Lato Black" panose="020F0A02020204030203" pitchFamily="34" charset="0"/>
            </a:endParaRPr>
          </a:p>
        </p:txBody>
      </p:sp>
      <p:sp>
        <p:nvSpPr>
          <p:cNvPr id="55" name="Text Placeholder 32"/>
          <p:cNvSpPr txBox="1"/>
          <p:nvPr/>
        </p:nvSpPr>
        <p:spPr>
          <a:xfrm>
            <a:off x="7411040" y="2560132"/>
            <a:ext cx="1207262" cy="595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Bear claw croissant apple pie croissant cake cool cake tiramisu pie sesame. Fruit cake </a:t>
            </a:r>
            <a:r>
              <a:rPr lang="en-US" sz="800" dirty="0" err="1">
                <a:solidFill>
                  <a:schemeClr val="tx1">
                    <a:lumMod val="65000"/>
                    <a:lumOff val="35000"/>
                  </a:schemeClr>
                </a:solidFill>
                <a:latin typeface="+mn-lt"/>
              </a:rPr>
              <a:t>dragée</a:t>
            </a:r>
            <a:r>
              <a:rPr lang="en-US" sz="800" dirty="0">
                <a:solidFill>
                  <a:schemeClr val="tx1">
                    <a:lumMod val="65000"/>
                    <a:lumOff val="35000"/>
                  </a:schemeClr>
                </a:solidFill>
                <a:latin typeface="+mn-lt"/>
              </a:rPr>
              <a:t> oat cake pie </a:t>
            </a:r>
            <a:r>
              <a:rPr lang="en-US" sz="800" dirty="0" err="1">
                <a:solidFill>
                  <a:schemeClr val="tx1">
                    <a:lumMod val="65000"/>
                    <a:lumOff val="35000"/>
                  </a:schemeClr>
                </a:solidFill>
                <a:latin typeface="+mn-lt"/>
              </a:rPr>
              <a:t>liquorice</a:t>
            </a:r>
            <a:r>
              <a:rPr lang="en-US" sz="800" dirty="0">
                <a:solidFill>
                  <a:schemeClr val="tx1">
                    <a:lumMod val="65000"/>
                    <a:lumOff val="35000"/>
                  </a:schemeClr>
                </a:solidFill>
                <a:latin typeface="+mn-lt"/>
              </a:rPr>
              <a:t> donut.</a:t>
            </a:r>
            <a:endParaRPr lang="en-US" sz="800" dirty="0">
              <a:solidFill>
                <a:schemeClr val="tx1">
                  <a:lumMod val="65000"/>
                  <a:lumOff val="35000"/>
                </a:schemeClr>
              </a:solidFill>
              <a:latin typeface="+mn-lt"/>
            </a:endParaRPr>
          </a:p>
        </p:txBody>
      </p:sp>
      <p:sp>
        <p:nvSpPr>
          <p:cNvPr id="56" name="Text Placeholder 33"/>
          <p:cNvSpPr txBox="1"/>
          <p:nvPr/>
        </p:nvSpPr>
        <p:spPr>
          <a:xfrm>
            <a:off x="6958792" y="2541564"/>
            <a:ext cx="457199" cy="3819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b="1" dirty="0">
                <a:solidFill>
                  <a:srgbClr val="5DB510"/>
                </a:solidFill>
                <a:latin typeface="Lato Black" panose="020F0A02020204030203" pitchFamily="34" charset="0"/>
              </a:rPr>
              <a:t>02</a:t>
            </a:r>
            <a:endParaRPr lang="en-AU" dirty="0">
              <a:solidFill>
                <a:srgbClr val="5DB510"/>
              </a:solidFill>
              <a:latin typeface="Lato Black" panose="020F0A02020204030203" pitchFamily="34" charset="0"/>
            </a:endParaRPr>
          </a:p>
        </p:txBody>
      </p:sp>
      <p:sp>
        <p:nvSpPr>
          <p:cNvPr id="57" name="Text Placeholder 32"/>
          <p:cNvSpPr txBox="1"/>
          <p:nvPr/>
        </p:nvSpPr>
        <p:spPr>
          <a:xfrm>
            <a:off x="7411040" y="3359464"/>
            <a:ext cx="1207262" cy="595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mn-lt"/>
              </a:rPr>
              <a:t>Bear claw croissant apple pie croissant cake cool cake tiramisu pie sesame. Fruit cake </a:t>
            </a:r>
            <a:r>
              <a:rPr lang="en-US" sz="800" dirty="0" err="1">
                <a:solidFill>
                  <a:schemeClr val="tx1">
                    <a:lumMod val="65000"/>
                    <a:lumOff val="35000"/>
                  </a:schemeClr>
                </a:solidFill>
                <a:latin typeface="+mn-lt"/>
              </a:rPr>
              <a:t>dragée</a:t>
            </a:r>
            <a:r>
              <a:rPr lang="en-US" sz="800" dirty="0">
                <a:solidFill>
                  <a:schemeClr val="tx1">
                    <a:lumMod val="65000"/>
                    <a:lumOff val="35000"/>
                  </a:schemeClr>
                </a:solidFill>
                <a:latin typeface="+mn-lt"/>
              </a:rPr>
              <a:t> oat cake pie </a:t>
            </a:r>
            <a:r>
              <a:rPr lang="en-US" sz="800" dirty="0" err="1">
                <a:solidFill>
                  <a:schemeClr val="tx1">
                    <a:lumMod val="65000"/>
                    <a:lumOff val="35000"/>
                  </a:schemeClr>
                </a:solidFill>
                <a:latin typeface="+mn-lt"/>
              </a:rPr>
              <a:t>liquorice</a:t>
            </a:r>
            <a:r>
              <a:rPr lang="en-US" sz="800" dirty="0">
                <a:solidFill>
                  <a:schemeClr val="tx1">
                    <a:lumMod val="65000"/>
                    <a:lumOff val="35000"/>
                  </a:schemeClr>
                </a:solidFill>
                <a:latin typeface="+mn-lt"/>
              </a:rPr>
              <a:t> donut.</a:t>
            </a:r>
            <a:endParaRPr lang="en-US" sz="800" dirty="0">
              <a:solidFill>
                <a:schemeClr val="tx1">
                  <a:lumMod val="65000"/>
                  <a:lumOff val="35000"/>
                </a:schemeClr>
              </a:solidFill>
              <a:latin typeface="+mn-lt"/>
            </a:endParaRPr>
          </a:p>
        </p:txBody>
      </p:sp>
      <p:sp>
        <p:nvSpPr>
          <p:cNvPr id="58" name="Text Placeholder 33"/>
          <p:cNvSpPr txBox="1"/>
          <p:nvPr/>
        </p:nvSpPr>
        <p:spPr>
          <a:xfrm>
            <a:off x="6958792" y="3340895"/>
            <a:ext cx="457199" cy="3819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b="1" dirty="0">
                <a:solidFill>
                  <a:srgbClr val="5DB510"/>
                </a:solidFill>
                <a:latin typeface="Lato Black" panose="020F0A02020204030203" pitchFamily="34" charset="0"/>
              </a:rPr>
              <a:t>03</a:t>
            </a:r>
            <a:endParaRPr lang="en-AU" b="1" dirty="0">
              <a:solidFill>
                <a:srgbClr val="5DB510"/>
              </a:solidFill>
              <a:latin typeface="Lato Black" panose="020F0A02020204030203" pitchFamily="34"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51"/>
                                        </p:tgtEl>
                                        <p:attrNameLst>
                                          <p:attrName>style.visibility</p:attrName>
                                        </p:attrNameLst>
                                      </p:cBhvr>
                                      <p:to>
                                        <p:strVal val="visible"/>
                                      </p:to>
                                    </p:set>
                                    <p:animEffect transition="in" filter="randombar(horizontal)">
                                      <p:cBhvr>
                                        <p:cTn id="22" dur="500"/>
                                        <p:tgtEl>
                                          <p:spTgt spid="35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69"/>
                                        </p:tgtEl>
                                        <p:attrNameLst>
                                          <p:attrName>style.visibility</p:attrName>
                                        </p:attrNameLst>
                                      </p:cBhvr>
                                      <p:to>
                                        <p:strVal val="visible"/>
                                      </p:to>
                                    </p:set>
                                    <p:animEffect transition="in" filter="randombar(horizontal)">
                                      <p:cBhvr>
                                        <p:cTn id="25" dur="500"/>
                                        <p:tgtEl>
                                          <p:spTgt spid="369"/>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73"/>
                                        </p:tgtEl>
                                        <p:attrNameLst>
                                          <p:attrName>style.visibility</p:attrName>
                                        </p:attrNameLst>
                                      </p:cBhvr>
                                      <p:to>
                                        <p:strVal val="visible"/>
                                      </p:to>
                                    </p:set>
                                    <p:animEffect transition="in" filter="randombar(horizontal)">
                                      <p:cBhvr>
                                        <p:cTn id="28" dur="500"/>
                                        <p:tgtEl>
                                          <p:spTgt spid="373"/>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368"/>
                                        </p:tgtEl>
                                        <p:attrNameLst>
                                          <p:attrName>style.visibility</p:attrName>
                                        </p:attrNameLst>
                                      </p:cBhvr>
                                      <p:to>
                                        <p:strVal val="visible"/>
                                      </p:to>
                                    </p:set>
                                    <p:animEffect transition="in" filter="randombar(horizontal)">
                                      <p:cBhvr>
                                        <p:cTn id="33" dur="500"/>
                                        <p:tgtEl>
                                          <p:spTgt spid="368"/>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randombar(horizontal)">
                                      <p:cBhvr>
                                        <p:cTn id="36" dur="500"/>
                                        <p:tgtEl>
                                          <p:spTgt spid="37"/>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348"/>
                                        </p:tgtEl>
                                        <p:attrNameLst>
                                          <p:attrName>style.visibility</p:attrName>
                                        </p:attrNameLst>
                                      </p:cBhvr>
                                      <p:to>
                                        <p:strVal val="visible"/>
                                      </p:to>
                                    </p:set>
                                    <p:animEffect transition="in" filter="randombar(horizontal)">
                                      <p:cBhvr>
                                        <p:cTn id="39" dur="500"/>
                                        <p:tgtEl>
                                          <p:spTgt spid="348"/>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randombar(horizontal)">
                                      <p:cBhvr>
                                        <p:cTn id="44" dur="500"/>
                                        <p:tgtEl>
                                          <p:spTgt spid="4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372"/>
                                        </p:tgtEl>
                                        <p:attrNameLst>
                                          <p:attrName>style.visibility</p:attrName>
                                        </p:attrNameLst>
                                      </p:cBhvr>
                                      <p:to>
                                        <p:strVal val="visible"/>
                                      </p:to>
                                    </p:set>
                                    <p:animEffect transition="in" filter="randombar(horizontal)">
                                      <p:cBhvr>
                                        <p:cTn id="47" dur="500"/>
                                        <p:tgtEl>
                                          <p:spTgt spid="37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50"/>
                                        </p:tgtEl>
                                        <p:attrNameLst>
                                          <p:attrName>style.visibility</p:attrName>
                                        </p:attrNameLst>
                                      </p:cBhvr>
                                      <p:to>
                                        <p:strVal val="visible"/>
                                      </p:to>
                                    </p:set>
                                    <p:animEffect transition="in" filter="randombar(horizontal)">
                                      <p:cBhvr>
                                        <p:cTn id="50" dur="500"/>
                                        <p:tgtEl>
                                          <p:spTgt spid="350"/>
                                        </p:tgtEl>
                                      </p:cBhvr>
                                    </p:animEffec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randombar(horizontal)">
                                      <p:cBhvr>
                                        <p:cTn id="55" dur="500"/>
                                        <p:tgtEl>
                                          <p:spTgt spid="39"/>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347"/>
                                        </p:tgtEl>
                                        <p:attrNameLst>
                                          <p:attrName>style.visibility</p:attrName>
                                        </p:attrNameLst>
                                      </p:cBhvr>
                                      <p:to>
                                        <p:strVal val="visible"/>
                                      </p:to>
                                    </p:set>
                                    <p:animEffect transition="in" filter="randombar(horizontal)">
                                      <p:cBhvr>
                                        <p:cTn id="58" dur="500"/>
                                        <p:tgtEl>
                                          <p:spTgt spid="347"/>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375"/>
                                        </p:tgtEl>
                                        <p:attrNameLst>
                                          <p:attrName>style.visibility</p:attrName>
                                        </p:attrNameLst>
                                      </p:cBhvr>
                                      <p:to>
                                        <p:strVal val="visible"/>
                                      </p:to>
                                    </p:set>
                                    <p:animEffect transition="in" filter="randombar(horizontal)">
                                      <p:cBhvr>
                                        <p:cTn id="63" dur="500"/>
                                        <p:tgtEl>
                                          <p:spTgt spid="375"/>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374"/>
                                        </p:tgtEl>
                                        <p:attrNameLst>
                                          <p:attrName>style.visibility</p:attrName>
                                        </p:attrNameLst>
                                      </p:cBhvr>
                                      <p:to>
                                        <p:strVal val="visible"/>
                                      </p:to>
                                    </p:set>
                                    <p:animEffect transition="in" filter="randombar(horizontal)">
                                      <p:cBhvr>
                                        <p:cTn id="66" dur="500"/>
                                        <p:tgtEl>
                                          <p:spTgt spid="374"/>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349"/>
                                        </p:tgtEl>
                                        <p:attrNameLst>
                                          <p:attrName>style.visibility</p:attrName>
                                        </p:attrNameLst>
                                      </p:cBhvr>
                                      <p:to>
                                        <p:strVal val="visible"/>
                                      </p:to>
                                    </p:set>
                                    <p:animEffect transition="in" filter="randombar(horizontal)">
                                      <p:cBhvr>
                                        <p:cTn id="69" dur="500"/>
                                        <p:tgtEl>
                                          <p:spTgt spid="349"/>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367"/>
                                        </p:tgtEl>
                                        <p:attrNameLst>
                                          <p:attrName>style.visibility</p:attrName>
                                        </p:attrNameLst>
                                      </p:cBhvr>
                                      <p:to>
                                        <p:strVal val="visible"/>
                                      </p:to>
                                    </p:set>
                                    <p:animEffect transition="in" filter="randombar(horizontal)">
                                      <p:cBhvr>
                                        <p:cTn id="72" dur="500"/>
                                        <p:tgtEl>
                                          <p:spTgt spid="367"/>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370"/>
                                        </p:tgtEl>
                                        <p:attrNameLst>
                                          <p:attrName>style.visibility</p:attrName>
                                        </p:attrNameLst>
                                      </p:cBhvr>
                                      <p:to>
                                        <p:strVal val="visible"/>
                                      </p:to>
                                    </p:set>
                                    <p:animEffect transition="in" filter="randombar(horizontal)">
                                      <p:cBhvr>
                                        <p:cTn id="77" dur="500"/>
                                        <p:tgtEl>
                                          <p:spTgt spid="370"/>
                                        </p:tgtEl>
                                      </p:cBhvr>
                                    </p:animEffect>
                                  </p:childTnLst>
                                </p:cTn>
                              </p:par>
                            </p:childTnLst>
                          </p:cTn>
                        </p:par>
                      </p:childTnLst>
                    </p:cTn>
                  </p:par>
                  <p:par>
                    <p:cTn id="78" fill="hold">
                      <p:stCondLst>
                        <p:cond delay="indefinite"/>
                      </p:stCondLst>
                      <p:childTnLst>
                        <p:par>
                          <p:cTn id="79" fill="hold">
                            <p:stCondLst>
                              <p:cond delay="0"/>
                            </p:stCondLst>
                            <p:childTnLst>
                              <p:par>
                                <p:cTn id="80" presetID="14" presetClass="entr" presetSubtype="10" fill="hold" grpId="0" nodeType="clickEffect">
                                  <p:stCondLst>
                                    <p:cond delay="0"/>
                                  </p:stCondLst>
                                  <p:childTnLst>
                                    <p:set>
                                      <p:cBhvr>
                                        <p:cTn id="81" dur="1" fill="hold">
                                          <p:stCondLst>
                                            <p:cond delay="0"/>
                                          </p:stCondLst>
                                        </p:cTn>
                                        <p:tgtEl>
                                          <p:spTgt spid="346"/>
                                        </p:tgtEl>
                                        <p:attrNameLst>
                                          <p:attrName>style.visibility</p:attrName>
                                        </p:attrNameLst>
                                      </p:cBhvr>
                                      <p:to>
                                        <p:strVal val="visible"/>
                                      </p:to>
                                    </p:set>
                                    <p:animEffect transition="in" filter="randombar(horizontal)">
                                      <p:cBhvr>
                                        <p:cTn id="82" dur="500"/>
                                        <p:tgtEl>
                                          <p:spTgt spid="346"/>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371"/>
                                        </p:tgtEl>
                                        <p:attrNameLst>
                                          <p:attrName>style.visibility</p:attrName>
                                        </p:attrNameLst>
                                      </p:cBhvr>
                                      <p:to>
                                        <p:strVal val="visible"/>
                                      </p:to>
                                    </p:set>
                                    <p:animEffect transition="in" filter="randombar(horizontal)">
                                      <p:cBhvr>
                                        <p:cTn id="87" dur="500"/>
                                        <p:tgtEl>
                                          <p:spTgt spid="371"/>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left)">
                                      <p:cBhvr>
                                        <p:cTn id="92" dur="500"/>
                                        <p:tgtEl>
                                          <p:spTgt spid="4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fade">
                                      <p:cBhvr>
                                        <p:cTn id="100" dur="500"/>
                                        <p:tgtEl>
                                          <p:spTgt spid="4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animEffect transition="in" filter="fade">
                                      <p:cBhvr>
                                        <p:cTn id="103" dur="500"/>
                                        <p:tgtEl>
                                          <p:spTgt spid="4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fade">
                                      <p:cBhvr>
                                        <p:cTn id="111" dur="500"/>
                                        <p:tgtEl>
                                          <p:spTgt spid="51"/>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500"/>
                                        <p:tgtEl>
                                          <p:spTgt spid="4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fade">
                                      <p:cBhvr>
                                        <p:cTn id="117" dur="500"/>
                                        <p:tgtEl>
                                          <p:spTgt spid="47"/>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54"/>
                                        </p:tgtEl>
                                        <p:attrNameLst>
                                          <p:attrName>style.visibility</p:attrName>
                                        </p:attrNameLst>
                                      </p:cBhvr>
                                      <p:to>
                                        <p:strVal val="visible"/>
                                      </p:to>
                                    </p:set>
                                    <p:animEffect transition="in" filter="wipe(left)">
                                      <p:cBhvr>
                                        <p:cTn id="122" dur="500"/>
                                        <p:tgtEl>
                                          <p:spTgt spid="54"/>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53"/>
                                        </p:tgtEl>
                                        <p:attrNameLst>
                                          <p:attrName>style.visibility</p:attrName>
                                        </p:attrNameLst>
                                      </p:cBhvr>
                                      <p:to>
                                        <p:strVal val="visible"/>
                                      </p:to>
                                    </p:set>
                                    <p:animEffect transition="in" filter="wipe(left)">
                                      <p:cBhvr>
                                        <p:cTn id="125" dur="500"/>
                                        <p:tgtEl>
                                          <p:spTgt spid="53"/>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8" fill="hold" grpId="0" nodeType="click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left)">
                                      <p:cBhvr>
                                        <p:cTn id="130" dur="500"/>
                                        <p:tgtEl>
                                          <p:spTgt spid="56"/>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55"/>
                                        </p:tgtEl>
                                        <p:attrNameLst>
                                          <p:attrName>style.visibility</p:attrName>
                                        </p:attrNameLst>
                                      </p:cBhvr>
                                      <p:to>
                                        <p:strVal val="visible"/>
                                      </p:to>
                                    </p:set>
                                    <p:animEffect transition="in" filter="wipe(left)">
                                      <p:cBhvr>
                                        <p:cTn id="133" dur="500"/>
                                        <p:tgtEl>
                                          <p:spTgt spid="55"/>
                                        </p:tgtEl>
                                      </p:cBhvr>
                                    </p:animEffect>
                                  </p:childTnLst>
                                </p:cTn>
                              </p:par>
                            </p:childTnLst>
                          </p:cTn>
                        </p:par>
                      </p:childTnLst>
                    </p:cTn>
                  </p:par>
                  <p:par>
                    <p:cTn id="134" fill="hold">
                      <p:stCondLst>
                        <p:cond delay="indefinite"/>
                      </p:stCondLst>
                      <p:childTnLst>
                        <p:par>
                          <p:cTn id="135" fill="hold">
                            <p:stCondLst>
                              <p:cond delay="0"/>
                            </p:stCondLst>
                            <p:childTnLst>
                              <p:par>
                                <p:cTn id="136" presetID="22" presetClass="entr" presetSubtype="8" fill="hold" grpId="0" nodeType="click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left)">
                                      <p:cBhvr>
                                        <p:cTn id="138" dur="500"/>
                                        <p:tgtEl>
                                          <p:spTgt spid="58"/>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346" grpId="0" animBg="1"/>
      <p:bldP spid="347" grpId="0" animBg="1"/>
      <p:bldP spid="348" grpId="0" animBg="1"/>
      <p:bldP spid="349" grpId="0" animBg="1"/>
      <p:bldP spid="350" grpId="0" animBg="1"/>
      <p:bldP spid="351" grpId="0" animBg="1"/>
      <p:bldP spid="367" grpId="0" animBg="1"/>
      <p:bldP spid="368" grpId="0" animBg="1"/>
      <p:bldP spid="369" grpId="0" animBg="1"/>
      <p:bldP spid="370" grpId="0" animBg="1"/>
      <p:bldP spid="371" grpId="0" animBg="1"/>
      <p:bldP spid="372" grpId="0" animBg="1"/>
      <p:bldP spid="373" grpId="0" animBg="1"/>
      <p:bldP spid="374" grpId="0" animBg="1"/>
      <p:bldP spid="375" grpId="0" animBg="1"/>
      <p:bldP spid="37" grpId="0" animBg="1"/>
      <p:bldP spid="39" grpId="0" animBg="1"/>
      <p:bldP spid="40" grpId="0" animBg="1"/>
      <p:bldP spid="44" grpId="0"/>
      <p:bldP spid="45" grpId="0"/>
      <p:bldP spid="46" grpId="0"/>
      <p:bldP spid="47" grpId="0"/>
      <p:bldP spid="48" grpId="0"/>
      <p:bldP spid="49" grpId="0"/>
      <p:bldP spid="50" grpId="0"/>
      <p:bldP spid="51" grpId="0"/>
      <p:bldP spid="53" grpId="0"/>
      <p:bldP spid="54" grpId="0"/>
      <p:bldP spid="55" grpId="0"/>
      <p:bldP spid="56" grpId="0"/>
      <p:bldP spid="57" grpId="0"/>
      <p:bldP spid="5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Creative Step Infographic</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5" name="Rectangle 4"/>
          <p:cNvSpPr/>
          <p:nvPr/>
        </p:nvSpPr>
        <p:spPr>
          <a:xfrm>
            <a:off x="1074420" y="3934869"/>
            <a:ext cx="1165860" cy="433677"/>
          </a:xfrm>
          <a:prstGeom prst="rect">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01</a:t>
            </a:r>
            <a:endParaRPr lang="id-ID" sz="900" dirty="0">
              <a:latin typeface="+mj-lt"/>
            </a:endParaRPr>
          </a:p>
        </p:txBody>
      </p:sp>
      <p:sp>
        <p:nvSpPr>
          <p:cNvPr id="31" name="Rectangle 30"/>
          <p:cNvSpPr/>
          <p:nvPr/>
        </p:nvSpPr>
        <p:spPr>
          <a:xfrm>
            <a:off x="2240280" y="3501192"/>
            <a:ext cx="1165860" cy="433677"/>
          </a:xfrm>
          <a:prstGeom prst="rect">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02</a:t>
            </a:r>
            <a:endParaRPr lang="id-ID" sz="900" dirty="0">
              <a:latin typeface="+mj-lt"/>
            </a:endParaRPr>
          </a:p>
        </p:txBody>
      </p:sp>
      <p:sp>
        <p:nvSpPr>
          <p:cNvPr id="32" name="Rectangle 31"/>
          <p:cNvSpPr/>
          <p:nvPr/>
        </p:nvSpPr>
        <p:spPr>
          <a:xfrm>
            <a:off x="3406140" y="3067515"/>
            <a:ext cx="1165860" cy="433677"/>
          </a:xfrm>
          <a:prstGeom prst="rect">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03</a:t>
            </a:r>
            <a:endParaRPr lang="id-ID" sz="900" dirty="0">
              <a:latin typeface="+mj-lt"/>
            </a:endParaRPr>
          </a:p>
        </p:txBody>
      </p:sp>
      <p:sp>
        <p:nvSpPr>
          <p:cNvPr id="33" name="Rectangle 32"/>
          <p:cNvSpPr/>
          <p:nvPr/>
        </p:nvSpPr>
        <p:spPr>
          <a:xfrm>
            <a:off x="4572000" y="2633837"/>
            <a:ext cx="1165860" cy="433677"/>
          </a:xfrm>
          <a:prstGeom prst="rect">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04</a:t>
            </a:r>
            <a:endParaRPr lang="id-ID" sz="900" dirty="0">
              <a:latin typeface="+mj-lt"/>
            </a:endParaRPr>
          </a:p>
        </p:txBody>
      </p:sp>
      <p:sp>
        <p:nvSpPr>
          <p:cNvPr id="34" name="Rectangle 33"/>
          <p:cNvSpPr/>
          <p:nvPr/>
        </p:nvSpPr>
        <p:spPr>
          <a:xfrm>
            <a:off x="5737860" y="2200160"/>
            <a:ext cx="1165860" cy="433677"/>
          </a:xfrm>
          <a:prstGeom prst="rect">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05</a:t>
            </a:r>
            <a:endParaRPr lang="id-ID" sz="900" dirty="0">
              <a:latin typeface="+mj-lt"/>
            </a:endParaRPr>
          </a:p>
        </p:txBody>
      </p:sp>
      <p:sp>
        <p:nvSpPr>
          <p:cNvPr id="35" name="Rectangle 34"/>
          <p:cNvSpPr/>
          <p:nvPr/>
        </p:nvSpPr>
        <p:spPr>
          <a:xfrm>
            <a:off x="6903720" y="1766483"/>
            <a:ext cx="1165860" cy="433677"/>
          </a:xfrm>
          <a:prstGeom prst="rect">
            <a:avLst/>
          </a:prstGeom>
          <a:solidFill>
            <a:srgbClr val="5DB51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900" dirty="0">
                <a:latin typeface="+mj-lt"/>
              </a:rPr>
              <a:t>Step 06</a:t>
            </a:r>
            <a:endParaRPr lang="id-ID" sz="900" dirty="0">
              <a:latin typeface="+mj-lt"/>
            </a:endParaRPr>
          </a:p>
        </p:txBody>
      </p:sp>
      <p:sp>
        <p:nvSpPr>
          <p:cNvPr id="7" name="Rectangle 6"/>
          <p:cNvSpPr/>
          <p:nvPr/>
        </p:nvSpPr>
        <p:spPr>
          <a:xfrm>
            <a:off x="1453449" y="3365005"/>
            <a:ext cx="407804" cy="392415"/>
          </a:xfrm>
          <a:prstGeom prst="rect">
            <a:avLst/>
          </a:prstGeom>
        </p:spPr>
        <p:txBody>
          <a:bodyPr wrap="none" lIns="68580" tIns="34290" rIns="68580" bIns="34290">
            <a:spAutoFit/>
          </a:bodyPr>
          <a:lstStyle/>
          <a:p>
            <a:pPr algn="ctr"/>
            <a:r>
              <a:rPr lang="en-AU" sz="2100" dirty="0">
                <a:solidFill>
                  <a:srgbClr val="637C90"/>
                </a:solidFill>
                <a:latin typeface="FontAwesome" pitchFamily="2" charset="0"/>
              </a:rPr>
              <a:t></a:t>
            </a:r>
            <a:endParaRPr lang="en-US" sz="2100" dirty="0">
              <a:solidFill>
                <a:srgbClr val="637C90"/>
              </a:solidFill>
              <a:latin typeface="FontAwesome" pitchFamily="2" charset="0"/>
            </a:endParaRPr>
          </a:p>
        </p:txBody>
      </p:sp>
      <p:sp>
        <p:nvSpPr>
          <p:cNvPr id="8" name="Rectangle 7"/>
          <p:cNvSpPr/>
          <p:nvPr/>
        </p:nvSpPr>
        <p:spPr>
          <a:xfrm>
            <a:off x="7282748" y="1201328"/>
            <a:ext cx="407805" cy="392415"/>
          </a:xfrm>
          <a:prstGeom prst="rect">
            <a:avLst/>
          </a:prstGeom>
        </p:spPr>
        <p:txBody>
          <a:bodyPr wrap="none" lIns="68580" tIns="34290" rIns="68580" bIns="34290">
            <a:spAutoFit/>
          </a:bodyPr>
          <a:lstStyle/>
          <a:p>
            <a:pPr algn="ctr"/>
            <a:r>
              <a:rPr lang="en-AU" sz="2100" dirty="0">
                <a:solidFill>
                  <a:srgbClr val="5DB510"/>
                </a:solidFill>
                <a:latin typeface="FontAwesome" pitchFamily="2" charset="0"/>
              </a:rPr>
              <a:t></a:t>
            </a:r>
            <a:endParaRPr lang="en-US" sz="2100" dirty="0">
              <a:solidFill>
                <a:srgbClr val="5DB510"/>
              </a:solidFill>
              <a:latin typeface="FontAwesome" pitchFamily="2" charset="0"/>
            </a:endParaRPr>
          </a:p>
        </p:txBody>
      </p:sp>
      <p:sp>
        <p:nvSpPr>
          <p:cNvPr id="9" name="Rectangle 8"/>
          <p:cNvSpPr/>
          <p:nvPr/>
        </p:nvSpPr>
        <p:spPr>
          <a:xfrm>
            <a:off x="3785168" y="2497651"/>
            <a:ext cx="407805" cy="392415"/>
          </a:xfrm>
          <a:prstGeom prst="rect">
            <a:avLst/>
          </a:prstGeom>
        </p:spPr>
        <p:txBody>
          <a:bodyPr wrap="none" lIns="68580" tIns="34290" rIns="68580" bIns="34290">
            <a:spAutoFit/>
          </a:bodyPr>
          <a:lstStyle/>
          <a:p>
            <a:pPr algn="ctr"/>
            <a:r>
              <a:rPr lang="en-AU" sz="2100" dirty="0">
                <a:solidFill>
                  <a:srgbClr val="637C90"/>
                </a:solidFill>
                <a:latin typeface="FontAwesome" pitchFamily="2" charset="0"/>
              </a:rPr>
              <a:t></a:t>
            </a:r>
            <a:endParaRPr lang="en-US" sz="2100" dirty="0">
              <a:solidFill>
                <a:srgbClr val="637C90"/>
              </a:solidFill>
              <a:latin typeface="FontAwesome" pitchFamily="2" charset="0"/>
            </a:endParaRPr>
          </a:p>
        </p:txBody>
      </p:sp>
      <p:sp>
        <p:nvSpPr>
          <p:cNvPr id="10" name="Rectangle 9"/>
          <p:cNvSpPr/>
          <p:nvPr/>
        </p:nvSpPr>
        <p:spPr>
          <a:xfrm>
            <a:off x="4951028" y="2063329"/>
            <a:ext cx="407805" cy="392415"/>
          </a:xfrm>
          <a:prstGeom prst="rect">
            <a:avLst/>
          </a:prstGeom>
        </p:spPr>
        <p:txBody>
          <a:bodyPr wrap="none" lIns="68580" tIns="34290" rIns="68580" bIns="34290">
            <a:spAutoFit/>
          </a:bodyPr>
          <a:lstStyle/>
          <a:p>
            <a:pPr algn="ctr"/>
            <a:r>
              <a:rPr lang="en-AU" sz="2100" dirty="0">
                <a:solidFill>
                  <a:srgbClr val="5DB510"/>
                </a:solidFill>
                <a:latin typeface="FontAwesome" pitchFamily="2" charset="0"/>
              </a:rPr>
              <a:t></a:t>
            </a:r>
            <a:endParaRPr lang="en-US" sz="2100" dirty="0">
              <a:solidFill>
                <a:srgbClr val="5DB510"/>
              </a:solidFill>
              <a:latin typeface="FontAwesome" pitchFamily="2" charset="0"/>
            </a:endParaRPr>
          </a:p>
        </p:txBody>
      </p:sp>
      <p:sp>
        <p:nvSpPr>
          <p:cNvPr id="11" name="Rectangle 10"/>
          <p:cNvSpPr/>
          <p:nvPr/>
        </p:nvSpPr>
        <p:spPr>
          <a:xfrm>
            <a:off x="6116888" y="1630296"/>
            <a:ext cx="407804" cy="392415"/>
          </a:xfrm>
          <a:prstGeom prst="rect">
            <a:avLst/>
          </a:prstGeom>
        </p:spPr>
        <p:txBody>
          <a:bodyPr wrap="none" lIns="68580" tIns="34290" rIns="68580" bIns="34290">
            <a:spAutoFit/>
          </a:bodyPr>
          <a:lstStyle/>
          <a:p>
            <a:pPr algn="ctr"/>
            <a:r>
              <a:rPr lang="en-AU" sz="2100" dirty="0">
                <a:solidFill>
                  <a:srgbClr val="637C90"/>
                </a:solidFill>
                <a:latin typeface="FontAwesome" pitchFamily="2" charset="0"/>
              </a:rPr>
              <a:t></a:t>
            </a:r>
            <a:endParaRPr lang="en-US" sz="2100" dirty="0">
              <a:solidFill>
                <a:srgbClr val="637C90"/>
              </a:solidFill>
            </a:endParaRPr>
          </a:p>
        </p:txBody>
      </p:sp>
      <p:sp>
        <p:nvSpPr>
          <p:cNvPr id="12" name="Rectangle 11"/>
          <p:cNvSpPr/>
          <p:nvPr/>
        </p:nvSpPr>
        <p:spPr>
          <a:xfrm>
            <a:off x="2619309" y="2927654"/>
            <a:ext cx="407804" cy="392415"/>
          </a:xfrm>
          <a:prstGeom prst="rect">
            <a:avLst/>
          </a:prstGeom>
        </p:spPr>
        <p:txBody>
          <a:bodyPr wrap="none" lIns="68580" tIns="34290" rIns="68580" bIns="34290">
            <a:spAutoFit/>
          </a:bodyPr>
          <a:lstStyle/>
          <a:p>
            <a:pPr algn="ctr"/>
            <a:r>
              <a:rPr lang="en-AU" sz="2100" dirty="0">
                <a:solidFill>
                  <a:srgbClr val="5DB510"/>
                </a:solidFill>
                <a:latin typeface="FontAwesome" pitchFamily="2" charset="0"/>
              </a:rPr>
              <a:t></a:t>
            </a:r>
            <a:endParaRPr lang="en-AU" sz="2100" dirty="0">
              <a:solidFill>
                <a:srgbClr val="5DB510"/>
              </a:solidFill>
              <a:latin typeface="FontAwesome" pitchFamily="2" charset="0"/>
            </a:endParaRPr>
          </a:p>
        </p:txBody>
      </p:sp>
      <p:sp>
        <p:nvSpPr>
          <p:cNvPr id="14" name="Arc 13"/>
          <p:cNvSpPr/>
          <p:nvPr/>
        </p:nvSpPr>
        <p:spPr>
          <a:xfrm rot="5400000">
            <a:off x="5139102" y="2406701"/>
            <a:ext cx="1197516" cy="1197516"/>
          </a:xfrm>
          <a:prstGeom prst="arc">
            <a:avLst>
              <a:gd name="adj1" fmla="val 16200000"/>
              <a:gd name="adj2" fmla="val 2477890"/>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id-ID"/>
          </a:p>
        </p:txBody>
      </p:sp>
      <p:sp>
        <p:nvSpPr>
          <p:cNvPr id="48" name="Arc 47"/>
          <p:cNvSpPr/>
          <p:nvPr/>
        </p:nvSpPr>
        <p:spPr>
          <a:xfrm rot="5400000">
            <a:off x="2807382" y="3251732"/>
            <a:ext cx="1197516" cy="1197516"/>
          </a:xfrm>
          <a:prstGeom prst="arc">
            <a:avLst>
              <a:gd name="adj1" fmla="val 16200000"/>
              <a:gd name="adj2" fmla="val 2477890"/>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id-ID"/>
          </a:p>
        </p:txBody>
      </p:sp>
      <p:sp>
        <p:nvSpPr>
          <p:cNvPr id="49" name="Text Placeholder 32"/>
          <p:cNvSpPr txBox="1"/>
          <p:nvPr/>
        </p:nvSpPr>
        <p:spPr>
          <a:xfrm>
            <a:off x="4087257" y="4199251"/>
            <a:ext cx="2462132" cy="2648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800" dirty="0">
                <a:solidFill>
                  <a:schemeClr val="tx1">
                    <a:lumMod val="65000"/>
                    <a:lumOff val="35000"/>
                  </a:schemeClr>
                </a:solidFill>
                <a:latin typeface="Lato Light" panose="020F0302020204030203" pitchFamily="34" charset="0"/>
              </a:rPr>
              <a:t>Lemon drops oat cake oat cake sugar plum. Jelly beans  cake macaroon I love topping danish cake</a:t>
            </a:r>
            <a:endParaRPr lang="en-US" sz="800" dirty="0">
              <a:solidFill>
                <a:schemeClr val="tx1">
                  <a:lumMod val="65000"/>
                  <a:lumOff val="35000"/>
                </a:schemeClr>
              </a:solidFill>
              <a:latin typeface="Lato Light" panose="020F0302020204030203" pitchFamily="34" charset="0"/>
            </a:endParaRPr>
          </a:p>
        </p:txBody>
      </p:sp>
      <p:sp>
        <p:nvSpPr>
          <p:cNvPr id="50" name="Text Placeholder 32"/>
          <p:cNvSpPr txBox="1"/>
          <p:nvPr/>
        </p:nvSpPr>
        <p:spPr>
          <a:xfrm>
            <a:off x="6464849" y="3251732"/>
            <a:ext cx="1604731" cy="45792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800" dirty="0">
                <a:solidFill>
                  <a:schemeClr val="tx1">
                    <a:lumMod val="65000"/>
                    <a:lumOff val="35000"/>
                  </a:schemeClr>
                </a:solidFill>
                <a:latin typeface="Lato Light" panose="020F0302020204030203" pitchFamily="34" charset="0"/>
              </a:rPr>
              <a:t>Lemon drops oat cake oat cake sugar plum. Jelly beans  cake macaroon I love topping danish cake</a:t>
            </a:r>
            <a:endParaRPr lang="en-US" sz="800" dirty="0">
              <a:solidFill>
                <a:schemeClr val="tx1">
                  <a:lumMod val="65000"/>
                  <a:lumOff val="35000"/>
                </a:schemeClr>
              </a:solidFill>
              <a:latin typeface="Lato Light" panose="020F0302020204030203" pitchFamily="34" charset="0"/>
            </a:endParaRPr>
          </a:p>
        </p:txBody>
      </p:sp>
      <p:sp>
        <p:nvSpPr>
          <p:cNvPr id="51" name="Text Placeholder 32"/>
          <p:cNvSpPr txBox="1"/>
          <p:nvPr/>
        </p:nvSpPr>
        <p:spPr>
          <a:xfrm>
            <a:off x="1084671" y="1503961"/>
            <a:ext cx="2392335" cy="55936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800" dirty="0">
                <a:solidFill>
                  <a:schemeClr val="tx1">
                    <a:lumMod val="65000"/>
                    <a:lumOff val="35000"/>
                  </a:schemeClr>
                </a:solidFill>
                <a:latin typeface="Lato Light" panose="020F0302020204030203" pitchFamily="34" charset="0"/>
              </a:rPr>
              <a:t>Liquorice chupa chups applicake apple pie cupcake brownie bear claw  cake gingerbread cotton candy. Bear claw cake croissant apple pie. </a:t>
            </a:r>
            <a:endParaRPr lang="en-US" sz="800" dirty="0">
              <a:solidFill>
                <a:schemeClr val="tx1">
                  <a:lumMod val="65000"/>
                  <a:lumOff val="35000"/>
                </a:schemeClr>
              </a:solidFill>
              <a:latin typeface="Lato Light" panose="020F0302020204030203" pitchFamily="34" charset="0"/>
            </a:endParaRPr>
          </a:p>
        </p:txBody>
      </p:sp>
      <p:sp>
        <p:nvSpPr>
          <p:cNvPr id="52" name="Text Placeholder 33"/>
          <p:cNvSpPr txBox="1"/>
          <p:nvPr/>
        </p:nvSpPr>
        <p:spPr>
          <a:xfrm>
            <a:off x="1074421" y="1317179"/>
            <a:ext cx="1575626" cy="19337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chemeClr val="tx1">
                    <a:lumMod val="65000"/>
                    <a:lumOff val="35000"/>
                  </a:schemeClr>
                </a:solidFill>
                <a:latin typeface="Lato Bold" panose="020F0802020204030203" pitchFamily="34" charset="0"/>
              </a:rPr>
              <a:t>Data Analysis One</a:t>
            </a:r>
            <a:endParaRPr lang="en-AU" sz="1000" dirty="0">
              <a:solidFill>
                <a:schemeClr val="tx1">
                  <a:lumMod val="65000"/>
                  <a:lumOff val="35000"/>
                </a:schemeClr>
              </a:solidFill>
              <a:latin typeface="Lato Bold" panose="020F0802020204030203" pitchFamily="34" charset="0"/>
            </a:endParaRPr>
          </a:p>
        </p:txBody>
      </p:sp>
      <p:sp>
        <p:nvSpPr>
          <p:cNvPr id="54" name="TextBox 53"/>
          <p:cNvSpPr txBox="1"/>
          <p:nvPr/>
        </p:nvSpPr>
        <p:spPr>
          <a:xfrm>
            <a:off x="1374385" y="2153968"/>
            <a:ext cx="418384" cy="215444"/>
          </a:xfrm>
          <a:prstGeom prst="rect">
            <a:avLst/>
          </a:prstGeom>
          <a:noFill/>
        </p:spPr>
        <p:txBody>
          <a:bodyPr wrap="none" lIns="0" tIns="0" rIns="0" bIns="0" rtlCol="0">
            <a:spAutoFit/>
          </a:bodyPr>
          <a:lstStyle/>
          <a:p>
            <a:r>
              <a:rPr lang="en-US" dirty="0" smtClean="0">
                <a:solidFill>
                  <a:srgbClr val="5DB510"/>
                </a:solidFill>
                <a:latin typeface="Lato Black" panose="020F0A02020204030203" pitchFamily="34" charset="0"/>
              </a:rPr>
              <a:t>1.9 K</a:t>
            </a:r>
            <a:endParaRPr lang="en-US" dirty="0">
              <a:solidFill>
                <a:srgbClr val="5DB510"/>
              </a:solidFill>
              <a:latin typeface="Lato Black" panose="020F0A02020204030203" pitchFamily="34" charset="0"/>
            </a:endParaRPr>
          </a:p>
        </p:txBody>
      </p:sp>
      <p:sp>
        <p:nvSpPr>
          <p:cNvPr id="56" name="TextBox 55"/>
          <p:cNvSpPr txBox="1"/>
          <p:nvPr/>
        </p:nvSpPr>
        <p:spPr>
          <a:xfrm>
            <a:off x="2396225" y="2148438"/>
            <a:ext cx="418384" cy="215444"/>
          </a:xfrm>
          <a:prstGeom prst="rect">
            <a:avLst/>
          </a:prstGeom>
          <a:noFill/>
        </p:spPr>
        <p:txBody>
          <a:bodyPr wrap="none" lIns="0" tIns="0" rIns="0" bIns="0" rtlCol="0">
            <a:spAutoFit/>
          </a:bodyPr>
          <a:lstStyle/>
          <a:p>
            <a:r>
              <a:rPr lang="en-US" dirty="0" smtClean="0">
                <a:solidFill>
                  <a:srgbClr val="5DB510"/>
                </a:solidFill>
                <a:latin typeface="Lato Black" panose="020F0A02020204030203" pitchFamily="34" charset="0"/>
              </a:rPr>
              <a:t>2.5 K</a:t>
            </a:r>
            <a:endParaRPr lang="en-US" dirty="0">
              <a:solidFill>
                <a:srgbClr val="5DB510"/>
              </a:solidFill>
              <a:latin typeface="Lato Black" panose="020F0A02020204030203" pitchFamily="34" charset="0"/>
            </a:endParaRPr>
          </a:p>
        </p:txBody>
      </p:sp>
      <p:sp>
        <p:nvSpPr>
          <p:cNvPr id="57" name="Rectangle 56"/>
          <p:cNvSpPr/>
          <p:nvPr/>
        </p:nvSpPr>
        <p:spPr>
          <a:xfrm>
            <a:off x="1374385" y="2385719"/>
            <a:ext cx="461665" cy="123111"/>
          </a:xfrm>
          <a:prstGeom prst="rect">
            <a:avLst/>
          </a:prstGeom>
        </p:spPr>
        <p:txBody>
          <a:bodyPr wrap="none" lIns="0" tIns="0" rIns="0" bIns="0">
            <a:spAutoFit/>
          </a:bodyPr>
          <a:lstStyle/>
          <a:p>
            <a:r>
              <a:rPr lang="en-US" sz="800" dirty="0">
                <a:solidFill>
                  <a:schemeClr val="tx1">
                    <a:lumMod val="65000"/>
                    <a:lumOff val="35000"/>
                  </a:schemeClr>
                </a:solidFill>
                <a:latin typeface="Lato Light" panose="020F0302020204030203" pitchFamily="34" charset="0"/>
              </a:rPr>
              <a:t>Male User</a:t>
            </a:r>
            <a:endParaRPr lang="en-US" sz="800" dirty="0"/>
          </a:p>
        </p:txBody>
      </p:sp>
      <p:sp>
        <p:nvSpPr>
          <p:cNvPr id="58" name="Rectangle 57"/>
          <p:cNvSpPr/>
          <p:nvPr/>
        </p:nvSpPr>
        <p:spPr>
          <a:xfrm>
            <a:off x="2396226" y="2372224"/>
            <a:ext cx="564257" cy="123111"/>
          </a:xfrm>
          <a:prstGeom prst="rect">
            <a:avLst/>
          </a:prstGeom>
        </p:spPr>
        <p:txBody>
          <a:bodyPr wrap="none" lIns="0" tIns="0" rIns="0" bIns="0">
            <a:spAutoFit/>
          </a:bodyPr>
          <a:lstStyle/>
          <a:p>
            <a:r>
              <a:rPr lang="en-US" sz="800" dirty="0">
                <a:solidFill>
                  <a:schemeClr val="tx1">
                    <a:lumMod val="65000"/>
                    <a:lumOff val="35000"/>
                  </a:schemeClr>
                </a:solidFill>
                <a:latin typeface="Lato Light" panose="020F0302020204030203" pitchFamily="34" charset="0"/>
              </a:rPr>
              <a:t>Female User</a:t>
            </a:r>
            <a:endParaRPr lang="en-US" sz="800" dirty="0"/>
          </a:p>
        </p:txBody>
      </p:sp>
      <p:sp>
        <p:nvSpPr>
          <p:cNvPr id="16" name="Rectangle 15"/>
          <p:cNvSpPr/>
          <p:nvPr/>
        </p:nvSpPr>
        <p:spPr>
          <a:xfrm>
            <a:off x="1034856" y="2136575"/>
            <a:ext cx="307778" cy="369332"/>
          </a:xfrm>
          <a:prstGeom prst="rect">
            <a:avLst/>
          </a:prstGeom>
        </p:spPr>
        <p:txBody>
          <a:bodyPr wrap="none" lIns="0" tIns="0" rIns="0" bIns="0">
            <a:spAutoFit/>
          </a:bodyPr>
          <a:lstStyle/>
          <a:p>
            <a:pPr algn="ctr"/>
            <a:r>
              <a:rPr lang="en-AU" sz="2400" dirty="0">
                <a:solidFill>
                  <a:srgbClr val="5DB510"/>
                </a:solidFill>
                <a:latin typeface="FontAwesome" pitchFamily="2" charset="0"/>
              </a:rPr>
              <a:t></a:t>
            </a:r>
            <a:endParaRPr lang="en-US" sz="2400" dirty="0">
              <a:solidFill>
                <a:srgbClr val="5DB510"/>
              </a:solidFill>
              <a:latin typeface="FontAwesome" pitchFamily="2" charset="0"/>
            </a:endParaRPr>
          </a:p>
        </p:txBody>
      </p:sp>
      <p:sp>
        <p:nvSpPr>
          <p:cNvPr id="61" name="Rectangle 60"/>
          <p:cNvSpPr/>
          <p:nvPr/>
        </p:nvSpPr>
        <p:spPr>
          <a:xfrm>
            <a:off x="2039135" y="2136025"/>
            <a:ext cx="307778" cy="369332"/>
          </a:xfrm>
          <a:prstGeom prst="rect">
            <a:avLst/>
          </a:prstGeom>
        </p:spPr>
        <p:txBody>
          <a:bodyPr wrap="none" lIns="0" tIns="0" rIns="0" bIns="0">
            <a:spAutoFit/>
          </a:bodyPr>
          <a:lstStyle/>
          <a:p>
            <a:pPr algn="ctr"/>
            <a:r>
              <a:rPr lang="en-AU" sz="2400" dirty="0">
                <a:solidFill>
                  <a:srgbClr val="5DB510"/>
                </a:solidFill>
                <a:latin typeface="FontAwesome" pitchFamily="2" charset="0"/>
              </a:rPr>
              <a:t></a:t>
            </a:r>
            <a:endParaRPr lang="en-US" sz="2400" dirty="0">
              <a:solidFill>
                <a:srgbClr val="5DB510"/>
              </a:solidFill>
              <a:latin typeface="FontAwesome" pitchFamily="2" charset="0"/>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500"/>
                                        <p:tgtEl>
                                          <p:spTgt spid="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wipe(left)">
                                      <p:cBhvr>
                                        <p:cTn id="77" dur="500"/>
                                        <p:tgtEl>
                                          <p:spTgt spid="5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randombar(horizontal)">
                                      <p:cBhvr>
                                        <p:cTn id="85" dur="500"/>
                                        <p:tgtEl>
                                          <p:spTgt spid="54"/>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randombar(horizontal)">
                                      <p:cBhvr>
                                        <p:cTn id="88" dur="500"/>
                                        <p:tgtEl>
                                          <p:spTgt spid="57"/>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randombar(horizontal)">
                                      <p:cBhvr>
                                        <p:cTn id="91" dur="500"/>
                                        <p:tgtEl>
                                          <p:spTgt spid="16"/>
                                        </p:tgtEl>
                                      </p:cBhvr>
                                    </p:animEffect>
                                  </p:childTnLst>
                                </p:cTn>
                              </p:par>
                            </p:childTnLst>
                          </p:cTn>
                        </p:par>
                      </p:childTnLst>
                    </p:cTn>
                  </p:par>
                  <p:par>
                    <p:cTn id="92" fill="hold">
                      <p:stCondLst>
                        <p:cond delay="indefinite"/>
                      </p:stCondLst>
                      <p:childTnLst>
                        <p:par>
                          <p:cTn id="93" fill="hold">
                            <p:stCondLst>
                              <p:cond delay="0"/>
                            </p:stCondLst>
                            <p:childTnLst>
                              <p:par>
                                <p:cTn id="94" presetID="14" presetClass="entr" presetSubtype="10" fill="hold" grpId="0" nodeType="clickEffect">
                                  <p:stCondLst>
                                    <p:cond delay="0"/>
                                  </p:stCondLst>
                                  <p:childTnLst>
                                    <p:set>
                                      <p:cBhvr>
                                        <p:cTn id="95" dur="1" fill="hold">
                                          <p:stCondLst>
                                            <p:cond delay="0"/>
                                          </p:stCondLst>
                                        </p:cTn>
                                        <p:tgtEl>
                                          <p:spTgt spid="58"/>
                                        </p:tgtEl>
                                        <p:attrNameLst>
                                          <p:attrName>style.visibility</p:attrName>
                                        </p:attrNameLst>
                                      </p:cBhvr>
                                      <p:to>
                                        <p:strVal val="visible"/>
                                      </p:to>
                                    </p:set>
                                    <p:animEffect transition="in" filter="randombar(horizontal)">
                                      <p:cBhvr>
                                        <p:cTn id="96" dur="500"/>
                                        <p:tgtEl>
                                          <p:spTgt spid="58"/>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randombar(horizontal)">
                                      <p:cBhvr>
                                        <p:cTn id="99" dur="500"/>
                                        <p:tgtEl>
                                          <p:spTgt spid="56"/>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Effect transition="in" filter="randombar(horizontal)">
                                      <p:cBhvr>
                                        <p:cTn id="102" dur="500"/>
                                        <p:tgtEl>
                                          <p:spTgt spid="61"/>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2" fill="hold" grpId="0" nodeType="click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wipe(right)">
                                      <p:cBhvr>
                                        <p:cTn id="107" dur="500"/>
                                        <p:tgtEl>
                                          <p:spTgt spid="48"/>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fade">
                                      <p:cBhvr>
                                        <p:cTn id="112" dur="500"/>
                                        <p:tgtEl>
                                          <p:spTgt spid="49"/>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2" fill="hold" grpId="0" nodeType="click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wipe(right)">
                                      <p:cBhvr>
                                        <p:cTn id="117" dur="500"/>
                                        <p:tgtEl>
                                          <p:spTgt spid="14"/>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5" grpId="0" animBg="1"/>
      <p:bldP spid="31" grpId="0" animBg="1"/>
      <p:bldP spid="32" grpId="0" animBg="1"/>
      <p:bldP spid="33" grpId="0" animBg="1"/>
      <p:bldP spid="34" grpId="0" animBg="1"/>
      <p:bldP spid="35" grpId="0" animBg="1"/>
      <p:bldP spid="7" grpId="0"/>
      <p:bldP spid="8" grpId="0"/>
      <p:bldP spid="9" grpId="0"/>
      <p:bldP spid="10" grpId="0"/>
      <p:bldP spid="11" grpId="0"/>
      <p:bldP spid="12" grpId="0"/>
      <p:bldP spid="14" grpId="0" animBg="1"/>
      <p:bldP spid="48" grpId="0" animBg="1"/>
      <p:bldP spid="49" grpId="0"/>
      <p:bldP spid="50" grpId="0"/>
      <p:bldP spid="51" grpId="0"/>
      <p:bldP spid="52" grpId="0"/>
      <p:bldP spid="54" grpId="0"/>
      <p:bldP spid="56" grpId="0"/>
      <p:bldP spid="57" grpId="0"/>
      <p:bldP spid="58" grpId="0"/>
      <p:bldP spid="16" grpId="0"/>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reeform 17"/>
          <p:cNvSpPr/>
          <p:nvPr/>
        </p:nvSpPr>
        <p:spPr bwMode="auto">
          <a:xfrm>
            <a:off x="4356612" y="1973152"/>
            <a:ext cx="377264" cy="379939"/>
          </a:xfrm>
          <a:custGeom>
            <a:avLst/>
            <a:gdLst>
              <a:gd name="T0" fmla="*/ 142 w 282"/>
              <a:gd name="T1" fmla="*/ 284 h 284"/>
              <a:gd name="T2" fmla="*/ 0 w 282"/>
              <a:gd name="T3" fmla="*/ 142 h 284"/>
              <a:gd name="T4" fmla="*/ 142 w 282"/>
              <a:gd name="T5" fmla="*/ 0 h 284"/>
              <a:gd name="T6" fmla="*/ 282 w 282"/>
              <a:gd name="T7" fmla="*/ 142 h 284"/>
              <a:gd name="T8" fmla="*/ 142 w 282"/>
              <a:gd name="T9" fmla="*/ 284 h 284"/>
            </a:gdLst>
            <a:ahLst/>
            <a:cxnLst>
              <a:cxn ang="0">
                <a:pos x="T0" y="T1"/>
              </a:cxn>
              <a:cxn ang="0">
                <a:pos x="T2" y="T3"/>
              </a:cxn>
              <a:cxn ang="0">
                <a:pos x="T4" y="T5"/>
              </a:cxn>
              <a:cxn ang="0">
                <a:pos x="T6" y="T7"/>
              </a:cxn>
              <a:cxn ang="0">
                <a:pos x="T8" y="T9"/>
              </a:cxn>
            </a:cxnLst>
            <a:rect l="0" t="0" r="r" b="b"/>
            <a:pathLst>
              <a:path w="282" h="284">
                <a:moveTo>
                  <a:pt x="142" y="284"/>
                </a:moveTo>
                <a:lnTo>
                  <a:pt x="0" y="142"/>
                </a:lnTo>
                <a:lnTo>
                  <a:pt x="142" y="0"/>
                </a:lnTo>
                <a:lnTo>
                  <a:pt x="282" y="142"/>
                </a:lnTo>
                <a:lnTo>
                  <a:pt x="142" y="284"/>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66" name="Oval 18"/>
          <p:cNvSpPr>
            <a:spLocks noChangeArrowheads="1"/>
          </p:cNvSpPr>
          <p:nvPr/>
        </p:nvSpPr>
        <p:spPr bwMode="auto">
          <a:xfrm>
            <a:off x="4147913" y="1492877"/>
            <a:ext cx="795999" cy="797336"/>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67" name="Oval 19"/>
          <p:cNvSpPr>
            <a:spLocks noChangeArrowheads="1"/>
          </p:cNvSpPr>
          <p:nvPr/>
        </p:nvSpPr>
        <p:spPr bwMode="auto">
          <a:xfrm>
            <a:off x="4210790" y="1557092"/>
            <a:ext cx="670245" cy="668906"/>
          </a:xfrm>
          <a:prstGeom prst="ellipse">
            <a:avLst/>
          </a:prstGeom>
          <a:solidFill>
            <a:srgbClr val="5DB510"/>
          </a:solidFill>
          <a:ln>
            <a:noFill/>
          </a:ln>
        </p:spPr>
        <p:txBody>
          <a:bodyPr vert="horz" wrap="square" lIns="68580" tIns="34290" rIns="68580" bIns="34290" numCol="1" anchor="ctr" anchorCtr="0" compatLnSpc="1"/>
          <a:lstStyle/>
          <a:p>
            <a:pPr algn="ctr"/>
            <a:r>
              <a:rPr lang="en-AU" dirty="0">
                <a:solidFill>
                  <a:schemeClr val="bg1"/>
                </a:solidFill>
                <a:latin typeface="FontAwesome" pitchFamily="2" charset="0"/>
              </a:rPr>
              <a:t></a:t>
            </a:r>
            <a:endParaRPr lang="id-ID" dirty="0">
              <a:solidFill>
                <a:schemeClr val="bg1"/>
              </a:solidFill>
            </a:endParaRPr>
          </a:p>
        </p:txBody>
      </p:sp>
      <p:sp>
        <p:nvSpPr>
          <p:cNvPr id="2" name="Text Placeholder 1"/>
          <p:cNvSpPr>
            <a:spLocks noGrp="1"/>
          </p:cNvSpPr>
          <p:nvPr>
            <p:ph type="body" sz="quarter" idx="13"/>
          </p:nvPr>
        </p:nvSpPr>
        <p:spPr/>
        <p:txBody>
          <a:bodyPr/>
          <a:lstStyle/>
          <a:p>
            <a:r>
              <a:rPr lang="en-US" dirty="0" smtClean="0"/>
              <a:t>Creative Circle Infographic</a:t>
            </a:r>
            <a:endParaRPr lang="id-ID" dirty="0"/>
          </a:p>
        </p:txBody>
      </p:sp>
      <p:sp>
        <p:nvSpPr>
          <p:cNvPr id="3" name="Text Placeholder 2"/>
          <p:cNvSpPr>
            <a:spLocks noGrp="1"/>
          </p:cNvSpPr>
          <p:nvPr>
            <p:ph type="body" sz="quarter" idx="14"/>
          </p:nvPr>
        </p:nvSpPr>
        <p:spPr/>
        <p:txBody>
          <a:bodyPr/>
          <a:lstStyle/>
          <a:p>
            <a:r>
              <a:rPr lang="id-ID" dirty="0"/>
              <a:t>Biscuit oat cake carrot cake muffin jelly beans chocolate chocolate sugar plum cheesecake</a:t>
            </a:r>
            <a:endParaRPr lang="id-ID" dirty="0"/>
          </a:p>
        </p:txBody>
      </p:sp>
      <p:sp>
        <p:nvSpPr>
          <p:cNvPr id="4" name="Slide Number Placeholder 3"/>
          <p:cNvSpPr>
            <a:spLocks noGrp="1"/>
          </p:cNvSpPr>
          <p:nvPr>
            <p:ph type="sldNum" sz="quarter" idx="12"/>
          </p:nvPr>
        </p:nvSpPr>
        <p:spPr/>
        <p:txBody>
          <a:bodyPr/>
          <a:lstStyle/>
          <a:p>
            <a:fld id="{FCEE2C88-6C8F-484D-AF69-578F576B1F44}" type="slidenum">
              <a:rPr lang="en-US" smtClean="0"/>
            </a:fld>
            <a:endParaRPr lang="en-US" dirty="0"/>
          </a:p>
        </p:txBody>
      </p:sp>
      <p:sp>
        <p:nvSpPr>
          <p:cNvPr id="56" name="Freeform 8"/>
          <p:cNvSpPr/>
          <p:nvPr/>
        </p:nvSpPr>
        <p:spPr bwMode="auto">
          <a:xfrm>
            <a:off x="4356612" y="3460799"/>
            <a:ext cx="377264" cy="379939"/>
          </a:xfrm>
          <a:custGeom>
            <a:avLst/>
            <a:gdLst>
              <a:gd name="T0" fmla="*/ 142 w 282"/>
              <a:gd name="T1" fmla="*/ 0 h 284"/>
              <a:gd name="T2" fmla="*/ 282 w 282"/>
              <a:gd name="T3" fmla="*/ 142 h 284"/>
              <a:gd name="T4" fmla="*/ 142 w 282"/>
              <a:gd name="T5" fmla="*/ 284 h 284"/>
              <a:gd name="T6" fmla="*/ 0 w 282"/>
              <a:gd name="T7" fmla="*/ 142 h 284"/>
              <a:gd name="T8" fmla="*/ 142 w 282"/>
              <a:gd name="T9" fmla="*/ 0 h 284"/>
            </a:gdLst>
            <a:ahLst/>
            <a:cxnLst>
              <a:cxn ang="0">
                <a:pos x="T0" y="T1"/>
              </a:cxn>
              <a:cxn ang="0">
                <a:pos x="T2" y="T3"/>
              </a:cxn>
              <a:cxn ang="0">
                <a:pos x="T4" y="T5"/>
              </a:cxn>
              <a:cxn ang="0">
                <a:pos x="T6" y="T7"/>
              </a:cxn>
              <a:cxn ang="0">
                <a:pos x="T8" y="T9"/>
              </a:cxn>
            </a:cxnLst>
            <a:rect l="0" t="0" r="r" b="b"/>
            <a:pathLst>
              <a:path w="282" h="284">
                <a:moveTo>
                  <a:pt x="142" y="0"/>
                </a:moveTo>
                <a:lnTo>
                  <a:pt x="282" y="142"/>
                </a:lnTo>
                <a:lnTo>
                  <a:pt x="142" y="284"/>
                </a:lnTo>
                <a:lnTo>
                  <a:pt x="0" y="142"/>
                </a:lnTo>
                <a:lnTo>
                  <a:pt x="142"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57" name="Oval 9"/>
          <p:cNvSpPr>
            <a:spLocks noChangeArrowheads="1"/>
          </p:cNvSpPr>
          <p:nvPr/>
        </p:nvSpPr>
        <p:spPr bwMode="auto">
          <a:xfrm>
            <a:off x="4147913" y="3525014"/>
            <a:ext cx="795999" cy="795999"/>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58" name="Oval 10"/>
          <p:cNvSpPr>
            <a:spLocks noChangeArrowheads="1"/>
          </p:cNvSpPr>
          <p:nvPr/>
        </p:nvSpPr>
        <p:spPr bwMode="auto">
          <a:xfrm>
            <a:off x="4210790" y="3587892"/>
            <a:ext cx="670245" cy="670244"/>
          </a:xfrm>
          <a:prstGeom prst="ellipse">
            <a:avLst/>
          </a:prstGeom>
          <a:solidFill>
            <a:srgbClr val="5DB510"/>
          </a:solidFill>
          <a:ln>
            <a:noFill/>
          </a:ln>
        </p:spPr>
        <p:txBody>
          <a:bodyPr vert="horz" wrap="square" lIns="68580" tIns="34290" rIns="68580" bIns="34290" numCol="1" anchor="ctr" anchorCtr="0" compatLnSpc="1"/>
          <a:lstStyle/>
          <a:p>
            <a:pPr algn="ctr"/>
            <a:r>
              <a:rPr lang="en-AU" dirty="0" smtClean="0">
                <a:solidFill>
                  <a:schemeClr val="bg1"/>
                </a:solidFill>
                <a:latin typeface="FontAwesome" pitchFamily="2" charset="0"/>
              </a:rPr>
              <a:t></a:t>
            </a:r>
            <a:endParaRPr lang="en-US" dirty="0">
              <a:solidFill>
                <a:schemeClr val="bg1"/>
              </a:solidFill>
              <a:latin typeface="FontAwesome" pitchFamily="2" charset="0"/>
            </a:endParaRPr>
          </a:p>
        </p:txBody>
      </p:sp>
      <p:sp>
        <p:nvSpPr>
          <p:cNvPr id="71" name="Rectangle 23"/>
          <p:cNvSpPr>
            <a:spLocks noChangeArrowheads="1"/>
          </p:cNvSpPr>
          <p:nvPr/>
        </p:nvSpPr>
        <p:spPr bwMode="auto">
          <a:xfrm>
            <a:off x="4955952" y="2255429"/>
            <a:ext cx="268901" cy="2675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p>
            <a:pPr algn="ctr"/>
            <a:endParaRPr lang="id-ID"/>
          </a:p>
        </p:txBody>
      </p:sp>
      <p:sp>
        <p:nvSpPr>
          <p:cNvPr id="72" name="Freeform 24"/>
          <p:cNvSpPr/>
          <p:nvPr/>
        </p:nvSpPr>
        <p:spPr bwMode="auto">
          <a:xfrm>
            <a:off x="4844914" y="1760439"/>
            <a:ext cx="874930" cy="874929"/>
          </a:xfrm>
          <a:custGeom>
            <a:avLst/>
            <a:gdLst>
              <a:gd name="T0" fmla="*/ 541 w 659"/>
              <a:gd name="T1" fmla="*/ 541 h 659"/>
              <a:gd name="T2" fmla="*/ 117 w 659"/>
              <a:gd name="T3" fmla="*/ 541 h 659"/>
              <a:gd name="T4" fmla="*/ 117 w 659"/>
              <a:gd name="T5" fmla="*/ 117 h 659"/>
              <a:gd name="T6" fmla="*/ 541 w 659"/>
              <a:gd name="T7" fmla="*/ 117 h 659"/>
              <a:gd name="T8" fmla="*/ 541 w 659"/>
              <a:gd name="T9" fmla="*/ 541 h 659"/>
            </a:gdLst>
            <a:ahLst/>
            <a:cxnLst>
              <a:cxn ang="0">
                <a:pos x="T0" y="T1"/>
              </a:cxn>
              <a:cxn ang="0">
                <a:pos x="T2" y="T3"/>
              </a:cxn>
              <a:cxn ang="0">
                <a:pos x="T4" y="T5"/>
              </a:cxn>
              <a:cxn ang="0">
                <a:pos x="T6" y="T7"/>
              </a:cxn>
              <a:cxn ang="0">
                <a:pos x="T8" y="T9"/>
              </a:cxn>
            </a:cxnLst>
            <a:rect l="0" t="0" r="r" b="b"/>
            <a:pathLst>
              <a:path w="659" h="659">
                <a:moveTo>
                  <a:pt x="541" y="541"/>
                </a:moveTo>
                <a:cubicBezTo>
                  <a:pt x="424" y="659"/>
                  <a:pt x="234" y="659"/>
                  <a:pt x="117" y="541"/>
                </a:cubicBezTo>
                <a:cubicBezTo>
                  <a:pt x="0" y="424"/>
                  <a:pt x="0" y="234"/>
                  <a:pt x="117" y="117"/>
                </a:cubicBezTo>
                <a:cubicBezTo>
                  <a:pt x="234" y="0"/>
                  <a:pt x="424" y="0"/>
                  <a:pt x="541" y="117"/>
                </a:cubicBezTo>
                <a:cubicBezTo>
                  <a:pt x="659" y="234"/>
                  <a:pt x="659" y="424"/>
                  <a:pt x="541" y="541"/>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73" name="Freeform 25"/>
          <p:cNvSpPr/>
          <p:nvPr/>
        </p:nvSpPr>
        <p:spPr bwMode="auto">
          <a:xfrm>
            <a:off x="4914480" y="1830006"/>
            <a:ext cx="734460" cy="734459"/>
          </a:xfrm>
          <a:custGeom>
            <a:avLst/>
            <a:gdLst>
              <a:gd name="T0" fmla="*/ 455 w 553"/>
              <a:gd name="T1" fmla="*/ 454 h 553"/>
              <a:gd name="T2" fmla="*/ 98 w 553"/>
              <a:gd name="T3" fmla="*/ 454 h 553"/>
              <a:gd name="T4" fmla="*/ 98 w 553"/>
              <a:gd name="T5" fmla="*/ 98 h 553"/>
              <a:gd name="T6" fmla="*/ 455 w 553"/>
              <a:gd name="T7" fmla="*/ 98 h 553"/>
              <a:gd name="T8" fmla="*/ 455 w 553"/>
              <a:gd name="T9" fmla="*/ 454 h 553"/>
            </a:gdLst>
            <a:ahLst/>
            <a:cxnLst>
              <a:cxn ang="0">
                <a:pos x="T0" y="T1"/>
              </a:cxn>
              <a:cxn ang="0">
                <a:pos x="T2" y="T3"/>
              </a:cxn>
              <a:cxn ang="0">
                <a:pos x="T4" y="T5"/>
              </a:cxn>
              <a:cxn ang="0">
                <a:pos x="T6" y="T7"/>
              </a:cxn>
              <a:cxn ang="0">
                <a:pos x="T8" y="T9"/>
              </a:cxn>
            </a:cxnLst>
            <a:rect l="0" t="0" r="r" b="b"/>
            <a:pathLst>
              <a:path w="553" h="553">
                <a:moveTo>
                  <a:pt x="455" y="454"/>
                </a:moveTo>
                <a:cubicBezTo>
                  <a:pt x="356" y="553"/>
                  <a:pt x="197" y="553"/>
                  <a:pt x="98" y="454"/>
                </a:cubicBezTo>
                <a:cubicBezTo>
                  <a:pt x="0" y="356"/>
                  <a:pt x="0" y="196"/>
                  <a:pt x="98" y="98"/>
                </a:cubicBezTo>
                <a:cubicBezTo>
                  <a:pt x="197" y="0"/>
                  <a:pt x="356" y="0"/>
                  <a:pt x="455" y="98"/>
                </a:cubicBezTo>
                <a:cubicBezTo>
                  <a:pt x="553" y="196"/>
                  <a:pt x="553" y="356"/>
                  <a:pt x="455" y="454"/>
                </a:cubicBezTo>
                <a:close/>
              </a:path>
            </a:pathLst>
          </a:custGeom>
          <a:solidFill>
            <a:srgbClr val="495D6B"/>
          </a:solidFill>
          <a:ln>
            <a:noFill/>
          </a:ln>
        </p:spPr>
        <p:txBody>
          <a:bodyPr vert="horz" wrap="square" lIns="68580" tIns="34290" rIns="68580" bIns="34290" numCol="1" anchor="ctr" anchorCtr="0" compatLnSpc="1"/>
          <a:lstStyle/>
          <a:p>
            <a:pPr algn="ctr"/>
            <a:r>
              <a:rPr lang="en-AU" dirty="0" smtClean="0">
                <a:solidFill>
                  <a:schemeClr val="bg1"/>
                </a:solidFill>
                <a:latin typeface="FontAwesome" pitchFamily="2" charset="0"/>
              </a:rPr>
              <a:t></a:t>
            </a:r>
            <a:endParaRPr lang="en-US" dirty="0">
              <a:solidFill>
                <a:schemeClr val="bg1"/>
              </a:solidFill>
            </a:endParaRPr>
          </a:p>
        </p:txBody>
      </p:sp>
      <p:sp>
        <p:nvSpPr>
          <p:cNvPr id="74" name="Rectangle 26"/>
          <p:cNvSpPr>
            <a:spLocks noChangeArrowheads="1"/>
          </p:cNvSpPr>
          <p:nvPr/>
        </p:nvSpPr>
        <p:spPr bwMode="auto">
          <a:xfrm>
            <a:off x="3866973" y="3344410"/>
            <a:ext cx="267563" cy="2675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p>
            <a:pPr algn="ctr"/>
            <a:endParaRPr lang="id-ID"/>
          </a:p>
        </p:txBody>
      </p:sp>
      <p:sp>
        <p:nvSpPr>
          <p:cNvPr id="75" name="Freeform 27"/>
          <p:cNvSpPr/>
          <p:nvPr/>
        </p:nvSpPr>
        <p:spPr bwMode="auto">
          <a:xfrm>
            <a:off x="3370644" y="3233371"/>
            <a:ext cx="874930" cy="873592"/>
          </a:xfrm>
          <a:custGeom>
            <a:avLst/>
            <a:gdLst>
              <a:gd name="T0" fmla="*/ 118 w 659"/>
              <a:gd name="T1" fmla="*/ 117 h 658"/>
              <a:gd name="T2" fmla="*/ 542 w 659"/>
              <a:gd name="T3" fmla="*/ 117 h 658"/>
              <a:gd name="T4" fmla="*/ 542 w 659"/>
              <a:gd name="T5" fmla="*/ 541 h 658"/>
              <a:gd name="T6" fmla="*/ 118 w 659"/>
              <a:gd name="T7" fmla="*/ 541 h 658"/>
              <a:gd name="T8" fmla="*/ 118 w 659"/>
              <a:gd name="T9" fmla="*/ 117 h 658"/>
            </a:gdLst>
            <a:ahLst/>
            <a:cxnLst>
              <a:cxn ang="0">
                <a:pos x="T0" y="T1"/>
              </a:cxn>
              <a:cxn ang="0">
                <a:pos x="T2" y="T3"/>
              </a:cxn>
              <a:cxn ang="0">
                <a:pos x="T4" y="T5"/>
              </a:cxn>
              <a:cxn ang="0">
                <a:pos x="T6" y="T7"/>
              </a:cxn>
              <a:cxn ang="0">
                <a:pos x="T8" y="T9"/>
              </a:cxn>
            </a:cxnLst>
            <a:rect l="0" t="0" r="r" b="b"/>
            <a:pathLst>
              <a:path w="659" h="658">
                <a:moveTo>
                  <a:pt x="118" y="117"/>
                </a:moveTo>
                <a:cubicBezTo>
                  <a:pt x="235" y="0"/>
                  <a:pt x="425" y="0"/>
                  <a:pt x="542" y="117"/>
                </a:cubicBezTo>
                <a:cubicBezTo>
                  <a:pt x="659" y="234"/>
                  <a:pt x="659" y="424"/>
                  <a:pt x="542" y="541"/>
                </a:cubicBezTo>
                <a:cubicBezTo>
                  <a:pt x="425" y="658"/>
                  <a:pt x="235" y="658"/>
                  <a:pt x="118" y="541"/>
                </a:cubicBezTo>
                <a:cubicBezTo>
                  <a:pt x="0" y="424"/>
                  <a:pt x="0" y="234"/>
                  <a:pt x="118" y="117"/>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76" name="Freeform 28"/>
          <p:cNvSpPr/>
          <p:nvPr/>
        </p:nvSpPr>
        <p:spPr bwMode="auto">
          <a:xfrm>
            <a:off x="3441548" y="3302937"/>
            <a:ext cx="734460" cy="735797"/>
          </a:xfrm>
          <a:custGeom>
            <a:avLst/>
            <a:gdLst>
              <a:gd name="T0" fmla="*/ 98 w 553"/>
              <a:gd name="T1" fmla="*/ 99 h 554"/>
              <a:gd name="T2" fmla="*/ 455 w 553"/>
              <a:gd name="T3" fmla="*/ 99 h 554"/>
              <a:gd name="T4" fmla="*/ 455 w 553"/>
              <a:gd name="T5" fmla="*/ 455 h 554"/>
              <a:gd name="T6" fmla="*/ 98 w 553"/>
              <a:gd name="T7" fmla="*/ 455 h 554"/>
              <a:gd name="T8" fmla="*/ 98 w 553"/>
              <a:gd name="T9" fmla="*/ 99 h 554"/>
            </a:gdLst>
            <a:ahLst/>
            <a:cxnLst>
              <a:cxn ang="0">
                <a:pos x="T0" y="T1"/>
              </a:cxn>
              <a:cxn ang="0">
                <a:pos x="T2" y="T3"/>
              </a:cxn>
              <a:cxn ang="0">
                <a:pos x="T4" y="T5"/>
              </a:cxn>
              <a:cxn ang="0">
                <a:pos x="T6" y="T7"/>
              </a:cxn>
              <a:cxn ang="0">
                <a:pos x="T8" y="T9"/>
              </a:cxn>
            </a:cxnLst>
            <a:rect l="0" t="0" r="r" b="b"/>
            <a:pathLst>
              <a:path w="553" h="554">
                <a:moveTo>
                  <a:pt x="98" y="99"/>
                </a:moveTo>
                <a:cubicBezTo>
                  <a:pt x="197" y="0"/>
                  <a:pt x="356" y="0"/>
                  <a:pt x="455" y="99"/>
                </a:cubicBezTo>
                <a:cubicBezTo>
                  <a:pt x="553" y="197"/>
                  <a:pt x="553" y="357"/>
                  <a:pt x="455" y="455"/>
                </a:cubicBezTo>
                <a:cubicBezTo>
                  <a:pt x="356" y="554"/>
                  <a:pt x="197" y="554"/>
                  <a:pt x="98" y="455"/>
                </a:cubicBezTo>
                <a:cubicBezTo>
                  <a:pt x="0" y="357"/>
                  <a:pt x="0" y="197"/>
                  <a:pt x="98" y="99"/>
                </a:cubicBezTo>
                <a:close/>
              </a:path>
            </a:pathLst>
          </a:custGeom>
          <a:solidFill>
            <a:srgbClr val="495D6B"/>
          </a:solidFill>
          <a:ln>
            <a:noFill/>
          </a:ln>
        </p:spPr>
        <p:txBody>
          <a:bodyPr vert="horz" wrap="square" lIns="68580" tIns="34290" rIns="68580" bIns="34290" numCol="1" anchor="ctr" anchorCtr="0" compatLnSpc="1"/>
          <a:lstStyle/>
          <a:p>
            <a:pPr algn="ctr"/>
            <a:r>
              <a:rPr lang="en-AU" dirty="0">
                <a:solidFill>
                  <a:schemeClr val="bg1"/>
                </a:solidFill>
                <a:latin typeface="FontAwesome" pitchFamily="2" charset="0"/>
              </a:rPr>
              <a:t></a:t>
            </a:r>
            <a:endParaRPr lang="id-ID" dirty="0">
              <a:solidFill>
                <a:schemeClr val="bg1"/>
              </a:solidFill>
            </a:endParaRPr>
          </a:p>
        </p:txBody>
      </p:sp>
      <p:sp>
        <p:nvSpPr>
          <p:cNvPr id="77" name="Freeform 29"/>
          <p:cNvSpPr/>
          <p:nvPr/>
        </p:nvSpPr>
        <p:spPr bwMode="auto">
          <a:xfrm>
            <a:off x="5125854" y="2743732"/>
            <a:ext cx="378602" cy="379939"/>
          </a:xfrm>
          <a:custGeom>
            <a:avLst/>
            <a:gdLst>
              <a:gd name="T0" fmla="*/ 0 w 283"/>
              <a:gd name="T1" fmla="*/ 142 h 284"/>
              <a:gd name="T2" fmla="*/ 142 w 283"/>
              <a:gd name="T3" fmla="*/ 0 h 284"/>
              <a:gd name="T4" fmla="*/ 283 w 283"/>
              <a:gd name="T5" fmla="*/ 142 h 284"/>
              <a:gd name="T6" fmla="*/ 142 w 283"/>
              <a:gd name="T7" fmla="*/ 284 h 284"/>
              <a:gd name="T8" fmla="*/ 0 w 283"/>
              <a:gd name="T9" fmla="*/ 142 h 284"/>
            </a:gdLst>
            <a:ahLst/>
            <a:cxnLst>
              <a:cxn ang="0">
                <a:pos x="T0" y="T1"/>
              </a:cxn>
              <a:cxn ang="0">
                <a:pos x="T2" y="T3"/>
              </a:cxn>
              <a:cxn ang="0">
                <a:pos x="T4" y="T5"/>
              </a:cxn>
              <a:cxn ang="0">
                <a:pos x="T6" y="T7"/>
              </a:cxn>
              <a:cxn ang="0">
                <a:pos x="T8" y="T9"/>
              </a:cxn>
            </a:cxnLst>
            <a:rect l="0" t="0" r="r" b="b"/>
            <a:pathLst>
              <a:path w="283" h="284">
                <a:moveTo>
                  <a:pt x="0" y="142"/>
                </a:moveTo>
                <a:lnTo>
                  <a:pt x="142" y="0"/>
                </a:lnTo>
                <a:lnTo>
                  <a:pt x="283" y="142"/>
                </a:lnTo>
                <a:lnTo>
                  <a:pt x="142" y="284"/>
                </a:lnTo>
                <a:lnTo>
                  <a:pt x="0" y="142"/>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78" name="Oval 30"/>
          <p:cNvSpPr>
            <a:spLocks noChangeArrowheads="1"/>
          </p:cNvSpPr>
          <p:nvPr/>
        </p:nvSpPr>
        <p:spPr bwMode="auto">
          <a:xfrm>
            <a:off x="5188732" y="2535034"/>
            <a:ext cx="795999" cy="797336"/>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79" name="Oval 31"/>
          <p:cNvSpPr>
            <a:spLocks noChangeArrowheads="1"/>
          </p:cNvSpPr>
          <p:nvPr/>
        </p:nvSpPr>
        <p:spPr bwMode="auto">
          <a:xfrm>
            <a:off x="5251609" y="2599249"/>
            <a:ext cx="668906" cy="668906"/>
          </a:xfrm>
          <a:prstGeom prst="ellipse">
            <a:avLst/>
          </a:prstGeom>
          <a:solidFill>
            <a:srgbClr val="637C90"/>
          </a:solidFill>
          <a:ln>
            <a:noFill/>
          </a:ln>
        </p:spPr>
        <p:txBody>
          <a:bodyPr vert="horz" wrap="square" lIns="68580" tIns="34290" rIns="68580" bIns="34290" numCol="1" anchor="ctr" anchorCtr="0" compatLnSpc="1"/>
          <a:lstStyle/>
          <a:p>
            <a:pPr algn="ctr"/>
            <a:r>
              <a:rPr lang="en-AU" dirty="0" smtClean="0">
                <a:solidFill>
                  <a:schemeClr val="bg1"/>
                </a:solidFill>
                <a:latin typeface="FontAwesome" pitchFamily="2" charset="0"/>
              </a:rPr>
              <a:t></a:t>
            </a:r>
            <a:endParaRPr lang="en-US" dirty="0">
              <a:solidFill>
                <a:schemeClr val="bg1"/>
              </a:solidFill>
            </a:endParaRPr>
          </a:p>
        </p:txBody>
      </p:sp>
      <p:sp>
        <p:nvSpPr>
          <p:cNvPr id="80" name="Freeform 32"/>
          <p:cNvSpPr/>
          <p:nvPr/>
        </p:nvSpPr>
        <p:spPr bwMode="auto">
          <a:xfrm>
            <a:off x="3639544" y="2743732"/>
            <a:ext cx="378602" cy="379939"/>
          </a:xfrm>
          <a:custGeom>
            <a:avLst/>
            <a:gdLst>
              <a:gd name="T0" fmla="*/ 283 w 283"/>
              <a:gd name="T1" fmla="*/ 142 h 284"/>
              <a:gd name="T2" fmla="*/ 141 w 283"/>
              <a:gd name="T3" fmla="*/ 284 h 284"/>
              <a:gd name="T4" fmla="*/ 0 w 283"/>
              <a:gd name="T5" fmla="*/ 142 h 284"/>
              <a:gd name="T6" fmla="*/ 141 w 283"/>
              <a:gd name="T7" fmla="*/ 0 h 284"/>
              <a:gd name="T8" fmla="*/ 283 w 283"/>
              <a:gd name="T9" fmla="*/ 142 h 284"/>
            </a:gdLst>
            <a:ahLst/>
            <a:cxnLst>
              <a:cxn ang="0">
                <a:pos x="T0" y="T1"/>
              </a:cxn>
              <a:cxn ang="0">
                <a:pos x="T2" y="T3"/>
              </a:cxn>
              <a:cxn ang="0">
                <a:pos x="T4" y="T5"/>
              </a:cxn>
              <a:cxn ang="0">
                <a:pos x="T6" y="T7"/>
              </a:cxn>
              <a:cxn ang="0">
                <a:pos x="T8" y="T9"/>
              </a:cxn>
            </a:cxnLst>
            <a:rect l="0" t="0" r="r" b="b"/>
            <a:pathLst>
              <a:path w="283" h="284">
                <a:moveTo>
                  <a:pt x="283" y="142"/>
                </a:moveTo>
                <a:lnTo>
                  <a:pt x="141" y="284"/>
                </a:lnTo>
                <a:lnTo>
                  <a:pt x="0" y="142"/>
                </a:lnTo>
                <a:lnTo>
                  <a:pt x="141" y="0"/>
                </a:lnTo>
                <a:lnTo>
                  <a:pt x="283" y="142"/>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81" name="Oval 33"/>
          <p:cNvSpPr>
            <a:spLocks noChangeArrowheads="1"/>
          </p:cNvSpPr>
          <p:nvPr/>
        </p:nvSpPr>
        <p:spPr bwMode="auto">
          <a:xfrm>
            <a:off x="3159269" y="2535034"/>
            <a:ext cx="795999" cy="797336"/>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82" name="Oval 34"/>
          <p:cNvSpPr>
            <a:spLocks noChangeArrowheads="1"/>
          </p:cNvSpPr>
          <p:nvPr/>
        </p:nvSpPr>
        <p:spPr bwMode="auto">
          <a:xfrm>
            <a:off x="3222148" y="2599249"/>
            <a:ext cx="668906" cy="668906"/>
          </a:xfrm>
          <a:prstGeom prst="ellipse">
            <a:avLst/>
          </a:prstGeom>
          <a:solidFill>
            <a:srgbClr val="637C90"/>
          </a:solidFill>
          <a:ln>
            <a:noFill/>
          </a:ln>
        </p:spPr>
        <p:txBody>
          <a:bodyPr vert="horz" wrap="square" lIns="68580" tIns="34290" rIns="68580" bIns="34290" numCol="1" anchor="ctr" anchorCtr="0" compatLnSpc="1"/>
          <a:lstStyle/>
          <a:p>
            <a:pPr algn="ctr"/>
            <a:r>
              <a:rPr lang="en-AU" dirty="0">
                <a:solidFill>
                  <a:schemeClr val="bg1"/>
                </a:solidFill>
                <a:latin typeface="FontAwesome" pitchFamily="2" charset="0"/>
              </a:rPr>
              <a:t></a:t>
            </a:r>
            <a:endParaRPr lang="id-ID" dirty="0">
              <a:solidFill>
                <a:schemeClr val="bg1"/>
              </a:solidFill>
            </a:endParaRPr>
          </a:p>
        </p:txBody>
      </p:sp>
      <p:sp>
        <p:nvSpPr>
          <p:cNvPr id="83" name="Rectangle 47"/>
          <p:cNvSpPr>
            <a:spLocks noChangeArrowheads="1"/>
          </p:cNvSpPr>
          <p:nvPr/>
        </p:nvSpPr>
        <p:spPr bwMode="auto">
          <a:xfrm>
            <a:off x="4955952" y="3344410"/>
            <a:ext cx="268901" cy="2675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p>
            <a:pPr algn="ctr"/>
            <a:endParaRPr lang="id-ID"/>
          </a:p>
        </p:txBody>
      </p:sp>
      <p:sp>
        <p:nvSpPr>
          <p:cNvPr id="84" name="Freeform 48"/>
          <p:cNvSpPr/>
          <p:nvPr/>
        </p:nvSpPr>
        <p:spPr bwMode="auto">
          <a:xfrm>
            <a:off x="4844914" y="3233371"/>
            <a:ext cx="874930" cy="873592"/>
          </a:xfrm>
          <a:custGeom>
            <a:avLst/>
            <a:gdLst>
              <a:gd name="T0" fmla="*/ 117 w 659"/>
              <a:gd name="T1" fmla="*/ 541 h 658"/>
              <a:gd name="T2" fmla="*/ 117 w 659"/>
              <a:gd name="T3" fmla="*/ 117 h 658"/>
              <a:gd name="T4" fmla="*/ 541 w 659"/>
              <a:gd name="T5" fmla="*/ 117 h 658"/>
              <a:gd name="T6" fmla="*/ 541 w 659"/>
              <a:gd name="T7" fmla="*/ 541 h 658"/>
              <a:gd name="T8" fmla="*/ 117 w 659"/>
              <a:gd name="T9" fmla="*/ 541 h 658"/>
            </a:gdLst>
            <a:ahLst/>
            <a:cxnLst>
              <a:cxn ang="0">
                <a:pos x="T0" y="T1"/>
              </a:cxn>
              <a:cxn ang="0">
                <a:pos x="T2" y="T3"/>
              </a:cxn>
              <a:cxn ang="0">
                <a:pos x="T4" y="T5"/>
              </a:cxn>
              <a:cxn ang="0">
                <a:pos x="T6" y="T7"/>
              </a:cxn>
              <a:cxn ang="0">
                <a:pos x="T8" y="T9"/>
              </a:cxn>
            </a:cxnLst>
            <a:rect l="0" t="0" r="r" b="b"/>
            <a:pathLst>
              <a:path w="659" h="658">
                <a:moveTo>
                  <a:pt x="117" y="541"/>
                </a:moveTo>
                <a:cubicBezTo>
                  <a:pt x="0" y="424"/>
                  <a:pt x="0" y="234"/>
                  <a:pt x="117" y="117"/>
                </a:cubicBezTo>
                <a:cubicBezTo>
                  <a:pt x="234" y="0"/>
                  <a:pt x="424" y="0"/>
                  <a:pt x="541" y="117"/>
                </a:cubicBezTo>
                <a:cubicBezTo>
                  <a:pt x="659" y="234"/>
                  <a:pt x="659" y="424"/>
                  <a:pt x="541" y="541"/>
                </a:cubicBezTo>
                <a:cubicBezTo>
                  <a:pt x="424" y="658"/>
                  <a:pt x="234" y="658"/>
                  <a:pt x="117" y="541"/>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85" name="Freeform 49"/>
          <p:cNvSpPr/>
          <p:nvPr/>
        </p:nvSpPr>
        <p:spPr bwMode="auto">
          <a:xfrm>
            <a:off x="4914480" y="3302937"/>
            <a:ext cx="734460" cy="735797"/>
          </a:xfrm>
          <a:custGeom>
            <a:avLst/>
            <a:gdLst>
              <a:gd name="T0" fmla="*/ 98 w 553"/>
              <a:gd name="T1" fmla="*/ 455 h 554"/>
              <a:gd name="T2" fmla="*/ 98 w 553"/>
              <a:gd name="T3" fmla="*/ 99 h 554"/>
              <a:gd name="T4" fmla="*/ 455 w 553"/>
              <a:gd name="T5" fmla="*/ 99 h 554"/>
              <a:gd name="T6" fmla="*/ 455 w 553"/>
              <a:gd name="T7" fmla="*/ 455 h 554"/>
              <a:gd name="T8" fmla="*/ 98 w 553"/>
              <a:gd name="T9" fmla="*/ 455 h 554"/>
            </a:gdLst>
            <a:ahLst/>
            <a:cxnLst>
              <a:cxn ang="0">
                <a:pos x="T0" y="T1"/>
              </a:cxn>
              <a:cxn ang="0">
                <a:pos x="T2" y="T3"/>
              </a:cxn>
              <a:cxn ang="0">
                <a:pos x="T4" y="T5"/>
              </a:cxn>
              <a:cxn ang="0">
                <a:pos x="T6" y="T7"/>
              </a:cxn>
              <a:cxn ang="0">
                <a:pos x="T8" y="T9"/>
              </a:cxn>
            </a:cxnLst>
            <a:rect l="0" t="0" r="r" b="b"/>
            <a:pathLst>
              <a:path w="553" h="554">
                <a:moveTo>
                  <a:pt x="98" y="455"/>
                </a:moveTo>
                <a:cubicBezTo>
                  <a:pt x="0" y="357"/>
                  <a:pt x="0" y="197"/>
                  <a:pt x="98" y="99"/>
                </a:cubicBezTo>
                <a:cubicBezTo>
                  <a:pt x="197" y="0"/>
                  <a:pt x="356" y="0"/>
                  <a:pt x="455" y="99"/>
                </a:cubicBezTo>
                <a:cubicBezTo>
                  <a:pt x="553" y="197"/>
                  <a:pt x="553" y="357"/>
                  <a:pt x="455" y="455"/>
                </a:cubicBezTo>
                <a:cubicBezTo>
                  <a:pt x="356" y="554"/>
                  <a:pt x="197" y="554"/>
                  <a:pt x="98" y="455"/>
                </a:cubicBezTo>
                <a:close/>
              </a:path>
            </a:pathLst>
          </a:custGeom>
          <a:solidFill>
            <a:srgbClr val="99AEBA"/>
          </a:solidFill>
          <a:ln>
            <a:noFill/>
          </a:ln>
        </p:spPr>
        <p:txBody>
          <a:bodyPr vert="horz" wrap="square" lIns="68580" tIns="34290" rIns="68580" bIns="34290" numCol="1" anchor="ctr" anchorCtr="0" compatLnSpc="1"/>
          <a:lstStyle/>
          <a:p>
            <a:pPr algn="ctr"/>
            <a:r>
              <a:rPr lang="en-AU" dirty="0" smtClean="0">
                <a:solidFill>
                  <a:schemeClr val="bg1"/>
                </a:solidFill>
                <a:latin typeface="FontAwesome" pitchFamily="2" charset="0"/>
              </a:rPr>
              <a:t></a:t>
            </a:r>
            <a:endParaRPr lang="en-AU" dirty="0">
              <a:solidFill>
                <a:schemeClr val="bg1"/>
              </a:solidFill>
              <a:latin typeface="FontAwesome" pitchFamily="2" charset="0"/>
            </a:endParaRPr>
          </a:p>
        </p:txBody>
      </p:sp>
      <p:sp>
        <p:nvSpPr>
          <p:cNvPr id="86" name="Rectangle 50"/>
          <p:cNvSpPr>
            <a:spLocks noChangeArrowheads="1"/>
          </p:cNvSpPr>
          <p:nvPr/>
        </p:nvSpPr>
        <p:spPr bwMode="auto">
          <a:xfrm>
            <a:off x="3866973" y="2255429"/>
            <a:ext cx="267563" cy="2675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lstStyle/>
          <a:p>
            <a:pPr algn="ctr"/>
            <a:endParaRPr lang="id-ID"/>
          </a:p>
        </p:txBody>
      </p:sp>
      <p:sp>
        <p:nvSpPr>
          <p:cNvPr id="87" name="Freeform 51"/>
          <p:cNvSpPr/>
          <p:nvPr/>
        </p:nvSpPr>
        <p:spPr bwMode="auto">
          <a:xfrm>
            <a:off x="3370644" y="1760439"/>
            <a:ext cx="874930" cy="874929"/>
          </a:xfrm>
          <a:custGeom>
            <a:avLst/>
            <a:gdLst>
              <a:gd name="T0" fmla="*/ 542 w 659"/>
              <a:gd name="T1" fmla="*/ 117 h 659"/>
              <a:gd name="T2" fmla="*/ 542 w 659"/>
              <a:gd name="T3" fmla="*/ 541 h 659"/>
              <a:gd name="T4" fmla="*/ 118 w 659"/>
              <a:gd name="T5" fmla="*/ 541 h 659"/>
              <a:gd name="T6" fmla="*/ 118 w 659"/>
              <a:gd name="T7" fmla="*/ 117 h 659"/>
              <a:gd name="T8" fmla="*/ 542 w 659"/>
              <a:gd name="T9" fmla="*/ 117 h 659"/>
            </a:gdLst>
            <a:ahLst/>
            <a:cxnLst>
              <a:cxn ang="0">
                <a:pos x="T0" y="T1"/>
              </a:cxn>
              <a:cxn ang="0">
                <a:pos x="T2" y="T3"/>
              </a:cxn>
              <a:cxn ang="0">
                <a:pos x="T4" y="T5"/>
              </a:cxn>
              <a:cxn ang="0">
                <a:pos x="T6" y="T7"/>
              </a:cxn>
              <a:cxn ang="0">
                <a:pos x="T8" y="T9"/>
              </a:cxn>
            </a:cxnLst>
            <a:rect l="0" t="0" r="r" b="b"/>
            <a:pathLst>
              <a:path w="659" h="659">
                <a:moveTo>
                  <a:pt x="542" y="117"/>
                </a:moveTo>
                <a:cubicBezTo>
                  <a:pt x="659" y="234"/>
                  <a:pt x="659" y="424"/>
                  <a:pt x="542" y="541"/>
                </a:cubicBezTo>
                <a:cubicBezTo>
                  <a:pt x="425" y="659"/>
                  <a:pt x="235" y="659"/>
                  <a:pt x="118" y="541"/>
                </a:cubicBezTo>
                <a:cubicBezTo>
                  <a:pt x="0" y="424"/>
                  <a:pt x="0" y="234"/>
                  <a:pt x="118" y="117"/>
                </a:cubicBezTo>
                <a:cubicBezTo>
                  <a:pt x="235" y="0"/>
                  <a:pt x="425" y="0"/>
                  <a:pt x="542" y="117"/>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ctr" anchorCtr="0" compatLnSpc="1"/>
          <a:lstStyle/>
          <a:p>
            <a:pPr algn="ctr"/>
            <a:endParaRPr lang="id-ID"/>
          </a:p>
        </p:txBody>
      </p:sp>
      <p:sp>
        <p:nvSpPr>
          <p:cNvPr id="88" name="Freeform 52"/>
          <p:cNvSpPr/>
          <p:nvPr/>
        </p:nvSpPr>
        <p:spPr bwMode="auto">
          <a:xfrm>
            <a:off x="3441548" y="1830006"/>
            <a:ext cx="734460" cy="734459"/>
          </a:xfrm>
          <a:custGeom>
            <a:avLst/>
            <a:gdLst>
              <a:gd name="T0" fmla="*/ 455 w 553"/>
              <a:gd name="T1" fmla="*/ 98 h 553"/>
              <a:gd name="T2" fmla="*/ 455 w 553"/>
              <a:gd name="T3" fmla="*/ 454 h 553"/>
              <a:gd name="T4" fmla="*/ 98 w 553"/>
              <a:gd name="T5" fmla="*/ 454 h 553"/>
              <a:gd name="T6" fmla="*/ 98 w 553"/>
              <a:gd name="T7" fmla="*/ 98 h 553"/>
              <a:gd name="T8" fmla="*/ 455 w 553"/>
              <a:gd name="T9" fmla="*/ 98 h 553"/>
            </a:gdLst>
            <a:ahLst/>
            <a:cxnLst>
              <a:cxn ang="0">
                <a:pos x="T0" y="T1"/>
              </a:cxn>
              <a:cxn ang="0">
                <a:pos x="T2" y="T3"/>
              </a:cxn>
              <a:cxn ang="0">
                <a:pos x="T4" y="T5"/>
              </a:cxn>
              <a:cxn ang="0">
                <a:pos x="T6" y="T7"/>
              </a:cxn>
              <a:cxn ang="0">
                <a:pos x="T8" y="T9"/>
              </a:cxn>
            </a:cxnLst>
            <a:rect l="0" t="0" r="r" b="b"/>
            <a:pathLst>
              <a:path w="553" h="553">
                <a:moveTo>
                  <a:pt x="455" y="98"/>
                </a:moveTo>
                <a:cubicBezTo>
                  <a:pt x="553" y="196"/>
                  <a:pt x="553" y="356"/>
                  <a:pt x="455" y="454"/>
                </a:cubicBezTo>
                <a:cubicBezTo>
                  <a:pt x="356" y="553"/>
                  <a:pt x="197" y="553"/>
                  <a:pt x="98" y="454"/>
                </a:cubicBezTo>
                <a:cubicBezTo>
                  <a:pt x="0" y="356"/>
                  <a:pt x="0" y="196"/>
                  <a:pt x="98" y="98"/>
                </a:cubicBezTo>
                <a:cubicBezTo>
                  <a:pt x="197" y="0"/>
                  <a:pt x="356" y="0"/>
                  <a:pt x="455" y="98"/>
                </a:cubicBezTo>
                <a:close/>
              </a:path>
            </a:pathLst>
          </a:custGeom>
          <a:solidFill>
            <a:srgbClr val="99AEBA"/>
          </a:solidFill>
          <a:ln>
            <a:noFill/>
          </a:ln>
        </p:spPr>
        <p:txBody>
          <a:bodyPr vert="horz" wrap="square" lIns="68580" tIns="34290" rIns="68580" bIns="34290" numCol="1" anchor="ctr" anchorCtr="0" compatLnSpc="1"/>
          <a:lstStyle/>
          <a:p>
            <a:pPr algn="ctr"/>
            <a:r>
              <a:rPr lang="en-AU" dirty="0">
                <a:solidFill>
                  <a:schemeClr val="bg1"/>
                </a:solidFill>
                <a:latin typeface="FontAwesome" pitchFamily="2" charset="0"/>
              </a:rPr>
              <a:t></a:t>
            </a:r>
            <a:endParaRPr lang="id-ID" dirty="0">
              <a:solidFill>
                <a:schemeClr val="bg1"/>
              </a:solidFill>
            </a:endParaRPr>
          </a:p>
        </p:txBody>
      </p:sp>
      <p:sp>
        <p:nvSpPr>
          <p:cNvPr id="5" name="TextBox 4"/>
          <p:cNvSpPr txBox="1"/>
          <p:nvPr/>
        </p:nvSpPr>
        <p:spPr>
          <a:xfrm>
            <a:off x="4240889" y="2719516"/>
            <a:ext cx="621965" cy="369332"/>
          </a:xfrm>
          <a:prstGeom prst="rect">
            <a:avLst/>
          </a:prstGeom>
          <a:noFill/>
        </p:spPr>
        <p:txBody>
          <a:bodyPr wrap="none" lIns="0" tIns="0" rIns="0" bIns="0" rtlCol="0">
            <a:spAutoFit/>
          </a:bodyPr>
          <a:lstStyle/>
          <a:p>
            <a:pPr algn="ctr"/>
            <a:r>
              <a:rPr lang="en-US" sz="1200" dirty="0">
                <a:solidFill>
                  <a:schemeClr val="tx1">
                    <a:lumMod val="50000"/>
                    <a:lumOff val="50000"/>
                  </a:schemeClr>
                </a:solidFill>
                <a:latin typeface="Lato Bold" panose="020F0802020204030203" pitchFamily="34" charset="0"/>
              </a:rPr>
              <a:t>Business</a:t>
            </a:r>
            <a:endParaRPr lang="en-US" sz="1200" dirty="0">
              <a:solidFill>
                <a:schemeClr val="tx1">
                  <a:lumMod val="50000"/>
                  <a:lumOff val="50000"/>
                </a:schemeClr>
              </a:solidFill>
              <a:latin typeface="Lato Bold" panose="020F0802020204030203" pitchFamily="34" charset="0"/>
            </a:endParaRPr>
          </a:p>
          <a:p>
            <a:pPr algn="ctr"/>
            <a:r>
              <a:rPr lang="en-US" sz="1200" dirty="0">
                <a:solidFill>
                  <a:schemeClr val="tx1">
                    <a:lumMod val="50000"/>
                    <a:lumOff val="50000"/>
                  </a:schemeClr>
                </a:solidFill>
                <a:latin typeface="Lato Bold" panose="020F0802020204030203" pitchFamily="34" charset="0"/>
              </a:rPr>
              <a:t>Strategy</a:t>
            </a:r>
            <a:endParaRPr lang="en-US" sz="1200" dirty="0">
              <a:solidFill>
                <a:schemeClr val="tx1">
                  <a:lumMod val="50000"/>
                  <a:lumOff val="50000"/>
                </a:schemeClr>
              </a:solidFill>
              <a:latin typeface="Lato Bold" panose="020F0802020204030203" pitchFamily="34" charset="0"/>
            </a:endParaRPr>
          </a:p>
        </p:txBody>
      </p:sp>
      <p:sp>
        <p:nvSpPr>
          <p:cNvPr id="96" name="Text Placeholder 32"/>
          <p:cNvSpPr txBox="1"/>
          <p:nvPr/>
        </p:nvSpPr>
        <p:spPr>
          <a:xfrm>
            <a:off x="6804734" y="1882893"/>
            <a:ext cx="126321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97" name="Text Placeholder 33"/>
          <p:cNvSpPr txBox="1"/>
          <p:nvPr/>
        </p:nvSpPr>
        <p:spPr>
          <a:xfrm>
            <a:off x="6794019" y="1672760"/>
            <a:ext cx="127211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5DB510"/>
                </a:solidFill>
                <a:latin typeface="Lato" panose="020F0502020204030203" pitchFamily="34" charset="0"/>
              </a:rPr>
              <a:t>Business Strategy</a:t>
            </a:r>
            <a:endParaRPr lang="en-AU" sz="1000" b="1" dirty="0">
              <a:solidFill>
                <a:srgbClr val="5DB510"/>
              </a:solidFill>
              <a:latin typeface="Lato" panose="020F0502020204030203" pitchFamily="34" charset="0"/>
            </a:endParaRPr>
          </a:p>
        </p:txBody>
      </p:sp>
      <p:sp>
        <p:nvSpPr>
          <p:cNvPr id="98" name="Text Placeholder 32"/>
          <p:cNvSpPr txBox="1"/>
          <p:nvPr/>
        </p:nvSpPr>
        <p:spPr>
          <a:xfrm>
            <a:off x="6804734" y="3226851"/>
            <a:ext cx="126321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99" name="Text Placeholder 33"/>
          <p:cNvSpPr txBox="1"/>
          <p:nvPr/>
        </p:nvSpPr>
        <p:spPr>
          <a:xfrm>
            <a:off x="6794019" y="3016718"/>
            <a:ext cx="127211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637C90"/>
                </a:solidFill>
                <a:latin typeface="Lato" panose="020F0502020204030203" pitchFamily="34" charset="0"/>
              </a:rPr>
              <a:t>Creative Solution</a:t>
            </a:r>
            <a:endParaRPr lang="en-AU" sz="1000" b="1" dirty="0">
              <a:solidFill>
                <a:srgbClr val="637C90"/>
              </a:solidFill>
              <a:latin typeface="Lato" panose="020F0502020204030203" pitchFamily="34" charset="0"/>
            </a:endParaRPr>
          </a:p>
        </p:txBody>
      </p:sp>
      <p:sp>
        <p:nvSpPr>
          <p:cNvPr id="100" name="Text Placeholder 32"/>
          <p:cNvSpPr txBox="1"/>
          <p:nvPr/>
        </p:nvSpPr>
        <p:spPr>
          <a:xfrm>
            <a:off x="6813966" y="2535261"/>
            <a:ext cx="126321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01" name="Text Placeholder 33"/>
          <p:cNvSpPr txBox="1"/>
          <p:nvPr/>
        </p:nvSpPr>
        <p:spPr>
          <a:xfrm>
            <a:off x="6803251" y="2325127"/>
            <a:ext cx="127211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495D6B"/>
                </a:solidFill>
                <a:latin typeface="Lato" panose="020F0502020204030203" pitchFamily="34" charset="0"/>
              </a:rPr>
              <a:t>File Manager</a:t>
            </a:r>
            <a:endParaRPr lang="en-AU" sz="1000" b="1" dirty="0">
              <a:solidFill>
                <a:srgbClr val="495D6B"/>
              </a:solidFill>
              <a:latin typeface="Lato" panose="020F0502020204030203" pitchFamily="34" charset="0"/>
            </a:endParaRPr>
          </a:p>
        </p:txBody>
      </p:sp>
      <p:sp>
        <p:nvSpPr>
          <p:cNvPr id="102" name="Text Placeholder 32"/>
          <p:cNvSpPr txBox="1"/>
          <p:nvPr/>
        </p:nvSpPr>
        <p:spPr>
          <a:xfrm>
            <a:off x="6794019" y="3958332"/>
            <a:ext cx="126321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03" name="Text Placeholder 33"/>
          <p:cNvSpPr txBox="1"/>
          <p:nvPr/>
        </p:nvSpPr>
        <p:spPr>
          <a:xfrm>
            <a:off x="6783304" y="3748199"/>
            <a:ext cx="127211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99AEBA"/>
                </a:solidFill>
                <a:latin typeface="Lato" panose="020F0502020204030203" pitchFamily="34" charset="0"/>
              </a:rPr>
              <a:t>Best Security System</a:t>
            </a:r>
            <a:endParaRPr lang="en-AU" sz="1000" b="1" dirty="0">
              <a:solidFill>
                <a:srgbClr val="99AEBA"/>
              </a:solidFill>
              <a:latin typeface="Lato" panose="020F0502020204030203" pitchFamily="34" charset="0"/>
            </a:endParaRPr>
          </a:p>
        </p:txBody>
      </p:sp>
      <p:sp>
        <p:nvSpPr>
          <p:cNvPr id="7" name="Rectangle 6"/>
          <p:cNvSpPr/>
          <p:nvPr/>
        </p:nvSpPr>
        <p:spPr>
          <a:xfrm>
            <a:off x="6477864" y="1653961"/>
            <a:ext cx="179537" cy="215444"/>
          </a:xfrm>
          <a:prstGeom prst="rect">
            <a:avLst/>
          </a:prstGeom>
        </p:spPr>
        <p:txBody>
          <a:bodyPr wrap="none" lIns="0" tIns="0" rIns="0" bIns="0">
            <a:spAutoFit/>
          </a:bodyPr>
          <a:lstStyle/>
          <a:p>
            <a:pPr algn="ctr"/>
            <a:r>
              <a:rPr lang="en-AU" dirty="0">
                <a:solidFill>
                  <a:srgbClr val="5DB510"/>
                </a:solidFill>
                <a:latin typeface="FontAwesome" pitchFamily="2" charset="0"/>
              </a:rPr>
              <a:t></a:t>
            </a:r>
            <a:endParaRPr lang="id-ID" dirty="0">
              <a:solidFill>
                <a:srgbClr val="5DB510"/>
              </a:solidFill>
            </a:endParaRPr>
          </a:p>
        </p:txBody>
      </p:sp>
      <p:sp>
        <p:nvSpPr>
          <p:cNvPr id="104" name="Rectangle 103"/>
          <p:cNvSpPr/>
          <p:nvPr/>
        </p:nvSpPr>
        <p:spPr>
          <a:xfrm>
            <a:off x="6482656" y="2306329"/>
            <a:ext cx="179536" cy="215444"/>
          </a:xfrm>
          <a:prstGeom prst="rect">
            <a:avLst/>
          </a:prstGeom>
        </p:spPr>
        <p:txBody>
          <a:bodyPr wrap="none" lIns="0" tIns="0" rIns="0" bIns="0">
            <a:spAutoFit/>
          </a:bodyPr>
          <a:lstStyle/>
          <a:p>
            <a:pPr algn="ctr"/>
            <a:r>
              <a:rPr lang="en-AU" dirty="0">
                <a:solidFill>
                  <a:srgbClr val="495D6B"/>
                </a:solidFill>
                <a:latin typeface="FontAwesome" pitchFamily="2" charset="0"/>
              </a:rPr>
              <a:t></a:t>
            </a:r>
            <a:endParaRPr lang="en-US" dirty="0">
              <a:solidFill>
                <a:srgbClr val="495D6B"/>
              </a:solidFill>
            </a:endParaRPr>
          </a:p>
        </p:txBody>
      </p:sp>
      <p:sp>
        <p:nvSpPr>
          <p:cNvPr id="105" name="Rectangle 104"/>
          <p:cNvSpPr/>
          <p:nvPr/>
        </p:nvSpPr>
        <p:spPr>
          <a:xfrm>
            <a:off x="6477864" y="2978574"/>
            <a:ext cx="179537" cy="215444"/>
          </a:xfrm>
          <a:prstGeom prst="rect">
            <a:avLst/>
          </a:prstGeom>
        </p:spPr>
        <p:txBody>
          <a:bodyPr wrap="none" lIns="0" tIns="0" rIns="0" bIns="0">
            <a:spAutoFit/>
          </a:bodyPr>
          <a:lstStyle/>
          <a:p>
            <a:pPr algn="ctr"/>
            <a:r>
              <a:rPr lang="en-AU" dirty="0">
                <a:solidFill>
                  <a:srgbClr val="637C90"/>
                </a:solidFill>
                <a:latin typeface="FontAwesome" pitchFamily="2" charset="0"/>
              </a:rPr>
              <a:t></a:t>
            </a:r>
            <a:endParaRPr lang="en-US" dirty="0">
              <a:solidFill>
                <a:srgbClr val="637C90"/>
              </a:solidFill>
            </a:endParaRPr>
          </a:p>
        </p:txBody>
      </p:sp>
      <p:sp>
        <p:nvSpPr>
          <p:cNvPr id="106" name="Rectangle 105"/>
          <p:cNvSpPr/>
          <p:nvPr/>
        </p:nvSpPr>
        <p:spPr>
          <a:xfrm>
            <a:off x="6462709" y="3710056"/>
            <a:ext cx="179536" cy="215444"/>
          </a:xfrm>
          <a:prstGeom prst="rect">
            <a:avLst/>
          </a:prstGeom>
        </p:spPr>
        <p:txBody>
          <a:bodyPr wrap="none" lIns="0" tIns="0" rIns="0" bIns="0">
            <a:spAutoFit/>
          </a:bodyPr>
          <a:lstStyle/>
          <a:p>
            <a:pPr algn="ctr"/>
            <a:r>
              <a:rPr lang="en-AU" dirty="0">
                <a:solidFill>
                  <a:srgbClr val="99AEBA"/>
                </a:solidFill>
                <a:latin typeface="FontAwesome" pitchFamily="2" charset="0"/>
              </a:rPr>
              <a:t></a:t>
            </a:r>
            <a:endParaRPr lang="en-AU" dirty="0">
              <a:solidFill>
                <a:srgbClr val="99AEBA"/>
              </a:solidFill>
              <a:latin typeface="FontAwesome" pitchFamily="2" charset="0"/>
            </a:endParaRPr>
          </a:p>
        </p:txBody>
      </p:sp>
      <p:sp>
        <p:nvSpPr>
          <p:cNvPr id="120" name="Text Placeholder 32"/>
          <p:cNvSpPr txBox="1"/>
          <p:nvPr/>
        </p:nvSpPr>
        <p:spPr>
          <a:xfrm>
            <a:off x="1355095" y="1882893"/>
            <a:ext cx="126321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21" name="Text Placeholder 33"/>
          <p:cNvSpPr txBox="1"/>
          <p:nvPr/>
        </p:nvSpPr>
        <p:spPr>
          <a:xfrm>
            <a:off x="1344379" y="1672760"/>
            <a:ext cx="127211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5DB510"/>
                </a:solidFill>
                <a:latin typeface="Lato" panose="020F0502020204030203" pitchFamily="34" charset="0"/>
              </a:rPr>
              <a:t>Business Strategy</a:t>
            </a:r>
            <a:endParaRPr lang="en-AU" sz="1000" b="1" dirty="0">
              <a:solidFill>
                <a:srgbClr val="5DB510"/>
              </a:solidFill>
              <a:latin typeface="Lato" panose="020F0502020204030203" pitchFamily="34" charset="0"/>
            </a:endParaRPr>
          </a:p>
        </p:txBody>
      </p:sp>
      <p:sp>
        <p:nvSpPr>
          <p:cNvPr id="122" name="Text Placeholder 32"/>
          <p:cNvSpPr txBox="1"/>
          <p:nvPr/>
        </p:nvSpPr>
        <p:spPr>
          <a:xfrm>
            <a:off x="1355095" y="3226851"/>
            <a:ext cx="126321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23" name="Text Placeholder 33"/>
          <p:cNvSpPr txBox="1"/>
          <p:nvPr/>
        </p:nvSpPr>
        <p:spPr>
          <a:xfrm>
            <a:off x="1344379" y="3016718"/>
            <a:ext cx="127211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637C90"/>
                </a:solidFill>
                <a:latin typeface="Lato" panose="020F0502020204030203" pitchFamily="34" charset="0"/>
              </a:rPr>
              <a:t>Creative Solution</a:t>
            </a:r>
            <a:endParaRPr lang="en-AU" sz="1000" b="1" dirty="0">
              <a:solidFill>
                <a:srgbClr val="637C90"/>
              </a:solidFill>
              <a:latin typeface="Lato" panose="020F0502020204030203" pitchFamily="34" charset="0"/>
            </a:endParaRPr>
          </a:p>
        </p:txBody>
      </p:sp>
      <p:sp>
        <p:nvSpPr>
          <p:cNvPr id="124" name="Text Placeholder 32"/>
          <p:cNvSpPr txBox="1"/>
          <p:nvPr/>
        </p:nvSpPr>
        <p:spPr>
          <a:xfrm>
            <a:off x="1364327" y="2535261"/>
            <a:ext cx="126321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25" name="Text Placeholder 33"/>
          <p:cNvSpPr txBox="1"/>
          <p:nvPr/>
        </p:nvSpPr>
        <p:spPr>
          <a:xfrm>
            <a:off x="1353611" y="2325127"/>
            <a:ext cx="127211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495D6B"/>
                </a:solidFill>
                <a:latin typeface="Lato" panose="020F0502020204030203" pitchFamily="34" charset="0"/>
              </a:rPr>
              <a:t>File Manager</a:t>
            </a:r>
            <a:endParaRPr lang="en-AU" sz="1000" b="1" dirty="0">
              <a:solidFill>
                <a:srgbClr val="495D6B"/>
              </a:solidFill>
              <a:latin typeface="Lato" panose="020F0502020204030203" pitchFamily="34" charset="0"/>
            </a:endParaRPr>
          </a:p>
        </p:txBody>
      </p:sp>
      <p:sp>
        <p:nvSpPr>
          <p:cNvPr id="126" name="Text Placeholder 32"/>
          <p:cNvSpPr txBox="1"/>
          <p:nvPr/>
        </p:nvSpPr>
        <p:spPr>
          <a:xfrm>
            <a:off x="1344380" y="3958332"/>
            <a:ext cx="1263213"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dirty="0">
                <a:solidFill>
                  <a:schemeClr val="tx1">
                    <a:lumMod val="65000"/>
                    <a:lumOff val="35000"/>
                  </a:schemeClr>
                </a:solidFill>
                <a:latin typeface="Lato Light" panose="020F0302020204030203" pitchFamily="34" charset="0"/>
              </a:rPr>
              <a:t>Lemon drops oat cake oat cake sugar plum sweet cake oreo</a:t>
            </a:r>
            <a:endParaRPr lang="en-US" sz="800" dirty="0">
              <a:solidFill>
                <a:schemeClr val="tx1">
                  <a:lumMod val="65000"/>
                  <a:lumOff val="35000"/>
                </a:schemeClr>
              </a:solidFill>
              <a:latin typeface="Lato Light" panose="020F0302020204030203" pitchFamily="34" charset="0"/>
            </a:endParaRPr>
          </a:p>
        </p:txBody>
      </p:sp>
      <p:sp>
        <p:nvSpPr>
          <p:cNvPr id="127" name="Text Placeholder 33"/>
          <p:cNvSpPr txBox="1"/>
          <p:nvPr/>
        </p:nvSpPr>
        <p:spPr>
          <a:xfrm>
            <a:off x="1333664" y="3748199"/>
            <a:ext cx="1272116"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99AEBA"/>
                </a:solidFill>
                <a:latin typeface="Lato" panose="020F0502020204030203" pitchFamily="34" charset="0"/>
              </a:rPr>
              <a:t>Best Security System</a:t>
            </a:r>
            <a:endParaRPr lang="en-AU" sz="1000" b="1" dirty="0">
              <a:solidFill>
                <a:srgbClr val="99AEBA"/>
              </a:solidFill>
              <a:latin typeface="Lato" panose="020F0502020204030203" pitchFamily="34" charset="0"/>
            </a:endParaRPr>
          </a:p>
        </p:txBody>
      </p:sp>
      <p:sp>
        <p:nvSpPr>
          <p:cNvPr id="128" name="Rectangle 127"/>
          <p:cNvSpPr/>
          <p:nvPr/>
        </p:nvSpPr>
        <p:spPr>
          <a:xfrm>
            <a:off x="1028224" y="1653961"/>
            <a:ext cx="179537" cy="215444"/>
          </a:xfrm>
          <a:prstGeom prst="rect">
            <a:avLst/>
          </a:prstGeom>
        </p:spPr>
        <p:txBody>
          <a:bodyPr wrap="none" lIns="0" tIns="0" rIns="0" bIns="0">
            <a:spAutoFit/>
          </a:bodyPr>
          <a:lstStyle/>
          <a:p>
            <a:pPr algn="ctr"/>
            <a:r>
              <a:rPr lang="en-AU" dirty="0">
                <a:solidFill>
                  <a:srgbClr val="5DB510"/>
                </a:solidFill>
                <a:latin typeface="FontAwesome" pitchFamily="2" charset="0"/>
              </a:rPr>
              <a:t></a:t>
            </a:r>
            <a:endParaRPr lang="en-US" dirty="0">
              <a:solidFill>
                <a:srgbClr val="5DB510"/>
              </a:solidFill>
              <a:latin typeface="FontAwesome" pitchFamily="2" charset="0"/>
            </a:endParaRPr>
          </a:p>
        </p:txBody>
      </p:sp>
      <p:sp>
        <p:nvSpPr>
          <p:cNvPr id="129" name="Rectangle 128"/>
          <p:cNvSpPr/>
          <p:nvPr/>
        </p:nvSpPr>
        <p:spPr>
          <a:xfrm>
            <a:off x="1033017" y="2306329"/>
            <a:ext cx="179537" cy="215444"/>
          </a:xfrm>
          <a:prstGeom prst="rect">
            <a:avLst/>
          </a:prstGeom>
        </p:spPr>
        <p:txBody>
          <a:bodyPr wrap="none" lIns="0" tIns="0" rIns="0" bIns="0">
            <a:spAutoFit/>
          </a:bodyPr>
          <a:lstStyle/>
          <a:p>
            <a:pPr algn="ctr"/>
            <a:r>
              <a:rPr lang="en-AU" dirty="0">
                <a:solidFill>
                  <a:srgbClr val="495D6B"/>
                </a:solidFill>
                <a:latin typeface="FontAwesome" pitchFamily="2" charset="0"/>
              </a:rPr>
              <a:t></a:t>
            </a:r>
            <a:endParaRPr lang="id-ID" dirty="0">
              <a:solidFill>
                <a:srgbClr val="495D6B"/>
              </a:solidFill>
            </a:endParaRPr>
          </a:p>
        </p:txBody>
      </p:sp>
      <p:sp>
        <p:nvSpPr>
          <p:cNvPr id="130" name="Rectangle 129"/>
          <p:cNvSpPr/>
          <p:nvPr/>
        </p:nvSpPr>
        <p:spPr>
          <a:xfrm>
            <a:off x="1028224" y="2978574"/>
            <a:ext cx="179536" cy="215444"/>
          </a:xfrm>
          <a:prstGeom prst="rect">
            <a:avLst/>
          </a:prstGeom>
        </p:spPr>
        <p:txBody>
          <a:bodyPr wrap="none" lIns="0" tIns="0" rIns="0" bIns="0">
            <a:spAutoFit/>
          </a:bodyPr>
          <a:lstStyle/>
          <a:p>
            <a:pPr algn="ctr"/>
            <a:r>
              <a:rPr lang="en-AU" dirty="0">
                <a:solidFill>
                  <a:srgbClr val="637C90"/>
                </a:solidFill>
                <a:latin typeface="FontAwesome" pitchFamily="2" charset="0"/>
              </a:rPr>
              <a:t></a:t>
            </a:r>
            <a:endParaRPr lang="id-ID" dirty="0">
              <a:solidFill>
                <a:srgbClr val="637C90"/>
              </a:solidFill>
            </a:endParaRPr>
          </a:p>
        </p:txBody>
      </p:sp>
      <p:sp>
        <p:nvSpPr>
          <p:cNvPr id="131" name="Rectangle 130"/>
          <p:cNvSpPr/>
          <p:nvPr/>
        </p:nvSpPr>
        <p:spPr>
          <a:xfrm>
            <a:off x="1013070" y="3710056"/>
            <a:ext cx="179537" cy="215444"/>
          </a:xfrm>
          <a:prstGeom prst="rect">
            <a:avLst/>
          </a:prstGeom>
        </p:spPr>
        <p:txBody>
          <a:bodyPr wrap="none" lIns="0" tIns="0" rIns="0" bIns="0">
            <a:spAutoFit/>
          </a:bodyPr>
          <a:lstStyle/>
          <a:p>
            <a:pPr algn="ctr"/>
            <a:r>
              <a:rPr lang="en-AU" dirty="0">
                <a:solidFill>
                  <a:srgbClr val="99AEBA"/>
                </a:solidFill>
                <a:latin typeface="FontAwesome" pitchFamily="2" charset="0"/>
              </a:rPr>
              <a:t></a:t>
            </a:r>
            <a:endParaRPr lang="id-ID" dirty="0">
              <a:solidFill>
                <a:srgbClr val="99AEBA"/>
              </a:solidFill>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randombar(horizontal)">
                                      <p:cBhvr>
                                        <p:cTn id="17" dur="500"/>
                                        <p:tgtEl>
                                          <p:spTgt spid="56"/>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randombar(horizontal)">
                                      <p:cBhvr>
                                        <p:cTn id="20" dur="500"/>
                                        <p:tgtEl>
                                          <p:spTgt spid="57"/>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randombar(horizontal)">
                                      <p:cBhvr>
                                        <p:cTn id="23" dur="500"/>
                                        <p:tgtEl>
                                          <p:spTgt spid="5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randombar(horizontal)">
                                      <p:cBhvr>
                                        <p:cTn id="26" dur="500"/>
                                        <p:tgtEl>
                                          <p:spTgt spid="65"/>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randombar(horizontal)">
                                      <p:cBhvr>
                                        <p:cTn id="29" dur="500"/>
                                        <p:tgtEl>
                                          <p:spTgt spid="66"/>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randombar(horizontal)">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randombar(horizontal)">
                                      <p:cBhvr>
                                        <p:cTn id="37" dur="500"/>
                                        <p:tgtEl>
                                          <p:spTgt spid="71"/>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randombar(horizontal)">
                                      <p:cBhvr>
                                        <p:cTn id="40" dur="500"/>
                                        <p:tgtEl>
                                          <p:spTgt spid="72"/>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randombar(horizontal)">
                                      <p:cBhvr>
                                        <p:cTn id="43" dur="500"/>
                                        <p:tgtEl>
                                          <p:spTgt spid="7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randombar(horizontal)">
                                      <p:cBhvr>
                                        <p:cTn id="46" dur="500"/>
                                        <p:tgtEl>
                                          <p:spTgt spid="74"/>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randombar(horizontal)">
                                      <p:cBhvr>
                                        <p:cTn id="49" dur="500"/>
                                        <p:tgtEl>
                                          <p:spTgt spid="75"/>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randombar(horizontal)">
                                      <p:cBhvr>
                                        <p:cTn id="52" dur="500"/>
                                        <p:tgtEl>
                                          <p:spTgt spid="76"/>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randombar(horizontal)">
                                      <p:cBhvr>
                                        <p:cTn id="57" dur="500"/>
                                        <p:tgtEl>
                                          <p:spTgt spid="7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randombar(horizontal)">
                                      <p:cBhvr>
                                        <p:cTn id="60" dur="500"/>
                                        <p:tgtEl>
                                          <p:spTgt spid="82"/>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randombar(horizontal)">
                                      <p:cBhvr>
                                        <p:cTn id="63" dur="500"/>
                                        <p:tgtEl>
                                          <p:spTgt spid="8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randombar(horizontal)">
                                      <p:cBhvr>
                                        <p:cTn id="66" dur="500"/>
                                        <p:tgtEl>
                                          <p:spTgt spid="80"/>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77"/>
                                        </p:tgtEl>
                                        <p:attrNameLst>
                                          <p:attrName>style.visibility</p:attrName>
                                        </p:attrNameLst>
                                      </p:cBhvr>
                                      <p:to>
                                        <p:strVal val="visible"/>
                                      </p:to>
                                    </p:set>
                                    <p:animEffect transition="in" filter="randombar(horizontal)">
                                      <p:cBhvr>
                                        <p:cTn id="69" dur="500"/>
                                        <p:tgtEl>
                                          <p:spTgt spid="77"/>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78"/>
                                        </p:tgtEl>
                                        <p:attrNameLst>
                                          <p:attrName>style.visibility</p:attrName>
                                        </p:attrNameLst>
                                      </p:cBhvr>
                                      <p:to>
                                        <p:strVal val="visible"/>
                                      </p:to>
                                    </p:set>
                                    <p:animEffect transition="in" filter="randombar(horizontal)">
                                      <p:cBhvr>
                                        <p:cTn id="72" dur="500"/>
                                        <p:tgtEl>
                                          <p:spTgt spid="78"/>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randombar(horizontal)">
                                      <p:cBhvr>
                                        <p:cTn id="77" dur="500"/>
                                        <p:tgtEl>
                                          <p:spTgt spid="85"/>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randombar(horizontal)">
                                      <p:cBhvr>
                                        <p:cTn id="80" dur="500"/>
                                        <p:tgtEl>
                                          <p:spTgt spid="84"/>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83"/>
                                        </p:tgtEl>
                                        <p:attrNameLst>
                                          <p:attrName>style.visibility</p:attrName>
                                        </p:attrNameLst>
                                      </p:cBhvr>
                                      <p:to>
                                        <p:strVal val="visible"/>
                                      </p:to>
                                    </p:set>
                                    <p:animEffect transition="in" filter="randombar(horizontal)">
                                      <p:cBhvr>
                                        <p:cTn id="83" dur="500"/>
                                        <p:tgtEl>
                                          <p:spTgt spid="83"/>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86"/>
                                        </p:tgtEl>
                                        <p:attrNameLst>
                                          <p:attrName>style.visibility</p:attrName>
                                        </p:attrNameLst>
                                      </p:cBhvr>
                                      <p:to>
                                        <p:strVal val="visible"/>
                                      </p:to>
                                    </p:set>
                                    <p:animEffect transition="in" filter="randombar(horizontal)">
                                      <p:cBhvr>
                                        <p:cTn id="86" dur="500"/>
                                        <p:tgtEl>
                                          <p:spTgt spid="86"/>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randombar(horizontal)">
                                      <p:cBhvr>
                                        <p:cTn id="89" dur="500"/>
                                        <p:tgtEl>
                                          <p:spTgt spid="87"/>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88"/>
                                        </p:tgtEl>
                                        <p:attrNameLst>
                                          <p:attrName>style.visibility</p:attrName>
                                        </p:attrNameLst>
                                      </p:cBhvr>
                                      <p:to>
                                        <p:strVal val="visible"/>
                                      </p:to>
                                    </p:set>
                                    <p:animEffect transition="in" filter="randombar(horizontal)">
                                      <p:cBhvr>
                                        <p:cTn id="92" dur="500"/>
                                        <p:tgtEl>
                                          <p:spTgt spid="88"/>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animEffect transition="in" filter="fade">
                                      <p:cBhvr>
                                        <p:cTn id="97" dur="500"/>
                                        <p:tgtEl>
                                          <p:spTgt spid="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21"/>
                                        </p:tgtEl>
                                        <p:attrNameLst>
                                          <p:attrName>style.visibility</p:attrName>
                                        </p:attrNameLst>
                                      </p:cBhvr>
                                      <p:to>
                                        <p:strVal val="visible"/>
                                      </p:to>
                                    </p:set>
                                    <p:animEffect transition="in" filter="fade">
                                      <p:cBhvr>
                                        <p:cTn id="105" dur="500"/>
                                        <p:tgtEl>
                                          <p:spTgt spid="12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8"/>
                                        </p:tgtEl>
                                        <p:attrNameLst>
                                          <p:attrName>style.visibility</p:attrName>
                                        </p:attrNameLst>
                                      </p:cBhvr>
                                      <p:to>
                                        <p:strVal val="visible"/>
                                      </p:to>
                                    </p:set>
                                    <p:animEffect transition="in" filter="fade">
                                      <p:cBhvr>
                                        <p:cTn id="108" dur="500"/>
                                        <p:tgtEl>
                                          <p:spTgt spid="128"/>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129"/>
                                        </p:tgtEl>
                                        <p:attrNameLst>
                                          <p:attrName>style.visibility</p:attrName>
                                        </p:attrNameLst>
                                      </p:cBhvr>
                                      <p:to>
                                        <p:strVal val="visible"/>
                                      </p:to>
                                    </p:set>
                                    <p:animEffect transition="in" filter="fade">
                                      <p:cBhvr>
                                        <p:cTn id="113" dur="500"/>
                                        <p:tgtEl>
                                          <p:spTgt spid="12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24"/>
                                        </p:tgtEl>
                                        <p:attrNameLst>
                                          <p:attrName>style.visibility</p:attrName>
                                        </p:attrNameLst>
                                      </p:cBhvr>
                                      <p:to>
                                        <p:strVal val="visible"/>
                                      </p:to>
                                    </p:set>
                                    <p:animEffect transition="in" filter="fade">
                                      <p:cBhvr>
                                        <p:cTn id="116" dur="500"/>
                                        <p:tgtEl>
                                          <p:spTgt spid="124"/>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25"/>
                                        </p:tgtEl>
                                        <p:attrNameLst>
                                          <p:attrName>style.visibility</p:attrName>
                                        </p:attrNameLst>
                                      </p:cBhvr>
                                      <p:to>
                                        <p:strVal val="visible"/>
                                      </p:to>
                                    </p:set>
                                    <p:animEffect transition="in" filter="fade">
                                      <p:cBhvr>
                                        <p:cTn id="119" dur="500"/>
                                        <p:tgtEl>
                                          <p:spTgt spid="125"/>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130"/>
                                        </p:tgtEl>
                                        <p:attrNameLst>
                                          <p:attrName>style.visibility</p:attrName>
                                        </p:attrNameLst>
                                      </p:cBhvr>
                                      <p:to>
                                        <p:strVal val="visible"/>
                                      </p:to>
                                    </p:set>
                                    <p:animEffect transition="in" filter="fade">
                                      <p:cBhvr>
                                        <p:cTn id="124" dur="500"/>
                                        <p:tgtEl>
                                          <p:spTgt spid="130"/>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23"/>
                                        </p:tgtEl>
                                        <p:attrNameLst>
                                          <p:attrName>style.visibility</p:attrName>
                                        </p:attrNameLst>
                                      </p:cBhvr>
                                      <p:to>
                                        <p:strVal val="visible"/>
                                      </p:to>
                                    </p:set>
                                    <p:animEffect transition="in" filter="fade">
                                      <p:cBhvr>
                                        <p:cTn id="127" dur="500"/>
                                        <p:tgtEl>
                                          <p:spTgt spid="123"/>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22"/>
                                        </p:tgtEl>
                                        <p:attrNameLst>
                                          <p:attrName>style.visibility</p:attrName>
                                        </p:attrNameLst>
                                      </p:cBhvr>
                                      <p:to>
                                        <p:strVal val="visible"/>
                                      </p:to>
                                    </p:set>
                                    <p:animEffect transition="in" filter="fade">
                                      <p:cBhvr>
                                        <p:cTn id="130" dur="500"/>
                                        <p:tgtEl>
                                          <p:spTgt spid="122"/>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131"/>
                                        </p:tgtEl>
                                        <p:attrNameLst>
                                          <p:attrName>style.visibility</p:attrName>
                                        </p:attrNameLst>
                                      </p:cBhvr>
                                      <p:to>
                                        <p:strVal val="visible"/>
                                      </p:to>
                                    </p:set>
                                    <p:animEffect transition="in" filter="fade">
                                      <p:cBhvr>
                                        <p:cTn id="135" dur="500"/>
                                        <p:tgtEl>
                                          <p:spTgt spid="131"/>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126"/>
                                        </p:tgtEl>
                                        <p:attrNameLst>
                                          <p:attrName>style.visibility</p:attrName>
                                        </p:attrNameLst>
                                      </p:cBhvr>
                                      <p:to>
                                        <p:strVal val="visible"/>
                                      </p:to>
                                    </p:set>
                                    <p:animEffect transition="in" filter="fade">
                                      <p:cBhvr>
                                        <p:cTn id="138" dur="500"/>
                                        <p:tgtEl>
                                          <p:spTgt spid="126"/>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127"/>
                                        </p:tgtEl>
                                        <p:attrNameLst>
                                          <p:attrName>style.visibility</p:attrName>
                                        </p:attrNameLst>
                                      </p:cBhvr>
                                      <p:to>
                                        <p:strVal val="visible"/>
                                      </p:to>
                                    </p:set>
                                    <p:animEffect transition="in" filter="fade">
                                      <p:cBhvr>
                                        <p:cTn id="141" dur="500"/>
                                        <p:tgtEl>
                                          <p:spTgt spid="127"/>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7"/>
                                        </p:tgtEl>
                                        <p:attrNameLst>
                                          <p:attrName>style.visibility</p:attrName>
                                        </p:attrNameLst>
                                      </p:cBhvr>
                                      <p:to>
                                        <p:strVal val="visible"/>
                                      </p:to>
                                    </p:set>
                                    <p:animEffect transition="in" filter="fade">
                                      <p:cBhvr>
                                        <p:cTn id="146" dur="500"/>
                                        <p:tgtEl>
                                          <p:spTgt spid="7"/>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97"/>
                                        </p:tgtEl>
                                        <p:attrNameLst>
                                          <p:attrName>style.visibility</p:attrName>
                                        </p:attrNameLst>
                                      </p:cBhvr>
                                      <p:to>
                                        <p:strVal val="visible"/>
                                      </p:to>
                                    </p:set>
                                    <p:animEffect transition="in" filter="fade">
                                      <p:cBhvr>
                                        <p:cTn id="149" dur="500"/>
                                        <p:tgtEl>
                                          <p:spTgt spid="97"/>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96"/>
                                        </p:tgtEl>
                                        <p:attrNameLst>
                                          <p:attrName>style.visibility</p:attrName>
                                        </p:attrNameLst>
                                      </p:cBhvr>
                                      <p:to>
                                        <p:strVal val="visible"/>
                                      </p:to>
                                    </p:set>
                                    <p:animEffect transition="in" filter="fade">
                                      <p:cBhvr>
                                        <p:cTn id="152" dur="500"/>
                                        <p:tgtEl>
                                          <p:spTgt spid="96"/>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104"/>
                                        </p:tgtEl>
                                        <p:attrNameLst>
                                          <p:attrName>style.visibility</p:attrName>
                                        </p:attrNameLst>
                                      </p:cBhvr>
                                      <p:to>
                                        <p:strVal val="visible"/>
                                      </p:to>
                                    </p:set>
                                    <p:animEffect transition="in" filter="fade">
                                      <p:cBhvr>
                                        <p:cTn id="157" dur="500"/>
                                        <p:tgtEl>
                                          <p:spTgt spid="104"/>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101"/>
                                        </p:tgtEl>
                                        <p:attrNameLst>
                                          <p:attrName>style.visibility</p:attrName>
                                        </p:attrNameLst>
                                      </p:cBhvr>
                                      <p:to>
                                        <p:strVal val="visible"/>
                                      </p:to>
                                    </p:set>
                                    <p:animEffect transition="in" filter="fade">
                                      <p:cBhvr>
                                        <p:cTn id="160" dur="500"/>
                                        <p:tgtEl>
                                          <p:spTgt spid="101"/>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100"/>
                                        </p:tgtEl>
                                        <p:attrNameLst>
                                          <p:attrName>style.visibility</p:attrName>
                                        </p:attrNameLst>
                                      </p:cBhvr>
                                      <p:to>
                                        <p:strVal val="visible"/>
                                      </p:to>
                                    </p:set>
                                    <p:animEffect transition="in" filter="fade">
                                      <p:cBhvr>
                                        <p:cTn id="163" dur="500"/>
                                        <p:tgtEl>
                                          <p:spTgt spid="100"/>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105"/>
                                        </p:tgtEl>
                                        <p:attrNameLst>
                                          <p:attrName>style.visibility</p:attrName>
                                        </p:attrNameLst>
                                      </p:cBhvr>
                                      <p:to>
                                        <p:strVal val="visible"/>
                                      </p:to>
                                    </p:set>
                                    <p:animEffect transition="in" filter="fade">
                                      <p:cBhvr>
                                        <p:cTn id="168" dur="500"/>
                                        <p:tgtEl>
                                          <p:spTgt spid="105"/>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99"/>
                                        </p:tgtEl>
                                        <p:attrNameLst>
                                          <p:attrName>style.visibility</p:attrName>
                                        </p:attrNameLst>
                                      </p:cBhvr>
                                      <p:to>
                                        <p:strVal val="visible"/>
                                      </p:to>
                                    </p:set>
                                    <p:animEffect transition="in" filter="fade">
                                      <p:cBhvr>
                                        <p:cTn id="171" dur="500"/>
                                        <p:tgtEl>
                                          <p:spTgt spid="99"/>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98"/>
                                        </p:tgtEl>
                                        <p:attrNameLst>
                                          <p:attrName>style.visibility</p:attrName>
                                        </p:attrNameLst>
                                      </p:cBhvr>
                                      <p:to>
                                        <p:strVal val="visible"/>
                                      </p:to>
                                    </p:set>
                                    <p:animEffect transition="in" filter="fade">
                                      <p:cBhvr>
                                        <p:cTn id="174" dur="500"/>
                                        <p:tgtEl>
                                          <p:spTgt spid="98"/>
                                        </p:tgtEl>
                                      </p:cBhvr>
                                    </p:animEffect>
                                  </p:childTnLst>
                                </p:cTn>
                              </p:par>
                            </p:childTnLst>
                          </p:cTn>
                        </p:par>
                      </p:childTnLst>
                    </p:cTn>
                  </p:par>
                  <p:par>
                    <p:cTn id="175" fill="hold">
                      <p:stCondLst>
                        <p:cond delay="indefinite"/>
                      </p:stCondLst>
                      <p:childTnLst>
                        <p:par>
                          <p:cTn id="176" fill="hold">
                            <p:stCondLst>
                              <p:cond delay="0"/>
                            </p:stCondLst>
                            <p:childTnLst>
                              <p:par>
                                <p:cTn id="177" presetID="10" presetClass="entr" presetSubtype="0" fill="hold" grpId="0" nodeType="clickEffect">
                                  <p:stCondLst>
                                    <p:cond delay="0"/>
                                  </p:stCondLst>
                                  <p:childTnLst>
                                    <p:set>
                                      <p:cBhvr>
                                        <p:cTn id="178" dur="1" fill="hold">
                                          <p:stCondLst>
                                            <p:cond delay="0"/>
                                          </p:stCondLst>
                                        </p:cTn>
                                        <p:tgtEl>
                                          <p:spTgt spid="106"/>
                                        </p:tgtEl>
                                        <p:attrNameLst>
                                          <p:attrName>style.visibility</p:attrName>
                                        </p:attrNameLst>
                                      </p:cBhvr>
                                      <p:to>
                                        <p:strVal val="visible"/>
                                      </p:to>
                                    </p:set>
                                    <p:animEffect transition="in" filter="fade">
                                      <p:cBhvr>
                                        <p:cTn id="179" dur="500"/>
                                        <p:tgtEl>
                                          <p:spTgt spid="106"/>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103"/>
                                        </p:tgtEl>
                                        <p:attrNameLst>
                                          <p:attrName>style.visibility</p:attrName>
                                        </p:attrNameLst>
                                      </p:cBhvr>
                                      <p:to>
                                        <p:strVal val="visible"/>
                                      </p:to>
                                    </p:set>
                                    <p:animEffect transition="in" filter="fade">
                                      <p:cBhvr>
                                        <p:cTn id="182" dur="500"/>
                                        <p:tgtEl>
                                          <p:spTgt spid="103"/>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102"/>
                                        </p:tgtEl>
                                        <p:attrNameLst>
                                          <p:attrName>style.visibility</p:attrName>
                                        </p:attrNameLst>
                                      </p:cBhvr>
                                      <p:to>
                                        <p:strVal val="visible"/>
                                      </p:to>
                                    </p:set>
                                    <p:animEffect transition="in" filter="fade">
                                      <p:cBhvr>
                                        <p:cTn id="185"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2" grpId="0" build="p"/>
      <p:bldP spid="3" grpId="0" build="p"/>
      <p:bldP spid="56" grpId="0" animBg="1"/>
      <p:bldP spid="57" grpId="0" animBg="1"/>
      <p:bldP spid="58"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5" grpId="0"/>
      <p:bldP spid="96" grpId="0"/>
      <p:bldP spid="97" grpId="0"/>
      <p:bldP spid="98" grpId="0"/>
      <p:bldP spid="99" grpId="0"/>
      <p:bldP spid="100" grpId="0"/>
      <p:bldP spid="101" grpId="0"/>
      <p:bldP spid="102" grpId="0"/>
      <p:bldP spid="103" grpId="0"/>
      <p:bldP spid="7" grpId="0"/>
      <p:bldP spid="104" grpId="0"/>
      <p:bldP spid="105" grpId="0"/>
      <p:bldP spid="106" grpId="0"/>
      <p:bldP spid="120" grpId="0"/>
      <p:bldP spid="121" grpId="0"/>
      <p:bldP spid="122" grpId="0"/>
      <p:bldP spid="123" grpId="0"/>
      <p:bldP spid="124" grpId="0"/>
      <p:bldP spid="125" grpId="0"/>
      <p:bldP spid="126" grpId="0"/>
      <p:bldP spid="127" grpId="0"/>
      <p:bldP spid="128" grpId="0"/>
      <p:bldP spid="129" grpId="0"/>
      <p:bldP spid="130" grpId="0"/>
      <p:bldP spid="1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4000" cy="5145024"/>
          </a:xfrm>
          <a:prstGeom prst="rect">
            <a:avLst/>
          </a:prstGeom>
        </p:spPr>
      </p:pic>
      <p:sp>
        <p:nvSpPr>
          <p:cNvPr id="16" name="矩形 259"/>
          <p:cNvSpPr>
            <a:spLocks noChangeArrowheads="1"/>
          </p:cNvSpPr>
          <p:nvPr/>
        </p:nvSpPr>
        <p:spPr bwMode="auto">
          <a:xfrm>
            <a:off x="2986383" y="1953284"/>
            <a:ext cx="4603931" cy="387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YEAR-END SUMMARY PLAN PPT </a:t>
            </a:r>
            <a:endParaRPr kumimoji="0" lang="en-US" altLang="zh-CN" sz="1200" b="0" i="0" u="none" strike="noStrike" kern="0" cap="none" spc="0" normalizeH="0" baseline="0" noProof="0" dirty="0" smtClean="0">
              <a:ln>
                <a:noFill/>
              </a:ln>
              <a:solidFill>
                <a:srgbClr val="495D6B"/>
              </a:solidFill>
              <a:effectLst/>
              <a:uLnTx/>
              <a:uFillTx/>
              <a:cs typeface="Arial" panose="020B0604020202020204" pitchFamily="34" charset="0"/>
              <a:sym typeface="Calibri" panose="020F0502020204030204" pitchFamily="34" charset="0"/>
            </a:endParaRPr>
          </a:p>
          <a:p>
            <a:pPr marL="0" marR="0" lvl="0" indent="0" algn="ctr"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100" b="0" i="0" u="none" strike="noStrike" kern="0" cap="none" spc="0" normalizeH="0" baseline="0" noProof="0" dirty="0" smtClean="0">
                <a:ln>
                  <a:noFill/>
                </a:ln>
                <a:solidFill>
                  <a:srgbClr val="495D6B"/>
                </a:solidFill>
                <a:effectLst/>
                <a:uLnTx/>
                <a:uFillTx/>
                <a:cs typeface="Arial" panose="020B0604020202020204" pitchFamily="34" charset="0"/>
                <a:sym typeface="Calibri" panose="020F0502020204030204" pitchFamily="34" charset="0"/>
              </a:rPr>
              <a:t>会议</a:t>
            </a:r>
            <a:r>
              <a:rPr kumimoji="0" lang="zh-CN" altLang="en-US"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报告 </a:t>
            </a:r>
            <a:r>
              <a:rPr kumimoji="0" lang="en-US" altLang="zh-CN"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 </a:t>
            </a:r>
            <a:r>
              <a:rPr kumimoji="0" lang="zh-CN" altLang="en-US"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座谈交流 </a:t>
            </a:r>
            <a:r>
              <a:rPr kumimoji="0" lang="en-US" altLang="zh-CN"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 </a:t>
            </a:r>
            <a:r>
              <a:rPr kumimoji="0" lang="zh-CN" altLang="en-US"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工作总结 </a:t>
            </a:r>
            <a:r>
              <a:rPr kumimoji="0" lang="en-US" altLang="zh-CN"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 </a:t>
            </a:r>
            <a:r>
              <a:rPr kumimoji="0" lang="zh-CN" altLang="en-US"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rPr>
              <a:t>工作汇报</a:t>
            </a:r>
            <a:endParaRPr kumimoji="0" lang="en-US" altLang="zh-CN" sz="1100" b="0" i="0" u="none" strike="noStrike" kern="0" cap="none" spc="0" normalizeH="0" baseline="0" noProof="0" dirty="0">
              <a:ln>
                <a:noFill/>
              </a:ln>
              <a:solidFill>
                <a:srgbClr val="495D6B"/>
              </a:solidFill>
              <a:effectLst/>
              <a:uLnTx/>
              <a:uFillTx/>
              <a:cs typeface="Arial" panose="020B0604020202020204" pitchFamily="34" charset="0"/>
              <a:sym typeface="Calibri" panose="020F0502020204030204" pitchFamily="34" charset="0"/>
            </a:endParaRPr>
          </a:p>
        </p:txBody>
      </p:sp>
      <p:sp>
        <p:nvSpPr>
          <p:cNvPr id="17" name="矩形 259"/>
          <p:cNvSpPr>
            <a:spLocks noChangeArrowheads="1"/>
          </p:cNvSpPr>
          <p:nvPr/>
        </p:nvSpPr>
        <p:spPr bwMode="auto">
          <a:xfrm>
            <a:off x="2852206" y="1158144"/>
            <a:ext cx="487228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4800" i="0" u="none" strike="noStrike" kern="0" cap="none" spc="0" normalizeH="0" baseline="0" noProof="0" dirty="0" smtClean="0">
                <a:ln>
                  <a:noFill/>
                </a:ln>
                <a:solidFill>
                  <a:srgbClr val="5DB510"/>
                </a:solidFill>
                <a:effectLst/>
                <a:uLnTx/>
                <a:uFillTx/>
                <a:latin typeface="方正兰亭大黑_GBK" panose="02000000000000000000" pitchFamily="2" charset="-122"/>
                <a:ea typeface="方正兰亭大黑_GBK" panose="02000000000000000000" pitchFamily="2" charset="-122"/>
                <a:cs typeface="Arial" panose="020B0604020202020204" pitchFamily="34" charset="0"/>
                <a:sym typeface="Calibri" panose="020F0502020204030204" pitchFamily="34" charset="0"/>
              </a:rPr>
              <a:t>感谢您的观看</a:t>
            </a:r>
            <a:endParaRPr kumimoji="0" lang="en-US" altLang="zh-CN" sz="4800" i="0" u="none" strike="noStrike" kern="0" cap="none" spc="0" normalizeH="0" baseline="0" noProof="0" dirty="0">
              <a:ln>
                <a:noFill/>
              </a:ln>
              <a:solidFill>
                <a:srgbClr val="5DB510"/>
              </a:solidFill>
              <a:effectLst/>
              <a:uLnTx/>
              <a:uFillTx/>
              <a:latin typeface="方正兰亭大黑_GBK" panose="02000000000000000000" pitchFamily="2" charset="-122"/>
              <a:ea typeface="方正兰亭大黑_GBK" panose="02000000000000000000" pitchFamily="2" charset="-122"/>
              <a:cs typeface="Arial" panose="020B0604020202020204" pitchFamily="34" charset="0"/>
              <a:sym typeface="Calibri" panose="020F0502020204030204" pitchFamily="34" charset="0"/>
            </a:endParaRPr>
          </a:p>
        </p:txBody>
      </p:sp>
      <p:sp>
        <p:nvSpPr>
          <p:cNvPr id="18" name="矩形 17"/>
          <p:cNvSpPr/>
          <p:nvPr/>
        </p:nvSpPr>
        <p:spPr>
          <a:xfrm>
            <a:off x="4293737" y="2670312"/>
            <a:ext cx="975535" cy="257572"/>
          </a:xfrm>
          <a:prstGeom prst="rect">
            <a:avLst/>
          </a:prstGeom>
          <a:solidFill>
            <a:srgbClr val="4167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anose="020B0503020204020204" pitchFamily="34" charset="-122"/>
                <a:ea typeface="微软雅黑" panose="020B0503020204020204" pitchFamily="34" charset="-122"/>
              </a:rPr>
              <a:t>汇报人</a:t>
            </a:r>
            <a:endParaRPr lang="zh-CN" altLang="en-US" sz="105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6354" y="386795"/>
            <a:ext cx="963088" cy="63393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7"/>
                                            </p:tgtEl>
                                            <p:attrNameLst>
                                              <p:attrName>ppt_y</p:attrName>
                                            </p:attrNameLst>
                                          </p:cBhvr>
                                          <p:tavLst>
                                            <p:tav tm="0">
                                              <p:val>
                                                <p:strVal val="#ppt_y"/>
                                              </p:val>
                                            </p:tav>
                                            <p:tav tm="100000">
                                              <p:val>
                                                <p:strVal val="#ppt_y"/>
                                              </p:val>
                                            </p:tav>
                                          </p:tavLst>
                                        </p:anim>
                                        <p:anim calcmode="lin" valueType="num">
                                          <p:cBhvr>
                                            <p:cTn id="1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7"/>
                                            </p:tgtEl>
                                          </p:cBhvr>
                                        </p:animEffect>
                                      </p:childTnLst>
                                    </p:cTn>
                                  </p:par>
                                </p:childTnLst>
                              </p:cTn>
                            </p:par>
                            <p:par>
                              <p:cTn id="17" fill="hold">
                                <p:stCondLst>
                                  <p:cond delay="12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7"/>
                                            </p:tgtEl>
                                          </p:cBhvr>
                                        </p:animEffect>
                                        <p:animScale>
                                          <p:cBhvr>
                                            <p:cTn id="20" dur="250" autoRev="1" fill="hold"/>
                                            <p:tgtEl>
                                              <p:spTgt spid="17"/>
                                            </p:tgtEl>
                                          </p:cBhvr>
                                          <p:by x="105000" y="105000"/>
                                        </p:animScale>
                                      </p:childTnLst>
                                    </p:cTn>
                                  </p:par>
                                </p:childTnLst>
                              </p:cTn>
                            </p:par>
                            <p:par>
                              <p:cTn id="21" fill="hold">
                                <p:stCondLst>
                                  <p:cond delay="17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6"/>
                                            </p:tgtEl>
                                            <p:attrNameLst>
                                              <p:attrName>ppt_y</p:attrName>
                                            </p:attrNameLst>
                                          </p:cBhvr>
                                          <p:tavLst>
                                            <p:tav tm="0">
                                              <p:val>
                                                <p:strVal val="#ppt_y"/>
                                              </p:val>
                                            </p:tav>
                                            <p:tav tm="100000">
                                              <p:val>
                                                <p:strVal val="#ppt_y"/>
                                              </p:val>
                                            </p:tav>
                                          </p:tavLst>
                                        </p:anim>
                                        <p:anim calcmode="lin" valueType="num">
                                          <p:cBhvr>
                                            <p:cTn id="26"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6"/>
                                            </p:tgtEl>
                                          </p:cBhvr>
                                        </p:animEffect>
                                      </p:childTnLst>
                                    </p:cTn>
                                  </p:par>
                                </p:childTnLst>
                              </p:cTn>
                            </p:par>
                            <p:par>
                              <p:cTn id="29" fill="hold">
                                <p:stCondLst>
                                  <p:cond delay="4750"/>
                                </p:stCondLst>
                                <p:childTnLst>
                                  <p:par>
                                    <p:cTn id="30" presetID="2" presetClass="entr" presetSubtype="4" fill="hold" grpId="0" nodeType="afterEffect" p14:presetBounceEnd="1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10000">
                                          <p:cBhvr additive="base">
                                            <p:cTn id="32" dur="600" fill="hold"/>
                                            <p:tgtEl>
                                              <p:spTgt spid="18"/>
                                            </p:tgtEl>
                                            <p:attrNameLst>
                                              <p:attrName>ppt_x</p:attrName>
                                            </p:attrNameLst>
                                          </p:cBhvr>
                                          <p:tavLst>
                                            <p:tav tm="0">
                                              <p:val>
                                                <p:strVal val="#ppt_x"/>
                                              </p:val>
                                            </p:tav>
                                            <p:tav tm="100000">
                                              <p:val>
                                                <p:strVal val="#ppt_x"/>
                                              </p:val>
                                            </p:tav>
                                          </p:tavLst>
                                        </p:anim>
                                        <p:anim calcmode="lin" valueType="num" p14:bounceEnd="10000">
                                          <p:cBhvr additive="base">
                                            <p:cTn id="33" dur="6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575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7" grpId="1"/>
          <p:bldP spid="1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7"/>
                                            </p:tgtEl>
                                            <p:attrNameLst>
                                              <p:attrName>ppt_y</p:attrName>
                                            </p:attrNameLst>
                                          </p:cBhvr>
                                          <p:tavLst>
                                            <p:tav tm="0">
                                              <p:val>
                                                <p:strVal val="#ppt_y"/>
                                              </p:val>
                                            </p:tav>
                                            <p:tav tm="100000">
                                              <p:val>
                                                <p:strVal val="#ppt_y"/>
                                              </p:val>
                                            </p:tav>
                                          </p:tavLst>
                                        </p:anim>
                                        <p:anim calcmode="lin" valueType="num">
                                          <p:cBhvr>
                                            <p:cTn id="1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7"/>
                                            </p:tgtEl>
                                          </p:cBhvr>
                                        </p:animEffect>
                                      </p:childTnLst>
                                    </p:cTn>
                                  </p:par>
                                </p:childTnLst>
                              </p:cTn>
                            </p:par>
                            <p:par>
                              <p:cTn id="17" fill="hold">
                                <p:stCondLst>
                                  <p:cond delay="12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7"/>
                                            </p:tgtEl>
                                          </p:cBhvr>
                                        </p:animEffect>
                                        <p:animScale>
                                          <p:cBhvr>
                                            <p:cTn id="20" dur="250" autoRev="1" fill="hold"/>
                                            <p:tgtEl>
                                              <p:spTgt spid="17"/>
                                            </p:tgtEl>
                                          </p:cBhvr>
                                          <p:by x="105000" y="105000"/>
                                        </p:animScale>
                                      </p:childTnLst>
                                    </p:cTn>
                                  </p:par>
                                </p:childTnLst>
                              </p:cTn>
                            </p:par>
                            <p:par>
                              <p:cTn id="21" fill="hold">
                                <p:stCondLst>
                                  <p:cond delay="17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6"/>
                                            </p:tgtEl>
                                            <p:attrNameLst>
                                              <p:attrName>ppt_y</p:attrName>
                                            </p:attrNameLst>
                                          </p:cBhvr>
                                          <p:tavLst>
                                            <p:tav tm="0">
                                              <p:val>
                                                <p:strVal val="#ppt_y"/>
                                              </p:val>
                                            </p:tav>
                                            <p:tav tm="100000">
                                              <p:val>
                                                <p:strVal val="#ppt_y"/>
                                              </p:val>
                                            </p:tav>
                                          </p:tavLst>
                                        </p:anim>
                                        <p:anim calcmode="lin" valueType="num">
                                          <p:cBhvr>
                                            <p:cTn id="26"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6"/>
                                            </p:tgtEl>
                                          </p:cBhvr>
                                        </p:animEffect>
                                      </p:childTnLst>
                                    </p:cTn>
                                  </p:par>
                                </p:childTnLst>
                              </p:cTn>
                            </p:par>
                            <p:par>
                              <p:cTn id="29" fill="hold">
                                <p:stCondLst>
                                  <p:cond delay="4750"/>
                                </p:stCondLst>
                                <p:childTnLst>
                                  <p:par>
                                    <p:cTn id="30" presetID="2" presetClass="entr" presetSubtype="4"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600" fill="hold"/>
                                            <p:tgtEl>
                                              <p:spTgt spid="18"/>
                                            </p:tgtEl>
                                            <p:attrNameLst>
                                              <p:attrName>ppt_x</p:attrName>
                                            </p:attrNameLst>
                                          </p:cBhvr>
                                          <p:tavLst>
                                            <p:tav tm="0">
                                              <p:val>
                                                <p:strVal val="#ppt_x"/>
                                              </p:val>
                                            </p:tav>
                                            <p:tav tm="100000">
                                              <p:val>
                                                <p:strVal val="#ppt_x"/>
                                              </p:val>
                                            </p:tav>
                                          </p:tavLst>
                                        </p:anim>
                                        <p:anim calcmode="lin" valueType="num">
                                          <p:cBhvr additive="base">
                                            <p:cTn id="33" dur="6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575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7" grpId="1"/>
          <p:bldP spid="18" grpId="0" animBg="1"/>
        </p:bldLst>
      </p:timing>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12125</Words>
  <Application>WPS 演示</Application>
  <PresentationFormat>全屏显示(16:9)</PresentationFormat>
  <Paragraphs>846</Paragraphs>
  <Slides>25</Slides>
  <Notes>18</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Arial</vt:lpstr>
      <vt:lpstr>宋体</vt:lpstr>
      <vt:lpstr>Wingdings</vt:lpstr>
      <vt:lpstr>Raleway</vt:lpstr>
      <vt:lpstr>Lato</vt:lpstr>
      <vt:lpstr>微软雅黑</vt:lpstr>
      <vt:lpstr>Calibri</vt:lpstr>
      <vt:lpstr>方正兰亭中黑_GBK</vt:lpstr>
      <vt:lpstr>FontAwesome</vt:lpstr>
      <vt:lpstr>Neris Thin</vt:lpstr>
      <vt:lpstr>Lato Light</vt:lpstr>
      <vt:lpstr>Lato Black</vt:lpstr>
      <vt:lpstr>Lato Bold</vt:lpstr>
      <vt:lpstr>黑体</vt:lpstr>
      <vt:lpstr>Arial Unicode MS</vt:lpstr>
      <vt:lpstr>Segoe Print</vt:lpstr>
      <vt:lpstr>Calibri Light</vt:lpstr>
      <vt:lpstr>方正兰亭大黑_GBK</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c:creator>
  <cp:lastModifiedBy>拉普耶鲁</cp:lastModifiedBy>
  <cp:revision>1464</cp:revision>
  <dcterms:created xsi:type="dcterms:W3CDTF">2014-10-04T04:19:00Z</dcterms:created>
  <dcterms:modified xsi:type="dcterms:W3CDTF">2018-02-26T02:03:55Z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